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6"/>
  </p:notesMasterIdLst>
  <p:sldIdLst>
    <p:sldId id="312" r:id="rId2"/>
    <p:sldId id="259" r:id="rId3"/>
    <p:sldId id="292" r:id="rId4"/>
    <p:sldId id="316" r:id="rId5"/>
    <p:sldId id="306" r:id="rId6"/>
    <p:sldId id="293" r:id="rId7"/>
    <p:sldId id="275" r:id="rId8"/>
    <p:sldId id="299" r:id="rId9"/>
    <p:sldId id="294" r:id="rId10"/>
    <p:sldId id="270" r:id="rId11"/>
    <p:sldId id="295" r:id="rId12"/>
    <p:sldId id="325" r:id="rId13"/>
    <p:sldId id="267" r:id="rId14"/>
    <p:sldId id="302" r:id="rId15"/>
    <p:sldId id="272" r:id="rId16"/>
    <p:sldId id="296" r:id="rId17"/>
    <p:sldId id="274" r:id="rId18"/>
    <p:sldId id="320" r:id="rId19"/>
    <p:sldId id="326" r:id="rId20"/>
    <p:sldId id="321" r:id="rId21"/>
    <p:sldId id="317" r:id="rId22"/>
    <p:sldId id="298" r:id="rId23"/>
    <p:sldId id="318" r:id="rId24"/>
    <p:sldId id="273" r:id="rId25"/>
    <p:sldId id="308" r:id="rId26"/>
    <p:sldId id="310" r:id="rId27"/>
    <p:sldId id="319" r:id="rId28"/>
    <p:sldId id="271" r:id="rId29"/>
    <p:sldId id="324" r:id="rId30"/>
    <p:sldId id="313" r:id="rId31"/>
    <p:sldId id="311" r:id="rId32"/>
    <p:sldId id="314" r:id="rId33"/>
    <p:sldId id="322" r:id="rId34"/>
    <p:sldId id="323" r:id="rId3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 varScale="1">
        <p:scale>
          <a:sx n="86" d="100"/>
          <a:sy n="86" d="100"/>
        </p:scale>
        <p:origin x="13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1866B51-CFAA-4BBB-BE5F-B648B1300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817DA85-3DB8-40F7-BD46-5EFA07B6F0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1435CE3-9584-409E-B9FD-4533F4656C14}" type="datetimeFigureOut">
              <a:rPr lang="pt-BR"/>
              <a:pPr>
                <a:defRPr/>
              </a:pPr>
              <a:t>23/03/2020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79A404C-A1E6-4E92-AFA6-E62650FBF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FBB192D4-DF1E-42AB-9E75-0F80CC170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3EF2F0-E25D-48BA-9252-7E8CBCED91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AF54CB-FA32-41DE-937E-9691DA7F0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3A4D18-E22A-41DC-B46C-7691A9B525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8F41BF64-1BB7-4A0F-BB9C-32273BF30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B296FC02-47A6-4909-AC2D-FBE674EB5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BA370911-EE63-46F4-8C78-9AA2F59306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CBD4BC-430B-4DDB-BED7-9B5D12CC3842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5B2A74C7-6ECD-4E00-8A8F-275D1FBE28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A8BD831-1B27-4602-80A1-507C6E3A2C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44BBB8-D729-4DEB-9832-FAB5B3EF8A8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5C5E319-4F85-47EB-900B-9D581EF9B710}" type="slidenum">
              <a:rPr lang="en-US" altLang="pt-BR" sz="1200">
                <a:ea typeface="MS PGothic" panose="020B0600070205080204" pitchFamily="34" charset="-128"/>
              </a:rPr>
              <a:pPr algn="r" eaLnBrk="1" hangingPunct="1"/>
              <a:t>20</a:t>
            </a:fld>
            <a:endParaRPr lang="en-US" altLang="pt-BR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8582A511-39DD-47F3-A125-B918C07093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38D888F9-7202-4427-9945-B77714DBC1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1B218E2-0971-40C5-B029-BE180FA3842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38BD94-24D6-4B58-BE14-31166F2EFD09}" type="slidenum">
              <a:rPr lang="en-US" altLang="pt-BR" sz="1200">
                <a:ea typeface="MS PGothic" panose="020B0600070205080204" pitchFamily="34" charset="-128"/>
              </a:rPr>
              <a:pPr algn="r" eaLnBrk="1" hangingPunct="1"/>
              <a:t>31</a:t>
            </a:fld>
            <a:endParaRPr lang="en-US" altLang="pt-BR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A03DEF8-7760-4E05-BA46-0999FBD530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72D82812-9F7A-4841-96DC-F600EA30425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2BCB98B-37AA-4A6B-97CB-72F4B5B189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 sz="2400">
                <a:latin typeface="Times New Roman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09BCEBB3-0A77-48A0-BD83-3FE747272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B22DB0CD-C5FE-4D2F-B216-5BA7B4DF81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F8EF37E8-FC8A-4881-9DDA-7B0F5458DD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846A7C34-1BBE-42DF-9777-979D048444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EEE2BCB-20DA-4500-9536-CC60E2183F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5ECC82D0-1063-4B62-A0B3-6DF2D15E20A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104B946A-1EA9-4A26-83BB-692370C814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127BD97D-675C-401B-BEF7-1AD458B0B3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54E876A3-6571-46BA-968F-9791CA4580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B1A0F4E9-7BE6-42EE-9684-DD2B58BB88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63757844-E971-4CC0-9DE2-A46A092E05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pt-BR" altLang="pt-BR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357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noProof="0"/>
              <a:t>Clique para editar o estilo do título mestre</a:t>
            </a:r>
          </a:p>
        </p:txBody>
      </p:sp>
      <p:sp>
        <p:nvSpPr>
          <p:cNvPr id="2357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B338B3C2-2161-4F71-92F6-458CCED7D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2F4D7BC2-4FC5-495B-9A42-5C4F00C92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BFF2CCC3-3F48-4A14-9645-4D7F50C93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A998B-3138-4BB9-9484-B2FE992D9C7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8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11FD93-156F-4852-9FE1-D0138208E95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935BF-6213-4DBE-8486-1A42372587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3DBE2-6DC4-4F72-A7DD-F117C3FEB7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0D331F7-72BA-4E94-8978-1B6C5F6A5E6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41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43D357-25B7-4DA8-AFC6-93B402E362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EAEA9C-3F17-4492-BBF5-AB15C947B0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234A5-3E54-4835-9965-AABF6E18A3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92B6788-B60E-41F4-8F50-656D79F6D6C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07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9808B7-22C9-49D8-9165-CED1C800D1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8190C5E-730C-473B-8945-B36B4B36B7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1013A-6531-4485-B783-0B918DFF71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068C70B-D5E5-4634-A252-44915BB53B8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40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4588D0-6D8C-4073-BB7D-8EE702E872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C3A263-6122-4256-8301-BD0C312764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F54A7-80A4-4B00-8136-69ACCE04814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25B2CE6-B527-43DE-A11A-DC89CE2A077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07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A78DC8-D3BA-4A7C-9A20-078148A0C6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A861B1-E738-40F2-83FF-0D5D377BAD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034D8-79B0-4F5D-BBC4-1F24E74C30E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C52EC71-887F-4D81-BA06-FE9668AC1F0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21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BBAB734-9677-4800-88C6-01FBFB72C4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81040E-9B2C-4585-8DC1-307100FF90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BC032-2071-468F-9438-A0AE29D047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0E730DC3-5865-46FF-9069-F3353766D68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89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3F4DBA-4752-4E20-86D0-25C903484D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B3E00-A1E3-452A-8516-FB71E89831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56FCB-B058-4EE1-B5B7-FE72E6692E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756C58D-0180-4E65-830B-BFB03C59242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18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E9346C6-54EC-4197-B2C5-98F7451053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9679DA-0164-4438-98EE-EFB7090813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09ED8-6167-4865-89ED-0B667EF76F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5326B7B0-05F8-446A-A0AF-4E48B50697D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87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8FCD78-698B-4ACF-BC54-9416C0EA12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2148A5-BA14-4EE2-A98C-A0B36A6FA3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F6A12-F2B9-4031-B033-33172DAC1F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DB6977B-E84F-4E28-A481-7D8E321A7D8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16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BE8C48-5436-45AE-9C41-4766DC2076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7B0361-4B3C-461D-B172-60D4921A0E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CD6D-3779-4E7A-B4DE-ABABB0751C4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C1AC1653-46A8-480A-B6A1-355238D05A4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83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76ECD00-737A-487F-83BE-76940022F7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1FF70FC-729F-457E-A22A-DAC72F0063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83D66077-C455-4900-BED6-DB4213EDE9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03321872-723F-4B83-8771-004DCDB70AE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2BCC3264-7FD8-4FA0-8A60-E131AE57F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B79DE0-A2D8-4F6D-8B14-C02AFD3C0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E1E04D80-6536-42BB-A2D7-4CCD7C220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59BB6E6C-7031-41D4-8FDA-51A7A1722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806B0D07-84B6-4D71-919B-0633611FC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375B5D99-5561-4745-B0A5-DC42F102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B72B0D22-FAEC-4E7A-814E-1C1A5C038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717F6F77-1111-4F78-A66F-6731C4468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37F8E2F4-AE50-46E0-8558-83722EAA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pt-BR" altLang="pt-BR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3DD58C32-3A3F-4AF5-AFB4-E8CF541C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3F520A6D-1E20-4B16-BA2F-B9770FF8F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2544" name="Rectangle 16">
            <a:extLst>
              <a:ext uri="{FF2B5EF4-FFF2-40B4-BE49-F238E27FC236}">
                <a16:creationId xmlns:a16="http://schemas.microsoft.com/office/drawing/2014/main" id="{E5B2D381-E325-4B48-ACEF-5013E5DE65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oleObject" Target="../embeddings/oleObject6.bin"/><Relationship Id="rId2" Type="http://schemas.microsoft.com/office/2007/relationships/media" Target="../media/media1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13.png"/><Relationship Id="rId2" Type="http://schemas.microsoft.com/office/2007/relationships/media" Target="../media/media19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14.png"/><Relationship Id="rId2" Type="http://schemas.microsoft.com/office/2007/relationships/media" Target="../media/media20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6D5763D-D9D7-4372-BECE-7AE76F5D7C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58838"/>
            <a:ext cx="7894638" cy="525303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UNIVERSIDADE DE SÃO PAULO</a:t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FACULDADE DE MEDICINA DE RIBEIRÃO PRETO</a:t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DEPARTAMENTO DE FISIOLOGIA</a:t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SISTEMAS  DE  CONTROLE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                                          </a:t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Prof. Helio C. Salgado</a:t>
            </a:r>
            <a:b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2019</a:t>
            </a: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9" name="Picture 3" descr="timbre">
            <a:extLst>
              <a:ext uri="{FF2B5EF4-FFF2-40B4-BE49-F238E27FC236}">
                <a16:creationId xmlns:a16="http://schemas.microsoft.com/office/drawing/2014/main" id="{35859187-C0C0-41ED-A539-9467832B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23913"/>
            <a:ext cx="106045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67A344D-3A79-4574-BC49-52FB57C17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7"/>
    </mc:Choice>
    <mc:Fallback xmlns="">
      <p:transition spd="slow" advTm="2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9" x="381000" y="4806950"/>
          <p14:tracePt t="5123" x="381000" y="4819650"/>
          <p14:tracePt t="5140" x="374650" y="4826000"/>
          <p14:tracePt t="5147" x="361950" y="4832350"/>
          <p14:tracePt t="5155" x="355600" y="4832350"/>
          <p14:tracePt t="5169" x="355600" y="4838700"/>
          <p14:tracePt t="5186" x="349250" y="4845050"/>
          <p14:tracePt t="5203" x="336550" y="4851400"/>
          <p14:tracePt t="5219" x="330200" y="4870450"/>
          <p14:tracePt t="5236" x="311150" y="4889500"/>
          <p14:tracePt t="5253" x="292100" y="4902200"/>
          <p14:tracePt t="5269" x="279400" y="4914900"/>
          <p14:tracePt t="5286" x="266700" y="4921250"/>
          <p14:tracePt t="5303" x="260350" y="4933950"/>
          <p14:tracePt t="5319" x="228600" y="4959350"/>
          <p14:tracePt t="5336" x="196850" y="4984750"/>
          <p14:tracePt t="5353" x="171450" y="4997450"/>
          <p14:tracePt t="5369" x="158750" y="5010150"/>
          <p14:tracePt t="5386" x="139700" y="5016500"/>
          <p14:tracePt t="5403" x="133350" y="5022850"/>
          <p14:tracePt t="5419" x="120650" y="5022850"/>
          <p14:tracePt t="5436" x="114300" y="5022850"/>
          <p14:tracePt t="5503" x="95250" y="5022850"/>
          <p14:tracePt t="5510" x="76200" y="5022850"/>
          <p14:tracePt t="5519" x="50800" y="5022850"/>
          <p14:tracePt t="5536" x="12700" y="50228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>
            <a:extLst>
              <a:ext uri="{FF2B5EF4-FFF2-40B4-BE49-F238E27FC236}">
                <a16:creationId xmlns:a16="http://schemas.microsoft.com/office/drawing/2014/main" id="{CEB2121F-EC70-46BF-A1C7-7733D27B6E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5700" y="1123950"/>
          <a:ext cx="4292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Image" r:id="rId5" imgW="1801067" imgH="2206383" progId="Photoshop.Image.8">
                  <p:embed/>
                </p:oleObj>
              </mc:Choice>
              <mc:Fallback>
                <p:oleObj name="Image" r:id="rId5" imgW="1801067" imgH="220638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1123950"/>
                        <a:ext cx="42926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CaixaDeTexto 1">
            <a:extLst>
              <a:ext uri="{FF2B5EF4-FFF2-40B4-BE49-F238E27FC236}">
                <a16:creationId xmlns:a16="http://schemas.microsoft.com/office/drawing/2014/main" id="{DF82AFE9-FCC5-4AE1-9E73-03744159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6453188"/>
            <a:ext cx="17287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Fig. 1-4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4340" name="CaixaDeTexto 2">
            <a:extLst>
              <a:ext uri="{FF2B5EF4-FFF2-40B4-BE49-F238E27FC236}">
                <a16:creationId xmlns:a16="http://schemas.microsoft.com/office/drawing/2014/main" id="{AF5E8C3C-B283-4111-977D-70D9B18FC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620713"/>
            <a:ext cx="677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SÍMBOLOS UTILIZADOS NOS  DIAGRAMAS DOS  SISTEMAS DE CONTROLE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5E99207-7603-4F83-9231-F71E4D0079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57"/>
    </mc:Choice>
    <mc:Fallback xmlns="">
      <p:transition spd="slow" advTm="17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" x="1981200" y="3663950"/>
          <p14:tracePt t="53" x="1987550" y="3644900"/>
          <p14:tracePt t="70" x="2006600" y="3619500"/>
          <p14:tracePt t="86" x="2012950" y="3606800"/>
          <p14:tracePt t="103" x="2012950" y="3600450"/>
          <p14:tracePt t="120" x="2012950" y="3594100"/>
          <p14:tracePt t="136" x="2012950" y="3587750"/>
          <p14:tracePt t="271" x="2012950" y="3581400"/>
          <p14:tracePt t="287" x="2019300" y="3568700"/>
          <p14:tracePt t="295" x="2019300" y="3562350"/>
          <p14:tracePt t="303" x="2019300" y="3549650"/>
          <p14:tracePt t="320" x="2025650" y="3524250"/>
          <p14:tracePt t="336" x="2025650" y="3505200"/>
          <p14:tracePt t="353" x="2025650" y="3467100"/>
          <p14:tracePt t="369" x="2025650" y="3422650"/>
          <p14:tracePt t="386" x="2025650" y="3371850"/>
          <p14:tracePt t="403" x="2038350" y="3333750"/>
          <p14:tracePt t="419" x="2044700" y="3308350"/>
          <p14:tracePt t="436" x="2044700" y="3238500"/>
          <p14:tracePt t="453" x="2044700" y="3175000"/>
          <p14:tracePt t="469" x="2038350" y="3105150"/>
          <p14:tracePt t="486" x="2006600" y="3009900"/>
          <p14:tracePt t="503" x="1987550" y="2901950"/>
          <p14:tracePt t="519" x="1987550" y="2800350"/>
          <p14:tracePt t="536" x="2000250" y="2641600"/>
          <p14:tracePt t="553" x="2025650" y="2520950"/>
          <p14:tracePt t="569" x="2057400" y="2374900"/>
          <p14:tracePt t="586" x="2057400" y="2260600"/>
          <p14:tracePt t="603" x="2051050" y="2139950"/>
          <p14:tracePt t="619" x="2012950" y="1993900"/>
          <p14:tracePt t="636" x="1993900" y="1809750"/>
          <p14:tracePt t="653" x="2006600" y="1714500"/>
          <p14:tracePt t="669" x="2044700" y="1606550"/>
          <p14:tracePt t="686" x="2089150" y="1511300"/>
          <p14:tracePt t="703" x="2133600" y="1409700"/>
          <p14:tracePt t="719" x="2159000" y="1365250"/>
          <p14:tracePt t="736" x="2184400" y="1339850"/>
          <p14:tracePt t="753" x="2190750" y="1327150"/>
          <p14:tracePt t="769" x="2197100" y="1314450"/>
          <p14:tracePt t="786" x="2228850" y="1295400"/>
          <p14:tracePt t="803" x="2241550" y="1295400"/>
          <p14:tracePt t="1153" x="2260600" y="1295400"/>
          <p14:tracePt t="1161" x="2317750" y="1320800"/>
          <p14:tracePt t="1169" x="2400300" y="1358900"/>
          <p14:tracePt t="1186" x="2559050" y="1428750"/>
          <p14:tracePt t="1202" x="2679700" y="1466850"/>
          <p14:tracePt t="1219" x="2794000" y="1504950"/>
          <p14:tracePt t="1236" x="2863850" y="1517650"/>
          <p14:tracePt t="1252" x="2933700" y="1543050"/>
          <p14:tracePt t="1269" x="2978150" y="1574800"/>
          <p14:tracePt t="1286" x="3086100" y="1638300"/>
          <p14:tracePt t="1302" x="3149600" y="1714500"/>
          <p14:tracePt t="1319" x="3175000" y="1771650"/>
          <p14:tracePt t="1336" x="3206750" y="1797050"/>
          <p14:tracePt t="1352" x="3213100" y="1809750"/>
          <p14:tracePt t="1369" x="3225800" y="1809750"/>
          <p14:tracePt t="1386" x="3257550" y="1828800"/>
          <p14:tracePt t="1402" x="3282950" y="1841500"/>
          <p14:tracePt t="1419" x="3308350" y="1866900"/>
          <p14:tracePt t="1436" x="3340100" y="1892300"/>
          <p14:tracePt t="1452" x="3359150" y="1917700"/>
          <p14:tracePt t="1469" x="3384550" y="1949450"/>
          <p14:tracePt t="1486" x="3409950" y="1974850"/>
          <p14:tracePt t="1502" x="3441700" y="2000250"/>
          <p14:tracePt t="1519" x="3492500" y="2019300"/>
          <p14:tracePt t="1536" x="3530600" y="2051050"/>
          <p14:tracePt t="1552" x="3556000" y="2095500"/>
          <p14:tracePt t="1569" x="3587750" y="2133600"/>
          <p14:tracePt t="1586" x="3606800" y="2171700"/>
          <p14:tracePt t="1602" x="3625850" y="2197100"/>
          <p14:tracePt t="1619" x="3638550" y="2222500"/>
          <p14:tracePt t="1636" x="3644900" y="2228850"/>
          <p14:tracePt t="1652" x="3651250" y="2247900"/>
          <p14:tracePt t="1669" x="3657600" y="2260600"/>
          <p14:tracePt t="1686" x="3663950" y="2279650"/>
          <p14:tracePt t="1702" x="3670300" y="2292350"/>
          <p14:tracePt t="1719" x="3670300" y="2298700"/>
          <p14:tracePt t="1805" x="3670300" y="2305050"/>
          <p14:tracePt t="1812" x="3663950" y="2305050"/>
          <p14:tracePt t="1821" x="3651250" y="2311400"/>
          <p14:tracePt t="1836" x="3638550" y="2311400"/>
          <p14:tracePt t="1852" x="3594100" y="2305050"/>
          <p14:tracePt t="1869" x="3568700" y="2286000"/>
          <p14:tracePt t="1886" x="3543300" y="2254250"/>
          <p14:tracePt t="1902" x="3511550" y="2228850"/>
          <p14:tracePt t="1919" x="3479800" y="2190750"/>
          <p14:tracePt t="1935" x="3435350" y="2127250"/>
          <p14:tracePt t="1952" x="3371850" y="2006600"/>
          <p14:tracePt t="1969" x="3340100" y="1981200"/>
          <p14:tracePt t="1985" x="3333750" y="1955800"/>
          <p14:tracePt t="2002" x="3327400" y="1930400"/>
          <p14:tracePt t="2019" x="3314700" y="1905000"/>
          <p14:tracePt t="2035" x="3295650" y="1860550"/>
          <p14:tracePt t="2052" x="3282950" y="1803400"/>
          <p14:tracePt t="2069" x="3251200" y="1720850"/>
          <p14:tracePt t="2085" x="3219450" y="1644650"/>
          <p14:tracePt t="2102" x="3194050" y="1612900"/>
          <p14:tracePt t="2119" x="3162300" y="1568450"/>
          <p14:tracePt t="2135" x="3143250" y="1549400"/>
          <p14:tracePt t="2152" x="3117850" y="1530350"/>
          <p14:tracePt t="2169" x="3098800" y="1524000"/>
          <p14:tracePt t="2185" x="3073400" y="1492250"/>
          <p14:tracePt t="2202" x="3041650" y="1466850"/>
          <p14:tracePt t="2219" x="3016250" y="1428750"/>
          <p14:tracePt t="2235" x="2997200" y="1409700"/>
          <p14:tracePt t="2252" x="2984500" y="1390650"/>
          <p14:tracePt t="2269" x="2978150" y="1377950"/>
          <p14:tracePt t="2285" x="2971800" y="1371600"/>
          <p14:tracePt t="2302" x="2965450" y="1358900"/>
          <p14:tracePt t="2319" x="2959100" y="1352550"/>
          <p14:tracePt t="2609" x="2959100" y="1358900"/>
          <p14:tracePt t="2617" x="2965450" y="1365250"/>
          <p14:tracePt t="2625" x="2971800" y="1371600"/>
          <p14:tracePt t="2635" x="2978150" y="1384300"/>
          <p14:tracePt t="2652" x="3003550" y="1416050"/>
          <p14:tracePt t="2669" x="3028950" y="1441450"/>
          <p14:tracePt t="2685" x="3060700" y="1466850"/>
          <p14:tracePt t="2702" x="3092450" y="1511300"/>
          <p14:tracePt t="2718" x="3105150" y="1536700"/>
          <p14:tracePt t="2735" x="3124200" y="1562100"/>
          <p14:tracePt t="2752" x="3143250" y="1587500"/>
          <p14:tracePt t="2768" x="3175000" y="1612900"/>
          <p14:tracePt t="2785" x="3200400" y="1644650"/>
          <p14:tracePt t="2802" x="3225800" y="1689100"/>
          <p14:tracePt t="2818" x="3244850" y="1714500"/>
          <p14:tracePt t="2835" x="3270250" y="1739900"/>
          <p14:tracePt t="2852" x="3295650" y="1778000"/>
          <p14:tracePt t="2868" x="3321050" y="1803400"/>
          <p14:tracePt t="2885" x="3346450" y="1835150"/>
          <p14:tracePt t="2902" x="3378200" y="1854200"/>
          <p14:tracePt t="2957" x="3384550" y="1860550"/>
          <p14:tracePt t="2968" x="3390900" y="1866900"/>
          <p14:tracePt t="2976" x="3397250" y="1866900"/>
          <p14:tracePt t="2985" x="3409950" y="1879600"/>
          <p14:tracePt t="3002" x="3435350" y="1898650"/>
          <p14:tracePt t="3018" x="3460750" y="1930400"/>
          <p14:tracePt t="3035" x="3492500" y="1949450"/>
          <p14:tracePt t="3052" x="3511550" y="1955800"/>
          <p14:tracePt t="3068" x="3543300" y="1974850"/>
          <p14:tracePt t="3085" x="3568700" y="1993900"/>
          <p14:tracePt t="3101" x="3606800" y="2032000"/>
          <p14:tracePt t="3118" x="3644900" y="2057400"/>
          <p14:tracePt t="3135" x="3676650" y="2082800"/>
          <p14:tracePt t="3152" x="3714750" y="2114550"/>
          <p14:tracePt t="3168" x="3759200" y="2139950"/>
          <p14:tracePt t="3185" x="3790950" y="2152650"/>
          <p14:tracePt t="3202" x="3810000" y="2159000"/>
          <p14:tracePt t="3218" x="3829050" y="2171700"/>
          <p14:tracePt t="3235" x="3854450" y="2190750"/>
          <p14:tracePt t="3251" x="3886200" y="2216150"/>
          <p14:tracePt t="3268" x="3911600" y="2241550"/>
          <p14:tracePt t="3285" x="3937000" y="2266950"/>
          <p14:tracePt t="3301" x="3962400" y="2292350"/>
          <p14:tracePt t="3318" x="3994150" y="2311400"/>
          <p14:tracePt t="3335" x="4000500" y="2324100"/>
          <p14:tracePt t="3351" x="4019550" y="2336800"/>
          <p14:tracePt t="3368" x="4025900" y="2343150"/>
          <p14:tracePt t="3581" x="4032250" y="2343150"/>
          <p14:tracePt t="3593" x="4038600" y="2336800"/>
          <p14:tracePt t="3600" x="4038600" y="2330450"/>
          <p14:tracePt t="3609" x="4038600" y="2324100"/>
          <p14:tracePt t="3618" x="4044950" y="2317750"/>
          <p14:tracePt t="3635" x="4051300" y="2317750"/>
          <p14:tracePt t="3653" x="4057650" y="2317750"/>
          <p14:tracePt t="3668" x="4070350" y="2305050"/>
          <p14:tracePt t="3801" x="4070350" y="2298700"/>
          <p14:tracePt t="3812" x="4070350" y="2292350"/>
          <p14:tracePt t="3818" x="4064000" y="2286000"/>
          <p14:tracePt t="3834" x="4044950" y="2273300"/>
          <p14:tracePt t="3851" x="4038600" y="2273300"/>
          <p14:tracePt t="3940" x="4032250" y="2266950"/>
          <p14:tracePt t="3948" x="4025900" y="2266950"/>
          <p14:tracePt t="3960" x="4025900" y="2260600"/>
          <p14:tracePt t="3968" x="4019550" y="2260600"/>
          <p14:tracePt t="3984" x="4019550" y="2254250"/>
          <p14:tracePt t="4034" x="4019550" y="2247900"/>
          <p14:tracePt t="4046" x="4019550" y="2235200"/>
          <p14:tracePt t="4055" x="4019550" y="2228850"/>
          <p14:tracePt t="4077" x="4019550" y="2222500"/>
          <p14:tracePt t="4167" x="4019550" y="2216150"/>
          <p14:tracePt t="4179" x="4019550" y="2209800"/>
          <p14:tracePt t="4191" x="4019550" y="2203450"/>
          <p14:tracePt t="4221" x="4019550" y="2197100"/>
          <p14:tracePt t="4335" x="4019550" y="2190750"/>
          <p14:tracePt t="4347" x="4013200" y="2190750"/>
          <p14:tracePt t="4355" x="4013200" y="2184400"/>
          <p14:tracePt t="4401" x="4006850" y="2178050"/>
          <p14:tracePt t="4565" x="4006850" y="2171700"/>
          <p14:tracePt t="4577" x="4000500" y="2165350"/>
          <p14:tracePt t="4925" x="3994150" y="2159000"/>
          <p14:tracePt t="5011" x="3987800" y="2152650"/>
          <p14:tracePt t="5023" x="3981450" y="2152650"/>
          <p14:tracePt t="5085" x="3975100" y="2152650"/>
          <p14:tracePt t="5100" x="3968750" y="2152650"/>
          <p14:tracePt t="5108" x="3968750" y="2146300"/>
          <p14:tracePt t="5120" x="3962400" y="2146300"/>
          <p14:tracePt t="5150" x="3956050" y="2146300"/>
          <p14:tracePt t="5159" x="3949700" y="2146300"/>
          <p14:tracePt t="5168" x="3943350" y="2146300"/>
          <p14:tracePt t="5184" x="3943350" y="2133600"/>
          <p14:tracePt t="5201" x="3930650" y="2127250"/>
          <p14:tracePt t="5217" x="3924300" y="2127250"/>
          <p14:tracePt t="5234" x="3924300" y="2120900"/>
          <p14:tracePt t="5311" x="3911600" y="2120900"/>
          <p14:tracePt t="5326" x="3905250" y="2120900"/>
          <p14:tracePt t="5335" x="3898900" y="2120900"/>
          <p14:tracePt t="5343" x="3892550" y="2120900"/>
          <p14:tracePt t="5351" x="3879850" y="2120900"/>
          <p14:tracePt t="5373" x="3873500" y="2120900"/>
          <p14:tracePt t="5471" x="3867150" y="2114550"/>
          <p14:tracePt t="5479" x="3860800" y="2114550"/>
          <p14:tracePt t="5553" x="3860800" y="2108200"/>
          <p14:tracePt t="5565" x="3867150" y="2101850"/>
          <p14:tracePt t="5573" x="3873500" y="2095500"/>
          <p14:tracePt t="5584" x="3879850" y="2095500"/>
          <p14:tracePt t="5600" x="3886200" y="2095500"/>
          <p14:tracePt t="5617" x="3898900" y="2095500"/>
          <p14:tracePt t="5634" x="3937000" y="2095500"/>
          <p14:tracePt t="5651" x="3956050" y="2095500"/>
          <p14:tracePt t="5667" x="3975100" y="2095500"/>
          <p14:tracePt t="5684" x="3981450" y="2089150"/>
          <p14:tracePt t="5757" x="3987800" y="2089150"/>
          <p14:tracePt t="5769" x="3994150" y="2089150"/>
          <p14:tracePt t="5777" x="3994150" y="2095500"/>
          <p14:tracePt t="5785" x="4000500" y="2095500"/>
          <p14:tracePt t="5800" x="4000500" y="2101850"/>
          <p14:tracePt t="5863" x="4006850" y="2101850"/>
          <p14:tracePt t="5889" x="4006850" y="2108200"/>
          <p14:tracePt t="6241" x="4006850" y="2101850"/>
          <p14:tracePt t="6615" x="4006850" y="2095500"/>
          <p14:tracePt t="6626" x="4000500" y="2095500"/>
          <p14:tracePt t="6647" x="3994150" y="2095500"/>
          <p14:tracePt t="6713" x="3987800" y="2089150"/>
          <p14:tracePt t="6725" x="3981450" y="2089150"/>
          <p14:tracePt t="6742" x="3968750" y="2089150"/>
          <p14:tracePt t="6749" x="3962400" y="2089150"/>
          <p14:tracePt t="6757" x="3956050" y="2089150"/>
          <p14:tracePt t="6767" x="3949700" y="2089150"/>
          <p14:tracePt t="6783" x="3943350" y="2082800"/>
          <p14:tracePt t="6819" x="3937000" y="2082800"/>
          <p14:tracePt t="6843" x="3930650" y="2082800"/>
          <p14:tracePt t="6851" x="3917950" y="2076450"/>
          <p14:tracePt t="6867" x="3892550" y="2070100"/>
          <p14:tracePt t="6883" x="3867150" y="2063750"/>
          <p14:tracePt t="6900" x="3848100" y="2063750"/>
          <p14:tracePt t="6916" x="3841750" y="2057400"/>
          <p14:tracePt t="6950" x="3835400" y="2057400"/>
          <p14:tracePt t="6966" x="3816350" y="2051050"/>
          <p14:tracePt t="6983" x="3790950" y="2044700"/>
          <p14:tracePt t="7000" x="3765550" y="2038350"/>
          <p14:tracePt t="7016" x="3740150" y="2032000"/>
          <p14:tracePt t="7033" x="3714750" y="2019300"/>
          <p14:tracePt t="7050" x="3689350" y="2006600"/>
          <p14:tracePt t="7067" x="3663950" y="2000250"/>
          <p14:tracePt t="7083" x="3651250" y="1987550"/>
          <p14:tracePt t="7100" x="3644900" y="1981200"/>
          <p14:tracePt t="7116" x="3632200" y="1974850"/>
          <p14:tracePt t="7133" x="3613150" y="1955800"/>
          <p14:tracePt t="7150" x="3587750" y="1930400"/>
          <p14:tracePt t="7166" x="3568700" y="1905000"/>
          <p14:tracePt t="7183" x="3549650" y="1898650"/>
          <p14:tracePt t="7200" x="3549650" y="1892300"/>
          <p14:tracePt t="7299" x="3543300" y="1892300"/>
          <p14:tracePt t="7310" x="3543300" y="1885950"/>
          <p14:tracePt t="7344" x="3536950" y="1885950"/>
          <p14:tracePt t="7362" x="3530600" y="1879600"/>
          <p14:tracePt t="7385" x="3524250" y="1873250"/>
          <p14:tracePt t="7521" x="3517900" y="1873250"/>
          <p14:tracePt t="7537" x="3511550" y="1873250"/>
          <p14:tracePt t="7552" x="3505200" y="1873250"/>
          <p14:tracePt t="7569" x="3498850" y="1873250"/>
          <p14:tracePt t="7578" x="3492500" y="1873250"/>
          <p14:tracePt t="7587" x="3486150" y="1866900"/>
          <p14:tracePt t="7603" x="3479800" y="1866900"/>
          <p14:tracePt t="7622" x="3473450" y="1860550"/>
          <p14:tracePt t="7633" x="3467100" y="1860550"/>
          <p14:tracePt t="7649" x="3448050" y="1860550"/>
          <p14:tracePt t="7666" x="3422650" y="1854200"/>
          <p14:tracePt t="7683" x="3409950" y="1854200"/>
          <p14:tracePt t="7699" x="3397250" y="1847850"/>
          <p14:tracePt t="7716" x="3390900" y="1847850"/>
          <p14:tracePt t="7733" x="3371850" y="1841500"/>
          <p14:tracePt t="7749" x="3359150" y="1841500"/>
          <p14:tracePt t="7766" x="3340100" y="1828800"/>
          <p14:tracePt t="7783" x="3314700" y="1822450"/>
          <p14:tracePt t="7838" x="3308350" y="1822450"/>
          <p14:tracePt t="7861" x="3302000" y="1816100"/>
          <p14:tracePt t="7872" x="3295650" y="1816100"/>
          <p14:tracePt t="7883" x="3289300" y="1816100"/>
          <p14:tracePt t="7918" x="3282950" y="1816100"/>
          <p14:tracePt t="7935" x="3276600" y="1809750"/>
          <p14:tracePt t="7944" x="3270250" y="1809750"/>
          <p14:tracePt t="7951" x="3263900" y="1803400"/>
          <p14:tracePt t="7966" x="3238500" y="1790700"/>
          <p14:tracePt t="7983" x="3219450" y="1778000"/>
          <p14:tracePt t="8841" x="3219450" y="1765300"/>
          <p14:tracePt t="8853" x="3219450" y="1758950"/>
          <p14:tracePt t="8885" x="3219450" y="1752600"/>
          <p14:tracePt t="8893" x="3225800" y="1752600"/>
          <p14:tracePt t="8901" x="3225800" y="1746250"/>
          <p14:tracePt t="8916" x="3232150" y="1746250"/>
          <p14:tracePt t="8932" x="3238500" y="1739900"/>
          <p14:tracePt t="8949" x="3251200" y="1727200"/>
          <p14:tracePt t="8966" x="3257550" y="1720850"/>
          <p14:tracePt t="8982" x="3257550" y="1714500"/>
          <p14:tracePt t="8999" x="3263900" y="1708150"/>
          <p14:tracePt t="9016" x="3276600" y="1701800"/>
          <p14:tracePt t="9049" x="3282950" y="1701800"/>
          <p14:tracePt t="9079" x="3289300" y="1695450"/>
          <p14:tracePt t="9087" x="3302000" y="1689100"/>
          <p14:tracePt t="9099" x="3314700" y="1689100"/>
          <p14:tracePt t="9116" x="3321050" y="1682750"/>
          <p14:tracePt t="9132" x="3327400" y="1676400"/>
          <p14:tracePt t="9200" x="3333750" y="1670050"/>
          <p14:tracePt t="9263" x="3340100" y="1663700"/>
          <p14:tracePt t="9287" x="3346450" y="1663700"/>
          <p14:tracePt t="9369" x="3352800" y="1657350"/>
          <p14:tracePt t="9381" x="3359150" y="1651000"/>
          <p14:tracePt t="9389" x="3365500" y="1651000"/>
          <p14:tracePt t="10254" x="3365500" y="1657350"/>
          <p14:tracePt t="10271" x="3365500" y="1663700"/>
          <p14:tracePt t="10282" x="3365500" y="1670050"/>
          <p14:tracePt t="10294" x="3365500" y="1676400"/>
          <p14:tracePt t="10301" x="3371850" y="1682750"/>
          <p14:tracePt t="10315" x="3384550" y="1695450"/>
          <p14:tracePt t="10332" x="3390900" y="1701800"/>
          <p14:tracePt t="10348" x="3390900" y="1727200"/>
          <p14:tracePt t="10365" x="3390900" y="1746250"/>
          <p14:tracePt t="10382" x="3390900" y="1771650"/>
          <p14:tracePt t="10398" x="3390900" y="1784350"/>
          <p14:tracePt t="10415" x="3390900" y="1803400"/>
          <p14:tracePt t="10432" x="3390900" y="1809750"/>
          <p14:tracePt t="10465" x="3390900" y="1816100"/>
          <p14:tracePt t="10489" x="3390900" y="1822450"/>
          <p14:tracePt t="10507" x="3384550" y="1828800"/>
          <p14:tracePt t="10515" x="3384550" y="1835150"/>
          <p14:tracePt t="10532" x="3384550" y="1841500"/>
          <p14:tracePt t="10548" x="3384550" y="1854200"/>
          <p14:tracePt t="10582" x="3384550" y="1860550"/>
          <p14:tracePt t="10598" x="3384550" y="1866900"/>
          <p14:tracePt t="10812" x="3378200" y="1866900"/>
          <p14:tracePt t="10849" x="3371850" y="1866900"/>
          <p14:tracePt t="10856" x="3365500" y="1866900"/>
          <p14:tracePt t="10923" x="3359150" y="1866900"/>
          <p14:tracePt t="10960" x="3352800" y="1866900"/>
          <p14:tracePt t="12043" x="3359150" y="1866900"/>
          <p14:tracePt t="12281" x="3359150" y="1860550"/>
          <p14:tracePt t="13261" x="3365500" y="1860550"/>
          <p14:tracePt t="13273" x="3371850" y="1860550"/>
          <p14:tracePt t="13280" x="3378200" y="1860550"/>
          <p14:tracePt t="13354" x="3384550" y="1860550"/>
          <p14:tracePt t="13366" x="3390900" y="1866900"/>
          <p14:tracePt t="13383" x="3403600" y="1873250"/>
          <p14:tracePt t="13391" x="3416300" y="1879600"/>
          <p14:tracePt t="13399" x="3429000" y="1885950"/>
          <p14:tracePt t="13414" x="3441700" y="1892300"/>
          <p14:tracePt t="13430" x="3454400" y="1898650"/>
          <p14:tracePt t="13447" x="3460750" y="1898650"/>
          <p14:tracePt t="13480" x="3467100" y="1905000"/>
          <p14:tracePt t="13497" x="3479800" y="1917700"/>
          <p14:tracePt t="13514" x="3492500" y="1924050"/>
          <p14:tracePt t="13530" x="3517900" y="1936750"/>
          <p14:tracePt t="13547" x="3543300" y="1955800"/>
          <p14:tracePt t="13564" x="3581400" y="1968500"/>
          <p14:tracePt t="13580" x="3606800" y="1974850"/>
          <p14:tracePt t="13597" x="3676650" y="2000250"/>
          <p14:tracePt t="13614" x="3727450" y="2012950"/>
          <p14:tracePt t="13630" x="3759200" y="2038350"/>
          <p14:tracePt t="13647" x="3797300" y="2051050"/>
          <p14:tracePt t="13663" x="3829050" y="2063750"/>
          <p14:tracePt t="13680" x="3854450" y="2070100"/>
          <p14:tracePt t="13697" x="3867150" y="2076450"/>
          <p14:tracePt t="13713" x="3879850" y="2082800"/>
          <p14:tracePt t="13730" x="3892550" y="2089150"/>
          <p14:tracePt t="13747" x="3898900" y="2089150"/>
          <p14:tracePt t="13763" x="3911600" y="2089150"/>
          <p14:tracePt t="13780" x="3917950" y="2101850"/>
          <p14:tracePt t="13797" x="3924300" y="2101850"/>
          <p14:tracePt t="13813" x="3930650" y="2108200"/>
          <p14:tracePt t="13830" x="3949700" y="2108200"/>
          <p14:tracePt t="13847" x="3968750" y="2114550"/>
          <p14:tracePt t="13863" x="3975100" y="2114550"/>
          <p14:tracePt t="13880" x="3981450" y="2114550"/>
          <p14:tracePt t="13940" x="3994150" y="2114550"/>
          <p14:tracePt t="13949" x="4000500" y="2114550"/>
          <p14:tracePt t="13957" x="4006850" y="2114550"/>
          <p14:tracePt t="13965" x="4019550" y="2114550"/>
          <p14:tracePt t="14096" x="4019550" y="2108200"/>
          <p14:tracePt t="14108" x="4019550" y="2101850"/>
          <p14:tracePt t="14118" x="4006850" y="2095500"/>
          <p14:tracePt t="14130" x="3981450" y="2082800"/>
          <p14:tracePt t="14147" x="3911600" y="2051050"/>
          <p14:tracePt t="14163" x="3746500" y="2006600"/>
          <p14:tracePt t="14180" x="3663950" y="1981200"/>
          <p14:tracePt t="14196" x="3619500" y="1955800"/>
          <p14:tracePt t="14213" x="3594100" y="1943100"/>
          <p14:tracePt t="14230" x="3568700" y="1930400"/>
          <p14:tracePt t="14246" x="3543300" y="1911350"/>
          <p14:tracePt t="14263" x="3479800" y="1879600"/>
          <p14:tracePt t="14280" x="3327400" y="1828800"/>
          <p14:tracePt t="14296" x="3213100" y="1790700"/>
          <p14:tracePt t="14313" x="3181350" y="1765300"/>
          <p14:tracePt t="14330" x="3155950" y="1739900"/>
          <p14:tracePt t="14347" x="3130550" y="1727200"/>
          <p14:tracePt t="14363" x="3117850" y="1708150"/>
          <p14:tracePt t="14380" x="3105150" y="1701800"/>
          <p14:tracePt t="14396" x="3092450" y="1689100"/>
          <p14:tracePt t="14476" x="3086100" y="1682750"/>
          <p14:tracePt t="14487" x="3079750" y="1682750"/>
          <p14:tracePt t="14507" x="3079750" y="1676400"/>
          <p14:tracePt t="14519" x="3073400" y="1676400"/>
          <p14:tracePt t="14716" x="3079750" y="1676400"/>
          <p14:tracePt t="14724" x="3086100" y="1676400"/>
          <p14:tracePt t="14741" x="3092450" y="1676400"/>
          <p14:tracePt t="14749" x="3105150" y="1676400"/>
          <p14:tracePt t="14763" x="3111500" y="1676400"/>
          <p14:tracePt t="14802" x="3117850" y="1676400"/>
          <p14:tracePt t="14819" x="3124200" y="1676400"/>
          <p14:tracePt t="14827" x="3130550" y="1676400"/>
          <p14:tracePt t="14835" x="3143250" y="1676400"/>
          <p14:tracePt t="14846" x="3155950" y="1676400"/>
          <p14:tracePt t="14863" x="3175000" y="1682750"/>
          <p14:tracePt t="14963" x="3181350" y="1689100"/>
          <p14:tracePt t="14975" x="3187700" y="1689100"/>
          <p14:tracePt t="15272" x="3194050" y="1695450"/>
          <p14:tracePt t="15285" x="3194050" y="1701800"/>
          <p14:tracePt t="15292" x="3194050" y="1708150"/>
          <p14:tracePt t="15299" x="3200400" y="1714500"/>
          <p14:tracePt t="15313" x="3206750" y="1720850"/>
          <p14:tracePt t="15329" x="3213100" y="1739900"/>
          <p14:tracePt t="15346" x="3225800" y="1752600"/>
          <p14:tracePt t="15363" x="3238500" y="1784350"/>
          <p14:tracePt t="15379" x="3238500" y="1790700"/>
          <p14:tracePt t="15396" x="3238500" y="1803400"/>
          <p14:tracePt t="15413" x="3238500" y="1809750"/>
          <p14:tracePt t="15429" x="3238500" y="1816100"/>
          <p14:tracePt t="15446" x="3238500" y="1822450"/>
          <p14:tracePt t="15463" x="3232150" y="1828800"/>
          <p14:tracePt t="15479" x="3225800" y="1841500"/>
          <p14:tracePt t="15496" x="3213100" y="1860550"/>
          <p14:tracePt t="15513" x="3206750" y="1879600"/>
          <p14:tracePt t="15529" x="3187700" y="1885950"/>
          <p14:tracePt t="15546" x="3162300" y="1905000"/>
          <p14:tracePt t="15563" x="3155950" y="1911350"/>
          <p14:tracePt t="15579" x="3155950" y="1917700"/>
          <p14:tracePt t="15596" x="3143250" y="1936750"/>
          <p14:tracePt t="15613" x="3124200" y="1962150"/>
          <p14:tracePt t="15629" x="3098800" y="1981200"/>
          <p14:tracePt t="15631" x="3086100" y="1993900"/>
          <p14:tracePt t="15646" x="3073400" y="2006600"/>
          <p14:tracePt t="15663" x="3048000" y="2032000"/>
          <p14:tracePt t="15679" x="3041650" y="2051050"/>
          <p14:tracePt t="15696" x="3022600" y="2076450"/>
          <p14:tracePt t="15713" x="3003550" y="2101850"/>
          <p14:tracePt t="15729" x="2990850" y="2120900"/>
          <p14:tracePt t="15746" x="2959100" y="2139950"/>
          <p14:tracePt t="15763" x="2952750" y="2152650"/>
          <p14:tracePt t="15779" x="2940050" y="2159000"/>
          <p14:tracePt t="15843" x="2933700" y="2159000"/>
          <p14:tracePt t="15851" x="2933700" y="2165350"/>
          <p14:tracePt t="15857" x="2927350" y="2165350"/>
          <p14:tracePt t="15881" x="2927350" y="2171700"/>
          <p14:tracePt t="15905" x="2921000" y="2171700"/>
          <p14:tracePt t="15933" x="2921000" y="2178050"/>
          <p14:tracePt t="15957" x="2914650" y="2184400"/>
          <p14:tracePt t="16093" x="2921000" y="2184400"/>
          <p14:tracePt t="16101" x="2927350" y="2184400"/>
          <p14:tracePt t="16109" x="2940050" y="2184400"/>
          <p14:tracePt t="16116" x="2952750" y="2184400"/>
          <p14:tracePt t="16129" x="2965450" y="2184400"/>
          <p14:tracePt t="16146" x="2997200" y="2178050"/>
          <p14:tracePt t="16162" x="3060700" y="2165350"/>
          <p14:tracePt t="16179" x="3092450" y="2165350"/>
          <p14:tracePt t="16196" x="3124200" y="2165350"/>
          <p14:tracePt t="16212" x="3175000" y="2171700"/>
          <p14:tracePt t="16229" x="3257550" y="2197100"/>
          <p14:tracePt t="16246" x="3327400" y="2203450"/>
          <p14:tracePt t="16262" x="3397250" y="2209800"/>
          <p14:tracePt t="16279" x="3460750" y="2209800"/>
          <p14:tracePt t="16296" x="3479800" y="2216150"/>
          <p14:tracePt t="16312" x="3492500" y="2222500"/>
          <p14:tracePt t="16329" x="3517900" y="2235200"/>
          <p14:tracePt t="16346" x="3543300" y="2247900"/>
          <p14:tracePt t="16362" x="3575050" y="2260600"/>
          <p14:tracePt t="16379" x="3587750" y="2266950"/>
          <p14:tracePt t="16396" x="3600450" y="2266950"/>
          <p14:tracePt t="16431" x="3613150" y="2273300"/>
          <p14:tracePt t="16446" x="3619500" y="2279650"/>
          <p14:tracePt t="16462" x="3638550" y="2298700"/>
          <p14:tracePt t="16479" x="3638550" y="2305050"/>
          <p14:tracePt t="17139" x="3625850" y="2298700"/>
          <p14:tracePt t="17147" x="3613150" y="2298700"/>
          <p14:tracePt t="17155" x="3600450" y="2292350"/>
          <p14:tracePt t="17162" x="3587750" y="2279650"/>
          <p14:tracePt t="17179" x="3575050" y="2273300"/>
          <p14:tracePt t="17195" x="3568700" y="2273300"/>
          <p14:tracePt t="17212" x="3568700" y="2266950"/>
          <p14:tracePt t="17229" x="3549650" y="2254250"/>
          <p14:tracePt t="17245" x="3524250" y="2228850"/>
          <p14:tracePt t="17262" x="3498850" y="2203450"/>
          <p14:tracePt t="17279" x="3467100" y="2171700"/>
          <p14:tracePt t="17295" x="3441700" y="2146300"/>
          <p14:tracePt t="17312" x="3416300" y="2120900"/>
          <p14:tracePt t="17328" x="3378200" y="2070100"/>
          <p14:tracePt t="17345" x="3365500" y="2057400"/>
          <p14:tracePt t="17362" x="3346450" y="2019300"/>
          <p14:tracePt t="17378" x="3333750" y="1993900"/>
          <p14:tracePt t="17395" x="3327400" y="1968500"/>
          <p14:tracePt t="17412" x="3314700" y="1955800"/>
          <p14:tracePt t="17428" x="3302000" y="1936750"/>
          <p14:tracePt t="17445" x="3276600" y="1911350"/>
          <p14:tracePt t="17462" x="3251200" y="1885950"/>
          <p14:tracePt t="17478" x="3225800" y="1847850"/>
          <p14:tracePt t="17495" x="3194050" y="1816100"/>
          <p14:tracePt t="17512" x="3187700" y="1797050"/>
          <p14:tracePt t="17528" x="3181350" y="1778000"/>
          <p14:tracePt t="17545" x="3175000" y="1765300"/>
          <p14:tracePt t="17562" x="3162300" y="1752600"/>
          <p14:tracePt t="17578" x="3149600" y="1733550"/>
          <p14:tracePt t="17595" x="3111500" y="1701800"/>
          <p14:tracePt t="17612" x="3105150" y="1695450"/>
          <p14:tracePt t="17628" x="3098800" y="1689100"/>
          <p14:tracePt t="17645" x="3098800" y="1670050"/>
          <p14:tracePt t="17662" x="3098800" y="1657350"/>
          <p14:tracePt t="17678" x="3098800" y="1638300"/>
          <p14:tracePt t="17695" x="3098800" y="1619250"/>
          <p14:tracePt t="17712" x="3098800" y="1600200"/>
          <p14:tracePt t="17729" x="3105150" y="1593850"/>
          <p14:tracePt t="17745" x="3111500" y="1587500"/>
          <p14:tracePt t="17779" x="3117850" y="1587500"/>
          <p14:tracePt t="17795" x="3124200" y="1568450"/>
          <p14:tracePt t="17812" x="3130550" y="1562100"/>
          <p14:tracePt t="17828" x="3130550" y="1555750"/>
          <p14:tracePt t="17845" x="3130550" y="1549400"/>
          <p14:tracePt t="17907" x="3136900" y="1543050"/>
          <p14:tracePt t="17923" x="3143250" y="1543050"/>
          <p14:tracePt t="17931" x="3143250" y="1536700"/>
          <p14:tracePt t="17939" x="3149600" y="1530350"/>
          <p14:tracePt t="17947" x="3155950" y="1524000"/>
          <p14:tracePt t="17961" x="3155950" y="1517650"/>
          <p14:tracePt t="17978" x="3162300" y="1504950"/>
          <p14:tracePt t="17995" x="3168650" y="1498600"/>
          <p14:tracePt t="18011" x="3175000" y="1492250"/>
          <p14:tracePt t="18028" x="3181350" y="1485900"/>
          <p14:tracePt t="18045" x="3187700" y="1485900"/>
          <p14:tracePt t="18061" x="3194050" y="1479550"/>
          <p14:tracePt t="18078" x="3194050" y="1473200"/>
          <p14:tracePt t="18095" x="3200400" y="1473200"/>
          <p14:tracePt t="18139" x="3200400" y="1466850"/>
          <p14:tracePt t="18223" x="3213100" y="1460500"/>
          <p14:tracePt t="18239" x="3219450" y="1454150"/>
          <p14:tracePt t="18247" x="3225800" y="1454150"/>
          <p14:tracePt t="18255" x="3232150" y="1454150"/>
          <p14:tracePt t="18263" x="3238500" y="1454150"/>
          <p14:tracePt t="18278" x="3244850" y="1447800"/>
          <p14:tracePt t="18311" x="3263900" y="1447800"/>
          <p14:tracePt t="18328" x="3282950" y="1447800"/>
          <p14:tracePt t="18345" x="3308350" y="1447800"/>
          <p14:tracePt t="18361" x="3327400" y="1447800"/>
          <p14:tracePt t="18378" x="3346450" y="1447800"/>
          <p14:tracePt t="18395" x="3371850" y="1441450"/>
          <p14:tracePt t="18447" x="3378200" y="1441450"/>
          <p14:tracePt t="18467" x="3384550" y="1441450"/>
          <p14:tracePt t="18473" x="3390900" y="1441450"/>
          <p14:tracePt t="18481" x="3397250" y="1441450"/>
          <p14:tracePt t="18495" x="3403600" y="1441450"/>
          <p14:tracePt t="18511" x="3416300" y="1435100"/>
          <p14:tracePt t="18714" x="3416300" y="1428750"/>
          <p14:tracePt t="18795" x="3409950" y="1428750"/>
          <p14:tracePt t="18800" x="3397250" y="1428750"/>
          <p14:tracePt t="18811" x="3384550" y="1428750"/>
          <p14:tracePt t="18828" x="3359150" y="1422400"/>
          <p14:tracePt t="18844" x="3333750" y="1422400"/>
          <p14:tracePt t="18861" x="3308350" y="1416050"/>
          <p14:tracePt t="18878" x="3302000" y="1416050"/>
          <p14:tracePt t="19546" x="3295650" y="1416050"/>
          <p14:tracePt t="19567" x="3289300" y="1416050"/>
          <p14:tracePt t="19661" x="3289300" y="1422400"/>
          <p14:tracePt t="19673" x="3289300" y="1428750"/>
          <p14:tracePt t="19681" x="3295650" y="1435100"/>
          <p14:tracePt t="19694" x="3295650" y="1447800"/>
          <p14:tracePt t="19711" x="3302000" y="1473200"/>
          <p14:tracePt t="19727" x="3302000" y="1485900"/>
          <p14:tracePt t="19744" x="3302000" y="1492250"/>
          <p14:tracePt t="19761" x="3302000" y="1498600"/>
          <p14:tracePt t="19777" x="3308350" y="1511300"/>
          <p14:tracePt t="19811" x="3308350" y="1524000"/>
          <p14:tracePt t="19827" x="3314700" y="1530350"/>
          <p14:tracePt t="19844" x="3314700" y="1543050"/>
          <p14:tracePt t="19861" x="3314700" y="1549400"/>
          <p14:tracePt t="19894" x="3314700" y="1555750"/>
          <p14:tracePt t="19911" x="3314700" y="1562100"/>
          <p14:tracePt t="19949" x="3321050" y="1562100"/>
          <p14:tracePt t="19973" x="3321050" y="1568450"/>
          <p14:tracePt t="19985" x="3327400" y="1574800"/>
          <p14:tracePt t="19993" x="3327400" y="1581150"/>
          <p14:tracePt t="20001" x="3327400" y="1587500"/>
          <p14:tracePt t="20010" x="3333750" y="1587500"/>
          <p14:tracePt t="20027" x="3333750" y="1600200"/>
          <p14:tracePt t="20044" x="3340100" y="1600200"/>
          <p14:tracePt t="20094" x="3346450" y="1606550"/>
          <p14:tracePt t="20106" x="3346450" y="1612900"/>
          <p14:tracePt t="20113" x="3346450" y="1619250"/>
          <p14:tracePt t="20247" x="3352800" y="1625600"/>
          <p14:tracePt t="20259" x="3359150" y="1631950"/>
          <p14:tracePt t="20271" x="3359150" y="1638300"/>
          <p14:tracePt t="20825" x="3352800" y="1638300"/>
          <p14:tracePt t="20833" x="3346450" y="1638300"/>
          <p14:tracePt t="20841" x="3340100" y="1638300"/>
          <p14:tracePt t="20849" x="3327400" y="1638300"/>
          <p14:tracePt t="20860" x="3314700" y="1638300"/>
          <p14:tracePt t="20877" x="3289300" y="1638300"/>
          <p14:tracePt t="20893" x="3257550" y="1638300"/>
          <p14:tracePt t="20910" x="3219450" y="1631950"/>
          <p14:tracePt t="20927" x="3194050" y="1631950"/>
          <p14:tracePt t="20943" x="3162300" y="1625600"/>
          <p14:tracePt t="20960" x="3136900" y="1625600"/>
          <p14:tracePt t="20977" x="3117850" y="1625600"/>
          <p14:tracePt t="21050" x="3111500" y="1625600"/>
          <p14:tracePt t="21063" x="3105150" y="1625600"/>
          <p14:tracePt t="21074" x="3098800" y="1625600"/>
          <p14:tracePt t="21083" x="3098800" y="1631950"/>
          <p14:tracePt t="21105" x="3092450" y="1631950"/>
          <p14:tracePt t="21129" x="3092450" y="1638300"/>
          <p14:tracePt t="21170" x="3086100" y="1644650"/>
          <p14:tracePt t="21179" x="3079750" y="1644650"/>
          <p14:tracePt t="21195" x="3079750" y="1651000"/>
          <p14:tracePt t="21206" x="3073400" y="1651000"/>
          <p14:tracePt t="21215" x="3073400" y="1657350"/>
          <p14:tracePt t="21238" x="3067050" y="1657350"/>
          <p14:tracePt t="21247" x="3067050" y="1663700"/>
          <p14:tracePt t="21260" x="3060700" y="1663700"/>
          <p14:tracePt t="21277" x="3048000" y="1670050"/>
          <p14:tracePt t="21293" x="3048000" y="1676400"/>
          <p14:tracePt t="21310" x="3041650" y="1676400"/>
          <p14:tracePt t="21347" x="3041650" y="1682750"/>
          <p14:tracePt t="21363" x="3035300" y="1682750"/>
          <p14:tracePt t="21377" x="3028950" y="1689100"/>
          <p14:tracePt t="21393" x="3016250" y="1689100"/>
          <p14:tracePt t="21410" x="3009900" y="1689100"/>
          <p14:tracePt t="21461" x="3003550" y="1689100"/>
          <p14:tracePt t="21501" x="2997200" y="1689100"/>
          <p14:tracePt t="21511" x="2990850" y="1689100"/>
          <p14:tracePt t="21637" x="2997200" y="1689100"/>
          <p14:tracePt t="21645" x="3003550" y="1689100"/>
          <p14:tracePt t="21653" x="3009900" y="1695450"/>
          <p14:tracePt t="21662" x="3016250" y="1695450"/>
          <p14:tracePt t="21677" x="3028950" y="1695450"/>
          <p14:tracePt t="21693" x="3035300" y="1695450"/>
          <p14:tracePt t="21710" x="3048000" y="1695450"/>
          <p14:tracePt t="21727" x="3105150" y="1708150"/>
          <p14:tracePt t="21743" x="3130550" y="1714500"/>
          <p14:tracePt t="21760" x="3155950" y="1727200"/>
          <p14:tracePt t="21776" x="3175000" y="1733550"/>
          <p14:tracePt t="21825" x="3181350" y="1733550"/>
          <p14:tracePt t="21849" x="3181350" y="1739900"/>
          <p14:tracePt t="21855" x="3194050" y="1739900"/>
          <p14:tracePt t="21863" x="3206750" y="1746250"/>
          <p14:tracePt t="21876" x="3213100" y="1746250"/>
          <p14:tracePt t="21893" x="3219450" y="1746250"/>
          <p14:tracePt t="21923" x="3225800" y="1746250"/>
          <p14:tracePt t="21934" x="3232150" y="1752600"/>
          <p14:tracePt t="21945" x="3238500" y="1752600"/>
          <p14:tracePt t="21975" x="3244850" y="1752600"/>
          <p14:tracePt t="22013" x="3244850" y="1758950"/>
          <p14:tracePt t="22023" x="3257550" y="1765300"/>
          <p14:tracePt t="22031" x="3263900" y="1765300"/>
          <p14:tracePt t="22043" x="3270250" y="1771650"/>
          <p14:tracePt t="22060" x="3282950" y="1771650"/>
          <p14:tracePt t="22541" x="3276600" y="1771650"/>
          <p14:tracePt t="22550" x="3270250" y="1778000"/>
          <p14:tracePt t="22558" x="3263900" y="1784350"/>
          <p14:tracePt t="22567" x="3263900" y="1790700"/>
          <p14:tracePt t="22576" x="3257550" y="1790700"/>
          <p14:tracePt t="22593" x="3251200" y="1803400"/>
          <p14:tracePt t="22626" x="3244850" y="1809750"/>
          <p14:tracePt t="22643" x="3232150" y="1828800"/>
          <p14:tracePt t="22659" x="3219450" y="1847850"/>
          <p14:tracePt t="22676" x="3219450" y="1860550"/>
          <p14:tracePt t="22693" x="3206750" y="1879600"/>
          <p14:tracePt t="22709" x="3206750" y="1892300"/>
          <p14:tracePt t="22726" x="3200400" y="1911350"/>
          <p14:tracePt t="22743" x="3187700" y="1936750"/>
          <p14:tracePt t="22759" x="3181350" y="1949450"/>
          <p14:tracePt t="22776" x="3181350" y="1981200"/>
          <p14:tracePt t="22793" x="3181350" y="1993900"/>
          <p14:tracePt t="22842" x="3187700" y="2000250"/>
          <p14:tracePt t="22854" x="3194050" y="2000250"/>
          <p14:tracePt t="22863" x="3200400" y="2006600"/>
          <p14:tracePt t="22876" x="3206750" y="2012950"/>
          <p14:tracePt t="22893" x="3213100" y="2019300"/>
          <p14:tracePt t="22909" x="3219450" y="2032000"/>
          <p14:tracePt t="22926" x="3232150" y="2038350"/>
          <p14:tracePt t="22943" x="3238500" y="2038350"/>
          <p14:tracePt t="22976" x="3244850" y="2038350"/>
          <p14:tracePt t="22992" x="3251200" y="2038350"/>
          <p14:tracePt t="23009" x="3263900" y="2038350"/>
          <p14:tracePt t="23026" x="3263900" y="2044700"/>
          <p14:tracePt t="23082" x="3270250" y="2044700"/>
          <p14:tracePt t="23092" x="3276600" y="2044700"/>
          <p14:tracePt t="23101" x="3282950" y="2044700"/>
          <p14:tracePt t="23440" x="3282950" y="2038350"/>
          <p14:tracePt t="23448" x="3282950" y="2032000"/>
          <p14:tracePt t="23456" x="3282950" y="2025650"/>
          <p14:tracePt t="23464" x="3282950" y="2012950"/>
          <p14:tracePt t="23476" x="3289300" y="2000250"/>
          <p14:tracePt t="23492" x="3295650" y="1974850"/>
          <p14:tracePt t="23509" x="3308350" y="1949450"/>
          <p14:tracePt t="23526" x="3314700" y="1936750"/>
          <p14:tracePt t="23542" x="3321050" y="1924050"/>
          <p14:tracePt t="23559" x="3333750" y="1905000"/>
          <p14:tracePt t="23576" x="3333750" y="1898650"/>
          <p14:tracePt t="23609" x="3340100" y="1892300"/>
          <p14:tracePt t="23698" x="3346450" y="1885950"/>
          <p14:tracePt t="23715" x="3352800" y="1879600"/>
          <p14:tracePt t="23722" x="3359150" y="1873250"/>
          <p14:tracePt t="23874" x="3359150" y="1866900"/>
          <p14:tracePt t="24662" x="3352800" y="1860550"/>
          <p14:tracePt t="24679" x="3352800" y="1854200"/>
          <p14:tracePt t="24702" x="3346450" y="1854200"/>
          <p14:tracePt t="24720" x="3346450" y="1847850"/>
          <p14:tracePt t="24729" x="3340100" y="1847850"/>
          <p14:tracePt t="24814" x="3340100" y="1841500"/>
          <p14:tracePt t="24827" x="3340100" y="1835150"/>
          <p14:tracePt t="24842" x="3340100" y="1828800"/>
          <p14:tracePt t="24854" x="3346450" y="1822450"/>
          <p14:tracePt t="24863" x="3352800" y="1816100"/>
          <p14:tracePt t="24875" x="3359150" y="1816100"/>
          <p14:tracePt t="24892" x="3371850" y="1803400"/>
          <p14:tracePt t="24908" x="3378200" y="1797050"/>
          <p14:tracePt t="24925" x="3397250" y="1790700"/>
          <p14:tracePt t="24942" x="3403600" y="1790700"/>
          <p14:tracePt t="24975" x="3409950" y="1784350"/>
          <p14:tracePt t="24992" x="3416300" y="1778000"/>
          <p14:tracePt t="25008" x="3422650" y="1778000"/>
          <p14:tracePt t="25027" x="3422650" y="1771650"/>
          <p14:tracePt t="25042" x="3429000" y="1771650"/>
          <p14:tracePt t="25088" x="3435350" y="1771650"/>
          <p14:tracePt t="25100" x="3441700" y="1771650"/>
          <p14:tracePt t="25108" x="3448050" y="1771650"/>
          <p14:tracePt t="25117" x="3454400" y="1771650"/>
          <p14:tracePt t="25125" x="3460750" y="1771650"/>
          <p14:tracePt t="25142" x="3473450" y="1771650"/>
          <p14:tracePt t="25158" x="3486150" y="1771650"/>
          <p14:tracePt t="25192" x="3492500" y="1771650"/>
          <p14:tracePt t="25208" x="3505200" y="1771650"/>
          <p14:tracePt t="25225" x="3517900" y="1771650"/>
          <p14:tracePt t="25241" x="3530600" y="1771650"/>
          <p14:tracePt t="25258" x="3536950" y="1771650"/>
          <p14:tracePt t="25275" x="3562350" y="1771650"/>
          <p14:tracePt t="25291" x="3581400" y="1771650"/>
          <p14:tracePt t="25308" x="3594100" y="1771650"/>
          <p14:tracePt t="25325" x="3600450" y="1771650"/>
          <p14:tracePt t="25341" x="3606800" y="1771650"/>
          <p14:tracePt t="25358" x="3613150" y="1771650"/>
          <p14:tracePt t="25764" x="3606800" y="1771650"/>
          <p14:tracePt t="25784" x="3600450" y="1771650"/>
          <p14:tracePt t="25799" x="3594100" y="1771650"/>
          <p14:tracePt t="25806" x="3594100" y="1765300"/>
          <p14:tracePt t="25815" x="3587750" y="1758950"/>
          <p14:tracePt t="25827" x="3587750" y="1752600"/>
          <p14:tracePt t="25847" x="3587750" y="1746250"/>
          <p14:tracePt t="25888" x="3581400" y="1739900"/>
          <p14:tracePt t="26092" x="3581400" y="1733550"/>
          <p14:tracePt t="26115" x="3575050" y="1733550"/>
          <p14:tracePt t="26380" x="3562350" y="1733550"/>
          <p14:tracePt t="26795" x="3568700" y="1733550"/>
          <p14:tracePt t="26816" x="3575050" y="1733550"/>
          <p14:tracePt t="26866" x="3581400" y="1733550"/>
          <p14:tracePt t="26890" x="3581400" y="1727200"/>
          <p14:tracePt t="26916" x="3587750" y="1727200"/>
          <p14:tracePt t="26950" x="3594100" y="1720850"/>
          <p14:tracePt t="26958" x="3600450" y="1720850"/>
          <p14:tracePt t="26966" x="3606800" y="1720850"/>
          <p14:tracePt t="26974" x="3613150" y="1720850"/>
          <p14:tracePt t="26991" x="3619500" y="1720850"/>
          <p14:tracePt t="27056" x="3632200" y="1714500"/>
          <p14:tracePt t="27106" x="3638550" y="1714500"/>
          <p14:tracePt t="27119" x="3644900" y="1714500"/>
          <p14:tracePt t="27126" x="3651250" y="1714500"/>
          <p14:tracePt t="27141" x="3657600" y="1714500"/>
          <p14:tracePt t="27157" x="3676650" y="1708150"/>
          <p14:tracePt t="27174" x="3689350" y="1708150"/>
          <p14:tracePt t="27216" x="3695700" y="1708150"/>
          <p14:tracePt t="27229" x="3702050" y="1708150"/>
          <p14:tracePt t="27248" x="3708400" y="1708150"/>
          <p14:tracePt t="27257" x="3714750" y="1708150"/>
          <p14:tracePt t="27274" x="3727450" y="1708150"/>
          <p14:tracePt t="27291" x="3733800" y="1708150"/>
          <p14:tracePt t="27307" x="3752850" y="1708150"/>
          <p14:tracePt t="27324" x="3778250" y="1708150"/>
          <p14:tracePt t="27340" x="3803650" y="1708150"/>
          <p14:tracePt t="27357" x="3829050" y="1701800"/>
          <p14:tracePt t="27374" x="3841750" y="1701800"/>
          <p14:tracePt t="27390" x="3854450" y="1701800"/>
          <p14:tracePt t="27407" x="3860800" y="1701800"/>
          <p14:tracePt t="27440" x="3867150" y="1701800"/>
          <p14:tracePt t="27457" x="3879850" y="1701800"/>
          <p14:tracePt t="27474" x="3892550" y="1701800"/>
          <p14:tracePt t="27732" x="3886200" y="1701800"/>
          <p14:tracePt t="27741" x="3879850" y="1695450"/>
          <p14:tracePt t="27748" x="3873500" y="1689100"/>
          <p14:tracePt t="27757" x="3867150" y="1689100"/>
          <p14:tracePt t="27774" x="3841750" y="1682750"/>
          <p14:tracePt t="27790" x="3816350" y="1682750"/>
          <p14:tracePt t="27807" x="3790950" y="1682750"/>
          <p14:tracePt t="27824" x="3759200" y="1682750"/>
          <p14:tracePt t="27840" x="3721100" y="1670050"/>
          <p14:tracePt t="27857" x="3695700" y="1663700"/>
          <p14:tracePt t="27874" x="3689350" y="1657350"/>
          <p14:tracePt t="27890" x="3676650" y="1657350"/>
          <p14:tracePt t="27907" x="3670300" y="1657350"/>
          <p14:tracePt t="27924" x="3663950" y="1657350"/>
          <p14:tracePt t="27966" x="3657600" y="1657350"/>
          <p14:tracePt t="27979" x="3651250" y="1657350"/>
          <p14:tracePt t="27995" x="3644900" y="1657350"/>
          <p14:tracePt t="28061" x="3638550" y="1657350"/>
          <p14:tracePt t="28072" x="3632200" y="1657350"/>
          <p14:tracePt t="28079" x="3625850" y="1657350"/>
          <p14:tracePt t="28090" x="3613150" y="1657350"/>
          <p14:tracePt t="28107" x="3587750" y="1644650"/>
          <p14:tracePt t="28123" x="3575050" y="1644650"/>
          <p14:tracePt t="28140" x="3568700" y="1644650"/>
          <p14:tracePt t="28157" x="3562350" y="1644650"/>
          <p14:tracePt t="28184" x="3556000" y="1644650"/>
          <p14:tracePt t="28197" x="3549650" y="1644650"/>
          <p14:tracePt t="28207" x="3543300" y="1644650"/>
          <p14:tracePt t="28223" x="3536950" y="1644650"/>
          <p14:tracePt t="29037" x="3543300" y="1644650"/>
          <p14:tracePt t="29045" x="3549650" y="1644650"/>
          <p14:tracePt t="29056" x="3556000" y="1644650"/>
          <p14:tracePt t="29069" x="3562350" y="1644650"/>
          <p14:tracePt t="29079" x="3568700" y="1644650"/>
          <p14:tracePt t="29177" x="3575050" y="1644650"/>
          <p14:tracePt t="29255" x="3587750" y="1651000"/>
          <p14:tracePt t="29263" x="3594100" y="1651000"/>
          <p14:tracePt t="29273" x="3600450" y="1651000"/>
          <p14:tracePt t="29290" x="3613150" y="1657350"/>
          <p14:tracePt t="29385" x="3619500" y="1657350"/>
          <p14:tracePt t="29787" x="3625850" y="1657350"/>
          <p14:tracePt t="29803" x="3632200" y="1657350"/>
          <p14:tracePt t="29817" x="3638550" y="1657350"/>
          <p14:tracePt t="29825" x="3644900" y="1657350"/>
          <p14:tracePt t="29833" x="3651250" y="1657350"/>
          <p14:tracePt t="29849" x="3657600" y="1657350"/>
          <p14:tracePt t="29865" x="3663950" y="1657350"/>
          <p14:tracePt t="29877" x="3670300" y="1651000"/>
          <p14:tracePt t="29893" x="3676650" y="1651000"/>
          <p14:tracePt t="29906" x="3683000" y="1651000"/>
          <p14:tracePt t="29923" x="3721100" y="1638300"/>
          <p14:tracePt t="29939" x="3746500" y="1631950"/>
          <p14:tracePt t="29956" x="3759200" y="1625600"/>
          <p14:tracePt t="29973" x="3765550" y="1625600"/>
          <p14:tracePt t="30225" x="3771900" y="1625600"/>
          <p14:tracePt t="30241" x="3778250" y="1625600"/>
          <p14:tracePt t="30259" x="3784600" y="1625600"/>
          <p14:tracePt t="30266" x="3797300" y="1625600"/>
          <p14:tracePt t="30275" x="3803650" y="1625600"/>
          <p14:tracePt t="30289" x="3816350" y="1625600"/>
          <p14:tracePt t="30306" x="3829050" y="1625600"/>
          <p14:tracePt t="30493" x="3829050" y="1631950"/>
          <p14:tracePt t="30718" x="3829050" y="1638300"/>
          <p14:tracePt t="30801" x="3835400" y="1644650"/>
          <p14:tracePt t="30813" x="3841750" y="1644650"/>
          <p14:tracePt t="31328" x="3848100" y="1644650"/>
          <p14:tracePt t="31352" x="3854450" y="1644650"/>
          <p14:tracePt t="31361" x="3854450" y="1638300"/>
          <p14:tracePt t="31369" x="3860800" y="1638300"/>
          <p14:tracePt t="31473" x="3854450" y="1638300"/>
          <p14:tracePt t="31480" x="3835400" y="1638300"/>
          <p14:tracePt t="31489" x="3816350" y="1631950"/>
          <p14:tracePt t="31505" x="3790950" y="1619250"/>
          <p14:tracePt t="31522" x="3765550" y="1606550"/>
          <p14:tracePt t="31539" x="3733800" y="1593850"/>
          <p14:tracePt t="31556" x="3727450" y="1587500"/>
          <p14:tracePt t="31572" x="3708400" y="1568450"/>
          <p14:tracePt t="31589" x="3683000" y="1555750"/>
          <p14:tracePt t="31605" x="3657600" y="1543050"/>
          <p14:tracePt t="31622" x="3619500" y="1530350"/>
          <p14:tracePt t="31639" x="3600450" y="1517650"/>
          <p14:tracePt t="31655" x="3581400" y="1511300"/>
          <p14:tracePt t="31672" x="3562350" y="1504950"/>
          <p14:tracePt t="31689" x="3556000" y="1498600"/>
          <p14:tracePt t="31705" x="3549650" y="1479550"/>
          <p14:tracePt t="31722" x="3530600" y="1466850"/>
          <p14:tracePt t="31739" x="3511550" y="1454150"/>
          <p14:tracePt t="31755" x="3498850" y="1447800"/>
          <p14:tracePt t="31772" x="3473450" y="1441450"/>
          <p14:tracePt t="31789" x="3460750" y="1441450"/>
          <p14:tracePt t="31805" x="3454400" y="1441450"/>
          <p14:tracePt t="31841" x="3448050" y="1435100"/>
          <p14:tracePt t="31855" x="3441700" y="1428750"/>
          <p14:tracePt t="31872" x="3416300" y="1409700"/>
          <p14:tracePt t="31888" x="3403600" y="1403350"/>
          <p14:tracePt t="31905" x="3390900" y="1397000"/>
          <p14:tracePt t="31922" x="3390900" y="1384300"/>
          <p14:tracePt t="31938" x="3378200" y="1377950"/>
          <p14:tracePt t="31955" x="3371850" y="1377950"/>
          <p14:tracePt t="31972" x="3371850" y="1371600"/>
          <p14:tracePt t="31989" x="3365500" y="1365250"/>
          <p14:tracePt t="32005" x="3359150" y="1365250"/>
          <p14:tracePt t="32087" x="3359150" y="1358900"/>
          <p14:tracePt t="32112" x="3359150" y="1352550"/>
          <p14:tracePt t="32126" x="3359150" y="1346200"/>
          <p14:tracePt t="32133" x="3359150" y="1339850"/>
          <p14:tracePt t="32407" x="3352800" y="1333500"/>
          <p14:tracePt t="32433" x="3352800" y="1327150"/>
          <p14:tracePt t="32969" x="3359150" y="1327150"/>
          <p14:tracePt t="32977" x="3359150" y="1333500"/>
          <p14:tracePt t="32985" x="3365500" y="1339850"/>
          <p14:tracePt t="32993" x="3365500" y="1346200"/>
          <p14:tracePt t="33090" x="3371850" y="1352550"/>
          <p14:tracePt t="33101" x="3378200" y="1358900"/>
          <p14:tracePt t="33121" x="3378200" y="1365250"/>
          <p14:tracePt t="33153" x="3378200" y="1371600"/>
          <p14:tracePt t="33173" x="3378200" y="1377950"/>
          <p14:tracePt t="33179" x="3378200" y="1384300"/>
          <p14:tracePt t="33191" x="3378200" y="1390650"/>
          <p14:tracePt t="33205" x="3378200" y="1397000"/>
          <p14:tracePt t="33261" x="3378200" y="1403350"/>
          <p14:tracePt t="33273" x="3378200" y="1409700"/>
          <p14:tracePt t="33281" x="3378200" y="1416050"/>
          <p14:tracePt t="33289" x="3378200" y="1422400"/>
          <p14:tracePt t="33304" x="3378200" y="1435100"/>
          <p14:tracePt t="33338" x="3378200" y="1441450"/>
          <p14:tracePt t="33354" x="3378200" y="1447800"/>
          <p14:tracePt t="33371" x="3378200" y="1460500"/>
          <p14:tracePt t="33388" x="3371850" y="1466850"/>
          <p14:tracePt t="33405" x="3371850" y="1479550"/>
          <p14:tracePt t="33421" x="3371850" y="1492250"/>
          <p14:tracePt t="33438" x="3371850" y="1498600"/>
          <p14:tracePt t="33454" x="3371850" y="1504950"/>
          <p14:tracePt t="33471" x="3365500" y="1504950"/>
          <p14:tracePt t="33488" x="3365500" y="1511300"/>
          <p14:tracePt t="33523" x="3365500" y="1517650"/>
          <p14:tracePt t="33538" x="3365500" y="1524000"/>
          <p14:tracePt t="33554" x="3365500" y="1536700"/>
          <p14:tracePt t="33571" x="3365500" y="1543050"/>
          <p14:tracePt t="33588" x="3365500" y="1549400"/>
          <p14:tracePt t="33679" x="3365500" y="1555750"/>
          <p14:tracePt t="33690" x="3365500" y="1562100"/>
          <p14:tracePt t="33698" x="3365500" y="1568450"/>
          <p14:tracePt t="33748" x="3365500" y="1574800"/>
          <p14:tracePt t="33801" x="3365500" y="1581150"/>
          <p14:tracePt t="33821" x="3365500" y="1587500"/>
          <p14:tracePt t="33829" x="3365500" y="1593850"/>
          <p14:tracePt t="33838" x="3371850" y="1600200"/>
          <p14:tracePt t="33854" x="3371850" y="1606550"/>
          <p14:tracePt t="33875" x="3378200" y="1612900"/>
          <p14:tracePt t="33888" x="3378200" y="1619250"/>
          <p14:tracePt t="33904" x="3384550" y="1625600"/>
          <p14:tracePt t="33921" x="3390900" y="1644650"/>
          <p14:tracePt t="33938" x="3390900" y="1651000"/>
          <p14:tracePt t="33977" x="3390900" y="1657350"/>
          <p14:tracePt t="33988" x="3390900" y="1663700"/>
          <p14:tracePt t="34004" x="3390900" y="1676400"/>
          <p14:tracePt t="34021" x="3390900" y="1682750"/>
          <p14:tracePt t="34038" x="3390900" y="1689100"/>
          <p14:tracePt t="34054" x="3384550" y="1695450"/>
          <p14:tracePt t="34071" x="3384550" y="1714500"/>
          <p14:tracePt t="34088" x="3384550" y="1733550"/>
          <p14:tracePt t="34104" x="3378200" y="1746250"/>
          <p14:tracePt t="34121" x="3365500" y="1771650"/>
          <p14:tracePt t="34137" x="3340100" y="1790700"/>
          <p14:tracePt t="34154" x="3314700" y="1803400"/>
          <p14:tracePt t="34171" x="3282950" y="1809750"/>
          <p14:tracePt t="34188" x="3257550" y="1816100"/>
          <p14:tracePt t="34204" x="3244850" y="1816100"/>
          <p14:tracePt t="34305" x="3238500" y="1816100"/>
          <p14:tracePt t="34313" x="3225800" y="1816100"/>
          <p14:tracePt t="34321" x="3213100" y="1816100"/>
          <p14:tracePt t="34337" x="3187700" y="1816100"/>
          <p14:tracePt t="34354" x="3175000" y="1816100"/>
          <p14:tracePt t="34371" x="3155950" y="1816100"/>
          <p14:tracePt t="34387" x="3143250" y="1816100"/>
          <p14:tracePt t="34404" x="3117850" y="1809750"/>
          <p14:tracePt t="34421" x="3079750" y="1797050"/>
          <p14:tracePt t="34437" x="3054350" y="1790700"/>
          <p14:tracePt t="34454" x="3028950" y="1790700"/>
          <p14:tracePt t="34471" x="3016250" y="1790700"/>
          <p14:tracePt t="34515" x="3016250" y="1784350"/>
          <p14:tracePt t="34531" x="3016250" y="1778000"/>
          <p14:tracePt t="34538" x="3016250" y="1771650"/>
          <p14:tracePt t="34609" x="3028950" y="1771650"/>
          <p14:tracePt t="34616" x="3035300" y="1771650"/>
          <p14:tracePt t="34625" x="3041650" y="1771650"/>
          <p14:tracePt t="34641" x="3048000" y="1771650"/>
          <p14:tracePt t="34654" x="3054350" y="1771650"/>
          <p14:tracePt t="34671" x="3054350" y="1765300"/>
          <p14:tracePt t="34695" x="3060700" y="1765300"/>
          <p14:tracePt t="34707" x="3067050" y="1765300"/>
          <p14:tracePt t="34721" x="3073400" y="1765300"/>
          <p14:tracePt t="34737" x="3105150" y="1778000"/>
          <p14:tracePt t="34754" x="3117850" y="1778000"/>
          <p14:tracePt t="34823" x="3124200" y="1778000"/>
          <p14:tracePt t="34839" x="3136900" y="1778000"/>
          <p14:tracePt t="34846" x="3149600" y="1778000"/>
          <p14:tracePt t="34854" x="3149600" y="1784350"/>
          <p14:tracePt t="34871" x="3155950" y="1784350"/>
          <p14:tracePt t="34961" x="3162300" y="1784350"/>
          <p14:tracePt t="34968" x="3168650" y="1784350"/>
          <p14:tracePt t="35047" x="3175000" y="1784350"/>
          <p14:tracePt t="35069" x="3181350" y="1784350"/>
          <p14:tracePt t="35081" x="3187700" y="1784350"/>
          <p14:tracePt t="35097" x="3194050" y="1784350"/>
          <p14:tracePt t="35159" x="3194050" y="1778000"/>
          <p14:tracePt t="35171" x="3200400" y="1778000"/>
          <p14:tracePt t="35179" x="3206750" y="1778000"/>
          <p14:tracePt t="35249" x="3213100" y="1778000"/>
          <p14:tracePt t="35261" x="3219450" y="1778000"/>
          <p14:tracePt t="35269" x="3225800" y="1771650"/>
          <p14:tracePt t="35276" x="3232150" y="1771650"/>
          <p14:tracePt t="35293" x="3238500" y="1771650"/>
          <p14:tracePt t="35304" x="3251200" y="1771650"/>
          <p14:tracePt t="35320" x="3263900" y="1771650"/>
          <p14:tracePt t="35337" x="3276600" y="1771650"/>
          <p14:tracePt t="35370" x="3282950" y="1771650"/>
          <p14:tracePt t="35387" x="3295650" y="1765300"/>
          <p14:tracePt t="35404" x="3314700" y="1765300"/>
          <p14:tracePt t="35420" x="3333750" y="1765300"/>
          <p14:tracePt t="35437" x="3340100" y="1765300"/>
          <p14:tracePt t="35527" x="3346450" y="1765300"/>
          <p14:tracePt t="35543" x="3352800" y="1765300"/>
          <p14:tracePt t="35551" x="3359150" y="1765300"/>
          <p14:tracePt t="35940" x="3352800" y="1765300"/>
          <p14:tracePt t="35957" x="3346450" y="1765300"/>
          <p14:tracePt t="35966" x="3340100" y="1765300"/>
          <p14:tracePt t="36295" x="3333750" y="1765300"/>
          <p14:tracePt t="36453" x="3333750" y="1771650"/>
          <p14:tracePt t="36553" x="3333750" y="1778000"/>
          <p14:tracePt t="36561" x="3333750" y="1790700"/>
          <p14:tracePt t="36570" x="3340100" y="1790700"/>
          <p14:tracePt t="36586" x="3346450" y="1797050"/>
          <p14:tracePt t="36622" x="3352800" y="1803400"/>
          <p14:tracePt t="36634" x="3365500" y="1809750"/>
          <p14:tracePt t="36642" x="3378200" y="1809750"/>
          <p14:tracePt t="36653" x="3390900" y="1816100"/>
          <p14:tracePt t="36670" x="3422650" y="1835150"/>
          <p14:tracePt t="36686" x="3460750" y="1854200"/>
          <p14:tracePt t="36703" x="3486150" y="1866900"/>
          <p14:tracePt t="36720" x="3517900" y="1885950"/>
          <p14:tracePt t="36736" x="3530600" y="1892300"/>
          <p14:tracePt t="36753" x="3536950" y="1898650"/>
          <p14:tracePt t="36770" x="3549650" y="1898650"/>
          <p14:tracePt t="36786" x="3575050" y="1911350"/>
          <p14:tracePt t="36803" x="3594100" y="1917700"/>
          <p14:tracePt t="36820" x="3606800" y="1924050"/>
          <p14:tracePt t="36836" x="3632200" y="1930400"/>
          <p14:tracePt t="36853" x="3657600" y="1936750"/>
          <p14:tracePt t="36870" x="3670300" y="1936750"/>
          <p14:tracePt t="36886" x="3689350" y="1936750"/>
          <p14:tracePt t="36903" x="3695700" y="1936750"/>
          <p14:tracePt t="36920" x="3714750" y="1943100"/>
          <p14:tracePt t="36936" x="3740150" y="1955800"/>
          <p14:tracePt t="36953" x="3765550" y="1968500"/>
          <p14:tracePt t="36970" x="3790950" y="1981200"/>
          <p14:tracePt t="36986" x="3810000" y="1987550"/>
          <p14:tracePt t="37003" x="3822700" y="1993900"/>
          <p14:tracePt t="37019" x="3841750" y="2000250"/>
          <p14:tracePt t="37036" x="3854450" y="2006600"/>
          <p14:tracePt t="37053" x="3860800" y="2006600"/>
          <p14:tracePt t="37069" x="3886200" y="2025650"/>
          <p14:tracePt t="37086" x="3911600" y="2044700"/>
          <p14:tracePt t="37103" x="3937000" y="2063750"/>
          <p14:tracePt t="37119" x="3949700" y="2076450"/>
          <p14:tracePt t="37136" x="3956050" y="2082800"/>
          <p14:tracePt t="37171" x="3962400" y="2089150"/>
          <p14:tracePt t="37182" x="3968750" y="2089150"/>
          <p14:tracePt t="37191" x="3968750" y="2101850"/>
          <p14:tracePt t="37203" x="3975100" y="2108200"/>
          <p14:tracePt t="37287" x="3981450" y="2108200"/>
          <p14:tracePt t="38619" x="3981450" y="2101850"/>
          <p14:tracePt t="38627" x="3968750" y="2101850"/>
          <p14:tracePt t="38635" x="3962400" y="2101850"/>
          <p14:tracePt t="38652" x="3949700" y="2101850"/>
          <p14:tracePt t="38823" x="3943350" y="2101850"/>
          <p14:tracePt t="38843" x="3937000" y="2101850"/>
          <p14:tracePt t="38934" x="3930650" y="2095500"/>
          <p14:tracePt t="38947" x="3924300" y="2089150"/>
          <p14:tracePt t="38955" x="3911600" y="2082800"/>
          <p14:tracePt t="38969" x="3905250" y="2076450"/>
          <p14:tracePt t="38985" x="3898900" y="2063750"/>
          <p14:tracePt t="39002" x="3886200" y="2051050"/>
          <p14:tracePt t="39019" x="3860800" y="2025650"/>
          <p14:tracePt t="39035" x="3829050" y="2006600"/>
          <p14:tracePt t="39052" x="3803650" y="1987550"/>
          <p14:tracePt t="39069" x="3765550" y="1955800"/>
          <p14:tracePt t="39085" x="3740150" y="1949450"/>
          <p14:tracePt t="39102" x="3714750" y="1943100"/>
          <p14:tracePt t="39119" x="3708400" y="1943100"/>
          <p14:tracePt t="39135" x="3708400" y="1936750"/>
          <p14:tracePt t="39155" x="3702050" y="1930400"/>
          <p14:tracePt t="39168" x="3676650" y="1924050"/>
          <p14:tracePt t="39185" x="3651250" y="1905000"/>
          <p14:tracePt t="39202" x="3625850" y="1892300"/>
          <p14:tracePt t="39219" x="3600450" y="1885950"/>
          <p14:tracePt t="39235" x="3587750" y="1879600"/>
          <p14:tracePt t="39269" x="3575050" y="1873250"/>
          <p14:tracePt t="39285" x="3562350" y="1866900"/>
          <p14:tracePt t="39302" x="3536950" y="1860550"/>
          <p14:tracePt t="39318" x="3511550" y="1847850"/>
          <p14:tracePt t="39335" x="3486150" y="1835150"/>
          <p14:tracePt t="39352" x="3473450" y="1835150"/>
          <p14:tracePt t="39368" x="3460750" y="1828800"/>
          <p14:tracePt t="39385" x="3454400" y="1828800"/>
          <p14:tracePt t="39402" x="3448050" y="1828800"/>
          <p14:tracePt t="39418" x="3429000" y="1822450"/>
          <p14:tracePt t="39435" x="3416300" y="1816100"/>
          <p14:tracePt t="39452" x="3397250" y="1809750"/>
          <p14:tracePt t="39549" x="3390900" y="1809750"/>
          <p14:tracePt t="39565" x="3384550" y="1809750"/>
          <p14:tracePt t="39571" x="3378200" y="1809750"/>
          <p14:tracePt t="39585" x="3371850" y="1809750"/>
          <p14:tracePt t="39602" x="3365500" y="1809750"/>
          <p14:tracePt t="39701" x="3359150" y="1809750"/>
          <p14:tracePt t="39710" x="3352800" y="1809750"/>
          <p14:tracePt t="40239" x="3359150" y="1809750"/>
          <p14:tracePt t="40394" x="3359150" y="1803400"/>
          <p14:tracePt t="41260" x="3365500" y="1803400"/>
          <p14:tracePt t="41268" x="3371850" y="1803400"/>
          <p14:tracePt t="41279" x="3378200" y="1803400"/>
          <p14:tracePt t="41482" x="3378200" y="1797050"/>
          <p14:tracePt t="41517" x="3371850" y="1790700"/>
          <p14:tracePt t="41525" x="3365500" y="1790700"/>
          <p14:tracePt t="41534" x="3365500" y="1784350"/>
          <p14:tracePt t="41590" x="3359150" y="1778000"/>
          <p14:tracePt t="41607" x="3352800" y="1771650"/>
          <p14:tracePt t="41615" x="3340100" y="1765300"/>
          <p14:tracePt t="41626" x="3333750" y="1765300"/>
          <p14:tracePt t="41634" x="3333750" y="1758950"/>
          <p14:tracePt t="41651" x="3321050" y="1758950"/>
          <p14:tracePt t="41684" x="3314700" y="1752600"/>
          <p14:tracePt t="41701" x="3308350" y="1746250"/>
          <p14:tracePt t="42337" x="3314700" y="1739900"/>
          <p14:tracePt t="42375" x="3314700" y="1733550"/>
          <p14:tracePt t="42388" x="3321050" y="1727200"/>
          <p14:tracePt t="42395" x="3327400" y="1727200"/>
          <p14:tracePt t="42403" x="3340100" y="1727200"/>
          <p14:tracePt t="42417" x="3346450" y="1727200"/>
          <p14:tracePt t="42434" x="3365500" y="1720850"/>
          <p14:tracePt t="42451" x="3378200" y="1720850"/>
          <p14:tracePt t="42467" x="3390900" y="1714500"/>
          <p14:tracePt t="42484" x="3397250" y="1714500"/>
          <p14:tracePt t="42522" x="3403600" y="1714500"/>
          <p14:tracePt t="42534" x="3409950" y="1714500"/>
          <p14:tracePt t="42551" x="3429000" y="1714500"/>
          <p14:tracePt t="42567" x="3441700" y="1714500"/>
          <p14:tracePt t="42584" x="3448050" y="1714500"/>
          <p14:tracePt t="42600" x="3460750" y="1708150"/>
          <p14:tracePt t="42617" x="3473450" y="1708150"/>
          <p14:tracePt t="42645" x="3479800" y="1708150"/>
          <p14:tracePt t="42661" x="3492500" y="1708150"/>
          <p14:tracePt t="42670" x="3498850" y="1708150"/>
          <p14:tracePt t="42684" x="3505200" y="1708150"/>
          <p14:tracePt t="42700" x="3517900" y="1708150"/>
          <p14:tracePt t="42717" x="3524250" y="1708150"/>
          <p14:tracePt t="42734" x="3530600" y="1708150"/>
          <p14:tracePt t="42750" x="3536950" y="1708150"/>
          <p14:tracePt t="43763" x="3543300" y="1701800"/>
          <p14:tracePt t="43773" x="3549650" y="1701800"/>
          <p14:tracePt t="43789" x="3549650" y="1695450"/>
          <p14:tracePt t="43801" x="3556000" y="1695450"/>
          <p14:tracePt t="43903" x="3562350" y="1689100"/>
          <p14:tracePt t="43914" x="3562350" y="1682750"/>
          <p14:tracePt t="44038" x="3568700" y="1682750"/>
          <p14:tracePt t="44103" x="3581400" y="1676400"/>
          <p14:tracePt t="44112" x="3587750" y="1676400"/>
          <p14:tracePt t="44129" x="3594100" y="1676400"/>
          <p14:tracePt t="44137" x="3600450" y="1676400"/>
          <p14:tracePt t="44717" x="3606800" y="1676400"/>
          <p14:tracePt t="44727" x="3613150" y="1676400"/>
          <p14:tracePt t="44735" x="3619500" y="1676400"/>
          <p14:tracePt t="44750" x="3632200" y="1676400"/>
          <p14:tracePt t="44766" x="3663950" y="1676400"/>
          <p14:tracePt t="44783" x="3670300" y="1676400"/>
          <p14:tracePt t="44859" x="3676650" y="1676400"/>
          <p14:tracePt t="44867" x="3683000" y="1676400"/>
          <p14:tracePt t="44875" x="3689350" y="1676400"/>
          <p14:tracePt t="44888" x="3695700" y="1676400"/>
          <p14:tracePt t="45058" x="3702050" y="1676400"/>
          <p14:tracePt t="45590" x="3708400" y="1676400"/>
          <p14:tracePt t="45641" x="3714750" y="1676400"/>
          <p14:tracePt t="45649" x="3721100" y="1676400"/>
          <p14:tracePt t="45657" x="3727450" y="1670050"/>
          <p14:tracePt t="45668" x="3733800" y="1670050"/>
          <p14:tracePt t="45682" x="3740150" y="1670050"/>
          <p14:tracePt t="45699" x="3752850" y="1670050"/>
          <p14:tracePt t="45716" x="3759200" y="1663700"/>
          <p14:tracePt t="45776" x="3765550" y="1663700"/>
          <p14:tracePt t="45793" x="3771900" y="1663700"/>
          <p14:tracePt t="45997" x="3778250" y="1663700"/>
          <p14:tracePt t="46485" x="3784600" y="1663700"/>
          <p14:tracePt t="46625" x="3790950" y="1663700"/>
          <p14:tracePt t="46645" x="3797300" y="1663700"/>
          <p14:tracePt t="47129" x="3790950" y="1663700"/>
          <p14:tracePt t="47497" x="3784600" y="1663700"/>
          <p14:tracePt t="47511" x="3778250" y="1670050"/>
          <p14:tracePt t="47523" x="3771900" y="1670050"/>
          <p14:tracePt t="47567" x="3765550" y="1670050"/>
          <p14:tracePt t="47579" x="3759200" y="1670050"/>
          <p14:tracePt t="47585" x="3752850" y="1670050"/>
          <p14:tracePt t="47598" x="3740150" y="1663700"/>
          <p14:tracePt t="47615" x="3714750" y="1663700"/>
          <p14:tracePt t="47631" x="3689350" y="1657350"/>
          <p14:tracePt t="47648" x="3657600" y="1657350"/>
          <p14:tracePt t="47665" x="3644900" y="1657350"/>
          <p14:tracePt t="47681" x="3638550" y="1657350"/>
          <p14:tracePt t="47757" x="3632200" y="1657350"/>
          <p14:tracePt t="47773" x="3632200" y="1663700"/>
          <p14:tracePt t="47781" x="3619500" y="1663700"/>
          <p14:tracePt t="47789" x="3613150" y="1670050"/>
          <p14:tracePt t="47937" x="3613150" y="1682750"/>
          <p14:tracePt t="47945" x="3613150" y="1689100"/>
          <p14:tracePt t="47953" x="3613150" y="1695450"/>
          <p14:tracePt t="47965" x="3613150" y="1701800"/>
          <p14:tracePt t="47981" x="3613150" y="1708150"/>
          <p14:tracePt t="48047" x="3606800" y="1714500"/>
          <p14:tracePt t="48059" x="3600450" y="1720850"/>
          <p14:tracePt t="48067" x="3600450" y="1727200"/>
          <p14:tracePt t="48081" x="3594100" y="1733550"/>
          <p14:tracePt t="48098" x="3594100" y="1739900"/>
          <p14:tracePt t="48114" x="3587750" y="1739900"/>
          <p14:tracePt t="48131" x="3568700" y="1752600"/>
          <p14:tracePt t="48148" x="3517900" y="1758950"/>
          <p14:tracePt t="48164" x="3505200" y="1765300"/>
          <p14:tracePt t="48257" x="3498850" y="1765300"/>
          <p14:tracePt t="48281" x="3498850" y="1771650"/>
          <p14:tracePt t="48289" x="3492500" y="1778000"/>
          <p14:tracePt t="48298" x="3492500" y="1784350"/>
          <p14:tracePt t="48315" x="3492500" y="1790700"/>
          <p14:tracePt t="48394" x="3492500" y="1797050"/>
          <p14:tracePt t="48433" x="3492500" y="1803400"/>
          <p14:tracePt t="48440" x="3486150" y="1809750"/>
          <p14:tracePt t="48448" x="3479800" y="1816100"/>
          <p14:tracePt t="48464" x="3479800" y="1822450"/>
          <p14:tracePt t="48530" x="3479800" y="1828800"/>
          <p14:tracePt t="48547" x="3479800" y="1835150"/>
          <p14:tracePt t="48883" x="3479800" y="1841500"/>
          <p14:tracePt t="48891" x="3479800" y="1847850"/>
          <p14:tracePt t="48899" x="3479800" y="1860550"/>
          <p14:tracePt t="48914" x="3473450" y="1879600"/>
          <p14:tracePt t="48931" x="3473450" y="1892300"/>
          <p14:tracePt t="48947" x="3473450" y="1905000"/>
          <p14:tracePt t="48964" x="3473450" y="1917700"/>
          <p14:tracePt t="48981" x="3473450" y="1924050"/>
          <p14:tracePt t="48997" x="3473450" y="1943100"/>
          <p14:tracePt t="49014" x="3473450" y="1949450"/>
          <p14:tracePt t="49031" x="3473450" y="1981200"/>
          <p14:tracePt t="49047" x="3467100" y="2012950"/>
          <p14:tracePt t="49064" x="3454400" y="2038350"/>
          <p14:tracePt t="49081" x="3429000" y="2063750"/>
          <p14:tracePt t="49097" x="3409950" y="2095500"/>
          <p14:tracePt t="49114" x="3378200" y="2120900"/>
          <p14:tracePt t="49116" x="3365500" y="2133600"/>
          <p14:tracePt t="49131" x="3359150" y="2139950"/>
          <p14:tracePt t="49147" x="3333750" y="2171700"/>
          <p14:tracePt t="49164" x="3327400" y="2190750"/>
          <p14:tracePt t="49181" x="3302000" y="2216150"/>
          <p14:tracePt t="49197" x="3270250" y="2241550"/>
          <p14:tracePt t="49214" x="3244850" y="2266950"/>
          <p14:tracePt t="49231" x="3219450" y="2298700"/>
          <p14:tracePt t="49247" x="3187700" y="2324100"/>
          <p14:tracePt t="49264" x="3187700" y="2336800"/>
          <p14:tracePt t="49375" x="3181350" y="2343150"/>
          <p14:tracePt t="49425" x="3175000" y="2349500"/>
          <p14:tracePt t="49437" x="3168650" y="2355850"/>
          <p14:tracePt t="49445" x="3168650" y="2362200"/>
          <p14:tracePt t="49453" x="3155950" y="2374900"/>
          <p14:tracePt t="49464" x="3149600" y="2387600"/>
          <p14:tracePt t="49481" x="3136900" y="2406650"/>
          <p14:tracePt t="49497" x="3117850" y="2419350"/>
          <p14:tracePt t="49514" x="3117850" y="2425700"/>
          <p14:tracePt t="49530" x="3111500" y="2432050"/>
          <p14:tracePt t="49564" x="3105150" y="2451100"/>
          <p14:tracePt t="49581" x="3098800" y="2476500"/>
          <p14:tracePt t="49597" x="3086100" y="2501900"/>
          <p14:tracePt t="49614" x="3079750" y="2520950"/>
          <p14:tracePt t="49630" x="3073400" y="2533650"/>
          <p14:tracePt t="49647" x="3073400" y="2540000"/>
          <p14:tracePt t="49664" x="3073400" y="2552700"/>
          <p14:tracePt t="49680" x="3067050" y="2571750"/>
          <p14:tracePt t="49697" x="3067050" y="2590800"/>
          <p14:tracePt t="49714" x="3060700" y="2628900"/>
          <p14:tracePt t="49730" x="3060700" y="2641600"/>
          <p14:tracePt t="49747" x="3060700" y="2647950"/>
          <p14:tracePt t="49764" x="3060700" y="2654300"/>
          <p14:tracePt t="49780" x="3060700" y="2660650"/>
          <p14:tracePt t="49797" x="3060700" y="2667000"/>
          <p14:tracePt t="49814" x="3067050" y="2673350"/>
          <p14:tracePt t="49830" x="3067050" y="2686050"/>
          <p14:tracePt t="49909" x="3067050" y="2692400"/>
          <p14:tracePt t="50007" x="3073400" y="2698750"/>
          <p14:tracePt t="50022" x="3079750" y="2698750"/>
          <p14:tracePt t="50047" x="3086100" y="2698750"/>
          <p14:tracePt t="50057" x="3092450" y="2705100"/>
          <p14:tracePt t="50064" x="3098800" y="2711450"/>
          <p14:tracePt t="50080" x="3098800" y="2717800"/>
          <p14:tracePt t="50097" x="3124200" y="2736850"/>
          <p14:tracePt t="50114" x="3136900" y="2743200"/>
          <p14:tracePt t="50130" x="3143250" y="2749550"/>
          <p14:tracePt t="50147" x="3143250" y="2774950"/>
          <p14:tracePt t="50164" x="3149600" y="2800350"/>
          <p14:tracePt t="50180" x="3155950" y="2825750"/>
          <p14:tracePt t="50197" x="3162300" y="2844800"/>
          <p14:tracePt t="50214" x="3175000" y="2870200"/>
          <p14:tracePt t="50230" x="3187700" y="2901950"/>
          <p14:tracePt t="50247" x="3187700" y="2914650"/>
          <p14:tracePt t="50264" x="3187700" y="2940050"/>
          <p14:tracePt t="50280" x="3155950" y="2984500"/>
          <p14:tracePt t="50297" x="3143250" y="3009900"/>
          <p14:tracePt t="50314" x="3136900" y="3035300"/>
          <p14:tracePt t="50330" x="3130550" y="3092450"/>
          <p14:tracePt t="50347" x="3130550" y="3124200"/>
          <p14:tracePt t="50364" x="3130550" y="3143250"/>
          <p14:tracePt t="50380" x="3130550" y="3162300"/>
          <p14:tracePt t="50397" x="3130550" y="3175000"/>
          <p14:tracePt t="50414" x="3130550" y="3194050"/>
          <p14:tracePt t="50430" x="3136900" y="3194050"/>
          <p14:tracePt t="50447" x="3136900" y="3200400"/>
          <p14:tracePt t="50504" x="3143250" y="3206750"/>
          <p14:tracePt t="50515" x="3149600" y="3206750"/>
          <p14:tracePt t="50522" x="3155950" y="3206750"/>
          <p14:tracePt t="50531" x="3162300" y="3213100"/>
          <p14:tracePt t="50547" x="3175000" y="3219450"/>
          <p14:tracePt t="50580" x="3187700" y="3219450"/>
          <p14:tracePt t="50597" x="3200400" y="3219450"/>
          <p14:tracePt t="50613" x="3219450" y="3225800"/>
          <p14:tracePt t="50615" x="3225800" y="3225800"/>
          <p14:tracePt t="50630" x="3232150" y="3232150"/>
          <p14:tracePt t="50647" x="3263900" y="3238500"/>
          <p14:tracePt t="50663" x="3270250" y="3238500"/>
          <p14:tracePt t="50680" x="3276600" y="3238500"/>
          <p14:tracePt t="50697" x="3282950" y="3238500"/>
          <p14:tracePt t="50756" x="3289300" y="3238500"/>
          <p14:tracePt t="50769" x="3295650" y="3238500"/>
          <p14:tracePt t="51189" x="3302000" y="3238500"/>
          <p14:tracePt t="51201" x="3308350" y="3238500"/>
          <p14:tracePt t="51209" x="3314700" y="3238500"/>
          <p14:tracePt t="51225" x="3327400" y="3238500"/>
          <p14:tracePt t="51232" x="3340100" y="3238500"/>
          <p14:tracePt t="51246" x="3352800" y="3238500"/>
          <p14:tracePt t="51263" x="3371850" y="3238500"/>
          <p14:tracePt t="51280" x="3384550" y="3238500"/>
          <p14:tracePt t="51296" x="3403600" y="3238500"/>
          <p14:tracePt t="51313" x="3429000" y="3251200"/>
          <p14:tracePt t="51330" x="3448050" y="3257550"/>
          <p14:tracePt t="51346" x="3460750" y="3257550"/>
          <p14:tracePt t="51363" x="3467100" y="3263900"/>
          <p14:tracePt t="52249" x="3460750" y="3244850"/>
          <p14:tracePt t="52257" x="3454400" y="3213100"/>
          <p14:tracePt t="52263" x="3441700" y="3181350"/>
          <p14:tracePt t="52279" x="3429000" y="3130550"/>
          <p14:tracePt t="52296" x="3429000" y="3086100"/>
          <p14:tracePt t="52313" x="3429000" y="3035300"/>
          <p14:tracePt t="52329" x="3422650" y="2965450"/>
          <p14:tracePt t="52346" x="3422650" y="2889250"/>
          <p14:tracePt t="52363" x="3422650" y="2794000"/>
          <p14:tracePt t="52379" x="3422650" y="2736850"/>
          <p14:tracePt t="52396" x="3429000" y="2711450"/>
          <p14:tracePt t="52413" x="3429000" y="2692400"/>
          <p14:tracePt t="52459" x="3435350" y="2686050"/>
          <p14:tracePt t="52467" x="3435350" y="2679700"/>
          <p14:tracePt t="52479" x="3441700" y="2660650"/>
          <p14:tracePt t="52496" x="3441700" y="2628900"/>
          <p14:tracePt t="52513" x="3441700" y="2603500"/>
          <p14:tracePt t="52529" x="3441700" y="2590800"/>
          <p14:tracePt t="52546" x="3441700" y="2584450"/>
          <p14:tracePt t="52563" x="3448050" y="2578100"/>
          <p14:tracePt t="52579" x="3448050" y="2565400"/>
          <p14:tracePt t="52596" x="3448050" y="2540000"/>
          <p14:tracePt t="52613" x="3448050" y="2514600"/>
          <p14:tracePt t="52629" x="3441700" y="2489200"/>
          <p14:tracePt t="52631" x="3441700" y="2482850"/>
          <p14:tracePt t="52646" x="3441700" y="2470150"/>
          <p14:tracePt t="52679" x="3435350" y="2470150"/>
          <p14:tracePt t="52696" x="3429000" y="2457450"/>
          <p14:tracePt t="52712" x="3429000" y="2451100"/>
          <p14:tracePt t="52729" x="3429000" y="2444750"/>
          <p14:tracePt t="52746" x="3429000" y="2438400"/>
          <p14:tracePt t="53053" x="3422650" y="2438400"/>
          <p14:tracePt t="53081" x="3422650" y="2444750"/>
          <p14:tracePt t="53089" x="3416300" y="2451100"/>
          <p14:tracePt t="53096" x="3409950" y="2451100"/>
          <p14:tracePt t="53112" x="3409950" y="2457450"/>
          <p14:tracePt t="53353" x="3409950" y="2463800"/>
          <p14:tracePt t="53505" x="3409950" y="2470150"/>
          <p14:tracePt t="53529" x="3409950" y="2476500"/>
          <p14:tracePt t="53545" x="3409950" y="2482850"/>
          <p14:tracePt t="53568" x="3409950" y="2489200"/>
          <p14:tracePt t="53577" x="3409950" y="2495550"/>
          <p14:tracePt t="53639" x="3409950" y="2501900"/>
          <p14:tracePt t="53658" x="3409950" y="2508250"/>
          <p14:tracePt t="53665" x="3409950" y="2514600"/>
          <p14:tracePt t="53673" x="3409950" y="2520950"/>
          <p14:tracePt t="53680" x="3409950" y="2527300"/>
          <p14:tracePt t="53695" x="3409950" y="2533650"/>
          <p14:tracePt t="53791" x="3409950" y="2540000"/>
          <p14:tracePt t="53803" x="3409950" y="2546350"/>
          <p14:tracePt t="53823" x="3409950" y="2552700"/>
          <p14:tracePt t="53829" x="3409950" y="2559050"/>
          <p14:tracePt t="53931" x="3409950" y="2565400"/>
          <p14:tracePt t="53943" x="3409950" y="2571750"/>
          <p14:tracePt t="53951" x="3409950" y="2578100"/>
          <p14:tracePt t="54029" x="3409950" y="2584450"/>
          <p14:tracePt t="54044" x="3409950" y="2590800"/>
          <p14:tracePt t="54069" x="3409950" y="2597150"/>
          <p14:tracePt t="54142" x="3409950" y="2603500"/>
          <p14:tracePt t="54156" x="3409950" y="2609850"/>
          <p14:tracePt t="54165" x="3409950" y="2616200"/>
          <p14:tracePt t="54189" x="3409950" y="2622550"/>
          <p14:tracePt t="54209" x="3409950" y="2628900"/>
          <p14:tracePt t="54553" x="3409950" y="2635250"/>
          <p14:tracePt t="54562" x="3403600" y="2641600"/>
          <p14:tracePt t="54572" x="3397250" y="2641600"/>
          <p14:tracePt t="54579" x="3390900" y="2647950"/>
          <p14:tracePt t="54595" x="3384550" y="2654300"/>
          <p14:tracePt t="54612" x="3378200" y="2654300"/>
          <p14:tracePt t="54645" x="3378200" y="2660650"/>
          <p14:tracePt t="54662" x="3365500" y="2679700"/>
          <p14:tracePt t="54678" x="3352800" y="2692400"/>
          <p14:tracePt t="54695" x="3340100" y="2711450"/>
          <p14:tracePt t="54711" x="3333750" y="2724150"/>
          <p14:tracePt t="54728" x="3321050" y="2743200"/>
          <p14:tracePt t="54745" x="3314700" y="2762250"/>
          <p14:tracePt t="54762" x="3308350" y="2768600"/>
          <p14:tracePt t="54778" x="3302000" y="2781300"/>
          <p14:tracePt t="54795" x="3289300" y="2794000"/>
          <p14:tracePt t="54812" x="3276600" y="2819400"/>
          <p14:tracePt t="54828" x="3257550" y="2851150"/>
          <p14:tracePt t="54845" x="3257550" y="2857500"/>
          <p14:tracePt t="54861" x="3257550" y="2863850"/>
          <p14:tracePt t="54899" x="3251200" y="2870200"/>
          <p14:tracePt t="54911" x="3251200" y="2876550"/>
          <p14:tracePt t="54928" x="3244850" y="2895600"/>
          <p14:tracePt t="54945" x="3238500" y="2908300"/>
          <p14:tracePt t="54961" x="3232150" y="2914650"/>
          <p14:tracePt t="54978" x="3225800" y="2921000"/>
          <p14:tracePt t="55009" x="3225800" y="2927350"/>
          <p14:tracePt t="55033" x="3219450" y="2927350"/>
          <p14:tracePt t="55044" x="3219450" y="2933700"/>
          <p14:tracePt t="55062" x="3213100" y="2940050"/>
          <p14:tracePt t="55091" x="3213100" y="2946400"/>
          <p14:tracePt t="55099" x="3206750" y="2946400"/>
          <p14:tracePt t="55192" x="3200400" y="2952750"/>
          <p14:tracePt t="55294" x="3200400" y="2959100"/>
          <p14:tracePt t="55305" x="3194050" y="2965450"/>
          <p14:tracePt t="55312" x="3187700" y="2965450"/>
          <p14:tracePt t="55328" x="3187700" y="2971800"/>
          <p14:tracePt t="55345" x="3181350" y="2971800"/>
          <p14:tracePt t="55361" x="3181350" y="2978150"/>
          <p14:tracePt t="55406" x="3175000" y="2978150"/>
          <p14:tracePt t="55419" x="3175000" y="2984500"/>
          <p14:tracePt t="55426" x="3175000" y="2990850"/>
          <p14:tracePt t="55435" x="3168650" y="2997200"/>
          <p14:tracePt t="55445" x="3168650" y="3003550"/>
          <p14:tracePt t="55461" x="3162300" y="3028950"/>
          <p14:tracePt t="55478" x="3155950" y="3041650"/>
          <p14:tracePt t="55495" x="3149600" y="3054350"/>
          <p14:tracePt t="55511" x="3136900" y="3067050"/>
          <p14:tracePt t="55528" x="3130550" y="3079750"/>
          <p14:tracePt t="55544" x="3124200" y="3086100"/>
          <p14:tracePt t="55578" x="3117850" y="3098800"/>
          <p14:tracePt t="55595" x="3105150" y="3117850"/>
          <p14:tracePt t="55611" x="3098800" y="3130550"/>
          <p14:tracePt t="55628" x="3086100" y="3136900"/>
          <p14:tracePt t="55657" x="3086100" y="3143250"/>
          <p14:tracePt t="55665" x="3079750" y="3155950"/>
          <p14:tracePt t="55678" x="3073400" y="3168650"/>
          <p14:tracePt t="55694" x="3067050" y="3181350"/>
          <p14:tracePt t="55711" x="3060700" y="3194050"/>
          <p14:tracePt t="56148" x="3060700" y="3187700"/>
          <p14:tracePt t="56157" x="3067050" y="3187700"/>
          <p14:tracePt t="56243" x="3067050" y="3181350"/>
          <p14:tracePt t="56262" x="3073400" y="3181350"/>
          <p14:tracePt t="56271" x="3073400" y="3175000"/>
          <p14:tracePt t="56278" x="3079750" y="3175000"/>
          <p14:tracePt t="56294" x="3092450" y="3168650"/>
          <p14:tracePt t="56311" x="3098800" y="3162300"/>
          <p14:tracePt t="56327" x="3105150" y="3162300"/>
          <p14:tracePt t="56391" x="3105150" y="3155950"/>
          <p14:tracePt t="56408" x="3111500" y="3155950"/>
          <p14:tracePt t="56415" x="3124200" y="3149600"/>
          <p14:tracePt t="56422" x="3130550" y="3143250"/>
          <p14:tracePt t="56435" x="3136900" y="3136900"/>
          <p14:tracePt t="56444" x="3143250" y="3136900"/>
          <p14:tracePt t="56461" x="3149600" y="3130550"/>
          <p14:tracePt t="56477" x="3155950" y="3124200"/>
          <p14:tracePt t="56494" x="3168650" y="3124200"/>
          <p14:tracePt t="56511" x="3181350" y="3117850"/>
          <p14:tracePt t="56527" x="3187700" y="3111500"/>
          <p14:tracePt t="56544" x="3200400" y="3105150"/>
          <p14:tracePt t="56561" x="3206750" y="3105150"/>
          <p14:tracePt t="56577" x="3206750" y="3098800"/>
          <p14:tracePt t="56594" x="3213100" y="3098800"/>
          <p14:tracePt t="56611" x="3219450" y="3098800"/>
          <p14:tracePt t="56627" x="3232150" y="3098800"/>
          <p14:tracePt t="56644" x="3244850" y="3098800"/>
          <p14:tracePt t="56661" x="3257550" y="3092450"/>
          <p14:tracePt t="56677" x="3263900" y="3086100"/>
          <p14:tracePt t="56694" x="3270250" y="3086100"/>
          <p14:tracePt t="56711" x="3289300" y="3086100"/>
          <p14:tracePt t="56744" x="3302000" y="3086100"/>
          <p14:tracePt t="56821" x="3308350" y="3086100"/>
          <p14:tracePt t="56829" x="3321050" y="3086100"/>
          <p14:tracePt t="56837" x="3327400" y="3086100"/>
          <p14:tracePt t="56844" x="3333750" y="3086100"/>
          <p14:tracePt t="56861" x="3340100" y="3086100"/>
          <p14:tracePt t="56899" x="3346450" y="3086100"/>
          <p14:tracePt t="56919" x="3352800" y="3086100"/>
          <p14:tracePt t="56927" x="3359150" y="3086100"/>
          <p14:tracePt t="56935" x="3365500" y="3086100"/>
          <p14:tracePt t="56944" x="3371850" y="3086100"/>
          <p14:tracePt t="57015" x="3378200" y="3086100"/>
          <p14:tracePt t="57043" x="3384550" y="3092450"/>
          <p14:tracePt t="57518" x="3390900" y="3092450"/>
          <p14:tracePt t="57526" x="3397250" y="3092450"/>
          <p14:tracePt t="57542" x="3403600" y="3092450"/>
          <p14:tracePt t="57551" x="3409950" y="3092450"/>
          <p14:tracePt t="57560" x="3416300" y="3092450"/>
          <p14:tracePt t="57577" x="3422650" y="3092450"/>
          <p14:tracePt t="57594" x="3435350" y="3086100"/>
          <p14:tracePt t="57633" x="3448050" y="3086100"/>
          <p14:tracePt t="57652" x="3454400" y="3086100"/>
          <p14:tracePt t="57665" x="3460750" y="3086100"/>
          <p14:tracePt t="57679" x="3467100" y="3086100"/>
          <p14:tracePt t="57694" x="3473450" y="3086100"/>
          <p14:tracePt t="57710" x="3486150" y="3086100"/>
          <p14:tracePt t="57727" x="3505200" y="3086100"/>
          <p14:tracePt t="57760" x="3511550" y="3086100"/>
          <p14:tracePt t="57777" x="3517900" y="3086100"/>
          <p14:tracePt t="57794" x="3536950" y="3086100"/>
          <p14:tracePt t="57810" x="3543300" y="3086100"/>
          <p14:tracePt t="57844" x="3549650" y="3086100"/>
          <p14:tracePt t="57860" x="3562350" y="3086100"/>
          <p14:tracePt t="57877" x="3568700" y="3086100"/>
          <p14:tracePt t="57893" x="3581400" y="3086100"/>
          <p14:tracePt t="57910" x="3587750" y="3086100"/>
          <p14:tracePt t="57981" x="3594100" y="3086100"/>
          <p14:tracePt t="57992" x="3600450" y="3086100"/>
          <p14:tracePt t="58165" x="3606800" y="3086100"/>
          <p14:tracePt t="58175" x="3613150" y="3086100"/>
          <p14:tracePt t="58183" x="3619500" y="3086100"/>
          <p14:tracePt t="58515" x="3625850" y="3086100"/>
          <p14:tracePt t="58601" x="3632200" y="3086100"/>
          <p14:tracePt t="58629" x="3638550" y="3086100"/>
          <p14:tracePt t="58702" x="3644900" y="3086100"/>
          <p14:tracePt t="58752" x="3651250" y="3086100"/>
          <p14:tracePt t="58765" x="3657600" y="3079750"/>
          <p14:tracePt t="58772" x="3663950" y="3079750"/>
          <p14:tracePt t="58781" x="3676650" y="3079750"/>
          <p14:tracePt t="58793" x="3689350" y="3073400"/>
          <p14:tracePt t="58810" x="3708400" y="3067050"/>
          <p14:tracePt t="58826" x="3721100" y="3060700"/>
          <p14:tracePt t="58863" x="3727450" y="3060700"/>
          <p14:tracePt t="58876" x="3740150" y="3060700"/>
          <p14:tracePt t="58893" x="3752850" y="3060700"/>
          <p14:tracePt t="58910" x="3778250" y="3060700"/>
          <p14:tracePt t="58926" x="3797300" y="3060700"/>
          <p14:tracePt t="58943" x="3810000" y="3060700"/>
          <p14:tracePt t="58995" x="3810000" y="3054350"/>
          <p14:tracePt t="59003" x="3816350" y="3054350"/>
          <p14:tracePt t="59011" x="3822700" y="3054350"/>
          <p14:tracePt t="59026" x="3835400" y="3048000"/>
          <p14:tracePt t="59043" x="3841750" y="3048000"/>
          <p14:tracePt t="59060" x="3848100" y="3048000"/>
          <p14:tracePt t="59359" x="3854450" y="3048000"/>
          <p14:tracePt t="59371" x="3860800" y="3054350"/>
          <p14:tracePt t="59379" x="3860800" y="3060700"/>
          <p14:tracePt t="59393" x="3867150" y="3067050"/>
          <p14:tracePt t="59641" x="3867150" y="3073400"/>
          <p14:tracePt t="59715" x="3867150" y="3079750"/>
          <p14:tracePt t="59752" x="3873500" y="3079750"/>
          <p14:tracePt t="61072" x="3879850" y="3079750"/>
          <p14:tracePt t="61159" x="3886200" y="3079750"/>
          <p14:tracePt t="61171" x="3892550" y="3079750"/>
          <p14:tracePt t="61179" x="3898900" y="3079750"/>
          <p14:tracePt t="61195" x="3905250" y="3079750"/>
          <p14:tracePt t="61229" x="3911600" y="3079750"/>
          <p14:tracePt t="61244" x="3917950" y="3079750"/>
          <p14:tracePt t="61307" x="3924300" y="3079750"/>
          <p14:tracePt t="61315" x="3930650" y="3079750"/>
          <p14:tracePt t="61323" x="3937000" y="3079750"/>
          <p14:tracePt t="61471" x="3943350" y="3079750"/>
          <p14:tracePt t="61835" x="3937000" y="3086100"/>
          <p14:tracePt t="61843" x="3930650" y="3092450"/>
          <p14:tracePt t="61851" x="3924300" y="3092450"/>
          <p14:tracePt t="61859" x="3924300" y="3098800"/>
          <p14:tracePt t="61875" x="3911600" y="3098800"/>
          <p14:tracePt t="61892" x="3905250" y="3098800"/>
          <p14:tracePt t="61978" x="3905250" y="3092450"/>
          <p14:tracePt t="61987" x="3911600" y="3092450"/>
          <p14:tracePt t="61995" x="3917950" y="3086100"/>
          <p14:tracePt t="62011" x="3917950" y="3079750"/>
          <p14:tracePt t="62027" x="3924300" y="3079750"/>
          <p14:tracePt t="62042" x="3924300" y="3073400"/>
          <p14:tracePt t="62058" x="3930650" y="3073400"/>
          <p14:tracePt t="62319" x="3937000" y="3073400"/>
          <p14:tracePt t="62331" x="3943350" y="3067050"/>
          <p14:tracePt t="62405" x="3949700" y="3067050"/>
          <p14:tracePt t="62557" x="3956050" y="3067050"/>
          <p14:tracePt t="62569" x="3956050" y="3060700"/>
          <p14:tracePt t="62642" x="3962400" y="3060700"/>
          <p14:tracePt t="62671" x="3968750" y="3060700"/>
          <p14:tracePt t="62950" x="3975100" y="3054350"/>
          <p14:tracePt t="63011" x="3975100" y="3048000"/>
          <p14:tracePt t="63159" x="3981450" y="3041650"/>
          <p14:tracePt t="63171" x="3987800" y="3035300"/>
          <p14:tracePt t="63180" x="3994150" y="3035300"/>
          <p14:tracePt t="63191" x="4000500" y="3028950"/>
          <p14:tracePt t="63208" x="4019550" y="3028950"/>
          <p14:tracePt t="63224" x="4032250" y="3028950"/>
          <p14:tracePt t="63241" x="4038600" y="3028950"/>
          <p14:tracePt t="63258" x="4044950" y="3028950"/>
          <p14:tracePt t="63291" x="4070350" y="3041650"/>
          <p14:tracePt t="63308" x="4095750" y="3041650"/>
          <p14:tracePt t="63324" x="4114800" y="3041650"/>
          <p14:tracePt t="63341" x="4127500" y="3041650"/>
          <p14:tracePt t="63358" x="4133850" y="3041650"/>
          <p14:tracePt t="63479" x="4127500" y="3041650"/>
          <p14:tracePt t="63675" x="4133850" y="3041650"/>
          <p14:tracePt t="63799" x="4140200" y="3041650"/>
          <p14:tracePt t="63823" x="4146550" y="3041650"/>
          <p14:tracePt t="63851" x="4146550" y="3035300"/>
          <p14:tracePt t="63913" x="4146550" y="3028950"/>
          <p14:tracePt t="64478" x="4140200" y="3028950"/>
          <p14:tracePt t="64495" x="4133850" y="3028950"/>
          <p14:tracePt t="64529" x="4133850" y="3035300"/>
          <p14:tracePt t="64541" x="4127500" y="3041650"/>
          <p14:tracePt t="64549" x="4121150" y="3048000"/>
          <p14:tracePt t="64565" x="4121150" y="3054350"/>
          <p14:tracePt t="64574" x="4114800" y="3060700"/>
          <p14:tracePt t="64620" x="4108450" y="3067050"/>
          <p14:tracePt t="64631" x="4102100" y="3073400"/>
          <p14:tracePt t="64639" x="4095750" y="3079750"/>
          <p14:tracePt t="64647" x="4089400" y="3086100"/>
          <p14:tracePt t="64659" x="4083050" y="3092450"/>
          <p14:tracePt t="64674" x="4083050" y="3105150"/>
          <p14:tracePt t="64690" x="4070350" y="3130550"/>
          <p14:tracePt t="64707" x="4057650" y="3155950"/>
          <p14:tracePt t="64724" x="4032250" y="3187700"/>
          <p14:tracePt t="64740" x="4013200" y="3213100"/>
          <p14:tracePt t="64757" x="3987800" y="3238500"/>
          <p14:tracePt t="64774" x="3962400" y="3263900"/>
          <p14:tracePt t="64790" x="3911600" y="3314700"/>
          <p14:tracePt t="64807" x="3886200" y="3352800"/>
          <p14:tracePt t="64824" x="3854450" y="3384550"/>
          <p14:tracePt t="64840" x="3829050" y="3409950"/>
          <p14:tracePt t="64857" x="3803650" y="3441700"/>
          <p14:tracePt t="64874" x="3771900" y="3467100"/>
          <p14:tracePt t="64890" x="3733800" y="3492500"/>
          <p14:tracePt t="64907" x="3702050" y="3524250"/>
          <p14:tracePt t="64924" x="3651250" y="3549650"/>
          <p14:tracePt t="64940" x="3448050" y="3619500"/>
          <p14:tracePt t="64957" x="3263900" y="3683000"/>
          <p14:tracePt t="64974" x="2990850" y="3784600"/>
          <p14:tracePt t="64991" x="2730500" y="3911600"/>
          <p14:tracePt t="65007" x="2552700" y="4000500"/>
          <p14:tracePt t="65024" x="2438400" y="4057650"/>
          <p14:tracePt t="65040" x="2355850" y="4114800"/>
          <p14:tracePt t="65057" x="2273300" y="4159250"/>
          <p14:tracePt t="65074" x="2247900" y="4171950"/>
          <p14:tracePt t="65090" x="2222500" y="4197350"/>
          <p14:tracePt t="65107" x="2184400" y="4241800"/>
          <p14:tracePt t="65123" x="2133600" y="4286250"/>
          <p14:tracePt t="65140" x="2101850" y="4318000"/>
          <p14:tracePt t="65157" x="2082800" y="4343400"/>
          <p14:tracePt t="65173" x="2063750" y="4368800"/>
          <p14:tracePt t="65190" x="2051050" y="4394200"/>
          <p14:tracePt t="65207" x="2032000" y="4432300"/>
          <p14:tracePt t="65224" x="2025650" y="4483100"/>
          <p14:tracePt t="65240" x="2038350" y="4552950"/>
          <p14:tracePt t="65257" x="2063750" y="4591050"/>
          <p14:tracePt t="65273" x="2063750" y="4610100"/>
          <p14:tracePt t="65307" x="2063750" y="4616450"/>
          <p14:tracePt t="65534" x="2070100" y="4616450"/>
          <p14:tracePt t="65552" x="2076450" y="4616450"/>
          <p14:tracePt t="65561" x="2082800" y="4616450"/>
          <p14:tracePt t="65593" x="2089150" y="4616450"/>
          <p14:tracePt t="65605" x="2095500" y="4616450"/>
          <p14:tracePt t="65651" x="2101850" y="4616450"/>
          <p14:tracePt t="65663" x="2114550" y="4616450"/>
          <p14:tracePt t="65671" x="2127250" y="4616450"/>
          <p14:tracePt t="65679" x="2133600" y="4616450"/>
          <p14:tracePt t="65690" x="2146300" y="4610100"/>
          <p14:tracePt t="65707" x="2171700" y="4603750"/>
          <p14:tracePt t="65723" x="2184400" y="4603750"/>
          <p14:tracePt t="65740" x="2197100" y="4603750"/>
          <p14:tracePt t="65757" x="2203450" y="4603750"/>
          <p14:tracePt t="65905" x="2209800" y="4603750"/>
          <p14:tracePt t="66003" x="2222500" y="4610100"/>
          <p14:tracePt t="66011" x="2228850" y="4610100"/>
          <p14:tracePt t="66019" x="2235200" y="4610100"/>
          <p14:tracePt t="66029" x="2241550" y="4610100"/>
          <p14:tracePt t="66225" x="2247900" y="4610100"/>
          <p14:tracePt t="68627" x="2254250" y="4610100"/>
          <p14:tracePt t="68639" x="2254250" y="4603750"/>
          <p14:tracePt t="68647" x="2260600" y="4603750"/>
          <p14:tracePt t="68655" x="2273300" y="4597400"/>
          <p14:tracePt t="68672" x="2286000" y="4597400"/>
          <p14:tracePt t="68689" x="2298700" y="4591050"/>
          <p14:tracePt t="68729" x="2305050" y="4584700"/>
          <p14:tracePt t="68739" x="2317750" y="4584700"/>
          <p14:tracePt t="68755" x="2330450" y="4578350"/>
          <p14:tracePt t="68772" x="2343150" y="4578350"/>
          <p14:tracePt t="68789" x="2343150" y="4572000"/>
          <p14:tracePt t="68851" x="2349500" y="4565650"/>
          <p14:tracePt t="68857" x="2355850" y="4565650"/>
          <p14:tracePt t="68865" x="2362200" y="4565650"/>
          <p14:tracePt t="68959" x="2368550" y="4565650"/>
          <p14:tracePt t="68971" x="2374900" y="4559300"/>
          <p14:tracePt t="69171" x="2381250" y="4559300"/>
          <p14:tracePt t="69205" x="2387600" y="4559300"/>
          <p14:tracePt t="69383" x="2393950" y="4559300"/>
          <p14:tracePt t="69909" x="2400300" y="4559300"/>
          <p14:tracePt t="69921" x="2413000" y="4559300"/>
          <p14:tracePt t="69927" x="2419350" y="4559300"/>
          <p14:tracePt t="69943" x="2432050" y="4559300"/>
          <p14:tracePt t="69955" x="2444750" y="4552950"/>
          <p14:tracePt t="69971" x="2470150" y="4552950"/>
          <p14:tracePt t="69988" x="2495550" y="4552950"/>
          <p14:tracePt t="70005" x="2533650" y="4552950"/>
          <p14:tracePt t="70021" x="2540000" y="4552950"/>
          <p14:tracePt t="70055" x="2546350" y="4552950"/>
          <p14:tracePt t="70071" x="2559050" y="4552950"/>
          <p14:tracePt t="70088" x="2603500" y="4559300"/>
          <p14:tracePt t="70104" x="2635250" y="4565650"/>
          <p14:tracePt t="70121" x="2660650" y="4565650"/>
          <p14:tracePt t="70138" x="2679700" y="4565650"/>
          <p14:tracePt t="70154" x="2686050" y="4565650"/>
          <p14:tracePt t="70171" x="2698750" y="4565650"/>
          <p14:tracePt t="70188" x="2717800" y="4565650"/>
          <p14:tracePt t="70204" x="2755900" y="4565650"/>
          <p14:tracePt t="70221" x="2832100" y="4565650"/>
          <p14:tracePt t="70238" x="2946400" y="4559300"/>
          <p14:tracePt t="70255" x="3054350" y="4540250"/>
          <p14:tracePt t="70271" x="3098800" y="4533900"/>
          <p14:tracePt t="70345" x="3105150" y="4533900"/>
          <p14:tracePt t="70369" x="3111500" y="4533900"/>
          <p14:tracePt t="70377" x="3124200" y="4533900"/>
          <p14:tracePt t="70385" x="3130550" y="4533900"/>
          <p14:tracePt t="70394" x="3136900" y="4533900"/>
          <p14:tracePt t="70427" x="3143250" y="4533900"/>
          <p14:tracePt t="70435" x="3155950" y="4533900"/>
          <p14:tracePt t="70443" x="3168650" y="4533900"/>
          <p14:tracePt t="70454" x="3181350" y="4533900"/>
          <p14:tracePt t="70471" x="3206750" y="4533900"/>
          <p14:tracePt t="70488" x="3232150" y="4533900"/>
          <p14:tracePt t="70504" x="3257550" y="4533900"/>
          <p14:tracePt t="70521" x="3270250" y="4533900"/>
          <p14:tracePt t="70538" x="3282950" y="4533900"/>
          <p14:tracePt t="70554" x="3289300" y="4533900"/>
          <p14:tracePt t="70571" x="3302000" y="4533900"/>
          <p14:tracePt t="70588" x="3327400" y="4533900"/>
          <p14:tracePt t="70604" x="3333750" y="4533900"/>
          <p14:tracePt t="70621" x="3340100" y="4533900"/>
          <p14:tracePt t="70692" x="3346450" y="4533900"/>
          <p14:tracePt t="70798" x="3352800" y="4533900"/>
          <p14:tracePt t="71012" x="3359150" y="4533900"/>
          <p14:tracePt t="71029" x="3365500" y="4527550"/>
          <p14:tracePt t="71036" x="3371850" y="4521200"/>
          <p14:tracePt t="71044" x="3378200" y="4514850"/>
          <p14:tracePt t="71054" x="3378200" y="4508500"/>
          <p14:tracePt t="71071" x="3384550" y="4502150"/>
          <p14:tracePt t="71104" x="3384550" y="4495800"/>
          <p14:tracePt t="71121" x="3390900" y="4495800"/>
          <p14:tracePt t="71143" x="3390900" y="4489450"/>
          <p14:tracePt t="71154" x="3397250" y="4489450"/>
          <p14:tracePt t="71171" x="3403600" y="4476750"/>
          <p14:tracePt t="71187" x="3409950" y="4464050"/>
          <p14:tracePt t="71405" x="3409950" y="4457700"/>
          <p14:tracePt t="71505" x="3409950" y="4451350"/>
          <p14:tracePt t="71513" x="3409950" y="4445000"/>
          <p14:tracePt t="71521" x="3409950" y="4438650"/>
          <p14:tracePt t="71537" x="3403600" y="4438650"/>
          <p14:tracePt t="71577" x="3403600" y="4432300"/>
          <p14:tracePt t="71615" x="3397250" y="4432300"/>
          <p14:tracePt t="71627" x="3397250" y="4425950"/>
          <p14:tracePt t="71654" x="3390900" y="4425950"/>
          <p14:tracePt t="71663" x="3384550" y="4425950"/>
          <p14:tracePt t="71677" x="3378200" y="4425950"/>
          <p14:tracePt t="71729" x="3371850" y="4425950"/>
          <p14:tracePt t="71763" x="3365500" y="4425950"/>
          <p14:tracePt t="71775" x="3359150" y="4425950"/>
          <p14:tracePt t="71939" x="3352800" y="4432300"/>
          <p14:tracePt t="71947" x="3352800" y="4438650"/>
          <p14:tracePt t="72165" x="3352800" y="4445000"/>
          <p14:tracePt t="72181" x="3352800" y="4451350"/>
          <p14:tracePt t="72189" x="3359150" y="4451350"/>
          <p14:tracePt t="72233" x="3365500" y="4451350"/>
          <p14:tracePt t="72243" x="3371850" y="4451350"/>
          <p14:tracePt t="72251" x="3378200" y="4451350"/>
          <p14:tracePt t="72259" x="3384550" y="4451350"/>
          <p14:tracePt t="72271" x="3390900" y="4451350"/>
          <p14:tracePt t="72295" x="3403600" y="4451350"/>
          <p14:tracePt t="72310" x="3409950" y="4451350"/>
          <p14:tracePt t="72321" x="3409950" y="4445000"/>
          <p14:tracePt t="72361" x="3416300" y="4445000"/>
          <p14:tracePt t="72397" x="3422650" y="4445000"/>
          <p14:tracePt t="73458" x="3416300" y="4445000"/>
          <p14:tracePt t="73520" x="3409950" y="4445000"/>
          <p14:tracePt t="74065" x="3403600" y="4445000"/>
          <p14:tracePt t="74243" x="3409950" y="4445000"/>
          <p14:tracePt t="74271" x="3416300" y="4445000"/>
          <p14:tracePt t="74307" x="3416300" y="4451350"/>
          <p14:tracePt t="74345" x="3422650" y="4457700"/>
          <p14:tracePt t="74353" x="3422650" y="4464050"/>
          <p14:tracePt t="74428" x="3422650" y="4470400"/>
          <p14:tracePt t="74541" x="3416300" y="4470400"/>
          <p14:tracePt t="74553" x="3416300" y="4476750"/>
          <p14:tracePt t="74704" x="3409950" y="4476750"/>
          <p14:tracePt t="74724" x="3403600" y="4476750"/>
          <p14:tracePt t="74736" x="3397250" y="4476750"/>
          <p14:tracePt t="75353" x="3390900" y="4476750"/>
          <p14:tracePt t="76205" x="3384550" y="4476750"/>
          <p14:tracePt t="76709" x="3378200" y="4476750"/>
          <p14:tracePt t="76910" x="3371850" y="4476750"/>
          <p14:tracePt t="76946" x="3365500" y="4470400"/>
          <p14:tracePt t="77111" x="3365500" y="4464050"/>
          <p14:tracePt t="77123" x="3359150" y="4457700"/>
          <p14:tracePt t="77147" x="3359150" y="4451350"/>
          <p14:tracePt t="77157" x="3352800" y="4451350"/>
          <p14:tracePt t="77201" x="3352800" y="4445000"/>
          <p14:tracePt t="77229" x="3346450" y="4438650"/>
          <p14:tracePt t="77693" x="3340100" y="4432300"/>
          <p14:tracePt t="77705" x="3333750" y="4432300"/>
          <p14:tracePt t="77767" x="3327400" y="4425950"/>
          <p14:tracePt t="77783" x="3314700" y="4425950"/>
          <p14:tracePt t="77791" x="3308350" y="4425950"/>
          <p14:tracePt t="77868" x="3302000" y="4419600"/>
          <p14:tracePt t="77881" x="3295650" y="4419600"/>
          <p14:tracePt t="78481" x="3302000" y="4419600"/>
          <p14:tracePt t="78497" x="3308350" y="4419600"/>
          <p14:tracePt t="78505" x="3321050" y="4419600"/>
          <p14:tracePt t="78513" x="3333750" y="4425950"/>
          <p14:tracePt t="78521" x="3340100" y="4425950"/>
          <p14:tracePt t="78534" x="3352800" y="4425950"/>
          <p14:tracePt t="78551" x="3365500" y="4425950"/>
          <p14:tracePt t="78567" x="3371850" y="4425950"/>
          <p14:tracePt t="78791" x="3371850" y="4432300"/>
          <p14:tracePt t="78829" x="3371850" y="4438650"/>
          <p14:tracePt t="78836" x="3365500" y="4445000"/>
          <p14:tracePt t="78879" x="3359150" y="4445000"/>
          <p14:tracePt t="78899" x="3352800" y="4445000"/>
          <p14:tracePt t="79075" x="3346450" y="4451350"/>
          <p14:tracePt t="79087" x="3340100" y="4451350"/>
          <p14:tracePt t="79094" x="3333750" y="4451350"/>
          <p14:tracePt t="79126" x="3327400" y="4457700"/>
          <p14:tracePt t="79133" x="3321050" y="4457700"/>
          <p14:tracePt t="79140" x="3321050" y="4464050"/>
          <p14:tracePt t="79157" x="3314700" y="4464050"/>
          <p14:tracePt t="79167" x="3308350" y="4464050"/>
          <p14:tracePt t="79184" x="3282950" y="4464050"/>
          <p14:tracePt t="79200" x="3251200" y="4464050"/>
          <p14:tracePt t="79217" x="3225800" y="4489450"/>
          <p14:tracePt t="79234" x="3206750" y="4489450"/>
          <p14:tracePt t="79267" x="3194050" y="4489450"/>
          <p14:tracePt t="79284" x="3187700" y="4489450"/>
          <p14:tracePt t="79300" x="3181350" y="4489450"/>
          <p14:tracePt t="79364" x="3168650" y="4489450"/>
          <p14:tracePt t="79380" x="3162300" y="4489450"/>
          <p14:tracePt t="79447" x="3155950" y="4489450"/>
          <p14:tracePt t="79459" x="3149600" y="4489450"/>
          <p14:tracePt t="79475" x="3143250" y="4489450"/>
          <p14:tracePt t="79524" x="3130550" y="4489450"/>
          <p14:tracePt t="79533" x="3117850" y="4483100"/>
          <p14:tracePt t="79541" x="3111500" y="4483100"/>
          <p14:tracePt t="79615" x="3098800" y="4483100"/>
          <p14:tracePt t="79631" x="3086100" y="4483100"/>
          <p14:tracePt t="79639" x="3079750" y="4483100"/>
          <p14:tracePt t="79865" x="3079750" y="4476750"/>
          <p14:tracePt t="79939" x="3073400" y="4470400"/>
          <p14:tracePt t="79951" x="3067050" y="4470400"/>
          <p14:tracePt t="79959" x="3067050" y="4464050"/>
          <p14:tracePt t="79977" x="3060700" y="4464050"/>
          <p14:tracePt t="79993" x="3060700" y="4457700"/>
          <p14:tracePt t="80017" x="3060700" y="4451350"/>
          <p14:tracePt t="80067" x="3060700" y="4445000"/>
          <p14:tracePt t="80079" x="3054350" y="4445000"/>
          <p14:tracePt t="80477" x="3054350" y="4438650"/>
          <p14:tracePt t="80489" x="3060700" y="4438650"/>
          <p14:tracePt t="80509" x="3067050" y="4432300"/>
          <p14:tracePt t="80529" x="3073400" y="4432300"/>
          <p14:tracePt t="80545" x="3079750" y="4425950"/>
          <p14:tracePt t="80623" x="3086100" y="4425950"/>
          <p14:tracePt t="80861" x="3092450" y="4425950"/>
          <p14:tracePt t="81165" x="3098800" y="4425950"/>
          <p14:tracePt t="81177" x="3105150" y="4425950"/>
          <p14:tracePt t="81184" x="3111500" y="4425950"/>
          <p14:tracePt t="81215" x="3117850" y="4425950"/>
          <p14:tracePt t="81223" x="3130550" y="4425950"/>
          <p14:tracePt t="81233" x="3136900" y="4425950"/>
          <p14:tracePt t="81250" x="3149600" y="4432300"/>
          <p14:tracePt t="81266" x="3155950" y="4432300"/>
          <p14:tracePt t="81299" x="3168650" y="4438650"/>
          <p14:tracePt t="81316" x="3181350" y="4438650"/>
          <p14:tracePt t="81333" x="3200400" y="4445000"/>
          <p14:tracePt t="81349" x="3206750" y="4445000"/>
          <p14:tracePt t="81366" x="3219450" y="4445000"/>
          <p14:tracePt t="81383" x="3238500" y="4451350"/>
          <p14:tracePt t="81399" x="3244850" y="4451350"/>
          <p14:tracePt t="81433" x="3244850" y="4457700"/>
          <p14:tracePt t="81456" x="3251200" y="4464050"/>
          <p14:tracePt t="81466" x="3257550" y="4464050"/>
          <p14:tracePt t="81483" x="3270250" y="4464050"/>
          <p14:tracePt t="81499" x="3276600" y="4470400"/>
          <p14:tracePt t="81516" x="3289300" y="4470400"/>
          <p14:tracePt t="81533" x="3295650" y="4476750"/>
          <p14:tracePt t="81549" x="3302000" y="4476750"/>
          <p14:tracePt t="81611" x="3308350" y="4483100"/>
          <p14:tracePt t="81623" x="3314700" y="4483100"/>
          <p14:tracePt t="82035" x="3321050" y="4483100"/>
          <p14:tracePt t="82189" x="3327400" y="4483100"/>
          <p14:tracePt t="82212" x="3333750" y="4483100"/>
          <p14:tracePt t="82275" x="3340100" y="4483100"/>
          <p14:tracePt t="82289" x="3346450" y="4483100"/>
          <p14:tracePt t="82293" x="3352800" y="4483100"/>
          <p14:tracePt t="82311" x="3359150" y="4483100"/>
          <p14:tracePt t="82318" x="3365500" y="4476750"/>
          <p14:tracePt t="82333" x="3371850" y="4476750"/>
          <p14:tracePt t="82349" x="3378200" y="4464050"/>
          <p14:tracePt t="82366" x="3397250" y="4445000"/>
          <p14:tracePt t="82382" x="3416300" y="4432300"/>
          <p14:tracePt t="82399" x="3429000" y="4425950"/>
          <p14:tracePt t="82416" x="3448050" y="4425950"/>
          <p14:tracePt t="82432" x="3460750" y="4419600"/>
          <p14:tracePt t="82449" x="3467100" y="4419600"/>
          <p14:tracePt t="82466" x="3473450" y="4413250"/>
          <p14:tracePt t="82482" x="3479800" y="4413250"/>
          <p14:tracePt t="82522" x="3486150" y="4406900"/>
          <p14:tracePt t="82532" x="3492500" y="4406900"/>
          <p14:tracePt t="82549" x="3511550" y="4394200"/>
          <p14:tracePt t="82566" x="3530600" y="4387850"/>
          <p14:tracePt t="82582" x="3556000" y="4381500"/>
          <p14:tracePt t="82599" x="3568700" y="4375150"/>
          <p14:tracePt t="82616" x="3575050" y="4375150"/>
          <p14:tracePt t="82632" x="3587750" y="4368800"/>
          <p14:tracePt t="82666" x="3594100" y="4368800"/>
          <p14:tracePt t="82682" x="3600450" y="4368800"/>
          <p14:tracePt t="82699" x="3606800" y="4368800"/>
          <p14:tracePt t="82715" x="3613150" y="4368800"/>
          <p14:tracePt t="82732" x="3632200" y="4368800"/>
          <p14:tracePt t="82749" x="3638550" y="4368800"/>
          <p14:tracePt t="82766" x="3651250" y="4368800"/>
          <p14:tracePt t="82782" x="3657600" y="4368800"/>
          <p14:tracePt t="82817" x="3663950" y="4368800"/>
          <p14:tracePt t="82833" x="3670300" y="4368800"/>
          <p14:tracePt t="82851" x="3676650" y="4368800"/>
          <p14:tracePt t="82866" x="3676650" y="4375150"/>
          <p14:tracePt t="82882" x="3683000" y="4375150"/>
          <p14:tracePt t="82911" x="3689350" y="4381500"/>
          <p14:tracePt t="82923" x="3695700" y="4387850"/>
          <p14:tracePt t="82935" x="3695700" y="4394200"/>
          <p14:tracePt t="82949" x="3702050" y="4394200"/>
          <p14:tracePt t="83090" x="3708400" y="4400550"/>
          <p14:tracePt t="83181" x="3714750" y="4406900"/>
          <p14:tracePt t="83191" x="3721100" y="4406900"/>
          <p14:tracePt t="83203" x="3721100" y="4413250"/>
          <p14:tracePt t="83519" x="3727450" y="4413250"/>
          <p14:tracePt t="83539" x="3733800" y="4419600"/>
          <p14:tracePt t="83551" x="3740150" y="4419600"/>
          <p14:tracePt t="83645" x="3740150" y="4425950"/>
          <p14:tracePt t="83664" x="3733800" y="4425950"/>
          <p14:tracePt t="83672" x="3727450" y="4432300"/>
          <p14:tracePt t="83682" x="3721100" y="4432300"/>
          <p14:tracePt t="83698" x="3714750" y="4432300"/>
          <p14:tracePt t="83715" x="3702050" y="4432300"/>
          <p14:tracePt t="83748" x="3695700" y="4432300"/>
          <p14:tracePt t="83784" x="3689350" y="4432300"/>
          <p14:tracePt t="83796" x="3683000" y="4432300"/>
          <p14:tracePt t="83805" x="3676650" y="4432300"/>
          <p14:tracePt t="83842" x="3670300" y="4432300"/>
          <p14:tracePt t="83878" x="3663950" y="4432300"/>
          <p14:tracePt t="83889" x="3657600" y="4432300"/>
          <p14:tracePt t="83899" x="3651250" y="4432300"/>
          <p14:tracePt t="83907" x="3638550" y="4432300"/>
          <p14:tracePt t="83915" x="3638550" y="4425950"/>
          <p14:tracePt t="83932" x="3625850" y="4419600"/>
          <p14:tracePt t="83948" x="3613150" y="4419600"/>
          <p14:tracePt t="84011" x="3613150" y="4413250"/>
          <p14:tracePt t="85129" x="3619500" y="4413250"/>
          <p14:tracePt t="85137" x="3625850" y="4413250"/>
          <p14:tracePt t="85145" x="3632200" y="4413250"/>
          <p14:tracePt t="85179" x="3638550" y="4413250"/>
          <p14:tracePt t="85195" x="3644900" y="4413250"/>
          <p14:tracePt t="85261" x="3651250" y="4413250"/>
          <p14:tracePt t="85578" x="3644900" y="4413250"/>
          <p14:tracePt t="85585" x="3638550" y="4406900"/>
          <p14:tracePt t="85600" x="3632200" y="4406900"/>
          <p14:tracePt t="85609" x="3625850" y="4406900"/>
          <p14:tracePt t="85617" x="3619500" y="4406900"/>
          <p14:tracePt t="85631" x="3613150" y="4406900"/>
          <p14:tracePt t="85648" x="3600450" y="4400550"/>
          <p14:tracePt t="85664" x="3587750" y="4394200"/>
          <p14:tracePt t="85681" x="3568700" y="4381500"/>
          <p14:tracePt t="85698" x="3549650" y="4375150"/>
          <p14:tracePt t="85714" x="3524250" y="4368800"/>
          <p14:tracePt t="85731" x="3511550" y="4368800"/>
          <p14:tracePt t="85748" x="3486150" y="4368800"/>
          <p14:tracePt t="85764" x="3473450" y="4368800"/>
          <p14:tracePt t="85781" x="3409950" y="4381500"/>
          <p14:tracePt t="85798" x="3359150" y="4394200"/>
          <p14:tracePt t="85814" x="3333750" y="4400550"/>
          <p14:tracePt t="85831" x="3308350" y="4400550"/>
          <p14:tracePt t="85847" x="3282950" y="4400550"/>
          <p14:tracePt t="85864" x="3257550" y="4400550"/>
          <p14:tracePt t="85881" x="3232150" y="4394200"/>
          <p14:tracePt t="85897" x="3200400" y="4375150"/>
          <p14:tracePt t="85914" x="3162300" y="4362450"/>
          <p14:tracePt t="85931" x="3136900" y="4349750"/>
          <p14:tracePt t="85947" x="3130550" y="4343400"/>
          <p14:tracePt t="85985" x="3130550" y="4337050"/>
          <p14:tracePt t="85997" x="3124200" y="4337050"/>
          <p14:tracePt t="86014" x="3098800" y="4324350"/>
          <p14:tracePt t="86031" x="3073400" y="4298950"/>
          <p14:tracePt t="86047" x="3054350" y="4292600"/>
          <p14:tracePt t="86140" x="3048000" y="4286250"/>
          <p14:tracePt t="86153" x="3041650" y="4286250"/>
          <p14:tracePt t="86160" x="3035300" y="4279900"/>
          <p14:tracePt t="86287" x="3028950" y="4273550"/>
          <p14:tracePt t="86292" x="3016250" y="4254500"/>
          <p14:tracePt t="86301" x="3003550" y="4241800"/>
          <p14:tracePt t="86314" x="2990850" y="4229100"/>
          <p14:tracePt t="86359" x="2990850" y="4222750"/>
          <p14:tracePt t="86387" x="2984500" y="4216400"/>
          <p14:tracePt t="86395" x="2965450" y="4203700"/>
          <p14:tracePt t="86403" x="2933700" y="4191000"/>
          <p14:tracePt t="86414" x="2895600" y="4171950"/>
          <p14:tracePt t="86430" x="2781300" y="4133850"/>
          <p14:tracePt t="86447" x="2673350" y="4095750"/>
          <p14:tracePt t="86464" x="2482850" y="4032250"/>
          <p14:tracePt t="86480" x="2349500" y="3975100"/>
          <p14:tracePt t="86497" x="2209800" y="3860800"/>
          <p14:tracePt t="86514" x="2101850" y="3759200"/>
          <p14:tracePt t="86530" x="2038350" y="3702050"/>
          <p14:tracePt t="86547" x="2012950" y="3670300"/>
          <p14:tracePt t="86564" x="1987550" y="3644900"/>
          <p14:tracePt t="86580" x="1962150" y="3619500"/>
          <p14:tracePt t="86597" x="1854200" y="3568700"/>
          <p14:tracePt t="86614" x="1739900" y="3530600"/>
          <p14:tracePt t="86630" x="1695450" y="3517900"/>
          <p14:tracePt t="86647" x="1670050" y="3511550"/>
          <p14:tracePt t="86664" x="1631950" y="3498850"/>
          <p14:tracePt t="86681" x="1606550" y="3492500"/>
          <p14:tracePt t="86697" x="1581150" y="3479800"/>
          <p14:tracePt t="86714" x="1555750" y="3473450"/>
          <p14:tracePt t="91023" x="1549400" y="3473450"/>
          <p14:tracePt t="91035" x="1543050" y="3479800"/>
          <p14:tracePt t="91043" x="1358900" y="3587750"/>
          <p14:tracePt t="91051" x="1003300" y="3803650"/>
          <p14:tracePt t="91062" x="590550" y="4064000"/>
          <p14:tracePt t="91078" x="69850" y="4419600"/>
          <p14:tracePt t="91253" x="6350" y="4527550"/>
          <p14:tracePt t="91261" x="31750" y="4502150"/>
          <p14:tracePt t="91269" x="63500" y="4489450"/>
          <p14:tracePt t="91278" x="82550" y="4476750"/>
          <p14:tracePt t="91295" x="152400" y="4445000"/>
          <p14:tracePt t="91312" x="177800" y="4445000"/>
          <p14:tracePt t="91328" x="184150" y="4445000"/>
          <p14:tracePt t="91362" x="190500" y="4438650"/>
          <p14:tracePt t="91378" x="266700" y="4413250"/>
          <p14:tracePt t="91395" x="381000" y="4349750"/>
          <p14:tracePt t="91412" x="533400" y="4248150"/>
          <p14:tracePt t="91428" x="762000" y="4159250"/>
          <p14:tracePt t="91445" x="882650" y="4121150"/>
          <p14:tracePt t="91461" x="939800" y="4108450"/>
          <p14:tracePt t="91526" x="939800" y="4114800"/>
          <p14:tracePt t="91534" x="933450" y="4127500"/>
          <p14:tracePt t="91540" x="927100" y="4127500"/>
          <p14:tracePt t="91549" x="927100" y="4133850"/>
          <p14:tracePt t="91573" x="939800" y="4133850"/>
          <p14:tracePt t="91580" x="946150" y="4133850"/>
          <p14:tracePt t="91595" x="958850" y="4133850"/>
          <p14:tracePt t="91611" x="984250" y="4127500"/>
          <p14:tracePt t="91628" x="958850" y="4083050"/>
          <p14:tracePt t="91645" x="889000" y="4076700"/>
          <p14:tracePt t="91661" x="844550" y="4083050"/>
          <p14:tracePt t="91678" x="838200" y="4083050"/>
          <p14:tracePt t="91937" x="831850" y="4083050"/>
          <p14:tracePt t="91960" x="819150" y="4083050"/>
          <p14:tracePt t="92065" x="819150" y="4076700"/>
          <p14:tracePt t="92074" x="831850" y="4076700"/>
          <p14:tracePt t="92081" x="844550" y="4070350"/>
          <p14:tracePt t="92095" x="857250" y="4051300"/>
          <p14:tracePt t="92111" x="889000" y="4032250"/>
          <p14:tracePt t="92128" x="901700" y="4013200"/>
          <p14:tracePt t="92144" x="901700" y="4000500"/>
          <p14:tracePt t="92241" x="908050" y="4000500"/>
          <p14:tracePt t="92257" x="901700" y="4000500"/>
          <p14:tracePt t="92451" x="901700" y="4006850"/>
          <p14:tracePt t="92467" x="920750" y="4013200"/>
          <p14:tracePt t="92475" x="952500" y="4025900"/>
          <p14:tracePt t="92483" x="971550" y="4038600"/>
          <p14:tracePt t="92494" x="977900" y="4044950"/>
          <p14:tracePt t="92511" x="996950" y="4057650"/>
          <p14:tracePt t="92528" x="1041400" y="4083050"/>
          <p14:tracePt t="92544" x="1104900" y="4114800"/>
          <p14:tracePt t="92561" x="1155700" y="4146550"/>
          <p14:tracePt t="92578" x="1187450" y="4171950"/>
          <p14:tracePt t="92594" x="1212850" y="4191000"/>
          <p14:tracePt t="92611" x="1219200" y="4197350"/>
          <p14:tracePt t="92644" x="1219200" y="4203700"/>
          <p14:tracePt t="92671" x="1225550" y="4203700"/>
          <p14:tracePt t="92678" x="1250950" y="4222750"/>
          <p14:tracePt t="92694" x="1282700" y="4254500"/>
          <p14:tracePt t="92711" x="1308100" y="4279900"/>
          <p14:tracePt t="92728" x="1320800" y="4305300"/>
          <p14:tracePt t="92744" x="1346200" y="4330700"/>
          <p14:tracePt t="92761" x="1377950" y="4356100"/>
          <p14:tracePt t="92778" x="1422400" y="4387850"/>
          <p14:tracePt t="92794" x="1485900" y="4425950"/>
          <p14:tracePt t="92811" x="1530350" y="4451350"/>
          <p14:tracePt t="92828" x="1568450" y="4476750"/>
          <p14:tracePt t="92844" x="1593850" y="4502150"/>
          <p14:tracePt t="92861" x="1619250" y="4521200"/>
          <p14:tracePt t="92878" x="1644650" y="4546600"/>
          <p14:tracePt t="92894" x="1701800" y="4635500"/>
          <p14:tracePt t="92911" x="1822450" y="4762500"/>
          <p14:tracePt t="92928" x="1936750" y="4883150"/>
          <p14:tracePt t="92944" x="2108200" y="4997450"/>
          <p14:tracePt t="92961" x="2184400" y="5041900"/>
          <p14:tracePt t="92977" x="2222500" y="5067300"/>
          <p14:tracePt t="92994" x="2247900" y="5092700"/>
          <p14:tracePt t="93011" x="2273300" y="5124450"/>
          <p14:tracePt t="93027" x="2305050" y="5149850"/>
          <p14:tracePt t="93044" x="2362200" y="5232400"/>
          <p14:tracePt t="93061" x="2400300" y="5276850"/>
          <p14:tracePt t="93078" x="2425700" y="5295900"/>
          <p14:tracePt t="93094" x="2451100" y="5308600"/>
          <p14:tracePt t="93111" x="2482850" y="5321300"/>
          <p14:tracePt t="93128" x="2508250" y="5340350"/>
          <p14:tracePt t="93144" x="2559050" y="5365750"/>
          <p14:tracePt t="93161" x="2622550" y="5397500"/>
          <p14:tracePt t="93177" x="2686050" y="5441950"/>
          <p14:tracePt t="93194" x="2711450" y="5461000"/>
          <p14:tracePt t="93211" x="2736850" y="5473700"/>
          <p14:tracePt t="93227" x="2768600" y="5486400"/>
          <p14:tracePt t="93244" x="2794000" y="5499100"/>
          <p14:tracePt t="93261" x="2800350" y="5505450"/>
          <p14:tracePt t="93277" x="2806700" y="5511800"/>
          <p14:tracePt t="93294" x="2819400" y="5518150"/>
          <p14:tracePt t="93311" x="2825750" y="5524500"/>
          <p14:tracePt t="93345" x="2825750" y="5530850"/>
          <p14:tracePt t="93373" x="2825750" y="5537200"/>
          <p14:tracePt t="93381" x="2825750" y="5543550"/>
          <p14:tracePt t="93394" x="2819400" y="5549900"/>
          <p14:tracePt t="93411" x="2819400" y="5562600"/>
          <p14:tracePt t="93427" x="2819400" y="5581650"/>
          <p14:tracePt t="93444" x="2819400" y="5588000"/>
          <p14:tracePt t="93461" x="2813050" y="5588000"/>
          <p14:tracePt t="93477" x="2806700" y="5600700"/>
          <p14:tracePt t="93494" x="2800350" y="5607050"/>
          <p14:tracePt t="93511" x="2800350" y="5613400"/>
          <p14:tracePt t="93527" x="2800350" y="5619750"/>
          <p14:tracePt t="93659" x="2800350" y="5626100"/>
          <p14:tracePt t="93681" x="2813050" y="5632450"/>
          <p14:tracePt t="93693" x="2819400" y="5632450"/>
          <p14:tracePt t="93701" x="2825750" y="5632450"/>
          <p14:tracePt t="93710" x="2832100" y="5632450"/>
          <p14:tracePt t="93727" x="2838450" y="5638800"/>
          <p14:tracePt t="93744" x="2844800" y="5638800"/>
          <p14:tracePt t="93761" x="2857500" y="5638800"/>
          <p14:tracePt t="93777" x="2876550" y="5638800"/>
          <p14:tracePt t="93837" x="2882900" y="5638800"/>
          <p14:tracePt t="93844" x="2895600" y="5638800"/>
          <p14:tracePt t="93853" x="2901950" y="5638800"/>
          <p14:tracePt t="94329" x="2914650" y="5638800"/>
          <p14:tracePt t="94337" x="2921000" y="5638800"/>
          <p14:tracePt t="94344" x="2927350" y="5638800"/>
          <p14:tracePt t="94360" x="2940050" y="5638800"/>
          <p14:tracePt t="94377" x="2971800" y="5638800"/>
          <p14:tracePt t="94394" x="2984500" y="5638800"/>
          <p14:tracePt t="94410" x="2990850" y="5638800"/>
          <p14:tracePt t="94427" x="3016250" y="5638800"/>
          <p14:tracePt t="94444" x="3048000" y="5632450"/>
          <p14:tracePt t="94460" x="3079750" y="5632450"/>
          <p14:tracePt t="94477" x="3117850" y="5626100"/>
          <p14:tracePt t="94494" x="3149600" y="5619750"/>
          <p14:tracePt t="94510" x="3175000" y="5619750"/>
          <p14:tracePt t="94527" x="3181350" y="5619750"/>
          <p14:tracePt t="94544" x="3206750" y="5619750"/>
          <p14:tracePt t="94560" x="3244850" y="5619750"/>
          <p14:tracePt t="94577" x="3270250" y="5619750"/>
          <p14:tracePt t="94593" x="3295650" y="5619750"/>
          <p14:tracePt t="94610" x="3327400" y="5619750"/>
          <p14:tracePt t="94627" x="3359150" y="5607050"/>
          <p14:tracePt t="94643" x="3390900" y="5594350"/>
          <p14:tracePt t="94660" x="3448050" y="5588000"/>
          <p14:tracePt t="94677" x="3460750" y="5588000"/>
          <p14:tracePt t="94869" x="3467100" y="5588000"/>
          <p14:tracePt t="94881" x="3473450" y="5588000"/>
          <p14:tracePt t="95623" x="3473450" y="5581650"/>
          <p14:tracePt t="95697" x="3467100" y="5581650"/>
          <p14:tracePt t="95710" x="3460750" y="5575300"/>
          <p14:tracePt t="95717" x="3454400" y="5575300"/>
          <p14:tracePt t="95726" x="3448050" y="5568950"/>
          <p14:tracePt t="95743" x="3441700" y="5568950"/>
          <p14:tracePt t="95760" x="3441700" y="5562600"/>
          <p14:tracePt t="95833" x="3435350" y="5556250"/>
          <p14:tracePt t="95845" x="3435350" y="5549900"/>
          <p14:tracePt t="95857" x="3429000" y="5549900"/>
          <p14:tracePt t="95873" x="3422650" y="5543550"/>
          <p14:tracePt t="95882" x="3416300" y="5537200"/>
          <p14:tracePt t="95893" x="3416300" y="5530850"/>
          <p14:tracePt t="95910" x="3403600" y="5511800"/>
          <p14:tracePt t="95926" x="3384550" y="5473700"/>
          <p14:tracePt t="95943" x="3371850" y="5448300"/>
          <p14:tracePt t="95960" x="3365500" y="5422900"/>
          <p14:tracePt t="95976" x="3365500" y="5410200"/>
          <p14:tracePt t="95993" x="3365500" y="5403850"/>
          <p14:tracePt t="96009" x="3359150" y="5397500"/>
          <p14:tracePt t="96026" x="3359150" y="5384800"/>
          <p14:tracePt t="96043" x="3359150" y="5372100"/>
          <p14:tracePt t="96060" x="3346450" y="5365750"/>
          <p14:tracePt t="96076" x="3340100" y="5359400"/>
          <p14:tracePt t="96145" x="3333750" y="5359400"/>
          <p14:tracePt t="96157" x="3327400" y="5359400"/>
          <p14:tracePt t="96165" x="3321050" y="5359400"/>
          <p14:tracePt t="96176" x="3314700" y="5359400"/>
          <p14:tracePt t="96193" x="3289300" y="5365750"/>
          <p14:tracePt t="96209" x="3270250" y="5365750"/>
          <p14:tracePt t="96226" x="3263900" y="5365750"/>
          <p14:tracePt t="96243" x="3244850" y="5365750"/>
          <p14:tracePt t="96276" x="3232150" y="5365750"/>
          <p14:tracePt t="96293" x="3225800" y="5365750"/>
          <p14:tracePt t="96329" x="3219450" y="5372100"/>
          <p14:tracePt t="96345" x="3213100" y="5378450"/>
          <p14:tracePt t="96352" x="3206750" y="5378450"/>
          <p14:tracePt t="96361" x="3200400" y="5384800"/>
          <p14:tracePt t="96376" x="3194050" y="5397500"/>
          <p14:tracePt t="96393" x="3194050" y="5403850"/>
          <p14:tracePt t="96409" x="3187700" y="5410200"/>
          <p14:tracePt t="96426" x="3181350" y="5429250"/>
          <p14:tracePt t="96443" x="3175000" y="5441950"/>
          <p14:tracePt t="96459" x="3155950" y="5461000"/>
          <p14:tracePt t="96476" x="3117850" y="5499100"/>
          <p14:tracePt t="96493" x="3086100" y="5524500"/>
          <p14:tracePt t="96509" x="3067050" y="5543550"/>
          <p14:tracePt t="96526" x="3041650" y="5562600"/>
          <p14:tracePt t="96543" x="3035300" y="5568950"/>
          <p14:tracePt t="96559" x="3028950" y="5568950"/>
          <p14:tracePt t="96576" x="3028950" y="5575300"/>
          <p14:tracePt t="96593" x="3016250" y="5581650"/>
          <p14:tracePt t="96609" x="2997200" y="5607050"/>
          <p14:tracePt t="96626" x="2984500" y="5632450"/>
          <p14:tracePt t="96643" x="2971800" y="5645150"/>
          <p14:tracePt t="96659" x="2959100" y="5651500"/>
          <p14:tracePt t="96701" x="2952750" y="5651500"/>
          <p14:tracePt t="96719" x="2946400" y="5657850"/>
          <p14:tracePt t="96727" x="2940050" y="5657850"/>
          <p14:tracePt t="96742" x="2914650" y="5657850"/>
          <p14:tracePt t="96759" x="2901950" y="5657850"/>
          <p14:tracePt t="97083" x="2901950" y="5651500"/>
          <p14:tracePt t="97103" x="2901950" y="5645150"/>
          <p14:tracePt t="97169" x="2908300" y="5645150"/>
          <p14:tracePt t="97185" x="2914650" y="5638800"/>
          <p14:tracePt t="97192" x="2921000" y="5632450"/>
          <p14:tracePt t="97201" x="2921000" y="5626100"/>
          <p14:tracePt t="97209" x="2927350" y="5619750"/>
          <p14:tracePt t="97226" x="2933700" y="5613400"/>
          <p14:tracePt t="97242" x="2933700" y="5607050"/>
          <p14:tracePt t="97259" x="2946400" y="5607050"/>
          <p14:tracePt t="97276" x="2971800" y="5581650"/>
          <p14:tracePt t="97292" x="2997200" y="5568950"/>
          <p14:tracePt t="97309" x="3022600" y="5543550"/>
          <p14:tracePt t="97326" x="3048000" y="5530850"/>
          <p14:tracePt t="97342" x="3060700" y="5524500"/>
          <p14:tracePt t="97359" x="3073400" y="5518150"/>
          <p14:tracePt t="97375" x="3079750" y="5511800"/>
          <p14:tracePt t="97392" x="3086100" y="5505450"/>
          <p14:tracePt t="97409" x="3098800" y="5499100"/>
          <p14:tracePt t="97426" x="3124200" y="5486400"/>
          <p14:tracePt t="97442" x="3149600" y="5461000"/>
          <p14:tracePt t="97459" x="3200400" y="5422900"/>
          <p14:tracePt t="97476" x="3225800" y="5397500"/>
          <p14:tracePt t="97492" x="3251200" y="5378450"/>
          <p14:tracePt t="97509" x="3276600" y="5359400"/>
          <p14:tracePt t="97525" x="3302000" y="5334000"/>
          <p14:tracePt t="97542" x="3308350" y="5334000"/>
          <p14:tracePt t="97559" x="3321050" y="5334000"/>
          <p14:tracePt t="97575" x="3346450" y="5327650"/>
          <p14:tracePt t="97592" x="3352800" y="5327650"/>
          <p14:tracePt t="97625" x="3378200" y="5327650"/>
          <p14:tracePt t="97642" x="3403600" y="5321300"/>
          <p14:tracePt t="97659" x="3422650" y="5314950"/>
          <p14:tracePt t="97715" x="3429000" y="5314950"/>
          <p14:tracePt t="97739" x="3429000" y="5308600"/>
          <p14:tracePt t="98005" x="3422650" y="5308600"/>
          <p14:tracePt t="98169" x="3416300" y="5308600"/>
          <p14:tracePt t="98345" x="3409950" y="5308600"/>
          <p14:tracePt t="98497" x="3416300" y="5308600"/>
          <p14:tracePt t="98504" x="3429000" y="5314950"/>
          <p14:tracePt t="98521" x="3435350" y="5321300"/>
          <p14:tracePt t="98527" x="3448050" y="5321300"/>
          <p14:tracePt t="98542" x="3460750" y="5327650"/>
          <p14:tracePt t="98558" x="3486150" y="5334000"/>
          <p14:tracePt t="98575" x="3498850" y="5346700"/>
          <p14:tracePt t="98592" x="3517900" y="5353050"/>
          <p14:tracePt t="98608" x="3530600" y="5359400"/>
          <p14:tracePt t="98625" x="3549650" y="5365750"/>
          <p14:tracePt t="98642" x="3581400" y="5365750"/>
          <p14:tracePt t="98658" x="3594100" y="5365750"/>
          <p14:tracePt t="98675" x="3613150" y="5365750"/>
          <p14:tracePt t="98692" x="3651250" y="5365750"/>
          <p14:tracePt t="98708" x="3689350" y="5365750"/>
          <p14:tracePt t="98725" x="3721100" y="5365750"/>
          <p14:tracePt t="98742" x="3752850" y="5365750"/>
          <p14:tracePt t="98758" x="3771900" y="5365750"/>
          <p14:tracePt t="98825" x="3778250" y="5365750"/>
          <p14:tracePt t="98837" x="3784600" y="5372100"/>
          <p14:tracePt t="98844" x="3790950" y="5378450"/>
          <p14:tracePt t="98858" x="3803650" y="5378450"/>
          <p14:tracePt t="99383" x="3803650" y="5384800"/>
          <p14:tracePt t="99391" x="3803650" y="5397500"/>
          <p14:tracePt t="99399" x="3803650" y="5410200"/>
          <p14:tracePt t="99408" x="3803650" y="5416550"/>
          <p14:tracePt t="99425" x="3810000" y="5441950"/>
          <p14:tracePt t="99442" x="3822700" y="5454650"/>
          <p14:tracePt t="99458" x="3829050" y="5461000"/>
          <p14:tracePt t="99475" x="3835400" y="5473700"/>
          <p14:tracePt t="99491" x="3841750" y="5492750"/>
          <p14:tracePt t="99508" x="3854450" y="5511800"/>
          <p14:tracePt t="99525" x="3860800" y="5524500"/>
          <p14:tracePt t="99541" x="3860800" y="5530850"/>
          <p14:tracePt t="99605" x="3867150" y="5537200"/>
          <p14:tracePt t="99617" x="3873500" y="5543550"/>
          <p14:tracePt t="99625" x="3879850" y="5543550"/>
          <p14:tracePt t="99661" x="3886200" y="5543550"/>
          <p14:tracePt t="100101" x="3886200" y="5537200"/>
          <p14:tracePt t="100109" x="3886200" y="5530850"/>
          <p14:tracePt t="100121" x="3886200" y="5524500"/>
          <p14:tracePt t="100133" x="3886200" y="5518150"/>
          <p14:tracePt t="100141" x="3886200" y="5511800"/>
          <p14:tracePt t="100158" x="3879850" y="5511800"/>
          <p14:tracePt t="100174" x="3879850" y="5505450"/>
          <p14:tracePt t="100191" x="3873500" y="5492750"/>
          <p14:tracePt t="100208" x="3860800" y="5467350"/>
          <p14:tracePt t="100224" x="3848100" y="5441950"/>
          <p14:tracePt t="100241" x="3835400" y="5416550"/>
          <p14:tracePt t="100258" x="3803650" y="5378450"/>
          <p14:tracePt t="100275" x="3759200" y="5327650"/>
          <p14:tracePt t="100291" x="3727450" y="5289550"/>
          <p14:tracePt t="100308" x="3702050" y="5251450"/>
          <p14:tracePt t="100324" x="3670300" y="5194300"/>
          <p14:tracePt t="100341" x="3632200" y="5080000"/>
          <p14:tracePt t="100358" x="3587750" y="4946650"/>
          <p14:tracePt t="100374" x="3517900" y="4787900"/>
          <p14:tracePt t="100391" x="3473450" y="4527550"/>
          <p14:tracePt t="100407" x="3467100" y="4273550"/>
          <p14:tracePt t="100424" x="3441700" y="4044950"/>
          <p14:tracePt t="100441" x="3435350" y="3790950"/>
          <p14:tracePt t="100457" x="3467100" y="3606800"/>
          <p14:tracePt t="100474" x="3479800" y="3492500"/>
          <p14:tracePt t="100491" x="3492500" y="3441700"/>
          <p14:tracePt t="100507" x="3524250" y="3378200"/>
          <p14:tracePt t="100524" x="3575050" y="3276600"/>
          <p14:tracePt t="100541" x="3670300" y="3136900"/>
          <p14:tracePt t="100557" x="3810000" y="2971800"/>
          <p14:tracePt t="100574" x="3949700" y="2749550"/>
          <p14:tracePt t="100591" x="4019550" y="2489200"/>
          <p14:tracePt t="100607" x="4057650" y="2355850"/>
          <p14:tracePt t="100624" x="4095750" y="2241550"/>
          <p14:tracePt t="100641" x="4140200" y="2165350"/>
          <p14:tracePt t="100657" x="4165600" y="2133600"/>
          <p14:tracePt t="100674" x="4197350" y="2108200"/>
          <p14:tracePt t="100691" x="4222750" y="2095500"/>
          <p14:tracePt t="100707" x="4241800" y="2076450"/>
          <p14:tracePt t="100725" x="4267200" y="2051050"/>
          <p14:tracePt t="100741" x="4330700" y="1993900"/>
          <p14:tracePt t="100757" x="4368800" y="1955800"/>
          <p14:tracePt t="100774" x="4381500" y="1943100"/>
          <p14:tracePt t="101015" x="4381500" y="1936750"/>
          <p14:tracePt t="101093" x="4387850" y="1936750"/>
          <p14:tracePt t="101101" x="4413250" y="1930400"/>
          <p14:tracePt t="101109" x="4432300" y="1924050"/>
          <p14:tracePt t="101124" x="4514850" y="1898650"/>
          <p14:tracePt t="101140" x="4648200" y="1860550"/>
          <p14:tracePt t="101157" x="4794250" y="1822450"/>
          <p14:tracePt t="101174" x="4876800" y="1803400"/>
          <p14:tracePt t="101190" x="4902200" y="1803400"/>
          <p14:tracePt t="101207" x="4933950" y="1816100"/>
          <p14:tracePt t="101224" x="4978400" y="1835150"/>
          <p14:tracePt t="101241" x="5060950" y="1873250"/>
          <p14:tracePt t="101257" x="5124450" y="1905000"/>
          <p14:tracePt t="101274" x="5162550" y="1917700"/>
          <p14:tracePt t="101291" x="5213350" y="1943100"/>
          <p14:tracePt t="101307" x="5245100" y="1968500"/>
          <p14:tracePt t="101379" x="5251450" y="1968500"/>
          <p14:tracePt t="101387" x="5264150" y="1981200"/>
          <p14:tracePt t="101395" x="5276850" y="1993900"/>
          <p14:tracePt t="101407" x="5283200" y="2012950"/>
          <p14:tracePt t="101424" x="5289550" y="2032000"/>
          <p14:tracePt t="101440" x="5289550" y="2044700"/>
          <p14:tracePt t="101485" x="5295900" y="2051050"/>
          <p14:tracePt t="101507" x="5302250" y="2057400"/>
          <p14:tracePt t="101792" x="5295900" y="2057400"/>
          <p14:tracePt t="101811" x="5295900" y="2051050"/>
          <p14:tracePt t="101819" x="5295900" y="2044700"/>
          <p14:tracePt t="101827" x="5289550" y="2038350"/>
          <p14:tracePt t="101840" x="5283200" y="2038350"/>
          <p14:tracePt t="101857" x="5264150" y="2012950"/>
          <p14:tracePt t="101874" x="5245100" y="2000250"/>
          <p14:tracePt t="101890" x="5219700" y="1968500"/>
          <p14:tracePt t="101907" x="5175250" y="1930400"/>
          <p14:tracePt t="101923" x="5143500" y="1905000"/>
          <p14:tracePt t="101940" x="5099050" y="1873250"/>
          <p14:tracePt t="101957" x="5073650" y="1854200"/>
          <p14:tracePt t="101973" x="5054600" y="1828800"/>
          <p14:tracePt t="101990" x="5022850" y="1797050"/>
          <p14:tracePt t="102007" x="4991100" y="1771650"/>
          <p14:tracePt t="102023" x="4965700" y="1752600"/>
          <p14:tracePt t="102040" x="4940300" y="1739900"/>
          <p14:tracePt t="102057" x="4927600" y="1733550"/>
          <p14:tracePt t="102129" x="4921250" y="1733550"/>
          <p14:tracePt t="102138" x="4921250" y="1727200"/>
          <p14:tracePt t="102147" x="4908550" y="1720850"/>
          <p14:tracePt t="102157" x="4895850" y="1714500"/>
          <p14:tracePt t="102173" x="4883150" y="1708150"/>
          <p14:tracePt t="102265" x="4883150" y="1701800"/>
          <p14:tracePt t="102272" x="4876800" y="1701800"/>
          <p14:tracePt t="102289" x="4870450" y="1701800"/>
          <p14:tracePt t="102515" x="4857750" y="1701800"/>
          <p14:tracePt t="102535" x="4845050" y="1701800"/>
          <p14:tracePt t="102543" x="4832350" y="1701800"/>
          <p14:tracePt t="102549" x="4819650" y="1701800"/>
          <p14:tracePt t="102557" x="4806950" y="1701800"/>
          <p14:tracePt t="102573" x="4787900" y="1701800"/>
          <p14:tracePt t="102590" x="4781550" y="1701800"/>
          <p14:tracePt t="102607" x="4775200" y="1701800"/>
          <p14:tracePt t="102785" x="4775200" y="1695450"/>
          <p14:tracePt t="102811" x="4781550" y="1695450"/>
          <p14:tracePt t="102819" x="4787900" y="1689100"/>
          <p14:tracePt t="102827" x="4794250" y="1689100"/>
          <p14:tracePt t="102840" x="4806950" y="1682750"/>
          <p14:tracePt t="102856" x="4819650" y="1676400"/>
          <p14:tracePt t="102960" x="4832350" y="1676400"/>
          <p14:tracePt t="102971" x="4838700" y="1676400"/>
          <p14:tracePt t="102979" x="4838700" y="1670050"/>
          <p14:tracePt t="103045" x="4851400" y="1670050"/>
          <p14:tracePt t="103057" x="4857750" y="1670050"/>
          <p14:tracePt t="103065" x="4864100" y="1670050"/>
          <p14:tracePt t="103073" x="4870450" y="1670050"/>
          <p14:tracePt t="103182" x="4876800" y="1670050"/>
          <p14:tracePt t="103460" x="4883150" y="1670050"/>
          <p14:tracePt t="103739" x="4883150" y="1663700"/>
          <p14:tracePt t="103901" x="4883150" y="1657350"/>
          <p14:tracePt t="103963" x="4883150" y="1651000"/>
          <p14:tracePt t="104054" x="4889500" y="1644650"/>
          <p14:tracePt t="104066" x="4895850" y="1644650"/>
          <p14:tracePt t="104073" x="4908550" y="1638300"/>
          <p14:tracePt t="104089" x="4914900" y="1638300"/>
          <p14:tracePt t="104128" x="4914900" y="1631950"/>
          <p14:tracePt t="104143" x="4921250" y="1631950"/>
          <p14:tracePt t="104151" x="4933950" y="1625600"/>
          <p14:tracePt t="104160" x="4940300" y="1625600"/>
          <p14:tracePt t="104256" x="4946650" y="1625600"/>
          <p14:tracePt t="104364" x="4959350" y="1625600"/>
          <p14:tracePt t="104503" x="4959350" y="1619250"/>
          <p14:tracePt t="105470" x="4959350" y="1625600"/>
          <p14:tracePt t="105486" x="4959350" y="1631950"/>
          <p14:tracePt t="105495" x="4959350" y="1638300"/>
          <p14:tracePt t="105520" x="4959350" y="1644650"/>
          <p14:tracePt t="105909" x="4953000" y="1644650"/>
          <p14:tracePt t="105918" x="4940300" y="1644650"/>
          <p14:tracePt t="105925" x="4921250" y="1644650"/>
          <p14:tracePt t="105938" x="4876800" y="1638300"/>
          <p14:tracePt t="105955" x="4845050" y="1631950"/>
          <p14:tracePt t="105972" x="4819650" y="1619250"/>
          <p14:tracePt t="106291" x="4819650" y="1612900"/>
          <p14:tracePt t="106361" x="4832350" y="1606550"/>
          <p14:tracePt t="106372" x="4838700" y="1606550"/>
          <p14:tracePt t="106381" x="4845050" y="1600200"/>
          <p14:tracePt t="106482" x="4851400" y="1600200"/>
          <p14:tracePt t="106495" x="4857750" y="1593850"/>
          <p14:tracePt t="108279" x="4864100" y="1593850"/>
          <p14:tracePt t="108295" x="4870450" y="1593850"/>
          <p14:tracePt t="108303" x="4883150" y="1593850"/>
          <p14:tracePt t="108317" x="4889500" y="1593850"/>
          <p14:tracePt t="108325" x="4895850" y="1593850"/>
          <p14:tracePt t="108337" x="4902200" y="1593850"/>
          <p14:tracePt t="108354" x="4914900" y="1593850"/>
          <p14:tracePt t="108371" x="4921250" y="1593850"/>
          <p14:tracePt t="108387" x="4927600" y="1593850"/>
          <p14:tracePt t="108404" x="4946650" y="1600200"/>
          <p14:tracePt t="108421" x="4965700" y="1631950"/>
          <p14:tracePt t="108437" x="4978400" y="1657350"/>
          <p14:tracePt t="108454" x="4991100" y="1676400"/>
          <p14:tracePt t="108471" x="4997450" y="1689100"/>
          <p14:tracePt t="108487" x="5003800" y="1695450"/>
          <p14:tracePt t="108545" x="5003800" y="1701800"/>
          <p14:tracePt t="108559" x="5003800" y="1714500"/>
          <p14:tracePt t="108567" x="5003800" y="1720850"/>
          <p14:tracePt t="108575" x="5003800" y="1733550"/>
          <p14:tracePt t="108587" x="5003800" y="1739900"/>
          <p14:tracePt t="108604" x="5003800" y="1752600"/>
          <p14:tracePt t="108621" x="5010150" y="1758950"/>
          <p14:tracePt t="108975" x="5003800" y="1758950"/>
          <p14:tracePt t="108981" x="4997450" y="1758950"/>
          <p14:tracePt t="108990" x="4991100" y="1752600"/>
          <p14:tracePt t="109006" x="4984750" y="1752600"/>
          <p14:tracePt t="109052" x="4978400" y="1746250"/>
          <p14:tracePt t="109064" x="4978400" y="1739900"/>
          <p14:tracePt t="109072" x="4972050" y="1727200"/>
          <p14:tracePt t="109087" x="4953000" y="1701800"/>
          <p14:tracePt t="109104" x="4940300" y="1682750"/>
          <p14:tracePt t="109120" x="4921250" y="1657350"/>
          <p14:tracePt t="109137" x="4902200" y="1638300"/>
          <p14:tracePt t="109154" x="4889500" y="1625600"/>
          <p14:tracePt t="109170" x="4876800" y="1619250"/>
          <p14:tracePt t="109209" x="4876800" y="1612900"/>
          <p14:tracePt t="109222" x="4876800" y="1606550"/>
          <p14:tracePt t="109288" x="4876800" y="1600200"/>
          <p14:tracePt t="109296" x="4876800" y="1593850"/>
          <p14:tracePt t="109306" x="4883150" y="1587500"/>
          <p14:tracePt t="109322" x="4889500" y="1581150"/>
          <p14:tracePt t="109427" x="4895850" y="1581150"/>
          <p14:tracePt t="109435" x="4895850" y="1574800"/>
          <p14:tracePt t="109443" x="4902200" y="1574800"/>
          <p14:tracePt t="109455" x="4908550" y="1574800"/>
          <p14:tracePt t="109595" x="4914900" y="1574800"/>
          <p14:tracePt t="109603" x="4927600" y="1574800"/>
          <p14:tracePt t="109611" x="4940300" y="1574800"/>
          <p14:tracePt t="109620" x="4953000" y="1574800"/>
          <p14:tracePt t="109637" x="4959350" y="1574800"/>
          <p14:tracePt t="109874" x="4959350" y="1581150"/>
          <p14:tracePt t="109889" x="4965700" y="1581150"/>
          <p14:tracePt t="109894" x="4965700" y="1593850"/>
          <p14:tracePt t="109903" x="4978400" y="1600200"/>
          <p14:tracePt t="109920" x="4991100" y="1612900"/>
          <p14:tracePt t="110087" x="4991100" y="1619250"/>
          <p14:tracePt t="110095" x="4984750" y="1619250"/>
          <p14:tracePt t="110111" x="4972050" y="1619250"/>
          <p14:tracePt t="110120" x="4959350" y="1619250"/>
          <p14:tracePt t="110136" x="4933950" y="1619250"/>
          <p14:tracePt t="110153" x="4908550" y="1619250"/>
          <p14:tracePt t="110170" x="4902200" y="1619250"/>
          <p14:tracePt t="110283" x="4902200" y="1625600"/>
          <p14:tracePt t="110293" x="4902200" y="1631950"/>
          <p14:tracePt t="110301" x="4908550" y="1631950"/>
          <p14:tracePt t="110309" x="4914900" y="1638300"/>
          <p14:tracePt t="110320" x="4927600" y="1644650"/>
          <p14:tracePt t="110336" x="4933950" y="1657350"/>
          <p14:tracePt t="110353" x="4940300" y="1657350"/>
          <p14:tracePt t="110465" x="4946650" y="1657350"/>
          <p14:tracePt t="110477" x="4953000" y="1657350"/>
          <p14:tracePt t="110489" x="4959350" y="1657350"/>
          <p14:tracePt t="110501" x="4965700" y="1651000"/>
          <p14:tracePt t="110509" x="4972050" y="1651000"/>
          <p14:tracePt t="110525" x="4972050" y="1644650"/>
          <p14:tracePt t="110539" x="4978400" y="1644650"/>
          <p14:tracePt t="110553" x="4991100" y="1638300"/>
          <p14:tracePt t="110570" x="5016500" y="1638300"/>
          <p14:tracePt t="110586" x="5041900" y="1631950"/>
          <p14:tracePt t="110603" x="5048250" y="1631950"/>
          <p14:tracePt t="110767" x="5041900" y="1631950"/>
          <p14:tracePt t="110845" x="5041900" y="1638300"/>
          <p14:tracePt t="110857" x="5035550" y="1644650"/>
          <p14:tracePt t="110867" x="5035550" y="1651000"/>
          <p14:tracePt t="110939" x="5029200" y="1657350"/>
          <p14:tracePt t="110957" x="5022850" y="1663700"/>
          <p14:tracePt t="110965" x="5010150" y="1663700"/>
          <p14:tracePt t="110974" x="4997450" y="1663700"/>
          <p14:tracePt t="110986" x="4984750" y="1663700"/>
          <p14:tracePt t="111003" x="4965700" y="1663700"/>
          <p14:tracePt t="112292" x="4965700" y="1670050"/>
          <p14:tracePt t="112300" x="4972050" y="1670050"/>
          <p14:tracePt t="112344" x="4978400" y="1676400"/>
          <p14:tracePt t="112359" x="4984750" y="1682750"/>
          <p14:tracePt t="112366" x="4991100" y="1682750"/>
          <p14:tracePt t="112375" x="4997450" y="1695450"/>
          <p14:tracePt t="112385" x="5010150" y="1701800"/>
          <p14:tracePt t="112402" x="5016500" y="1714500"/>
          <p14:tracePt t="112419" x="5022850" y="1714500"/>
          <p14:tracePt t="112493" x="5022850" y="1720850"/>
          <p14:tracePt t="112500" x="5029200" y="1733550"/>
          <p14:tracePt t="112509" x="5029200" y="1739900"/>
          <p14:tracePt t="112519" x="5035550" y="1746250"/>
          <p14:tracePt t="112535" x="5035550" y="1758950"/>
          <p14:tracePt t="112636" x="5035550" y="1765300"/>
          <p14:tracePt t="112648" x="5035550" y="1771650"/>
          <p14:tracePt t="112657" x="5041900" y="1778000"/>
          <p14:tracePt t="112673" x="5048250" y="1784350"/>
          <p14:tracePt t="112715" x="5048250" y="1790700"/>
          <p14:tracePt t="112728" x="5048250" y="1797050"/>
          <p14:tracePt t="112746" x="5048250" y="1803400"/>
          <p14:tracePt t="112755" x="5048250" y="1809750"/>
          <p14:tracePt t="112768" x="5048250" y="1816100"/>
          <p14:tracePt t="112799" x="5048250" y="1822450"/>
          <p14:tracePt t="112832" x="5048250" y="1828800"/>
          <p14:tracePt t="112843" x="5054600" y="1835150"/>
          <p14:tracePt t="112850" x="5060950" y="1835150"/>
          <p14:tracePt t="112860" x="5073650" y="1847850"/>
          <p14:tracePt t="112868" x="5086350" y="1860550"/>
          <p14:tracePt t="112885" x="5105400" y="1879600"/>
          <p14:tracePt t="112902" x="5111750" y="1892300"/>
          <p14:tracePt t="112918" x="5118100" y="1898650"/>
          <p14:tracePt t="112953" x="5124450" y="1905000"/>
          <p14:tracePt t="112968" x="5130800" y="1911350"/>
          <p14:tracePt t="112985" x="5149850" y="1936750"/>
          <p14:tracePt t="113002" x="5162550" y="1955800"/>
          <p14:tracePt t="113018" x="5162550" y="1962150"/>
          <p14:tracePt t="113055" x="5168900" y="1968500"/>
          <p14:tracePt t="113068" x="5175250" y="1974850"/>
          <p14:tracePt t="113085" x="5187950" y="1987550"/>
          <p14:tracePt t="113102" x="5194300" y="1993900"/>
          <p14:tracePt t="113135" x="5200650" y="2006600"/>
          <p14:tracePt t="113152" x="5200650" y="2012950"/>
          <p14:tracePt t="113168" x="5200650" y="2019300"/>
          <p14:tracePt t="113185" x="5207000" y="2025650"/>
          <p14:tracePt t="113218" x="5213350" y="2032000"/>
          <p14:tracePt t="113280" x="5219700" y="2032000"/>
          <p14:tracePt t="113293" x="5226050" y="2032000"/>
          <p14:tracePt t="113300" x="5226050" y="2038350"/>
          <p14:tracePt t="113309" x="5232400" y="2038350"/>
          <p14:tracePt t="113318" x="5232400" y="2044700"/>
          <p14:tracePt t="113335" x="5245100" y="2051050"/>
          <p14:tracePt t="113352" x="5251450" y="2057400"/>
          <p14:tracePt t="113368" x="5257800" y="2063750"/>
          <p14:tracePt t="113385" x="5264150" y="2070100"/>
          <p14:tracePt t="113402" x="5270500" y="2070100"/>
          <p14:tracePt t="113472" x="5270500" y="2076450"/>
          <p14:tracePt t="113542" x="5264150" y="2076450"/>
          <p14:tracePt t="113550" x="5257800" y="2076450"/>
          <p14:tracePt t="113621" x="5245100" y="2076450"/>
          <p14:tracePt t="113628" x="5245100" y="2070100"/>
          <p14:tracePt t="113637" x="5232400" y="2063750"/>
          <p14:tracePt t="113651" x="5219700" y="2051050"/>
          <p14:tracePt t="113668" x="5200650" y="2025650"/>
          <p14:tracePt t="113685" x="5187950" y="2012950"/>
          <p14:tracePt t="113701" x="5175250" y="2006600"/>
          <p14:tracePt t="113718" x="5168900" y="2000250"/>
          <p14:tracePt t="113808" x="5168900" y="1993900"/>
          <p14:tracePt t="113821" x="5168900" y="1987550"/>
          <p14:tracePt t="113846" x="5162550" y="1981200"/>
          <p14:tracePt t="113858" x="5162550" y="1974850"/>
          <p14:tracePt t="113866" x="5162550" y="1968500"/>
          <p14:tracePt t="113875" x="5156200" y="1968500"/>
          <p14:tracePt t="113885" x="5149850" y="1962150"/>
          <p14:tracePt t="113901" x="5143500" y="1949450"/>
          <p14:tracePt t="113918" x="5124450" y="1930400"/>
          <p14:tracePt t="113935" x="5105400" y="1905000"/>
          <p14:tracePt t="113951" x="5092700" y="1885950"/>
          <p14:tracePt t="113968" x="5086350" y="1873250"/>
          <p14:tracePt t="113985" x="5080000" y="1866900"/>
          <p14:tracePt t="114001" x="5067300" y="1854200"/>
          <p14:tracePt t="114019" x="5054600" y="1841500"/>
          <p14:tracePt t="114035" x="5041900" y="1822450"/>
          <p14:tracePt t="114051" x="5022850" y="1816100"/>
          <p14:tracePt t="114068" x="5016500" y="1809750"/>
          <p14:tracePt t="114085" x="5003800" y="1803400"/>
          <p14:tracePt t="114101" x="4978400" y="1790700"/>
          <p14:tracePt t="114118" x="4972050" y="1784350"/>
          <p14:tracePt t="114135" x="4959350" y="1765300"/>
          <p14:tracePt t="114151" x="4946650" y="1752600"/>
          <p14:tracePt t="114253" x="4959350" y="1752600"/>
          <p14:tracePt t="114261" x="4972050" y="1758950"/>
          <p14:tracePt t="114269" x="4984750" y="1765300"/>
          <p14:tracePt t="114285" x="5010150" y="1784350"/>
          <p14:tracePt t="114301" x="5029200" y="1790700"/>
          <p14:tracePt t="114318" x="5035550" y="1790700"/>
          <p14:tracePt t="114351" x="5041900" y="1790700"/>
          <p14:tracePt t="114368" x="5048250" y="1797050"/>
          <p14:tracePt t="114385" x="5054600" y="1809750"/>
          <p14:tracePt t="114401" x="5060950" y="1822450"/>
          <p14:tracePt t="114418" x="5067300" y="1822450"/>
          <p14:tracePt t="114464" x="5073650" y="1828800"/>
          <p14:tracePt t="114476" x="5080000" y="1828800"/>
          <p14:tracePt t="114484" x="5080000" y="1835150"/>
          <p14:tracePt t="114501" x="5099050" y="1854200"/>
          <p14:tracePt t="114550" x="5105400" y="1860550"/>
          <p14:tracePt t="114562" x="5111750" y="1866900"/>
          <p14:tracePt t="114569" x="5118100" y="1873250"/>
          <p14:tracePt t="114584" x="5130800" y="1879600"/>
          <p14:tracePt t="114601" x="5137150" y="1885950"/>
          <p14:tracePt t="114618" x="5137150" y="1892300"/>
          <p14:tracePt t="114641" x="5137150" y="1898650"/>
          <p14:tracePt t="114651" x="5143500" y="1905000"/>
          <p14:tracePt t="114668" x="5156200" y="1911350"/>
          <p14:tracePt t="114734" x="5162550" y="1917700"/>
          <p14:tracePt t="114748" x="5168900" y="1917700"/>
          <p14:tracePt t="114999" x="5168900" y="1924050"/>
          <p14:tracePt t="115011" x="5175250" y="1930400"/>
          <p14:tracePt t="115019" x="5181600" y="1936750"/>
          <p14:tracePt t="115027" x="5187950" y="1936750"/>
          <p14:tracePt t="115035" x="5194300" y="1936750"/>
          <p14:tracePt t="115105" x="5200650" y="1943100"/>
          <p14:tracePt t="115119" x="5207000" y="1949450"/>
          <p14:tracePt t="115133" x="5207000" y="1955800"/>
          <p14:tracePt t="115141" x="5213350" y="1955800"/>
          <p14:tracePt t="115199" x="5219700" y="1955800"/>
          <p14:tracePt t="115210" x="5226050" y="1955800"/>
          <p14:tracePt t="115261" x="5232400" y="1962150"/>
          <p14:tracePt t="115297" x="5238750" y="1962150"/>
          <p14:tracePt t="115306" x="5245100" y="1962150"/>
          <p14:tracePt t="115310" x="5245100" y="1968500"/>
          <p14:tracePt t="115393" x="5251450" y="1968500"/>
          <p14:tracePt t="115405" x="5257800" y="1974850"/>
          <p14:tracePt t="115425" x="5264150" y="1974850"/>
          <p14:tracePt t="115519" x="5270500" y="1974850"/>
          <p14:tracePt t="115569" x="5276850" y="1981200"/>
          <p14:tracePt t="115600" x="5283200" y="1981200"/>
          <p14:tracePt t="115987" x="5289550" y="1981200"/>
          <p14:tracePt t="115999" x="5295900" y="1981200"/>
          <p14:tracePt t="116093" x="5302250" y="1981200"/>
          <p14:tracePt t="116105" x="5308600" y="1981200"/>
          <p14:tracePt t="116113" x="5314950" y="1981200"/>
          <p14:tracePt t="116229" x="5321300" y="1981200"/>
          <p14:tracePt t="116295" x="5327650" y="1981200"/>
          <p14:tracePt t="116393" x="5334000" y="1974850"/>
          <p14:tracePt t="116405" x="5340350" y="1968500"/>
          <p14:tracePt t="116421" x="5340350" y="1962150"/>
          <p14:tracePt t="116499" x="5346700" y="1962150"/>
          <p14:tracePt t="116534" x="5353050" y="1949450"/>
          <p14:tracePt t="116541" x="5359400" y="1949450"/>
          <p14:tracePt t="116553" x="5359400" y="1943100"/>
          <p14:tracePt t="116567" x="5359400" y="1936750"/>
          <p14:tracePt t="116583" x="5359400" y="1924050"/>
          <p14:tracePt t="116600" x="5359400" y="1917700"/>
          <p14:tracePt t="116671" x="5365750" y="1911350"/>
          <p14:tracePt t="116687" x="5365750" y="1905000"/>
          <p14:tracePt t="116698" x="5365750" y="1898650"/>
          <p14:tracePt t="116709" x="5365750" y="1892300"/>
          <p14:tracePt t="116721" x="5365750" y="1885950"/>
          <p14:tracePt t="116733" x="5365750" y="1879600"/>
          <p14:tracePt t="116750" x="5365750" y="1866900"/>
          <p14:tracePt t="116767" x="5365750" y="1860550"/>
          <p14:tracePt t="116803" x="5365750" y="1854200"/>
          <p14:tracePt t="116817" x="5365750" y="1847850"/>
          <p14:tracePt t="116833" x="5365750" y="1835150"/>
          <p14:tracePt t="116850" x="5378450" y="1822450"/>
          <p14:tracePt t="116867" x="5384800" y="1803400"/>
          <p14:tracePt t="116883" x="5384800" y="1790700"/>
          <p14:tracePt t="116900" x="5391150" y="1784350"/>
          <p14:tracePt t="116917" x="5397500" y="1771650"/>
          <p14:tracePt t="116933" x="5397500" y="1758950"/>
          <p14:tracePt t="116950" x="5403850" y="1746250"/>
          <p14:tracePt t="116967" x="5403850" y="1739900"/>
          <p14:tracePt t="117015" x="5410200" y="1733550"/>
          <p14:tracePt t="117027" x="5416550" y="1727200"/>
          <p14:tracePt t="117035" x="5416550" y="1720850"/>
          <p14:tracePt t="117050" x="5416550" y="1708150"/>
          <p14:tracePt t="117067" x="5416550" y="1701800"/>
          <p14:tracePt t="117100" x="5422900" y="1689100"/>
          <p14:tracePt t="117117" x="5429250" y="1676400"/>
          <p14:tracePt t="117133" x="5435600" y="1676400"/>
          <p14:tracePt t="117150" x="5435600" y="1663700"/>
          <p14:tracePt t="117167" x="5435600" y="1657350"/>
          <p14:tracePt t="117183" x="5435600" y="1638300"/>
          <p14:tracePt t="117200" x="5435600" y="1631950"/>
          <p14:tracePt t="117217" x="5435600" y="1619250"/>
          <p14:tracePt t="117233" x="5441950" y="1606550"/>
          <p14:tracePt t="117250" x="5448300" y="1593850"/>
          <p14:tracePt t="117283" x="5454650" y="1581150"/>
          <p14:tracePt t="117300" x="5454650" y="1574800"/>
          <p14:tracePt t="117317" x="5461000" y="1568450"/>
          <p14:tracePt t="117333" x="5461000" y="1562100"/>
          <p14:tracePt t="117369" x="5467350" y="1555750"/>
          <p14:tracePt t="117383" x="5473700" y="1555750"/>
          <p14:tracePt t="117400" x="5473700" y="1543050"/>
          <p14:tracePt t="117416" x="5486400" y="1536700"/>
          <p14:tracePt t="117433" x="5492750" y="1530350"/>
          <p14:tracePt t="117495" x="5499100" y="1524000"/>
          <p14:tracePt t="117511" x="5511800" y="1517650"/>
          <p14:tracePt t="117519" x="5524500" y="1511300"/>
          <p14:tracePt t="117525" x="5530850" y="1511300"/>
          <p14:tracePt t="117533" x="5537200" y="1511300"/>
          <p14:tracePt t="117550" x="5549900" y="1511300"/>
          <p14:tracePt t="117605" x="5556250" y="1511300"/>
          <p14:tracePt t="117611" x="5568950" y="1511300"/>
          <p14:tracePt t="117619" x="5581650" y="1517650"/>
          <p14:tracePt t="117633" x="5594350" y="1517650"/>
          <p14:tracePt t="117650" x="5619750" y="1524000"/>
          <p14:tracePt t="117666" x="5657850" y="1530350"/>
          <p14:tracePt t="117683" x="5676900" y="1530350"/>
          <p14:tracePt t="117700" x="5702300" y="1536700"/>
          <p14:tracePt t="117716" x="5727700" y="1536700"/>
          <p14:tracePt t="117733" x="5753100" y="1536700"/>
          <p14:tracePt t="117750" x="5778500" y="1543050"/>
          <p14:tracePt t="117766" x="5803900" y="1549400"/>
          <p14:tracePt t="117783" x="5842000" y="1549400"/>
          <p14:tracePt t="117800" x="5848350" y="1549400"/>
          <p14:tracePt t="117816" x="5861050" y="1549400"/>
          <p14:tracePt t="117833" x="5886450" y="1549400"/>
          <p14:tracePt t="117850" x="5905500" y="1555750"/>
          <p14:tracePt t="117866" x="5943600" y="1562100"/>
          <p14:tracePt t="117883" x="5949950" y="1562100"/>
          <p14:tracePt t="117900" x="5956300" y="1562100"/>
          <p14:tracePt t="117916" x="5969000" y="1568450"/>
          <p14:tracePt t="117933" x="5981700" y="1568450"/>
          <p14:tracePt t="117950" x="5994400" y="1574800"/>
          <p14:tracePt t="117966" x="6026150" y="1587500"/>
          <p14:tracePt t="117983" x="6038850" y="1587500"/>
          <p14:tracePt t="118072" x="6045200" y="1593850"/>
          <p14:tracePt t="118085" x="6051550" y="1600200"/>
          <p14:tracePt t="118097" x="6057900" y="1600200"/>
          <p14:tracePt t="118143" x="6057900" y="1606550"/>
          <p14:tracePt t="118155" x="6064250" y="1612900"/>
          <p14:tracePt t="118171" x="6070600" y="1619250"/>
          <p14:tracePt t="118189" x="6070600" y="1625600"/>
          <p14:tracePt t="118685" x="6076950" y="1631950"/>
          <p14:tracePt t="118771" x="6083300" y="1638300"/>
          <p14:tracePt t="118787" x="6083300" y="1644650"/>
          <p14:tracePt t="118873" x="6089650" y="1651000"/>
          <p14:tracePt t="120142" x="6096000" y="1657350"/>
          <p14:tracePt t="120151" x="6096000" y="1663700"/>
          <p14:tracePt t="120169" x="6096000" y="1670050"/>
          <p14:tracePt t="120177" x="6096000" y="1676400"/>
          <p14:tracePt t="120197" x="6096000" y="1682750"/>
          <p14:tracePt t="120209" x="6096000" y="1689100"/>
          <p14:tracePt t="120240" x="6096000" y="1695450"/>
          <p14:tracePt t="120248" x="6096000" y="1701800"/>
          <p14:tracePt t="120255" x="6102350" y="1708150"/>
          <p14:tracePt t="120278" x="6102350" y="1714500"/>
          <p14:tracePt t="120287" x="6108700" y="1714500"/>
          <p14:tracePt t="120298" x="6108700" y="1720850"/>
          <p14:tracePt t="120315" x="6115050" y="1720850"/>
          <p14:tracePt t="121294" x="6115050" y="1727200"/>
          <p14:tracePt t="121321" x="6108700" y="1727200"/>
          <p14:tracePt t="121352" x="6102350" y="1733550"/>
          <p14:tracePt t="121365" x="6102350" y="1739900"/>
          <p14:tracePt t="121373" x="6096000" y="1752600"/>
          <p14:tracePt t="121381" x="6096000" y="1765300"/>
          <p14:tracePt t="121398" x="6089650" y="1790700"/>
          <p14:tracePt t="121415" x="6083300" y="1822450"/>
          <p14:tracePt t="121431" x="6076950" y="1866900"/>
          <p14:tracePt t="121448" x="6051550" y="1892300"/>
          <p14:tracePt t="121465" x="6032500" y="1917700"/>
          <p14:tracePt t="121481" x="6013450" y="1955800"/>
          <p14:tracePt t="121498" x="6013450" y="2032000"/>
          <p14:tracePt t="121515" x="6013450" y="2082800"/>
          <p14:tracePt t="121532" x="5981700" y="2133600"/>
          <p14:tracePt t="121548" x="5949950" y="2171700"/>
          <p14:tracePt t="121565" x="5924550" y="2216150"/>
          <p14:tracePt t="121581" x="5899150" y="2241550"/>
          <p14:tracePt t="121598" x="5861050" y="2286000"/>
          <p14:tracePt t="121615" x="5835650" y="2311400"/>
          <p14:tracePt t="121631" x="5810250" y="2355850"/>
          <p14:tracePt t="121648" x="5778500" y="2419350"/>
          <p14:tracePt t="121665" x="5740400" y="2501900"/>
          <p14:tracePt t="121681" x="5708650" y="2590800"/>
          <p14:tracePt t="121698" x="5683250" y="2641600"/>
          <p14:tracePt t="121715" x="5683250" y="2679700"/>
          <p14:tracePt t="121731" x="5683250" y="2717800"/>
          <p14:tracePt t="121748" x="5683250" y="2743200"/>
          <p14:tracePt t="121764" x="5683250" y="2768600"/>
          <p14:tracePt t="121781" x="5670550" y="2794000"/>
          <p14:tracePt t="121798" x="5651500" y="2819400"/>
          <p14:tracePt t="121814" x="5638800" y="2838450"/>
          <p14:tracePt t="121831" x="5632450" y="2863850"/>
          <p14:tracePt t="121848" x="5613400" y="2901950"/>
          <p14:tracePt t="121865" x="5607050" y="2921000"/>
          <p14:tracePt t="121881" x="5607050" y="2946400"/>
          <p14:tracePt t="121914" x="5607050" y="2959100"/>
          <p14:tracePt t="121963" x="5607050" y="2965450"/>
          <p14:tracePt t="121988" x="5607050" y="2971800"/>
          <p14:tracePt t="122001" x="5600700" y="2978150"/>
          <p14:tracePt t="122008" x="5594350" y="2990850"/>
          <p14:tracePt t="122017" x="5588000" y="3003550"/>
          <p14:tracePt t="122031" x="5575300" y="3016250"/>
          <p14:tracePt t="122048" x="5543550" y="3041650"/>
          <p14:tracePt t="122064" x="5511800" y="3079750"/>
          <p14:tracePt t="122081" x="5505450" y="3092450"/>
          <p14:tracePt t="122123" x="5499100" y="3098800"/>
          <p14:tracePt t="122133" x="5492750" y="3105150"/>
          <p14:tracePt t="122148" x="5492750" y="3111500"/>
          <p14:tracePt t="122164" x="5473700" y="3117850"/>
          <p14:tracePt t="122181" x="5473700" y="3124200"/>
          <p14:tracePt t="122263" x="5473700" y="3130550"/>
          <p14:tracePt t="122291" x="5473700" y="3136900"/>
          <p14:tracePt t="122464" x="5473700" y="3143250"/>
          <p14:tracePt t="122472" x="5473700" y="3149600"/>
          <p14:tracePt t="122488" x="5473700" y="3155950"/>
          <p14:tracePt t="122497" x="5473700" y="3162300"/>
          <p14:tracePt t="122514" x="5473700" y="3181350"/>
          <p14:tracePt t="122531" x="5473700" y="3194050"/>
          <p14:tracePt t="122611" x="5473700" y="3200400"/>
          <p14:tracePt t="122619" x="5473700" y="3219450"/>
          <p14:tracePt t="122624" x="5473700" y="3232150"/>
          <p14:tracePt t="122633" x="5473700" y="3244850"/>
          <p14:tracePt t="122647" x="5473700" y="3257550"/>
          <p14:tracePt t="122664" x="5473700" y="3270250"/>
          <p14:tracePt t="122779" x="5480050" y="3276600"/>
          <p14:tracePt t="122787" x="5480050" y="3282950"/>
          <p14:tracePt t="122793" x="5486400" y="3282950"/>
          <p14:tracePt t="122801" x="5492750" y="3289300"/>
          <p14:tracePt t="122814" x="5492750" y="3295650"/>
          <p14:tracePt t="122831" x="5499100" y="3302000"/>
          <p14:tracePt t="122847" x="5505450" y="3302000"/>
          <p14:tracePt t="122864" x="5505450" y="3308350"/>
          <p14:tracePt t="122881" x="5511800" y="3314700"/>
          <p14:tracePt t="122897" x="5518150" y="3321050"/>
          <p14:tracePt t="122914" x="5537200" y="3346450"/>
          <p14:tracePt t="122931" x="5549900" y="3371850"/>
          <p14:tracePt t="122947" x="5568950" y="3397250"/>
          <p14:tracePt t="122964" x="5575300" y="3409950"/>
          <p14:tracePt t="122981" x="5575300" y="3416300"/>
          <p14:tracePt t="123202" x="5575300" y="3422650"/>
          <p14:tracePt t="123214" x="5568950" y="3422650"/>
          <p14:tracePt t="123243" x="5562600" y="3422650"/>
          <p14:tracePt t="123305" x="5556250" y="3422650"/>
          <p14:tracePt t="123313" x="5549900" y="3416300"/>
          <p14:tracePt t="123321" x="5537200" y="3416300"/>
          <p14:tracePt t="123330" x="5524500" y="3416300"/>
          <p14:tracePt t="123347" x="5511800" y="3409950"/>
          <p14:tracePt t="123364" x="5499100" y="3403600"/>
          <p14:tracePt t="123381" x="5486400" y="3390900"/>
          <p14:tracePt t="123397" x="5473700" y="3378200"/>
          <p14:tracePt t="123414" x="5467350" y="3365500"/>
          <p14:tracePt t="123430" x="5454650" y="3352800"/>
          <p14:tracePt t="123447" x="5429250" y="3340100"/>
          <p14:tracePt t="123464" x="5410200" y="3314700"/>
          <p14:tracePt t="123480" x="5403850" y="3308350"/>
          <p14:tracePt t="123530" x="5403850" y="3302000"/>
          <p14:tracePt t="123555" x="5397500" y="3295650"/>
          <p14:tracePt t="123695" x="5397500" y="3289300"/>
          <p14:tracePt t="123707" x="5397500" y="3282950"/>
          <p14:tracePt t="123781" x="5397500" y="3276600"/>
          <p14:tracePt t="123895" x="5397500" y="3270250"/>
          <p14:tracePt t="124726" x="5391150" y="3270250"/>
          <p14:tracePt t="124739" x="5391150" y="3263900"/>
          <p14:tracePt t="124746" x="5384800" y="3263900"/>
          <p14:tracePt t="124754" x="5378450" y="3257550"/>
          <p14:tracePt t="124763" x="5372100" y="3257550"/>
          <p14:tracePt t="124780" x="5365750" y="3251200"/>
          <p14:tracePt t="124797" x="5359400" y="3244850"/>
          <p14:tracePt t="124813" x="5359400" y="3238500"/>
          <p14:tracePt t="124847" x="5353050" y="3232150"/>
          <p14:tracePt t="124863" x="5340350" y="3225800"/>
          <p14:tracePt t="124880" x="5327650" y="3219450"/>
          <p14:tracePt t="124896" x="5302250" y="3206750"/>
          <p14:tracePt t="124913" x="5283200" y="3194050"/>
          <p14:tracePt t="124985" x="5276850" y="3181350"/>
          <p14:tracePt t="125001" x="5270500" y="3175000"/>
          <p14:tracePt t="125007" x="5270500" y="3168650"/>
          <p14:tracePt t="125015" x="5264150" y="3168650"/>
          <p14:tracePt t="125325" x="5257800" y="3168650"/>
          <p14:tracePt t="125370" x="5257800" y="3175000"/>
          <p14:tracePt t="125445" x="5257800" y="3181350"/>
          <p14:tracePt t="125469" x="5257800" y="3187700"/>
          <p14:tracePt t="125481" x="5257800" y="3194050"/>
          <p14:tracePt t="125499" x="5257800" y="3200400"/>
          <p14:tracePt t="125583" x="5251450" y="3200400"/>
          <p14:tracePt t="125657" x="5245100" y="3200400"/>
          <p14:tracePt t="125668" x="5238750" y="3200400"/>
          <p14:tracePt t="125675" x="5232400" y="3200400"/>
          <p14:tracePt t="125684" x="5226050" y="3200400"/>
          <p14:tracePt t="125697" x="5213350" y="3200400"/>
          <p14:tracePt t="125713" x="5194300" y="3187700"/>
          <p14:tracePt t="125729" x="5187950" y="3181350"/>
          <p14:tracePt t="125763" x="5181600" y="3175000"/>
          <p14:tracePt t="125779" x="5168900" y="3155950"/>
          <p14:tracePt t="125796" x="5156200" y="3149600"/>
          <p14:tracePt t="125813" x="5137150" y="3136900"/>
          <p14:tracePt t="125829" x="5130800" y="3136900"/>
          <p14:tracePt t="125846" x="5118100" y="3124200"/>
          <p14:tracePt t="125863" x="5105400" y="3111500"/>
          <p14:tracePt t="125879" x="5086350" y="3092450"/>
          <p14:tracePt t="125896" x="5073650" y="3086100"/>
          <p14:tracePt t="125913" x="5054600" y="3067050"/>
          <p14:tracePt t="125929" x="5035550" y="3054350"/>
          <p14:tracePt t="125946" x="5010150" y="3035300"/>
          <p14:tracePt t="125963" x="4991100" y="3028950"/>
          <p14:tracePt t="125979" x="4978400" y="3022600"/>
          <p14:tracePt t="126198" x="4984750" y="3022600"/>
          <p14:tracePt t="126206" x="4991100" y="3022600"/>
          <p14:tracePt t="126215" x="5003800" y="3028950"/>
          <p14:tracePt t="126229" x="5016500" y="3035300"/>
          <p14:tracePt t="126246" x="5054600" y="3060700"/>
          <p14:tracePt t="126262" x="5080000" y="3073400"/>
          <p14:tracePt t="126279" x="5105400" y="3092450"/>
          <p14:tracePt t="126296" x="5149850" y="3111500"/>
          <p14:tracePt t="126312" x="5175250" y="3136900"/>
          <p14:tracePt t="126329" x="5200650" y="3168650"/>
          <p14:tracePt t="126346" x="5207000" y="3181350"/>
          <p14:tracePt t="126362" x="5213350" y="3187700"/>
          <p14:tracePt t="126379" x="5226050" y="3200400"/>
          <p14:tracePt t="126396" x="5245100" y="3219450"/>
          <p14:tracePt t="126412" x="5257800" y="3232150"/>
          <p14:tracePt t="126429" x="5264150" y="3232150"/>
          <p14:tracePt t="126507" x="5270500" y="3232150"/>
          <p14:tracePt t="126515" x="5276850" y="3232150"/>
          <p14:tracePt t="126523" x="5283200" y="3238500"/>
          <p14:tracePt t="126531" x="5295900" y="3238500"/>
          <p14:tracePt t="126546" x="5302250" y="3244850"/>
          <p14:tracePt t="126562" x="5308600" y="3251200"/>
          <p14:tracePt t="126624" x="5314950" y="3251200"/>
          <p14:tracePt t="126703" x="5321300" y="3251200"/>
          <p14:tracePt t="126726" x="5327650" y="3251200"/>
          <p14:tracePt t="126733" x="5334000" y="3257550"/>
          <p14:tracePt t="126749" x="5340350" y="3257550"/>
          <p14:tracePt t="126757" x="5340350" y="3263900"/>
          <p14:tracePt t="126765" x="5340350" y="3276600"/>
          <p14:tracePt t="126779" x="5346700" y="3276600"/>
          <p14:tracePt t="126796" x="5359400" y="3282950"/>
          <p14:tracePt t="126812" x="5365750" y="3282950"/>
          <p14:tracePt t="126829" x="5372100" y="3282950"/>
          <p14:tracePt t="126867" x="5378450" y="3282950"/>
          <p14:tracePt t="126905" x="5384800" y="3289300"/>
          <p14:tracePt t="126912" x="5397500" y="3289300"/>
          <p14:tracePt t="126920" x="5403850" y="3289300"/>
          <p14:tracePt t="126929" x="5410200" y="3289300"/>
          <p14:tracePt t="126945" x="5429250" y="3295650"/>
          <p14:tracePt t="126962" x="5448300" y="3302000"/>
          <p14:tracePt t="126979" x="5473700" y="3302000"/>
          <p14:tracePt t="126995" x="5492750" y="3314700"/>
          <p14:tracePt t="127012" x="5505450" y="3314700"/>
          <p14:tracePt t="127029" x="5511800" y="3314700"/>
          <p14:tracePt t="127084" x="5518150" y="3321050"/>
          <p14:tracePt t="127097" x="5524500" y="3321050"/>
          <p14:tracePt t="127113" x="5530850" y="3321050"/>
          <p14:tracePt t="127120" x="5537200" y="3321050"/>
          <p14:tracePt t="127133" x="5543550" y="3321050"/>
          <p14:tracePt t="127151" x="5549900" y="3321050"/>
          <p14:tracePt t="127211" x="5562600" y="3321050"/>
          <p14:tracePt t="127222" x="5568950" y="3321050"/>
          <p14:tracePt t="127230" x="5568950" y="3327400"/>
          <p14:tracePt t="127237" x="5575300" y="3327400"/>
          <p14:tracePt t="127245" x="5588000" y="3327400"/>
          <p14:tracePt t="127262" x="5594350" y="3333750"/>
          <p14:tracePt t="127326" x="5600700" y="3333750"/>
          <p14:tracePt t="127355" x="5607050" y="3333750"/>
          <p14:tracePt t="127383" x="5613400" y="3333750"/>
          <p14:tracePt t="127495" x="5619750" y="3333750"/>
          <p14:tracePt t="128049" x="5626100" y="3333750"/>
          <p14:tracePt t="128124" x="5632450" y="3333750"/>
          <p14:tracePt t="128445" x="5626100" y="3333750"/>
          <p14:tracePt t="128679" x="5619750" y="3333750"/>
          <p14:tracePt t="128687" x="5613400" y="3333750"/>
          <p14:tracePt t="128721" x="5607050" y="3333750"/>
          <p14:tracePt t="128739" x="5600700" y="3333750"/>
          <p14:tracePt t="128773" x="5594350" y="3333750"/>
          <p14:tracePt t="128785" x="5588000" y="3327400"/>
          <p14:tracePt t="128793" x="5581650" y="3321050"/>
          <p14:tracePt t="130322" x="5581650" y="3314700"/>
          <p14:tracePt t="130331" x="5588000" y="3314700"/>
          <p14:tracePt t="130347" x="5594350" y="3314700"/>
          <p14:tracePt t="130353" x="5594350" y="3308350"/>
          <p14:tracePt t="130361" x="5600700" y="3308350"/>
          <p14:tracePt t="130377" x="5607050" y="3308350"/>
          <p14:tracePt t="130400" x="5613400" y="3308350"/>
          <p14:tracePt t="130411" x="5619750" y="3308350"/>
          <p14:tracePt t="130427" x="5626100" y="3308350"/>
          <p14:tracePt t="130444" x="5645150" y="3308350"/>
          <p14:tracePt t="130460" x="5664200" y="3308350"/>
          <p14:tracePt t="130477" x="5676900" y="3321050"/>
          <p14:tracePt t="130494" x="5695950" y="3321050"/>
          <p14:tracePt t="130511" x="5702300" y="3321050"/>
          <p14:tracePt t="130565" x="5708650" y="3327400"/>
          <p14:tracePt t="130573" x="5715000" y="3327400"/>
          <p14:tracePt t="130585" x="5721350" y="3327400"/>
          <p14:tracePt t="130594" x="5727700" y="3333750"/>
          <p14:tracePt t="130610" x="5740400" y="3333750"/>
          <p14:tracePt t="130644" x="5746750" y="3333750"/>
          <p14:tracePt t="130660" x="5765800" y="3340100"/>
          <p14:tracePt t="130677" x="5803900" y="3352800"/>
          <p14:tracePt t="130694" x="5829300" y="3365500"/>
          <p14:tracePt t="130710" x="5854700" y="3365500"/>
          <p14:tracePt t="130727" x="5861050" y="3365500"/>
          <p14:tracePt t="130744" x="5867400" y="3365500"/>
          <p14:tracePt t="130815" x="5873750" y="3365500"/>
          <p14:tracePt t="130823" x="5880100" y="3365500"/>
          <p14:tracePt t="130831" x="5880100" y="3371850"/>
          <p14:tracePt t="130844" x="5886450" y="3371850"/>
          <p14:tracePt t="130860" x="5899150" y="3371850"/>
          <p14:tracePt t="130894" x="5905500" y="3371850"/>
          <p14:tracePt t="131013" x="5911850" y="3371850"/>
          <p14:tracePt t="131025" x="5918200" y="3371850"/>
          <p14:tracePt t="131626" x="5911850" y="3371850"/>
          <p14:tracePt t="131643" x="5905500" y="3371850"/>
          <p14:tracePt t="131651" x="5899150" y="3371850"/>
          <p14:tracePt t="131660" x="5892800" y="3371850"/>
          <p14:tracePt t="131677" x="5886450" y="3371850"/>
          <p14:tracePt t="131693" x="5880100" y="3371850"/>
          <p14:tracePt t="131733" x="5873750" y="3371850"/>
          <p14:tracePt t="131745" x="5867400" y="3365500"/>
          <p14:tracePt t="131750" x="5867400" y="3359150"/>
          <p14:tracePt t="131760" x="5854700" y="3352800"/>
          <p14:tracePt t="131777" x="5829300" y="3333750"/>
          <p14:tracePt t="131793" x="5797550" y="3314700"/>
          <p14:tracePt t="131810" x="5791200" y="3308350"/>
          <p14:tracePt t="131827" x="5778500" y="3302000"/>
          <p14:tracePt t="131843" x="5759450" y="3295650"/>
          <p14:tracePt t="131860" x="5746750" y="3289300"/>
          <p14:tracePt t="131877" x="5727700" y="3282950"/>
          <p14:tracePt t="131893" x="5715000" y="3276600"/>
          <p14:tracePt t="131931" x="5708650" y="3270250"/>
          <p14:tracePt t="131943" x="5702300" y="3270250"/>
          <p14:tracePt t="131960" x="5689600" y="3270250"/>
          <p14:tracePt t="131977" x="5683250" y="3270250"/>
          <p14:tracePt t="132021" x="5676900" y="3270250"/>
          <p14:tracePt t="132032" x="5670550" y="3270250"/>
          <p14:tracePt t="132043" x="5664200" y="3270250"/>
          <p14:tracePt t="132060" x="5638800" y="3270250"/>
          <p14:tracePt t="132076" x="5613400" y="3263900"/>
          <p14:tracePt t="132093" x="5600700" y="3257550"/>
          <p14:tracePt t="132110" x="5562600" y="3251200"/>
          <p14:tracePt t="132126" x="5543550" y="3244850"/>
          <p14:tracePt t="132143" x="5524500" y="3232150"/>
          <p14:tracePt t="132160" x="5511800" y="3225800"/>
          <p14:tracePt t="132177" x="5499100" y="3225800"/>
          <p14:tracePt t="132193" x="5492750" y="3225800"/>
          <p14:tracePt t="132210" x="5480050" y="3219450"/>
          <p14:tracePt t="132226" x="5454650" y="3194050"/>
          <p14:tracePt t="132243" x="5429250" y="3175000"/>
          <p14:tracePt t="132260" x="5410200" y="3155950"/>
          <p14:tracePt t="132276" x="5397500" y="3136900"/>
          <p14:tracePt t="132293" x="5384800" y="3130550"/>
          <p14:tracePt t="132310" x="5384800" y="3124200"/>
          <p14:tracePt t="132326" x="5378450" y="3111500"/>
          <p14:tracePt t="132360" x="5372100" y="3111500"/>
          <p14:tracePt t="132376" x="5372100" y="3105150"/>
          <p14:tracePt t="132397" x="5372100" y="3098800"/>
          <p14:tracePt t="132467" x="5365750" y="3092450"/>
          <p14:tracePt t="132479" x="5359400" y="3086100"/>
          <p14:tracePt t="132485" x="5353050" y="3079750"/>
          <p14:tracePt t="132493" x="5346700" y="3067050"/>
          <p14:tracePt t="132510" x="5340350" y="3060700"/>
          <p14:tracePt t="132526" x="5340350" y="3054350"/>
          <p14:tracePt t="132567" x="5334000" y="3048000"/>
          <p14:tracePt t="132581" x="5327650" y="3041650"/>
          <p14:tracePt t="132593" x="5321300" y="3035300"/>
          <p14:tracePt t="132610" x="5308600" y="3022600"/>
          <p14:tracePt t="132626" x="5289550" y="2990850"/>
          <p14:tracePt t="132643" x="5289550" y="2984500"/>
          <p14:tracePt t="132713" x="5289550" y="2978150"/>
          <p14:tracePt t="132729" x="5289550" y="2971800"/>
          <p14:tracePt t="132735" x="5289550" y="2965450"/>
          <p14:tracePt t="132751" x="5289550" y="2959100"/>
          <p14:tracePt t="132799" x="5289550" y="2952750"/>
          <p14:tracePt t="132810" x="5289550" y="2946400"/>
          <p14:tracePt t="132830" x="5289550" y="2940050"/>
          <p14:tracePt t="132861" x="5289550" y="2933700"/>
          <p14:tracePt t="132869" x="5295900" y="2927350"/>
          <p14:tracePt t="132889" x="5295900" y="2921000"/>
          <p14:tracePt t="132898" x="5302250" y="2914650"/>
          <p14:tracePt t="132909" x="5308600" y="2908300"/>
          <p14:tracePt t="132926" x="5327650" y="2876550"/>
          <p14:tracePt t="132943" x="5334000" y="2870200"/>
          <p14:tracePt t="132959" x="5340350" y="2870200"/>
          <p14:tracePt t="132993" x="5346700" y="2870200"/>
          <p14:tracePt t="133009" x="5353050" y="2870200"/>
          <p14:tracePt t="133026" x="5365750" y="2870200"/>
          <p14:tracePt t="133043" x="5372100" y="2870200"/>
          <p14:tracePt t="133087" x="5378450" y="2870200"/>
          <p14:tracePt t="133099" x="5384800" y="2870200"/>
          <p14:tracePt t="133109" x="5391150" y="2870200"/>
          <p14:tracePt t="133126" x="5403850" y="2870200"/>
          <p14:tracePt t="133143" x="5410200" y="2870200"/>
          <p14:tracePt t="133159" x="5416550" y="2870200"/>
          <p14:tracePt t="133176" x="5429250" y="2876550"/>
          <p14:tracePt t="133239" x="5435600" y="2882900"/>
          <p14:tracePt t="133619" x="5429250" y="2882900"/>
          <p14:tracePt t="133626" x="5422900" y="2882900"/>
          <p14:tracePt t="133637" x="5416550" y="2882900"/>
          <p14:tracePt t="133665" x="5410200" y="2876550"/>
          <p14:tracePt t="133717" x="5403850" y="2876550"/>
          <p14:tracePt t="135037" x="5397500" y="2876550"/>
          <p14:tracePt t="135047" x="5391150" y="2876550"/>
          <p14:tracePt t="135149" x="5391150" y="2870200"/>
          <p14:tracePt t="135173" x="5384800" y="2870200"/>
          <p14:tracePt t="135188" x="5378450" y="2870200"/>
          <p14:tracePt t="135197" x="5372100" y="2870200"/>
          <p14:tracePt t="135205" x="5365750" y="2870200"/>
          <p14:tracePt t="135211" x="5359400" y="2870200"/>
          <p14:tracePt t="135225" x="5353050" y="2870200"/>
          <p14:tracePt t="135242" x="5340350" y="2863850"/>
          <p14:tracePt t="135719" x="5346700" y="2863850"/>
          <p14:tracePt t="135727" x="5353050" y="2870200"/>
          <p14:tracePt t="135735" x="5359400" y="2882900"/>
          <p14:tracePt t="135743" x="5365750" y="2889250"/>
          <p14:tracePt t="135758" x="5384800" y="2914650"/>
          <p14:tracePt t="135775" x="5403850" y="2940050"/>
          <p14:tracePt t="135791" x="5416550" y="2965450"/>
          <p14:tracePt t="135808" x="5422900" y="2990850"/>
          <p14:tracePt t="135825" x="5429250" y="3003550"/>
          <p14:tracePt t="135841" x="5429250" y="3022600"/>
          <p14:tracePt t="135858" x="5441950" y="3028950"/>
          <p14:tracePt t="135875" x="5454650" y="3060700"/>
          <p14:tracePt t="135891" x="5454650" y="3073400"/>
          <p14:tracePt t="135908" x="5461000" y="3098800"/>
          <p14:tracePt t="135925" x="5467350" y="3124200"/>
          <p14:tracePt t="135941" x="5486400" y="3149600"/>
          <p14:tracePt t="135958" x="5486400" y="3155950"/>
          <p14:tracePt t="135975" x="5486400" y="3162300"/>
          <p14:tracePt t="135991" x="5486400" y="3168650"/>
          <p14:tracePt t="136008" x="5486400" y="3175000"/>
          <p14:tracePt t="136025" x="5486400" y="3187700"/>
          <p14:tracePt t="136041" x="5486400" y="3194050"/>
          <p14:tracePt t="136058" x="5486400" y="3200400"/>
          <p14:tracePt t="136075" x="5486400" y="3213100"/>
          <p14:tracePt t="136091" x="5480050" y="3219450"/>
          <p14:tracePt t="136108" x="5467350" y="3232150"/>
          <p14:tracePt t="136125" x="5461000" y="3232150"/>
          <p14:tracePt t="136207" x="5454650" y="3238500"/>
          <p14:tracePt t="136223" x="5454650" y="3244850"/>
          <p14:tracePt t="136235" x="5448300" y="3244850"/>
          <p14:tracePt t="136255" x="5448300" y="3251200"/>
          <p14:tracePt t="136289" x="5441950" y="3257550"/>
          <p14:tracePt t="136309" x="5435600" y="3257550"/>
          <p14:tracePt t="136399" x="5429250" y="3257550"/>
          <p14:tracePt t="136497" x="5422900" y="3257550"/>
          <p14:tracePt t="136513" x="5416550" y="3257550"/>
          <p14:tracePt t="136567" x="5410200" y="3251200"/>
          <p14:tracePt t="136575" x="5403850" y="3244850"/>
          <p14:tracePt t="136583" x="5397500" y="3238500"/>
          <p14:tracePt t="136591" x="5391150" y="3238500"/>
          <p14:tracePt t="136608" x="5378450" y="3238500"/>
          <p14:tracePt t="136826" x="5378450" y="3232150"/>
          <p14:tracePt t="136876" x="5384800" y="3225800"/>
          <p14:tracePt t="136915" x="5391150" y="3225800"/>
          <p14:tracePt t="136936" x="5397500" y="3225800"/>
          <p14:tracePt t="136966" x="5403850" y="3225800"/>
          <p14:tracePt t="136973" x="5410200" y="3219450"/>
          <p14:tracePt t="137013" x="5416550" y="3219450"/>
          <p14:tracePt t="137022" x="5422900" y="3219450"/>
          <p14:tracePt t="137032" x="5429250" y="3219450"/>
          <p14:tracePt t="137101" x="5435600" y="3213100"/>
          <p14:tracePt t="137113" x="5441950" y="3213100"/>
          <p14:tracePt t="137121" x="5448300" y="3206750"/>
          <p14:tracePt t="137140" x="5454650" y="3206750"/>
          <p14:tracePt t="137149" x="5467350" y="3206750"/>
          <p14:tracePt t="137158" x="5473700" y="3206750"/>
          <p14:tracePt t="137174" x="5480050" y="3206750"/>
          <p14:tracePt t="137215" x="5486400" y="3206750"/>
          <p14:tracePt t="137239" x="5492750" y="3206750"/>
          <p14:tracePt t="137247" x="5499100" y="3206750"/>
          <p14:tracePt t="137264" x="5505450" y="3206750"/>
          <p14:tracePt t="137294" x="5511800" y="3206750"/>
          <p14:tracePt t="137300" x="5518150" y="3206750"/>
          <p14:tracePt t="137329" x="5524500" y="3206750"/>
          <p14:tracePt t="137453" x="5530850" y="3206750"/>
          <p14:tracePt t="137527" x="5537200" y="3213100"/>
          <p14:tracePt t="137543" x="5543550" y="3213100"/>
          <p14:tracePt t="137551" x="5549900" y="3219450"/>
          <p14:tracePt t="137583" x="5556250" y="3225800"/>
          <p14:tracePt t="137591" x="5562600" y="3225800"/>
          <p14:tracePt t="137605" x="5568950" y="3225800"/>
          <p14:tracePt t="137625" x="5575300" y="3232150"/>
          <p14:tracePt t="137699" x="5581650" y="3232150"/>
          <p14:tracePt t="137711" x="5588000" y="3232150"/>
          <p14:tracePt t="137719" x="5594350" y="3232150"/>
          <p14:tracePt t="137730" x="5594350" y="3238500"/>
          <p14:tracePt t="137741" x="5600700" y="3238500"/>
          <p14:tracePt t="137764" x="5607050" y="3238500"/>
          <p14:tracePt t="137774" x="5607050" y="3244850"/>
          <p14:tracePt t="137791" x="5619750" y="3244850"/>
          <p14:tracePt t="137807" x="5632450" y="3251200"/>
          <p14:tracePt t="137824" x="5638800" y="3251200"/>
          <p14:tracePt t="137911" x="5638800" y="3257550"/>
          <p14:tracePt t="137921" x="5645150" y="3257550"/>
          <p14:tracePt t="138001" x="5651500" y="3257550"/>
          <p14:tracePt t="138117" x="5657850" y="3257550"/>
          <p14:tracePt t="138157" x="5664200" y="3257550"/>
          <p14:tracePt t="138231" x="5670550" y="3257550"/>
          <p14:tracePt t="138320" x="5676900" y="3257550"/>
          <p14:tracePt t="138332" x="5683250" y="3257550"/>
          <p14:tracePt t="138338" x="5689600" y="3257550"/>
          <p14:tracePt t="138346" x="5695950" y="3257550"/>
          <p14:tracePt t="138477" x="5702300" y="3257550"/>
          <p14:tracePt t="138493" x="5708650" y="3257550"/>
          <p14:tracePt t="138581" x="5715000" y="3257550"/>
          <p14:tracePt t="138593" x="5721350" y="3257550"/>
          <p14:tracePt t="138601" x="5727700" y="3263900"/>
          <p14:tracePt t="138609" x="5734050" y="3263900"/>
          <p14:tracePt t="138633" x="5740400" y="3263900"/>
          <p14:tracePt t="138665" x="5746750" y="3263900"/>
          <p14:tracePt t="138757" x="5753100" y="3263900"/>
          <p14:tracePt t="138813" x="5759450" y="3263900"/>
          <p14:tracePt t="138863" x="5765800" y="3263900"/>
          <p14:tracePt t="138875" x="5772150" y="3270250"/>
          <p14:tracePt t="138883" x="5778500" y="3270250"/>
          <p14:tracePt t="138896" x="5784850" y="3270250"/>
          <p14:tracePt t="138981" x="5791200" y="3270250"/>
          <p14:tracePt t="138989" x="5797550" y="3270250"/>
          <p14:tracePt t="138996" x="5803900" y="3270250"/>
          <p14:tracePt t="139015" x="5810250" y="3270250"/>
          <p14:tracePt t="139077" x="5816600" y="3270250"/>
          <p14:tracePt t="139089" x="5822950" y="3270250"/>
          <p14:tracePt t="139145" x="5829300" y="3270250"/>
          <p14:tracePt t="139166" x="5835650" y="3270250"/>
          <p14:tracePt t="139183" x="5842000" y="3270250"/>
          <p14:tracePt t="139308" x="5848350" y="3270250"/>
          <p14:tracePt t="141773" x="5842000" y="3270250"/>
          <p14:tracePt t="141983" x="5835650" y="3270250"/>
          <p14:tracePt t="142261" x="5835650" y="3263900"/>
          <p14:tracePt t="142511" x="5829300" y="3263900"/>
          <p14:tracePt t="142541" x="5822950" y="3263900"/>
          <p14:tracePt t="142639" x="5816600" y="3257550"/>
          <p14:tracePt t="143409" x="5803900" y="3257550"/>
          <p14:tracePt t="143417" x="5791200" y="3257550"/>
          <p14:tracePt t="143425" x="5778500" y="3257550"/>
          <p14:tracePt t="143438" x="5753100" y="3257550"/>
          <p14:tracePt t="143455" x="5727700" y="3251200"/>
          <p14:tracePt t="143471" x="5702300" y="3244850"/>
          <p14:tracePt t="143488" x="5676900" y="3238500"/>
          <p14:tracePt t="143505" x="5664200" y="3225800"/>
          <p14:tracePt t="143521" x="5638800" y="3213100"/>
          <p14:tracePt t="143538" x="5619750" y="3206750"/>
          <p14:tracePt t="143555" x="5600700" y="3200400"/>
          <p14:tracePt t="143571" x="5581650" y="3194050"/>
          <p14:tracePt t="143588" x="5568950" y="3194050"/>
          <p14:tracePt t="143605" x="5562600" y="3194050"/>
          <p14:tracePt t="143621" x="5549900" y="3187700"/>
          <p14:tracePt t="143638" x="5543550" y="3187700"/>
          <p14:tracePt t="143705" x="5537200" y="3181350"/>
          <p14:tracePt t="143726" x="5530850" y="3181350"/>
          <p14:tracePt t="143737" x="5524500" y="3181350"/>
          <p14:tracePt t="143745" x="5518150" y="3181350"/>
          <p14:tracePt t="143755" x="5511800" y="3181350"/>
          <p14:tracePt t="143771" x="5499100" y="3181350"/>
          <p14:tracePt t="143788" x="5486400" y="3181350"/>
          <p14:tracePt t="143805" x="5467350" y="3181350"/>
          <p14:tracePt t="143821" x="5461000" y="3181350"/>
          <p14:tracePt t="143838" x="5454650" y="3181350"/>
          <p14:tracePt t="143900" x="5448300" y="3181350"/>
          <p14:tracePt t="143912" x="5448300" y="3187700"/>
          <p14:tracePt t="143927" x="5441950" y="3194050"/>
          <p14:tracePt t="143944" x="5441950" y="3200400"/>
          <p14:tracePt t="143986" x="5435600" y="3200400"/>
          <p14:tracePt t="143998" x="5429250" y="3206750"/>
          <p14:tracePt t="144007" x="5422900" y="3206750"/>
          <p14:tracePt t="144021" x="5416550" y="3213100"/>
          <p14:tracePt t="144038" x="5403850" y="3219450"/>
          <p14:tracePt t="144054" x="5391150" y="3219450"/>
          <p14:tracePt t="144071" x="5384800" y="3225800"/>
          <p14:tracePt t="144088" x="5378450" y="3225800"/>
          <p14:tracePt t="144159" x="5372100" y="3232150"/>
          <p14:tracePt t="144167" x="5365750" y="3232150"/>
          <p14:tracePt t="144173" x="5359400" y="3232150"/>
          <p14:tracePt t="144188" x="5353050" y="3238500"/>
          <p14:tracePt t="144205" x="5346700" y="3244850"/>
          <p14:tracePt t="144221" x="5340350" y="3244850"/>
          <p14:tracePt t="144447" x="5334000" y="3244850"/>
          <p14:tracePt t="144573" x="5334000" y="3238500"/>
          <p14:tracePt t="144581" x="5334000" y="3232150"/>
          <p14:tracePt t="144627" x="5334000" y="3225800"/>
          <p14:tracePt t="144643" x="5334000" y="3219450"/>
          <p14:tracePt t="144685" x="5334000" y="3213100"/>
          <p14:tracePt t="144692" x="5334000" y="3206750"/>
          <p14:tracePt t="144701" x="5334000" y="3200400"/>
          <p14:tracePt t="144709" x="5334000" y="3194050"/>
          <p14:tracePt t="144721" x="5334000" y="3187700"/>
          <p14:tracePt t="144749" x="5334000" y="3181350"/>
          <p14:tracePt t="144763" x="5334000" y="3175000"/>
          <p14:tracePt t="144771" x="5334000" y="3168650"/>
          <p14:tracePt t="144787" x="5334000" y="3162300"/>
          <p14:tracePt t="144804" x="5327650" y="3143250"/>
          <p14:tracePt t="144821" x="5314950" y="3117850"/>
          <p14:tracePt t="144837" x="5314950" y="3092450"/>
          <p14:tracePt t="144854" x="5314950" y="3073400"/>
          <p14:tracePt t="144871" x="5314950" y="3067050"/>
          <p14:tracePt t="144887" x="5314950" y="3060700"/>
          <p14:tracePt t="144904" x="5308600" y="3048000"/>
          <p14:tracePt t="144921" x="5302250" y="3035300"/>
          <p14:tracePt t="144937" x="5302250" y="3022600"/>
          <p14:tracePt t="144954" x="5302250" y="2990850"/>
          <p14:tracePt t="144971" x="5302250" y="2984500"/>
          <p14:tracePt t="144987" x="5302250" y="2978150"/>
          <p14:tracePt t="145004" x="5302250" y="2965450"/>
          <p14:tracePt t="145021" x="5295900" y="2959100"/>
          <p14:tracePt t="145037" x="5289550" y="2940050"/>
          <p14:tracePt t="145054" x="5276850" y="2914650"/>
          <p14:tracePt t="145071" x="5270500" y="2908300"/>
          <p14:tracePt t="145087" x="5270500" y="2882900"/>
          <p14:tracePt t="145104" x="5270500" y="2863850"/>
          <p14:tracePt t="145121" x="5270500" y="2838450"/>
          <p14:tracePt t="145137" x="5276850" y="2825750"/>
          <p14:tracePt t="145154" x="5283200" y="2794000"/>
          <p14:tracePt t="145170" x="5283200" y="2781300"/>
          <p14:tracePt t="145187" x="5289550" y="2774950"/>
          <p14:tracePt t="145204" x="5295900" y="2774950"/>
          <p14:tracePt t="145220" x="5308600" y="2768600"/>
          <p14:tracePt t="145237" x="5321300" y="2762250"/>
          <p14:tracePt t="145315" x="5327650" y="2762250"/>
          <p14:tracePt t="145323" x="5340350" y="2762250"/>
          <p14:tracePt t="145328" x="5353050" y="2774950"/>
          <p14:tracePt t="145337" x="5365750" y="2781300"/>
          <p14:tracePt t="145354" x="5397500" y="2806700"/>
          <p14:tracePt t="145371" x="5410200" y="2825750"/>
          <p14:tracePt t="145387" x="5422900" y="2844800"/>
          <p14:tracePt t="145404" x="5429250" y="2876550"/>
          <p14:tracePt t="145420" x="5441950" y="2901950"/>
          <p14:tracePt t="145437" x="5454650" y="2927350"/>
          <p14:tracePt t="145454" x="5473700" y="2952750"/>
          <p14:tracePt t="145470" x="5480050" y="2965450"/>
          <p14:tracePt t="145487" x="5486400" y="2984500"/>
          <p14:tracePt t="145504" x="5492750" y="3022600"/>
          <p14:tracePt t="145520" x="5499100" y="3048000"/>
          <p14:tracePt t="145537" x="5511800" y="3073400"/>
          <p14:tracePt t="145554" x="5518150" y="3098800"/>
          <p14:tracePt t="145570" x="5518150" y="3111500"/>
          <p14:tracePt t="145587" x="5518150" y="3124200"/>
          <p14:tracePt t="145604" x="5518150" y="3130550"/>
          <p14:tracePt t="145620" x="5518150" y="3143250"/>
          <p14:tracePt t="145637" x="5518150" y="3168650"/>
          <p14:tracePt t="145654" x="5518150" y="3181350"/>
          <p14:tracePt t="145670" x="5518150" y="3200400"/>
          <p14:tracePt t="145687" x="5518150" y="3219450"/>
          <p14:tracePt t="145704" x="5511800" y="3225800"/>
          <p14:tracePt t="145720" x="5505450" y="3225800"/>
          <p14:tracePt t="145737" x="5505450" y="3232150"/>
          <p14:tracePt t="145754" x="5499100" y="3238500"/>
          <p14:tracePt t="145770" x="5480050" y="3270250"/>
          <p14:tracePt t="145787" x="5467350" y="3295650"/>
          <p14:tracePt t="145804" x="5461000" y="3302000"/>
          <p14:tracePt t="145820" x="5454650" y="3302000"/>
          <p14:tracePt t="145854" x="5448300" y="3302000"/>
          <p14:tracePt t="145870" x="5435600" y="3302000"/>
          <p14:tracePt t="145887" x="5435600" y="3308350"/>
          <p14:tracePt t="145904" x="5429250" y="3308350"/>
          <p14:tracePt t="145920" x="5422900" y="3308350"/>
          <p14:tracePt t="145937" x="5410200" y="3308350"/>
          <p14:tracePt t="145954" x="5391150" y="3308350"/>
          <p14:tracePt t="145970" x="5384800" y="3295650"/>
          <p14:tracePt t="146040" x="5378450" y="3289300"/>
          <p14:tracePt t="146048" x="5372100" y="3289300"/>
          <p14:tracePt t="146057" x="5365750" y="3282950"/>
          <p14:tracePt t="146070" x="5359400" y="3276600"/>
          <p14:tracePt t="146087" x="5340350" y="3263900"/>
          <p14:tracePt t="146103" x="5327650" y="3244850"/>
          <p14:tracePt t="146120" x="5321300" y="3238500"/>
          <p14:tracePt t="146137" x="5314950" y="3225800"/>
          <p14:tracePt t="146153" x="5308600" y="3225800"/>
          <p14:tracePt t="146290" x="5308600" y="3219450"/>
          <p14:tracePt t="146365" x="5308600" y="3213100"/>
          <p14:tracePt t="146431" x="5321300" y="3206750"/>
          <p14:tracePt t="146443" x="5327650" y="3206750"/>
          <p14:tracePt t="146517" x="5334000" y="3206750"/>
          <p14:tracePt t="146529" x="5340350" y="3200400"/>
          <p14:tracePt t="146544" x="5346700" y="3200400"/>
          <p14:tracePt t="146553" x="5346700" y="3194050"/>
          <p14:tracePt t="146575" x="5353050" y="3194050"/>
          <p14:tracePt t="146623" x="5359400" y="3194050"/>
          <p14:tracePt t="146631" x="5365750" y="3194050"/>
          <p14:tracePt t="146642" x="5372100" y="3194050"/>
          <p14:tracePt t="146653" x="5372100" y="3187700"/>
          <p14:tracePt t="146670" x="5378450" y="3187700"/>
          <p14:tracePt t="146775" x="5384800" y="3187700"/>
          <p14:tracePt t="146803" x="5391150" y="3187700"/>
          <p14:tracePt t="146813" x="5397500" y="3181350"/>
          <p14:tracePt t="146821" x="5403850" y="3181350"/>
          <p14:tracePt t="146873" x="5410200" y="3181350"/>
          <p14:tracePt t="146885" x="5416550" y="3181350"/>
          <p14:tracePt t="146899" x="5422900" y="3175000"/>
          <p14:tracePt t="146907" x="5435600" y="3175000"/>
          <p14:tracePt t="146920" x="5435600" y="3168650"/>
          <p14:tracePt t="146936" x="5454650" y="3162300"/>
          <p14:tracePt t="146985" x="5461000" y="3162300"/>
          <p14:tracePt t="147001" x="5467350" y="3162300"/>
          <p14:tracePt t="147017" x="5473700" y="3162300"/>
          <p14:tracePt t="147137" x="5480050" y="3155950"/>
          <p14:tracePt t="147149" x="5486400" y="3155950"/>
          <p14:tracePt t="147189" x="5492750" y="3155950"/>
          <p14:tracePt t="147201" x="5499100" y="3149600"/>
          <p14:tracePt t="147210" x="5505450" y="3149600"/>
          <p14:tracePt t="147243" x="5511800" y="3143250"/>
          <p14:tracePt t="147251" x="5518150" y="3143250"/>
          <p14:tracePt t="147259" x="5518150" y="3136900"/>
          <p14:tracePt t="147270" x="5524500" y="3136900"/>
          <p14:tracePt t="147300" x="5530850" y="3136900"/>
          <p14:tracePt t="147353" x="5537200" y="3130550"/>
          <p14:tracePt t="147364" x="5537200" y="3124200"/>
          <p14:tracePt t="147402" x="5537200" y="3117850"/>
          <p14:tracePt t="147414" x="5537200" y="3111500"/>
          <p14:tracePt t="147509" x="5543550" y="3111500"/>
          <p14:tracePt t="147547" x="5549900" y="3105150"/>
          <p14:tracePt t="147555" x="5549900" y="3098800"/>
          <p14:tracePt t="147563" x="5556250" y="3098800"/>
          <p14:tracePt t="147575" x="5562600" y="3092450"/>
          <p14:tracePt t="147644" x="5568950" y="3086100"/>
          <p14:tracePt t="147657" x="5575300" y="3079750"/>
          <p14:tracePt t="147668" x="5575300" y="3073400"/>
          <p14:tracePt t="147689" x="5581650" y="3073400"/>
          <p14:tracePt t="147700" x="5588000" y="3073400"/>
          <p14:tracePt t="147708" x="5588000" y="3067050"/>
          <p14:tracePt t="147783" x="5594350" y="3060700"/>
          <p14:tracePt t="147793" x="5594350" y="3054350"/>
          <p14:tracePt t="147801" x="5594350" y="3048000"/>
          <p14:tracePt t="147813" x="5600700" y="3048000"/>
          <p14:tracePt t="147875" x="5607050" y="3041650"/>
          <p14:tracePt t="147887" x="5613400" y="3035300"/>
          <p14:tracePt t="147903" x="5613400" y="3028950"/>
          <p14:tracePt t="147911" x="5619750" y="3022600"/>
          <p14:tracePt t="147919" x="5626100" y="3016250"/>
          <p14:tracePt t="147936" x="5626100" y="3009900"/>
          <p14:tracePt t="147953" x="5632450" y="3003550"/>
          <p14:tracePt t="147969" x="5638800" y="2997200"/>
          <p14:tracePt t="147986" x="5645150" y="2990850"/>
          <p14:tracePt t="148003" x="5651500" y="2984500"/>
          <p14:tracePt t="148019" x="5657850" y="2971800"/>
          <p14:tracePt t="148036" x="5670550" y="2959100"/>
          <p14:tracePt t="148053" x="5676900" y="2952750"/>
          <p14:tracePt t="148117" x="5683250" y="2946400"/>
          <p14:tracePt t="148128" x="5689600" y="2940050"/>
          <p14:tracePt t="148137" x="5695950" y="2933700"/>
          <p14:tracePt t="148144" x="5702300" y="2927350"/>
          <p14:tracePt t="148152" x="5708650" y="2927350"/>
          <p14:tracePt t="148169" x="5721350" y="2921000"/>
          <p14:tracePt t="148186" x="5740400" y="2914650"/>
          <p14:tracePt t="148203" x="5746750" y="2908300"/>
          <p14:tracePt t="148219" x="5746750" y="2901950"/>
          <p14:tracePt t="148304" x="5759450" y="2901950"/>
          <p14:tracePt t="148317" x="5765800" y="2901950"/>
          <p14:tracePt t="148325" x="5772150" y="2901950"/>
          <p14:tracePt t="148336" x="5778500" y="2901950"/>
          <p14:tracePt t="148352" x="5784850" y="2901950"/>
          <p14:tracePt t="148427" x="5791200" y="2901950"/>
          <p14:tracePt t="148500" x="5797550" y="2901950"/>
          <p14:tracePt t="148769" x="5791200" y="2901950"/>
          <p14:tracePt t="148776" x="5778500" y="2901950"/>
          <p14:tracePt t="148786" x="5765800" y="2901950"/>
          <p14:tracePt t="148802" x="5715000" y="2895600"/>
          <p14:tracePt t="148819" x="5689600" y="2889250"/>
          <p14:tracePt t="148836" x="5664200" y="2882900"/>
          <p14:tracePt t="148852" x="5638800" y="2882900"/>
          <p14:tracePt t="148869" x="5613400" y="2876550"/>
          <p14:tracePt t="148886" x="5581650" y="2870200"/>
          <p14:tracePt t="148902" x="5543550" y="2857500"/>
          <p14:tracePt t="148919" x="5518150" y="2844800"/>
          <p14:tracePt t="148936" x="5492750" y="2838450"/>
          <p14:tracePt t="148952" x="5467350" y="2825750"/>
          <p14:tracePt t="148969" x="5441950" y="2819400"/>
          <p14:tracePt t="148986" x="5435600" y="2819400"/>
          <p14:tracePt t="149034" x="5429250" y="2819400"/>
          <p14:tracePt t="149047" x="5422900" y="2819400"/>
          <p14:tracePt t="149055" x="5416550" y="2819400"/>
          <p14:tracePt t="149087" x="5410200" y="2819400"/>
          <p14:tracePt t="149109" x="5403850" y="2819400"/>
          <p14:tracePt t="149178" x="5397500" y="2819400"/>
          <p14:tracePt t="149215" x="5391150" y="2819400"/>
          <p14:tracePt t="149411" x="5397500" y="2819400"/>
          <p14:tracePt t="149437" x="5403850" y="2819400"/>
          <p14:tracePt t="149473" x="5410200" y="2819400"/>
          <p14:tracePt t="149489" x="5422900" y="2819400"/>
          <p14:tracePt t="149497" x="5429250" y="2819400"/>
          <p14:tracePt t="149505" x="5441950" y="2819400"/>
          <p14:tracePt t="149519" x="5454650" y="2819400"/>
          <p14:tracePt t="149600" x="5461000" y="2819400"/>
          <p14:tracePt t="149621" x="5461000" y="2825750"/>
          <p14:tracePt t="149632" x="5467350" y="2825750"/>
          <p14:tracePt t="149641" x="5467350" y="2832100"/>
          <p14:tracePt t="149652" x="5473700" y="2838450"/>
          <p14:tracePt t="149668" x="5473700" y="2851150"/>
          <p14:tracePt t="149685" x="5473700" y="2857500"/>
          <p14:tracePt t="149702" x="5461000" y="2882900"/>
          <p14:tracePt t="149718" x="5441950" y="2901950"/>
          <p14:tracePt t="149735" x="5422900" y="2927350"/>
          <p14:tracePt t="149752" x="5397500" y="2959100"/>
          <p14:tracePt t="149768" x="5391150" y="2978150"/>
          <p14:tracePt t="149785" x="5384800" y="2997200"/>
          <p14:tracePt t="149802" x="5372100" y="3003550"/>
          <p14:tracePt t="149818" x="5365750" y="3003550"/>
          <p14:tracePt t="149835" x="5359400" y="3009900"/>
          <p14:tracePt t="149852" x="5346700" y="3009900"/>
          <p14:tracePt t="149869" x="5334000" y="3009900"/>
          <p14:tracePt t="149921" x="5327650" y="3009900"/>
          <p14:tracePt t="149997" x="5321300" y="3009900"/>
          <p14:tracePt t="150121" x="5321300" y="3003550"/>
          <p14:tracePt t="150187" x="5321300" y="2997200"/>
          <p14:tracePt t="150210" x="5314950" y="2997200"/>
          <p14:tracePt t="150248" x="5314950" y="2984500"/>
          <p14:tracePt t="150261" x="5314950" y="2978150"/>
          <p14:tracePt t="150269" x="5314950" y="2971800"/>
          <p14:tracePt t="150379" x="5314950" y="2965450"/>
          <p14:tracePt t="150391" x="5314950" y="2959100"/>
          <p14:tracePt t="150441" x="5308600" y="2952750"/>
          <p14:tracePt t="150452" x="5302250" y="2946400"/>
          <p14:tracePt t="150473" x="5295900" y="2940050"/>
          <p14:tracePt t="150493" x="5295900" y="2933700"/>
          <p14:tracePt t="150507" x="5295900" y="2927350"/>
          <p14:tracePt t="150515" x="5295900" y="2914650"/>
          <p14:tracePt t="150523" x="5295900" y="2908300"/>
          <p14:tracePt t="150535" x="5295900" y="2901950"/>
          <p14:tracePt t="150552" x="5295900" y="2895600"/>
          <p14:tracePt t="150683" x="5295900" y="2889250"/>
          <p14:tracePt t="150734" x="5295900" y="2882900"/>
          <p14:tracePt t="150744" x="5295900" y="2876550"/>
          <p14:tracePt t="151409" x="5295900" y="2882900"/>
          <p14:tracePt t="151477" x="5295900" y="2889250"/>
          <p14:tracePt t="151495" x="5302250" y="2889250"/>
          <p14:tracePt t="151503" x="5302250" y="2895600"/>
          <p14:tracePt t="151515" x="5302250" y="2901950"/>
          <p14:tracePt t="151523" x="5302250" y="2908300"/>
          <p14:tracePt t="151534" x="5302250" y="2914650"/>
          <p14:tracePt t="151551" x="5302250" y="2927350"/>
          <p14:tracePt t="151568" x="5302250" y="2933700"/>
          <p14:tracePt t="151584" x="5308600" y="2940050"/>
          <p14:tracePt t="151601" x="5314950" y="2946400"/>
          <p14:tracePt t="151618" x="5314950" y="2952750"/>
          <p14:tracePt t="151809" x="5314950" y="2959100"/>
          <p14:tracePt t="151819" x="5314950" y="2965450"/>
          <p14:tracePt t="151839" x="5314950" y="2971800"/>
          <p14:tracePt t="151846" x="5314950" y="2978150"/>
          <p14:tracePt t="151855" x="5314950" y="2984500"/>
          <p14:tracePt t="151868" x="5321300" y="2997200"/>
          <p14:tracePt t="151884" x="5321300" y="3009900"/>
          <p14:tracePt t="151917" x="5321300" y="3016250"/>
          <p14:tracePt t="151978" x="5321300" y="3022600"/>
          <p14:tracePt t="151991" x="5321300" y="3028950"/>
          <p14:tracePt t="152042" x="5321300" y="3035300"/>
          <p14:tracePt t="152063" x="5321300" y="3041650"/>
          <p14:tracePt t="152101" x="5321300" y="3048000"/>
          <p14:tracePt t="152109" x="5321300" y="3060700"/>
          <p14:tracePt t="152118" x="5321300" y="3067050"/>
          <p14:tracePt t="152134" x="5314950" y="3092450"/>
          <p14:tracePt t="152151" x="5314950" y="3117850"/>
          <p14:tracePt t="152168" x="5308600" y="3143250"/>
          <p14:tracePt t="152184" x="5308600" y="3168650"/>
          <p14:tracePt t="152201" x="5308600" y="3187700"/>
          <p14:tracePt t="152217" x="5308600" y="3213100"/>
          <p14:tracePt t="152234" x="5264150" y="3257550"/>
          <p14:tracePt t="152251" x="5245100" y="3282950"/>
          <p14:tracePt t="152267" x="5226050" y="3302000"/>
          <p14:tracePt t="152284" x="5219700" y="3321050"/>
          <p14:tracePt t="152301" x="5219700" y="3352800"/>
          <p14:tracePt t="152317" x="5219700" y="3429000"/>
          <p14:tracePt t="152334" x="5232400" y="3587750"/>
          <p14:tracePt t="152351" x="5219700" y="3670300"/>
          <p14:tracePt t="152368" x="5213350" y="3740150"/>
          <p14:tracePt t="152384" x="5207000" y="3778250"/>
          <p14:tracePt t="152401" x="5207000" y="3810000"/>
          <p14:tracePt t="152417" x="5207000" y="3835400"/>
          <p14:tracePt t="152434" x="5207000" y="3867150"/>
          <p14:tracePt t="152451" x="5207000" y="3917950"/>
          <p14:tracePt t="152467" x="5207000" y="3981450"/>
          <p14:tracePt t="152484" x="5187950" y="4127500"/>
          <p14:tracePt t="152501" x="5162550" y="4178300"/>
          <p14:tracePt t="152517" x="5143500" y="4203700"/>
          <p14:tracePt t="152534" x="5118100" y="4235450"/>
          <p14:tracePt t="152551" x="5118100" y="4254500"/>
          <p14:tracePt t="152567" x="5118100" y="4273550"/>
          <p14:tracePt t="152584" x="5118100" y="4375150"/>
          <p14:tracePt t="152601" x="5099050" y="4406900"/>
          <p14:tracePt t="152617" x="5067300" y="4464050"/>
          <p14:tracePt t="152634" x="5067300" y="4565650"/>
          <p14:tracePt t="152651" x="5099050" y="4673600"/>
          <p14:tracePt t="152667" x="5124450" y="4768850"/>
          <p14:tracePt t="152684" x="5156200" y="4870450"/>
          <p14:tracePt t="152701" x="5156200" y="4902200"/>
          <p14:tracePt t="152717" x="5143500" y="4921250"/>
          <p14:tracePt t="152734" x="5130800" y="4933950"/>
          <p14:tracePt t="152750" x="5124450" y="4940300"/>
          <p14:tracePt t="152767" x="5118100" y="4940300"/>
          <p14:tracePt t="152909" x="5105400" y="4946650"/>
          <p14:tracePt t="152925" x="5092700" y="4946650"/>
          <p14:tracePt t="152933" x="5086350" y="4946650"/>
          <p14:tracePt t="152941" x="5080000" y="4946650"/>
          <p14:tracePt t="153034" x="5080000" y="4953000"/>
          <p14:tracePt t="153187" x="5073650" y="4959350"/>
          <p14:tracePt t="153236" x="5067300" y="4959350"/>
          <p14:tracePt t="153245" x="5060950" y="4959350"/>
          <p14:tracePt t="153253" x="5041900" y="4953000"/>
          <p14:tracePt t="153267" x="5041900" y="4946650"/>
          <p14:tracePt t="153284" x="5029200" y="4927600"/>
          <p14:tracePt t="153300" x="5016500" y="4927600"/>
          <p14:tracePt t="153317" x="4991100" y="4921250"/>
          <p14:tracePt t="153334" x="4965700" y="4908550"/>
          <p14:tracePt t="153350" x="4940300" y="4870450"/>
          <p14:tracePt t="153367" x="4902200" y="4826000"/>
          <p14:tracePt t="153384" x="4876800" y="4787900"/>
          <p14:tracePt t="153400" x="4845050" y="4737100"/>
          <p14:tracePt t="153417" x="4838700" y="4724400"/>
          <p14:tracePt t="153434" x="4838700" y="4711700"/>
          <p14:tracePt t="153450" x="4838700" y="4686300"/>
          <p14:tracePt t="153467" x="4845050" y="4660900"/>
          <p14:tracePt t="153484" x="4857750" y="4648200"/>
          <p14:tracePt t="153500" x="4857750" y="4641850"/>
          <p14:tracePt t="153569" x="4864100" y="4635500"/>
          <p14:tracePt t="153577" x="4870450" y="4635500"/>
          <p14:tracePt t="153585" x="4883150" y="4629150"/>
          <p14:tracePt t="153600" x="4902200" y="4603750"/>
          <p14:tracePt t="153617" x="4927600" y="4591050"/>
          <p14:tracePt t="153633" x="4940300" y="4591050"/>
          <p14:tracePt t="153717" x="4953000" y="4591050"/>
          <p14:tracePt t="153803" x="4965700" y="4591050"/>
          <p14:tracePt t="153811" x="4978400" y="4603750"/>
          <p14:tracePt t="153819" x="4991100" y="4610100"/>
          <p14:tracePt t="153833" x="5003800" y="4610100"/>
          <p14:tracePt t="153850" x="5035550" y="4622800"/>
          <p14:tracePt t="153867" x="5041900" y="4622800"/>
          <p14:tracePt t="154535" x="5048250" y="4629150"/>
          <p14:tracePt t="154541" x="5054600" y="4635500"/>
          <p14:tracePt t="154550" x="5067300" y="4635500"/>
          <p14:tracePt t="154566" x="5080000" y="4641850"/>
          <p14:tracePt t="154583" x="5111750" y="4660900"/>
          <p14:tracePt t="154600" x="5124450" y="4660900"/>
          <p14:tracePt t="154616" x="5137150" y="4660900"/>
          <p14:tracePt t="154847" x="5149850" y="4667250"/>
          <p14:tracePt t="154855" x="5162550" y="4673600"/>
          <p14:tracePt t="154863" x="5168900" y="4673600"/>
          <p14:tracePt t="154881" x="5175250" y="4673600"/>
          <p14:tracePt t="155135" x="5175250" y="4679950"/>
          <p14:tracePt t="155144" x="5187950" y="4692650"/>
          <p14:tracePt t="155151" x="5194300" y="4705350"/>
          <p14:tracePt t="155166" x="5200650" y="4718050"/>
          <p14:tracePt t="155183" x="5213350" y="4743450"/>
          <p14:tracePt t="155199" x="5232400" y="4768850"/>
          <p14:tracePt t="155216" x="5245100" y="4794250"/>
          <p14:tracePt t="155233" x="5270500" y="4819650"/>
          <p14:tracePt t="155249" x="5276850" y="4845050"/>
          <p14:tracePt t="155266" x="5283200" y="4864100"/>
          <p14:tracePt t="155283" x="5283200" y="4876800"/>
          <p14:tracePt t="155319" x="5283200" y="4883150"/>
          <p14:tracePt t="155421" x="5276850" y="4883150"/>
          <p14:tracePt t="155561" x="5276850" y="4889500"/>
          <p14:tracePt t="155687" x="5264150" y="4889500"/>
          <p14:tracePt t="155709" x="5257800" y="4889500"/>
          <p14:tracePt t="155729" x="5251450" y="4889500"/>
          <p14:tracePt t="155737" x="5245100" y="4889500"/>
          <p14:tracePt t="155761" x="5232400" y="4889500"/>
          <p14:tracePt t="155767" x="5226050" y="4883150"/>
          <p14:tracePt t="155775" x="5219700" y="4876800"/>
          <p14:tracePt t="155787" x="5213350" y="4870450"/>
          <p14:tracePt t="155799" x="5207000" y="4870450"/>
          <p14:tracePt t="155816" x="5207000" y="4864100"/>
          <p14:tracePt t="155833" x="5207000" y="4857750"/>
          <p14:tracePt t="155856" x="5200650" y="4857750"/>
          <p14:tracePt t="155869" x="5194300" y="4851400"/>
          <p14:tracePt t="155882" x="5187950" y="4851400"/>
          <p14:tracePt t="155899" x="5175250" y="4845050"/>
          <p14:tracePt t="155916" x="5162550" y="4826000"/>
          <p14:tracePt t="155949" x="5162550" y="4819650"/>
          <p14:tracePt t="155966" x="5149850" y="4794250"/>
          <p14:tracePt t="155982" x="5124450" y="4749800"/>
          <p14:tracePt t="155999" x="5105400" y="4724400"/>
          <p14:tracePt t="156016" x="5099050" y="4705350"/>
          <p14:tracePt t="156032" x="5092700" y="4699000"/>
          <p14:tracePt t="156049" x="5092700" y="4692650"/>
          <p14:tracePt t="156066" x="5092700" y="4686300"/>
          <p14:tracePt t="156099" x="5092700" y="4679950"/>
          <p14:tracePt t="156221" x="5099050" y="4679950"/>
          <p14:tracePt t="156233" x="5105400" y="4686300"/>
          <p14:tracePt t="156241" x="5111750" y="4686300"/>
          <p14:tracePt t="156249" x="5118100" y="4686300"/>
          <p14:tracePt t="156266" x="5143500" y="4686300"/>
          <p14:tracePt t="156282" x="5162550" y="4686300"/>
          <p14:tracePt t="156299" x="5187950" y="4686300"/>
          <p14:tracePt t="156316" x="5213350" y="4686300"/>
          <p14:tracePt t="156332" x="5245100" y="4699000"/>
          <p14:tracePt t="156349" x="5276850" y="4705350"/>
          <p14:tracePt t="156365" x="5289550" y="4705350"/>
          <p14:tracePt t="156382" x="5314950" y="4705350"/>
          <p14:tracePt t="156399" x="5346700" y="4705350"/>
          <p14:tracePt t="156415" x="5397500" y="4718050"/>
          <p14:tracePt t="156432" x="5422900" y="4730750"/>
          <p14:tracePt t="156449" x="5435600" y="4737100"/>
          <p14:tracePt t="156681" x="5429250" y="4737100"/>
          <p14:tracePt t="156755" x="5422900" y="4737100"/>
          <p14:tracePt t="156841" x="5416550" y="4737100"/>
          <p14:tracePt t="156857" x="5410200" y="4730750"/>
          <p14:tracePt t="156865" x="5403850" y="4730750"/>
          <p14:tracePt t="156873" x="5397500" y="4730750"/>
          <p14:tracePt t="156882" x="5391150" y="4730750"/>
          <p14:tracePt t="157085" x="5384800" y="4730750"/>
          <p14:tracePt t="157311" x="5378450" y="4730750"/>
          <p14:tracePt t="157389" x="5378450" y="4737100"/>
          <p14:tracePt t="157413" x="5384800" y="4737100"/>
          <p14:tracePt t="157877" x="5384800" y="4743450"/>
          <p14:tracePt t="157889" x="5384800" y="4749800"/>
          <p14:tracePt t="157997" x="5391150" y="4756150"/>
          <p14:tracePt t="158005" x="5397500" y="4756150"/>
          <p14:tracePt t="158103" x="5397500" y="4762500"/>
          <p14:tracePt t="158116" x="5410200" y="4768850"/>
          <p14:tracePt t="158123" x="5416550" y="4768850"/>
          <p14:tracePt t="158131" x="5429250" y="4781550"/>
          <p14:tracePt t="158148" x="5454650" y="4800600"/>
          <p14:tracePt t="158165" x="5473700" y="4819650"/>
          <p14:tracePt t="158205" x="5473700" y="4826000"/>
          <p14:tracePt t="158215" x="5467350" y="4832350"/>
          <p14:tracePt t="158231" x="5454650" y="4832350"/>
          <p14:tracePt t="158311" x="5448300" y="4832350"/>
          <p14:tracePt t="158317" x="5441950" y="4819650"/>
          <p14:tracePt t="158325" x="5429250" y="4806950"/>
          <p14:tracePt t="158333" x="5416550" y="4794250"/>
          <p14:tracePt t="158348" x="5384800" y="4775200"/>
          <p14:tracePt t="158365" x="5378450" y="4762500"/>
          <p14:tracePt t="158381" x="5365750" y="4743450"/>
          <p14:tracePt t="158398" x="5334000" y="4711700"/>
          <p14:tracePt t="158415" x="5295900" y="4679950"/>
          <p14:tracePt t="158431" x="5207000" y="4622800"/>
          <p14:tracePt t="158448" x="5162550" y="4584700"/>
          <p14:tracePt t="158465" x="5118100" y="4540250"/>
          <p14:tracePt t="158481" x="5092700" y="4495800"/>
          <p14:tracePt t="158498" x="5016500" y="4400550"/>
          <p14:tracePt t="158514" x="4959350" y="4324350"/>
          <p14:tracePt t="158531" x="4908550" y="4286250"/>
          <p14:tracePt t="158548" x="4883150" y="4254500"/>
          <p14:tracePt t="158564" x="4851400" y="4203700"/>
          <p14:tracePt t="158581" x="4838700" y="4133850"/>
          <p14:tracePt t="158598" x="4838700" y="4095750"/>
          <p14:tracePt t="158614" x="4838700" y="4083050"/>
          <p14:tracePt t="158656" x="4883150" y="4089400"/>
          <p14:tracePt t="158664" x="4933950" y="4108450"/>
          <p14:tracePt t="158674" x="4991100" y="4114800"/>
          <p14:tracePt t="158681" x="5041900" y="4127500"/>
          <p14:tracePt t="158698" x="5105400" y="4159250"/>
          <p14:tracePt t="158714" x="5175250" y="4235450"/>
          <p14:tracePt t="158731" x="5238750" y="4406900"/>
          <p14:tracePt t="158748" x="5276850" y="4616450"/>
          <p14:tracePt t="158764" x="5314950" y="4775200"/>
          <p14:tracePt t="158781" x="5365750" y="4895850"/>
          <p14:tracePt t="158798" x="5397500" y="4984750"/>
          <p14:tracePt t="158814" x="5410200" y="4997450"/>
          <p14:tracePt t="158869" x="5397500" y="4991100"/>
          <p14:tracePt t="158876" x="5384800" y="4991100"/>
          <p14:tracePt t="158885" x="5372100" y="4991100"/>
          <p14:tracePt t="158898" x="5359400" y="4991100"/>
          <p14:tracePt t="158914" x="5327650" y="4997450"/>
          <p14:tracePt t="158931" x="5321300" y="5003800"/>
          <p14:tracePt t="158948" x="5314950" y="5003800"/>
          <p14:tracePt t="159091" x="5321300" y="4997450"/>
          <p14:tracePt t="159099" x="5327650" y="4972050"/>
          <p14:tracePt t="159107" x="5346700" y="4946650"/>
          <p14:tracePt t="159116" x="5359400" y="4914900"/>
          <p14:tracePt t="159131" x="5384800" y="4876800"/>
          <p14:tracePt t="159148" x="5384800" y="4870450"/>
          <p14:tracePt t="159365" x="5391150" y="4864100"/>
          <p14:tracePt t="159377" x="5397500" y="4864100"/>
          <p14:tracePt t="159471" x="5403850" y="4857750"/>
          <p14:tracePt t="159860" x="5403850" y="4851400"/>
          <p14:tracePt t="159869" x="5403850" y="4838700"/>
          <p14:tracePt t="159876" x="5403850" y="4826000"/>
          <p14:tracePt t="159883" x="5403850" y="4813300"/>
          <p14:tracePt t="159897" x="5397500" y="4800600"/>
          <p14:tracePt t="159914" x="5391150" y="4775200"/>
          <p14:tracePt t="159931" x="5391150" y="4749800"/>
          <p14:tracePt t="159947" x="5391150" y="4743450"/>
          <p14:tracePt t="159964" x="5391150" y="4737100"/>
          <p14:tracePt t="160029" x="5391150" y="4730750"/>
          <p14:tracePt t="160038" x="5397500" y="4730750"/>
          <p14:tracePt t="160046" x="5397500" y="4724400"/>
          <p14:tracePt t="160079" x="5397500" y="4718050"/>
          <p14:tracePt t="160091" x="5403850" y="4718050"/>
          <p14:tracePt t="160099" x="5410200" y="4711700"/>
          <p14:tracePt t="160107" x="5416550" y="4711700"/>
          <p14:tracePt t="160116" x="5422900" y="4711700"/>
          <p14:tracePt t="160131" x="5429250" y="4705350"/>
          <p14:tracePt t="160147" x="5441950" y="4699000"/>
          <p14:tracePt t="160164" x="5467350" y="4692650"/>
          <p14:tracePt t="160181" x="5480050" y="4692650"/>
          <p14:tracePt t="160197" x="5486400" y="4692650"/>
          <p14:tracePt t="160214" x="5486400" y="4686300"/>
          <p14:tracePt t="160231" x="5499100" y="4686300"/>
          <p14:tracePt t="160247" x="5505450" y="4686300"/>
          <p14:tracePt t="160264" x="5511800" y="4686300"/>
          <p14:tracePt t="160280" x="5530850" y="4686300"/>
          <p14:tracePt t="160297" x="5549900" y="4686300"/>
          <p14:tracePt t="160314" x="5575300" y="4686300"/>
          <p14:tracePt t="160330" x="5594350" y="4686300"/>
          <p14:tracePt t="160347" x="5607050" y="4686300"/>
          <p14:tracePt t="160364" x="5613400" y="4686300"/>
          <p14:tracePt t="160453" x="5619750" y="4686300"/>
          <p14:tracePt t="160555" x="5632450" y="4686300"/>
          <p14:tracePt t="160567" x="5638800" y="4686300"/>
          <p14:tracePt t="160574" x="5657850" y="4686300"/>
          <p14:tracePt t="160583" x="5670550" y="4686300"/>
          <p14:tracePt t="160597" x="5676900" y="4692650"/>
          <p14:tracePt t="160614" x="5683250" y="4692650"/>
          <p14:tracePt t="160833" x="5689600" y="4692650"/>
          <p14:tracePt t="160996" x="5689600" y="4686300"/>
          <p14:tracePt t="161008" x="5689600" y="4679950"/>
          <p14:tracePt t="161058" x="5683250" y="4673600"/>
          <p14:tracePt t="161071" x="5676900" y="4673600"/>
          <p14:tracePt t="161079" x="5670550" y="4667250"/>
          <p14:tracePt t="161086" x="5664200" y="4660900"/>
          <p14:tracePt t="161099" x="5657850" y="4654550"/>
          <p14:tracePt t="162859" x="5651500" y="4654550"/>
          <p14:tracePt t="162871" x="5651500" y="4648200"/>
          <p14:tracePt t="162879" x="5638800" y="4641850"/>
          <p14:tracePt t="162889" x="5632450" y="4635500"/>
          <p14:tracePt t="162896" x="5626100" y="4635500"/>
          <p14:tracePt t="162913" x="5619750" y="4635500"/>
          <p14:tracePt t="162997" x="5613400" y="4635500"/>
          <p14:tracePt t="163009" x="5613400" y="4629150"/>
          <p14:tracePt t="163015" x="5607050" y="4629150"/>
          <p14:tracePt t="163035" x="5607050" y="4622800"/>
          <p14:tracePt t="163437" x="5613400" y="4622800"/>
          <p14:tracePt t="163461" x="5619750" y="4629150"/>
          <p14:tracePt t="163661" x="5626100" y="4629150"/>
          <p14:tracePt t="163699" x="5632450" y="4629150"/>
          <p14:tracePt t="163711" x="5638800" y="4635500"/>
          <p14:tracePt t="163731" x="5645150" y="4641850"/>
          <p14:tracePt t="163751" x="5651500" y="4641850"/>
          <p14:tracePt t="163781" x="5657850" y="4648200"/>
          <p14:tracePt t="163825" x="5664200" y="4648200"/>
          <p14:tracePt t="163839" x="5670550" y="4654550"/>
          <p14:tracePt t="163887" x="5676900" y="4654550"/>
          <p14:tracePt t="164452" x="5676900" y="4660900"/>
          <p14:tracePt t="164461" x="5670550" y="4660900"/>
          <p14:tracePt t="164468" x="5670550" y="4667250"/>
          <p14:tracePt t="164478" x="5664200" y="4667250"/>
          <p14:tracePt t="164495" x="5657850" y="4673600"/>
          <p14:tracePt t="164519" x="5657850" y="4679950"/>
          <p14:tracePt t="164531" x="5651500" y="4679950"/>
          <p14:tracePt t="164559" x="5651500" y="4686300"/>
          <p14:tracePt t="165745" x="5657850" y="4686300"/>
          <p14:tracePt t="165945" x="5657850" y="4692650"/>
          <p14:tracePt t="165961" x="5657850" y="4699000"/>
          <p14:tracePt t="165969" x="5657850" y="4711700"/>
          <p14:tracePt t="165978" x="5651500" y="4711700"/>
          <p14:tracePt t="166477" x="5645150" y="4711700"/>
          <p14:tracePt t="166490" x="5638800" y="4711700"/>
          <p14:tracePt t="166499" x="5632450" y="4718050"/>
          <p14:tracePt t="166511" x="5613400" y="4724400"/>
          <p14:tracePt t="166528" x="5600700" y="4730750"/>
          <p14:tracePt t="166544" x="5575300" y="4737100"/>
          <p14:tracePt t="166561" x="5543550" y="4737100"/>
          <p14:tracePt t="166578" x="5422900" y="4737100"/>
          <p14:tracePt t="166594" x="5270500" y="4737100"/>
          <p14:tracePt t="166611" x="5003800" y="4718050"/>
          <p14:tracePt t="166627" x="4749800" y="4679950"/>
          <p14:tracePt t="166644" x="4565650" y="4654550"/>
          <p14:tracePt t="166661" x="4406900" y="4610100"/>
          <p14:tracePt t="166677" x="4260850" y="4572000"/>
          <p14:tracePt t="166694" x="4121150" y="4533900"/>
          <p14:tracePt t="166711" x="3930650" y="4476750"/>
          <p14:tracePt t="166727" x="3810000" y="4451350"/>
          <p14:tracePt t="166744" x="3676650" y="4438650"/>
          <p14:tracePt t="166761" x="3581400" y="4413250"/>
          <p14:tracePt t="166777" x="3511550" y="4394200"/>
          <p14:tracePt t="166794" x="3409950" y="4356100"/>
          <p14:tracePt t="166811" x="3314700" y="4318000"/>
          <p14:tracePt t="166828" x="3111500" y="4260850"/>
          <p14:tracePt t="166844" x="2965450" y="4222750"/>
          <p14:tracePt t="166861" x="2844800" y="4184650"/>
          <p14:tracePt t="166877" x="2736850" y="4152900"/>
          <p14:tracePt t="166894" x="2647950" y="4114800"/>
          <p14:tracePt t="166911" x="2552700" y="4089400"/>
          <p14:tracePt t="166927" x="2444750" y="4051300"/>
          <p14:tracePt t="166944" x="2190750" y="3975100"/>
          <p14:tracePt t="166961" x="2019300" y="3898900"/>
          <p14:tracePt t="166977" x="1860550" y="3854450"/>
          <p14:tracePt t="166994" x="1714500" y="3784600"/>
          <p14:tracePt t="167011" x="1612900" y="3746500"/>
          <p14:tracePt t="167027" x="1587500" y="3721100"/>
          <p14:tracePt t="167044" x="1562100" y="3695700"/>
          <p14:tracePt t="167061" x="1555750" y="3695700"/>
          <p14:tracePt t="167094" x="1555750" y="3689350"/>
          <p14:tracePt t="167167" x="1555750" y="3683000"/>
          <p14:tracePt t="168298" x="1555750" y="3676650"/>
          <p14:tracePt t="168375" x="1562100" y="3676650"/>
          <p14:tracePt t="168548" x="1562100" y="3670300"/>
          <p14:tracePt t="168979" x="1562100" y="3663950"/>
          <p14:tracePt t="168986" x="1568450" y="3663950"/>
          <p14:tracePt t="168995" x="1574800" y="3663950"/>
          <p14:tracePt t="169139" x="1581150" y="3657600"/>
          <p14:tracePt t="169148" x="1593850" y="3657600"/>
          <p14:tracePt t="169154" x="1606550" y="3657600"/>
          <p14:tracePt t="169165" x="1612900" y="3657600"/>
          <p14:tracePt t="169295" x="1619250" y="3657600"/>
          <p14:tracePt t="169303" x="1631950" y="3663950"/>
          <p14:tracePt t="169310" x="1644650" y="3676650"/>
          <p14:tracePt t="169326" x="1695450" y="3702050"/>
          <p14:tracePt t="169343" x="1739900" y="3727450"/>
          <p14:tracePt t="169360" x="1784350" y="3733800"/>
          <p14:tracePt t="169376" x="1797050" y="3740150"/>
          <p14:tracePt t="169393" x="1803400" y="3740150"/>
          <p14:tracePt t="169453" x="1809750" y="3740150"/>
          <p14:tracePt t="169463" x="1816100" y="3746500"/>
          <p14:tracePt t="169470" x="1835150" y="3759200"/>
          <p14:tracePt t="169479" x="1854200" y="3771900"/>
          <p14:tracePt t="169493" x="1885950" y="3790950"/>
          <p14:tracePt t="169510" x="1930400" y="3816350"/>
          <p14:tracePt t="169526" x="1987550" y="3860800"/>
          <p14:tracePt t="169543" x="2019300" y="3886200"/>
          <p14:tracePt t="169560" x="2082800" y="3917950"/>
          <p14:tracePt t="169576" x="2146300" y="3949700"/>
          <p14:tracePt t="169593" x="2197100" y="3981450"/>
          <p14:tracePt t="169610" x="2235200" y="4006850"/>
          <p14:tracePt t="169626" x="2279650" y="4044950"/>
          <p14:tracePt t="169644" x="2305050" y="4057650"/>
          <p14:tracePt t="169660" x="2330450" y="4064000"/>
          <p14:tracePt t="169676" x="2343150" y="4070350"/>
          <p14:tracePt t="169693" x="2368550" y="4095750"/>
          <p14:tracePt t="169710" x="2387600" y="4114800"/>
          <p14:tracePt t="169726" x="2406650" y="4140200"/>
          <p14:tracePt t="169743" x="2425700" y="4152900"/>
          <p14:tracePt t="169760" x="2425700" y="4165600"/>
          <p14:tracePt t="170284" x="2419350" y="4152900"/>
          <p14:tracePt t="170291" x="2393950" y="4102100"/>
          <p14:tracePt t="170299" x="2349500" y="4032250"/>
          <p14:tracePt t="170309" x="2324100" y="3962400"/>
          <p14:tracePt t="170326" x="2279650" y="3771900"/>
          <p14:tracePt t="170343" x="2260600" y="3517900"/>
          <p14:tracePt t="170359" x="2273300" y="3289300"/>
          <p14:tracePt t="170376" x="2355850" y="3022600"/>
          <p14:tracePt t="170393" x="2470150" y="2882900"/>
          <p14:tracePt t="170409" x="2571750" y="2774950"/>
          <p14:tracePt t="170426" x="2711450" y="2705100"/>
          <p14:tracePt t="170443" x="2882900" y="2667000"/>
          <p14:tracePt t="170459" x="3060700" y="2673350"/>
          <p14:tracePt t="170476" x="3225800" y="2774950"/>
          <p14:tracePt t="170493" x="3359150" y="2952750"/>
          <p14:tracePt t="170509" x="3536950" y="3270250"/>
          <p14:tracePt t="170526" x="3746500" y="3879850"/>
          <p14:tracePt t="170542" x="3841750" y="4127500"/>
          <p14:tracePt t="170559" x="3911600" y="4337050"/>
          <p14:tracePt t="170576" x="3981450" y="4464050"/>
          <p14:tracePt t="170592" x="4025900" y="4508500"/>
          <p14:tracePt t="170609" x="4057650" y="4552950"/>
          <p14:tracePt t="170626" x="4070350" y="4641850"/>
          <p14:tracePt t="170642" x="4070350" y="4718050"/>
          <p14:tracePt t="170659" x="4076700" y="4762500"/>
          <p14:tracePt t="170676" x="4083050" y="4787900"/>
          <p14:tracePt t="170692" x="4083050" y="4806950"/>
          <p14:tracePt t="170709" x="4083050" y="4819650"/>
          <p14:tracePt t="170757" x="4083050" y="4826000"/>
          <p14:tracePt t="170763" x="4083050" y="4845050"/>
          <p14:tracePt t="170776" x="4083050" y="4864100"/>
          <p14:tracePt t="170792" x="4083050" y="4908550"/>
          <p14:tracePt t="170809" x="4083050" y="4953000"/>
          <p14:tracePt t="170826" x="4070350" y="4997450"/>
          <p14:tracePt t="170842" x="4038600" y="5060950"/>
          <p14:tracePt t="170859" x="3994150" y="5162550"/>
          <p14:tracePt t="170876" x="3981450" y="5245100"/>
          <p14:tracePt t="170892" x="3975100" y="5346700"/>
          <p14:tracePt t="170909" x="3962400" y="5410200"/>
          <p14:tracePt t="170926" x="3937000" y="5435600"/>
          <p14:tracePt t="170942" x="3911600" y="5467350"/>
          <p14:tracePt t="170959" x="3873500" y="5505450"/>
          <p14:tracePt t="170976" x="3835400" y="5530850"/>
          <p14:tracePt t="170992" x="3822700" y="5537200"/>
          <p14:tracePt t="171009" x="3810000" y="5549900"/>
          <p14:tracePt t="171025" x="3797300" y="5568950"/>
          <p14:tracePt t="171042" x="3771900" y="5581650"/>
          <p14:tracePt t="171059" x="3746500" y="5594350"/>
          <p14:tracePt t="171075" x="3721100" y="5600700"/>
          <p14:tracePt t="171092" x="3651250" y="5594350"/>
          <p14:tracePt t="171109" x="3536950" y="5549900"/>
          <p14:tracePt t="171125" x="3409950" y="5461000"/>
          <p14:tracePt t="171142" x="3295650" y="5353050"/>
          <p14:tracePt t="171159" x="3175000" y="5207000"/>
          <p14:tracePt t="171175" x="3060700" y="5041900"/>
          <p14:tracePt t="171193" x="2933700" y="4870450"/>
          <p14:tracePt t="171209" x="2749550" y="4629150"/>
          <p14:tracePt t="171225" x="2647950" y="4502150"/>
          <p14:tracePt t="171242" x="2533650" y="4318000"/>
          <p14:tracePt t="171259" x="2406650" y="4032250"/>
          <p14:tracePt t="171275" x="2330450" y="3835400"/>
          <p14:tracePt t="171292" x="2305050" y="3644900"/>
          <p14:tracePt t="171309" x="2317750" y="3403600"/>
          <p14:tracePt t="171325" x="2362200" y="3181350"/>
          <p14:tracePt t="171342" x="2470150" y="2914650"/>
          <p14:tracePt t="171359" x="2584450" y="2755900"/>
          <p14:tracePt t="171375" x="2692400" y="2622550"/>
          <p14:tracePt t="171392" x="2768600" y="2520950"/>
          <p14:tracePt t="171409" x="2819400" y="2463800"/>
          <p14:tracePt t="171425" x="2889250" y="2393950"/>
          <p14:tracePt t="171442" x="3143250" y="2222500"/>
          <p14:tracePt t="171459" x="3429000" y="2076450"/>
          <p14:tracePt t="171475" x="3860800" y="1905000"/>
          <p14:tracePt t="171492" x="4356100" y="1758950"/>
          <p14:tracePt t="171509" x="4819650" y="1638300"/>
          <p14:tracePt t="171525" x="5073650" y="1606550"/>
          <p14:tracePt t="171542" x="5207000" y="1600200"/>
          <p14:tracePt t="171559" x="5321300" y="1600200"/>
          <p14:tracePt t="171575" x="5556250" y="1644650"/>
          <p14:tracePt t="171592" x="5676900" y="1663700"/>
          <p14:tracePt t="171609" x="5759450" y="1676400"/>
          <p14:tracePt t="171625" x="5797550" y="1708150"/>
          <p14:tracePt t="171642" x="5829300" y="1720850"/>
          <p14:tracePt t="171659" x="5829300" y="1727200"/>
          <p14:tracePt t="171733" x="5816600" y="1733550"/>
          <p14:tracePt t="171739" x="5765800" y="1778000"/>
          <p14:tracePt t="171747" x="5695950" y="1828800"/>
          <p14:tracePt t="171759" x="5613400" y="1892300"/>
          <p14:tracePt t="171775" x="5435600" y="2012950"/>
          <p14:tracePt t="171792" x="5175250" y="2139950"/>
          <p14:tracePt t="171808" x="4686300" y="2273300"/>
          <p14:tracePt t="171825" x="3657600" y="2438400"/>
          <p14:tracePt t="171842" x="3117850" y="2559050"/>
          <p14:tracePt t="171859" x="2838450" y="2616200"/>
          <p14:tracePt t="171875" x="2705100" y="2654300"/>
          <p14:tracePt t="171892" x="2647950" y="2679700"/>
          <p14:tracePt t="171909" x="2635250" y="2686050"/>
          <p14:tracePt t="171925" x="2616200" y="2679700"/>
          <p14:tracePt t="171942" x="2590800" y="2660650"/>
          <p14:tracePt t="171958" x="2559050" y="2647950"/>
          <p14:tracePt t="171975" x="2533650" y="2647950"/>
          <p14:tracePt t="171992" x="2508250" y="2660650"/>
          <p14:tracePt t="172008" x="2463800" y="2692400"/>
          <p14:tracePt t="172025" x="2432050" y="2717800"/>
          <p14:tracePt t="172042" x="2413000" y="2736850"/>
          <p14:tracePt t="172058" x="2400300" y="2743200"/>
          <p14:tracePt t="172075" x="2393950" y="2749550"/>
          <p14:tracePt t="172092" x="2387600" y="2755900"/>
          <p14:tracePt t="172108" x="2368550" y="2762250"/>
          <p14:tracePt t="172125" x="2305050" y="2768600"/>
          <p14:tracePt t="172142" x="2216150" y="2768600"/>
          <p14:tracePt t="172158" x="2139950" y="2768600"/>
          <p14:tracePt t="172175" x="2070100" y="2781300"/>
          <p14:tracePt t="172192" x="1968500" y="2806700"/>
          <p14:tracePt t="172208" x="1866900" y="2857500"/>
          <p14:tracePt t="172225" x="1822450" y="2876550"/>
          <p14:tracePt t="172242" x="1797050" y="2889250"/>
          <p14:tracePt t="172258" x="1784350" y="2901950"/>
          <p14:tracePt t="172275" x="1758950" y="2908300"/>
          <p14:tracePt t="172292" x="1733550" y="2921000"/>
          <p14:tracePt t="172308" x="1663700" y="2933700"/>
          <p14:tracePt t="172325" x="1625600" y="2952750"/>
          <p14:tracePt t="172342" x="1600200" y="2959100"/>
          <p14:tracePt t="172358" x="1587500" y="2959100"/>
          <p14:tracePt t="173047" x="1581150" y="2959100"/>
          <p14:tracePt t="173054" x="1568450" y="2965450"/>
          <p14:tracePt t="173063" x="1562100" y="2965450"/>
          <p14:tracePt t="173430" x="1562100" y="2959100"/>
          <p14:tracePt t="173468" x="1562100" y="2952750"/>
          <p14:tracePt t="173489" x="1568450" y="2946400"/>
          <p14:tracePt t="173520" x="1574800" y="2946400"/>
          <p14:tracePt t="173582" x="1581150" y="2946400"/>
          <p14:tracePt t="173595" x="1587500" y="2940050"/>
          <p14:tracePt t="173603" x="1593850" y="2940050"/>
          <p14:tracePt t="173619" x="1600200" y="2933700"/>
          <p14:tracePt t="173633" x="1606550" y="2933700"/>
          <p14:tracePt t="173755" x="1612900" y="2933700"/>
          <p14:tracePt t="173767" x="1619250" y="2933700"/>
          <p14:tracePt t="173779" x="1625600" y="2933700"/>
          <p14:tracePt t="173819" x="1625600" y="2927350"/>
          <p14:tracePt t="173919" x="1631950" y="2921000"/>
          <p14:tracePt t="173931" x="1631950" y="2914650"/>
          <p14:tracePt t="174051" x="1631950" y="2908300"/>
          <p14:tracePt t="174075" x="1638300" y="2908300"/>
          <p14:tracePt t="174087" x="1644650" y="2908300"/>
          <p14:tracePt t="174971" x="1638300" y="2908300"/>
          <p14:tracePt t="174977" x="1638300" y="2914650"/>
          <p14:tracePt t="174990" x="1631950" y="2921000"/>
          <p14:tracePt t="175007" x="1619250" y="2927350"/>
          <p14:tracePt t="175024" x="1612900" y="2927350"/>
          <p14:tracePt t="175067" x="1606550" y="2927350"/>
          <p14:tracePt t="175079" x="1606550" y="2933700"/>
          <p14:tracePt t="175165" x="1600200" y="2933700"/>
          <p14:tracePt t="175181" x="1600200" y="2940050"/>
          <p14:tracePt t="175188" x="1593850" y="2946400"/>
          <p14:tracePt t="175202" x="1587500" y="2946400"/>
          <p14:tracePt t="175345" x="1581150" y="2946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0B4756DC-638F-46FF-BD22-978266F00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881188"/>
            <a:ext cx="7777162" cy="30956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ANÁLISE  ESTÁTICA  DE  UM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 SISTEMA  DE  CONTROLE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/>
              <a:t>(Fator Tempo não é Considerado)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9E18A36-5C55-4A8A-990C-249D84A1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6"/>
    </mc:Choice>
    <mc:Fallback xmlns="">
      <p:transition spd="slow" advTm="1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9" x="1581150" y="2952750"/>
          <p14:tracePt t="3793" x="1587500" y="2946400"/>
          <p14:tracePt t="3802" x="1619250" y="2933700"/>
          <p14:tracePt t="3809" x="1663700" y="2908300"/>
          <p14:tracePt t="3817" x="1708150" y="2889250"/>
          <p14:tracePt t="3830" x="1727200" y="2876550"/>
          <p14:tracePt t="3847" x="1758950" y="2851150"/>
          <p14:tracePt t="3863" x="1765300" y="2851150"/>
          <p14:tracePt t="4121" x="1758950" y="2857500"/>
          <p14:tracePt t="4141" x="1752600" y="2863850"/>
          <p14:tracePt t="4154" x="1746250" y="2870200"/>
          <p14:tracePt t="4161" x="1739900" y="2876550"/>
          <p14:tracePt t="4171" x="1733550" y="2876550"/>
          <p14:tracePt t="4227" x="1733550" y="2882900"/>
          <p14:tracePt t="4249" x="1727200" y="2882900"/>
          <p14:tracePt t="4991" x="1720850" y="2882900"/>
          <p14:tracePt t="5015" x="1714500" y="2882900"/>
          <p14:tracePt t="5281" x="1708150" y="2882900"/>
          <p14:tracePt t="5469" x="1701800" y="2882900"/>
          <p14:tracePt t="5482" x="1695450" y="2889250"/>
          <p14:tracePt t="5489" x="1689100" y="2889250"/>
          <p14:tracePt t="5617" x="1689100" y="2895600"/>
          <p14:tracePt t="5895" x="1701800" y="2870200"/>
          <p14:tracePt t="5902" x="1714500" y="2851150"/>
          <p14:tracePt t="5912" x="1720850" y="2838450"/>
          <p14:tracePt t="5929" x="1727200" y="2813050"/>
          <p14:tracePt t="5946" x="1733550" y="2768600"/>
          <p14:tracePt t="5962" x="1733550" y="2755900"/>
          <p14:tracePt t="6031" x="1739900" y="2749550"/>
          <p14:tracePt t="6067" x="1739900" y="2743200"/>
          <p14:tracePt t="6093" x="1739900" y="2736850"/>
          <p14:tracePt t="6105" x="1739900" y="2730500"/>
          <p14:tracePt t="6113" x="1739900" y="2724150"/>
          <p14:tracePt t="6133" x="1739900" y="2717800"/>
          <p14:tracePt t="6141" x="1746250" y="2717800"/>
          <p14:tracePt t="6147" x="1758950" y="2705100"/>
          <p14:tracePt t="6162" x="1758950" y="2692400"/>
          <p14:tracePt t="6195" x="1758950" y="2673350"/>
          <p14:tracePt t="6212" x="1739900" y="2660650"/>
          <p14:tracePt t="6246" x="1746250" y="2660650"/>
          <p14:tracePt t="6262" x="1828800" y="2705100"/>
          <p14:tracePt t="6279" x="1974850" y="2743200"/>
          <p14:tracePt t="6295" x="2076450" y="2743200"/>
          <p14:tracePt t="6312" x="2159000" y="2787650"/>
          <p14:tracePt t="6329" x="2171700" y="2844800"/>
          <p14:tracePt t="6345" x="2146300" y="2921000"/>
          <p14:tracePt t="6362" x="2127250" y="2952750"/>
          <p14:tracePt t="6379" x="2114550" y="2971800"/>
          <p14:tracePt t="6395" x="2114550" y="2990850"/>
          <p14:tracePt t="6412" x="2108200" y="2997200"/>
          <p14:tracePt t="6585" x="2108200" y="2990850"/>
          <p14:tracePt t="7629" x="2114550" y="2997200"/>
          <p14:tracePt t="7636" x="2127250" y="3009900"/>
          <p14:tracePt t="7645" x="2133600" y="3022600"/>
          <p14:tracePt t="7661" x="2139950" y="3041650"/>
          <p14:tracePt t="7678" x="2139950" y="3054350"/>
          <p14:tracePt t="7695" x="2139950" y="3067050"/>
          <p14:tracePt t="7733" x="2146300" y="3073400"/>
          <p14:tracePt t="7745" x="2146300" y="3079750"/>
          <p14:tracePt t="7761" x="2159000" y="3098800"/>
          <p14:tracePt t="7778" x="2171700" y="3111500"/>
          <p14:tracePt t="7795" x="2178050" y="3136900"/>
          <p14:tracePt t="7811" x="2184400" y="3149600"/>
          <p14:tracePt t="7828" x="2184400" y="3162300"/>
          <p14:tracePt t="7845" x="2184400" y="3181350"/>
          <p14:tracePt t="7861" x="2197100" y="3213100"/>
          <p14:tracePt t="7878" x="2216150" y="3251200"/>
          <p14:tracePt t="7895" x="2222500" y="3276600"/>
          <p14:tracePt t="7911" x="2222500" y="3295650"/>
          <p14:tracePt t="7928" x="2222500" y="3321050"/>
          <p14:tracePt t="7945" x="2222500" y="3346450"/>
          <p14:tracePt t="7961" x="2222500" y="3371850"/>
          <p14:tracePt t="7978" x="2222500" y="3397250"/>
          <p14:tracePt t="7995" x="2222500" y="3422650"/>
          <p14:tracePt t="8011" x="2222500" y="3448050"/>
          <p14:tracePt t="8028" x="2222500" y="3460750"/>
          <p14:tracePt t="8045" x="2222500" y="3479800"/>
          <p14:tracePt t="8061" x="2216150" y="3511550"/>
          <p14:tracePt t="8078" x="2209800" y="3549650"/>
          <p14:tracePt t="8094" x="2203450" y="3600450"/>
          <p14:tracePt t="8111" x="2190750" y="3625850"/>
          <p14:tracePt t="8128" x="2178050" y="3644900"/>
          <p14:tracePt t="8221" x="2178050" y="3651250"/>
          <p14:tracePt t="8233" x="2178050" y="3663950"/>
          <p14:tracePt t="8335" x="2178050" y="3670300"/>
          <p14:tracePt t="8347" x="2171700" y="3670300"/>
          <p14:tracePt t="8359" x="2171700" y="3676650"/>
          <p14:tracePt t="8471" x="2165350" y="3676650"/>
          <p14:tracePt t="8523" x="2152650" y="3689350"/>
          <p14:tracePt t="8529" x="2146300" y="3695700"/>
          <p14:tracePt t="8539" x="2139950" y="3695700"/>
          <p14:tracePt t="8545" x="2133600" y="3708400"/>
          <p14:tracePt t="8561" x="2120900" y="3721100"/>
          <p14:tracePt t="8578" x="2114550" y="3733800"/>
          <p14:tracePt t="8594" x="2114550" y="3771900"/>
          <p14:tracePt t="8611" x="2133600" y="3810000"/>
          <p14:tracePt t="8628" x="2159000" y="3848100"/>
          <p14:tracePt t="8644" x="2190750" y="3879850"/>
          <p14:tracePt t="8661" x="2216150" y="3917950"/>
          <p14:tracePt t="8678" x="2241550" y="3943350"/>
          <p14:tracePt t="8694" x="2273300" y="3975100"/>
          <p14:tracePt t="8711" x="2305050" y="4006850"/>
          <p14:tracePt t="8728" x="2324100" y="4032250"/>
          <p14:tracePt t="8744" x="2330450" y="4038600"/>
          <p14:tracePt t="8815" x="2336800" y="4038600"/>
          <p14:tracePt t="8835" x="2349500" y="4038600"/>
          <p14:tracePt t="8843" x="2362200" y="4044950"/>
          <p14:tracePt t="8851" x="2374900" y="4051300"/>
          <p14:tracePt t="8861" x="2387600" y="4051300"/>
          <p14:tracePt t="8877" x="2413000" y="4064000"/>
          <p14:tracePt t="8894" x="2432050" y="4083050"/>
          <p14:tracePt t="8911" x="2451100" y="4095750"/>
          <p14:tracePt t="8928" x="2501900" y="4114800"/>
          <p14:tracePt t="8944" x="2641600" y="4140200"/>
          <p14:tracePt t="8961" x="2736850" y="4178300"/>
          <p14:tracePt t="8978" x="2832100" y="4210050"/>
          <p14:tracePt t="8994" x="2889250" y="4241800"/>
          <p14:tracePt t="9011" x="2914650" y="4260850"/>
          <p14:tracePt t="9028" x="2946400" y="4292600"/>
          <p14:tracePt t="9044" x="3016250" y="4330700"/>
          <p14:tracePt t="9061" x="3092450" y="4368800"/>
          <p14:tracePt t="9077" x="3117850" y="4387850"/>
          <p14:tracePt t="9094" x="3124200" y="4387850"/>
          <p14:tracePt t="9377" x="3117850" y="4381500"/>
          <p14:tracePt t="9385" x="3111500" y="4381500"/>
          <p14:tracePt t="9394" x="3105150" y="4375150"/>
          <p14:tracePt t="9463" x="3098800" y="4368800"/>
          <p14:tracePt t="9471" x="3092450" y="4362450"/>
          <p14:tracePt t="9479" x="3086100" y="4362450"/>
          <p14:tracePt t="9494" x="3073400" y="4362450"/>
          <p14:tracePt t="9511" x="3041650" y="4337050"/>
          <p14:tracePt t="9527" x="3003550" y="4318000"/>
          <p14:tracePt t="9544" x="2978150" y="4305300"/>
          <p14:tracePt t="9561" x="2952750" y="4286250"/>
          <p14:tracePt t="9577" x="2927350" y="4273550"/>
          <p14:tracePt t="9594" x="2901950" y="4267200"/>
          <p14:tracePt t="9611" x="2876550" y="4254500"/>
          <p14:tracePt t="9627" x="2825750" y="4229100"/>
          <p14:tracePt t="9644" x="2800350" y="4203700"/>
          <p14:tracePt t="9661" x="2781300" y="4197350"/>
          <p14:tracePt t="9677" x="2768600" y="4197350"/>
          <p14:tracePt t="9694" x="2762250" y="4197350"/>
          <p14:tracePt t="9710" x="2762250" y="4191000"/>
          <p14:tracePt t="9744" x="2755900" y="4184650"/>
          <p14:tracePt t="9760" x="2736850" y="4171950"/>
          <p14:tracePt t="9777" x="2711450" y="4165600"/>
          <p14:tracePt t="9794" x="2686050" y="4159250"/>
          <p14:tracePt t="9810" x="2647950" y="4146550"/>
          <p14:tracePt t="9827" x="2641600" y="4140200"/>
          <p14:tracePt t="9844" x="2635250" y="4140200"/>
          <p14:tracePt t="9877" x="2628900" y="4140200"/>
          <p14:tracePt t="9894" x="2622550" y="4133850"/>
          <p14:tracePt t="9910" x="2616200" y="4133850"/>
          <p14:tracePt t="9928" x="2609850" y="4133850"/>
          <p14:tracePt t="9944" x="2603500" y="4133850"/>
          <p14:tracePt t="9960" x="2597150" y="4133850"/>
          <p14:tracePt t="10023" x="2590800" y="4127500"/>
          <p14:tracePt t="10034" x="2584450" y="4127500"/>
          <p14:tracePt t="10307" x="2578100" y="4127500"/>
          <p14:tracePt t="10323" x="2571750" y="4121150"/>
          <p14:tracePt t="10351" x="2565400" y="4121150"/>
          <p14:tracePt t="11319" x="2565400" y="4114800"/>
          <p14:tracePt t="11343" x="2559050" y="4108450"/>
          <p14:tracePt t="11354" x="2552700" y="4108450"/>
          <p14:tracePt t="11369" x="2546350" y="4102100"/>
          <p14:tracePt t="11383" x="2540000" y="4102100"/>
          <p14:tracePt t="11421" x="2533650" y="4095750"/>
          <p14:tracePt t="11427" x="2527300" y="4095750"/>
          <p14:tracePt t="11435" x="2527300" y="4089400"/>
          <p14:tracePt t="11455" x="2520950" y="4083050"/>
          <p14:tracePt t="11475" x="2514600" y="4083050"/>
          <p14:tracePt t="11577" x="2514600" y="4076700"/>
          <p14:tracePt t="11599" x="2520950" y="4070350"/>
          <p14:tracePt t="11612" x="2520950" y="4064000"/>
          <p14:tracePt t="11627" x="2527300" y="4064000"/>
          <p14:tracePt t="11639" x="2533650" y="4064000"/>
          <p14:tracePt t="11651" x="2540000" y="4064000"/>
          <p14:tracePt t="11721" x="2546350" y="4064000"/>
          <p14:tracePt t="11755" x="2552700" y="4064000"/>
          <p14:tracePt t="11905" x="2546350" y="4057650"/>
          <p14:tracePt t="12173" x="2540000" y="4057650"/>
          <p14:tracePt t="12185" x="2533650" y="4057650"/>
          <p14:tracePt t="12513" x="2527300" y="4057650"/>
          <p14:tracePt t="12526" x="2527300" y="4051300"/>
          <p14:tracePt t="12533" x="2520950" y="4051300"/>
          <p14:tracePt t="12566" x="2514600" y="4051300"/>
          <p14:tracePt t="12655" x="2508250" y="4044950"/>
          <p14:tracePt t="12661" x="2501900" y="4044950"/>
          <p14:tracePt t="12693" x="2495550" y="4044950"/>
          <p14:tracePt t="12701" x="2489200" y="4044950"/>
          <p14:tracePt t="12725" x="2482850" y="4044950"/>
          <p14:tracePt t="12733" x="2476500" y="4044950"/>
          <p14:tracePt t="12742" x="2470150" y="4044950"/>
          <p14:tracePt t="12759" x="2451100" y="4044950"/>
          <p14:tracePt t="12776" x="2444750" y="4044950"/>
          <p14:tracePt t="12792" x="2425700" y="4044950"/>
          <p14:tracePt t="12809" x="2406650" y="4044950"/>
          <p14:tracePt t="12826" x="2381250" y="4044950"/>
          <p14:tracePt t="12842" x="2368550" y="4044950"/>
          <p14:tracePt t="12859" x="2355850" y="4044950"/>
          <p14:tracePt t="12907" x="2349500" y="4044950"/>
          <p14:tracePt t="12919" x="2343150" y="4044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to 1">
            <a:extLst>
              <a:ext uri="{FF2B5EF4-FFF2-40B4-BE49-F238E27FC236}">
                <a16:creationId xmlns:a16="http://schemas.microsoft.com/office/drawing/2014/main" id="{AC81C636-1E11-4BEB-AD1F-F27DCD3E6F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5350" y="1304925"/>
          <a:ext cx="7353300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r:id="rId5" imgW="9790476" imgH="6780952" progId="">
                  <p:embed/>
                </p:oleObj>
              </mc:Choice>
              <mc:Fallback>
                <p:oleObj r:id="rId5" imgW="9790476" imgH="6780952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1304925"/>
                        <a:ext cx="7353300" cy="507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CaixaDeTexto 1">
            <a:extLst>
              <a:ext uri="{FF2B5EF4-FFF2-40B4-BE49-F238E27FC236}">
                <a16:creationId xmlns:a16="http://schemas.microsoft.com/office/drawing/2014/main" id="{E5E1B023-F4D5-4C70-91E2-F7AA96A90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6445250"/>
            <a:ext cx="1931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1-5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6388" name="CaixaDeTexto 2">
            <a:extLst>
              <a:ext uri="{FF2B5EF4-FFF2-40B4-BE49-F238E27FC236}">
                <a16:creationId xmlns:a16="http://schemas.microsoft.com/office/drawing/2014/main" id="{F92A3A40-5138-46E3-BA73-40738730F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569913"/>
            <a:ext cx="5483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ANÁLISE  GERAL  DE  UM  SISTEMA  DE  CONTROLE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5EEB39B-EC98-4867-AD56-D9486F6926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83"/>
    </mc:Choice>
    <mc:Fallback xmlns="">
      <p:transition spd="slow" advTm="21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" x="2336800" y="4038600"/>
          <p14:tracePt t="99" x="2330450" y="4038600"/>
          <p14:tracePt t="116" x="2324100" y="4038600"/>
          <p14:tracePt t="639" x="2324100" y="4032250"/>
          <p14:tracePt t="649" x="2324100" y="4025900"/>
          <p14:tracePt t="657" x="2324100" y="4019550"/>
          <p14:tracePt t="669" x="2324100" y="4013200"/>
          <p14:tracePt t="779" x="2317750" y="4006850"/>
          <p14:tracePt t="795" x="2311400" y="4006850"/>
          <p14:tracePt t="801" x="2305050" y="4000500"/>
          <p14:tracePt t="816" x="2298700" y="3994150"/>
          <p14:tracePt t="832" x="2292350" y="3987800"/>
          <p14:tracePt t="849" x="2286000" y="3981450"/>
          <p14:tracePt t="866" x="2286000" y="3975100"/>
          <p14:tracePt t="938" x="2279650" y="3975100"/>
          <p14:tracePt t="951" x="2273300" y="3968750"/>
          <p14:tracePt t="958" x="2266950" y="3962400"/>
          <p14:tracePt t="965" x="2266950" y="3956050"/>
          <p14:tracePt t="982" x="2260600" y="3949700"/>
          <p14:tracePt t="999" x="2247900" y="3937000"/>
          <p14:tracePt t="1016" x="2228850" y="3930650"/>
          <p14:tracePt t="1032" x="2203450" y="3917950"/>
          <p14:tracePt t="1049" x="2184400" y="3905250"/>
          <p14:tracePt t="1065" x="2178050" y="3886200"/>
          <p14:tracePt t="1082" x="2133600" y="3848100"/>
          <p14:tracePt t="1099" x="2114550" y="3822700"/>
          <p14:tracePt t="1115" x="2095500" y="3803650"/>
          <p14:tracePt t="1132" x="2082800" y="3790950"/>
          <p14:tracePt t="1173" x="2082800" y="3784600"/>
          <p14:tracePt t="1181" x="2082800" y="3778250"/>
          <p14:tracePt t="1189" x="2076450" y="3771900"/>
          <p14:tracePt t="1199" x="2070100" y="3765550"/>
          <p14:tracePt t="1216" x="2057400" y="3752850"/>
          <p14:tracePt t="1232" x="2044700" y="3727450"/>
          <p14:tracePt t="1249" x="2038350" y="3708400"/>
          <p14:tracePt t="1265" x="2038350" y="3689350"/>
          <p14:tracePt t="1282" x="2038350" y="3670300"/>
          <p14:tracePt t="1321" x="2032000" y="3670300"/>
          <p14:tracePt t="1338" x="2025650" y="3663950"/>
          <p14:tracePt t="1349" x="2019300" y="3651250"/>
          <p14:tracePt t="1365" x="2006600" y="3625850"/>
          <p14:tracePt t="1382" x="1987550" y="3587750"/>
          <p14:tracePt t="1399" x="1974850" y="3556000"/>
          <p14:tracePt t="1415" x="1968500" y="3543300"/>
          <p14:tracePt t="1432" x="1962150" y="3530600"/>
          <p14:tracePt t="1449" x="1962150" y="3511550"/>
          <p14:tracePt t="1465" x="1962150" y="3505200"/>
          <p14:tracePt t="1482" x="1962150" y="3498850"/>
          <p14:tracePt t="1499" x="1955800" y="3479800"/>
          <p14:tracePt t="1515" x="1949450" y="3460750"/>
          <p14:tracePt t="1532" x="1949450" y="3448050"/>
          <p14:tracePt t="1549" x="1943100" y="3441700"/>
          <p14:tracePt t="1637" x="1943100" y="3435350"/>
          <p14:tracePt t="1649" x="1943100" y="3429000"/>
          <p14:tracePt t="1812" x="1949450" y="3416300"/>
          <p14:tracePt t="1821" x="1955800" y="3416300"/>
          <p14:tracePt t="1829" x="1955800" y="3409950"/>
          <p14:tracePt t="1931" x="1955800" y="3403600"/>
          <p14:tracePt t="1939" x="1949450" y="3397250"/>
          <p14:tracePt t="1948" x="1949450" y="3390900"/>
          <p14:tracePt t="1969" x="1943100" y="3390900"/>
          <p14:tracePt t="1982" x="1943100" y="3384550"/>
          <p14:tracePt t="2106" x="1936750" y="3378200"/>
          <p14:tracePt t="2121" x="1924050" y="3371850"/>
          <p14:tracePt t="2128" x="1911350" y="3365500"/>
          <p14:tracePt t="2137" x="1905000" y="3365500"/>
          <p14:tracePt t="2149" x="1898650" y="3365500"/>
          <p14:tracePt t="2165" x="1879600" y="3359150"/>
          <p14:tracePt t="2182" x="1854200" y="3352800"/>
          <p14:tracePt t="2198" x="1803400" y="3340100"/>
          <p14:tracePt t="2215" x="1746250" y="3321050"/>
          <p14:tracePt t="2232" x="1701800" y="3302000"/>
          <p14:tracePt t="2248" x="1593850" y="3270250"/>
          <p14:tracePt t="2265" x="1498600" y="3232150"/>
          <p14:tracePt t="2282" x="1270000" y="3181350"/>
          <p14:tracePt t="2298" x="1117600" y="3155950"/>
          <p14:tracePt t="2315" x="971550" y="3124200"/>
          <p14:tracePt t="2332" x="850900" y="3086100"/>
          <p14:tracePt t="2348" x="730250" y="3060700"/>
          <p14:tracePt t="2365" x="622300" y="3022600"/>
          <p14:tracePt t="2382" x="508000" y="2984500"/>
          <p14:tracePt t="2398" x="342900" y="2921000"/>
          <p14:tracePt t="2415" x="234950" y="2882900"/>
          <p14:tracePt t="2432" x="114300" y="2844800"/>
          <p14:tracePt t="2448" x="0" y="2813050"/>
          <p14:tracePt t="3457" x="31750" y="2724150"/>
          <p14:tracePt t="3465" x="88900" y="2743200"/>
          <p14:tracePt t="3473" x="146050" y="2762250"/>
          <p14:tracePt t="3481" x="196850" y="2781300"/>
          <p14:tracePt t="3498" x="292100" y="2800350"/>
          <p14:tracePt t="3514" x="317500" y="2806700"/>
          <p14:tracePt t="3567" x="342900" y="2813050"/>
          <p14:tracePt t="3575" x="387350" y="2825750"/>
          <p14:tracePt t="3581" x="444500" y="2844800"/>
          <p14:tracePt t="3598" x="539750" y="2870200"/>
          <p14:tracePt t="3614" x="615950" y="2895600"/>
          <p14:tracePt t="3631" x="635000" y="2895600"/>
          <p14:tracePt t="3648" x="660400" y="2901950"/>
          <p14:tracePt t="3664" x="679450" y="2901950"/>
          <p14:tracePt t="3681" x="730250" y="2914650"/>
          <p14:tracePt t="3698" x="838200" y="2946400"/>
          <p14:tracePt t="3714" x="1003300" y="2990850"/>
          <p14:tracePt t="3731" x="1111250" y="3028950"/>
          <p14:tracePt t="3748" x="1181100" y="3054350"/>
          <p14:tracePt t="3764" x="1212850" y="3067050"/>
          <p14:tracePt t="3781" x="1219200" y="3067050"/>
          <p14:tracePt t="3814" x="1238250" y="3073400"/>
          <p14:tracePt t="3831" x="1263650" y="3086100"/>
          <p14:tracePt t="3848" x="1289050" y="3111500"/>
          <p14:tracePt t="3864" x="1314450" y="3130550"/>
          <p14:tracePt t="3881" x="1346200" y="3149600"/>
          <p14:tracePt t="3898" x="1371600" y="3162300"/>
          <p14:tracePt t="3914" x="1409700" y="3187700"/>
          <p14:tracePt t="3931" x="1435100" y="3200400"/>
          <p14:tracePt t="3948" x="1460500" y="3213100"/>
          <p14:tracePt t="3964" x="1485900" y="3238500"/>
          <p14:tracePt t="3981" x="1511300" y="3257550"/>
          <p14:tracePt t="3998" x="1543050" y="3270250"/>
          <p14:tracePt t="4014" x="1581150" y="3282950"/>
          <p14:tracePt t="4031" x="1600200" y="3289300"/>
          <p14:tracePt t="4081" x="1600200" y="3295650"/>
          <p14:tracePt t="4088" x="1612900" y="3295650"/>
          <p14:tracePt t="4097" x="1638300" y="3308350"/>
          <p14:tracePt t="4114" x="1708150" y="3321050"/>
          <p14:tracePt t="4131" x="1816100" y="3352800"/>
          <p14:tracePt t="4147" x="1917700" y="3352800"/>
          <p14:tracePt t="4164" x="2012950" y="3359150"/>
          <p14:tracePt t="4181" x="2051050" y="3359150"/>
          <p14:tracePt t="4197" x="2076450" y="3359150"/>
          <p14:tracePt t="4214" x="2120900" y="3352800"/>
          <p14:tracePt t="4231" x="2171700" y="3352800"/>
          <p14:tracePt t="4247" x="2305050" y="3384550"/>
          <p14:tracePt t="4264" x="2495550" y="3422650"/>
          <p14:tracePt t="4281" x="2667000" y="3454400"/>
          <p14:tracePt t="4297" x="2774950" y="3460750"/>
          <p14:tracePt t="4314" x="2813050" y="3467100"/>
          <p14:tracePt t="4331" x="2832100" y="3473450"/>
          <p14:tracePt t="4347" x="2863850" y="3498850"/>
          <p14:tracePt t="4364" x="2971800" y="3556000"/>
          <p14:tracePt t="4381" x="3092450" y="3594100"/>
          <p14:tracePt t="4397" x="3187700" y="3625850"/>
          <p14:tracePt t="4414" x="3219450" y="3644900"/>
          <p14:tracePt t="4431" x="3244850" y="3663950"/>
          <p14:tracePt t="4447" x="3251200" y="3670300"/>
          <p14:tracePt t="4464" x="3276600" y="3695700"/>
          <p14:tracePt t="4481" x="3321050" y="3740150"/>
          <p14:tracePt t="4497" x="3352800" y="3797300"/>
          <p14:tracePt t="4514" x="3365500" y="3867150"/>
          <p14:tracePt t="4531" x="3346450" y="3905250"/>
          <p14:tracePt t="4547" x="3314700" y="3943350"/>
          <p14:tracePt t="4564" x="3282950" y="3987800"/>
          <p14:tracePt t="4581" x="3276600" y="4013200"/>
          <p14:tracePt t="4597" x="3289300" y="4044950"/>
          <p14:tracePt t="4614" x="3308350" y="4070350"/>
          <p14:tracePt t="4631" x="3327400" y="4095750"/>
          <p14:tracePt t="4647" x="3340100" y="4114800"/>
          <p14:tracePt t="4664" x="3346450" y="4127500"/>
          <p14:tracePt t="4681" x="3352800" y="4133850"/>
          <p14:tracePt t="4697" x="3365500" y="4159250"/>
          <p14:tracePt t="4714" x="3403600" y="4203700"/>
          <p14:tracePt t="4731" x="3435350" y="4235450"/>
          <p14:tracePt t="4747" x="3486150" y="4311650"/>
          <p14:tracePt t="4764" x="3524250" y="4368800"/>
          <p14:tracePt t="4781" x="3549650" y="4394200"/>
          <p14:tracePt t="4797" x="3568700" y="4413250"/>
          <p14:tracePt t="4814" x="3581400" y="4425950"/>
          <p14:tracePt t="4851" x="3587750" y="4432300"/>
          <p14:tracePt t="4864" x="3587750" y="4438650"/>
          <p14:tracePt t="4949" x="3575050" y="4425950"/>
          <p14:tracePt t="4957" x="3575050" y="4419600"/>
          <p14:tracePt t="5053" x="3568700" y="4419600"/>
          <p14:tracePt t="5065" x="3562350" y="4413250"/>
          <p14:tracePt t="5074" x="3556000" y="4406900"/>
          <p14:tracePt t="5170" x="3549650" y="4400550"/>
          <p14:tracePt t="5179" x="3549650" y="4394200"/>
          <p14:tracePt t="5188" x="3543300" y="4381500"/>
          <p14:tracePt t="5197" x="3536950" y="4375150"/>
          <p14:tracePt t="5214" x="3530600" y="4362450"/>
          <p14:tracePt t="5230" x="3530600" y="4349750"/>
          <p14:tracePt t="5291" x="3524250" y="4343400"/>
          <p14:tracePt t="5303" x="3517900" y="4330700"/>
          <p14:tracePt t="5310" x="3517900" y="4318000"/>
          <p14:tracePt t="5319" x="3511550" y="4305300"/>
          <p14:tracePt t="5330" x="3505200" y="4292600"/>
          <p14:tracePt t="5347" x="3505200" y="4279900"/>
          <p14:tracePt t="5393" x="3498850" y="4273550"/>
          <p14:tracePt t="5405" x="3492500" y="4267200"/>
          <p14:tracePt t="5413" x="3492500" y="4254500"/>
          <p14:tracePt t="5421" x="3486150" y="4235450"/>
          <p14:tracePt t="5430" x="3473450" y="4210050"/>
          <p14:tracePt t="5447" x="3454400" y="4178300"/>
          <p14:tracePt t="5464" x="3422650" y="4152900"/>
          <p14:tracePt t="5480" x="3416300" y="4140200"/>
          <p14:tracePt t="5519" x="3416300" y="4133850"/>
          <p14:tracePt t="5619" x="3416300" y="4127500"/>
          <p14:tracePt t="5632" x="3416300" y="4121150"/>
          <p14:tracePt t="5782" x="3416300" y="4114800"/>
          <p14:tracePt t="5807" x="3422650" y="4114800"/>
          <p14:tracePt t="6815" x="3416300" y="4121150"/>
          <p14:tracePt t="6835" x="3416300" y="4127500"/>
          <p14:tracePt t="6845" x="3409950" y="4133850"/>
          <p14:tracePt t="6963" x="3403600" y="4133850"/>
          <p14:tracePt t="7201" x="3397250" y="4133850"/>
          <p14:tracePt t="7599" x="3390900" y="4133850"/>
          <p14:tracePt t="7619" x="3384550" y="4133850"/>
          <p14:tracePt t="7627" x="3378200" y="4127500"/>
          <p14:tracePt t="7635" x="3378200" y="4121150"/>
          <p14:tracePt t="7647" x="3371850" y="4121150"/>
          <p14:tracePt t="7662" x="3371850" y="4114800"/>
          <p14:tracePt t="7679" x="3365500" y="4114800"/>
          <p14:tracePt t="7696" x="3359150" y="4108450"/>
          <p14:tracePt t="7729" x="3352800" y="4108450"/>
          <p14:tracePt t="7980" x="3340100" y="4102100"/>
          <p14:tracePt t="8017" x="3333750" y="4102100"/>
          <p14:tracePt t="8057" x="3333750" y="4095750"/>
          <p14:tracePt t="8079" x="3327400" y="4089400"/>
          <p14:tracePt t="8096" x="3321050" y="4089400"/>
          <p14:tracePt t="8103" x="3314700" y="4083050"/>
          <p14:tracePt t="8115" x="3314700" y="4076700"/>
          <p14:tracePt t="8129" x="3308350" y="4070350"/>
          <p14:tracePt t="8146" x="3295650" y="4064000"/>
          <p14:tracePt t="8162" x="3282950" y="4057650"/>
          <p14:tracePt t="8179" x="3257550" y="4051300"/>
          <p14:tracePt t="8196" x="3232150" y="4051300"/>
          <p14:tracePt t="8212" x="3206750" y="4044950"/>
          <p14:tracePt t="8229" x="3181350" y="4044950"/>
          <p14:tracePt t="8246" x="3155950" y="4044950"/>
          <p14:tracePt t="8262" x="3143250" y="4044950"/>
          <p14:tracePt t="8279" x="3130550" y="4044950"/>
          <p14:tracePt t="8296" x="3105150" y="4044950"/>
          <p14:tracePt t="8312" x="3067050" y="4044950"/>
          <p14:tracePt t="8329" x="3054350" y="4044950"/>
          <p14:tracePt t="8346" x="3016250" y="4044950"/>
          <p14:tracePt t="8362" x="2978150" y="4032250"/>
          <p14:tracePt t="8379" x="2914650" y="4013200"/>
          <p14:tracePt t="8396" x="2870200" y="4000500"/>
          <p14:tracePt t="8412" x="2844800" y="3987800"/>
          <p14:tracePt t="8429" x="2819400" y="3975100"/>
          <p14:tracePt t="8446" x="2794000" y="3962400"/>
          <p14:tracePt t="8462" x="2768600" y="3956050"/>
          <p14:tracePt t="8479" x="2724150" y="3943350"/>
          <p14:tracePt t="8496" x="2654300" y="3917950"/>
          <p14:tracePt t="8512" x="2508250" y="3898900"/>
          <p14:tracePt t="8529" x="2413000" y="3879850"/>
          <p14:tracePt t="8546" x="2317750" y="3854450"/>
          <p14:tracePt t="8562" x="2216150" y="3816350"/>
          <p14:tracePt t="8579" x="2146300" y="3784600"/>
          <p14:tracePt t="8595" x="2032000" y="3752850"/>
          <p14:tracePt t="8612" x="1924050" y="3714750"/>
          <p14:tracePt t="8629" x="1701800" y="3657600"/>
          <p14:tracePt t="8645" x="1562100" y="3587750"/>
          <p14:tracePt t="8662" x="1447800" y="3517900"/>
          <p14:tracePt t="8679" x="1339850" y="3486150"/>
          <p14:tracePt t="8695" x="1225550" y="3435350"/>
          <p14:tracePt t="8712" x="1104900" y="3390900"/>
          <p14:tracePt t="8729" x="990600" y="3333750"/>
          <p14:tracePt t="8745" x="857250" y="3276600"/>
          <p14:tracePt t="8762" x="685800" y="3181350"/>
          <p14:tracePt t="8779" x="584200" y="3124200"/>
          <p14:tracePt t="8795" x="482600" y="3067050"/>
          <p14:tracePt t="8812" x="374650" y="3003550"/>
          <p14:tracePt t="8829" x="292100" y="2940050"/>
          <p14:tracePt t="8845" x="247650" y="2889250"/>
          <p14:tracePt t="8862" x="196850" y="2832100"/>
          <p14:tracePt t="8879" x="139700" y="2787650"/>
          <p14:tracePt t="8895" x="114300" y="2762250"/>
          <p14:tracePt t="8912" x="88900" y="2743200"/>
          <p14:tracePt t="8929" x="82550" y="2730500"/>
          <p14:tracePt t="9711" x="88900" y="2730500"/>
          <p14:tracePt t="9719" x="101600" y="2730500"/>
          <p14:tracePt t="9728" x="114300" y="2730500"/>
          <p14:tracePt t="9745" x="120650" y="2730500"/>
          <p14:tracePt t="9762" x="146050" y="2730500"/>
          <p14:tracePt t="9778" x="171450" y="2736850"/>
          <p14:tracePt t="9795" x="190500" y="2743200"/>
          <p14:tracePt t="9812" x="209550" y="2743200"/>
          <p14:tracePt t="9855" x="209550" y="2749550"/>
          <p14:tracePt t="9863" x="222250" y="2749550"/>
          <p14:tracePt t="9878" x="234950" y="2749550"/>
          <p14:tracePt t="9895" x="254000" y="2755900"/>
          <p14:tracePt t="9911" x="260350" y="2755900"/>
          <p14:tracePt t="9928" x="273050" y="2762250"/>
          <p14:tracePt t="9945" x="298450" y="2768600"/>
          <p14:tracePt t="9962" x="323850" y="2768600"/>
          <p14:tracePt t="9978" x="336550" y="2774950"/>
          <p14:tracePt t="9995" x="349250" y="2781300"/>
          <p14:tracePt t="10011" x="361950" y="2787650"/>
          <p14:tracePt t="10028" x="374650" y="2794000"/>
          <p14:tracePt t="10045" x="381000" y="2800350"/>
          <p14:tracePt t="10062" x="393700" y="2806700"/>
          <p14:tracePt t="10078" x="406400" y="2813050"/>
          <p14:tracePt t="10095" x="425450" y="2819400"/>
          <p14:tracePt t="10111" x="438150" y="2819400"/>
          <p14:tracePt t="10145" x="450850" y="2825750"/>
          <p14:tracePt t="10162" x="457200" y="2832100"/>
          <p14:tracePt t="10178" x="476250" y="2844800"/>
          <p14:tracePt t="10195" x="482600" y="2851150"/>
          <p14:tracePt t="10211" x="488950" y="2851150"/>
          <p14:tracePt t="10317" x="495300" y="2851150"/>
          <p14:tracePt t="10329" x="508000" y="2851150"/>
          <p14:tracePt t="10335" x="520700" y="2851150"/>
          <p14:tracePt t="10345" x="533400" y="2851150"/>
          <p14:tracePt t="10361" x="558800" y="2844800"/>
          <p14:tracePt t="10378" x="584200" y="2844800"/>
          <p14:tracePt t="10395" x="609600" y="2838450"/>
          <p14:tracePt t="10411" x="635000" y="2838450"/>
          <p14:tracePt t="10428" x="673100" y="2825750"/>
          <p14:tracePt t="10445" x="698500" y="2819400"/>
          <p14:tracePt t="10461" x="736600" y="2813050"/>
          <p14:tracePt t="10478" x="825500" y="2813050"/>
          <p14:tracePt t="10495" x="933450" y="2800350"/>
          <p14:tracePt t="10511" x="1003300" y="2794000"/>
          <p14:tracePt t="10528" x="1035050" y="2794000"/>
          <p14:tracePt t="10545" x="1054100" y="2787650"/>
          <p14:tracePt t="10561" x="1079500" y="2787650"/>
          <p14:tracePt t="10578" x="1212850" y="2787650"/>
          <p14:tracePt t="10595" x="1377950" y="2794000"/>
          <p14:tracePt t="10611" x="1606550" y="2800350"/>
          <p14:tracePt t="10628" x="1860550" y="2813050"/>
          <p14:tracePt t="10645" x="2032000" y="2787650"/>
          <p14:tracePt t="10661" x="2114550" y="2774950"/>
          <p14:tracePt t="10678" x="2127250" y="2774950"/>
          <p14:tracePt t="10719" x="2127250" y="2768600"/>
          <p14:tracePt t="10728" x="2165350" y="2768600"/>
          <p14:tracePt t="10744" x="2266950" y="2755900"/>
          <p14:tracePt t="10761" x="2374900" y="2724150"/>
          <p14:tracePt t="10778" x="2476500" y="2698750"/>
          <p14:tracePt t="10794" x="2546350" y="2660650"/>
          <p14:tracePt t="10811" x="2584450" y="2641600"/>
          <p14:tracePt t="10828" x="2603500" y="2628900"/>
          <p14:tracePt t="10844" x="2628900" y="2628900"/>
          <p14:tracePt t="10861" x="2667000" y="2609850"/>
          <p14:tracePt t="10878" x="2749550" y="2584450"/>
          <p14:tracePt t="10894" x="2870200" y="2540000"/>
          <p14:tracePt t="10911" x="2990850" y="2508250"/>
          <p14:tracePt t="10928" x="3149600" y="2482850"/>
          <p14:tracePt t="10944" x="3181350" y="2476500"/>
          <p14:tracePt t="10991" x="3194050" y="2476500"/>
          <p14:tracePt t="11003" x="3200400" y="2476500"/>
          <p14:tracePt t="11011" x="3225800" y="2470150"/>
          <p14:tracePt t="11028" x="3295650" y="2470150"/>
          <p14:tracePt t="11044" x="3371850" y="2463800"/>
          <p14:tracePt t="11061" x="3422650" y="2457450"/>
          <p14:tracePt t="11078" x="3448050" y="2457450"/>
          <p14:tracePt t="11094" x="3454400" y="2457450"/>
          <p14:tracePt t="11111" x="3473450" y="2457450"/>
          <p14:tracePt t="11128" x="3498850" y="2457450"/>
          <p14:tracePt t="11144" x="3543300" y="2444750"/>
          <p14:tracePt t="11161" x="3568700" y="2438400"/>
          <p14:tracePt t="11178" x="3594100" y="2432050"/>
          <p14:tracePt t="11194" x="3606800" y="2432050"/>
          <p14:tracePt t="11211" x="3613150" y="2432050"/>
          <p14:tracePt t="11228" x="3625850" y="2432050"/>
          <p14:tracePt t="11244" x="3644900" y="2432050"/>
          <p14:tracePt t="11261" x="3651250" y="2432050"/>
          <p14:tracePt t="11318" x="3657600" y="2432050"/>
          <p14:tracePt t="11326" x="3670300" y="2425700"/>
          <p14:tracePt t="11334" x="3676650" y="2425700"/>
          <p14:tracePt t="11344" x="3683000" y="2425700"/>
          <p14:tracePt t="11361" x="3689350" y="2419350"/>
          <p14:tracePt t="11378" x="3695700" y="2419350"/>
          <p14:tracePt t="11425" x="3708400" y="2413000"/>
          <p14:tracePt t="11434" x="3721100" y="2413000"/>
          <p14:tracePt t="11441" x="3733800" y="2413000"/>
          <p14:tracePt t="11449" x="3740150" y="2413000"/>
          <p14:tracePt t="11461" x="3746500" y="2406650"/>
          <p14:tracePt t="11478" x="3759200" y="2406650"/>
          <p14:tracePt t="11499" x="3765550" y="2406650"/>
          <p14:tracePt t="11515" x="3771900" y="2400300"/>
          <p14:tracePt t="11527" x="3778250" y="2400300"/>
          <p14:tracePt t="11544" x="3797300" y="2393950"/>
          <p14:tracePt t="11561" x="3810000" y="2393950"/>
          <p14:tracePt t="11639" x="3816350" y="2387600"/>
          <p14:tracePt t="11646" x="3822700" y="2387600"/>
          <p14:tracePt t="11654" x="3829050" y="2387600"/>
          <p14:tracePt t="11663" x="3835400" y="2387600"/>
          <p14:tracePt t="11677" x="3841750" y="2387600"/>
          <p14:tracePt t="11694" x="3860800" y="2387600"/>
          <p14:tracePt t="11711" x="3867150" y="2387600"/>
          <p14:tracePt t="11727" x="3879850" y="2387600"/>
          <p14:tracePt t="11744" x="3886200" y="2387600"/>
          <p14:tracePt t="11761" x="3905250" y="2387600"/>
          <p14:tracePt t="11777" x="3917950" y="2387600"/>
          <p14:tracePt t="11794" x="3924300" y="2387600"/>
          <p14:tracePt t="11811" x="3943350" y="2387600"/>
          <p14:tracePt t="11827" x="3968750" y="2387600"/>
          <p14:tracePt t="11844" x="4000500" y="2387600"/>
          <p14:tracePt t="11861" x="4025900" y="2387600"/>
          <p14:tracePt t="11877" x="4044950" y="2387600"/>
          <p14:tracePt t="11894" x="4051300" y="2387600"/>
          <p14:tracePt t="11959" x="4057650" y="2387600"/>
          <p14:tracePt t="11967" x="4064000" y="2387600"/>
          <p14:tracePt t="11975" x="4070350" y="2387600"/>
          <p14:tracePt t="12023" x="4076700" y="2387600"/>
          <p14:tracePt t="12033" x="4083050" y="2387600"/>
          <p14:tracePt t="12040" x="4089400" y="2387600"/>
          <p14:tracePt t="12225" x="4089400" y="2381250"/>
          <p14:tracePt t="12233" x="4076700" y="2381250"/>
          <p14:tracePt t="12240" x="4064000" y="2381250"/>
          <p14:tracePt t="12250" x="4051300" y="2381250"/>
          <p14:tracePt t="12260" x="4038600" y="2381250"/>
          <p14:tracePt t="12277" x="4013200" y="2381250"/>
          <p14:tracePt t="12294" x="3975100" y="2374900"/>
          <p14:tracePt t="12310" x="3937000" y="2374900"/>
          <p14:tracePt t="12327" x="3898900" y="2368550"/>
          <p14:tracePt t="12344" x="3873500" y="2368550"/>
          <p14:tracePt t="12361" x="3848100" y="2362200"/>
          <p14:tracePt t="12377" x="3822700" y="2362200"/>
          <p14:tracePt t="12394" x="3803650" y="2355850"/>
          <p14:tracePt t="12410" x="3790950" y="2355850"/>
          <p14:tracePt t="12427" x="3765550" y="2349500"/>
          <p14:tracePt t="12444" x="3759200" y="2349500"/>
          <p14:tracePt t="12460" x="3752850" y="2349500"/>
          <p14:tracePt t="12515" x="3746500" y="2343150"/>
          <p14:tracePt t="12524" x="3740150" y="2343150"/>
          <p14:tracePt t="12533" x="3740150" y="2336800"/>
          <p14:tracePt t="12716" x="3746500" y="2336800"/>
          <p14:tracePt t="12725" x="3759200" y="2336800"/>
          <p14:tracePt t="12732" x="3771900" y="2336800"/>
          <p14:tracePt t="12744" x="3778250" y="2336800"/>
          <p14:tracePt t="12760" x="3784600" y="2336800"/>
          <p14:tracePt t="13377" x="3790950" y="2336800"/>
          <p14:tracePt t="13389" x="3803650" y="2336800"/>
          <p14:tracePt t="13397" x="3810000" y="2336800"/>
          <p14:tracePt t="13410" x="3816350" y="2336800"/>
          <p14:tracePt t="13427" x="3848100" y="2336800"/>
          <p14:tracePt t="13444" x="3873500" y="2336800"/>
          <p14:tracePt t="13460" x="3898900" y="2336800"/>
          <p14:tracePt t="13477" x="3905250" y="2336800"/>
          <p14:tracePt t="13493" x="3917950" y="2336800"/>
          <p14:tracePt t="13510" x="3956050" y="2330450"/>
          <p14:tracePt t="13526" x="3987800" y="2330450"/>
          <p14:tracePt t="13543" x="4000500" y="2330450"/>
          <p14:tracePt t="13560" x="4013200" y="2330450"/>
          <p14:tracePt t="13622" x="4019550" y="2330450"/>
          <p14:tracePt t="13635" x="4032250" y="2330450"/>
          <p14:tracePt t="13642" x="4038600" y="2330450"/>
          <p14:tracePt t="13650" x="4051300" y="2330450"/>
          <p14:tracePt t="13733" x="4057650" y="2330450"/>
          <p14:tracePt t="13740" x="4064000" y="2330450"/>
          <p14:tracePt t="13747" x="4076700" y="2330450"/>
          <p14:tracePt t="13760" x="4083050" y="2330450"/>
          <p14:tracePt t="13830" x="4089400" y="2330450"/>
          <p14:tracePt t="13910" x="4089400" y="2336800"/>
          <p14:tracePt t="13923" x="4089400" y="2343150"/>
          <p14:tracePt t="13931" x="4083050" y="2343150"/>
          <p14:tracePt t="13943" x="4076700" y="2349500"/>
          <p14:tracePt t="13960" x="4057650" y="2355850"/>
          <p14:tracePt t="13976" x="4044950" y="2355850"/>
          <p14:tracePt t="13993" x="3994150" y="2362200"/>
          <p14:tracePt t="14010" x="3937000" y="2362200"/>
          <p14:tracePt t="14026" x="3873500" y="2349500"/>
          <p14:tracePt t="14043" x="3822700" y="2349500"/>
          <p14:tracePt t="14060" x="3797300" y="2343150"/>
          <p14:tracePt t="14076" x="3784600" y="2343150"/>
          <p14:tracePt t="14161" x="3778250" y="2343150"/>
          <p14:tracePt t="14638" x="3784600" y="2343150"/>
          <p14:tracePt t="14645" x="3790950" y="2343150"/>
          <p14:tracePt t="14653" x="3797300" y="2343150"/>
          <p14:tracePt t="14665" x="3803650" y="2343150"/>
          <p14:tracePt t="14682" x="3810000" y="2343150"/>
          <p14:tracePt t="14693" x="3816350" y="2343150"/>
          <p14:tracePt t="14709" x="3829050" y="2343150"/>
          <p14:tracePt t="14726" x="3835400" y="2343150"/>
          <p14:tracePt t="14743" x="3841750" y="2343150"/>
          <p14:tracePt t="14776" x="3854450" y="2343150"/>
          <p14:tracePt t="14793" x="3879850" y="2343150"/>
          <p14:tracePt t="14809" x="3898900" y="2343150"/>
          <p14:tracePt t="14826" x="3911600" y="2343150"/>
          <p14:tracePt t="14843" x="3924300" y="2343150"/>
          <p14:tracePt t="14859" x="3930650" y="2343150"/>
          <p14:tracePt t="14876" x="3943350" y="2343150"/>
          <p14:tracePt t="14909" x="3949700" y="2343150"/>
          <p14:tracePt t="14926" x="3968750" y="2343150"/>
          <p14:tracePt t="14943" x="3981450" y="2343150"/>
          <p14:tracePt t="14959" x="3987800" y="2343150"/>
          <p14:tracePt t="14976" x="3994150" y="2343150"/>
          <p14:tracePt t="14993" x="4006850" y="2349500"/>
          <p14:tracePt t="15009" x="4025900" y="2349500"/>
          <p14:tracePt t="15026" x="4038600" y="2355850"/>
          <p14:tracePt t="15043" x="4057650" y="2355850"/>
          <p14:tracePt t="15060" x="4089400" y="2355850"/>
          <p14:tracePt t="15093" x="4095750" y="2362200"/>
          <p14:tracePt t="15109" x="4114800" y="2362200"/>
          <p14:tracePt t="15126" x="4133850" y="2362200"/>
          <p14:tracePt t="15143" x="4159250" y="2362200"/>
          <p14:tracePt t="15159" x="4165600" y="2362200"/>
          <p14:tracePt t="15176" x="4171950" y="2362200"/>
          <p14:tracePt t="15213" x="4178300" y="2362200"/>
          <p14:tracePt t="15235" x="4184650" y="2362200"/>
          <p14:tracePt t="15247" x="4191000" y="2355850"/>
          <p14:tracePt t="15267" x="4197350" y="2355850"/>
          <p14:tracePt t="15279" x="4203700" y="2355850"/>
          <p14:tracePt t="15287" x="4203700" y="2349500"/>
          <p14:tracePt t="15438" x="4197350" y="2349500"/>
          <p14:tracePt t="15505" x="4191000" y="2349500"/>
          <p14:tracePt t="15513" x="4184650" y="2349500"/>
          <p14:tracePt t="15521" x="4171950" y="2343150"/>
          <p14:tracePt t="15529" x="4159250" y="2343150"/>
          <p14:tracePt t="15542" x="4127500" y="2343150"/>
          <p14:tracePt t="15559" x="4076700" y="2343150"/>
          <p14:tracePt t="15576" x="4044950" y="2343150"/>
          <p14:tracePt t="15592" x="4019550" y="2336800"/>
          <p14:tracePt t="15609" x="3994150" y="2330450"/>
          <p14:tracePt t="15626" x="3968750" y="2324100"/>
          <p14:tracePt t="15642" x="3956050" y="2324100"/>
          <p14:tracePt t="15659" x="3949700" y="2324100"/>
          <p14:tracePt t="15676" x="3937000" y="2324100"/>
          <p14:tracePt t="15692" x="3917950" y="2324100"/>
          <p14:tracePt t="15709" x="3905250" y="2324100"/>
          <p14:tracePt t="15725" x="3892550" y="2324100"/>
          <p14:tracePt t="15840" x="3886200" y="2324100"/>
          <p14:tracePt t="16055" x="3892550" y="2324100"/>
          <p14:tracePt t="16064" x="3905250" y="2324100"/>
          <p14:tracePt t="16071" x="3917950" y="2324100"/>
          <p14:tracePt t="16079" x="3924300" y="2324100"/>
          <p14:tracePt t="16092" x="3937000" y="2317750"/>
          <p14:tracePt t="16109" x="3975100" y="2317750"/>
          <p14:tracePt t="16125" x="3987800" y="2317750"/>
          <p14:tracePt t="16142" x="3994150" y="2317750"/>
          <p14:tracePt t="16159" x="4000500" y="2317750"/>
          <p14:tracePt t="16175" x="4019550" y="2317750"/>
          <p14:tracePt t="16192" x="4051300" y="2317750"/>
          <p14:tracePt t="16209" x="4064000" y="2317750"/>
          <p14:tracePt t="16225" x="4083050" y="2317750"/>
          <p14:tracePt t="16242" x="4102100" y="2317750"/>
          <p14:tracePt t="16259" x="4108450" y="2324100"/>
          <p14:tracePt t="16275" x="4114800" y="2324100"/>
          <p14:tracePt t="16292" x="4127500" y="2336800"/>
          <p14:tracePt t="16309" x="4152900" y="2336800"/>
          <p14:tracePt t="16325" x="4165600" y="2336800"/>
          <p14:tracePt t="16342" x="4171950" y="2343150"/>
          <p14:tracePt t="16523" x="4165600" y="2343150"/>
          <p14:tracePt t="16575" x="4159250" y="2343150"/>
          <p14:tracePt t="16588" x="4152900" y="2343150"/>
          <p14:tracePt t="16601" x="4146550" y="2343150"/>
          <p14:tracePt t="16617" x="4140200" y="2343150"/>
          <p14:tracePt t="16625" x="4133850" y="2343150"/>
          <p14:tracePt t="16642" x="4121150" y="2343150"/>
          <p14:tracePt t="16658" x="4114800" y="2343150"/>
          <p14:tracePt t="16675" x="4102100" y="2343150"/>
          <p14:tracePt t="16692" x="4083050" y="2343150"/>
          <p14:tracePt t="16708" x="4064000" y="2336800"/>
          <p14:tracePt t="16725" x="4051300" y="2330450"/>
          <p14:tracePt t="16742" x="4025900" y="2317750"/>
          <p14:tracePt t="16758" x="4006850" y="2317750"/>
          <p14:tracePt t="16775" x="4000500" y="2317750"/>
          <p14:tracePt t="16792" x="3994150" y="2317750"/>
          <p14:tracePt t="17706" x="4000500" y="2317750"/>
          <p14:tracePt t="17727" x="4006850" y="2317750"/>
          <p14:tracePt t="17735" x="4019550" y="2317750"/>
          <p14:tracePt t="17742" x="4032250" y="2317750"/>
          <p14:tracePt t="17758" x="4057650" y="2305050"/>
          <p14:tracePt t="17775" x="4076700" y="2305050"/>
          <p14:tracePt t="17791" x="4102100" y="2305050"/>
          <p14:tracePt t="17808" x="4114800" y="2305050"/>
          <p14:tracePt t="17825" x="4127500" y="2305050"/>
          <p14:tracePt t="17841" x="4140200" y="2305050"/>
          <p14:tracePt t="17858" x="4171950" y="2305050"/>
          <p14:tracePt t="17875" x="4210050" y="2305050"/>
          <p14:tracePt t="17891" x="4241800" y="2305050"/>
          <p14:tracePt t="17908" x="4273550" y="2305050"/>
          <p14:tracePt t="17925" x="4298950" y="2305050"/>
          <p14:tracePt t="17941" x="4318000" y="2305050"/>
          <p14:tracePt t="17958" x="4343400" y="2305050"/>
          <p14:tracePt t="17974" x="4368800" y="2305050"/>
          <p14:tracePt t="17991" x="4406900" y="2305050"/>
          <p14:tracePt t="18008" x="4464050" y="2305050"/>
          <p14:tracePt t="18024" x="4533900" y="2305050"/>
          <p14:tracePt t="18041" x="4572000" y="2292350"/>
          <p14:tracePt t="18058" x="4584700" y="2279650"/>
          <p14:tracePt t="18074" x="4591050" y="2279650"/>
          <p14:tracePt t="18202" x="4591050" y="2273300"/>
          <p14:tracePt t="18215" x="4591050" y="2266950"/>
          <p14:tracePt t="18222" x="4591050" y="2260600"/>
          <p14:tracePt t="18241" x="4591050" y="2254250"/>
          <p14:tracePt t="18260" x="4591050" y="2247900"/>
          <p14:tracePt t="18413" x="4591050" y="2241550"/>
          <p14:tracePt t="18487" x="4597400" y="2241550"/>
          <p14:tracePt t="18777" x="4603750" y="2241550"/>
          <p14:tracePt t="18826" x="4610100" y="2241550"/>
          <p14:tracePt t="18851" x="4616450" y="2241550"/>
          <p14:tracePt t="18912" x="4622800" y="2241550"/>
          <p14:tracePt t="19003" x="4622800" y="2247900"/>
          <p14:tracePt t="19015" x="4629150" y="2247900"/>
          <p14:tracePt t="19023" x="4635500" y="2247900"/>
          <p14:tracePt t="19138" x="4641850" y="2254250"/>
          <p14:tracePt t="20187" x="4648200" y="2254250"/>
          <p14:tracePt t="20209" x="4654550" y="2254250"/>
          <p14:tracePt t="20236" x="4660900" y="2254250"/>
          <p14:tracePt t="20252" x="4667250" y="2254250"/>
          <p14:tracePt t="21343" x="4660900" y="2254250"/>
          <p14:tracePt t="21353" x="4654550" y="2254250"/>
          <p14:tracePt t="21632" x="4648200" y="2254250"/>
          <p14:tracePt t="21655" x="4641850" y="2254250"/>
          <p14:tracePt t="21675" x="4635500" y="2254250"/>
          <p14:tracePt t="21721" x="4629150" y="2254250"/>
          <p14:tracePt t="21783" x="4622800" y="2254250"/>
          <p14:tracePt t="21807" x="4616450" y="2254250"/>
          <p14:tracePt t="21815" x="4610100" y="2254250"/>
          <p14:tracePt t="21885" x="4603750" y="2254250"/>
          <p14:tracePt t="21897" x="4597400" y="2254250"/>
          <p14:tracePt t="22025" x="4591050" y="2254250"/>
          <p14:tracePt t="22213" x="4584700" y="2254250"/>
          <p14:tracePt t="22221" x="4578350" y="2254250"/>
          <p14:tracePt t="22319" x="4572000" y="2254250"/>
          <p14:tracePt t="22331" x="4565650" y="2247900"/>
          <p14:tracePt t="22337" x="4559300" y="2247900"/>
          <p14:tracePt t="22393" x="4552950" y="2247900"/>
          <p14:tracePt t="22417" x="4552950" y="2241550"/>
          <p14:tracePt t="22431" x="4546600" y="2241550"/>
          <p14:tracePt t="22439" x="4540250" y="2241550"/>
          <p14:tracePt t="22509" x="4533900" y="2241550"/>
          <p14:tracePt t="22556" x="4527550" y="2235200"/>
          <p14:tracePt t="22736" x="4521200" y="2235200"/>
          <p14:tracePt t="25389" x="4514850" y="2235200"/>
          <p14:tracePt t="25841" x="4508500" y="2235200"/>
          <p14:tracePt t="25851" x="4495800" y="2235200"/>
          <p14:tracePt t="25857" x="4483100" y="2235200"/>
          <p14:tracePt t="25871" x="4476750" y="2235200"/>
          <p14:tracePt t="25888" x="4464050" y="2228850"/>
          <p14:tracePt t="25904" x="4438650" y="2228850"/>
          <p14:tracePt t="25921" x="4425950" y="2228850"/>
          <p14:tracePt t="25938" x="4419600" y="2228850"/>
          <p14:tracePt t="25954" x="4394200" y="2222500"/>
          <p14:tracePt t="25971" x="4368800" y="2222500"/>
          <p14:tracePt t="25988" x="4343400" y="2222500"/>
          <p14:tracePt t="26004" x="4324350" y="2222500"/>
          <p14:tracePt t="26021" x="4311650" y="2222500"/>
          <p14:tracePt t="26038" x="4305300" y="2222500"/>
          <p14:tracePt t="26054" x="4279900" y="2228850"/>
          <p14:tracePt t="26071" x="4254500" y="2235200"/>
          <p14:tracePt t="26088" x="4229100" y="2241550"/>
          <p14:tracePt t="26104" x="4203700" y="2247900"/>
          <p14:tracePt t="26121" x="4178300" y="2254250"/>
          <p14:tracePt t="26138" x="4165600" y="2254250"/>
          <p14:tracePt t="26181" x="4159250" y="2254250"/>
          <p14:tracePt t="26201" x="4152900" y="2254250"/>
          <p14:tracePt t="26215" x="4146550" y="2254250"/>
          <p14:tracePt t="26313" x="4140200" y="2254250"/>
          <p14:tracePt t="26361" x="4133850" y="2254250"/>
          <p14:tracePt t="26461" x="4133850" y="2260600"/>
          <p14:tracePt t="27243" x="4127500" y="2260600"/>
          <p14:tracePt t="27267" x="4121150" y="2260600"/>
          <p14:tracePt t="27279" x="4114800" y="2260600"/>
          <p14:tracePt t="27289" x="4108450" y="2260600"/>
          <p14:tracePt t="27297" x="4102100" y="2254250"/>
          <p14:tracePt t="27309" x="4095750" y="2254250"/>
          <p14:tracePt t="27320" x="4095750" y="2247900"/>
          <p14:tracePt t="27337" x="4089400" y="2247900"/>
          <p14:tracePt t="27354" x="4070350" y="2241550"/>
          <p14:tracePt t="27370" x="4051300" y="2241550"/>
          <p14:tracePt t="27387" x="4032250" y="2235200"/>
          <p14:tracePt t="27404" x="4019550" y="2235200"/>
          <p14:tracePt t="27420" x="4000500" y="2235200"/>
          <p14:tracePt t="27437" x="3987800" y="2228850"/>
          <p14:tracePt t="27454" x="3981450" y="2228850"/>
          <p14:tracePt t="27470" x="3968750" y="2222500"/>
          <p14:tracePt t="27487" x="3949700" y="2222500"/>
          <p14:tracePt t="27504" x="3924300" y="2222500"/>
          <p14:tracePt t="27520" x="3911600" y="2222500"/>
          <p14:tracePt t="27537" x="3892550" y="2222500"/>
          <p14:tracePt t="27554" x="3879850" y="2222500"/>
          <p14:tracePt t="27570" x="3867150" y="2222500"/>
          <p14:tracePt t="27587" x="3822700" y="2222500"/>
          <p14:tracePt t="27603" x="3797300" y="2222500"/>
          <p14:tracePt t="27620" x="3771900" y="2216150"/>
          <p14:tracePt t="27637" x="3759200" y="2216150"/>
          <p14:tracePt t="27685" x="3752850" y="2216150"/>
          <p14:tracePt t="27691" x="3740150" y="2216150"/>
          <p14:tracePt t="27699" x="3727450" y="2216150"/>
          <p14:tracePt t="27707" x="3721100" y="2216150"/>
          <p14:tracePt t="27720" x="3708400" y="2216150"/>
          <p14:tracePt t="27737" x="3683000" y="2209800"/>
          <p14:tracePt t="27753" x="3663950" y="2209800"/>
          <p14:tracePt t="27770" x="3632200" y="2203450"/>
          <p14:tracePt t="27787" x="3606800" y="2203450"/>
          <p14:tracePt t="27803" x="3587750" y="2203450"/>
          <p14:tracePt t="27820" x="3575050" y="2203450"/>
          <p14:tracePt t="27837" x="3556000" y="2203450"/>
          <p14:tracePt t="27853" x="3530600" y="2203450"/>
          <p14:tracePt t="27870" x="3511550" y="2203450"/>
          <p14:tracePt t="27903" x="3505200" y="2203450"/>
          <p14:tracePt t="27935" x="3498850" y="2203450"/>
          <p14:tracePt t="27941" x="3492500" y="2203450"/>
          <p14:tracePt t="27953" x="3486150" y="2203450"/>
          <p14:tracePt t="27970" x="3473450" y="2203450"/>
          <p14:tracePt t="27987" x="3448050" y="2203450"/>
          <p14:tracePt t="28003" x="3435350" y="2203450"/>
          <p14:tracePt t="28055" x="3429000" y="2203450"/>
          <p14:tracePt t="28079" x="3422650" y="2203450"/>
          <p14:tracePt t="28087" x="3416300" y="2203450"/>
          <p14:tracePt t="28095" x="3403600" y="2203450"/>
          <p14:tracePt t="28103" x="3390900" y="2203450"/>
          <p14:tracePt t="28120" x="3365500" y="2209800"/>
          <p14:tracePt t="28137" x="3340100" y="2209800"/>
          <p14:tracePt t="28153" x="3321050" y="2209800"/>
          <p14:tracePt t="28202" x="3314700" y="2209800"/>
          <p14:tracePt t="28214" x="3308350" y="2209800"/>
          <p14:tracePt t="28336" x="3308350" y="2216150"/>
          <p14:tracePt t="28348" x="3302000" y="2216150"/>
          <p14:tracePt t="28355" x="3295650" y="2216150"/>
          <p14:tracePt t="28370" x="3276600" y="2222500"/>
          <p14:tracePt t="28386" x="3270250" y="2222500"/>
          <p14:tracePt t="28403" x="3263900" y="2222500"/>
          <p14:tracePt t="28420" x="3257550" y="2222500"/>
          <p14:tracePt t="28469" x="3257550" y="2228850"/>
          <p14:tracePt t="28477" x="3263900" y="2235200"/>
          <p14:tracePt t="28486" x="3276600" y="2254250"/>
          <p14:tracePt t="28503" x="3289300" y="2279650"/>
          <p14:tracePt t="28520" x="3314700" y="2305050"/>
          <p14:tracePt t="28536" x="3340100" y="2330450"/>
          <p14:tracePt t="28553" x="3365500" y="2355850"/>
          <p14:tracePt t="28570" x="3403600" y="2413000"/>
          <p14:tracePt t="28586" x="3429000" y="2476500"/>
          <p14:tracePt t="28603" x="3435350" y="2514600"/>
          <p14:tracePt t="28620" x="3435350" y="2533650"/>
          <p14:tracePt t="28636" x="3435350" y="2546350"/>
          <p14:tracePt t="28675" x="3435350" y="2559050"/>
          <p14:tracePt t="28683" x="3435350" y="2571750"/>
          <p14:tracePt t="28691" x="3435350" y="2584450"/>
          <p14:tracePt t="28703" x="3435350" y="2597150"/>
          <p14:tracePt t="28720" x="3435350" y="2616200"/>
          <p14:tracePt t="28736" x="3435350" y="2641600"/>
          <p14:tracePt t="28753" x="3429000" y="2673350"/>
          <p14:tracePt t="28770" x="3422650" y="2692400"/>
          <p14:tracePt t="28786" x="3422650" y="2717800"/>
          <p14:tracePt t="28803" x="3422650" y="2749550"/>
          <p14:tracePt t="28820" x="3416300" y="2787650"/>
          <p14:tracePt t="28836" x="3416300" y="2819400"/>
          <p14:tracePt t="28853" x="3397250" y="2851150"/>
          <p14:tracePt t="28870" x="3384550" y="2876550"/>
          <p14:tracePt t="28886" x="3378200" y="2882900"/>
          <p14:tracePt t="28903" x="3371850" y="2889250"/>
          <p14:tracePt t="28920" x="3371850" y="2914650"/>
          <p14:tracePt t="28936" x="3365500" y="2959100"/>
          <p14:tracePt t="28953" x="3352800" y="2984500"/>
          <p14:tracePt t="28970" x="3333750" y="3003550"/>
          <p14:tracePt t="28986" x="3321050" y="3022600"/>
          <p14:tracePt t="29003" x="3321050" y="3048000"/>
          <p14:tracePt t="29020" x="3321050" y="3060700"/>
          <p14:tracePt t="29036" x="3321050" y="3073400"/>
          <p14:tracePt t="29053" x="3302000" y="3098800"/>
          <p14:tracePt t="29070" x="3282950" y="3124200"/>
          <p14:tracePt t="29086" x="3257550" y="3149600"/>
          <p14:tracePt t="29103" x="3238500" y="3181350"/>
          <p14:tracePt t="29120" x="3225800" y="3206750"/>
          <p14:tracePt t="29136" x="3225800" y="3219450"/>
          <p14:tracePt t="29137" x="3225800" y="3225800"/>
          <p14:tracePt t="29153" x="3213100" y="3251200"/>
          <p14:tracePt t="29169" x="3187700" y="3276600"/>
          <p14:tracePt t="29186" x="3155950" y="3308350"/>
          <p14:tracePt t="29203" x="3143250" y="3333750"/>
          <p14:tracePt t="29219" x="3130550" y="3359150"/>
          <p14:tracePt t="29236" x="3130550" y="3371850"/>
          <p14:tracePt t="29253" x="3124200" y="3371850"/>
          <p14:tracePt t="29269" x="3124200" y="3384550"/>
          <p14:tracePt t="29286" x="3124200" y="3397250"/>
          <p14:tracePt t="29303" x="3124200" y="3409950"/>
          <p14:tracePt t="29319" x="3124200" y="3416300"/>
          <p14:tracePt t="29362" x="3124200" y="3422650"/>
          <p14:tracePt t="29391" x="3124200" y="3429000"/>
          <p14:tracePt t="29667" x="3130550" y="3429000"/>
          <p14:tracePt t="29679" x="3136900" y="3429000"/>
          <p14:tracePt t="29687" x="3149600" y="3435350"/>
          <p14:tracePt t="29695" x="3155950" y="3435350"/>
          <p14:tracePt t="29703" x="3162300" y="3435350"/>
          <p14:tracePt t="29719" x="3168650" y="3435350"/>
          <p14:tracePt t="29765" x="3175000" y="3441700"/>
          <p14:tracePt t="29777" x="3181350" y="3448050"/>
          <p14:tracePt t="29785" x="3187700" y="3448050"/>
          <p14:tracePt t="29793" x="3194050" y="3448050"/>
          <p14:tracePt t="29805" x="3200400" y="3448050"/>
          <p14:tracePt t="29819" x="3206750" y="3448050"/>
          <p14:tracePt t="29859" x="3206750" y="3454400"/>
          <p14:tracePt t="29875" x="3213100" y="3454400"/>
          <p14:tracePt t="29883" x="3219450" y="3460750"/>
          <p14:tracePt t="29977" x="3225800" y="3460750"/>
          <p14:tracePt t="30003" x="3232150" y="3460750"/>
          <p14:tracePt t="30015" x="3238500" y="3460750"/>
          <p14:tracePt t="30031" x="3238500" y="3454400"/>
          <p14:tracePt t="30039" x="3232150" y="3454400"/>
          <p14:tracePt t="30101" x="3225800" y="3448050"/>
          <p14:tracePt t="30109" x="3225800" y="3441700"/>
          <p14:tracePt t="30117" x="3219450" y="3441700"/>
          <p14:tracePt t="30307" x="3213100" y="3435350"/>
          <p14:tracePt t="30319" x="3213100" y="3429000"/>
          <p14:tracePt t="30421" x="3206750" y="3422650"/>
          <p14:tracePt t="30608" x="3200400" y="3422650"/>
          <p14:tracePt t="30629" x="3194050" y="3422650"/>
          <p14:tracePt t="30663" x="3187700" y="3422650"/>
          <p14:tracePt t="30713" x="3181350" y="3422650"/>
          <p14:tracePt t="30729" x="3175000" y="3422650"/>
          <p14:tracePt t="30753" x="3168650" y="3422650"/>
          <p14:tracePt t="30761" x="3162300" y="3422650"/>
          <p14:tracePt t="30810" x="3162300" y="3416300"/>
          <p14:tracePt t="30827" x="3155950" y="3409950"/>
          <p14:tracePt t="30835" x="3155950" y="3403600"/>
          <p14:tracePt t="30843" x="3149600" y="3403600"/>
          <p14:tracePt t="30855" x="3149600" y="3397250"/>
          <p14:tracePt t="30869" x="3143250" y="3390900"/>
          <p14:tracePt t="30886" x="3136900" y="3378200"/>
          <p14:tracePt t="30902" x="3136900" y="3359150"/>
          <p14:tracePt t="30919" x="3130550" y="3340100"/>
          <p14:tracePt t="30935" x="3124200" y="3333750"/>
          <p14:tracePt t="30952" x="3124200" y="3321050"/>
          <p14:tracePt t="30969" x="3124200" y="3308350"/>
          <p14:tracePt t="30985" x="3117850" y="3295650"/>
          <p14:tracePt t="31002" x="3117850" y="3276600"/>
          <p14:tracePt t="31019" x="3111500" y="3270250"/>
          <p14:tracePt t="31035" x="3111500" y="3263900"/>
          <p14:tracePt t="31069" x="3105150" y="3263900"/>
          <p14:tracePt t="31147" x="3098800" y="3263900"/>
          <p14:tracePt t="31157" x="3092450" y="3263900"/>
          <p14:tracePt t="31736" x="3098800" y="3263900"/>
          <p14:tracePt t="31854" x="3105150" y="3263900"/>
          <p14:tracePt t="31967" x="3111500" y="3263900"/>
          <p14:tracePt t="32569" x="3124200" y="3263900"/>
          <p14:tracePt t="32581" x="3130550" y="3263900"/>
          <p14:tracePt t="32611" x="3136900" y="3263900"/>
          <p14:tracePt t="32659" x="3143250" y="3263900"/>
          <p14:tracePt t="32695" x="3149600" y="3270250"/>
          <p14:tracePt t="32701" x="3155950" y="3270250"/>
          <p14:tracePt t="32709" x="3162300" y="3270250"/>
          <p14:tracePt t="32718" x="3175000" y="3270250"/>
          <p14:tracePt t="32734" x="3181350" y="3270250"/>
          <p14:tracePt t="32771" x="3187700" y="3270250"/>
          <p14:tracePt t="32794" x="3194050" y="3270250"/>
          <p14:tracePt t="32803" x="3200400" y="3270250"/>
          <p14:tracePt t="32810" x="3213100" y="3270250"/>
          <p14:tracePt t="32818" x="3225800" y="3270250"/>
          <p14:tracePt t="32834" x="3244850" y="3276600"/>
          <p14:tracePt t="32851" x="3257550" y="3276600"/>
          <p14:tracePt t="33151" x="3251200" y="3276600"/>
          <p14:tracePt t="33159" x="3244850" y="3276600"/>
          <p14:tracePt t="33175" x="3238500" y="3276600"/>
          <p14:tracePt t="33217" x="3232150" y="3276600"/>
          <p14:tracePt t="33229" x="3225800" y="3276600"/>
          <p14:tracePt t="33237" x="3219450" y="3276600"/>
          <p14:tracePt t="33251" x="3206750" y="3289300"/>
          <p14:tracePt t="33268" x="3168650" y="3321050"/>
          <p14:tracePt t="33284" x="3149600" y="3333750"/>
          <p14:tracePt t="33301" x="3130550" y="3352800"/>
          <p14:tracePt t="33318" x="3117850" y="3365500"/>
          <p14:tracePt t="33334" x="3105150" y="3390900"/>
          <p14:tracePt t="33351" x="3098800" y="3416300"/>
          <p14:tracePt t="33368" x="3086100" y="3441700"/>
          <p14:tracePt t="33384" x="3079750" y="3448050"/>
          <p14:tracePt t="33401" x="3079750" y="3454400"/>
          <p14:tracePt t="33495" x="3073400" y="3460750"/>
          <p14:tracePt t="33511" x="3073400" y="3467100"/>
          <p14:tracePt t="33537" x="3073400" y="3473450"/>
          <p14:tracePt t="33548" x="3073400" y="3479800"/>
          <p14:tracePt t="33589" x="3073400" y="3486150"/>
          <p14:tracePt t="33599" x="3073400" y="3492500"/>
          <p14:tracePt t="33607" x="3073400" y="3498850"/>
          <p14:tracePt t="33617" x="3073400" y="3511550"/>
          <p14:tracePt t="33634" x="3079750" y="3524250"/>
          <p14:tracePt t="33651" x="3086100" y="3524250"/>
          <p14:tracePt t="33667" x="3086100" y="3530600"/>
          <p14:tracePt t="33684" x="3086100" y="3536950"/>
          <p14:tracePt t="33701" x="3105150" y="3543300"/>
          <p14:tracePt t="33717" x="3130550" y="3549650"/>
          <p14:tracePt t="33734" x="3155950" y="3562350"/>
          <p14:tracePt t="33751" x="3162300" y="3568700"/>
          <p14:tracePt t="33784" x="3175000" y="3575050"/>
          <p14:tracePt t="33801" x="3187700" y="3575050"/>
          <p14:tracePt t="33817" x="3206750" y="3575050"/>
          <p14:tracePt t="33834" x="3219450" y="3575050"/>
          <p14:tracePt t="33851" x="3225800" y="3581400"/>
          <p14:tracePt t="33867" x="3232150" y="3581400"/>
          <p14:tracePt t="33884" x="3238500" y="3587750"/>
          <p14:tracePt t="33901" x="3244850" y="3587750"/>
          <p14:tracePt t="33917" x="3251200" y="3587750"/>
          <p14:tracePt t="33934" x="3263900" y="3594100"/>
          <p14:tracePt t="33951" x="3270250" y="3594100"/>
          <p14:tracePt t="33967" x="3276600" y="3594100"/>
          <p14:tracePt t="34591" x="3270250" y="3594100"/>
          <p14:tracePt t="34655" x="3263900" y="3594100"/>
          <p14:tracePt t="34733" x="3257550" y="3594100"/>
          <p14:tracePt t="34763" x="3257550" y="3587750"/>
          <p14:tracePt t="34771" x="3257550" y="3581400"/>
          <p14:tracePt t="34778" x="3257550" y="3575050"/>
          <p14:tracePt t="34787" x="3251200" y="3568700"/>
          <p14:tracePt t="34800" x="3251200" y="3556000"/>
          <p14:tracePt t="34817" x="3244850" y="3549650"/>
          <p14:tracePt t="34833" x="3238500" y="3524250"/>
          <p14:tracePt t="34850" x="3238500" y="3517900"/>
          <p14:tracePt t="34919" x="3238500" y="3505200"/>
          <p14:tracePt t="34939" x="3238500" y="3498850"/>
          <p14:tracePt t="34955" x="3238500" y="3492500"/>
          <p14:tracePt t="34985" x="3238500" y="3486150"/>
          <p14:tracePt t="34993" x="3238500" y="3479800"/>
          <p14:tracePt t="35009" x="3232150" y="3479800"/>
          <p14:tracePt t="35017" x="3232150" y="3473450"/>
          <p14:tracePt t="35033" x="3232150" y="3467100"/>
          <p14:tracePt t="35050" x="3232150" y="3460750"/>
          <p14:tracePt t="35067" x="3232150" y="3441700"/>
          <p14:tracePt t="35189" x="3225800" y="3435350"/>
          <p14:tracePt t="35200" x="3219450" y="3429000"/>
          <p14:tracePt t="35208" x="3213100" y="3422650"/>
          <p14:tracePt t="35228" x="3206750" y="3422650"/>
          <p14:tracePt t="35239" x="3206750" y="3416300"/>
          <p14:tracePt t="35271" x="3206750" y="3409950"/>
          <p14:tracePt t="35521" x="3206750" y="3403600"/>
          <p14:tracePt t="35681" x="3206750" y="3397250"/>
          <p14:tracePt t="35950" x="3213100" y="3390900"/>
          <p14:tracePt t="35967" x="3213100" y="3384550"/>
          <p14:tracePt t="35975" x="3213100" y="3378200"/>
          <p14:tracePt t="35983" x="3213100" y="3371850"/>
          <p14:tracePt t="36000" x="3213100" y="3352800"/>
          <p14:tracePt t="36016" x="3213100" y="3327400"/>
          <p14:tracePt t="36033" x="3213100" y="3302000"/>
          <p14:tracePt t="36050" x="3206750" y="3276600"/>
          <p14:tracePt t="36066" x="3194050" y="3238500"/>
          <p14:tracePt t="36083" x="3175000" y="3206750"/>
          <p14:tracePt t="36100" x="3136900" y="3117850"/>
          <p14:tracePt t="36116" x="3130550" y="3041650"/>
          <p14:tracePt t="36133" x="3130550" y="2997200"/>
          <p14:tracePt t="36150" x="3136900" y="2971800"/>
          <p14:tracePt t="36166" x="3143250" y="2946400"/>
          <p14:tracePt t="36183" x="3143250" y="2921000"/>
          <p14:tracePt t="36200" x="3143250" y="2908300"/>
          <p14:tracePt t="36217" x="3143250" y="2870200"/>
          <p14:tracePt t="36233" x="3149600" y="2844800"/>
          <p14:tracePt t="36250" x="3162300" y="2800350"/>
          <p14:tracePt t="36266" x="3187700" y="2774950"/>
          <p14:tracePt t="36283" x="3194050" y="2743200"/>
          <p14:tracePt t="36300" x="3200400" y="2673350"/>
          <p14:tracePt t="36316" x="3206750" y="2590800"/>
          <p14:tracePt t="36333" x="3206750" y="2571750"/>
          <p14:tracePt t="36350" x="3206750" y="2565400"/>
          <p14:tracePt t="36394" x="3213100" y="2559050"/>
          <p14:tracePt t="36407" x="3219450" y="2552700"/>
          <p14:tracePt t="36416" x="3232150" y="2540000"/>
          <p14:tracePt t="36433" x="3257550" y="2514600"/>
          <p14:tracePt t="36449" x="3276600" y="2495550"/>
          <p14:tracePt t="36466" x="3295650" y="2482850"/>
          <p14:tracePt t="36483" x="3308350" y="2476500"/>
          <p14:tracePt t="36499" x="3308350" y="2470150"/>
          <p14:tracePt t="36516" x="3352800" y="2444750"/>
          <p14:tracePt t="36533" x="3441700" y="2413000"/>
          <p14:tracePt t="36549" x="3556000" y="2374900"/>
          <p14:tracePt t="36566" x="3638550" y="2343150"/>
          <p14:tracePt t="36583" x="3702050" y="2317750"/>
          <p14:tracePt t="36599" x="3746500" y="2317750"/>
          <p14:tracePt t="36616" x="3771900" y="2317750"/>
          <p14:tracePt t="36633" x="3816350" y="2311400"/>
          <p14:tracePt t="36649" x="3841750" y="2317750"/>
          <p14:tracePt t="36666" x="3867150" y="2343150"/>
          <p14:tracePt t="36683" x="3911600" y="2374900"/>
          <p14:tracePt t="36699" x="3962400" y="2381250"/>
          <p14:tracePt t="36716" x="3975100" y="2387600"/>
          <p14:tracePt t="36733" x="3981450" y="2387600"/>
          <p14:tracePt t="36809" x="3987800" y="2387600"/>
          <p14:tracePt t="36817" x="4000500" y="2387600"/>
          <p14:tracePt t="36825" x="4013200" y="2387600"/>
          <p14:tracePt t="36833" x="4025900" y="2387600"/>
          <p14:tracePt t="36849" x="4038600" y="2387600"/>
          <p14:tracePt t="36903" x="4032250" y="2387600"/>
          <p14:tracePt t="36911" x="4019550" y="2381250"/>
          <p14:tracePt t="36919" x="4006850" y="2381250"/>
          <p14:tracePt t="36933" x="3994150" y="2374900"/>
          <p14:tracePt t="36949" x="3962400" y="2368550"/>
          <p14:tracePt t="36966" x="3873500" y="2330450"/>
          <p14:tracePt t="36983" x="3829050" y="2305050"/>
          <p14:tracePt t="36999" x="3803650" y="2286000"/>
          <p14:tracePt t="37016" x="3771900" y="2266950"/>
          <p14:tracePt t="37033" x="3733800" y="2260600"/>
          <p14:tracePt t="37049" x="3663950" y="2254250"/>
          <p14:tracePt t="37066" x="3543300" y="2241550"/>
          <p14:tracePt t="37083" x="3498850" y="2235200"/>
          <p14:tracePt t="37099" x="3486150" y="2235200"/>
          <p14:tracePt t="37116" x="3479800" y="2228850"/>
          <p14:tracePt t="37173" x="3473450" y="2228850"/>
          <p14:tracePt t="37185" x="3454400" y="2228850"/>
          <p14:tracePt t="37193" x="3441700" y="2228850"/>
          <p14:tracePt t="37199" x="3429000" y="2228850"/>
          <p14:tracePt t="37216" x="3416300" y="2228850"/>
          <p14:tracePt t="37283" x="3409950" y="2228850"/>
          <p14:tracePt t="37293" x="3403600" y="2235200"/>
          <p14:tracePt t="37301" x="3390900" y="2235200"/>
          <p14:tracePt t="37316" x="3365500" y="2247900"/>
          <p14:tracePt t="37332" x="3346450" y="2247900"/>
          <p14:tracePt t="37349" x="3333750" y="2247900"/>
          <p14:tracePt t="37366" x="3327400" y="2247900"/>
          <p14:tracePt t="37382" x="3321050" y="2247900"/>
          <p14:tracePt t="37399" x="3314700" y="2254250"/>
          <p14:tracePt t="37416" x="3302000" y="2254250"/>
          <p14:tracePt t="37432" x="3276600" y="2254250"/>
          <p14:tracePt t="37449" x="3251200" y="2254250"/>
          <p14:tracePt t="37466" x="3244850" y="2254250"/>
          <p14:tracePt t="37509" x="3238500" y="2254250"/>
          <p14:tracePt t="37520" x="3232150" y="2254250"/>
          <p14:tracePt t="37532" x="3225800" y="2254250"/>
          <p14:tracePt t="37549" x="3219450" y="2254250"/>
          <p14:tracePt t="37566" x="3213100" y="2254250"/>
          <p14:tracePt t="37949" x="3213100" y="2260600"/>
          <p14:tracePt t="37957" x="3213100" y="2273300"/>
          <p14:tracePt t="37977" x="3213100" y="2279650"/>
          <p14:tracePt t="37985" x="3213100" y="2286000"/>
          <p14:tracePt t="37999" x="3213100" y="2292350"/>
          <p14:tracePt t="38015" x="3213100" y="2305050"/>
          <p14:tracePt t="38032" x="3213100" y="2317750"/>
          <p14:tracePt t="38049" x="3213100" y="2330450"/>
          <p14:tracePt t="38065" x="3213100" y="2336800"/>
          <p14:tracePt t="38082" x="3213100" y="2349500"/>
          <p14:tracePt t="38116" x="3213100" y="2355850"/>
          <p14:tracePt t="38132" x="3213100" y="2368550"/>
          <p14:tracePt t="38149" x="3213100" y="2387600"/>
          <p14:tracePt t="38165" x="3213100" y="2393950"/>
          <p14:tracePt t="38199" x="3213100" y="2400300"/>
          <p14:tracePt t="38227" x="3213100" y="2406650"/>
          <p14:tracePt t="38239" x="3206750" y="2413000"/>
          <p14:tracePt t="38249" x="3206750" y="2419350"/>
          <p14:tracePt t="38265" x="3200400" y="2432050"/>
          <p14:tracePt t="38299" x="3200400" y="2438400"/>
          <p14:tracePt t="38315" x="3200400" y="2451100"/>
          <p14:tracePt t="38332" x="3200400" y="2470150"/>
          <p14:tracePt t="38349" x="3200400" y="2489200"/>
          <p14:tracePt t="38382" x="3200400" y="2495550"/>
          <p14:tracePt t="38399" x="3200400" y="2501900"/>
          <p14:tracePt t="38415" x="3200400" y="2508250"/>
          <p14:tracePt t="38432" x="3200400" y="2520950"/>
          <p14:tracePt t="38449" x="3213100" y="2540000"/>
          <p14:tracePt t="38465" x="3219450" y="2559050"/>
          <p14:tracePt t="38482" x="3219450" y="2578100"/>
          <p14:tracePt t="38499" x="3219450" y="2584450"/>
          <p14:tracePt t="38570" x="3219450" y="2590800"/>
          <p14:tracePt t="38578" x="3219450" y="2597150"/>
          <p14:tracePt t="38587" x="3219450" y="2603500"/>
          <p14:tracePt t="38598" x="3219450" y="2616200"/>
          <p14:tracePt t="38615" x="3219450" y="2635250"/>
          <p14:tracePt t="38632" x="3225800" y="2654300"/>
          <p14:tracePt t="38653" x="3225800" y="2660650"/>
          <p14:tracePt t="38665" x="3225800" y="2667000"/>
          <p14:tracePt t="38682" x="3225800" y="2686050"/>
          <p14:tracePt t="38698" x="3232150" y="2705100"/>
          <p14:tracePt t="38715" x="3238500" y="2730500"/>
          <p14:tracePt t="38732" x="3238500" y="2743200"/>
          <p14:tracePt t="38748" x="3238500" y="2755900"/>
          <p14:tracePt t="38765" x="3238500" y="2768600"/>
          <p14:tracePt t="38782" x="3238500" y="2787650"/>
          <p14:tracePt t="38798" x="3238500" y="2800350"/>
          <p14:tracePt t="38815" x="3238500" y="2825750"/>
          <p14:tracePt t="38832" x="3238500" y="2844800"/>
          <p14:tracePt t="38849" x="3238500" y="2851150"/>
          <p14:tracePt t="38865" x="3238500" y="2857500"/>
          <p14:tracePt t="38903" x="3238500" y="2863850"/>
          <p14:tracePt t="38915" x="3238500" y="2870200"/>
          <p14:tracePt t="38932" x="3232150" y="2889250"/>
          <p14:tracePt t="38948" x="3232150" y="2901950"/>
          <p14:tracePt t="38965" x="3232150" y="2908300"/>
          <p14:tracePt t="38982" x="3232150" y="2921000"/>
          <p14:tracePt t="38998" x="3232150" y="2927350"/>
          <p14:tracePt t="39015" x="3225800" y="2940050"/>
          <p14:tracePt t="39032" x="3225800" y="2952750"/>
          <p14:tracePt t="39048" x="3219450" y="2965450"/>
          <p14:tracePt t="39065" x="3206750" y="2971800"/>
          <p14:tracePt t="39082" x="3206750" y="2978150"/>
          <p14:tracePt t="39098" x="3206750" y="2984500"/>
          <p14:tracePt t="39115" x="3200400" y="2997200"/>
          <p14:tracePt t="39132" x="3200400" y="3003550"/>
          <p14:tracePt t="39133" x="3200400" y="3009900"/>
          <p14:tracePt t="39148" x="3200400" y="3016250"/>
          <p14:tracePt t="39165" x="3194050" y="3035300"/>
          <p14:tracePt t="39182" x="3187700" y="3048000"/>
          <p14:tracePt t="39198" x="3175000" y="3067050"/>
          <p14:tracePt t="39215" x="3175000" y="3073400"/>
          <p14:tracePt t="39248" x="3175000" y="3079750"/>
          <p14:tracePt t="39275" x="3175000" y="3086100"/>
          <p14:tracePt t="39324" x="3175000" y="3092450"/>
          <p14:tracePt t="39335" x="3175000" y="3105150"/>
          <p14:tracePt t="39351" x="3175000" y="3111500"/>
          <p14:tracePt t="39359" x="3175000" y="3117850"/>
          <p14:tracePt t="39367" x="3175000" y="3124200"/>
          <p14:tracePt t="39382" x="3175000" y="3130550"/>
          <p14:tracePt t="39428" x="3175000" y="3136900"/>
          <p14:tracePt t="39436" x="3181350" y="3143250"/>
          <p14:tracePt t="39457" x="3187700" y="3155950"/>
          <p14:tracePt t="39465" x="3187700" y="3162300"/>
          <p14:tracePt t="39490" x="3187700" y="3168650"/>
          <p14:tracePt t="39519" x="3187700" y="3175000"/>
          <p14:tracePt t="39531" x="3194050" y="3181350"/>
          <p14:tracePt t="39539" x="3200400" y="3187700"/>
          <p14:tracePt t="39548" x="3200400" y="3194050"/>
          <p14:tracePt t="39565" x="3213100" y="3219450"/>
          <p14:tracePt t="39581" x="3219450" y="3238500"/>
          <p14:tracePt t="39598" x="3219450" y="3251200"/>
          <p14:tracePt t="39977" x="3225800" y="3251200"/>
          <p14:tracePt t="39982" x="3225800" y="3244850"/>
          <p14:tracePt t="39991" x="3238500" y="3232150"/>
          <p14:tracePt t="39998" x="3244850" y="3219450"/>
          <p14:tracePt t="40015" x="3270250" y="3187700"/>
          <p14:tracePt t="40031" x="3302000" y="3149600"/>
          <p14:tracePt t="40048" x="3314700" y="3117850"/>
          <p14:tracePt t="40065" x="3321050" y="3086100"/>
          <p14:tracePt t="40081" x="3327400" y="3060700"/>
          <p14:tracePt t="40098" x="3340100" y="3016250"/>
          <p14:tracePt t="40115" x="3371850" y="2978150"/>
          <p14:tracePt t="40131" x="3409950" y="2921000"/>
          <p14:tracePt t="40133" x="3422650" y="2901950"/>
          <p14:tracePt t="40148" x="3448050" y="2870200"/>
          <p14:tracePt t="40165" x="3473450" y="2844800"/>
          <p14:tracePt t="40181" x="3505200" y="2819400"/>
          <p14:tracePt t="40198" x="3530600" y="2794000"/>
          <p14:tracePt t="40215" x="3568700" y="2755900"/>
          <p14:tracePt t="40231" x="3594100" y="2730500"/>
          <p14:tracePt t="40248" x="3657600" y="2686050"/>
          <p14:tracePt t="40264" x="3670300" y="2673350"/>
          <p14:tracePt t="40281" x="3721100" y="2635250"/>
          <p14:tracePt t="40298" x="3765550" y="2603500"/>
          <p14:tracePt t="40314" x="3867150" y="2565400"/>
          <p14:tracePt t="40331" x="3930650" y="2533650"/>
          <p14:tracePt t="40348" x="3962400" y="2508250"/>
          <p14:tracePt t="40364" x="3987800" y="2482850"/>
          <p14:tracePt t="40381" x="4006850" y="2470150"/>
          <p14:tracePt t="40398" x="4006850" y="2463800"/>
          <p14:tracePt t="40414" x="4032250" y="2444750"/>
          <p14:tracePt t="40431" x="4064000" y="2419350"/>
          <p14:tracePt t="40448" x="4108450" y="2368550"/>
          <p14:tracePt t="40464" x="4146550" y="2336800"/>
          <p14:tracePt t="40481" x="4171950" y="2298700"/>
          <p14:tracePt t="40498" x="4203700" y="2273300"/>
          <p14:tracePt t="40514" x="4229100" y="2241550"/>
          <p14:tracePt t="40531" x="4248150" y="2235200"/>
          <p14:tracePt t="40548" x="4260850" y="2228850"/>
          <p14:tracePt t="40564" x="4286250" y="2216150"/>
          <p14:tracePt t="40581" x="4330700" y="2203450"/>
          <p14:tracePt t="40598" x="4349750" y="2197100"/>
          <p14:tracePt t="40614" x="4400550" y="2178050"/>
          <p14:tracePt t="40631" x="4425950" y="2171700"/>
          <p14:tracePt t="40648" x="4432300" y="2171700"/>
          <p14:tracePt t="40664" x="4445000" y="2171700"/>
          <p14:tracePt t="40681" x="4464050" y="2171700"/>
          <p14:tracePt t="40697" x="4476750" y="2171700"/>
          <p14:tracePt t="40714" x="4502150" y="2171700"/>
          <p14:tracePt t="40731" x="4527550" y="2184400"/>
          <p14:tracePt t="40748" x="4552950" y="2190750"/>
          <p14:tracePt t="40764" x="4565650" y="2190750"/>
          <p14:tracePt t="40781" x="4572000" y="2197100"/>
          <p14:tracePt t="40797" x="4572000" y="2203450"/>
          <p14:tracePt t="40814" x="4572000" y="2222500"/>
          <p14:tracePt t="40831" x="4572000" y="2247900"/>
          <p14:tracePt t="40847" x="4584700" y="2273300"/>
          <p14:tracePt t="40864" x="4584700" y="2292350"/>
          <p14:tracePt t="40881" x="4591050" y="2298700"/>
          <p14:tracePt t="40949" x="4591050" y="2305050"/>
          <p14:tracePt t="40958" x="4591050" y="2311400"/>
          <p14:tracePt t="40967" x="4578350" y="2324100"/>
          <p14:tracePt t="40981" x="4572000" y="2330450"/>
          <p14:tracePt t="40997" x="4565650" y="2336800"/>
          <p14:tracePt t="41717" x="4559300" y="2336800"/>
          <p14:tracePt t="41725" x="4552950" y="2336800"/>
          <p14:tracePt t="42725" x="4546600" y="2336800"/>
          <p14:tracePt t="42787" x="4540250" y="2330450"/>
          <p14:tracePt t="42881" x="4533900" y="2324100"/>
          <p14:tracePt t="42893" x="4527550" y="2324100"/>
          <p14:tracePt t="42943" x="4521200" y="2317750"/>
          <p14:tracePt t="42955" x="4514850" y="2317750"/>
          <p14:tracePt t="42963" x="4508500" y="2317750"/>
          <p14:tracePt t="43357" x="4508500" y="2324100"/>
          <p14:tracePt t="43365" x="4508500" y="2336800"/>
          <p14:tracePt t="43373" x="4508500" y="2349500"/>
          <p14:tracePt t="43381" x="4508500" y="2362200"/>
          <p14:tracePt t="43397" x="4508500" y="2368550"/>
          <p14:tracePt t="43413" x="4508500" y="2374900"/>
          <p14:tracePt t="43431" x="4508500" y="2381250"/>
          <p14:tracePt t="43533" x="4502150" y="2381250"/>
          <p14:tracePt t="43545" x="4495800" y="2381250"/>
          <p14:tracePt t="43553" x="4489450" y="2381250"/>
          <p14:tracePt t="43583" x="4483100" y="2387600"/>
          <p14:tracePt t="43591" x="4476750" y="2387600"/>
          <p14:tracePt t="43599" x="4464050" y="2393950"/>
          <p14:tracePt t="43613" x="4464050" y="2400300"/>
          <p14:tracePt t="43630" x="4445000" y="2406650"/>
          <p14:tracePt t="43632" x="4432300" y="2406650"/>
          <p14:tracePt t="43646" x="4406900" y="2425700"/>
          <p14:tracePt t="43663" x="4381500" y="2425700"/>
          <p14:tracePt t="43680" x="4356100" y="2425700"/>
          <p14:tracePt t="43696" x="4330700" y="2432050"/>
          <p14:tracePt t="43713" x="4305300" y="2438400"/>
          <p14:tracePt t="43730" x="4279900" y="2463800"/>
          <p14:tracePt t="43746" x="4254500" y="2489200"/>
          <p14:tracePt t="43763" x="4197350" y="2533650"/>
          <p14:tracePt t="43780" x="4121150" y="2565400"/>
          <p14:tracePt t="43796" x="4044950" y="2616200"/>
          <p14:tracePt t="43813" x="4000500" y="2641600"/>
          <p14:tracePt t="43830" x="3968750" y="2673350"/>
          <p14:tracePt t="43846" x="3943350" y="2698750"/>
          <p14:tracePt t="43863" x="3917950" y="2724150"/>
          <p14:tracePt t="43879" x="3898900" y="2743200"/>
          <p14:tracePt t="43896" x="3886200" y="2774950"/>
          <p14:tracePt t="43913" x="3854450" y="2800350"/>
          <p14:tracePt t="43929" x="3829050" y="2832100"/>
          <p14:tracePt t="43946" x="3803650" y="2857500"/>
          <p14:tracePt t="43963" x="3778250" y="2882900"/>
          <p14:tracePt t="43979" x="3759200" y="2901950"/>
          <p14:tracePt t="43996" x="3746500" y="2914650"/>
          <p14:tracePt t="44013" x="3727450" y="2940050"/>
          <p14:tracePt t="44029" x="3695700" y="2959100"/>
          <p14:tracePt t="44046" x="3670300" y="2990850"/>
          <p14:tracePt t="44063" x="3651250" y="3009900"/>
          <p14:tracePt t="44079" x="3625850" y="3035300"/>
          <p14:tracePt t="44096" x="3600450" y="3067050"/>
          <p14:tracePt t="44113" x="3575050" y="3092450"/>
          <p14:tracePt t="44129" x="3556000" y="3117850"/>
          <p14:tracePt t="44146" x="3530600" y="3143250"/>
          <p14:tracePt t="44163" x="3498850" y="3175000"/>
          <p14:tracePt t="44179" x="3473450" y="3200400"/>
          <p14:tracePt t="44196" x="3422650" y="3225800"/>
          <p14:tracePt t="44213" x="3289300" y="3282950"/>
          <p14:tracePt t="44229" x="3251200" y="3308350"/>
          <p14:tracePt t="44246" x="3225800" y="3321050"/>
          <p14:tracePt t="44263" x="3194050" y="3340100"/>
          <p14:tracePt t="44279" x="3168650" y="3352800"/>
          <p14:tracePt t="44296" x="3111500" y="3384550"/>
          <p14:tracePt t="44313" x="2959100" y="3429000"/>
          <p14:tracePt t="44329" x="2863850" y="3448050"/>
          <p14:tracePt t="44346" x="2768600" y="3467100"/>
          <p14:tracePt t="44363" x="2686050" y="3473450"/>
          <p14:tracePt t="44379" x="2584450" y="3479800"/>
          <p14:tracePt t="44396" x="2476500" y="3492500"/>
          <p14:tracePt t="44413" x="2362200" y="3492500"/>
          <p14:tracePt t="44429" x="2235200" y="3486150"/>
          <p14:tracePt t="44446" x="2012950" y="3479800"/>
          <p14:tracePt t="44463" x="1962150" y="3467100"/>
          <p14:tracePt t="44588" x="1955800" y="3467100"/>
          <p14:tracePt t="44751" x="1955800" y="3460750"/>
          <p14:tracePt t="44763" x="1968500" y="3460750"/>
          <p14:tracePt t="44773" x="1968500" y="3454400"/>
          <p14:tracePt t="44779" x="1981200" y="3441700"/>
          <p14:tracePt t="44796" x="2025650" y="3416300"/>
          <p14:tracePt t="44812" x="2095500" y="3403600"/>
          <p14:tracePt t="44829" x="2190750" y="3403600"/>
          <p14:tracePt t="44846" x="2266950" y="3403600"/>
          <p14:tracePt t="44862" x="2324100" y="3403600"/>
          <p14:tracePt t="44879" x="2343150" y="3403600"/>
          <p14:tracePt t="45517" x="2343150" y="3416300"/>
          <p14:tracePt t="45525" x="2343150" y="3422650"/>
          <p14:tracePt t="45533" x="2343150" y="3435350"/>
          <p14:tracePt t="45545" x="2343150" y="3448050"/>
          <p14:tracePt t="45562" x="2324100" y="3473450"/>
          <p14:tracePt t="45579" x="2324100" y="3505200"/>
          <p14:tracePt t="45595" x="2324100" y="3530600"/>
          <p14:tracePt t="45612" x="2324100" y="3543300"/>
          <p14:tracePt t="45629" x="2324100" y="3562350"/>
          <p14:tracePt t="45645" x="2324100" y="3575050"/>
          <p14:tracePt t="45662" x="2324100" y="3600450"/>
          <p14:tracePt t="45679" x="2317750" y="3625850"/>
          <p14:tracePt t="45695" x="2317750" y="3644900"/>
          <p14:tracePt t="45712" x="2317750" y="3683000"/>
          <p14:tracePt t="45729" x="2317750" y="3708400"/>
          <p14:tracePt t="45745" x="2317750" y="3721100"/>
          <p14:tracePt t="45762" x="2317750" y="3740150"/>
          <p14:tracePt t="45779" x="2317750" y="3759200"/>
          <p14:tracePt t="45795" x="2317750" y="3784600"/>
          <p14:tracePt t="45812" x="2317750" y="3810000"/>
          <p14:tracePt t="45829" x="2317750" y="3829050"/>
          <p14:tracePt t="45845" x="2311400" y="3835400"/>
          <p14:tracePt t="45862" x="2311400" y="3841750"/>
          <p14:tracePt t="45897" x="2311400" y="3848100"/>
          <p14:tracePt t="45912" x="2305050" y="3854450"/>
          <p14:tracePt t="45928" x="2305050" y="3860800"/>
          <p14:tracePt t="46829" x="2311400" y="3854450"/>
          <p14:tracePt t="46841" x="2311400" y="3848100"/>
          <p14:tracePt t="46850" x="2311400" y="3841750"/>
          <p14:tracePt t="46861" x="2317750" y="3835400"/>
          <p14:tracePt t="46878" x="2324100" y="3822700"/>
          <p14:tracePt t="46895" x="2336800" y="3784600"/>
          <p14:tracePt t="46912" x="2355850" y="3752850"/>
          <p14:tracePt t="46928" x="2387600" y="3727450"/>
          <p14:tracePt t="46945" x="2413000" y="3702050"/>
          <p14:tracePt t="46961" x="2438400" y="3676650"/>
          <p14:tracePt t="46978" x="2470150" y="3644900"/>
          <p14:tracePt t="46995" x="2476500" y="3619500"/>
          <p14:tracePt t="47011" x="2482850" y="3606800"/>
          <p14:tracePt t="47028" x="2501900" y="3581400"/>
          <p14:tracePt t="47045" x="2514600" y="3568700"/>
          <p14:tracePt t="47061" x="2527300" y="3556000"/>
          <p14:tracePt t="47078" x="2552700" y="3530600"/>
          <p14:tracePt t="47095" x="2609850" y="3492500"/>
          <p14:tracePt t="47111" x="2635250" y="3467100"/>
          <p14:tracePt t="47128" x="2660650" y="3435350"/>
          <p14:tracePt t="47145" x="2686050" y="3416300"/>
          <p14:tracePt t="47161" x="2705100" y="3397250"/>
          <p14:tracePt t="47178" x="2730500" y="3384550"/>
          <p14:tracePt t="47195" x="2762250" y="3371850"/>
          <p14:tracePt t="47211" x="2800350" y="3359150"/>
          <p14:tracePt t="47228" x="2832100" y="3352800"/>
          <p14:tracePt t="47245" x="2857500" y="3340100"/>
          <p14:tracePt t="47261" x="2882900" y="3327400"/>
          <p14:tracePt t="47278" x="2901950" y="3321050"/>
          <p14:tracePt t="47295" x="2927350" y="3314700"/>
          <p14:tracePt t="47311" x="2952750" y="3308350"/>
          <p14:tracePt t="47328" x="2965450" y="3308350"/>
          <p14:tracePt t="47345" x="2990850" y="3308350"/>
          <p14:tracePt t="47361" x="3009900" y="3308350"/>
          <p14:tracePt t="47378" x="3022600" y="3314700"/>
          <p14:tracePt t="47395" x="3048000" y="3314700"/>
          <p14:tracePt t="47411" x="3060700" y="3314700"/>
          <p14:tracePt t="47428" x="3067050" y="3314700"/>
          <p14:tracePt t="47481" x="3079750" y="3314700"/>
          <p14:tracePt t="47501" x="3086100" y="3314700"/>
          <p14:tracePt t="47511" x="3092450" y="3314700"/>
          <p14:tracePt t="47883" x="3098800" y="3321050"/>
          <p14:tracePt t="47919" x="3105150" y="3327400"/>
          <p14:tracePt t="47933" x="3111500" y="3333750"/>
          <p14:tracePt t="47941" x="3117850" y="3346450"/>
          <p14:tracePt t="47949" x="3117850" y="3359150"/>
          <p14:tracePt t="47961" x="3117850" y="3365500"/>
          <p14:tracePt t="47978" x="3117850" y="3371850"/>
          <p14:tracePt t="48075" x="3117850" y="3378200"/>
          <p14:tracePt t="48084" x="3124200" y="3384550"/>
          <p14:tracePt t="48089" x="3130550" y="3390900"/>
          <p14:tracePt t="48097" x="3130550" y="3397250"/>
          <p14:tracePt t="48111" x="3143250" y="3397250"/>
          <p14:tracePt t="48128" x="3149600" y="3403600"/>
          <p14:tracePt t="48183" x="3155950" y="3403600"/>
          <p14:tracePt t="48195" x="3162300" y="3403600"/>
          <p14:tracePt t="48211" x="3175000" y="3403600"/>
          <p14:tracePt t="48219" x="3181350" y="3403600"/>
          <p14:tracePt t="48231" x="3187700" y="3403600"/>
          <p14:tracePt t="48244" x="3187700" y="3397250"/>
          <p14:tracePt t="48261" x="3194050" y="3397250"/>
          <p14:tracePt t="48281" x="3200400" y="3390900"/>
          <p14:tracePt t="48297" x="3206750" y="3390900"/>
          <p14:tracePt t="48413" x="3206750" y="3384550"/>
          <p14:tracePt t="48441" x="3213100" y="3384550"/>
          <p14:tracePt t="48649" x="3206750" y="3384550"/>
          <p14:tracePt t="48908" x="3200400" y="3390900"/>
          <p14:tracePt t="48925" x="3194050" y="3390900"/>
          <p14:tracePt t="49035" x="3187700" y="3397250"/>
          <p14:tracePt t="49313" x="3187700" y="3403600"/>
          <p14:tracePt t="49375" x="3194050" y="3403600"/>
          <p14:tracePt t="49403" x="3200400" y="3403600"/>
          <p14:tracePt t="49457" x="3206750" y="3403600"/>
          <p14:tracePt t="49507" x="3213100" y="3403600"/>
          <p14:tracePt t="49519" x="3219450" y="3403600"/>
          <p14:tracePt t="49599" x="3225800" y="3403600"/>
          <p14:tracePt t="49633" x="3232150" y="3403600"/>
          <p14:tracePt t="49641" x="3238500" y="3403600"/>
          <p14:tracePt t="49711" x="3244850" y="3403600"/>
          <p14:tracePt t="49727" x="3251200" y="3403600"/>
          <p14:tracePt t="49733" x="3263900" y="3403600"/>
          <p14:tracePt t="49743" x="3270250" y="3403600"/>
          <p14:tracePt t="49760" x="3282950" y="3403600"/>
          <p14:tracePt t="49777" x="3302000" y="3403600"/>
          <p14:tracePt t="49793" x="3327400" y="3403600"/>
          <p14:tracePt t="49810" x="3340100" y="3397250"/>
          <p14:tracePt t="49827" x="3346450" y="3390900"/>
          <p14:tracePt t="49936" x="3352800" y="3384550"/>
          <p14:tracePt t="49975" x="3352800" y="3378200"/>
          <p14:tracePt t="49994" x="3352800" y="3371850"/>
          <p14:tracePt t="50011" x="3352800" y="3359150"/>
          <p14:tracePt t="50019" x="3346450" y="3352800"/>
          <p14:tracePt t="50027" x="3340100" y="3340100"/>
          <p14:tracePt t="50043" x="3327400" y="3327400"/>
          <p14:tracePt t="50060" x="3327400" y="3321050"/>
          <p14:tracePt t="50097" x="3321050" y="3321050"/>
          <p14:tracePt t="50110" x="3314700" y="3314700"/>
          <p14:tracePt t="50127" x="3295650" y="3302000"/>
          <p14:tracePt t="50143" x="3270250" y="3289300"/>
          <p14:tracePt t="50160" x="3244850" y="3276600"/>
          <p14:tracePt t="50177" x="3232150" y="3270250"/>
          <p14:tracePt t="50193" x="3225800" y="3270250"/>
          <p14:tracePt t="50250" x="3219450" y="3270250"/>
          <p14:tracePt t="50265" x="3213100" y="3270250"/>
          <p14:tracePt t="50273" x="3200400" y="3270250"/>
          <p14:tracePt t="50281" x="3194050" y="3270250"/>
          <p14:tracePt t="50293" x="3187700" y="3270250"/>
          <p14:tracePt t="50379" x="3181350" y="3276600"/>
          <p14:tracePt t="50392" x="3175000" y="3276600"/>
          <p14:tracePt t="50479" x="3175000" y="3282950"/>
          <p14:tracePt t="50487" x="3175000" y="3295650"/>
          <p14:tracePt t="50495" x="3175000" y="3308350"/>
          <p14:tracePt t="50510" x="3187700" y="3333750"/>
          <p14:tracePt t="50526" x="3187700" y="3346450"/>
          <p14:tracePt t="50543" x="3194050" y="3352800"/>
          <p14:tracePt t="50560" x="3200400" y="3352800"/>
          <p14:tracePt t="50576" x="3213100" y="3365500"/>
          <p14:tracePt t="50593" x="3232150" y="3371850"/>
          <p14:tracePt t="50610" x="3244850" y="3371850"/>
          <p14:tracePt t="50626" x="3244850" y="3378200"/>
          <p14:tracePt t="50710" x="3251200" y="3384550"/>
          <p14:tracePt t="50799" x="3251200" y="3390900"/>
          <p14:tracePt t="50905" x="3244850" y="3390900"/>
          <p14:tracePt t="50917" x="3238500" y="3390900"/>
          <p14:tracePt t="50948" x="3232150" y="3390900"/>
          <p14:tracePt t="50956" x="3225800" y="3390900"/>
          <p14:tracePt t="50962" x="3213100" y="3378200"/>
          <p14:tracePt t="50976" x="3206750" y="3365500"/>
          <p14:tracePt t="50993" x="3187700" y="3346450"/>
          <p14:tracePt t="51010" x="3187700" y="3333750"/>
          <p14:tracePt t="51026" x="3187700" y="3321050"/>
          <p14:tracePt t="51043" x="3181350" y="3302000"/>
          <p14:tracePt t="51059" x="3181350" y="3282950"/>
          <p14:tracePt t="51076" x="3181350" y="3263900"/>
          <p14:tracePt t="51093" x="3181350" y="3257550"/>
          <p14:tracePt t="51109" x="3181350" y="3244850"/>
          <p14:tracePt t="51126" x="3181350" y="3232150"/>
          <p14:tracePt t="51143" x="3181350" y="3206750"/>
          <p14:tracePt t="51160" x="3194050" y="3194050"/>
          <p14:tracePt t="51176" x="3213100" y="3162300"/>
          <p14:tracePt t="51193" x="3219450" y="3143250"/>
          <p14:tracePt t="51209" x="3225800" y="3143250"/>
          <p14:tracePt t="51241" x="3238500" y="3143250"/>
          <p14:tracePt t="51256" x="3244850" y="3143250"/>
          <p14:tracePt t="51265" x="3251200" y="3143250"/>
          <p14:tracePt t="51277" x="3257550" y="3143250"/>
          <p14:tracePt t="51293" x="3263900" y="3143250"/>
          <p14:tracePt t="51310" x="3276600" y="3143250"/>
          <p14:tracePt t="51326" x="3295650" y="3136900"/>
          <p14:tracePt t="51343" x="3321050" y="3130550"/>
          <p14:tracePt t="51359" x="3346450" y="3130550"/>
          <p14:tracePt t="51376" x="3352800" y="3130550"/>
          <p14:tracePt t="51393" x="3359150" y="3130550"/>
          <p14:tracePt t="51409" x="3359150" y="3136900"/>
          <p14:tracePt t="51426" x="3378200" y="3149600"/>
          <p14:tracePt t="51443" x="3384550" y="3155950"/>
          <p14:tracePt t="51459" x="3397250" y="3162300"/>
          <p14:tracePt t="51476" x="3403600" y="3168650"/>
          <p14:tracePt t="51493" x="3409950" y="3168650"/>
          <p14:tracePt t="51550" x="3409950" y="3175000"/>
          <p14:tracePt t="51557" x="3409950" y="3181350"/>
          <p14:tracePt t="51565" x="3409950" y="3194050"/>
          <p14:tracePt t="51639" x="3403600" y="3200400"/>
          <p14:tracePt t="51655" x="3397250" y="3206750"/>
          <p14:tracePt t="51663" x="3384550" y="3219450"/>
          <p14:tracePt t="51671" x="3378200" y="3232150"/>
          <p14:tracePt t="51679" x="3371850" y="3244850"/>
          <p14:tracePt t="51693" x="3359150" y="3257550"/>
          <p14:tracePt t="51709" x="3333750" y="3276600"/>
          <p14:tracePt t="51726" x="3302000" y="3295650"/>
          <p14:tracePt t="51743" x="3276600" y="3302000"/>
          <p14:tracePt t="51759" x="3263900" y="3308350"/>
          <p14:tracePt t="51776" x="3257550" y="3308350"/>
          <p14:tracePt t="51826" x="3238500" y="3314700"/>
          <p14:tracePt t="51835" x="3225800" y="3321050"/>
          <p14:tracePt t="51842" x="3206750" y="3333750"/>
          <p14:tracePt t="51859" x="3181350" y="3352800"/>
          <p14:tracePt t="51876" x="3155950" y="3359150"/>
          <p14:tracePt t="51893" x="3136900" y="3378200"/>
          <p14:tracePt t="51909" x="3130550" y="3384550"/>
          <p14:tracePt t="51926" x="3130550" y="3397250"/>
          <p14:tracePt t="52061" x="3136900" y="3397250"/>
          <p14:tracePt t="52069" x="3143250" y="3397250"/>
          <p14:tracePt t="52076" x="3149600" y="3397250"/>
          <p14:tracePt t="52126" x="3155950" y="3397250"/>
          <p14:tracePt t="52138" x="3162300" y="3403600"/>
          <p14:tracePt t="52335" x="3162300" y="3397250"/>
          <p14:tracePt t="52343" x="3162300" y="3384550"/>
          <p14:tracePt t="52349" x="3162300" y="3371850"/>
          <p14:tracePt t="52359" x="3162300" y="3359150"/>
          <p14:tracePt t="52376" x="3162300" y="3333750"/>
          <p14:tracePt t="52392" x="3162300" y="3321050"/>
          <p14:tracePt t="52409" x="3162300" y="3314700"/>
          <p14:tracePt t="52454" x="3162300" y="3308350"/>
          <p14:tracePt t="52463" x="3168650" y="3308350"/>
          <p14:tracePt t="52476" x="3168650" y="3302000"/>
          <p14:tracePt t="52492" x="3175000" y="3295650"/>
          <p14:tracePt t="52509" x="3181350" y="3289300"/>
          <p14:tracePt t="52569" x="3187700" y="3282950"/>
          <p14:tracePt t="52589" x="3194050" y="3282950"/>
          <p14:tracePt t="52594" x="3200400" y="3276600"/>
          <p14:tracePt t="52689" x="3206750" y="3276600"/>
          <p14:tracePt t="52791" x="3213100" y="3276600"/>
          <p14:tracePt t="52967" x="3206750" y="3276600"/>
          <p14:tracePt t="53092" x="3200400" y="3276600"/>
          <p14:tracePt t="53103" x="3194050" y="3276600"/>
          <p14:tracePt t="53209" x="3187700" y="3276600"/>
          <p14:tracePt t="53220" x="3181350" y="3282950"/>
          <p14:tracePt t="53229" x="3175000" y="3295650"/>
          <p14:tracePt t="53242" x="3175000" y="3308350"/>
          <p14:tracePt t="53258" x="3162300" y="3365500"/>
          <p14:tracePt t="53275" x="3162300" y="3384550"/>
          <p14:tracePt t="53292" x="3162300" y="3397250"/>
          <p14:tracePt t="53308" x="3162300" y="3403600"/>
          <p14:tracePt t="53325" x="3162300" y="3416300"/>
          <p14:tracePt t="53342" x="3162300" y="3429000"/>
          <p14:tracePt t="53358" x="3162300" y="3435350"/>
          <p14:tracePt t="53375" x="3162300" y="3448050"/>
          <p14:tracePt t="53392" x="3162300" y="3460750"/>
          <p14:tracePt t="53408" x="3168650" y="3479800"/>
          <p14:tracePt t="53425" x="3175000" y="3498850"/>
          <p14:tracePt t="53442" x="3181350" y="3511550"/>
          <p14:tracePt t="53459" x="3181350" y="3517900"/>
          <p14:tracePt t="53475" x="3181350" y="3530600"/>
          <p14:tracePt t="53492" x="3181350" y="3543300"/>
          <p14:tracePt t="53508" x="3181350" y="3556000"/>
          <p14:tracePt t="53525" x="3181350" y="3562350"/>
          <p14:tracePt t="53542" x="3181350" y="3575050"/>
          <p14:tracePt t="53558" x="3181350" y="3587750"/>
          <p14:tracePt t="53575" x="3181350" y="3594100"/>
          <p14:tracePt t="53592" x="3181350" y="3600450"/>
          <p14:tracePt t="53625" x="3181350" y="3613150"/>
          <p14:tracePt t="53642" x="3181350" y="3625850"/>
          <p14:tracePt t="53658" x="3181350" y="3632200"/>
          <p14:tracePt t="53701" x="3181350" y="3638550"/>
          <p14:tracePt t="53721" x="3181350" y="3644900"/>
          <p14:tracePt t="53765" x="3181350" y="3651250"/>
          <p14:tracePt t="53861" x="3175000" y="3651250"/>
          <p14:tracePt t="53910" x="3175000" y="3657600"/>
          <p14:tracePt t="54123" x="3175000" y="3651250"/>
          <p14:tracePt t="54131" x="3175000" y="3644900"/>
          <p14:tracePt t="54139" x="3175000" y="3638550"/>
          <p14:tracePt t="54147" x="3175000" y="3625850"/>
          <p14:tracePt t="54158" x="3175000" y="3613150"/>
          <p14:tracePt t="54175" x="3168650" y="3581400"/>
          <p14:tracePt t="54191" x="3168650" y="3530600"/>
          <p14:tracePt t="54208" x="3162300" y="3467100"/>
          <p14:tracePt t="54225" x="3162300" y="3429000"/>
          <p14:tracePt t="54242" x="3149600" y="3371850"/>
          <p14:tracePt t="54258" x="3136900" y="3308350"/>
          <p14:tracePt t="54275" x="3136900" y="3276600"/>
          <p14:tracePt t="54291" x="3136900" y="3232150"/>
          <p14:tracePt t="54308" x="3168650" y="3162300"/>
          <p14:tracePt t="54325" x="3213100" y="3086100"/>
          <p14:tracePt t="54341" x="3244850" y="3041650"/>
          <p14:tracePt t="54358" x="3270250" y="2997200"/>
          <p14:tracePt t="54375" x="3302000" y="2959100"/>
          <p14:tracePt t="54391" x="3327400" y="2927350"/>
          <p14:tracePt t="54408" x="3352800" y="2901950"/>
          <p14:tracePt t="54425" x="3378200" y="2889250"/>
          <p14:tracePt t="54441" x="3403600" y="2876550"/>
          <p14:tracePt t="54458" x="3448050" y="2857500"/>
          <p14:tracePt t="54475" x="3492500" y="2832100"/>
          <p14:tracePt t="54491" x="3511550" y="2825750"/>
          <p14:tracePt t="54508" x="3524250" y="2819400"/>
          <p14:tracePt t="54525" x="3530600" y="2813050"/>
          <p14:tracePt t="54541" x="3556000" y="2794000"/>
          <p14:tracePt t="54558" x="3600450" y="2768600"/>
          <p14:tracePt t="54575" x="3670300" y="2736850"/>
          <p14:tracePt t="54591" x="3727450" y="2705100"/>
          <p14:tracePt t="54608" x="3752850" y="2679700"/>
          <p14:tracePt t="54625" x="3759200" y="2673350"/>
          <p14:tracePt t="54641" x="3759200" y="2667000"/>
          <p14:tracePt t="54661" x="3778250" y="2667000"/>
          <p14:tracePt t="54674" x="3790950" y="2667000"/>
          <p14:tracePt t="54691" x="3848100" y="2667000"/>
          <p14:tracePt t="54708" x="3898900" y="2667000"/>
          <p14:tracePt t="54741" x="3911600" y="2667000"/>
          <p14:tracePt t="54758" x="3937000" y="2660650"/>
          <p14:tracePt t="54775" x="3962400" y="2641600"/>
          <p14:tracePt t="54791" x="3987800" y="2628900"/>
          <p14:tracePt t="54808" x="3994150" y="2628900"/>
          <p14:tracePt t="54825" x="4000500" y="2622550"/>
          <p14:tracePt t="54841" x="4025900" y="2603500"/>
          <p14:tracePt t="54858" x="4051300" y="2590800"/>
          <p14:tracePt t="54875" x="4076700" y="2565400"/>
          <p14:tracePt t="54891" x="4089400" y="2552700"/>
          <p14:tracePt t="54935" x="4076700" y="2559050"/>
          <p14:tracePt t="54944" x="4057650" y="2578100"/>
          <p14:tracePt t="54958" x="4006850" y="2616200"/>
          <p14:tracePt t="54975" x="3943350" y="2660650"/>
          <p14:tracePt t="54991" x="3879850" y="2705100"/>
          <p14:tracePt t="55008" x="3803650" y="2736850"/>
          <p14:tracePt t="55024" x="3721100" y="2768600"/>
          <p14:tracePt t="55041" x="3606800" y="2806700"/>
          <p14:tracePt t="55058" x="3435350" y="2933700"/>
          <p14:tracePt t="55074" x="3321050" y="3028950"/>
          <p14:tracePt t="55091" x="3219450" y="3092450"/>
          <p14:tracePt t="55108" x="3143250" y="3124200"/>
          <p14:tracePt t="55124" x="3048000" y="3162300"/>
          <p14:tracePt t="55141" x="2921000" y="3206750"/>
          <p14:tracePt t="55158" x="2813050" y="3257550"/>
          <p14:tracePt t="55174" x="2781300" y="3282950"/>
          <p14:tracePt t="55191" x="2762250" y="3302000"/>
          <p14:tracePt t="55208" x="2755900" y="3314700"/>
          <p14:tracePt t="55225" x="2743200" y="3321050"/>
          <p14:tracePt t="55241" x="2736850" y="3327400"/>
          <p14:tracePt t="55309" x="2730500" y="3327400"/>
          <p14:tracePt t="55321" x="2724150" y="3333750"/>
          <p14:tracePt t="55328" x="2724150" y="3346450"/>
          <p14:tracePt t="55341" x="2724150" y="3352800"/>
          <p14:tracePt t="55358" x="2717800" y="3371850"/>
          <p14:tracePt t="55374" x="2717800" y="3378200"/>
          <p14:tracePt t="55418" x="2724150" y="3378200"/>
          <p14:tracePt t="55427" x="2730500" y="3378200"/>
          <p14:tracePt t="55465" x="2743200" y="3378200"/>
          <p14:tracePt t="55473" x="2755900" y="3397250"/>
          <p14:tracePt t="55481" x="2768600" y="3397250"/>
          <p14:tracePt t="55491" x="2774950" y="3397250"/>
          <p14:tracePt t="55508" x="2800350" y="3397250"/>
          <p14:tracePt t="55524" x="2813050" y="3397250"/>
          <p14:tracePt t="55541" x="2832100" y="3397250"/>
          <p14:tracePt t="55557" x="2857500" y="3397250"/>
          <p14:tracePt t="55574" x="2889250" y="3390900"/>
          <p14:tracePt t="55591" x="2927350" y="3384550"/>
          <p14:tracePt t="55607" x="2952750" y="3384550"/>
          <p14:tracePt t="55624" x="2971800" y="3371850"/>
          <p14:tracePt t="55641" x="2984500" y="3371850"/>
          <p14:tracePt t="55657" x="2997200" y="3371850"/>
          <p14:tracePt t="55674" x="3016250" y="3365500"/>
          <p14:tracePt t="55691" x="3041650" y="3365500"/>
          <p14:tracePt t="55707" x="3067050" y="3359150"/>
          <p14:tracePt t="55724" x="3086100" y="3359150"/>
          <p14:tracePt t="55741" x="3092450" y="3359150"/>
          <p14:tracePt t="55757" x="3111500" y="3359150"/>
          <p14:tracePt t="55774" x="3124200" y="3359150"/>
          <p14:tracePt t="55791" x="3136900" y="3352800"/>
          <p14:tracePt t="55807" x="3155950" y="3346450"/>
          <p14:tracePt t="55824" x="3181350" y="3340100"/>
          <p14:tracePt t="55841" x="3219450" y="3333750"/>
          <p14:tracePt t="55857" x="3238500" y="3327400"/>
          <p14:tracePt t="55893" x="3244850" y="3327400"/>
          <p14:tracePt t="55907" x="3251200" y="3321050"/>
          <p14:tracePt t="55924" x="3276600" y="3314700"/>
          <p14:tracePt t="55941" x="3302000" y="3314700"/>
          <p14:tracePt t="55957" x="3321050" y="3308350"/>
          <p14:tracePt t="55974" x="3327400" y="3302000"/>
          <p14:tracePt t="55991" x="3333750" y="3302000"/>
          <p14:tracePt t="56025" x="3340100" y="3302000"/>
          <p14:tracePt t="56041" x="3346450" y="3295650"/>
          <p14:tracePt t="56057" x="3371850" y="3282950"/>
          <p14:tracePt t="56074" x="3409950" y="3270250"/>
          <p14:tracePt t="56091" x="3422650" y="3263900"/>
          <p14:tracePt t="56107" x="3441700" y="3263900"/>
          <p14:tracePt t="56124" x="3454400" y="3263900"/>
          <p14:tracePt t="56141" x="3467100" y="3263900"/>
          <p14:tracePt t="56161" x="3479800" y="3263900"/>
          <p14:tracePt t="56174" x="3486150" y="3263900"/>
          <p14:tracePt t="56191" x="3511550" y="3257550"/>
          <p14:tracePt t="56207" x="3549650" y="3244850"/>
          <p14:tracePt t="56224" x="3575050" y="3244850"/>
          <p14:tracePt t="56241" x="3600450" y="3238500"/>
          <p14:tracePt t="56257" x="3613150" y="3238500"/>
          <p14:tracePt t="56274" x="3632200" y="3238500"/>
          <p14:tracePt t="56291" x="3657600" y="3238500"/>
          <p14:tracePt t="56307" x="3683000" y="3238500"/>
          <p14:tracePt t="56324" x="3708400" y="3238500"/>
          <p14:tracePt t="56340" x="3740150" y="3238500"/>
          <p14:tracePt t="56357" x="3765550" y="3238500"/>
          <p14:tracePt t="56374" x="3790950" y="3244850"/>
          <p14:tracePt t="56391" x="3816350" y="3244850"/>
          <p14:tracePt t="56407" x="3835400" y="3251200"/>
          <p14:tracePt t="56424" x="3860800" y="3257550"/>
          <p14:tracePt t="56440" x="3892550" y="3263900"/>
          <p14:tracePt t="56457" x="3905250" y="3263900"/>
          <p14:tracePt t="56474" x="3924300" y="3270250"/>
          <p14:tracePt t="56490" x="3943350" y="3270250"/>
          <p14:tracePt t="56507" x="3962400" y="3276600"/>
          <p14:tracePt t="56524" x="3981450" y="3276600"/>
          <p14:tracePt t="56540" x="4013200" y="3289300"/>
          <p14:tracePt t="56557" x="4032250" y="3295650"/>
          <p14:tracePt t="56574" x="4095750" y="3295650"/>
          <p14:tracePt t="56590" x="4165600" y="3295650"/>
          <p14:tracePt t="56607" x="4229100" y="3295650"/>
          <p14:tracePt t="56624" x="4260850" y="3295650"/>
          <p14:tracePt t="56640" x="4286250" y="3295650"/>
          <p14:tracePt t="56658" x="4311650" y="3302000"/>
          <p14:tracePt t="56674" x="4337050" y="3308350"/>
          <p14:tracePt t="56690" x="4381500" y="3308350"/>
          <p14:tracePt t="56707" x="4406900" y="3314700"/>
          <p14:tracePt t="56724" x="4432300" y="3314700"/>
          <p14:tracePt t="56740" x="4457700" y="3321050"/>
          <p14:tracePt t="56757" x="4489450" y="3321050"/>
          <p14:tracePt t="56774" x="4540250" y="3327400"/>
          <p14:tracePt t="56790" x="4578350" y="3333750"/>
          <p14:tracePt t="56807" x="4603750" y="3340100"/>
          <p14:tracePt t="56824" x="4629150" y="3346450"/>
          <p14:tracePt t="56840" x="4667250" y="3352800"/>
          <p14:tracePt t="56857" x="4692650" y="3359150"/>
          <p14:tracePt t="56874" x="4718050" y="3365500"/>
          <p14:tracePt t="56890" x="4749800" y="3371850"/>
          <p14:tracePt t="56907" x="4775200" y="3378200"/>
          <p14:tracePt t="56924" x="4794250" y="3384550"/>
          <p14:tracePt t="56940" x="4832350" y="3390900"/>
          <p14:tracePt t="56957" x="4864100" y="3390900"/>
          <p14:tracePt t="56974" x="4889500" y="3390900"/>
          <p14:tracePt t="56990" x="4914900" y="3390900"/>
          <p14:tracePt t="57007" x="4946650" y="3384550"/>
          <p14:tracePt t="57024" x="4984750" y="3378200"/>
          <p14:tracePt t="57040" x="5022850" y="3371850"/>
          <p14:tracePt t="57057" x="5054600" y="3371850"/>
          <p14:tracePt t="57074" x="5086350" y="3378200"/>
          <p14:tracePt t="57090" x="5156200" y="3378200"/>
          <p14:tracePt t="57107" x="5194300" y="3378200"/>
          <p14:tracePt t="57124" x="5245100" y="3378200"/>
          <p14:tracePt t="57140" x="5302250" y="3359150"/>
          <p14:tracePt t="57157" x="5378450" y="3340100"/>
          <p14:tracePt t="57174" x="5467350" y="3327400"/>
          <p14:tracePt t="57190" x="5530850" y="3327400"/>
          <p14:tracePt t="57207" x="5556250" y="3333750"/>
          <p14:tracePt t="57223" x="5581650" y="3340100"/>
          <p14:tracePt t="57240" x="5613400" y="3352800"/>
          <p14:tracePt t="57257" x="5664200" y="3359150"/>
          <p14:tracePt t="57273" x="5715000" y="3365500"/>
          <p14:tracePt t="57290" x="5778500" y="3365500"/>
          <p14:tracePt t="57307" x="5848350" y="3365500"/>
          <p14:tracePt t="57323" x="5880100" y="3365500"/>
          <p14:tracePt t="57340" x="5899150" y="3365500"/>
          <p14:tracePt t="57374" x="5905500" y="3365500"/>
          <p14:tracePt t="57390" x="5924550" y="3371850"/>
          <p14:tracePt t="57407" x="5949950" y="3371850"/>
          <p14:tracePt t="57423" x="5994400" y="3371850"/>
          <p14:tracePt t="57440" x="6064250" y="3359150"/>
          <p14:tracePt t="57457" x="6146800" y="3346450"/>
          <p14:tracePt t="57474" x="6178550" y="3340100"/>
          <p14:tracePt t="57490" x="6223000" y="3333750"/>
          <p14:tracePt t="57507" x="6292850" y="3333750"/>
          <p14:tracePt t="57523" x="6324600" y="3333750"/>
          <p14:tracePt t="57540" x="6362700" y="3333750"/>
          <p14:tracePt t="57557" x="6394450" y="3333750"/>
          <p14:tracePt t="57573" x="6419850" y="3333750"/>
          <p14:tracePt t="57590" x="6470650" y="3333750"/>
          <p14:tracePt t="57607" x="6521450" y="3333750"/>
          <p14:tracePt t="57624" x="6565900" y="3333750"/>
          <p14:tracePt t="57640" x="6635750" y="3333750"/>
          <p14:tracePt t="57657" x="6661150" y="3340100"/>
          <p14:tracePt t="57673" x="6686550" y="3346450"/>
          <p14:tracePt t="57690" x="6711950" y="3352800"/>
          <p14:tracePt t="57707" x="6750050" y="3352800"/>
          <p14:tracePt t="57723" x="6800850" y="3352800"/>
          <p14:tracePt t="57740" x="6889750" y="3352800"/>
          <p14:tracePt t="57756" x="6927850" y="3352800"/>
          <p14:tracePt t="57773" x="6959600" y="3359150"/>
          <p14:tracePt t="57790" x="6985000" y="3359150"/>
          <p14:tracePt t="57807" x="7010400" y="3359150"/>
          <p14:tracePt t="57823" x="7035800" y="3365500"/>
          <p14:tracePt t="57840" x="7054850" y="3365500"/>
          <p14:tracePt t="57856" x="7073900" y="3365500"/>
          <p14:tracePt t="57873" x="7099300" y="3365500"/>
          <p14:tracePt t="57890" x="7137400" y="3371850"/>
          <p14:tracePt t="57906" x="7207250" y="3397250"/>
          <p14:tracePt t="57923" x="7251700" y="3409950"/>
          <p14:tracePt t="57940" x="7270750" y="3416300"/>
          <p14:tracePt t="57956" x="7277100" y="3416300"/>
          <p14:tracePt t="57973" x="7296150" y="3416300"/>
          <p14:tracePt t="57990" x="7321550" y="3416300"/>
          <p14:tracePt t="58006" x="7372350" y="3416300"/>
          <p14:tracePt t="58023" x="7397750" y="3409950"/>
          <p14:tracePt t="58040" x="7416800" y="3409950"/>
          <p14:tracePt t="58056" x="7429500" y="3403600"/>
          <p14:tracePt t="58073" x="7442200" y="3403600"/>
          <p14:tracePt t="58090" x="7454900" y="3403600"/>
          <p14:tracePt t="58106" x="7480300" y="3390900"/>
          <p14:tracePt t="58123" x="7505700" y="3384550"/>
          <p14:tracePt t="58140" x="7518400" y="3378200"/>
          <p14:tracePt t="58156" x="7524750" y="3378200"/>
          <p14:tracePt t="58225" x="7531100" y="3378200"/>
          <p14:tracePt t="58237" x="7537450" y="3378200"/>
          <p14:tracePt t="58257" x="7543800" y="3378200"/>
          <p14:tracePt t="58265" x="7556500" y="3378200"/>
          <p14:tracePt t="58273" x="7556500" y="3371850"/>
          <p14:tracePt t="58290" x="7569200" y="3371850"/>
          <p14:tracePt t="58306" x="7581900" y="3371850"/>
          <p14:tracePt t="58323" x="7607300" y="3371850"/>
          <p14:tracePt t="58340" x="7620000" y="3371850"/>
          <p14:tracePt t="58356" x="7639050" y="3378200"/>
          <p14:tracePt t="58373" x="7651750" y="3378200"/>
          <p14:tracePt t="58390" x="7670800" y="3378200"/>
          <p14:tracePt t="58437" x="7677150" y="3378200"/>
          <p14:tracePt t="58461" x="7683500" y="3378200"/>
          <p14:tracePt t="58473" x="7689850" y="3384550"/>
          <p14:tracePt t="58487" x="7702550" y="3384550"/>
          <p14:tracePt t="58495" x="7715250" y="3390900"/>
          <p14:tracePt t="58506" x="7727950" y="3397250"/>
          <p14:tracePt t="58523" x="7753350" y="3397250"/>
          <p14:tracePt t="58540" x="7766050" y="3403600"/>
          <p14:tracePt t="58556" x="7772400" y="3403600"/>
          <p14:tracePt t="58573" x="7797800" y="3403600"/>
          <p14:tracePt t="58589" x="7810500" y="3403600"/>
          <p14:tracePt t="58606" x="7816850" y="3403600"/>
          <p14:tracePt t="58623" x="7829550" y="3403600"/>
          <p14:tracePt t="58640" x="7848600" y="3403600"/>
          <p14:tracePt t="58659" x="7854950" y="3403600"/>
          <p14:tracePt t="58679" x="7861300" y="3403600"/>
          <p14:tracePt t="58695" x="7867650" y="3403600"/>
          <p14:tracePt t="58706" x="7874000" y="3403600"/>
          <p14:tracePt t="58723" x="7886700" y="3403600"/>
          <p14:tracePt t="59597" x="7880350" y="3403600"/>
          <p14:tracePt t="59605" x="7880350" y="3409950"/>
          <p14:tracePt t="59613" x="7874000" y="3409950"/>
          <p14:tracePt t="59622" x="7867650" y="3409950"/>
          <p14:tracePt t="59639" x="7861300" y="3416300"/>
          <p14:tracePt t="59656" x="7854950" y="3422650"/>
          <p14:tracePt t="59699" x="7854950" y="3429000"/>
          <p14:tracePt t="59709" x="7842250" y="3435350"/>
          <p14:tracePt t="59722" x="7835900" y="3435350"/>
          <p14:tracePt t="59739" x="7823200" y="3435350"/>
          <p14:tracePt t="59756" x="7816850" y="3441700"/>
          <p14:tracePt t="59772" x="7810500" y="3441700"/>
          <p14:tracePt t="59789" x="7797800" y="3454400"/>
          <p14:tracePt t="59806" x="7785100" y="3454400"/>
          <p14:tracePt t="59822" x="7778750" y="3460750"/>
          <p14:tracePt t="59839" x="7772400" y="3460750"/>
          <p14:tracePt t="59856" x="7759700" y="3460750"/>
          <p14:tracePt t="59872" x="7747000" y="3460750"/>
          <p14:tracePt t="59889" x="7740650" y="3460750"/>
          <p14:tracePt t="59906" x="7715250" y="3467100"/>
          <p14:tracePt t="59922" x="7689850" y="3467100"/>
          <p14:tracePt t="59939" x="7670800" y="3467100"/>
          <p14:tracePt t="59956" x="7639050" y="3454400"/>
          <p14:tracePt t="59972" x="7632700" y="3454400"/>
          <p14:tracePt t="59989" x="7626350" y="3454400"/>
          <p14:tracePt t="60023" x="7620000" y="3454400"/>
          <p14:tracePt t="60039" x="7613650" y="3454400"/>
          <p14:tracePt t="60056" x="7600950" y="3460750"/>
          <p14:tracePt t="60072" x="7588250" y="3460750"/>
          <p14:tracePt t="60089" x="7575550" y="3460750"/>
          <p14:tracePt t="60105" x="7562850" y="3460750"/>
          <p14:tracePt t="60216" x="7556500" y="3460750"/>
          <p14:tracePt t="60381" x="7550150" y="3467100"/>
          <p14:tracePt t="60391" x="7543800" y="3467100"/>
          <p14:tracePt t="60397" x="7537450" y="3467100"/>
          <p14:tracePt t="60459" x="7531100" y="3467100"/>
          <p14:tracePt t="60521" x="7524750" y="3467100"/>
          <p14:tracePt t="60607" x="7518400" y="3473450"/>
          <p14:tracePt t="60635" x="7512050" y="3473450"/>
          <p14:tracePt t="60643" x="7505700" y="3473450"/>
          <p14:tracePt t="60655" x="7499350" y="3473450"/>
          <p14:tracePt t="60672" x="7493000" y="3473450"/>
          <p14:tracePt t="60689" x="7480300" y="3473450"/>
          <p14:tracePt t="60749" x="7473950" y="3473450"/>
          <p14:tracePt t="60760" x="7467600" y="3479800"/>
          <p14:tracePt t="60767" x="7461250" y="3479800"/>
          <p14:tracePt t="60775" x="7448550" y="3479800"/>
          <p14:tracePt t="60826" x="7442200" y="3479800"/>
          <p14:tracePt t="60853" x="7435850" y="3486150"/>
          <p14:tracePt t="60865" x="7435850" y="3492500"/>
          <p14:tracePt t="60872" x="7429500" y="3498850"/>
          <p14:tracePt t="60881" x="7416800" y="3505200"/>
          <p14:tracePt t="60889" x="7404100" y="3511550"/>
          <p14:tracePt t="60905" x="7385050" y="3517900"/>
          <p14:tracePt t="60922" x="7378700" y="3517900"/>
          <p14:tracePt t="60982" x="7372350" y="3524250"/>
          <p14:tracePt t="60995" x="7372350" y="3530600"/>
          <p14:tracePt t="61001" x="7366000" y="3530600"/>
          <p14:tracePt t="61008" x="7359650" y="3536950"/>
          <p14:tracePt t="61022" x="7353300" y="3549650"/>
          <p14:tracePt t="61038" x="7340600" y="3556000"/>
          <p14:tracePt t="61055" x="7334250" y="3562350"/>
          <p14:tracePt t="61111" x="7327900" y="3562350"/>
          <p14:tracePt t="61135" x="7327900" y="3568700"/>
          <p14:tracePt t="61163" x="7327900" y="3575050"/>
          <p14:tracePt t="61172" x="7321550" y="3581400"/>
          <p14:tracePt t="61181" x="7315200" y="3594100"/>
          <p14:tracePt t="61189" x="7308850" y="3600450"/>
          <p14:tracePt t="61205" x="7296150" y="3613150"/>
          <p14:tracePt t="61238" x="7289800" y="3613150"/>
          <p14:tracePt t="61310" x="7289800" y="3619500"/>
          <p14:tracePt t="61332" x="7283450" y="3625850"/>
          <p14:tracePt t="61347" x="7283450" y="3632200"/>
          <p14:tracePt t="61361" x="7270750" y="3638550"/>
          <p14:tracePt t="61368" x="7264400" y="3644900"/>
          <p14:tracePt t="61377" x="7258050" y="3644900"/>
          <p14:tracePt t="61388" x="7251700" y="3651250"/>
          <p14:tracePt t="61405" x="7245350" y="3657600"/>
          <p14:tracePt t="61422" x="7239000" y="3663950"/>
          <p14:tracePt t="61438" x="7207250" y="3683000"/>
          <p14:tracePt t="61455" x="7181850" y="3714750"/>
          <p14:tracePt t="61472" x="7150100" y="3733800"/>
          <p14:tracePt t="61488" x="7118350" y="3752850"/>
          <p14:tracePt t="61505" x="7092950" y="3759200"/>
          <p14:tracePt t="61522" x="7067550" y="3765550"/>
          <p14:tracePt t="61538" x="7054850" y="3765550"/>
          <p14:tracePt t="61572" x="7048500" y="3765550"/>
          <p14:tracePt t="61588" x="7029450" y="3771900"/>
          <p14:tracePt t="61605" x="7004050" y="3784600"/>
          <p14:tracePt t="61622" x="6991350" y="3784600"/>
          <p14:tracePt t="61638" x="6991350" y="3790950"/>
          <p14:tracePt t="61655" x="6985000" y="3790950"/>
          <p14:tracePt t="61671" x="6978650" y="3790950"/>
          <p14:tracePt t="61688" x="6978650" y="3797300"/>
          <p14:tracePt t="61705" x="6972300" y="3803650"/>
          <p14:tracePt t="61721" x="6946900" y="3822700"/>
          <p14:tracePt t="61738" x="6915150" y="3848100"/>
          <p14:tracePt t="61755" x="6889750" y="3873500"/>
          <p14:tracePt t="61771" x="6864350" y="3898900"/>
          <p14:tracePt t="61788" x="6845300" y="3911600"/>
          <p14:tracePt t="61805" x="6832600" y="3917950"/>
          <p14:tracePt t="61821" x="6826250" y="3917950"/>
          <p14:tracePt t="61838" x="6826250" y="3924300"/>
          <p14:tracePt t="61855" x="6813550" y="3924300"/>
          <p14:tracePt t="61871" x="6800850" y="3930650"/>
          <p14:tracePt t="61888" x="6781800" y="3943350"/>
          <p14:tracePt t="61905" x="6769100" y="3949700"/>
          <p14:tracePt t="61921" x="6750050" y="3949700"/>
          <p14:tracePt t="61938" x="6731000" y="3949700"/>
          <p14:tracePt t="61955" x="6724650" y="3949700"/>
          <p14:tracePt t="61975" x="6718300" y="3949700"/>
          <p14:tracePt t="61988" x="6711950" y="3949700"/>
          <p14:tracePt t="62005" x="6673850" y="3956050"/>
          <p14:tracePt t="62021" x="6648450" y="3975100"/>
          <p14:tracePt t="62038" x="6629400" y="3994150"/>
          <p14:tracePt t="62055" x="6610350" y="4000500"/>
          <p14:tracePt t="62071" x="6591300" y="4013200"/>
          <p14:tracePt t="62088" x="6578600" y="4019550"/>
          <p14:tracePt t="62105" x="6559550" y="4025900"/>
          <p14:tracePt t="62121" x="6540500" y="4038600"/>
          <p14:tracePt t="62138" x="6534150" y="4051300"/>
          <p14:tracePt t="62155" x="6515100" y="4057650"/>
          <p14:tracePt t="62171" x="6496050" y="4076700"/>
          <p14:tracePt t="62188" x="6477000" y="4095750"/>
          <p14:tracePt t="62204" x="6438900" y="4121150"/>
          <p14:tracePt t="62221" x="6419850" y="4127500"/>
          <p14:tracePt t="62238" x="6400800" y="4127500"/>
          <p14:tracePt t="62254" x="6369050" y="4140200"/>
          <p14:tracePt t="62271" x="6343650" y="4146550"/>
          <p14:tracePt t="62288" x="6318250" y="4159250"/>
          <p14:tracePt t="62305" x="6280150" y="4165600"/>
          <p14:tracePt t="62321" x="6261100" y="4165600"/>
          <p14:tracePt t="62338" x="6248400" y="4165600"/>
          <p14:tracePt t="62354" x="6242050" y="4165600"/>
          <p14:tracePt t="62388" x="6216650" y="4133850"/>
          <p14:tracePt t="62404" x="6191250" y="4108450"/>
          <p14:tracePt t="62421" x="6159500" y="4083050"/>
          <p14:tracePt t="62438" x="6140450" y="4070350"/>
          <p14:tracePt t="62454" x="6134100" y="4064000"/>
          <p14:tracePt t="62471" x="6127750" y="4064000"/>
          <p14:tracePt t="62505" x="6121400" y="4064000"/>
          <p14:tracePt t="62521" x="6115050" y="4064000"/>
          <p14:tracePt t="62538" x="6108700" y="4064000"/>
          <p14:tracePt t="62787" x="6102350" y="4070350"/>
          <p14:tracePt t="62799" x="6102350" y="4076700"/>
          <p14:tracePt t="62805" x="6102350" y="4083050"/>
          <p14:tracePt t="62845" x="6102350" y="4089400"/>
          <p14:tracePt t="62857" x="6102350" y="4095750"/>
          <p14:tracePt t="62865" x="6102350" y="4108450"/>
          <p14:tracePt t="62873" x="6108700" y="4121150"/>
          <p14:tracePt t="62888" x="6108700" y="4133850"/>
          <p14:tracePt t="62904" x="6115050" y="4171950"/>
          <p14:tracePt t="62921" x="6102350" y="4197350"/>
          <p14:tracePt t="62937" x="6102350" y="4210050"/>
          <p14:tracePt t="62954" x="6096000" y="4210050"/>
          <p14:tracePt t="62987" x="6076950" y="4229100"/>
          <p14:tracePt t="63004" x="6045200" y="4286250"/>
          <p14:tracePt t="63021" x="6019800" y="4438650"/>
          <p14:tracePt t="63037" x="6000750" y="4527550"/>
          <p14:tracePt t="63054" x="5981700" y="4578350"/>
          <p14:tracePt t="63071" x="5956300" y="4616450"/>
          <p14:tracePt t="63088" x="5937250" y="4635500"/>
          <p14:tracePt t="63104" x="5924550" y="4641850"/>
          <p14:tracePt t="63121" x="5924550" y="4648200"/>
          <p14:tracePt t="63137" x="5905500" y="4673600"/>
          <p14:tracePt t="63154" x="5886450" y="4711700"/>
          <p14:tracePt t="63171" x="5854700" y="4743450"/>
          <p14:tracePt t="63187" x="5835650" y="4781550"/>
          <p14:tracePt t="63204" x="5829300" y="4800600"/>
          <p14:tracePt t="63221" x="5822950" y="4806950"/>
          <p14:tracePt t="63237" x="5822950" y="4813300"/>
          <p14:tracePt t="63254" x="5791200" y="4851400"/>
          <p14:tracePt t="63271" x="5765800" y="4883150"/>
          <p14:tracePt t="63287" x="5740400" y="4908550"/>
          <p14:tracePt t="63304" x="5708650" y="4933950"/>
          <p14:tracePt t="63321" x="5683250" y="4959350"/>
          <p14:tracePt t="63337" x="5657850" y="4991100"/>
          <p14:tracePt t="63354" x="5626100" y="5016500"/>
          <p14:tracePt t="63371" x="5588000" y="5054600"/>
          <p14:tracePt t="63387" x="5556250" y="5111750"/>
          <p14:tracePt t="63404" x="5511800" y="5194300"/>
          <p14:tracePt t="63421" x="5461000" y="5276850"/>
          <p14:tracePt t="63437" x="5429250" y="5308600"/>
          <p14:tracePt t="63454" x="5397500" y="5334000"/>
          <p14:tracePt t="63471" x="5359400" y="5365750"/>
          <p14:tracePt t="63487" x="5314950" y="5403850"/>
          <p14:tracePt t="63504" x="5276850" y="5441950"/>
          <p14:tracePt t="63521" x="5238750" y="5467350"/>
          <p14:tracePt t="63537" x="5213350" y="5492750"/>
          <p14:tracePt t="63554" x="5194300" y="5492750"/>
          <p14:tracePt t="63571" x="5175250" y="5492750"/>
          <p14:tracePt t="63625" x="5168900" y="5492750"/>
          <p14:tracePt t="63639" x="5162550" y="5499100"/>
          <p14:tracePt t="63644" x="5156200" y="5505450"/>
          <p14:tracePt t="63654" x="5143500" y="5511800"/>
          <p14:tracePt t="63670" x="5124450" y="5524500"/>
          <p14:tracePt t="63687" x="5105400" y="5537200"/>
          <p14:tracePt t="63739" x="5099050" y="5537200"/>
          <p14:tracePt t="63800" x="5099050" y="5530850"/>
          <p14:tracePt t="63821" x="5099050" y="5524500"/>
          <p14:tracePt t="63829" x="5105400" y="5518150"/>
          <p14:tracePt t="63853" x="5111750" y="5518150"/>
          <p14:tracePt t="63863" x="5111750" y="5511800"/>
          <p14:tracePt t="63883" x="5118100" y="5511800"/>
          <p14:tracePt t="64325" x="5111750" y="5511800"/>
          <p14:tracePt t="64375" x="5111750" y="5505450"/>
          <p14:tracePt t="64399" x="5105400" y="5505450"/>
          <p14:tracePt t="64410" x="5105400" y="5499100"/>
          <p14:tracePt t="64419" x="5105400" y="5492750"/>
          <p14:tracePt t="64425" x="5099050" y="5492750"/>
          <p14:tracePt t="64437" x="5099050" y="5486400"/>
          <p14:tracePt t="64505" x="5092700" y="5486400"/>
          <p14:tracePt t="64527" x="5092700" y="5480050"/>
          <p14:tracePt t="64539" x="5086350" y="5480050"/>
          <p14:tracePt t="64591" x="5080000" y="5480050"/>
          <p14:tracePt t="64601" x="5073650" y="5480050"/>
          <p14:tracePt t="64641" x="5067300" y="5473700"/>
          <p14:tracePt t="64657" x="5054600" y="5467350"/>
          <p14:tracePt t="64665" x="5048250" y="5467350"/>
          <p14:tracePt t="64673" x="5041900" y="5461000"/>
          <p14:tracePt t="64687" x="5022850" y="5448300"/>
          <p14:tracePt t="64703" x="5010150" y="5448300"/>
          <p14:tracePt t="64720" x="4984750" y="5441950"/>
          <p14:tracePt t="64737" x="4933950" y="5448300"/>
          <p14:tracePt t="64753" x="4883150" y="5454650"/>
          <p14:tracePt t="64770" x="4832350" y="5454650"/>
          <p14:tracePt t="64787" x="4806950" y="5461000"/>
          <p14:tracePt t="64803" x="4787900" y="5473700"/>
          <p14:tracePt t="64820" x="4756150" y="5473700"/>
          <p14:tracePt t="64837" x="4737100" y="5473700"/>
          <p14:tracePt t="64853" x="4724400" y="5473700"/>
          <p14:tracePt t="64870" x="4718050" y="5473700"/>
          <p14:tracePt t="64887" x="4705350" y="5473700"/>
          <p14:tracePt t="64903" x="4692650" y="5473700"/>
          <p14:tracePt t="64920" x="4679950" y="5467350"/>
          <p14:tracePt t="64937" x="4667250" y="5467350"/>
          <p14:tracePt t="64953" x="4660900" y="5467350"/>
          <p14:tracePt t="64989" x="4654550" y="5467350"/>
          <p14:tracePt t="65004" x="4648200" y="5467350"/>
          <p14:tracePt t="65020" x="4622800" y="5467350"/>
          <p14:tracePt t="65037" x="4616450" y="5467350"/>
          <p14:tracePt t="65257" x="4616450" y="5461000"/>
          <p14:tracePt t="65383" x="4610100" y="5461000"/>
          <p14:tracePt t="65395" x="4603750" y="5461000"/>
          <p14:tracePt t="65585" x="4591050" y="5454650"/>
          <p14:tracePt t="65596" x="4584700" y="5448300"/>
          <p14:tracePt t="65605" x="4572000" y="5448300"/>
          <p14:tracePt t="65620" x="4540250" y="5454650"/>
          <p14:tracePt t="65636" x="4470400" y="5480050"/>
          <p14:tracePt t="65653" x="4406900" y="5511800"/>
          <p14:tracePt t="65670" x="4356100" y="5518150"/>
          <p14:tracePt t="65686" x="4318000" y="5518150"/>
          <p14:tracePt t="65703" x="4286250" y="5518150"/>
          <p14:tracePt t="65720" x="4254500" y="5518150"/>
          <p14:tracePt t="65736" x="4133850" y="5518150"/>
          <p14:tracePt t="65753" x="4083050" y="5518150"/>
          <p14:tracePt t="65770" x="4064000" y="5518150"/>
          <p14:tracePt t="65786" x="4057650" y="5518150"/>
          <p14:tracePt t="65803" x="4038600" y="5518150"/>
          <p14:tracePt t="65819" x="4013200" y="5518150"/>
          <p14:tracePt t="65836" x="3981450" y="5518150"/>
          <p14:tracePt t="65853" x="3930650" y="5505450"/>
          <p14:tracePt t="65869" x="3892550" y="5499100"/>
          <p14:tracePt t="65886" x="3841750" y="5492750"/>
          <p14:tracePt t="65903" x="3829050" y="5492750"/>
          <p14:tracePt t="65919" x="3810000" y="5492750"/>
          <p14:tracePt t="65936" x="3784600" y="5492750"/>
          <p14:tracePt t="65953" x="3752850" y="5480050"/>
          <p14:tracePt t="65970" x="3714750" y="5480050"/>
          <p14:tracePt t="65986" x="3632200" y="5492750"/>
          <p14:tracePt t="66003" x="3600450" y="5499100"/>
          <p14:tracePt t="66019" x="3575050" y="5505450"/>
          <p14:tracePt t="66036" x="3549650" y="5511800"/>
          <p14:tracePt t="66053" x="3524250" y="5511800"/>
          <p14:tracePt t="66069" x="3492500" y="5511800"/>
          <p14:tracePt t="66086" x="3441700" y="5511800"/>
          <p14:tracePt t="66103" x="3384550" y="5492750"/>
          <p14:tracePt t="66119" x="3340100" y="5492750"/>
          <p14:tracePt t="66136" x="3295650" y="5486400"/>
          <p14:tracePt t="66153" x="3257550" y="5480050"/>
          <p14:tracePt t="66169" x="3187700" y="5473700"/>
          <p14:tracePt t="66186" x="3079750" y="5454650"/>
          <p14:tracePt t="66203" x="3009900" y="5441950"/>
          <p14:tracePt t="66219" x="2978150" y="5435600"/>
          <p14:tracePt t="66236" x="2959100" y="5422900"/>
          <p14:tracePt t="66253" x="2952750" y="5422900"/>
          <p14:tracePt t="66363" x="2952750" y="5416550"/>
          <p14:tracePt t="66389" x="2952750" y="5410200"/>
          <p14:tracePt t="66397" x="2959100" y="5403850"/>
          <p14:tracePt t="66405" x="2959100" y="5397500"/>
          <p14:tracePt t="66449" x="2959100" y="5391150"/>
          <p14:tracePt t="66551" x="2959100" y="5384800"/>
          <p14:tracePt t="66634" x="2959100" y="5378450"/>
          <p14:tracePt t="66651" x="2952750" y="5372100"/>
          <p14:tracePt t="66659" x="2940050" y="5365750"/>
          <p14:tracePt t="66669" x="2927350" y="5365750"/>
          <p14:tracePt t="66686" x="2901950" y="5353050"/>
          <p14:tracePt t="66702" x="2876550" y="5340350"/>
          <p14:tracePt t="66719" x="2851150" y="5340350"/>
          <p14:tracePt t="66736" x="2813050" y="5321300"/>
          <p14:tracePt t="66752" x="2762250" y="5314950"/>
          <p14:tracePt t="66769" x="2692400" y="5295900"/>
          <p14:tracePt t="66786" x="2641600" y="5276850"/>
          <p14:tracePt t="66802" x="2609850" y="5270500"/>
          <p14:tracePt t="66819" x="2584450" y="5270500"/>
          <p14:tracePt t="66836" x="2571750" y="5270500"/>
          <p14:tracePt t="66852" x="2559050" y="5264150"/>
          <p14:tracePt t="66869" x="2533650" y="5264150"/>
          <p14:tracePt t="66886" x="2451100" y="5264150"/>
          <p14:tracePt t="66902" x="2374900" y="5264150"/>
          <p14:tracePt t="66919" x="2330450" y="5264150"/>
          <p14:tracePt t="66936" x="2286000" y="5257800"/>
          <p14:tracePt t="66952" x="2273300" y="5251450"/>
          <p14:tracePt t="66969" x="2254250" y="5238750"/>
          <p14:tracePt t="66986" x="2228850" y="5232400"/>
          <p14:tracePt t="67002" x="2197100" y="5207000"/>
          <p14:tracePt t="67019" x="2171700" y="5187950"/>
          <p14:tracePt t="67036" x="2146300" y="5175250"/>
          <p14:tracePt t="67053" x="2127250" y="5175250"/>
          <p14:tracePt t="67118" x="2127250" y="5168900"/>
          <p14:tracePt t="67142" x="2120900" y="5162550"/>
          <p14:tracePt t="67150" x="2120900" y="5156200"/>
          <p14:tracePt t="67158" x="2120900" y="5149850"/>
          <p14:tracePt t="67252" x="2114550" y="5149850"/>
          <p14:tracePt t="67291" x="2114550" y="5143500"/>
          <p14:tracePt t="67519" x="2114550" y="5137150"/>
          <p14:tracePt t="67533" x="2120900" y="5130800"/>
          <p14:tracePt t="67541" x="2127250" y="5130800"/>
          <p14:tracePt t="67573" x="2133600" y="5124450"/>
          <p14:tracePt t="67611" x="2139950" y="5124450"/>
          <p14:tracePt t="67624" x="2146300" y="5118100"/>
          <p14:tracePt t="67631" x="2152650" y="5118100"/>
          <p14:tracePt t="67639" x="2159000" y="5111750"/>
          <p14:tracePt t="67652" x="2171700" y="5105400"/>
          <p14:tracePt t="67669" x="2184400" y="5105400"/>
          <p14:tracePt t="67685" x="2190750" y="5105400"/>
          <p14:tracePt t="67702" x="2209800" y="5099050"/>
          <p14:tracePt t="67719" x="2222500" y="5086350"/>
          <p14:tracePt t="67735" x="2254250" y="5073650"/>
          <p14:tracePt t="67752" x="2279650" y="5067300"/>
          <p14:tracePt t="67769" x="2292350" y="5060950"/>
          <p14:tracePt t="67785" x="2311400" y="5048250"/>
          <p14:tracePt t="67802" x="2330450" y="5035550"/>
          <p14:tracePt t="67819" x="2355850" y="5016500"/>
          <p14:tracePt t="67835" x="2381250" y="4991100"/>
          <p14:tracePt t="67852" x="2419350" y="4953000"/>
          <p14:tracePt t="67869" x="2457450" y="4921250"/>
          <p14:tracePt t="67885" x="2495550" y="4895850"/>
          <p14:tracePt t="67902" x="2540000" y="4864100"/>
          <p14:tracePt t="67919" x="2578100" y="4826000"/>
          <p14:tracePt t="67935" x="2603500" y="4781550"/>
          <p14:tracePt t="67952" x="2628900" y="4743450"/>
          <p14:tracePt t="67969" x="2641600" y="4711700"/>
          <p14:tracePt t="67985" x="2667000" y="4686300"/>
          <p14:tracePt t="68002" x="2698750" y="4610100"/>
          <p14:tracePt t="68019" x="2755900" y="4445000"/>
          <p14:tracePt t="68035" x="2774950" y="4337050"/>
          <p14:tracePt t="68052" x="2781300" y="4267200"/>
          <p14:tracePt t="68068" x="2781300" y="4235450"/>
          <p14:tracePt t="68085" x="2787650" y="4216400"/>
          <p14:tracePt t="68102" x="2806700" y="4159250"/>
          <p14:tracePt t="68118" x="2844800" y="4038600"/>
          <p14:tracePt t="68135" x="2876550" y="3892550"/>
          <p14:tracePt t="68152" x="2901950" y="3771900"/>
          <p14:tracePt t="68169" x="2933700" y="3632200"/>
          <p14:tracePt t="68185" x="2933700" y="3498850"/>
          <p14:tracePt t="68202" x="2933700" y="3435350"/>
          <p14:tracePt t="68218" x="2933700" y="3422650"/>
          <p14:tracePt t="68252" x="2959100" y="3403600"/>
          <p14:tracePt t="68268" x="3041650" y="3371850"/>
          <p14:tracePt t="68285" x="3149600" y="3333750"/>
          <p14:tracePt t="68302" x="3238500" y="3295650"/>
          <p14:tracePt t="68318" x="3270250" y="3276600"/>
          <p14:tracePt t="68335" x="3276600" y="3276600"/>
          <p14:tracePt t="68393" x="3282950" y="3276600"/>
          <p14:tracePt t="68409" x="3295650" y="3282950"/>
          <p14:tracePt t="68417" x="3302000" y="3295650"/>
          <p14:tracePt t="68423" x="3308350" y="3295650"/>
          <p14:tracePt t="68493" x="3308350" y="3302000"/>
          <p14:tracePt t="68505" x="3308350" y="3308350"/>
          <p14:tracePt t="68513" x="3302000" y="3308350"/>
          <p14:tracePt t="68523" x="3289300" y="3314700"/>
          <p14:tracePt t="68535" x="3282950" y="3321050"/>
          <p14:tracePt t="68552" x="3263900" y="3321050"/>
          <p14:tracePt t="68586" x="3263900" y="3327400"/>
          <p14:tracePt t="68602" x="3263900" y="3333750"/>
          <p14:tracePt t="68618" x="3263900" y="3340100"/>
          <p14:tracePt t="68635" x="3270250" y="3359150"/>
          <p14:tracePt t="68652" x="3282950" y="3384550"/>
          <p14:tracePt t="68668" x="3289300" y="3409950"/>
          <p14:tracePt t="68685" x="3289300" y="3416300"/>
          <p14:tracePt t="68718" x="3295650" y="3422650"/>
          <p14:tracePt t="68814" x="3302000" y="3429000"/>
          <p14:tracePt t="68823" x="3308350" y="3429000"/>
          <p14:tracePt t="68833" x="3314700" y="3435350"/>
          <p14:tracePt t="68841" x="3321050" y="3435350"/>
          <p14:tracePt t="68852" x="3327400" y="3435350"/>
          <p14:tracePt t="68869" x="3340100" y="3435350"/>
          <p14:tracePt t="68885" x="3352800" y="3429000"/>
          <p14:tracePt t="68901" x="3378200" y="3422650"/>
          <p14:tracePt t="68918" x="3403600" y="3422650"/>
          <p14:tracePt t="68935" x="3416300" y="3422650"/>
          <p14:tracePt t="68951" x="3441700" y="3422650"/>
          <p14:tracePt t="68968" x="3486150" y="3422650"/>
          <p14:tracePt t="68985" x="3613150" y="3422650"/>
          <p14:tracePt t="69002" x="3759200" y="3390900"/>
          <p14:tracePt t="69018" x="3917950" y="3352800"/>
          <p14:tracePt t="69035" x="4076700" y="3340100"/>
          <p14:tracePt t="69051" x="4165600" y="3333750"/>
          <p14:tracePt t="69068" x="4197350" y="3333750"/>
          <p14:tracePt t="69085" x="4210050" y="3333750"/>
          <p14:tracePt t="69101" x="4229100" y="3333750"/>
          <p14:tracePt t="69118" x="4273550" y="3359150"/>
          <p14:tracePt t="69135" x="4298950" y="3365500"/>
          <p14:tracePt t="69151" x="4324350" y="3371850"/>
          <p14:tracePt t="69168" x="4349750" y="3378200"/>
          <p14:tracePt t="69185" x="4394200" y="3378200"/>
          <p14:tracePt t="69201" x="4457700" y="3378200"/>
          <p14:tracePt t="69218" x="4527550" y="3371850"/>
          <p14:tracePt t="69235" x="4616450" y="3371850"/>
          <p14:tracePt t="69252" x="4654550" y="3371850"/>
          <p14:tracePt t="69268" x="4705350" y="3371850"/>
          <p14:tracePt t="69285" x="4806950" y="3371850"/>
          <p14:tracePt t="69301" x="4965700" y="3340100"/>
          <p14:tracePt t="69318" x="5111750" y="3308350"/>
          <p14:tracePt t="69335" x="5257800" y="3282950"/>
          <p14:tracePt t="69351" x="5410200" y="3251200"/>
          <p14:tracePt t="69368" x="5664200" y="3194050"/>
          <p14:tracePt t="69385" x="5816600" y="3155950"/>
          <p14:tracePt t="69401" x="5943600" y="3117850"/>
          <p14:tracePt t="69418" x="6038850" y="3098800"/>
          <p14:tracePt t="69434" x="6134100" y="3073400"/>
          <p14:tracePt t="69451" x="6242050" y="3035300"/>
          <p14:tracePt t="69468" x="6394450" y="2984500"/>
          <p14:tracePt t="69485" x="6457950" y="2959100"/>
          <p14:tracePt t="69501" x="6502400" y="2946400"/>
          <p14:tracePt t="69518" x="6540500" y="2933700"/>
          <p14:tracePt t="69535" x="6584950" y="2940050"/>
          <p14:tracePt t="69551" x="6680200" y="2971800"/>
          <p14:tracePt t="69568" x="6813550" y="3009900"/>
          <p14:tracePt t="69584" x="6959600" y="3048000"/>
          <p14:tracePt t="69601" x="7092950" y="3086100"/>
          <p14:tracePt t="69618" x="7194550" y="3111500"/>
          <p14:tracePt t="69635" x="7258050" y="3124200"/>
          <p14:tracePt t="69651" x="7308850" y="3149600"/>
          <p14:tracePt t="69668" x="7340600" y="3168650"/>
          <p14:tracePt t="69684" x="7366000" y="3181350"/>
          <p14:tracePt t="69701" x="7416800" y="3187700"/>
          <p14:tracePt t="69718" x="7442200" y="3194050"/>
          <p14:tracePt t="69735" x="7480300" y="3194050"/>
          <p14:tracePt t="69751" x="7505700" y="3200400"/>
          <p14:tracePt t="69768" x="7512050" y="3206750"/>
          <p14:tracePt t="69784" x="7518400" y="3213100"/>
          <p14:tracePt t="69801" x="7531100" y="3219450"/>
          <p14:tracePt t="69818" x="7537450" y="3219450"/>
          <p14:tracePt t="69835" x="7550150" y="3219450"/>
          <p14:tracePt t="69851" x="7575550" y="3225800"/>
          <p14:tracePt t="69868" x="7626350" y="3232150"/>
          <p14:tracePt t="69885" x="7721600" y="3251200"/>
          <p14:tracePt t="69901" x="7785100" y="3270250"/>
          <p14:tracePt t="69918" x="7810500" y="3282950"/>
          <p14:tracePt t="69934" x="7835900" y="3295650"/>
          <p14:tracePt t="69951" x="7861300" y="3295650"/>
          <p14:tracePt t="69968" x="7886700" y="3302000"/>
          <p14:tracePt t="69984" x="7899400" y="3302000"/>
          <p14:tracePt t="70001" x="7924800" y="3302000"/>
          <p14:tracePt t="70018" x="7950200" y="3308350"/>
          <p14:tracePt t="70034" x="7969250" y="3308350"/>
          <p14:tracePt t="70051" x="7969250" y="3314700"/>
          <p14:tracePt t="70068" x="7975600" y="3321050"/>
          <p14:tracePt t="70084" x="7988300" y="3327400"/>
          <p14:tracePt t="70101" x="8013700" y="3333750"/>
          <p14:tracePt t="70118" x="8032750" y="3340100"/>
          <p14:tracePt t="70134" x="8058150" y="3352800"/>
          <p14:tracePt t="70151" x="8070850" y="3359150"/>
          <p14:tracePt t="70168" x="8077200" y="3371850"/>
          <p14:tracePt t="70184" x="8102600" y="3390900"/>
          <p14:tracePt t="70201" x="8115300" y="3403600"/>
          <p14:tracePt t="70218" x="8121650" y="3409950"/>
          <p14:tracePt t="70234" x="8128000" y="3409950"/>
          <p14:tracePt t="70275" x="8128000" y="3416300"/>
          <p14:tracePt t="70285" x="8134350" y="3422650"/>
          <p14:tracePt t="70293" x="8140700" y="3429000"/>
          <p14:tracePt t="70303" x="8153400" y="3435350"/>
          <p14:tracePt t="70318" x="8159750" y="3448050"/>
          <p14:tracePt t="70334" x="8159750" y="3460750"/>
          <p14:tracePt t="70715" x="8153400" y="3460750"/>
          <p14:tracePt t="70723" x="8147050" y="3460750"/>
          <p14:tracePt t="70734" x="8140700" y="3454400"/>
          <p14:tracePt t="70751" x="8128000" y="3454400"/>
          <p14:tracePt t="70767" x="8121650" y="3454400"/>
          <p14:tracePt t="70784" x="8115300" y="3454400"/>
          <p14:tracePt t="70801" x="8108950" y="3441700"/>
          <p14:tracePt t="70817" x="8083550" y="3429000"/>
          <p14:tracePt t="70834" x="8051800" y="3403600"/>
          <p14:tracePt t="70851" x="8032750" y="3371850"/>
          <p14:tracePt t="70867" x="8032750" y="3352800"/>
          <p14:tracePt t="70911" x="8032750" y="3340100"/>
          <p14:tracePt t="70923" x="8032750" y="3333750"/>
          <p14:tracePt t="70934" x="8032750" y="3327400"/>
          <p14:tracePt t="70997" x="8032750" y="3321050"/>
          <p14:tracePt t="71013" x="8032750" y="3314700"/>
          <p14:tracePt t="71027" x="8032750" y="3308350"/>
          <p14:tracePt t="71199" x="8039100" y="3302000"/>
          <p14:tracePt t="71427" x="8039100" y="3295650"/>
          <p14:tracePt t="71511" x="8032750" y="3295650"/>
          <p14:tracePt t="71531" x="8032750" y="3289300"/>
          <p14:tracePt t="71582" x="8026400" y="3289300"/>
          <p14:tracePt t="71592" x="8020050" y="3289300"/>
          <p14:tracePt t="71608" x="8013700" y="3289300"/>
          <p14:tracePt t="71617" x="8007350" y="3289300"/>
          <p14:tracePt t="71634" x="8001000" y="3289300"/>
          <p14:tracePt t="71821" x="7994650" y="3289300"/>
          <p14:tracePt t="71833" x="7988300" y="3289300"/>
          <p14:tracePt t="71913" x="7981950" y="3289300"/>
          <p14:tracePt t="71941" x="7975600" y="3289300"/>
          <p14:tracePt t="72231" x="7969250" y="3289300"/>
          <p14:tracePt t="72243" x="7962900" y="3289300"/>
          <p14:tracePt t="72559" x="7962900" y="3295650"/>
          <p14:tracePt t="72707" x="7962900" y="3302000"/>
          <p14:tracePt t="72871" x="7962900" y="3308350"/>
          <p14:tracePt t="72894" x="7956550" y="3308350"/>
          <p14:tracePt t="72908" x="7956550" y="3314700"/>
          <p14:tracePt t="72929" x="7950200" y="3314700"/>
          <p14:tracePt t="72977" x="7950200" y="3321050"/>
          <p14:tracePt t="73055" x="7943850" y="3321050"/>
          <p14:tracePt t="73141" x="7943850" y="3327400"/>
          <p14:tracePt t="73151" x="7937500" y="3327400"/>
          <p14:tracePt t="73159" x="7931150" y="3327400"/>
          <p14:tracePt t="73725" x="7924800" y="3327400"/>
          <p14:tracePt t="73745" x="7918450" y="3327400"/>
          <p14:tracePt t="73797" x="7912100" y="3327400"/>
          <p14:tracePt t="73805" x="7905750" y="3327400"/>
          <p14:tracePt t="73929" x="7899400" y="3327400"/>
          <p14:tracePt t="73940" x="7893050" y="3321050"/>
          <p14:tracePt t="73949" x="7886700" y="3321050"/>
          <p14:tracePt t="73971" x="7880350" y="3321050"/>
          <p14:tracePt t="73983" x="7874000" y="3321050"/>
          <p14:tracePt t="73994" x="7867650" y="3321050"/>
          <p14:tracePt t="74015" x="7861300" y="3321050"/>
          <p14:tracePt t="74023" x="7854950" y="3321050"/>
          <p14:tracePt t="74093" x="7848600" y="3321050"/>
          <p14:tracePt t="74105" x="7842250" y="3321050"/>
          <p14:tracePt t="74113" x="7835900" y="3321050"/>
          <p14:tracePt t="74121" x="7835900" y="3314700"/>
          <p14:tracePt t="74217" x="7829550" y="3314700"/>
          <p14:tracePt t="74241" x="7823200" y="3314700"/>
          <p14:tracePt t="74253" x="7816850" y="3314700"/>
          <p14:tracePt t="74327" x="7810500" y="3314700"/>
          <p14:tracePt t="74343" x="7804150" y="3314700"/>
          <p14:tracePt t="74352" x="7797800" y="3314700"/>
          <p14:tracePt t="74457" x="7797800" y="3321050"/>
          <p14:tracePt t="74466" x="7791450" y="3321050"/>
          <p14:tracePt t="74543" x="7785100" y="3321050"/>
          <p14:tracePt t="74995" x="7772400" y="3327400"/>
          <p14:tracePt t="75006" x="7766050" y="3327400"/>
          <p14:tracePt t="75179" x="7759700" y="3327400"/>
          <p14:tracePt t="75191" x="7753350" y="3327400"/>
          <p14:tracePt t="75424" x="7747000" y="3327400"/>
          <p14:tracePt t="75510" x="7740650" y="3327400"/>
          <p14:tracePt t="75523" x="7734300" y="3327400"/>
          <p14:tracePt t="75615" x="7727950" y="3327400"/>
          <p14:tracePt t="75632" x="7721600" y="3327400"/>
          <p14:tracePt t="75717" x="7715250" y="3327400"/>
          <p14:tracePt t="75745" x="7708900" y="3327400"/>
          <p14:tracePt t="75765" x="7702550" y="3327400"/>
          <p14:tracePt t="75773" x="7702550" y="3333750"/>
          <p14:tracePt t="75782" x="7696200" y="3333750"/>
          <p14:tracePt t="75798" x="7677150" y="3333750"/>
          <p14:tracePt t="75815" x="7670800" y="3333750"/>
          <p14:tracePt t="75832" x="7651750" y="3333750"/>
          <p14:tracePt t="75849" x="7632700" y="3333750"/>
          <p14:tracePt t="75865" x="7613650" y="3333750"/>
          <p14:tracePt t="75943" x="7607300" y="3333750"/>
          <p14:tracePt t="75951" x="7600950" y="3333750"/>
          <p14:tracePt t="75959" x="7588250" y="3333750"/>
          <p14:tracePt t="75967" x="7575550" y="3333750"/>
          <p14:tracePt t="75982" x="7550150" y="3340100"/>
          <p14:tracePt t="75998" x="7543800" y="3340100"/>
          <p14:tracePt t="76015" x="7543800" y="3346450"/>
          <p14:tracePt t="76089" x="7537450" y="3346450"/>
          <p14:tracePt t="76101" x="7537450" y="3352800"/>
          <p14:tracePt t="76110" x="7537450" y="3359150"/>
          <p14:tracePt t="76119" x="7531100" y="3365500"/>
          <p14:tracePt t="76131" x="7531100" y="3371850"/>
          <p14:tracePt t="76148" x="7524750" y="3384550"/>
          <p14:tracePt t="76165" x="7518400" y="3384550"/>
          <p14:tracePt t="76198" x="7512050" y="3384550"/>
          <p14:tracePt t="76217" x="7505700" y="3384550"/>
          <p14:tracePt t="76291" x="7499350" y="3384550"/>
          <p14:tracePt t="76310" x="7486650" y="3384550"/>
          <p14:tracePt t="76319" x="7486650" y="3390900"/>
          <p14:tracePt t="76589" x="7480300" y="3390900"/>
          <p14:tracePt t="76671" x="7473950" y="3397250"/>
          <p14:tracePt t="76681" x="7467600" y="3403600"/>
          <p14:tracePt t="76689" x="7448550" y="3409950"/>
          <p14:tracePt t="76698" x="7429500" y="3422650"/>
          <p14:tracePt t="76715" x="7308850" y="3454400"/>
          <p14:tracePt t="76731" x="7080250" y="3460750"/>
          <p14:tracePt t="76748" x="6864350" y="3435350"/>
          <p14:tracePt t="76765" x="6769100" y="3409950"/>
          <p14:tracePt t="76781" x="6756400" y="3403600"/>
          <p14:tracePt t="76798" x="6737350" y="3403600"/>
          <p14:tracePt t="76815" x="6711950" y="3409950"/>
          <p14:tracePt t="76831" x="6623050" y="3409950"/>
          <p14:tracePt t="76848" x="6394450" y="3403600"/>
          <p14:tracePt t="76864" x="6140450" y="3378200"/>
          <p14:tracePt t="76881" x="5975350" y="3378200"/>
          <p14:tracePt t="76898" x="5911850" y="3359150"/>
          <p14:tracePt t="76915" x="5886450" y="3359150"/>
          <p14:tracePt t="76931" x="5848350" y="3340100"/>
          <p14:tracePt t="76948" x="5778500" y="3314700"/>
          <p14:tracePt t="76965" x="5683250" y="3276600"/>
          <p14:tracePt t="76981" x="5562600" y="3238500"/>
          <p14:tracePt t="76998" x="5365750" y="3213100"/>
          <p14:tracePt t="77014" x="5308600" y="3206750"/>
          <p14:tracePt t="77031" x="5283200" y="3206750"/>
          <p14:tracePt t="77048" x="5257800" y="3206750"/>
          <p14:tracePt t="77064" x="5181600" y="3219450"/>
          <p14:tracePt t="77081" x="5060950" y="3232150"/>
          <p14:tracePt t="77098" x="4908550" y="3225800"/>
          <p14:tracePt t="77114" x="4749800" y="3194050"/>
          <p14:tracePt t="77131" x="4724400" y="3194050"/>
          <p14:tracePt t="77148" x="4692650" y="3194050"/>
          <p14:tracePt t="77164" x="4641850" y="3181350"/>
          <p14:tracePt t="77181" x="4603750" y="3168650"/>
          <p14:tracePt t="77198" x="4591050" y="3162300"/>
          <p14:tracePt t="77231" x="4584700" y="3162300"/>
          <p14:tracePt t="77397" x="4584700" y="3155950"/>
          <p14:tracePt t="77798" x="4591050" y="3155950"/>
          <p14:tracePt t="77850" x="4597400" y="3155950"/>
          <p14:tracePt t="77874" x="4603750" y="3149600"/>
          <p14:tracePt t="77924" x="4610100" y="3149600"/>
          <p14:tracePt t="77936" x="4616450" y="3149600"/>
          <p14:tracePt t="79091" x="4610100" y="3149600"/>
          <p14:tracePt t="79107" x="4603750" y="3149600"/>
          <p14:tracePt t="79115" x="4597400" y="3149600"/>
          <p14:tracePt t="79127" x="4591050" y="3149600"/>
          <p14:tracePt t="79236" x="4584700" y="3149600"/>
          <p14:tracePt t="79247" x="4578350" y="3149600"/>
          <p14:tracePt t="79275" x="4572000" y="3149600"/>
          <p14:tracePt t="79291" x="4565650" y="3149600"/>
          <p14:tracePt t="79299" x="4559300" y="3149600"/>
          <p14:tracePt t="79308" x="4552950" y="3149600"/>
          <p14:tracePt t="79325" x="4546600" y="3149600"/>
          <p14:tracePt t="79333" x="4540250" y="3149600"/>
          <p14:tracePt t="79347" x="4533900" y="3149600"/>
          <p14:tracePt t="79363" x="4521200" y="3143250"/>
          <p14:tracePt t="79380" x="4514850" y="3130550"/>
          <p14:tracePt t="79397" x="4502150" y="3117850"/>
          <p14:tracePt t="79413" x="4483100" y="3111500"/>
          <p14:tracePt t="79430" x="4457700" y="3105150"/>
          <p14:tracePt t="79447" x="4432300" y="3098800"/>
          <p14:tracePt t="79463" x="4413250" y="3092450"/>
          <p14:tracePt t="79554" x="4406900" y="3092450"/>
          <p14:tracePt t="79567" x="4387850" y="3086100"/>
          <p14:tracePt t="79583" x="4375150" y="3086100"/>
          <p14:tracePt t="79590" x="4368800" y="3086100"/>
          <p14:tracePt t="79599" x="4356100" y="3086100"/>
          <p14:tracePt t="79613" x="4349750" y="3086100"/>
          <p14:tracePt t="79630" x="4337050" y="3086100"/>
          <p14:tracePt t="79647" x="4318000" y="3086100"/>
          <p14:tracePt t="79663" x="4292600" y="3060700"/>
          <p14:tracePt t="79680" x="4267200" y="3048000"/>
          <p14:tracePt t="79697" x="4229100" y="3035300"/>
          <p14:tracePt t="79713" x="4203700" y="3028950"/>
          <p14:tracePt t="79730" x="4191000" y="3022600"/>
          <p14:tracePt t="79747" x="4178300" y="3022600"/>
          <p14:tracePt t="79763" x="4152900" y="3016250"/>
          <p14:tracePt t="79780" x="4127500" y="2997200"/>
          <p14:tracePt t="79797" x="4076700" y="2978150"/>
          <p14:tracePt t="79813" x="4051300" y="2952750"/>
          <p14:tracePt t="79830" x="4019550" y="2927350"/>
          <p14:tracePt t="79846" x="4006850" y="2921000"/>
          <p14:tracePt t="79863" x="4000500" y="2921000"/>
          <p14:tracePt t="79880" x="3994150" y="2921000"/>
          <p14:tracePt t="79897" x="3968750" y="2895600"/>
          <p14:tracePt t="79913" x="3943350" y="2882900"/>
          <p14:tracePt t="79930" x="3898900" y="2857500"/>
          <p14:tracePt t="79946" x="3867150" y="2832100"/>
          <p14:tracePt t="79963" x="3835400" y="2806700"/>
          <p14:tracePt t="79980" x="3810000" y="2800350"/>
          <p14:tracePt t="79996" x="3790950" y="2794000"/>
          <p14:tracePt t="80013" x="3765550" y="2787650"/>
          <p14:tracePt t="80030" x="3746500" y="2781300"/>
          <p14:tracePt t="80046" x="3721100" y="2762250"/>
          <p14:tracePt t="80063" x="3695700" y="2749550"/>
          <p14:tracePt t="80080" x="3676650" y="2743200"/>
          <p14:tracePt t="80096" x="3670300" y="2736850"/>
          <p14:tracePt t="80113" x="3657600" y="2736850"/>
          <p14:tracePt t="80153" x="3651250" y="2730500"/>
          <p14:tracePt t="80165" x="3644900" y="2730500"/>
          <p14:tracePt t="80180" x="3619500" y="2724150"/>
          <p14:tracePt t="80196" x="3594100" y="2724150"/>
          <p14:tracePt t="80213" x="3581400" y="2724150"/>
          <p14:tracePt t="80230" x="3562350" y="2724150"/>
          <p14:tracePt t="80246" x="3530600" y="2724150"/>
          <p14:tracePt t="80263" x="3473450" y="2724150"/>
          <p14:tracePt t="80280" x="3390900" y="2730500"/>
          <p14:tracePt t="80296" x="3238500" y="2774950"/>
          <p14:tracePt t="80313" x="3194050" y="2787650"/>
          <p14:tracePt t="80419" x="3187700" y="2787650"/>
          <p14:tracePt t="80435" x="3181350" y="2787650"/>
          <p14:tracePt t="80551" x="3168650" y="2787650"/>
          <p14:tracePt t="80563" x="3155950" y="2787650"/>
          <p14:tracePt t="80573" x="3143250" y="2787650"/>
          <p14:tracePt t="80580" x="3130550" y="2794000"/>
          <p14:tracePt t="80596" x="3111500" y="2794000"/>
          <p14:tracePt t="80613" x="3098800" y="2794000"/>
          <p14:tracePt t="80629" x="3073400" y="2800350"/>
          <p14:tracePt t="80646" x="3054350" y="2800350"/>
          <p14:tracePt t="80663" x="3041650" y="2800350"/>
          <p14:tracePt t="80824" x="3035300" y="2800350"/>
          <p14:tracePt t="80836" x="3035300" y="2806700"/>
          <p14:tracePt t="80845" x="3028950" y="2806700"/>
          <p14:tracePt t="81075" x="3016250" y="2813050"/>
          <p14:tracePt t="81083" x="3003550" y="2813050"/>
          <p14:tracePt t="81091" x="2990850" y="2819400"/>
          <p14:tracePt t="81099" x="2978150" y="2825750"/>
          <p14:tracePt t="81113" x="2946400" y="2832100"/>
          <p14:tracePt t="81129" x="2908300" y="2838450"/>
          <p14:tracePt t="81146" x="2882900" y="2844800"/>
          <p14:tracePt t="81163" x="2870200" y="2851150"/>
          <p14:tracePt t="81196" x="2863850" y="2851150"/>
          <p14:tracePt t="81213" x="2851150" y="2857500"/>
          <p14:tracePt t="81229" x="2838450" y="2863850"/>
          <p14:tracePt t="81246" x="2813050" y="2870200"/>
          <p14:tracePt t="81262" x="2787650" y="2876550"/>
          <p14:tracePt t="81279" x="2762250" y="2876550"/>
          <p14:tracePt t="81296" x="2736850" y="2882900"/>
          <p14:tracePt t="81313" x="2711450" y="2889250"/>
          <p14:tracePt t="81329" x="2698750" y="2889250"/>
          <p14:tracePt t="81395" x="2692400" y="2889250"/>
          <p14:tracePt t="81407" x="2686050" y="2889250"/>
          <p14:tracePt t="81415" x="2679700" y="2889250"/>
          <p14:tracePt t="81429" x="2673350" y="2889250"/>
          <p14:tracePt t="81446" x="2654300" y="2889250"/>
          <p14:tracePt t="81463" x="2647950" y="2889250"/>
          <p14:tracePt t="81479" x="2641600" y="2889250"/>
          <p14:tracePt t="81496" x="2622550" y="2889250"/>
          <p14:tracePt t="81512" x="2609850" y="2889250"/>
          <p14:tracePt t="81529" x="2609850" y="2895600"/>
          <p14:tracePt t="81546" x="2597150" y="2895600"/>
          <p14:tracePt t="81562" x="2590800" y="2901950"/>
          <p14:tracePt t="81677" x="2584450" y="2901950"/>
          <p14:tracePt t="81687" x="2578100" y="2908300"/>
          <p14:tracePt t="81703" x="2571750" y="2908300"/>
          <p14:tracePt t="81755" x="2565400" y="2908300"/>
          <p14:tracePt t="81804" x="2559050" y="2908300"/>
          <p14:tracePt t="81817" x="2552700" y="2908300"/>
          <p14:tracePt t="81828" x="2546350" y="2908300"/>
          <p14:tracePt t="81837" x="2540000" y="2908300"/>
          <p14:tracePt t="81846" x="2533650" y="2908300"/>
          <p14:tracePt t="81862" x="2527300" y="2914650"/>
          <p14:tracePt t="81879" x="2514600" y="2914650"/>
          <p14:tracePt t="81926" x="2508250" y="2914650"/>
          <p14:tracePt t="81948" x="2501900" y="2914650"/>
          <p14:tracePt t="81960" x="2495550" y="2914650"/>
          <p14:tracePt t="82013" x="2489200" y="2921000"/>
          <p14:tracePt t="82039" x="2482850" y="2921000"/>
          <p14:tracePt t="82063" x="2476500" y="2921000"/>
          <p14:tracePt t="82075" x="2470150" y="2921000"/>
          <p14:tracePt t="82083" x="2463800" y="2921000"/>
          <p14:tracePt t="82096" x="2457450" y="2921000"/>
          <p14:tracePt t="82153" x="2451100" y="2927350"/>
          <p14:tracePt t="82165" x="2444750" y="2927350"/>
          <p14:tracePt t="82171" x="2438400" y="2933700"/>
          <p14:tracePt t="82183" x="2432050" y="2933700"/>
          <p14:tracePt t="82196" x="2425700" y="2933700"/>
          <p14:tracePt t="82539" x="2419350" y="2933700"/>
          <p14:tracePt t="82547" x="2413000" y="2933700"/>
          <p14:tracePt t="82589" x="2406650" y="2933700"/>
          <p14:tracePt t="82653" x="2400300" y="2933700"/>
          <p14:tracePt t="82661" x="2393950" y="2933700"/>
          <p14:tracePt t="82667" x="2387600" y="2933700"/>
          <p14:tracePt t="82683" x="2381250" y="2933700"/>
          <p14:tracePt t="82697" x="2374900" y="2933700"/>
          <p14:tracePt t="82712" x="2355850" y="2933700"/>
          <p14:tracePt t="82728" x="2343150" y="2933700"/>
          <p14:tracePt t="82762" x="2330450" y="2933700"/>
          <p14:tracePt t="82778" x="2324100" y="2933700"/>
          <p14:tracePt t="82795" x="2311400" y="2927350"/>
          <p14:tracePt t="82812" x="2305050" y="2927350"/>
          <p14:tracePt t="82859" x="2298700" y="2927350"/>
          <p14:tracePt t="82867" x="2292350" y="2927350"/>
          <p14:tracePt t="82883" x="2286000" y="2927350"/>
          <p14:tracePt t="82895" x="2279650" y="2927350"/>
          <p14:tracePt t="82912" x="2273300" y="2927350"/>
          <p14:tracePt t="82928" x="2266950" y="2927350"/>
          <p14:tracePt t="82945" x="2254250" y="2927350"/>
          <p14:tracePt t="82962" x="2247900" y="2927350"/>
          <p14:tracePt t="83050" x="2241550" y="2927350"/>
          <p14:tracePt t="83453" x="2235200" y="2927350"/>
          <p14:tracePt t="83473" x="2228850" y="2927350"/>
          <p14:tracePt t="83481" x="2222500" y="2927350"/>
          <p14:tracePt t="83487" x="2216150" y="2927350"/>
          <p14:tracePt t="83499" x="2209800" y="2927350"/>
          <p14:tracePt t="83511" x="2203450" y="2933700"/>
          <p14:tracePt t="83528" x="2197100" y="2933700"/>
          <p14:tracePt t="83547" x="2190750" y="2933700"/>
          <p14:tracePt t="83576" x="2184400" y="2933700"/>
          <p14:tracePt t="83585" x="2178050" y="2933700"/>
          <p14:tracePt t="83595" x="2178050" y="2940050"/>
          <p14:tracePt t="83611" x="2165350" y="2940050"/>
          <p14:tracePt t="83628" x="2159000" y="2940050"/>
          <p14:tracePt t="83730" x="2152650" y="2940050"/>
          <p14:tracePt t="83740" x="2146300" y="2940050"/>
          <p14:tracePt t="83749" x="2139950" y="2940050"/>
          <p14:tracePt t="84397" x="2133600" y="2940050"/>
          <p14:tracePt t="84417" x="2127250" y="2940050"/>
          <p14:tracePt t="85066" x="2120900" y="2940050"/>
          <p14:tracePt t="85086" x="2114550" y="2940050"/>
          <p14:tracePt t="85093" x="2095500" y="2940050"/>
          <p14:tracePt t="85102" x="2082800" y="2940050"/>
          <p14:tracePt t="85111" x="2070100" y="2940050"/>
          <p14:tracePt t="85127" x="2044700" y="2940050"/>
          <p14:tracePt t="85144" x="2019300" y="2933700"/>
          <p14:tracePt t="85161" x="2006600" y="2927350"/>
          <p14:tracePt t="85194" x="2006600" y="2921000"/>
          <p14:tracePt t="85211" x="1987550" y="2914650"/>
          <p14:tracePt t="85227" x="1962150" y="2908300"/>
          <p14:tracePt t="85244" x="1924050" y="2901950"/>
          <p14:tracePt t="85261" x="1898650" y="2901950"/>
          <p14:tracePt t="85277" x="1873250" y="2901950"/>
          <p14:tracePt t="85294" x="1860550" y="2895600"/>
          <p14:tracePt t="85311" x="1835150" y="2895600"/>
          <p14:tracePt t="85327" x="1809750" y="2895600"/>
          <p14:tracePt t="85344" x="1784350" y="2895600"/>
          <p14:tracePt t="85361" x="1758950" y="2895600"/>
          <p14:tracePt t="85377" x="1720850" y="2895600"/>
          <p14:tracePt t="85394" x="1708150" y="2895600"/>
          <p14:tracePt t="85411" x="1682750" y="2895600"/>
          <p14:tracePt t="85427" x="1663700" y="2895600"/>
          <p14:tracePt t="85444" x="1638300" y="2895600"/>
          <p14:tracePt t="85461" x="1625600" y="2895600"/>
          <p14:tracePt t="85477" x="1619250" y="2895600"/>
          <p14:tracePt t="85581" x="1619250" y="2901950"/>
          <p14:tracePt t="85597" x="1619250" y="2908300"/>
          <p14:tracePt t="85605" x="1625600" y="2908300"/>
          <p14:tracePt t="85613" x="1631950" y="2921000"/>
          <p14:tracePt t="85627" x="1644650" y="2940050"/>
          <p14:tracePt t="85644" x="1651000" y="2946400"/>
          <p14:tracePt t="85661" x="1657350" y="2965450"/>
          <p14:tracePt t="85677" x="1663700" y="2971800"/>
          <p14:tracePt t="85694" x="1701800" y="3003550"/>
          <p14:tracePt t="85711" x="1720850" y="3009900"/>
          <p14:tracePt t="85727" x="1727200" y="3022600"/>
          <p14:tracePt t="85744" x="1746250" y="3041650"/>
          <p14:tracePt t="85761" x="1752600" y="3060700"/>
          <p14:tracePt t="85777" x="1771650" y="3067050"/>
          <p14:tracePt t="85794" x="1797050" y="3067050"/>
          <p14:tracePt t="85810" x="1822450" y="3073400"/>
          <p14:tracePt t="85827" x="1847850" y="3079750"/>
          <p14:tracePt t="85844" x="1854200" y="3079750"/>
          <p14:tracePt t="85860" x="1866900" y="3079750"/>
          <p14:tracePt t="85877" x="1879600" y="3086100"/>
          <p14:tracePt t="85894" x="1905000" y="3086100"/>
          <p14:tracePt t="85911" x="1936750" y="3086100"/>
          <p14:tracePt t="85927" x="1968500" y="3079750"/>
          <p14:tracePt t="85944" x="2006600" y="3073400"/>
          <p14:tracePt t="85961" x="2019300" y="3073400"/>
          <p14:tracePt t="85977" x="2032000" y="3067050"/>
          <p14:tracePt t="85994" x="2057400" y="3067050"/>
          <p14:tracePt t="86010" x="2082800" y="3067050"/>
          <p14:tracePt t="86027" x="2108200" y="3067050"/>
          <p14:tracePt t="86044" x="2146300" y="3067050"/>
          <p14:tracePt t="86060" x="2190750" y="3067050"/>
          <p14:tracePt t="86077" x="2260600" y="3067050"/>
          <p14:tracePt t="86094" x="2311400" y="3067050"/>
          <p14:tracePt t="86110" x="2324100" y="3067050"/>
          <p14:tracePt t="86127" x="2330450" y="3067050"/>
          <p14:tracePt t="86144" x="2343150" y="3067050"/>
          <p14:tracePt t="86160" x="2349500" y="3067050"/>
          <p14:tracePt t="86177" x="2355850" y="3067050"/>
          <p14:tracePt t="86194" x="2374900" y="3067050"/>
          <p14:tracePt t="86210" x="2393950" y="3073400"/>
          <p14:tracePt t="86227" x="2406650" y="3073400"/>
          <p14:tracePt t="86554" x="2413000" y="3073400"/>
          <p14:tracePt t="86603" x="2419350" y="3073400"/>
          <p14:tracePt t="86615" x="2419350" y="3067050"/>
          <p14:tracePt t="86632" x="2419350" y="3060700"/>
          <p14:tracePt t="86693" x="2419350" y="3054350"/>
          <p14:tracePt t="86717" x="2419350" y="3048000"/>
          <p14:tracePt t="86757" x="2419350" y="3041650"/>
          <p14:tracePt t="86769" x="2419350" y="3035300"/>
          <p14:tracePt t="86775" x="2419350" y="3028950"/>
          <p14:tracePt t="86782" x="2419350" y="3016250"/>
          <p14:tracePt t="86793" x="2419350" y="3003550"/>
          <p14:tracePt t="86810" x="2425700" y="2978150"/>
          <p14:tracePt t="86827" x="2438400" y="2952750"/>
          <p14:tracePt t="86843" x="2451100" y="2927350"/>
          <p14:tracePt t="86860" x="2457450" y="2901950"/>
          <p14:tracePt t="86877" x="2470150" y="2863850"/>
          <p14:tracePt t="86893" x="2476500" y="2838450"/>
          <p14:tracePt t="86910" x="2495550" y="2800350"/>
          <p14:tracePt t="86927" x="2527300" y="2717800"/>
          <p14:tracePt t="86943" x="2559050" y="2654300"/>
          <p14:tracePt t="86960" x="2590800" y="2609850"/>
          <p14:tracePt t="86977" x="2616200" y="2584450"/>
          <p14:tracePt t="86993" x="2635250" y="2565400"/>
          <p14:tracePt t="87010" x="2647950" y="2559050"/>
          <p14:tracePt t="87043" x="2647950" y="2552700"/>
          <p14:tracePt t="87060" x="2667000" y="2552700"/>
          <p14:tracePt t="87093" x="2679700" y="2546350"/>
          <p14:tracePt t="87110" x="2705100" y="2533650"/>
          <p14:tracePt t="87127" x="2717800" y="2527300"/>
          <p14:tracePt t="87143" x="2724150" y="2527300"/>
          <p14:tracePt t="87160" x="2736850" y="2520950"/>
          <p14:tracePt t="87177" x="2755900" y="2520950"/>
          <p14:tracePt t="87193" x="2774950" y="2520950"/>
          <p14:tracePt t="87210" x="2819400" y="2520950"/>
          <p14:tracePt t="87227" x="2882900" y="2520950"/>
          <p14:tracePt t="87243" x="2952750" y="2520950"/>
          <p14:tracePt t="87260" x="3022600" y="2527300"/>
          <p14:tracePt t="87276" x="3048000" y="2527300"/>
          <p14:tracePt t="87293" x="3054350" y="2527300"/>
          <p14:tracePt t="87310" x="3086100" y="2540000"/>
          <p14:tracePt t="87326" x="3105150" y="2546350"/>
          <p14:tracePt t="87343" x="3136900" y="2559050"/>
          <p14:tracePt t="87360" x="3194050" y="2578100"/>
          <p14:tracePt t="87376" x="3238500" y="2578100"/>
          <p14:tracePt t="87393" x="3282950" y="2578100"/>
          <p14:tracePt t="87410" x="3314700" y="2578100"/>
          <p14:tracePt t="87426" x="3371850" y="2552700"/>
          <p14:tracePt t="87443" x="3448050" y="2546350"/>
          <p14:tracePt t="87460" x="3524250" y="2546350"/>
          <p14:tracePt t="87476" x="3594100" y="2546350"/>
          <p14:tracePt t="87493" x="3632200" y="2552700"/>
          <p14:tracePt t="87510" x="3651250" y="2552700"/>
          <p14:tracePt t="87526" x="3676650" y="2546350"/>
          <p14:tracePt t="87543" x="3765550" y="2514600"/>
          <p14:tracePt t="87560" x="3873500" y="2489200"/>
          <p14:tracePt t="87576" x="4025900" y="2451100"/>
          <p14:tracePt t="87593" x="4057650" y="2444750"/>
          <p14:tracePt t="87610" x="4064000" y="2444750"/>
          <p14:tracePt t="87647" x="4070350" y="2444750"/>
          <p14:tracePt t="87660" x="4083050" y="2444750"/>
          <p14:tracePt t="87676" x="4108450" y="2438400"/>
          <p14:tracePt t="87693" x="4133850" y="2438400"/>
          <p14:tracePt t="87710" x="4159250" y="2432050"/>
          <p14:tracePt t="87726" x="4171950" y="2425700"/>
          <p14:tracePt t="87743" x="4184650" y="2419350"/>
          <p14:tracePt t="87760" x="4203700" y="2413000"/>
          <p14:tracePt t="87776" x="4229100" y="2400300"/>
          <p14:tracePt t="87793" x="4254500" y="2393950"/>
          <p14:tracePt t="87810" x="4318000" y="2387600"/>
          <p14:tracePt t="87826" x="4502150" y="2362200"/>
          <p14:tracePt t="87843" x="4591050" y="2362200"/>
          <p14:tracePt t="87859" x="4673600" y="2343150"/>
          <p14:tracePt t="87876" x="4699000" y="2336800"/>
          <p14:tracePt t="87959" x="4705350" y="2336800"/>
          <p14:tracePt t="87967" x="4711700" y="2336800"/>
          <p14:tracePt t="88169" x="4711700" y="2330450"/>
          <p14:tracePt t="88259" x="4705350" y="2330450"/>
          <p14:tracePt t="88270" x="4699000" y="2324100"/>
          <p14:tracePt t="88279" x="4692650" y="2317750"/>
          <p14:tracePt t="88293" x="4686300" y="2317750"/>
          <p14:tracePt t="88861" x="4686300" y="2311400"/>
          <p14:tracePt t="88873" x="4679950" y="2311400"/>
          <p14:tracePt t="88881" x="4673600" y="2311400"/>
          <p14:tracePt t="88892" x="4667250" y="2311400"/>
          <p14:tracePt t="88909" x="4654550" y="2311400"/>
          <p14:tracePt t="88926" x="4654550" y="2305050"/>
          <p14:tracePt t="88959" x="4648200" y="2305050"/>
          <p14:tracePt t="89013" x="4641850" y="2298700"/>
          <p14:tracePt t="89029" x="4635500" y="2298700"/>
          <p14:tracePt t="89037" x="4635500" y="2292350"/>
          <p14:tracePt t="89055" x="4629150" y="2292350"/>
          <p14:tracePt t="89119" x="4622800" y="2286000"/>
          <p14:tracePt t="89131" x="4616450" y="2286000"/>
          <p14:tracePt t="89141" x="4610100" y="2279650"/>
          <p14:tracePt t="89176" x="4603750" y="2279650"/>
          <p14:tracePt t="89193" x="4597400" y="2279650"/>
          <p14:tracePt t="89201" x="4591050" y="2279650"/>
          <p14:tracePt t="89447" x="4597400" y="2279650"/>
          <p14:tracePt t="89469" x="4603750" y="2279650"/>
          <p14:tracePt t="89543" x="4610100" y="2279650"/>
          <p14:tracePt t="89821" x="4616450" y="2279650"/>
          <p14:tracePt t="91177" x="4610100" y="2279650"/>
          <p14:tracePt t="91247" x="4603750" y="2273300"/>
          <p14:tracePt t="91255" x="4597400" y="2273300"/>
          <p14:tracePt t="91267" x="4591050" y="2273300"/>
          <p14:tracePt t="91956" x="4584700" y="2273300"/>
          <p14:tracePt t="91968" x="4578350" y="2273300"/>
          <p14:tracePt t="91977" x="4578350" y="2266950"/>
          <p14:tracePt t="92981" x="4584700" y="2266950"/>
          <p14:tracePt t="93182" x="4591050" y="2266950"/>
          <p14:tracePt t="93195" x="4597400" y="2266950"/>
          <p14:tracePt t="93234" x="4597400" y="2273300"/>
          <p14:tracePt t="93243" x="4610100" y="2279650"/>
          <p14:tracePt t="93263" x="4616450" y="2279650"/>
          <p14:tracePt t="93269" x="4622800" y="2279650"/>
          <p14:tracePt t="93277" x="4629150" y="2279650"/>
          <p14:tracePt t="93333" x="4635500" y="2286000"/>
          <p14:tracePt t="93345" x="4641850" y="2292350"/>
          <p14:tracePt t="93351" x="4641850" y="2298700"/>
          <p14:tracePt t="93359" x="4654550" y="2298700"/>
          <p14:tracePt t="93374" x="4667250" y="2311400"/>
          <p14:tracePt t="93390" x="4686300" y="2311400"/>
          <p14:tracePt t="93407" x="4692650" y="2311400"/>
          <p14:tracePt t="93440" x="4699000" y="2311400"/>
          <p14:tracePt t="93621" x="4692650" y="2311400"/>
          <p14:tracePt t="93629" x="4686300" y="2311400"/>
          <p14:tracePt t="93637" x="4673600" y="2311400"/>
          <p14:tracePt t="93645" x="4667250" y="2311400"/>
          <p14:tracePt t="93657" x="4660900" y="2311400"/>
          <p14:tracePt t="93674" x="4654550" y="2311400"/>
          <p14:tracePt t="93690" x="4641850" y="2311400"/>
          <p14:tracePt t="93707" x="4629150" y="2311400"/>
          <p14:tracePt t="93724" x="4616450" y="2311400"/>
          <p14:tracePt t="93740" x="4610100" y="2311400"/>
          <p14:tracePt t="94113" x="4597400" y="2311400"/>
          <p14:tracePt t="94121" x="4591050" y="2311400"/>
          <p14:tracePt t="94129" x="4572000" y="2311400"/>
          <p14:tracePt t="94140" x="4552950" y="2311400"/>
          <p14:tracePt t="94157" x="4527550" y="2311400"/>
          <p14:tracePt t="94173" x="4508500" y="2311400"/>
          <p14:tracePt t="94190" x="4502150" y="2311400"/>
          <p14:tracePt t="94207" x="4489450" y="2311400"/>
          <p14:tracePt t="94223" x="4470400" y="2317750"/>
          <p14:tracePt t="94240" x="4445000" y="2324100"/>
          <p14:tracePt t="94257" x="4394200" y="2336800"/>
          <p14:tracePt t="94273" x="4375150" y="2349500"/>
          <p14:tracePt t="94290" x="4349750" y="2362200"/>
          <p14:tracePt t="94307" x="4324350" y="2374900"/>
          <p14:tracePt t="94323" x="4305300" y="2374900"/>
          <p14:tracePt t="94340" x="4279900" y="2381250"/>
          <p14:tracePt t="94357" x="4260850" y="2393950"/>
          <p14:tracePt t="94373" x="4248150" y="2400300"/>
          <p14:tracePt t="94390" x="4216400" y="2425700"/>
          <p14:tracePt t="94407" x="4191000" y="2444750"/>
          <p14:tracePt t="94423" x="4165600" y="2470150"/>
          <p14:tracePt t="94440" x="4114800" y="2501900"/>
          <p14:tracePt t="94457" x="4089400" y="2520950"/>
          <p14:tracePt t="94473" x="4076700" y="2527300"/>
          <p14:tracePt t="94490" x="4064000" y="2527300"/>
          <p14:tracePt t="94506" x="4025900" y="2533650"/>
          <p14:tracePt t="94523" x="3994150" y="2559050"/>
          <p14:tracePt t="94540" x="3962400" y="2578100"/>
          <p14:tracePt t="94557" x="3930650" y="2603500"/>
          <p14:tracePt t="94573" x="3892550" y="2635250"/>
          <p14:tracePt t="94590" x="3867150" y="2654300"/>
          <p14:tracePt t="94607" x="3848100" y="2660650"/>
          <p14:tracePt t="94623" x="3829050" y="2667000"/>
          <p14:tracePt t="94640" x="3822700" y="2673350"/>
          <p14:tracePt t="94656" x="3816350" y="2673350"/>
          <p14:tracePt t="94673" x="3810000" y="2686050"/>
          <p14:tracePt t="94690" x="3797300" y="2698750"/>
          <p14:tracePt t="94706" x="3771900" y="2724150"/>
          <p14:tracePt t="94723" x="3752850" y="2743200"/>
          <p14:tracePt t="94740" x="3746500" y="2743200"/>
          <p14:tracePt t="94825" x="3746500" y="2749550"/>
          <p14:tracePt t="94863" x="3733800" y="2755900"/>
          <p14:tracePt t="94871" x="3727450" y="2755900"/>
          <p14:tracePt t="94879" x="3714750" y="2762250"/>
          <p14:tracePt t="94890" x="3708400" y="2762250"/>
          <p14:tracePt t="94906" x="3708400" y="2768600"/>
          <p14:tracePt t="94971" x="3702050" y="2768600"/>
          <p14:tracePt t="94985" x="3695700" y="2774950"/>
          <p14:tracePt t="94993" x="3689350" y="2774950"/>
          <p14:tracePt t="95006" x="3651250" y="2781300"/>
          <p14:tracePt t="95023" x="3600450" y="2774950"/>
          <p14:tracePt t="95040" x="3562350" y="2743200"/>
          <p14:tracePt t="95056" x="3536950" y="2724150"/>
          <p14:tracePt t="95073" x="3517900" y="2711450"/>
          <p14:tracePt t="95090" x="3511550" y="2705100"/>
          <p14:tracePt t="95145" x="3505200" y="2705100"/>
          <p14:tracePt t="95162" x="3498850" y="2705100"/>
          <p14:tracePt t="95169" x="3492500" y="2705100"/>
          <p14:tracePt t="95273" x="3486150" y="2698750"/>
          <p14:tracePt t="95281" x="3479800" y="2692400"/>
          <p14:tracePt t="95297" x="3479800" y="2686050"/>
          <p14:tracePt t="95317" x="3473450" y="2686050"/>
          <p14:tracePt t="95325" x="3473450" y="2679700"/>
          <p14:tracePt t="95418" x="3467100" y="2679700"/>
          <p14:tracePt t="95440" x="3460750" y="2673350"/>
          <p14:tracePt t="95452" x="3454400" y="2673350"/>
          <p14:tracePt t="95464" x="3448050" y="2673350"/>
          <p14:tracePt t="95481" x="3435350" y="2673350"/>
          <p14:tracePt t="95489" x="3422650" y="2667000"/>
          <p14:tracePt t="95506" x="3397250" y="2660650"/>
          <p14:tracePt t="95523" x="3371850" y="2647950"/>
          <p14:tracePt t="95539" x="3340100" y="2635250"/>
          <p14:tracePt t="95556" x="3314700" y="2622550"/>
          <p14:tracePt t="95573" x="3289300" y="2609850"/>
          <p14:tracePt t="95589" x="3251200" y="2603500"/>
          <p14:tracePt t="95606" x="3251200" y="2597150"/>
          <p14:tracePt t="95623" x="3244850" y="2597150"/>
          <p14:tracePt t="95639" x="3225800" y="2597150"/>
          <p14:tracePt t="95642" x="3213100" y="2590800"/>
          <p14:tracePt t="95656" x="3187700" y="2571750"/>
          <p14:tracePt t="95673" x="3162300" y="2565400"/>
          <p14:tracePt t="95689" x="3136900" y="2552700"/>
          <p14:tracePt t="95706" x="3111500" y="2540000"/>
          <p14:tracePt t="95723" x="3086100" y="2533650"/>
          <p14:tracePt t="95739" x="3060700" y="2527300"/>
          <p14:tracePt t="95756" x="3022600" y="2527300"/>
          <p14:tracePt t="95773" x="2997200" y="2527300"/>
          <p14:tracePt t="95789" x="2965450" y="2527300"/>
          <p14:tracePt t="95806" x="2927350" y="2527300"/>
          <p14:tracePt t="95823" x="2870200" y="2527300"/>
          <p14:tracePt t="95839" x="2806700" y="2527300"/>
          <p14:tracePt t="95856" x="2774950" y="2527300"/>
          <p14:tracePt t="95873" x="2749550" y="2527300"/>
          <p14:tracePt t="95890" x="2724150" y="2520950"/>
          <p14:tracePt t="95906" x="2705100" y="2508250"/>
          <p14:tracePt t="95923" x="2698750" y="2501900"/>
          <p14:tracePt t="95939" x="2686050" y="2501900"/>
          <p14:tracePt t="95956" x="2686050" y="2495550"/>
          <p14:tracePt t="96067" x="2679700" y="2489200"/>
          <p14:tracePt t="96081" x="2673350" y="2482850"/>
          <p14:tracePt t="96097" x="2673350" y="2476500"/>
          <p14:tracePt t="96113" x="2667000" y="2470150"/>
          <p14:tracePt t="96121" x="2667000" y="2463800"/>
          <p14:tracePt t="96167" x="2660650" y="2463800"/>
          <p14:tracePt t="96241" x="2660650" y="2451100"/>
          <p14:tracePt t="96264" x="2660650" y="2438400"/>
          <p14:tracePt t="96272" x="2654300" y="2432050"/>
          <p14:tracePt t="96281" x="2654300" y="2419350"/>
          <p14:tracePt t="96289" x="2647950" y="2406650"/>
          <p14:tracePt t="96306" x="2641600" y="2381250"/>
          <p14:tracePt t="96322" x="2635250" y="2362200"/>
          <p14:tracePt t="96339" x="2635250" y="2355850"/>
          <p14:tracePt t="96356" x="2635250" y="2343150"/>
          <p14:tracePt t="96372" x="2635250" y="2336800"/>
          <p14:tracePt t="96389" x="2635250" y="2330450"/>
          <p14:tracePt t="96428" x="2635250" y="2324100"/>
          <p14:tracePt t="96441" x="2635250" y="2317750"/>
          <p14:tracePt t="96456" x="2635250" y="2311400"/>
          <p14:tracePt t="96472" x="2628900" y="2305050"/>
          <p14:tracePt t="96489" x="2628900" y="2298700"/>
          <p14:tracePt t="96600" x="2628900" y="2292350"/>
          <p14:tracePt t="96641" x="2628900" y="2286000"/>
          <p14:tracePt t="97334" x="2635250" y="2286000"/>
          <p14:tracePt t="97350" x="2641600" y="2286000"/>
          <p14:tracePt t="97387" x="2647950" y="2286000"/>
          <p14:tracePt t="97392" x="2654300" y="2286000"/>
          <p14:tracePt t="97409" x="2660650" y="2286000"/>
          <p14:tracePt t="97461" x="2667000" y="2286000"/>
          <p14:tracePt t="97472" x="2673350" y="2286000"/>
          <p14:tracePt t="97479" x="2679700" y="2286000"/>
          <p14:tracePt t="97733" x="2686050" y="2286000"/>
          <p14:tracePt t="97961" x="2692400" y="2286000"/>
          <p14:tracePt t="99531" x="2698750" y="2286000"/>
          <p14:tracePt t="99546" x="2705100" y="2292350"/>
          <p14:tracePt t="99553" x="2711450" y="2292350"/>
          <p14:tracePt t="99765" x="2717800" y="2292350"/>
          <p14:tracePt t="99777" x="2730500" y="2292350"/>
          <p14:tracePt t="99785" x="2743200" y="2292350"/>
          <p14:tracePt t="99793" x="2749550" y="2286000"/>
          <p14:tracePt t="99804" x="2762250" y="2286000"/>
          <p14:tracePt t="99821" x="2781300" y="2286000"/>
          <p14:tracePt t="99837" x="2794000" y="2286000"/>
          <p14:tracePt t="99948" x="2794000" y="2279650"/>
          <p14:tracePt t="100199" x="2787650" y="2279650"/>
          <p14:tracePt t="100273" x="2781300" y="2286000"/>
          <p14:tracePt t="100289" x="2774950" y="2286000"/>
          <p14:tracePt t="100295" x="2768600" y="2292350"/>
          <p14:tracePt t="100339" x="2762250" y="2292350"/>
          <p14:tracePt t="100367" x="2755900" y="2292350"/>
          <p14:tracePt t="100377" x="2755900" y="2298700"/>
          <p14:tracePt t="100566" x="2749550" y="2298700"/>
          <p14:tracePt t="100592" x="2749550" y="2305050"/>
          <p14:tracePt t="100667" x="2743200" y="2305050"/>
          <p14:tracePt t="100679" x="2736850" y="2305050"/>
          <p14:tracePt t="100687" x="2736850" y="2311400"/>
          <p14:tracePt t="100703" x="2730500" y="2311400"/>
          <p14:tracePt t="100712" x="2724150" y="2311400"/>
          <p14:tracePt t="100721" x="2724150" y="2317750"/>
          <p14:tracePt t="100737" x="2717800" y="2317750"/>
          <p14:tracePt t="100757" x="2717800" y="2324100"/>
          <p14:tracePt t="100859" x="2711450" y="2330450"/>
          <p14:tracePt t="101381" x="2711450" y="2336800"/>
          <p14:tracePt t="101393" x="2711450" y="2343150"/>
          <p14:tracePt t="101437" x="2717800" y="2343150"/>
          <p14:tracePt t="101446" x="2717800" y="2349500"/>
          <p14:tracePt t="101455" x="2724150" y="2355850"/>
          <p14:tracePt t="101470" x="2724150" y="2362200"/>
          <p14:tracePt t="101487" x="2730500" y="2374900"/>
          <p14:tracePt t="101503" x="2743200" y="2381250"/>
          <p14:tracePt t="101520" x="2743200" y="2387600"/>
          <p14:tracePt t="101589" x="2749550" y="2393950"/>
          <p14:tracePt t="101647" x="2749550" y="2400300"/>
          <p14:tracePt t="101721" x="2749550" y="2406650"/>
          <p14:tracePt t="101733" x="2749550" y="2413000"/>
          <p14:tracePt t="101741" x="2749550" y="2419350"/>
          <p14:tracePt t="101761" x="2749550" y="2425700"/>
          <p14:tracePt t="101859" x="2755900" y="2432050"/>
          <p14:tracePt t="101869" x="2755900" y="2438400"/>
          <p14:tracePt t="101876" x="2755900" y="2444750"/>
          <p14:tracePt t="101887" x="2755900" y="2451100"/>
          <p14:tracePt t="101903" x="2762250" y="2463800"/>
          <p14:tracePt t="101920" x="2762250" y="2476500"/>
          <p14:tracePt t="101959" x="2762250" y="2482850"/>
          <p14:tracePt t="101978" x="2762250" y="2489200"/>
          <p14:tracePt t="102123" x="2762250" y="2495550"/>
          <p14:tracePt t="102208" x="2762250" y="2501900"/>
          <p14:tracePt t="102220" x="2762250" y="2508250"/>
          <p14:tracePt t="102233" x="2768600" y="2514600"/>
          <p14:tracePt t="102241" x="2768600" y="2520950"/>
          <p14:tracePt t="102253" x="2768600" y="2527300"/>
          <p14:tracePt t="102270" x="2774950" y="2540000"/>
          <p14:tracePt t="102286" x="2781300" y="2565400"/>
          <p14:tracePt t="102303" x="2781300" y="2578100"/>
          <p14:tracePt t="102336" x="2787650" y="2590800"/>
          <p14:tracePt t="102353" x="2787650" y="2609850"/>
          <p14:tracePt t="102370" x="2794000" y="2622550"/>
          <p14:tracePt t="102386" x="2794000" y="2628900"/>
          <p14:tracePt t="102403" x="2800350" y="2654300"/>
          <p14:tracePt t="102420" x="2800350" y="2679700"/>
          <p14:tracePt t="102436" x="2800350" y="2711450"/>
          <p14:tracePt t="102453" x="2800350" y="2717800"/>
          <p14:tracePt t="102470" x="2800350" y="2724150"/>
          <p14:tracePt t="102486" x="2800350" y="2749550"/>
          <p14:tracePt t="102503" x="2800350" y="2755900"/>
          <p14:tracePt t="102520" x="2800350" y="2781300"/>
          <p14:tracePt t="102536" x="2806700" y="2806700"/>
          <p14:tracePt t="102553" x="2806700" y="2825750"/>
          <p14:tracePt t="102569" x="2806700" y="2851150"/>
          <p14:tracePt t="102586" x="2806700" y="2857500"/>
          <p14:tracePt t="102603" x="2806700" y="2863850"/>
          <p14:tracePt t="102663" x="2806700" y="2870200"/>
          <p14:tracePt t="102670" x="2806700" y="2882900"/>
          <p14:tracePt t="102679" x="2806700" y="2889250"/>
          <p14:tracePt t="102686" x="2806700" y="2895600"/>
          <p14:tracePt t="102703" x="2806700" y="2901950"/>
          <p14:tracePt t="102719" x="2806700" y="2921000"/>
          <p14:tracePt t="102736" x="2806700" y="2927350"/>
          <p14:tracePt t="102753" x="2806700" y="2933700"/>
          <p14:tracePt t="102786" x="2806700" y="2959100"/>
          <p14:tracePt t="102803" x="2806700" y="2971800"/>
          <p14:tracePt t="102819" x="2806700" y="2990850"/>
          <p14:tracePt t="102836" x="2819400" y="3022600"/>
          <p14:tracePt t="102853" x="2838450" y="3048000"/>
          <p14:tracePt t="102869" x="2857500" y="3079750"/>
          <p14:tracePt t="102886" x="2870200" y="3105150"/>
          <p14:tracePt t="102903" x="2870200" y="3111500"/>
          <p14:tracePt t="102986" x="2876550" y="3117850"/>
          <p14:tracePt t="102999" x="2876550" y="3124200"/>
          <p14:tracePt t="103099" x="2876550" y="3130550"/>
          <p14:tracePt t="103376" x="2876550" y="3136900"/>
          <p14:tracePt t="103389" x="2876550" y="3143250"/>
          <p14:tracePt t="103396" x="2876550" y="3149600"/>
          <p14:tracePt t="104295" x="2870200" y="3149600"/>
          <p14:tracePt t="104303" x="2863850" y="3143250"/>
          <p14:tracePt t="104323" x="2857500" y="3143250"/>
          <p14:tracePt t="104365" x="2857500" y="3136900"/>
          <p14:tracePt t="104619" x="2851150" y="3136900"/>
          <p14:tracePt t="104632" x="2844800" y="3130550"/>
          <p14:tracePt t="104639" x="2844800" y="3124200"/>
          <p14:tracePt t="104652" x="2825750" y="3105150"/>
          <p14:tracePt t="104669" x="2819400" y="3098800"/>
          <p14:tracePt t="104685" x="2787650" y="3079750"/>
          <p14:tracePt t="104702" x="2781300" y="3073400"/>
          <p14:tracePt t="104719" x="2755900" y="3067050"/>
          <p14:tracePt t="104735" x="2743200" y="3060700"/>
          <p14:tracePt t="104752" x="2717800" y="3048000"/>
          <p14:tracePt t="104769" x="2705100" y="3048000"/>
          <p14:tracePt t="104785" x="2692400" y="3041650"/>
          <p14:tracePt t="104802" x="2667000" y="3041650"/>
          <p14:tracePt t="104819" x="2660650" y="3035300"/>
          <p14:tracePt t="104835" x="2654300" y="3035300"/>
          <p14:tracePt t="104852" x="2641600" y="3022600"/>
          <p14:tracePt t="104869" x="2622550" y="3016250"/>
          <p14:tracePt t="104885" x="2609850" y="3016250"/>
          <p14:tracePt t="104902" x="2603500" y="3009900"/>
          <p14:tracePt t="104919" x="2603500" y="3003550"/>
          <p14:tracePt t="105650" x="2609850" y="3003550"/>
          <p14:tracePt t="107816" x="2616200" y="3003550"/>
          <p14:tracePt t="107828" x="2622550" y="3003550"/>
          <p14:tracePt t="107853" x="2628900" y="3009900"/>
          <p14:tracePt t="107882" x="2635250" y="3009900"/>
          <p14:tracePt t="107914" x="2641600" y="3009900"/>
          <p14:tracePt t="107923" x="2641600" y="3016250"/>
          <p14:tracePt t="107930" x="2647950" y="3016250"/>
          <p14:tracePt t="107939" x="2647950" y="3022600"/>
          <p14:tracePt t="107950" x="2654300" y="3022600"/>
          <p14:tracePt t="107967" x="2660650" y="3028950"/>
          <p14:tracePt t="107984" x="2673350" y="3041650"/>
          <p14:tracePt t="108034" x="2679700" y="3048000"/>
          <p14:tracePt t="108046" x="2686050" y="3048000"/>
          <p14:tracePt t="108059" x="2686050" y="3054350"/>
          <p14:tracePt t="108071" x="2686050" y="3060700"/>
          <p14:tracePt t="108084" x="2692400" y="3067050"/>
          <p14:tracePt t="108100" x="2692400" y="3079750"/>
          <p14:tracePt t="108117" x="2698750" y="3086100"/>
          <p14:tracePt t="108134" x="2705100" y="3098800"/>
          <p14:tracePt t="108150" x="2705100" y="3105150"/>
          <p14:tracePt t="108167" x="2711450" y="3105150"/>
          <p14:tracePt t="108187" x="2711450" y="3111500"/>
          <p14:tracePt t="108239" x="2711450" y="3117850"/>
          <p14:tracePt t="108251" x="2711450" y="3124200"/>
          <p14:tracePt t="108269" x="2711450" y="3130550"/>
          <p14:tracePt t="108279" x="2717800" y="3130550"/>
          <p14:tracePt t="108284" x="2717800" y="3136900"/>
          <p14:tracePt t="108300" x="2724150" y="3149600"/>
          <p14:tracePt t="108317" x="2736850" y="3168650"/>
          <p14:tracePt t="108334" x="2743200" y="3181350"/>
          <p14:tracePt t="108350" x="2755900" y="3206750"/>
          <p14:tracePt t="108367" x="2768600" y="3225800"/>
          <p14:tracePt t="108384" x="2768600" y="3238500"/>
          <p14:tracePt t="108400" x="2768600" y="3244850"/>
          <p14:tracePt t="108417" x="2768600" y="3257550"/>
          <p14:tracePt t="108434" x="2768600" y="3276600"/>
          <p14:tracePt t="108450" x="2787650" y="3302000"/>
          <p14:tracePt t="108467" x="2794000" y="3327400"/>
          <p14:tracePt t="108484" x="2800350" y="3352800"/>
          <p14:tracePt t="108500" x="2806700" y="3384550"/>
          <p14:tracePt t="108517" x="2806700" y="3390900"/>
          <p14:tracePt t="108550" x="2806700" y="3397250"/>
          <p14:tracePt t="108567" x="2806700" y="3403600"/>
          <p14:tracePt t="108584" x="2813050" y="3429000"/>
          <p14:tracePt t="108600" x="2819400" y="3467100"/>
          <p14:tracePt t="108617" x="2819400" y="3498850"/>
          <p14:tracePt t="108633" x="2819400" y="3505200"/>
          <p14:tracePt t="108651" x="2819400" y="3511550"/>
          <p14:tracePt t="108751" x="2819400" y="3517900"/>
          <p14:tracePt t="108757" x="2813050" y="3524250"/>
          <p14:tracePt t="108767" x="2800350" y="3536950"/>
          <p14:tracePt t="108783" x="2787650" y="3549650"/>
          <p14:tracePt t="108800" x="2781300" y="3556000"/>
          <p14:tracePt t="108817" x="2768600" y="3562350"/>
          <p14:tracePt t="108833" x="2749550" y="3568700"/>
          <p14:tracePt t="108850" x="2711450" y="3587750"/>
          <p14:tracePt t="108867" x="2686050" y="3613150"/>
          <p14:tracePt t="108883" x="2660650" y="3638550"/>
          <p14:tracePt t="108900" x="2635250" y="3663950"/>
          <p14:tracePt t="108917" x="2609850" y="3708400"/>
          <p14:tracePt t="108933" x="2578100" y="3771900"/>
          <p14:tracePt t="108950" x="2559050" y="3810000"/>
          <p14:tracePt t="108967" x="2527300" y="3848100"/>
          <p14:tracePt t="108983" x="2520950" y="3867150"/>
          <p14:tracePt t="109000" x="2501900" y="3886200"/>
          <p14:tracePt t="109017" x="2489200" y="3898900"/>
          <p14:tracePt t="109033" x="2476500" y="3924300"/>
          <p14:tracePt t="109050" x="2457450" y="3949700"/>
          <p14:tracePt t="109067" x="2438400" y="3981450"/>
          <p14:tracePt t="109083" x="2413000" y="4006850"/>
          <p14:tracePt t="109100" x="2393950" y="4025900"/>
          <p14:tracePt t="109117" x="2381250" y="4051300"/>
          <p14:tracePt t="109133" x="2362200" y="4083050"/>
          <p14:tracePt t="109150" x="2349500" y="4108450"/>
          <p14:tracePt t="109167" x="2336800" y="4133850"/>
          <p14:tracePt t="109183" x="2298700" y="4184650"/>
          <p14:tracePt t="109200" x="2273300" y="4210050"/>
          <p14:tracePt t="109217" x="2247900" y="4235450"/>
          <p14:tracePt t="109233" x="2241550" y="4254500"/>
          <p14:tracePt t="109250" x="2228850" y="4273550"/>
          <p14:tracePt t="109267" x="2222500" y="4292600"/>
          <p14:tracePt t="109283" x="2222500" y="4318000"/>
          <p14:tracePt t="109300" x="2222500" y="4362450"/>
          <p14:tracePt t="109316" x="2222500" y="4381500"/>
          <p14:tracePt t="109333" x="2222500" y="4406900"/>
          <p14:tracePt t="109350" x="2222500" y="4419600"/>
          <p14:tracePt t="109367" x="2222500" y="4425950"/>
          <p14:tracePt t="109428" x="2222500" y="4432300"/>
          <p14:tracePt t="109445" x="2222500" y="4438650"/>
          <p14:tracePt t="109555" x="2222500" y="4445000"/>
          <p14:tracePt t="109579" x="2222500" y="4451350"/>
          <p14:tracePt t="109591" x="2216150" y="4457700"/>
          <p14:tracePt t="109596" x="2216150" y="4464050"/>
          <p14:tracePt t="109719" x="2216150" y="4470400"/>
          <p14:tracePt t="109821" x="2216150" y="4476750"/>
          <p14:tracePt t="110325" x="2209800" y="4476750"/>
          <p14:tracePt t="110407" x="2209800" y="4470400"/>
          <p14:tracePt t="110413" x="2209800" y="4457700"/>
          <p14:tracePt t="110421" x="2209800" y="4451350"/>
          <p14:tracePt t="110433" x="2209800" y="4438650"/>
          <p14:tracePt t="110449" x="2209800" y="4419600"/>
          <p14:tracePt t="110499" x="2209800" y="4413250"/>
          <p14:tracePt t="110511" x="2216150" y="4413250"/>
          <p14:tracePt t="110519" x="2222500" y="4406900"/>
          <p14:tracePt t="110533" x="2228850" y="4400550"/>
          <p14:tracePt t="110549" x="2247900" y="4387850"/>
          <p14:tracePt t="110566" x="2286000" y="4368800"/>
          <p14:tracePt t="110583" x="2324100" y="4362450"/>
          <p14:tracePt t="110599" x="2387600" y="4356100"/>
          <p14:tracePt t="110616" x="2419350" y="4349750"/>
          <p14:tracePt t="110633" x="2432050" y="4349750"/>
          <p14:tracePt t="110649" x="2451100" y="4343400"/>
          <p14:tracePt t="110666" x="2476500" y="4330700"/>
          <p14:tracePt t="110682" x="2501900" y="4318000"/>
          <p14:tracePt t="110699" x="2527300" y="4305300"/>
          <p14:tracePt t="110716" x="2552700" y="4279900"/>
          <p14:tracePt t="110732" x="2578100" y="4254500"/>
          <p14:tracePt t="110749" x="2635250" y="4229100"/>
          <p14:tracePt t="110766" x="2705100" y="4197350"/>
          <p14:tracePt t="110782" x="2806700" y="4152900"/>
          <p14:tracePt t="110799" x="2901950" y="4114800"/>
          <p14:tracePt t="110816" x="3067050" y="4057650"/>
          <p14:tracePt t="110832" x="3181350" y="4025900"/>
          <p14:tracePt t="110849" x="3333750" y="4000500"/>
          <p14:tracePt t="110866" x="3530600" y="3962400"/>
          <p14:tracePt t="110882" x="3759200" y="3911600"/>
          <p14:tracePt t="110899" x="3968750" y="3860800"/>
          <p14:tracePt t="110916" x="4152900" y="3816350"/>
          <p14:tracePt t="110932" x="4184650" y="3810000"/>
          <p14:tracePt t="110949" x="4210050" y="3810000"/>
          <p14:tracePt t="110966" x="4235450" y="3810000"/>
          <p14:tracePt t="110983" x="4286250" y="3822700"/>
          <p14:tracePt t="110999" x="4318000" y="3822700"/>
          <p14:tracePt t="111016" x="4343400" y="3835400"/>
          <p14:tracePt t="111033" x="4349750" y="3835400"/>
          <p14:tracePt t="111077" x="4337050" y="3835400"/>
          <p14:tracePt t="111085" x="4324350" y="3835400"/>
          <p14:tracePt t="111099" x="4311650" y="3835400"/>
          <p14:tracePt t="111116" x="4279900" y="3848100"/>
          <p14:tracePt t="111132" x="4089400" y="3886200"/>
          <p14:tracePt t="111149" x="3759200" y="3943350"/>
          <p14:tracePt t="111166" x="3289300" y="4013200"/>
          <p14:tracePt t="111182" x="2844800" y="4070350"/>
          <p14:tracePt t="111199" x="2578100" y="4140200"/>
          <p14:tracePt t="111216" x="2444750" y="4197350"/>
          <p14:tracePt t="111232" x="2387600" y="4235450"/>
          <p14:tracePt t="111249" x="2336800" y="4260850"/>
          <p14:tracePt t="111266" x="2254250" y="4267200"/>
          <p14:tracePt t="111282" x="2159000" y="4286250"/>
          <p14:tracePt t="111299" x="2108200" y="4298950"/>
          <p14:tracePt t="111316" x="2082800" y="4311650"/>
          <p14:tracePt t="111332" x="2063750" y="4324350"/>
          <p14:tracePt t="111401" x="2051050" y="4337050"/>
          <p14:tracePt t="111417" x="2044700" y="4343400"/>
          <p14:tracePt t="111425" x="2032000" y="4356100"/>
          <p14:tracePt t="111433" x="2019300" y="4362450"/>
          <p14:tracePt t="111449" x="1993900" y="4381500"/>
          <p14:tracePt t="111466" x="1974850" y="4387850"/>
          <p14:tracePt t="111482" x="1962150" y="4394200"/>
          <p14:tracePt t="111659" x="1955800" y="4394200"/>
          <p14:tracePt t="111671" x="1949450" y="4394200"/>
          <p14:tracePt t="111679" x="1943100" y="4394200"/>
          <p14:tracePt t="111687" x="1930400" y="4394200"/>
          <p14:tracePt t="111699" x="1924050" y="4394200"/>
          <p14:tracePt t="111801" x="1917700" y="4394200"/>
          <p14:tracePt t="111811" x="1911350" y="4394200"/>
          <p14:tracePt t="111851" x="1905000" y="4394200"/>
          <p14:tracePt t="111863" x="1898650" y="4387850"/>
          <p14:tracePt t="111871" x="1892300" y="4387850"/>
          <p14:tracePt t="111882" x="1885950" y="4381500"/>
          <p14:tracePt t="111899" x="1879600" y="4375150"/>
          <p14:tracePt t="111915" x="1866900" y="4375150"/>
          <p14:tracePt t="112003" x="1860550" y="4375150"/>
          <p14:tracePt t="112015" x="1854200" y="4368800"/>
          <p14:tracePt t="112023" x="1854200" y="4362450"/>
          <p14:tracePt t="112032" x="1847850" y="4362450"/>
          <p14:tracePt t="112101" x="1847850" y="4356100"/>
          <p14:tracePt t="112113" x="1841500" y="4356100"/>
          <p14:tracePt t="112121" x="1835150" y="4349750"/>
          <p14:tracePt t="112135" x="1828800" y="4349750"/>
          <p14:tracePt t="112149" x="1822450" y="4349750"/>
          <p14:tracePt t="112175" x="1816100" y="4343400"/>
          <p14:tracePt t="112351" x="1809750" y="4343400"/>
          <p14:tracePt t="112527" x="1809750" y="4337050"/>
          <p14:tracePt t="112545" x="1816100" y="4337050"/>
          <p14:tracePt t="112553" x="1822450" y="4337050"/>
          <p14:tracePt t="112565" x="1835150" y="4337050"/>
          <p14:tracePt t="112582" x="1847850" y="4337050"/>
          <p14:tracePt t="112598" x="1854200" y="4337050"/>
          <p14:tracePt t="112615" x="1860550" y="4337050"/>
          <p14:tracePt t="112632" x="1866900" y="4337050"/>
          <p14:tracePt t="112703" x="1873250" y="4337050"/>
          <p14:tracePt t="112717" x="1879600" y="4337050"/>
          <p14:tracePt t="112785" x="1885950" y="4337050"/>
          <p14:tracePt t="112807" x="1892300" y="4337050"/>
          <p14:tracePt t="112823" x="1898650" y="4337050"/>
          <p14:tracePt t="112863" x="1905000" y="4337050"/>
          <p14:tracePt t="112871" x="1911350" y="4337050"/>
          <p14:tracePt t="112893" x="1917700" y="4337050"/>
          <p14:tracePt t="112901" x="1924050" y="4337050"/>
          <p14:tracePt t="112917" x="1930400" y="4337050"/>
          <p14:tracePt t="112928" x="1936750" y="4337050"/>
          <p14:tracePt t="112956" x="1943100" y="4337050"/>
          <p14:tracePt t="112978" x="1949450" y="4337050"/>
          <p14:tracePt t="112991" x="1955800" y="4337050"/>
          <p14:tracePt t="112998" x="1962150" y="4337050"/>
          <p14:tracePt t="113015" x="1968500" y="4337050"/>
          <p14:tracePt t="113023" x="1981200" y="4337050"/>
          <p14:tracePt t="113031" x="1987550" y="4337050"/>
          <p14:tracePt t="113048" x="2000250" y="4337050"/>
          <p14:tracePt t="113097" x="2006600" y="4337050"/>
          <p14:tracePt t="113105" x="2012950" y="4337050"/>
          <p14:tracePt t="113115" x="2019300" y="4337050"/>
          <p14:tracePt t="113131" x="2038350" y="4337050"/>
          <p14:tracePt t="113148" x="2051050" y="4337050"/>
          <p14:tracePt t="113165" x="2070100" y="4337050"/>
          <p14:tracePt t="113181" x="2076450" y="4337050"/>
          <p14:tracePt t="113221" x="2082800" y="4337050"/>
          <p14:tracePt t="113245" x="2089150" y="4343400"/>
          <p14:tracePt t="113257" x="2095500" y="4343400"/>
          <p14:tracePt t="113273" x="2101850" y="4343400"/>
          <p14:tracePt t="113281" x="2108200" y="4343400"/>
          <p14:tracePt t="113355" x="2114550" y="4343400"/>
          <p14:tracePt t="113369" x="2120900" y="4349750"/>
          <p14:tracePt t="113373" x="2133600" y="4349750"/>
          <p14:tracePt t="114596" x="2139950" y="4349750"/>
          <p14:tracePt t="114634" x="2146300" y="4349750"/>
          <p14:tracePt t="114642" x="2152650" y="4349750"/>
          <p14:tracePt t="114658" x="2159000" y="4349750"/>
          <p14:tracePt t="114671" x="2165350" y="4349750"/>
          <p14:tracePt t="114741" x="2171700" y="4349750"/>
          <p14:tracePt t="114761" x="2178050" y="4349750"/>
          <p14:tracePt t="114771" x="2184400" y="4349750"/>
          <p14:tracePt t="114779" x="2190750" y="4349750"/>
          <p14:tracePt t="114787" x="2197100" y="4349750"/>
          <p14:tracePt t="114797" x="2203450" y="4349750"/>
          <p14:tracePt t="114814" x="2216150" y="4349750"/>
          <p14:tracePt t="114831" x="2222500" y="4349750"/>
          <p14:tracePt t="114847" x="2228850" y="4349750"/>
          <p14:tracePt t="114904" x="2235200" y="4349750"/>
          <p14:tracePt t="114917" x="2241550" y="4349750"/>
          <p14:tracePt t="114923" x="2247900" y="4349750"/>
          <p14:tracePt t="114959" x="2254250" y="4349750"/>
          <p14:tracePt t="114987" x="2260600" y="4349750"/>
          <p14:tracePt t="115049" x="2266950" y="4349750"/>
          <p14:tracePt t="115061" x="2273300" y="4349750"/>
          <p14:tracePt t="115069" x="2279650" y="4349750"/>
          <p14:tracePt t="115081" x="2286000" y="4349750"/>
          <p14:tracePt t="116856" x="2286000" y="4343400"/>
          <p14:tracePt t="116869" x="2286000" y="4337050"/>
          <p14:tracePt t="116899" x="2286000" y="4330700"/>
          <p14:tracePt t="116918" x="2286000" y="4324350"/>
          <p14:tracePt t="116926" x="2286000" y="4311650"/>
          <p14:tracePt t="116935" x="2286000" y="4298950"/>
          <p14:tracePt t="116946" x="2279650" y="4286250"/>
          <p14:tracePt t="116963" x="2279650" y="4267200"/>
          <p14:tracePt t="116980" x="2273300" y="4260850"/>
          <p14:tracePt t="116996" x="2273300" y="4254500"/>
          <p14:tracePt t="117013" x="2273300" y="4248150"/>
          <p14:tracePt t="117030" x="2273300" y="4241800"/>
          <p14:tracePt t="117046" x="2273300" y="4229100"/>
          <p14:tracePt t="117063" x="2273300" y="4203700"/>
          <p14:tracePt t="117080" x="2279650" y="4191000"/>
          <p14:tracePt t="117096" x="2286000" y="4159250"/>
          <p14:tracePt t="117113" x="2292350" y="4140200"/>
          <p14:tracePt t="117146" x="2292350" y="4133850"/>
          <p14:tracePt t="117181" x="2292350" y="4127500"/>
          <p14:tracePt t="117193" x="2298700" y="4121150"/>
          <p14:tracePt t="117201" x="2298700" y="4114800"/>
          <p14:tracePt t="117213" x="2298700" y="4102100"/>
          <p14:tracePt t="117230" x="2305050" y="4089400"/>
          <p14:tracePt t="117246" x="2317750" y="4064000"/>
          <p14:tracePt t="117263" x="2324100" y="4064000"/>
          <p14:tracePt t="117280" x="2324100" y="4057650"/>
          <p14:tracePt t="117399" x="2324100" y="4051300"/>
          <p14:tracePt t="117411" x="2324100" y="4044950"/>
          <p14:tracePt t="117419" x="2317750" y="4038600"/>
          <p14:tracePt t="117451" x="2311400" y="4038600"/>
          <p14:tracePt t="117463" x="2311400" y="4032250"/>
          <p14:tracePt t="117829" x="2311400" y="4019550"/>
          <p14:tracePt t="117837" x="2311400" y="4013200"/>
          <p14:tracePt t="117846" x="2317750" y="4006850"/>
          <p14:tracePt t="117863" x="2317750" y="4000500"/>
          <p14:tracePt t="117879" x="2324100" y="3981450"/>
          <p14:tracePt t="117896" x="2330450" y="3962400"/>
          <p14:tracePt t="117913" x="2330450" y="3956050"/>
          <p14:tracePt t="117929" x="2336800" y="3943350"/>
          <p14:tracePt t="117946" x="2343150" y="3937000"/>
          <p14:tracePt t="117963" x="2355850" y="3917950"/>
          <p14:tracePt t="117979" x="2374900" y="3892550"/>
          <p14:tracePt t="117996" x="2406650" y="3867150"/>
          <p14:tracePt t="118012" x="2425700" y="3848100"/>
          <p14:tracePt t="118029" x="2432050" y="3829050"/>
          <p14:tracePt t="118046" x="2451100" y="3803650"/>
          <p14:tracePt t="118063" x="2482850" y="3778250"/>
          <p14:tracePt t="118079" x="2508250" y="3752850"/>
          <p14:tracePt t="118096" x="2533650" y="3714750"/>
          <p14:tracePt t="118112" x="2565400" y="3689350"/>
          <p14:tracePt t="118129" x="2578100" y="3676650"/>
          <p14:tracePt t="118146" x="2584450" y="3670300"/>
          <p14:tracePt t="118162" x="2590800" y="3670300"/>
          <p14:tracePt t="118179" x="2603500" y="3663950"/>
          <p14:tracePt t="118196" x="2628900" y="3651250"/>
          <p14:tracePt t="118212" x="2647950" y="3638550"/>
          <p14:tracePt t="118229" x="2660650" y="3638550"/>
          <p14:tracePt t="118423" x="2660650" y="3632200"/>
          <p14:tracePt t="118457" x="2667000" y="3625850"/>
          <p14:tracePt t="118469" x="2673350" y="3625850"/>
          <p14:tracePt t="118477" x="2673350" y="3619500"/>
          <p14:tracePt t="118485" x="2686050" y="3613150"/>
          <p14:tracePt t="118496" x="2686050" y="3606800"/>
          <p14:tracePt t="118512" x="2698750" y="3594100"/>
          <p14:tracePt t="118529" x="2705100" y="3594100"/>
          <p14:tracePt t="118546" x="2724150" y="3575050"/>
          <p14:tracePt t="118562" x="2749550" y="3562350"/>
          <p14:tracePt t="118579" x="2787650" y="3549650"/>
          <p14:tracePt t="118596" x="2832100" y="3524250"/>
          <p14:tracePt t="118612" x="2857500" y="3505200"/>
          <p14:tracePt t="118629" x="2870200" y="3498850"/>
          <p14:tracePt t="118693" x="2876550" y="3498850"/>
          <p14:tracePt t="118703" x="2882900" y="3492500"/>
          <p14:tracePt t="118711" x="2889250" y="3492500"/>
          <p14:tracePt t="118719" x="2895600" y="3486150"/>
          <p14:tracePt t="118729" x="2908300" y="3486150"/>
          <p14:tracePt t="118746" x="2927350" y="3473450"/>
          <p14:tracePt t="118762" x="2927350" y="3467100"/>
          <p14:tracePt t="118871" x="2933700" y="3460750"/>
          <p14:tracePt t="118887" x="2933700" y="3441700"/>
          <p14:tracePt t="118895" x="2933700" y="3422650"/>
          <p14:tracePt t="118903" x="2933700" y="3409950"/>
          <p14:tracePt t="118912" x="2933700" y="3390900"/>
          <p14:tracePt t="118929" x="2933700" y="3359150"/>
          <p14:tracePt t="118946" x="2933700" y="3333750"/>
          <p14:tracePt t="118962" x="2933700" y="3314700"/>
          <p14:tracePt t="118979" x="2933700" y="3308350"/>
          <p14:tracePt t="119013" x="2927350" y="3308350"/>
          <p14:tracePt t="119029" x="2876550" y="3276600"/>
          <p14:tracePt t="119045" x="2787650" y="3225800"/>
          <p14:tracePt t="119062" x="2743200" y="3187700"/>
          <p14:tracePt t="119079" x="2717800" y="3155950"/>
          <p14:tracePt t="119095" x="2686050" y="3136900"/>
          <p14:tracePt t="119112" x="2641600" y="3105150"/>
          <p14:tracePt t="119129" x="2597150" y="3060700"/>
          <p14:tracePt t="119145" x="2559050" y="3009900"/>
          <p14:tracePt t="119162" x="2520950" y="2959100"/>
          <p14:tracePt t="119179" x="2514600" y="2933700"/>
          <p14:tracePt t="119195" x="2514600" y="2921000"/>
          <p14:tracePt t="119212" x="2514600" y="2908300"/>
          <p14:tracePt t="119229" x="2514600" y="2901950"/>
          <p14:tracePt t="119245" x="2514600" y="2876550"/>
          <p14:tracePt t="119262" x="2508250" y="2844800"/>
          <p14:tracePt t="119279" x="2508250" y="2762250"/>
          <p14:tracePt t="119295" x="2508250" y="2717800"/>
          <p14:tracePt t="119312" x="2508250" y="2673350"/>
          <p14:tracePt t="119329" x="2514600" y="2641600"/>
          <p14:tracePt t="119345" x="2514600" y="2616200"/>
          <p14:tracePt t="119362" x="2514600" y="2578100"/>
          <p14:tracePt t="119379" x="2514600" y="2559050"/>
          <p14:tracePt t="119395" x="2520950" y="2533650"/>
          <p14:tracePt t="119412" x="2520950" y="2508250"/>
          <p14:tracePt t="119429" x="2527300" y="2482850"/>
          <p14:tracePt t="119445" x="2533650" y="2470150"/>
          <p14:tracePt t="119462" x="2533650" y="2463800"/>
          <p14:tracePt t="119479" x="2533650" y="2457450"/>
          <p14:tracePt t="119495" x="2546350" y="2451100"/>
          <p14:tracePt t="119513" x="2565400" y="2432050"/>
          <p14:tracePt t="119529" x="2565400" y="2419350"/>
          <p14:tracePt t="119545" x="2571750" y="2406650"/>
          <p14:tracePt t="119562" x="2578100" y="2400300"/>
          <p14:tracePt t="119579" x="2584450" y="2400300"/>
          <p14:tracePt t="119595" x="2584450" y="2387600"/>
          <p14:tracePt t="119612" x="2590800" y="2374900"/>
          <p14:tracePt t="119628" x="2597150" y="2362200"/>
          <p14:tracePt t="119645" x="2609850" y="2343150"/>
          <p14:tracePt t="119662" x="2616200" y="2330450"/>
          <p14:tracePt t="119678" x="2622550" y="2317750"/>
          <p14:tracePt t="119695" x="2628900" y="2311400"/>
          <p14:tracePt t="119712" x="2635250" y="2305050"/>
          <p14:tracePt t="119728" x="2647950" y="2298700"/>
          <p14:tracePt t="119745" x="2660650" y="2292350"/>
          <p14:tracePt t="119817" x="2660650" y="2286000"/>
          <p14:tracePt t="119843" x="2667000" y="2286000"/>
          <p14:tracePt t="119854" x="2673350" y="2286000"/>
          <p14:tracePt t="119929" x="2673350" y="2279650"/>
          <p14:tracePt t="120055" x="2679700" y="2279650"/>
          <p14:tracePt t="120063" x="2686050" y="2279650"/>
          <p14:tracePt t="120219" x="2686050" y="2286000"/>
          <p14:tracePt t="121125" x="2692400" y="2292350"/>
          <p14:tracePt t="121137" x="2698750" y="2298700"/>
          <p14:tracePt t="121145" x="2698750" y="2305050"/>
          <p14:tracePt t="121675" x="2698750" y="2311400"/>
          <p14:tracePt t="121715" x="2705100" y="2317750"/>
          <p14:tracePt t="121728" x="2705100" y="2324100"/>
          <p14:tracePt t="121737" x="2705100" y="2330450"/>
          <p14:tracePt t="121909" x="2711450" y="2336800"/>
          <p14:tracePt t="121921" x="2717800" y="2336800"/>
          <p14:tracePt t="121929" x="2717800" y="2343150"/>
          <p14:tracePt t="121937" x="2724150" y="2355850"/>
          <p14:tracePt t="121945" x="2730500" y="2362200"/>
          <p14:tracePt t="121961" x="2730500" y="2368550"/>
          <p14:tracePt t="121977" x="2736850" y="2374900"/>
          <p14:tracePt t="121994" x="2736850" y="2381250"/>
          <p14:tracePt t="122069" x="2743200" y="2381250"/>
          <p14:tracePt t="122155" x="2749550" y="2393950"/>
          <p14:tracePt t="122171" x="2755900" y="2400300"/>
          <p14:tracePt t="122179" x="2762250" y="2406650"/>
          <p14:tracePt t="122187" x="2762250" y="2413000"/>
          <p14:tracePt t="122195" x="2768600" y="2419350"/>
          <p14:tracePt t="122211" x="2768600" y="2425700"/>
          <p14:tracePt t="122227" x="2774950" y="2438400"/>
          <p14:tracePt t="122244" x="2781300" y="2451100"/>
          <p14:tracePt t="122261" x="2787650" y="2470150"/>
          <p14:tracePt t="122277" x="2794000" y="2470150"/>
          <p14:tracePt t="122294" x="2794000" y="2476500"/>
          <p14:tracePt t="122311" x="2800350" y="2489200"/>
          <p14:tracePt t="122327" x="2806700" y="2501900"/>
          <p14:tracePt t="122344" x="2813050" y="2514600"/>
          <p14:tracePt t="122361" x="2819400" y="2533650"/>
          <p14:tracePt t="122377" x="2819400" y="2540000"/>
          <p14:tracePt t="122394" x="2825750" y="2540000"/>
          <p14:tracePt t="122411" x="2832100" y="2559050"/>
          <p14:tracePt t="122427" x="2844800" y="2584450"/>
          <p14:tracePt t="122444" x="2863850" y="2622550"/>
          <p14:tracePt t="122461" x="2876550" y="2641600"/>
          <p14:tracePt t="122477" x="2889250" y="2654300"/>
          <p14:tracePt t="122494" x="2895600" y="2667000"/>
          <p14:tracePt t="122510" x="2895600" y="2673350"/>
          <p14:tracePt t="122527" x="2908300" y="2692400"/>
          <p14:tracePt t="122544" x="2927350" y="2717800"/>
          <p14:tracePt t="122560" x="2952750" y="2749550"/>
          <p14:tracePt t="122577" x="2984500" y="2806700"/>
          <p14:tracePt t="122594" x="3009900" y="2838450"/>
          <p14:tracePt t="122610" x="3016250" y="2863850"/>
          <p14:tracePt t="122627" x="3022600" y="2876550"/>
          <p14:tracePt t="122644" x="3028950" y="2882900"/>
          <p14:tracePt t="122660" x="3041650" y="2901950"/>
          <p14:tracePt t="122677" x="3060700" y="2927350"/>
          <p14:tracePt t="122694" x="3079750" y="2952750"/>
          <p14:tracePt t="122710" x="3111500" y="3016250"/>
          <p14:tracePt t="122727" x="3136900" y="3060700"/>
          <p14:tracePt t="122744" x="3162300" y="3086100"/>
          <p14:tracePt t="122760" x="3162300" y="3098800"/>
          <p14:tracePt t="122801" x="3162300" y="3105150"/>
          <p14:tracePt t="122823" x="3168650" y="3105150"/>
          <p14:tracePt t="122831" x="3181350" y="3117850"/>
          <p14:tracePt t="122844" x="3194050" y="3130550"/>
          <p14:tracePt t="122860" x="3200400" y="3149600"/>
          <p14:tracePt t="122877" x="3206750" y="3162300"/>
          <p14:tracePt t="122894" x="3213100" y="3162300"/>
          <p14:tracePt t="122927" x="3213100" y="3168650"/>
          <p14:tracePt t="122944" x="3225800" y="3187700"/>
          <p14:tracePt t="122960" x="3232150" y="3213100"/>
          <p14:tracePt t="122977" x="3238500" y="3238500"/>
          <p14:tracePt t="122994" x="3244850" y="3263900"/>
          <p14:tracePt t="123010" x="3251200" y="3302000"/>
          <p14:tracePt t="123027" x="3251200" y="3314700"/>
          <p14:tracePt t="123044" x="3251200" y="3333750"/>
          <p14:tracePt t="123060" x="3257550" y="3352800"/>
          <p14:tracePt t="123077" x="3263900" y="3371850"/>
          <p14:tracePt t="123110" x="3263900" y="3378200"/>
          <p14:tracePt t="123127" x="3270250" y="3397250"/>
          <p14:tracePt t="123144" x="3270250" y="3416300"/>
          <p14:tracePt t="123160" x="3276600" y="3441700"/>
          <p14:tracePt t="123177" x="3276600" y="3460750"/>
          <p14:tracePt t="123194" x="3282950" y="3473450"/>
          <p14:tracePt t="123210" x="3282950" y="3486150"/>
          <p14:tracePt t="123259" x="3282950" y="3492500"/>
          <p14:tracePt t="123269" x="3282950" y="3498850"/>
          <p14:tracePt t="123277" x="3282950" y="3505200"/>
          <p14:tracePt t="123293" x="3276600" y="3536950"/>
          <p14:tracePt t="123310" x="3263900" y="3562350"/>
          <p14:tracePt t="123327" x="3232150" y="3587750"/>
          <p14:tracePt t="123343" x="3213100" y="3613150"/>
          <p14:tracePt t="123360" x="3187700" y="3638550"/>
          <p14:tracePt t="123377" x="3155950" y="3683000"/>
          <p14:tracePt t="123393" x="3130550" y="3708400"/>
          <p14:tracePt t="123410" x="3105150" y="3740150"/>
          <p14:tracePt t="123427" x="3079750" y="3778250"/>
          <p14:tracePt t="123443" x="3048000" y="3810000"/>
          <p14:tracePt t="123460" x="3022600" y="3841750"/>
          <p14:tracePt t="123477" x="3003550" y="3867150"/>
          <p14:tracePt t="123493" x="2984500" y="3892550"/>
          <p14:tracePt t="123510" x="2940050" y="3930650"/>
          <p14:tracePt t="123527" x="2870200" y="3962400"/>
          <p14:tracePt t="123543" x="2755900" y="4000500"/>
          <p14:tracePt t="123560" x="2660650" y="4025900"/>
          <p14:tracePt t="123577" x="2590800" y="4064000"/>
          <p14:tracePt t="123593" x="2552700" y="4089400"/>
          <p14:tracePt t="123610" x="2527300" y="4108450"/>
          <p14:tracePt t="123627" x="2501900" y="4133850"/>
          <p14:tracePt t="123643" x="2489200" y="4146550"/>
          <p14:tracePt t="123660" x="2476500" y="4152900"/>
          <p14:tracePt t="123677" x="2463800" y="4165600"/>
          <p14:tracePt t="123693" x="2444750" y="4171950"/>
          <p14:tracePt t="123710" x="2425700" y="4184650"/>
          <p14:tracePt t="123727" x="2400300" y="4197350"/>
          <p14:tracePt t="123743" x="2387600" y="4203700"/>
          <p14:tracePt t="123760" x="2387600" y="4210050"/>
          <p14:tracePt t="123777" x="2381250" y="4210050"/>
          <p14:tracePt t="123793" x="2374900" y="4210050"/>
          <p14:tracePt t="123827" x="2362200" y="4222750"/>
          <p14:tracePt t="123843" x="2343150" y="4248150"/>
          <p14:tracePt t="123860" x="2317750" y="4273550"/>
          <p14:tracePt t="123877" x="2311400" y="4286250"/>
          <p14:tracePt t="123893" x="2305050" y="4292600"/>
          <p14:tracePt t="123927" x="2298700" y="4292600"/>
          <p14:tracePt t="123943" x="2279650" y="4298950"/>
          <p14:tracePt t="123960" x="2279650" y="4305300"/>
          <p14:tracePt t="123977" x="2273300" y="4311650"/>
          <p14:tracePt t="123993" x="2266950" y="4318000"/>
          <p14:tracePt t="124010" x="2260600" y="4324350"/>
          <p14:tracePt t="124069" x="2254250" y="4324350"/>
          <p14:tracePt t="124093" x="2254250" y="4330700"/>
          <p14:tracePt t="124131" x="2247900" y="4330700"/>
          <p14:tracePt t="124142" x="2241550" y="4330700"/>
          <p14:tracePt t="124271" x="2235200" y="4330700"/>
          <p14:tracePt t="124306" x="2235200" y="4324350"/>
          <p14:tracePt t="124315" x="2235200" y="4318000"/>
          <p14:tracePt t="124323" x="2235200" y="4311650"/>
          <p14:tracePt t="124331" x="2235200" y="4305300"/>
          <p14:tracePt t="124343" x="2241550" y="4298950"/>
          <p14:tracePt t="124360" x="2254250" y="4286250"/>
          <p14:tracePt t="124376" x="2260600" y="4279900"/>
          <p14:tracePt t="124393" x="2279650" y="4260850"/>
          <p14:tracePt t="124410" x="2298700" y="4235450"/>
          <p14:tracePt t="124426" x="2317750" y="4210050"/>
          <p14:tracePt t="124443" x="2343150" y="4178300"/>
          <p14:tracePt t="124460" x="2387600" y="4133850"/>
          <p14:tracePt t="124476" x="2432050" y="4108450"/>
          <p14:tracePt t="124493" x="2457450" y="4089400"/>
          <p14:tracePt t="124510" x="2476500" y="4064000"/>
          <p14:tracePt t="124526" x="2501900" y="4038600"/>
          <p14:tracePt t="124543" x="2527300" y="4013200"/>
          <p14:tracePt t="124560" x="2565400" y="3962400"/>
          <p14:tracePt t="124576" x="2622550" y="3911600"/>
          <p14:tracePt t="124593" x="2679700" y="3879850"/>
          <p14:tracePt t="124610" x="2730500" y="3854450"/>
          <p14:tracePt t="124626" x="2768600" y="3810000"/>
          <p14:tracePt t="124643" x="2794000" y="3790950"/>
          <p14:tracePt t="124660" x="2819400" y="3765550"/>
          <p14:tracePt t="124676" x="2851150" y="3733800"/>
          <p14:tracePt t="124693" x="2876550" y="3708400"/>
          <p14:tracePt t="124710" x="2908300" y="3683000"/>
          <p14:tracePt t="124726" x="2940050" y="3670300"/>
          <p14:tracePt t="124743" x="2965450" y="3651250"/>
          <p14:tracePt t="124760" x="3003550" y="3613150"/>
          <p14:tracePt t="124776" x="3028950" y="3594100"/>
          <p14:tracePt t="124793" x="3060700" y="3568700"/>
          <p14:tracePt t="124809" x="3073400" y="3556000"/>
          <p14:tracePt t="124826" x="3092450" y="3543300"/>
          <p14:tracePt t="124843" x="3105150" y="3543300"/>
          <p14:tracePt t="124859" x="3105150" y="3536950"/>
          <p14:tracePt t="124876" x="3111500" y="3536950"/>
          <p14:tracePt t="124893" x="3136900" y="3517900"/>
          <p14:tracePt t="124909" x="3143250" y="3505200"/>
          <p14:tracePt t="124926" x="3149600" y="3498850"/>
          <p14:tracePt t="124943" x="3155950" y="3492500"/>
          <p14:tracePt t="124979" x="3162300" y="3486150"/>
          <p14:tracePt t="124995" x="3168650" y="3486150"/>
          <p14:tracePt t="125041" x="3168650" y="3492500"/>
          <p14:tracePt t="125049" x="3162300" y="3498850"/>
          <p14:tracePt t="125057" x="3149600" y="3511550"/>
          <p14:tracePt t="125065" x="3136900" y="3524250"/>
          <p14:tracePt t="125076" x="3124200" y="3524250"/>
          <p14:tracePt t="125093" x="3086100" y="3524250"/>
          <p14:tracePt t="125109" x="3048000" y="3479800"/>
          <p14:tracePt t="125126" x="2997200" y="3359150"/>
          <p14:tracePt t="125143" x="2965450" y="3333750"/>
          <p14:tracePt t="125159" x="2940050" y="3314700"/>
          <p14:tracePt t="125176" x="2882900" y="3295650"/>
          <p14:tracePt t="125193" x="2774950" y="3276600"/>
          <p14:tracePt t="125209" x="2673350" y="3276600"/>
          <p14:tracePt t="125226" x="2609850" y="3263900"/>
          <p14:tracePt t="125243" x="2578100" y="3238500"/>
          <p14:tracePt t="125259" x="2527300" y="3194050"/>
          <p14:tracePt t="125276" x="2489200" y="3168650"/>
          <p14:tracePt t="125293" x="2451100" y="3136900"/>
          <p14:tracePt t="125309" x="2419350" y="3111500"/>
          <p14:tracePt t="125326" x="2393950" y="3086100"/>
          <p14:tracePt t="125343" x="2374900" y="3067050"/>
          <p14:tracePt t="125359" x="2355850" y="3048000"/>
          <p14:tracePt t="125376" x="2355850" y="3041650"/>
          <p14:tracePt t="125409" x="2349500" y="3028950"/>
          <p14:tracePt t="125426" x="2349500" y="3009900"/>
          <p14:tracePt t="125442" x="2343150" y="2997200"/>
          <p14:tracePt t="125459" x="2343150" y="2990850"/>
          <p14:tracePt t="125476" x="2343150" y="2984500"/>
          <p14:tracePt t="125525" x="2343150" y="2978150"/>
          <p14:tracePt t="125541" x="2343150" y="2971800"/>
          <p14:tracePt t="125557" x="2349500" y="2971800"/>
          <p14:tracePt t="125565" x="2355850" y="2965450"/>
          <p14:tracePt t="125576" x="2362200" y="2959100"/>
          <p14:tracePt t="125592" x="2374900" y="2952750"/>
          <p14:tracePt t="125609" x="2381250" y="2952750"/>
          <p14:tracePt t="125642" x="2387600" y="2952750"/>
          <p14:tracePt t="125676" x="2387600" y="2946400"/>
          <p14:tracePt t="125803" x="2387600" y="2940050"/>
          <p14:tracePt t="125815" x="2393950" y="2940050"/>
          <p14:tracePt t="125899" x="2400300" y="2940050"/>
          <p14:tracePt t="125938" x="2400300" y="2933700"/>
          <p14:tracePt t="126193" x="2406650" y="2933700"/>
          <p14:tracePt t="126218" x="2413000" y="2933700"/>
          <p14:tracePt t="126255" x="2432050" y="2927350"/>
          <p14:tracePt t="126263" x="2444750" y="2921000"/>
          <p14:tracePt t="126273" x="2463800" y="2914650"/>
          <p14:tracePt t="126279" x="2482850" y="2914650"/>
          <p14:tracePt t="126292" x="2508250" y="2908300"/>
          <p14:tracePt t="126309" x="2667000" y="2901950"/>
          <p14:tracePt t="126326" x="2755900" y="2901950"/>
          <p14:tracePt t="126342" x="2787650" y="2901950"/>
          <p14:tracePt t="126359" x="2806700" y="2901950"/>
          <p14:tracePt t="126398" x="2813050" y="2901950"/>
          <p14:tracePt t="126409" x="2825750" y="2914650"/>
          <p14:tracePt t="126425" x="2870200" y="2940050"/>
          <p14:tracePt t="126442" x="2895600" y="2959100"/>
          <p14:tracePt t="126459" x="2908300" y="2971800"/>
          <p14:tracePt t="126524" x="2914650" y="2971800"/>
          <p14:tracePt t="126532" x="2927350" y="2984500"/>
          <p14:tracePt t="126542" x="2933700" y="2990850"/>
          <p14:tracePt t="126559" x="2952750" y="3016250"/>
          <p14:tracePt t="126575" x="2952750" y="3022600"/>
          <p14:tracePt t="126689" x="2952750" y="3028950"/>
          <p14:tracePt t="126697" x="2952750" y="3035300"/>
          <p14:tracePt t="126709" x="2946400" y="3054350"/>
          <p14:tracePt t="126725" x="2914650" y="3073400"/>
          <p14:tracePt t="126742" x="2882900" y="3073400"/>
          <p14:tracePt t="126759" x="2857500" y="3073400"/>
          <p14:tracePt t="126775" x="2838450" y="3054350"/>
          <p14:tracePt t="126792" x="2819400" y="3041650"/>
          <p14:tracePt t="126809" x="2800350" y="3022600"/>
          <p14:tracePt t="126825" x="2787650" y="3016250"/>
          <p14:tracePt t="126842" x="2781300" y="3009900"/>
          <p14:tracePt t="126921" x="2774950" y="3009900"/>
          <p14:tracePt t="126931" x="2768600" y="3003550"/>
          <p14:tracePt t="126943" x="2768600" y="2997200"/>
          <p14:tracePt t="127005" x="2762250" y="2997200"/>
          <p14:tracePt t="127017" x="2755900" y="2997200"/>
          <p14:tracePt t="127024" x="2755900" y="3003550"/>
          <p14:tracePt t="127087" x="2749550" y="3003550"/>
          <p14:tracePt t="127098" x="2743200" y="3003550"/>
          <p14:tracePt t="127114" x="2743200" y="3009900"/>
          <p14:tracePt t="127136" x="2736850" y="3016250"/>
          <p14:tracePt t="127145" x="2730500" y="3022600"/>
          <p14:tracePt t="127156" x="2730500" y="3028950"/>
          <p14:tracePt t="127177" x="2724150" y="3028950"/>
          <p14:tracePt t="127200" x="2717800" y="3028950"/>
          <p14:tracePt t="127291" x="2711450" y="3028950"/>
          <p14:tracePt t="127489" x="2711450" y="3035300"/>
          <p14:tracePt t="127500" x="2711450" y="3041650"/>
          <p14:tracePt t="127516" x="2711450" y="3048000"/>
          <p14:tracePt t="127591" x="2711450" y="3054350"/>
          <p14:tracePt t="127603" x="2711450" y="3060700"/>
          <p14:tracePt t="127611" x="2711450" y="3067050"/>
          <p14:tracePt t="127625" x="2711450" y="3073400"/>
          <p14:tracePt t="127642" x="2717800" y="3086100"/>
          <p14:tracePt t="127692" x="2717800" y="3092450"/>
          <p14:tracePt t="127705" x="2717800" y="3098800"/>
          <p14:tracePt t="127714" x="2717800" y="3111500"/>
          <p14:tracePt t="127725" x="2717800" y="3117850"/>
          <p14:tracePt t="127742" x="2717800" y="3124200"/>
          <p14:tracePt t="127758" x="2717800" y="3130550"/>
          <p14:tracePt t="127779" x="2717800" y="3136900"/>
          <p14:tracePt t="127891" x="2711450" y="3136900"/>
          <p14:tracePt t="127939" x="2711450" y="3143250"/>
          <p14:tracePt t="127977" x="2711450" y="3149600"/>
          <p14:tracePt t="127985" x="2711450" y="3155950"/>
          <p14:tracePt t="128001" x="2711450" y="3168650"/>
          <p14:tracePt t="128009" x="2711450" y="3181350"/>
          <p14:tracePt t="128025" x="2711450" y="3194050"/>
          <p14:tracePt t="128075" x="2711450" y="3200400"/>
          <p14:tracePt t="128103" x="2711450" y="3206750"/>
          <p14:tracePt t="128211" x="2711450" y="3213100"/>
          <p14:tracePt t="128242" x="2717800" y="3219450"/>
          <p14:tracePt t="128251" x="2717800" y="3225800"/>
          <p14:tracePt t="128258" x="2717800" y="3232150"/>
          <p14:tracePt t="128275" x="2724150" y="3238500"/>
          <p14:tracePt t="128291" x="2724150" y="3244850"/>
          <p14:tracePt t="128308" x="2730500" y="3251200"/>
          <p14:tracePt t="128342" x="2743200" y="3263900"/>
          <p14:tracePt t="128358" x="2749550" y="3289300"/>
          <p14:tracePt t="128375" x="2755900" y="3308350"/>
          <p14:tracePt t="128391" x="2755900" y="3327400"/>
          <p14:tracePt t="128408" x="2755900" y="3333750"/>
          <p14:tracePt t="128425" x="2755900" y="3340100"/>
          <p14:tracePt t="128441" x="2755900" y="3346450"/>
          <p14:tracePt t="128458" x="2749550" y="3346450"/>
          <p14:tracePt t="128527" x="2749550" y="3352800"/>
          <p14:tracePt t="128657" x="2749550" y="3359150"/>
          <p14:tracePt t="128669" x="2749550" y="3365500"/>
          <p14:tracePt t="128685" x="2749550" y="3371850"/>
          <p14:tracePt t="128693" x="2749550" y="3378200"/>
          <p14:tracePt t="128708" x="2749550" y="3384550"/>
          <p14:tracePt t="128724" x="2749550" y="3397250"/>
          <p14:tracePt t="128741" x="2749550" y="3403600"/>
          <p14:tracePt t="128758" x="2736850" y="3422650"/>
          <p14:tracePt t="128774" x="2724150" y="3429000"/>
          <p14:tracePt t="128939" x="2730500" y="3429000"/>
          <p14:tracePt t="128945" x="2743200" y="3422650"/>
          <p14:tracePt t="128958" x="2755900" y="3422650"/>
          <p14:tracePt t="128974" x="2774950" y="3422650"/>
          <p14:tracePt t="128991" x="2787650" y="3416300"/>
          <p14:tracePt t="129008" x="2800350" y="3416300"/>
          <p14:tracePt t="129057" x="2806700" y="3416300"/>
          <p14:tracePt t="129079" x="2813050" y="3416300"/>
          <p14:tracePt t="129091" x="2819400" y="3409950"/>
          <p14:tracePt t="129099" x="2825750" y="3409950"/>
          <p14:tracePt t="129107" x="2832100" y="3397250"/>
          <p14:tracePt t="129124" x="2857500" y="3390900"/>
          <p14:tracePt t="129141" x="2876550" y="3384550"/>
          <p14:tracePt t="129158" x="2889250" y="3384550"/>
          <p14:tracePt t="129174" x="2914650" y="3371850"/>
          <p14:tracePt t="129191" x="2952750" y="3340100"/>
          <p14:tracePt t="129207" x="2978150" y="3333750"/>
          <p14:tracePt t="129224" x="2990850" y="3327400"/>
          <p14:tracePt t="129241" x="3016250" y="3327400"/>
          <p14:tracePt t="129257" x="3028950" y="3327400"/>
          <p14:tracePt t="129274" x="3041650" y="3333750"/>
          <p14:tracePt t="129291" x="3041650" y="3359150"/>
          <p14:tracePt t="129307" x="3028950" y="3384550"/>
          <p14:tracePt t="129324" x="2990850" y="3429000"/>
          <p14:tracePt t="129341" x="2959100" y="3454400"/>
          <p14:tracePt t="129357" x="2946400" y="3454400"/>
          <p14:tracePt t="129535" x="2940050" y="3460750"/>
          <p14:tracePt t="129545" x="2933700" y="3467100"/>
          <p14:tracePt t="129551" x="2921000" y="3473450"/>
          <p14:tracePt t="129559" x="2908300" y="3479800"/>
          <p14:tracePt t="129574" x="2901950" y="3479800"/>
          <p14:tracePt t="129591" x="2895600" y="3479800"/>
          <p14:tracePt t="129660" x="2901950" y="3479800"/>
          <p14:tracePt t="129669" x="2908300" y="3473450"/>
          <p14:tracePt t="129677" x="2933700" y="3460750"/>
          <p14:tracePt t="129691" x="2965450" y="3460750"/>
          <p14:tracePt t="129707" x="3016250" y="3441700"/>
          <p14:tracePt t="129815" x="3028950" y="3435350"/>
          <p14:tracePt t="129825" x="3035300" y="3429000"/>
          <p14:tracePt t="129833" x="3041650" y="3429000"/>
          <p14:tracePt t="129941" x="3041650" y="3422650"/>
          <p14:tracePt t="130117" x="3035300" y="3422650"/>
          <p14:tracePt t="130129" x="3028950" y="3422650"/>
          <p14:tracePt t="130137" x="3022600" y="3422650"/>
          <p14:tracePt t="130145" x="3009900" y="3422650"/>
          <p14:tracePt t="130157" x="2997200" y="3422650"/>
          <p14:tracePt t="130174" x="2940050" y="3384550"/>
          <p14:tracePt t="130190" x="2901950" y="3352800"/>
          <p14:tracePt t="130207" x="2876550" y="3321050"/>
          <p14:tracePt t="130224" x="2851150" y="3289300"/>
          <p14:tracePt t="130240" x="2806700" y="3263900"/>
          <p14:tracePt t="130257" x="2762250" y="3232150"/>
          <p14:tracePt t="130274" x="2717800" y="3213100"/>
          <p14:tracePt t="130291" x="2667000" y="3181350"/>
          <p14:tracePt t="130307" x="2616200" y="3155950"/>
          <p14:tracePt t="130324" x="2565400" y="3124200"/>
          <p14:tracePt t="130340" x="2438400" y="3073400"/>
          <p14:tracePt t="130357" x="2362200" y="3041650"/>
          <p14:tracePt t="130374" x="2311400" y="3009900"/>
          <p14:tracePt t="130390" x="2273300" y="2984500"/>
          <p14:tracePt t="130407" x="2247900" y="2952750"/>
          <p14:tracePt t="130424" x="2235200" y="2952750"/>
          <p14:tracePt t="130440" x="2222500" y="2933700"/>
          <p14:tracePt t="130457" x="2216150" y="2927350"/>
          <p14:tracePt t="130542" x="2216150" y="2921000"/>
          <p14:tracePt t="130550" x="2222500" y="2914650"/>
          <p14:tracePt t="130559" x="2228850" y="2908300"/>
          <p14:tracePt t="130574" x="2235200" y="2901950"/>
          <p14:tracePt t="130590" x="2241550" y="2895600"/>
          <p14:tracePt t="130640" x="2286000" y="2895600"/>
          <p14:tracePt t="130649" x="2343150" y="2914650"/>
          <p14:tracePt t="130657" x="2387600" y="2933700"/>
          <p14:tracePt t="130674" x="2495550" y="2965450"/>
          <p14:tracePt t="130690" x="2616200" y="3003550"/>
          <p14:tracePt t="130707" x="2705100" y="3041650"/>
          <p14:tracePt t="130723" x="2717800" y="3048000"/>
          <p14:tracePt t="130789" x="2724150" y="3048000"/>
          <p14:tracePt t="130797" x="2736850" y="3060700"/>
          <p14:tracePt t="130805" x="2749550" y="3079750"/>
          <p14:tracePt t="130813" x="2755900" y="3092450"/>
          <p14:tracePt t="130823" x="2762250" y="3092450"/>
          <p14:tracePt t="130840" x="2762250" y="3098800"/>
          <p14:tracePt t="130921" x="2762250" y="3105150"/>
          <p14:tracePt t="130933" x="2768600" y="3111500"/>
          <p14:tracePt t="130941" x="2768600" y="3117850"/>
          <p14:tracePt t="130949" x="2774950" y="3124200"/>
          <p14:tracePt t="130957" x="2787650" y="3130550"/>
          <p14:tracePt t="130973" x="2794000" y="3130550"/>
          <p14:tracePt t="130990" x="2813050" y="3155950"/>
          <p14:tracePt t="131007" x="2838450" y="3187700"/>
          <p14:tracePt t="131023" x="2870200" y="3213100"/>
          <p14:tracePt t="131040" x="2895600" y="3251200"/>
          <p14:tracePt t="131057" x="2921000" y="3289300"/>
          <p14:tracePt t="131073" x="2952750" y="3327400"/>
          <p14:tracePt t="131090" x="2971800" y="3359150"/>
          <p14:tracePt t="131107" x="2971800" y="3384550"/>
          <p14:tracePt t="131123" x="2978150" y="3390900"/>
          <p14:tracePt t="131140" x="2978150" y="3403600"/>
          <p14:tracePt t="131157" x="2978150" y="3416300"/>
          <p14:tracePt t="131173" x="2978150" y="3429000"/>
          <p14:tracePt t="131190" x="2984500" y="3441700"/>
          <p14:tracePt t="131207" x="2984500" y="3454400"/>
          <p14:tracePt t="131223" x="2990850" y="3479800"/>
          <p14:tracePt t="131240" x="2997200" y="3505200"/>
          <p14:tracePt t="131257" x="3003550" y="3517900"/>
          <p14:tracePt t="131273" x="3003550" y="3530600"/>
          <p14:tracePt t="131290" x="3009900" y="3536950"/>
          <p14:tracePt t="131612" x="3009900" y="3530600"/>
          <p14:tracePt t="131629" x="3009900" y="3524250"/>
          <p14:tracePt t="131643" x="3003550" y="3517900"/>
          <p14:tracePt t="131715" x="3003550" y="3511550"/>
          <p14:tracePt t="131727" x="3003550" y="3505200"/>
          <p14:tracePt t="131732" x="3003550" y="3498850"/>
          <p14:tracePt t="133274" x="2997200" y="3498850"/>
          <p14:tracePt t="133290" x="2990850" y="3498850"/>
          <p14:tracePt t="133445" x="2990850" y="3505200"/>
          <p14:tracePt t="133453" x="2990850" y="3517900"/>
          <p14:tracePt t="133459" x="2997200" y="3524250"/>
          <p14:tracePt t="133472" x="2997200" y="3530600"/>
          <p14:tracePt t="133489" x="2997200" y="3536950"/>
          <p14:tracePt t="133506" x="2997200" y="3549650"/>
          <p14:tracePt t="133522" x="2997200" y="3568700"/>
          <p14:tracePt t="133539" x="2997200" y="3581400"/>
          <p14:tracePt t="133556" x="2997200" y="3606800"/>
          <p14:tracePt t="133572" x="2997200" y="3632200"/>
          <p14:tracePt t="133589" x="2984500" y="3670300"/>
          <p14:tracePt t="133606" x="2965450" y="3714750"/>
          <p14:tracePt t="133622" x="2927350" y="3765550"/>
          <p14:tracePt t="133639" x="2901950" y="3797300"/>
          <p14:tracePt t="133656" x="2876550" y="3822700"/>
          <p14:tracePt t="133672" x="2863850" y="3841750"/>
          <p14:tracePt t="133689" x="2851150" y="3867150"/>
          <p14:tracePt t="133706" x="2838450" y="3892550"/>
          <p14:tracePt t="133722" x="2819400" y="3924300"/>
          <p14:tracePt t="133739" x="2787650" y="3962400"/>
          <p14:tracePt t="133755" x="2762250" y="3994150"/>
          <p14:tracePt t="133772" x="2724150" y="4032250"/>
          <p14:tracePt t="133789" x="2673350" y="4070350"/>
          <p14:tracePt t="133805" x="2603500" y="4102100"/>
          <p14:tracePt t="133822" x="2546350" y="4140200"/>
          <p14:tracePt t="133839" x="2514600" y="4159250"/>
          <p14:tracePt t="133855" x="2501900" y="4165600"/>
          <p14:tracePt t="133872" x="2489200" y="4171950"/>
          <p14:tracePt t="133889" x="2463800" y="4191000"/>
          <p14:tracePt t="133905" x="2438400" y="4203700"/>
          <p14:tracePt t="133922" x="2425700" y="4210050"/>
          <p14:tracePt t="133963" x="2413000" y="4210050"/>
          <p14:tracePt t="133978" x="2406650" y="4210050"/>
          <p14:tracePt t="133989" x="2393950" y="4210050"/>
          <p14:tracePt t="134006" x="2387600" y="4210050"/>
          <p14:tracePt t="134060" x="2381250" y="4210050"/>
          <p14:tracePt t="134069" x="2374900" y="4216400"/>
          <p14:tracePt t="134077" x="2368550" y="4222750"/>
          <p14:tracePt t="134089" x="2355850" y="4229100"/>
          <p14:tracePt t="134105" x="2330450" y="4248150"/>
          <p14:tracePt t="134122" x="2292350" y="4279900"/>
          <p14:tracePt t="134139" x="2266950" y="4305300"/>
          <p14:tracePt t="134155" x="2247900" y="4318000"/>
          <p14:tracePt t="134172" x="2209800" y="4337050"/>
          <p14:tracePt t="134189" x="2184400" y="4343400"/>
          <p14:tracePt t="134205" x="2171700" y="4343400"/>
          <p14:tracePt t="134222" x="2159000" y="4349750"/>
          <p14:tracePt t="134286" x="2152650" y="4356100"/>
          <p14:tracePt t="134524" x="2146300" y="4356100"/>
          <p14:tracePt t="134603" x="2146300" y="4349750"/>
          <p14:tracePt t="134615" x="2152650" y="4343400"/>
          <p14:tracePt t="134622" x="2159000" y="4337050"/>
          <p14:tracePt t="134631" x="2165350" y="4330700"/>
          <p14:tracePt t="134638" x="2171700" y="4330700"/>
          <p14:tracePt t="134655" x="2197100" y="4318000"/>
          <p14:tracePt t="134672" x="2209800" y="4311650"/>
          <p14:tracePt t="134689" x="2228850" y="4311650"/>
          <p14:tracePt t="134705" x="2247900" y="4298950"/>
          <p14:tracePt t="134722" x="2273300" y="4286250"/>
          <p14:tracePt t="134738" x="2298700" y="4267200"/>
          <p14:tracePt t="134755" x="2330450" y="4235450"/>
          <p14:tracePt t="134772" x="2374900" y="4210050"/>
          <p14:tracePt t="134788" x="2387600" y="4203700"/>
          <p14:tracePt t="134805" x="2393950" y="4203700"/>
          <p14:tracePt t="134822" x="2400300" y="4197350"/>
          <p14:tracePt t="134838" x="2406650" y="4197350"/>
          <p14:tracePt t="134855" x="2432050" y="4184650"/>
          <p14:tracePt t="134872" x="2463800" y="4165600"/>
          <p14:tracePt t="134888" x="2501900" y="4152900"/>
          <p14:tracePt t="134905" x="2514600" y="4146550"/>
          <p14:tracePt t="134922" x="2520950" y="4146550"/>
          <p14:tracePt t="134938" x="2527300" y="4146550"/>
          <p14:tracePt t="134955" x="2540000" y="4146550"/>
          <p14:tracePt t="134972" x="2540000" y="4140200"/>
          <p14:tracePt t="135024" x="2546350" y="4133850"/>
          <p14:tracePt t="135036" x="2552700" y="4133850"/>
          <p14:tracePt t="135045" x="2559050" y="4127500"/>
          <p14:tracePt t="135055" x="2571750" y="4121150"/>
          <p14:tracePt t="135072" x="2597150" y="4114800"/>
          <p14:tracePt t="135088" x="2622550" y="4108450"/>
          <p14:tracePt t="135105" x="2647950" y="4102100"/>
          <p14:tracePt t="135121" x="2673350" y="4089400"/>
          <p14:tracePt t="135138" x="2711450" y="4083050"/>
          <p14:tracePt t="135155" x="2736850" y="4070350"/>
          <p14:tracePt t="135171" x="2762250" y="4064000"/>
          <p14:tracePt t="135188" x="2787650" y="4051300"/>
          <p14:tracePt t="135205" x="2813050" y="4044950"/>
          <p14:tracePt t="135221" x="2844800" y="4025900"/>
          <p14:tracePt t="135238" x="2870200" y="4006850"/>
          <p14:tracePt t="135255" x="2914650" y="3987800"/>
          <p14:tracePt t="135299" x="2921000" y="3981450"/>
          <p14:tracePt t="135307" x="2927350" y="3975100"/>
          <p14:tracePt t="135321" x="2940050" y="3968750"/>
          <p14:tracePt t="135338" x="2990850" y="3930650"/>
          <p14:tracePt t="135355" x="3016250" y="3905250"/>
          <p14:tracePt t="135371" x="3041650" y="3879850"/>
          <p14:tracePt t="135388" x="3060700" y="3848100"/>
          <p14:tracePt t="135405" x="3073400" y="3822700"/>
          <p14:tracePt t="135421" x="3079750" y="3810000"/>
          <p14:tracePt t="135438" x="3086100" y="3790950"/>
          <p14:tracePt t="135455" x="3105150" y="3765550"/>
          <p14:tracePt t="135471" x="3130550" y="3746500"/>
          <p14:tracePt t="135488" x="3155950" y="3727450"/>
          <p14:tracePt t="135505" x="3181350" y="3702050"/>
          <p14:tracePt t="135521" x="3206750" y="3683000"/>
          <p14:tracePt t="135538" x="3206750" y="3676650"/>
          <p14:tracePt t="135611" x="3213100" y="3676650"/>
          <p14:tracePt t="135635" x="3213100" y="3670300"/>
          <p14:tracePt t="135657" x="3213100" y="3663950"/>
          <p14:tracePt t="135673" x="3213100" y="3651250"/>
          <p14:tracePt t="135691" x="3213100" y="3644900"/>
          <p14:tracePt t="135696" x="3213100" y="3638550"/>
          <p14:tracePt t="135705" x="3213100" y="3632200"/>
          <p14:tracePt t="135853" x="3213100" y="3625850"/>
          <p14:tracePt t="135943" x="3213100" y="3632200"/>
          <p14:tracePt t="135950" x="3213100" y="3638550"/>
          <p14:tracePt t="136021" x="3213100" y="3644900"/>
          <p14:tracePt t="136033" x="3194050" y="3644900"/>
          <p14:tracePt t="136041" x="3181350" y="3644900"/>
          <p14:tracePt t="136054" x="3168650" y="3644900"/>
          <p14:tracePt t="136071" x="3130550" y="3625850"/>
          <p14:tracePt t="136088" x="3111500" y="3613150"/>
          <p14:tracePt t="136104" x="3105150" y="3606800"/>
          <p14:tracePt t="136121" x="3105150" y="3600450"/>
          <p14:tracePt t="136138" x="3098800" y="3600450"/>
          <p14:tracePt t="136271" x="3111500" y="3606800"/>
          <p14:tracePt t="136279" x="3124200" y="3613150"/>
          <p14:tracePt t="136288" x="3130550" y="3613150"/>
          <p14:tracePt t="136304" x="3143250" y="3619500"/>
          <p14:tracePt t="136321" x="3149600" y="3625850"/>
          <p14:tracePt t="136381" x="3155950" y="3625850"/>
          <p14:tracePt t="137380" x="3155950" y="3619500"/>
          <p14:tracePt t="137399" x="3155950" y="3613150"/>
          <p14:tracePt t="137407" x="3155950" y="3606800"/>
          <p14:tracePt t="137447" x="3155950" y="3600450"/>
          <p14:tracePt t="137455" x="3162300" y="3587750"/>
          <p14:tracePt t="137471" x="3168650" y="3581400"/>
          <p14:tracePt t="137477" x="3168650" y="3575050"/>
          <p14:tracePt t="137487" x="3168650" y="3568700"/>
          <p14:tracePt t="137504" x="3175000" y="3556000"/>
          <p14:tracePt t="137520" x="3175000" y="3549650"/>
          <p14:tracePt t="137537" x="3194050" y="3536950"/>
          <p14:tracePt t="137554" x="3200400" y="3530600"/>
          <p14:tracePt t="137570" x="3219450" y="3505200"/>
          <p14:tracePt t="137587" x="3232150" y="3498850"/>
          <p14:tracePt t="137604" x="3244850" y="3492500"/>
          <p14:tracePt t="137620" x="3244850" y="3486150"/>
          <p14:tracePt t="137637" x="3251200" y="3479800"/>
          <p14:tracePt t="137654" x="3257550" y="3460750"/>
          <p14:tracePt t="137687" x="3270250" y="3448050"/>
          <p14:tracePt t="137704" x="3282950" y="3435350"/>
          <p14:tracePt t="137720" x="3295650" y="3429000"/>
          <p14:tracePt t="137737" x="3308350" y="3422650"/>
          <p14:tracePt t="137754" x="3333750" y="3416300"/>
          <p14:tracePt t="137770" x="3371850" y="3403600"/>
          <p14:tracePt t="137787" x="3390900" y="3397250"/>
          <p14:tracePt t="137804" x="3416300" y="3384550"/>
          <p14:tracePt t="137820" x="3441700" y="3384550"/>
          <p14:tracePt t="137837" x="3467100" y="3378200"/>
          <p14:tracePt t="137854" x="3492500" y="3378200"/>
          <p14:tracePt t="137870" x="3511550" y="3378200"/>
          <p14:tracePt t="137887" x="3536950" y="3378200"/>
          <p14:tracePt t="137904" x="3543300" y="3378200"/>
          <p14:tracePt t="137963" x="3556000" y="3378200"/>
          <p14:tracePt t="137968" x="3568700" y="3384550"/>
          <p14:tracePt t="137977" x="3581400" y="3397250"/>
          <p14:tracePt t="137987" x="3594100" y="3409950"/>
          <p14:tracePt t="138003" x="3619500" y="3429000"/>
          <p14:tracePt t="138020" x="3638550" y="3429000"/>
          <p14:tracePt t="138087" x="3644900" y="3435350"/>
          <p14:tracePt t="138103" x="3651250" y="3435350"/>
          <p14:tracePt t="138111" x="3663950" y="3441700"/>
          <p14:tracePt t="138120" x="3676650" y="3454400"/>
          <p14:tracePt t="138137" x="3702050" y="3473450"/>
          <p14:tracePt t="138154" x="3727450" y="3479800"/>
          <p14:tracePt t="138170" x="3752850" y="3486150"/>
          <p14:tracePt t="138187" x="3778250" y="3505200"/>
          <p14:tracePt t="138203" x="3816350" y="3530600"/>
          <p14:tracePt t="138220" x="3860800" y="3556000"/>
          <p14:tracePt t="138237" x="3898900" y="3568700"/>
          <p14:tracePt t="138254" x="3924300" y="3587750"/>
          <p14:tracePt t="138270" x="3956050" y="3594100"/>
          <p14:tracePt t="138287" x="3987800" y="3600450"/>
          <p14:tracePt t="138304" x="4057650" y="3619500"/>
          <p14:tracePt t="138320" x="4184650" y="3644900"/>
          <p14:tracePt t="138337" x="4254500" y="3657600"/>
          <p14:tracePt t="138353" x="4298950" y="3670300"/>
          <p14:tracePt t="138370" x="4330700" y="3683000"/>
          <p14:tracePt t="138387" x="4362450" y="3689350"/>
          <p14:tracePt t="138403" x="4387850" y="3695700"/>
          <p14:tracePt t="138420" x="4406900" y="3695700"/>
          <p14:tracePt t="138437" x="4419600" y="3695700"/>
          <p14:tracePt t="138453" x="4432300" y="3695700"/>
          <p14:tracePt t="138470" x="4457700" y="3695700"/>
          <p14:tracePt t="138487" x="4502150" y="3695700"/>
          <p14:tracePt t="138503" x="4546600" y="3689350"/>
          <p14:tracePt t="138520" x="4629150" y="3663950"/>
          <p14:tracePt t="138537" x="4705350" y="3644900"/>
          <p14:tracePt t="138553" x="4743450" y="3638550"/>
          <p14:tracePt t="138570" x="4762500" y="3638550"/>
          <p14:tracePt t="138587" x="4768850" y="3638550"/>
          <p14:tracePt t="138620" x="4775200" y="3638550"/>
          <p14:tracePt t="138637" x="4775200" y="3632200"/>
          <p14:tracePt t="138653" x="4781550" y="3632200"/>
          <p14:tracePt t="138681" x="4787900" y="3632200"/>
          <p14:tracePt t="138689" x="4794250" y="3625850"/>
          <p14:tracePt t="138703" x="4819650" y="3619500"/>
          <p14:tracePt t="138720" x="4895850" y="3587750"/>
          <p14:tracePt t="138737" x="4953000" y="3556000"/>
          <p14:tracePt t="138753" x="4991100" y="3536950"/>
          <p14:tracePt t="138770" x="5016500" y="3524250"/>
          <p14:tracePt t="138787" x="5035550" y="3517900"/>
          <p14:tracePt t="138803" x="5060950" y="3511550"/>
          <p14:tracePt t="138820" x="5086350" y="3505200"/>
          <p14:tracePt t="138836" x="5149850" y="3479800"/>
          <p14:tracePt t="138853" x="5207000" y="3467100"/>
          <p14:tracePt t="138870" x="5245100" y="3460750"/>
          <p14:tracePt t="138887" x="5276850" y="3448050"/>
          <p14:tracePt t="138903" x="5295900" y="3441700"/>
          <p14:tracePt t="138920" x="5302250" y="3441700"/>
          <p14:tracePt t="138937" x="5321300" y="3435350"/>
          <p14:tracePt t="138953" x="5346700" y="3435350"/>
          <p14:tracePt t="138970" x="5416550" y="3429000"/>
          <p14:tracePt t="138986" x="5505450" y="3416300"/>
          <p14:tracePt t="139003" x="5562600" y="3397250"/>
          <p14:tracePt t="139020" x="5588000" y="3390900"/>
          <p14:tracePt t="139036" x="5632450" y="3384550"/>
          <p14:tracePt t="139053" x="5664200" y="3378200"/>
          <p14:tracePt t="139070" x="5721350" y="3359150"/>
          <p14:tracePt t="139086" x="5816600" y="3346450"/>
          <p14:tracePt t="139103" x="5924550" y="3327400"/>
          <p14:tracePt t="139120" x="5988050" y="3321050"/>
          <p14:tracePt t="139136" x="6032500" y="3321050"/>
          <p14:tracePt t="139153" x="6070600" y="3308350"/>
          <p14:tracePt t="139170" x="6089650" y="3308350"/>
          <p14:tracePt t="139186" x="6102350" y="3308350"/>
          <p14:tracePt t="139203" x="6115050" y="3308350"/>
          <p14:tracePt t="139220" x="6127750" y="3308350"/>
          <p14:tracePt t="139236" x="6134100" y="3308350"/>
          <p14:tracePt t="139253" x="6146800" y="3308350"/>
          <p14:tracePt t="139270" x="6165850" y="3308350"/>
          <p14:tracePt t="139286" x="6178550" y="3308350"/>
          <p14:tracePt t="139303" x="6191250" y="3308350"/>
          <p14:tracePt t="139320" x="6197600" y="3308350"/>
          <p14:tracePt t="139336" x="6223000" y="3308350"/>
          <p14:tracePt t="139353" x="6248400" y="3308350"/>
          <p14:tracePt t="139370" x="6273800" y="3308350"/>
          <p14:tracePt t="139386" x="6292850" y="3308350"/>
          <p14:tracePt t="139403" x="6318250" y="3314700"/>
          <p14:tracePt t="139420" x="6337300" y="3314700"/>
          <p14:tracePt t="139436" x="6362700" y="3327400"/>
          <p14:tracePt t="139453" x="6388100" y="3340100"/>
          <p14:tracePt t="139470" x="6413500" y="3346450"/>
          <p14:tracePt t="139486" x="6438900" y="3346450"/>
          <p14:tracePt t="139503" x="6464300" y="3346450"/>
          <p14:tracePt t="139519" x="6540500" y="3359150"/>
          <p14:tracePt t="139536" x="6584950" y="3371850"/>
          <p14:tracePt t="139553" x="6610350" y="3378200"/>
          <p14:tracePt t="139569" x="6635750" y="3384550"/>
          <p14:tracePt t="139586" x="6654800" y="3390900"/>
          <p14:tracePt t="139603" x="6661150" y="3397250"/>
          <p14:tracePt t="139619" x="6680200" y="3403600"/>
          <p14:tracePt t="139636" x="6699250" y="3403600"/>
          <p14:tracePt t="139637" x="6711950" y="3422650"/>
          <p14:tracePt t="139653" x="6731000" y="3429000"/>
          <p14:tracePt t="139669" x="6756400" y="3435350"/>
          <p14:tracePt t="139686" x="6762750" y="3435350"/>
          <p14:tracePt t="139703" x="6781800" y="3435350"/>
          <p14:tracePt t="139719" x="6800850" y="3441700"/>
          <p14:tracePt t="139736" x="6813550" y="3441700"/>
          <p14:tracePt t="139753" x="6832600" y="3454400"/>
          <p14:tracePt t="139769" x="6858000" y="3467100"/>
          <p14:tracePt t="139786" x="6883400" y="3479800"/>
          <p14:tracePt t="139803" x="6908800" y="3492500"/>
          <p14:tracePt t="139819" x="6953250" y="3498850"/>
          <p14:tracePt t="139836" x="7010400" y="3498850"/>
          <p14:tracePt t="139853" x="7048500" y="3498850"/>
          <p14:tracePt t="139869" x="7086600" y="3492500"/>
          <p14:tracePt t="139886" x="7099300" y="3492500"/>
          <p14:tracePt t="139903" x="7124700" y="3492500"/>
          <p14:tracePt t="139919" x="7150100" y="3505200"/>
          <p14:tracePt t="139936" x="7175500" y="3511550"/>
          <p14:tracePt t="139953" x="7194550" y="3524250"/>
          <p14:tracePt t="139969" x="7219950" y="3524250"/>
          <p14:tracePt t="139986" x="7226300" y="3524250"/>
          <p14:tracePt t="140003" x="7239000" y="3530600"/>
          <p14:tracePt t="140019" x="7251700" y="3530600"/>
          <p14:tracePt t="140036" x="7258050" y="3530600"/>
          <p14:tracePt t="140053" x="7264400" y="3536950"/>
          <p14:tracePt t="140069" x="7289800" y="3536950"/>
          <p14:tracePt t="140086" x="7321550" y="3543300"/>
          <p14:tracePt t="140103" x="7346950" y="3549650"/>
          <p14:tracePt t="140119" x="7372350" y="3556000"/>
          <p14:tracePt t="140136" x="7397750" y="3562350"/>
          <p14:tracePt t="140153" x="7423150" y="3568700"/>
          <p14:tracePt t="140203" x="7429500" y="3568700"/>
          <p14:tracePt t="140219" x="7435850" y="3568700"/>
          <p14:tracePt t="140227" x="7448550" y="3568700"/>
          <p14:tracePt t="140236" x="7454900" y="3568700"/>
          <p14:tracePt t="140252" x="7467600" y="3568700"/>
          <p14:tracePt t="140269" x="7486650" y="3568700"/>
          <p14:tracePt t="140286" x="7505700" y="3568700"/>
          <p14:tracePt t="140303" x="7524750" y="3568700"/>
          <p14:tracePt t="140319" x="7531100" y="3568700"/>
          <p14:tracePt t="140336" x="7562850" y="3568700"/>
          <p14:tracePt t="140352" x="7581900" y="3562350"/>
          <p14:tracePt t="140369" x="7594600" y="3562350"/>
          <p14:tracePt t="140386" x="7607300" y="3562350"/>
          <p14:tracePt t="140402" x="7626350" y="3562350"/>
          <p14:tracePt t="140419" x="7645400" y="3562350"/>
          <p14:tracePt t="140436" x="7658100" y="3562350"/>
          <p14:tracePt t="140452" x="7683500" y="3562350"/>
          <p14:tracePt t="140469" x="7708900" y="3549650"/>
          <p14:tracePt t="140486" x="7747000" y="3549650"/>
          <p14:tracePt t="140502" x="7772400" y="3543300"/>
          <p14:tracePt t="140519" x="7791450" y="3543300"/>
          <p14:tracePt t="140536" x="7797800" y="3543300"/>
          <p14:tracePt t="140552" x="7816850" y="3536950"/>
          <p14:tracePt t="140569" x="7842250" y="3530600"/>
          <p14:tracePt t="140586" x="7861300" y="3517900"/>
          <p14:tracePt t="140602" x="7886700" y="3511550"/>
          <p14:tracePt t="140619" x="7899400" y="3505200"/>
          <p14:tracePt t="140636" x="7937500" y="3498850"/>
          <p14:tracePt t="140652" x="7956550" y="3492500"/>
          <p14:tracePt t="140669" x="7962900" y="3492500"/>
          <p14:tracePt t="140702" x="7975600" y="3486150"/>
          <p14:tracePt t="140719" x="7994650" y="3467100"/>
          <p14:tracePt t="140736" x="8007350" y="3467100"/>
          <p14:tracePt t="140913" x="8013700" y="3467100"/>
          <p14:tracePt t="141719" x="8020050" y="3467100"/>
          <p14:tracePt t="141741" x="8026400" y="3467100"/>
          <p14:tracePt t="141769" x="8032750" y="3467100"/>
          <p14:tracePt t="141777" x="8039100" y="3473450"/>
          <p14:tracePt t="141785" x="8045450" y="3473450"/>
          <p14:tracePt t="141802" x="8045450" y="3479800"/>
          <p14:tracePt t="141862" x="8045450" y="3486150"/>
          <p14:tracePt t="141884" x="8045450" y="3492500"/>
          <p14:tracePt t="141896" x="8045450" y="3498850"/>
          <p14:tracePt t="141916" x="8051800" y="3498850"/>
          <p14:tracePt t="141925" x="8051800" y="3505200"/>
          <p14:tracePt t="141945" x="8058150" y="3511550"/>
          <p14:tracePt t="142535" x="8051800" y="3511550"/>
          <p14:tracePt t="142543" x="8051800" y="3505200"/>
          <p14:tracePt t="142591" x="8045450" y="3505200"/>
          <p14:tracePt t="142799" x="8039100" y="3511550"/>
          <p14:tracePt t="142807" x="8039100" y="3517900"/>
          <p14:tracePt t="142819" x="8039100" y="3524250"/>
          <p14:tracePt t="142833" x="8039100" y="3530600"/>
          <p14:tracePt t="142839" x="8032750" y="3530600"/>
          <p14:tracePt t="142851" x="8032750" y="3536950"/>
          <p14:tracePt t="142868" x="8032750" y="3556000"/>
          <p14:tracePt t="142885" x="8032750" y="3575050"/>
          <p14:tracePt t="142901" x="8032750" y="3581400"/>
          <p14:tracePt t="142918" x="8032750" y="3587750"/>
          <p14:tracePt t="142935" x="8026400" y="3600450"/>
          <p14:tracePt t="142951" x="8026400" y="3613150"/>
          <p14:tracePt t="142968" x="8026400" y="3619500"/>
          <p14:tracePt t="142985" x="8026400" y="3625850"/>
          <p14:tracePt t="143026" x="8026400" y="3632200"/>
          <p14:tracePt t="143040" x="8026400" y="3638550"/>
          <p14:tracePt t="143134" x="8026400" y="3644900"/>
          <p14:tracePt t="143150" x="8026400" y="3651250"/>
          <p14:tracePt t="143257" x="8032750" y="3657600"/>
          <p14:tracePt t="143269" x="8039100" y="3657600"/>
          <p14:tracePt t="143277" x="8045450" y="3657600"/>
          <p14:tracePt t="143291" x="8045450" y="3663950"/>
          <p14:tracePt t="143301" x="8058150" y="3663950"/>
          <p14:tracePt t="143318" x="8070850" y="3670300"/>
          <p14:tracePt t="143334" x="8083550" y="3670300"/>
          <p14:tracePt t="143351" x="8089900" y="3676650"/>
          <p14:tracePt t="143368" x="8102600" y="3683000"/>
          <p14:tracePt t="143384" x="8121650" y="3695700"/>
          <p14:tracePt t="143401" x="8140700" y="3702050"/>
          <p14:tracePt t="143418" x="8147050" y="3708400"/>
          <p14:tracePt t="143463" x="8153400" y="3708400"/>
          <p14:tracePt t="143492" x="8159750" y="3708400"/>
          <p14:tracePt t="143503" x="8166100" y="3714750"/>
          <p14:tracePt t="143523" x="8172450" y="3714750"/>
          <p14:tracePt t="143658" x="8178800" y="3714750"/>
          <p14:tracePt t="143709" x="8178800" y="3721100"/>
          <p14:tracePt t="143773" x="8185150" y="3721100"/>
          <p14:tracePt t="143815" x="8185150" y="3714750"/>
          <p14:tracePt t="143835" x="8185150" y="3708400"/>
          <p14:tracePt t="143868" x="8185150" y="3702050"/>
          <p14:tracePt t="144693" x="8185150" y="3695700"/>
          <p14:tracePt t="144713" x="8178800" y="3695700"/>
          <p14:tracePt t="144720" x="8178800" y="3689350"/>
          <p14:tracePt t="144729" x="8172450" y="3689350"/>
          <p14:tracePt t="144857" x="8178800" y="3689350"/>
          <p14:tracePt t="145209" x="8178800" y="3683000"/>
          <p14:tracePt t="145223" x="8178800" y="3676650"/>
          <p14:tracePt t="145228" x="8178800" y="3670300"/>
          <p14:tracePt t="145244" x="8172450" y="3663950"/>
          <p14:tracePt t="145253" x="8166100" y="3651250"/>
          <p14:tracePt t="145267" x="8153400" y="3625850"/>
          <p14:tracePt t="145283" x="8134350" y="3600450"/>
          <p14:tracePt t="145300" x="8115300" y="3587750"/>
          <p14:tracePt t="145317" x="8108950" y="3568700"/>
          <p14:tracePt t="145334" x="8102600" y="3543300"/>
          <p14:tracePt t="145350" x="8102600" y="3524250"/>
          <p14:tracePt t="145367" x="8096250" y="3505200"/>
          <p14:tracePt t="145383" x="8089900" y="3479800"/>
          <p14:tracePt t="145400" x="8083550" y="3448050"/>
          <p14:tracePt t="145417" x="8083550" y="3441700"/>
          <p14:tracePt t="145433" x="8083550" y="3435350"/>
          <p14:tracePt t="145450" x="8083550" y="3416300"/>
          <p14:tracePt t="145467" x="8083550" y="3390900"/>
          <p14:tracePt t="145483" x="8077200" y="3365500"/>
          <p14:tracePt t="145500" x="8070850" y="3340100"/>
          <p14:tracePt t="145517" x="8070850" y="3314700"/>
          <p14:tracePt t="145533" x="8070850" y="3302000"/>
          <p14:tracePt t="145550" x="8070850" y="3295650"/>
          <p14:tracePt t="145655" x="8070850" y="3289300"/>
          <p14:tracePt t="145701" x="8077200" y="3289300"/>
          <p14:tracePt t="145713" x="8077200" y="3282950"/>
          <p14:tracePt t="145722" x="8083550" y="3276600"/>
          <p14:tracePt t="145733" x="8096250" y="3263900"/>
          <p14:tracePt t="145750" x="8102600" y="3244850"/>
          <p14:tracePt t="145767" x="8121650" y="3238500"/>
          <p14:tracePt t="145800" x="8128000" y="3238500"/>
          <p14:tracePt t="145862" x="8128000" y="3232150"/>
          <p14:tracePt t="145877" x="8134350" y="3232150"/>
          <p14:tracePt t="145963" x="8134350" y="3225800"/>
          <p14:tracePt t="146041" x="8140700" y="3225800"/>
          <p14:tracePt t="146970" x="8134350" y="3225800"/>
          <p14:tracePt t="146995" x="8128000" y="3225800"/>
          <p14:tracePt t="147053" x="8128000" y="3232150"/>
          <p14:tracePt t="147881" x="8121650" y="3232150"/>
          <p14:tracePt t="147901" x="8115300" y="3232150"/>
          <p14:tracePt t="148119" x="8108950" y="3238500"/>
          <p14:tracePt t="148127" x="8096250" y="3238500"/>
          <p14:tracePt t="148135" x="8089900" y="3244850"/>
          <p14:tracePt t="148149" x="8083550" y="3244850"/>
          <p14:tracePt t="148213" x="8077200" y="3244850"/>
          <p14:tracePt t="148221" x="8051800" y="3244850"/>
          <p14:tracePt t="148229" x="8032750" y="3244850"/>
          <p14:tracePt t="148237" x="8013700" y="3244850"/>
          <p14:tracePt t="148249" x="8001000" y="3244850"/>
          <p14:tracePt t="148266" x="7975600" y="3238500"/>
          <p14:tracePt t="148282" x="7950200" y="3219450"/>
          <p14:tracePt t="148299" x="7886700" y="3181350"/>
          <p14:tracePt t="148316" x="7785100" y="3149600"/>
          <p14:tracePt t="148332" x="7651750" y="3111500"/>
          <p14:tracePt t="148349" x="7404100" y="3067050"/>
          <p14:tracePt t="148365" x="7162800" y="3048000"/>
          <p14:tracePt t="148382" x="7042150" y="3009900"/>
          <p14:tracePt t="148399" x="6997700" y="3003550"/>
          <p14:tracePt t="148415" x="6985000" y="2997200"/>
          <p14:tracePt t="148432" x="6965950" y="2978150"/>
          <p14:tracePt t="148449" x="6883400" y="2946400"/>
          <p14:tracePt t="148465" x="6667500" y="2901950"/>
          <p14:tracePt t="148482" x="6457950" y="2895600"/>
          <p14:tracePt t="148499" x="6369050" y="2895600"/>
          <p14:tracePt t="148516" x="6350000" y="2889250"/>
          <p14:tracePt t="148532" x="6330950" y="2889250"/>
          <p14:tracePt t="148549" x="6280150" y="2863850"/>
          <p14:tracePt t="148565" x="6146800" y="2825750"/>
          <p14:tracePt t="148582" x="5740400" y="2749550"/>
          <p14:tracePt t="148599" x="5549900" y="2724150"/>
          <p14:tracePt t="148615" x="5200650" y="2692400"/>
          <p14:tracePt t="148632" x="5149850" y="2692400"/>
          <p14:tracePt t="148649" x="5111750" y="2692400"/>
          <p14:tracePt t="148665" x="5060950" y="2673350"/>
          <p14:tracePt t="148682" x="4940300" y="2635250"/>
          <p14:tracePt t="148699" x="4737100" y="2597150"/>
          <p14:tracePt t="148715" x="4451350" y="2565400"/>
          <p14:tracePt t="148732" x="4133850" y="2533650"/>
          <p14:tracePt t="148749" x="4083050" y="2533650"/>
          <p14:tracePt t="148794" x="4076700" y="2527300"/>
          <p14:tracePt t="148808" x="4064000" y="2514600"/>
          <p14:tracePt t="148816" x="4025900" y="2501900"/>
          <p14:tracePt t="148832" x="3994150" y="2482850"/>
          <p14:tracePt t="148849" x="3867150" y="2432050"/>
          <p14:tracePt t="148865" x="3816350" y="2400300"/>
          <p14:tracePt t="148882" x="3790950" y="2387600"/>
          <p14:tracePt t="148899" x="3765550" y="2362200"/>
          <p14:tracePt t="148915" x="3740150" y="2336800"/>
          <p14:tracePt t="148932" x="3714750" y="2317750"/>
          <p14:tracePt t="148949" x="3689350" y="2311400"/>
          <p14:tracePt t="148965" x="3619500" y="2292350"/>
          <p14:tracePt t="148982" x="3460750" y="2286000"/>
          <p14:tracePt t="148999" x="3359150" y="2286000"/>
          <p14:tracePt t="149015" x="3251200" y="2266950"/>
          <p14:tracePt t="149032" x="3155950" y="2260600"/>
          <p14:tracePt t="149049" x="3092450" y="2241550"/>
          <p14:tracePt t="149065" x="3060700" y="2235200"/>
          <p14:tracePt t="149082" x="3028950" y="2228850"/>
          <p14:tracePt t="149099" x="3003550" y="2222500"/>
          <p14:tracePt t="149115" x="2978150" y="2216150"/>
          <p14:tracePt t="149132" x="2952750" y="2209800"/>
          <p14:tracePt t="149149" x="2914650" y="2209800"/>
          <p14:tracePt t="149165" x="2889250" y="2209800"/>
          <p14:tracePt t="149182" x="2838450" y="2222500"/>
          <p14:tracePt t="149198" x="2774950" y="2228850"/>
          <p14:tracePt t="149215" x="2692400" y="2247900"/>
          <p14:tracePt t="149232" x="2667000" y="2247900"/>
          <p14:tracePt t="149248" x="2641600" y="2247900"/>
          <p14:tracePt t="149265" x="2628900" y="2247900"/>
          <p14:tracePt t="149282" x="2622550" y="2247900"/>
          <p14:tracePt t="149315" x="2616200" y="2247900"/>
          <p14:tracePt t="149333" x="2609850" y="2247900"/>
          <p14:tracePt t="150107" x="2609850" y="2254250"/>
          <p14:tracePt t="150259" x="2622550" y="2254250"/>
          <p14:tracePt t="150271" x="2628900" y="2260600"/>
          <p14:tracePt t="150279" x="2641600" y="2260600"/>
          <p14:tracePt t="150287" x="2654300" y="2266950"/>
          <p14:tracePt t="150298" x="2667000" y="2279650"/>
          <p14:tracePt t="150315" x="2711450" y="2298700"/>
          <p14:tracePt t="150331" x="2762250" y="2330450"/>
          <p14:tracePt t="150348" x="2825750" y="2374900"/>
          <p14:tracePt t="150365" x="2857500" y="2400300"/>
          <p14:tracePt t="150381" x="2882900" y="2444750"/>
          <p14:tracePt t="150398" x="2908300" y="2470150"/>
          <p14:tracePt t="150415" x="2952750" y="2533650"/>
          <p14:tracePt t="150431" x="3048000" y="2660650"/>
          <p14:tracePt t="150448" x="3206750" y="2825750"/>
          <p14:tracePt t="150465" x="3359150" y="3003550"/>
          <p14:tracePt t="150481" x="3390900" y="3028950"/>
          <p14:tracePt t="150498" x="3397250" y="3035300"/>
          <p14:tracePt t="150537" x="3397250" y="3041650"/>
          <p14:tracePt t="150548" x="3403600" y="3048000"/>
          <p14:tracePt t="150564" x="3429000" y="3111500"/>
          <p14:tracePt t="150581" x="3454400" y="3162300"/>
          <p14:tracePt t="150598" x="3460750" y="3194050"/>
          <p14:tracePt t="150615" x="3460750" y="3200400"/>
          <p14:tracePt t="150654" x="3467100" y="3200400"/>
          <p14:tracePt t="150677" x="3467100" y="3206750"/>
          <p14:tracePt t="150688" x="3467100" y="3213100"/>
          <p14:tracePt t="150698" x="3473450" y="3219450"/>
          <p14:tracePt t="150789" x="3473450" y="3225800"/>
          <p14:tracePt t="150817" x="3473450" y="3232150"/>
          <p14:tracePt t="150964" x="3473450" y="3238500"/>
          <p14:tracePt t="150976" x="3467100" y="3244850"/>
          <p14:tracePt t="151116" x="3467100" y="3251200"/>
          <p14:tracePt t="151169" x="3473450" y="3251200"/>
          <p14:tracePt t="151177" x="3486150" y="3251200"/>
          <p14:tracePt t="151185" x="3498850" y="3257550"/>
          <p14:tracePt t="151198" x="3511550" y="3257550"/>
          <p14:tracePt t="151214" x="3524250" y="3257550"/>
          <p14:tracePt t="151231" x="3556000" y="3263900"/>
          <p14:tracePt t="151248" x="3575050" y="3263900"/>
          <p14:tracePt t="151264" x="3600450" y="3263900"/>
          <p14:tracePt t="151281" x="3625850" y="3263900"/>
          <p14:tracePt t="151298" x="3644900" y="3263900"/>
          <p14:tracePt t="151314" x="3651250" y="3270250"/>
          <p14:tracePt t="151331" x="3663950" y="3270250"/>
          <p14:tracePt t="151347" x="3683000" y="3270250"/>
          <p14:tracePt t="151364" x="3721100" y="3276600"/>
          <p14:tracePt t="151381" x="3746500" y="3276600"/>
          <p14:tracePt t="151397" x="3771900" y="3282950"/>
          <p14:tracePt t="151414" x="3778250" y="3282950"/>
          <p14:tracePt t="151431" x="3784600" y="3282950"/>
          <p14:tracePt t="151447" x="3790950" y="3289300"/>
          <p14:tracePt t="151464" x="3803650" y="3289300"/>
          <p14:tracePt t="151481" x="3841750" y="3302000"/>
          <p14:tracePt t="151497" x="3860800" y="3308350"/>
          <p14:tracePt t="151514" x="3873500" y="3314700"/>
          <p14:tracePt t="151563" x="3879850" y="3314700"/>
          <p14:tracePt t="151571" x="3892550" y="3321050"/>
          <p14:tracePt t="151581" x="3905250" y="3327400"/>
          <p14:tracePt t="151597" x="3930650" y="3340100"/>
          <p14:tracePt t="151614" x="3956050" y="3352800"/>
          <p14:tracePt t="151631" x="3975100" y="3352800"/>
          <p14:tracePt t="151695" x="3981450" y="3352800"/>
          <p14:tracePt t="151706" x="3987800" y="3359150"/>
          <p14:tracePt t="151714" x="4000500" y="3359150"/>
          <p14:tracePt t="151723" x="4013200" y="3359150"/>
          <p14:tracePt t="151731" x="4025900" y="3365500"/>
          <p14:tracePt t="151747" x="4032250" y="3365500"/>
          <p14:tracePt t="151813" x="4038600" y="3365500"/>
          <p14:tracePt t="151825" x="4044950" y="3365500"/>
          <p14:tracePt t="151833" x="4051300" y="3365500"/>
          <p14:tracePt t="151847" x="4064000" y="3365500"/>
          <p14:tracePt t="151864" x="4076700" y="3371850"/>
          <p14:tracePt t="151881" x="4083050" y="3371850"/>
          <p14:tracePt t="151897" x="4095750" y="3371850"/>
          <p14:tracePt t="151914" x="4102100" y="3371850"/>
          <p14:tracePt t="151931" x="4114800" y="3378200"/>
          <p14:tracePt t="151947" x="4140200" y="3378200"/>
          <p14:tracePt t="151964" x="4178300" y="3384550"/>
          <p14:tracePt t="151980" x="4197350" y="3390900"/>
          <p14:tracePt t="151997" x="4203700" y="3390900"/>
          <p14:tracePt t="152030" x="4222750" y="3390900"/>
          <p14:tracePt t="152047" x="4241800" y="3397250"/>
          <p14:tracePt t="152064" x="4267200" y="3397250"/>
          <p14:tracePt t="152080" x="4292600" y="3403600"/>
          <p14:tracePt t="152097" x="4318000" y="3403600"/>
          <p14:tracePt t="152114" x="4349750" y="3409950"/>
          <p14:tracePt t="152130" x="4375150" y="3409950"/>
          <p14:tracePt t="152147" x="4387850" y="3409950"/>
          <p14:tracePt t="152164" x="4394200" y="3409950"/>
          <p14:tracePt t="152180" x="4419600" y="3409950"/>
          <p14:tracePt t="152197" x="4451350" y="3409950"/>
          <p14:tracePt t="152214" x="4489450" y="3409950"/>
          <p14:tracePt t="152230" x="4508500" y="3409950"/>
          <p14:tracePt t="152247" x="4533900" y="3409950"/>
          <p14:tracePt t="152264" x="4559300" y="3397250"/>
          <p14:tracePt t="152280" x="4584700" y="3397250"/>
          <p14:tracePt t="152297" x="4597400" y="3390900"/>
          <p14:tracePt t="152314" x="4622800" y="3384550"/>
          <p14:tracePt t="152330" x="4648200" y="3378200"/>
          <p14:tracePt t="152347" x="4686300" y="3378200"/>
          <p14:tracePt t="152364" x="4711700" y="3371850"/>
          <p14:tracePt t="152380" x="4737100" y="3371850"/>
          <p14:tracePt t="152397" x="4762500" y="3359150"/>
          <p14:tracePt t="152414" x="4800600" y="3352800"/>
          <p14:tracePt t="152430" x="4883150" y="3321050"/>
          <p14:tracePt t="152447" x="4914900" y="3308350"/>
          <p14:tracePt t="152464" x="4940300" y="3302000"/>
          <p14:tracePt t="152480" x="4965700" y="3295650"/>
          <p14:tracePt t="152497" x="5010150" y="3295650"/>
          <p14:tracePt t="152514" x="5060950" y="3295650"/>
          <p14:tracePt t="152530" x="5111750" y="3295650"/>
          <p14:tracePt t="152547" x="5137150" y="3295650"/>
          <p14:tracePt t="152564" x="5162550" y="3302000"/>
          <p14:tracePt t="152580" x="5187950" y="3302000"/>
          <p14:tracePt t="152597" x="5226050" y="3302000"/>
          <p14:tracePt t="152614" x="5314950" y="3314700"/>
          <p14:tracePt t="152630" x="5422900" y="3308350"/>
          <p14:tracePt t="152647" x="5505450" y="3302000"/>
          <p14:tracePt t="152664" x="5530850" y="3302000"/>
          <p14:tracePt t="152680" x="5537200" y="3302000"/>
          <p14:tracePt t="152697" x="5556250" y="3302000"/>
          <p14:tracePt t="152714" x="5575300" y="3308350"/>
          <p14:tracePt t="152730" x="5600700" y="3327400"/>
          <p14:tracePt t="152747" x="5626100" y="3346450"/>
          <p14:tracePt t="152763" x="5651500" y="3352800"/>
          <p14:tracePt t="152780" x="5670550" y="3359150"/>
          <p14:tracePt t="152797" x="5676900" y="3359150"/>
          <p14:tracePt t="152813" x="5689600" y="3365500"/>
          <p14:tracePt t="152830" x="5708650" y="3365500"/>
          <p14:tracePt t="152847" x="5721350" y="3371850"/>
          <p14:tracePt t="152863" x="5746750" y="3384550"/>
          <p14:tracePt t="152880" x="5784850" y="3403600"/>
          <p14:tracePt t="152897" x="5810250" y="3403600"/>
          <p14:tracePt t="152913" x="5816600" y="3403600"/>
          <p14:tracePt t="152949" x="5822950" y="3409950"/>
          <p14:tracePt t="152965" x="5829300" y="3409950"/>
          <p14:tracePt t="152980" x="5842000" y="3416300"/>
          <p14:tracePt t="152997" x="5842000" y="3422650"/>
          <p14:tracePt t="153081" x="5848350" y="3422650"/>
          <p14:tracePt t="153101" x="5854700" y="3429000"/>
          <p14:tracePt t="153109" x="5861050" y="3435350"/>
          <p14:tracePt t="153117" x="5867400" y="3435350"/>
          <p14:tracePt t="153130" x="5873750" y="3441700"/>
          <p14:tracePt t="153147" x="5880100" y="3448050"/>
          <p14:tracePt t="153163" x="5892800" y="3460750"/>
          <p14:tracePt t="153180" x="5905500" y="3467100"/>
          <p14:tracePt t="153197" x="5911850" y="3467100"/>
          <p14:tracePt t="153213" x="5918200" y="3467100"/>
          <p14:tracePt t="153230" x="5930900" y="3479800"/>
          <p14:tracePt t="153247" x="5943600" y="3492500"/>
          <p14:tracePt t="153263" x="5962650" y="3517900"/>
          <p14:tracePt t="153280" x="5988050" y="3536950"/>
          <p14:tracePt t="153297" x="6000750" y="3543300"/>
          <p14:tracePt t="153313" x="6007100" y="3549650"/>
          <p14:tracePt t="153330" x="6013450" y="3556000"/>
          <p14:tracePt t="153347" x="6013450" y="3562350"/>
          <p14:tracePt t="153363" x="6019800" y="3581400"/>
          <p14:tracePt t="153380" x="6038850" y="3606800"/>
          <p14:tracePt t="153397" x="6045200" y="3632200"/>
          <p14:tracePt t="153413" x="6051550" y="3651250"/>
          <p14:tracePt t="153481" x="6045200" y="3651250"/>
          <p14:tracePt t="153577" x="6038850" y="3651250"/>
          <p14:tracePt t="153585" x="6038850" y="3657600"/>
          <p14:tracePt t="153667" x="6038850" y="3663950"/>
          <p14:tracePt t="153675" x="6032500" y="3670300"/>
          <p14:tracePt t="153769" x="6032500" y="3676650"/>
          <p14:tracePt t="153785" x="6032500" y="3683000"/>
          <p14:tracePt t="153793" x="6032500" y="3689350"/>
          <p14:tracePt t="153867" x="6026150" y="3695700"/>
          <p14:tracePt t="153879" x="6019800" y="3695700"/>
          <p14:tracePt t="153887" x="6019800" y="3702050"/>
          <p14:tracePt t="153896" x="6019800" y="3708400"/>
          <p14:tracePt t="153913" x="6019800" y="3721100"/>
          <p14:tracePt t="153946" x="6019800" y="3727450"/>
          <p14:tracePt t="153963" x="6007100" y="3733800"/>
          <p14:tracePt t="153980" x="6000750" y="3733800"/>
          <p14:tracePt t="153996" x="5994400" y="3746500"/>
          <p14:tracePt t="154013" x="5981700" y="3765550"/>
          <p14:tracePt t="154030" x="5975350" y="3790950"/>
          <p14:tracePt t="154046" x="5975350" y="3829050"/>
          <p14:tracePt t="154063" x="5969000" y="3841750"/>
          <p14:tracePt t="154080" x="5969000" y="3848100"/>
          <p14:tracePt t="154137" x="5969000" y="3854450"/>
          <p14:tracePt t="154147" x="5962650" y="3860800"/>
          <p14:tracePt t="154155" x="5956300" y="3873500"/>
          <p14:tracePt t="154183" x="5949950" y="3873500"/>
          <p14:tracePt t="154233" x="5943600" y="3879850"/>
          <p14:tracePt t="154253" x="5937250" y="3879850"/>
          <p14:tracePt t="154261" x="5930900" y="3879850"/>
          <p14:tracePt t="154271" x="5930900" y="3886200"/>
          <p14:tracePt t="154307" x="5924550" y="3892550"/>
          <p14:tracePt t="154319" x="5924550" y="3898900"/>
          <p14:tracePt t="154327" x="5924550" y="3905250"/>
          <p14:tracePt t="154335" x="5924550" y="3911600"/>
          <p14:tracePt t="154346" x="5924550" y="3917950"/>
          <p14:tracePt t="154363" x="5924550" y="3924300"/>
          <p14:tracePt t="154379" x="5924550" y="3930650"/>
          <p14:tracePt t="154396" x="5924550" y="3956050"/>
          <p14:tracePt t="154413" x="5924550" y="3962400"/>
          <p14:tracePt t="154429" x="5924550" y="3968750"/>
          <p14:tracePt t="154446" x="5943600" y="3987800"/>
          <p14:tracePt t="154463" x="5949950" y="4019550"/>
          <p14:tracePt t="154479" x="5975350" y="4159250"/>
          <p14:tracePt t="154496" x="6013450" y="4305300"/>
          <p14:tracePt t="154513" x="6064250" y="4521200"/>
          <p14:tracePt t="154529" x="6115050" y="4730750"/>
          <p14:tracePt t="154546" x="6153150" y="4838700"/>
          <p14:tracePt t="154563" x="6165850" y="4864100"/>
          <p14:tracePt t="154579" x="6178550" y="4870450"/>
          <p14:tracePt t="154638" x="6178550" y="4876800"/>
          <p14:tracePt t="154653" x="6178550" y="4883150"/>
          <p14:tracePt t="154662" x="6178550" y="4889500"/>
          <p14:tracePt t="154670" x="6178550" y="4895850"/>
          <p14:tracePt t="154679" x="6172200" y="4902200"/>
          <p14:tracePt t="154696" x="6159500" y="4933950"/>
          <p14:tracePt t="154713" x="6146800" y="4946650"/>
          <p14:tracePt t="154729" x="6127750" y="4972050"/>
          <p14:tracePt t="154746" x="6096000" y="5016500"/>
          <p14:tracePt t="154763" x="6070600" y="5054600"/>
          <p14:tracePt t="154779" x="6045200" y="5086350"/>
          <p14:tracePt t="154796" x="6013450" y="5111750"/>
          <p14:tracePt t="154812" x="5975350" y="5143500"/>
          <p14:tracePt t="154829" x="5956300" y="5149850"/>
          <p14:tracePt t="154846" x="5943600" y="5149850"/>
          <p14:tracePt t="154863" x="5924550" y="5156200"/>
          <p14:tracePt t="154879" x="5899150" y="5162550"/>
          <p14:tracePt t="154896" x="5873750" y="5168900"/>
          <p14:tracePt t="154913" x="5848350" y="5175250"/>
          <p14:tracePt t="154929" x="5829300" y="5181600"/>
          <p14:tracePt t="154985" x="5816600" y="5181600"/>
          <p14:tracePt t="154993" x="5803900" y="5187950"/>
          <p14:tracePt t="154999" x="5791200" y="5194300"/>
          <p14:tracePt t="155012" x="5778500" y="5200650"/>
          <p14:tracePt t="155029" x="5746750" y="5207000"/>
          <p14:tracePt t="155046" x="5715000" y="5207000"/>
          <p14:tracePt t="155063" x="5695950" y="5207000"/>
          <p14:tracePt t="155079" x="5676900" y="5207000"/>
          <p14:tracePt t="155096" x="5670550" y="5207000"/>
          <p14:tracePt t="155129" x="5664200" y="5207000"/>
          <p14:tracePt t="155146" x="5651500" y="5207000"/>
          <p14:tracePt t="155162" x="5645150" y="5207000"/>
          <p14:tracePt t="155179" x="5632450" y="5207000"/>
          <p14:tracePt t="155196" x="5619750" y="5207000"/>
          <p14:tracePt t="155212" x="5613400" y="5194300"/>
          <p14:tracePt t="155229" x="5594350" y="5175250"/>
          <p14:tracePt t="155246" x="5575300" y="5156200"/>
          <p14:tracePt t="155262" x="5568950" y="5143500"/>
          <p14:tracePt t="155279" x="5549900" y="5137150"/>
          <p14:tracePt t="155296" x="5530850" y="5137150"/>
          <p14:tracePt t="155329" x="5524500" y="5143500"/>
          <p14:tracePt t="155377" x="5518150" y="5143500"/>
          <p14:tracePt t="155417" x="5511800" y="5149850"/>
          <p14:tracePt t="155429" x="5505450" y="5156200"/>
          <p14:tracePt t="155526" x="5499100" y="5156200"/>
          <p14:tracePt t="155535" x="5486400" y="5156200"/>
          <p14:tracePt t="155540" x="5473700" y="5162550"/>
          <p14:tracePt t="155549" x="5461000" y="5168900"/>
          <p14:tracePt t="155562" x="5448300" y="5168900"/>
          <p14:tracePt t="155579" x="5441950" y="5181600"/>
          <p14:tracePt t="155595" x="5416550" y="5194300"/>
          <p14:tracePt t="155612" x="5378450" y="5207000"/>
          <p14:tracePt t="155629" x="5353050" y="5213350"/>
          <p14:tracePt t="155646" x="5321300" y="5213350"/>
          <p14:tracePt t="155662" x="5295900" y="5213350"/>
          <p14:tracePt t="155679" x="5270500" y="5219700"/>
          <p14:tracePt t="155695" x="5226050" y="5226050"/>
          <p14:tracePt t="155712" x="5149850" y="5245100"/>
          <p14:tracePt t="155729" x="5111750" y="5276850"/>
          <p14:tracePt t="155745" x="5080000" y="5289550"/>
          <p14:tracePt t="155762" x="5054600" y="5295900"/>
          <p14:tracePt t="155779" x="5029200" y="5308600"/>
          <p14:tracePt t="155795" x="4997450" y="5308600"/>
          <p14:tracePt t="155812" x="4965700" y="5308600"/>
          <p14:tracePt t="155829" x="4933950" y="5308600"/>
          <p14:tracePt t="155845" x="4902200" y="5314950"/>
          <p14:tracePt t="155862" x="4883150" y="5314950"/>
          <p14:tracePt t="155909" x="4870450" y="5314950"/>
          <p14:tracePt t="155917" x="4857750" y="5314950"/>
          <p14:tracePt t="155929" x="4838700" y="5314950"/>
          <p14:tracePt t="155945" x="4781550" y="5308600"/>
          <p14:tracePt t="155962" x="4737100" y="5302250"/>
          <p14:tracePt t="155979" x="4711700" y="5302250"/>
          <p14:tracePt t="155995" x="4686300" y="5302250"/>
          <p14:tracePt t="156012" x="4660900" y="5308600"/>
          <p14:tracePt t="156029" x="4635500" y="5314950"/>
          <p14:tracePt t="156045" x="4610100" y="5321300"/>
          <p14:tracePt t="156062" x="4597400" y="5327650"/>
          <p14:tracePt t="156079" x="4584700" y="5334000"/>
          <p14:tracePt t="156095" x="4584700" y="5340350"/>
          <p14:tracePt t="156112" x="4559300" y="5353050"/>
          <p14:tracePt t="156129" x="4533900" y="5365750"/>
          <p14:tracePt t="156145" x="4495800" y="5391150"/>
          <p14:tracePt t="156147" x="4483100" y="5403850"/>
          <p14:tracePt t="156162" x="4419600" y="5429250"/>
          <p14:tracePt t="156179" x="4381500" y="5429250"/>
          <p14:tracePt t="156195" x="4356100" y="5429250"/>
          <p14:tracePt t="156212" x="4330700" y="5429250"/>
          <p14:tracePt t="156229" x="4305300" y="5435600"/>
          <p14:tracePt t="156245" x="4267200" y="5454650"/>
          <p14:tracePt t="156262" x="4203700" y="5486400"/>
          <p14:tracePt t="156279" x="4127500" y="5530850"/>
          <p14:tracePt t="156295" x="4095750" y="5543550"/>
          <p14:tracePt t="156312" x="4083050" y="5549900"/>
          <p14:tracePt t="156380" x="4083050" y="5556250"/>
          <p14:tracePt t="156388" x="4070350" y="5568950"/>
          <p14:tracePt t="156397" x="4064000" y="5575300"/>
          <p14:tracePt t="156455" x="4064000" y="5568950"/>
          <p14:tracePt t="156471" x="4064000" y="5562600"/>
          <p14:tracePt t="156525" x="4051300" y="5562600"/>
          <p14:tracePt t="156533" x="4038600" y="5562600"/>
          <p14:tracePt t="156541" x="4000500" y="5549900"/>
          <p14:tracePt t="156551" x="3937000" y="5492750"/>
          <p14:tracePt t="156562" x="3854450" y="5410200"/>
          <p14:tracePt t="156578" x="3549650" y="5099050"/>
          <p14:tracePt t="156595" x="3276600" y="4876800"/>
          <p14:tracePt t="156612" x="3232150" y="4845050"/>
          <p14:tracePt t="156628" x="3206750" y="4832350"/>
          <p14:tracePt t="156688" x="3200400" y="4832350"/>
          <p14:tracePt t="156697" x="3187700" y="4806950"/>
          <p14:tracePt t="156704" x="3149600" y="4762500"/>
          <p14:tracePt t="156715" x="3124200" y="4705350"/>
          <p14:tracePt t="156728" x="3054350" y="4591050"/>
          <p14:tracePt t="156745" x="3016250" y="4514850"/>
          <p14:tracePt t="156762" x="2984500" y="4483100"/>
          <p14:tracePt t="156778" x="2965450" y="4457700"/>
          <p14:tracePt t="156795" x="2940050" y="4438650"/>
          <p14:tracePt t="156812" x="2914650" y="4413250"/>
          <p14:tracePt t="156828" x="2857500" y="4324350"/>
          <p14:tracePt t="156845" x="2730500" y="4127500"/>
          <p14:tracePt t="156862" x="2641600" y="4013200"/>
          <p14:tracePt t="156878" x="2590800" y="3937000"/>
          <p14:tracePt t="156895" x="2559050" y="3898900"/>
          <p14:tracePt t="156912" x="2520950" y="3873500"/>
          <p14:tracePt t="156928" x="2495550" y="3848100"/>
          <p14:tracePt t="156945" x="2476500" y="3822700"/>
          <p14:tracePt t="156962" x="2457450" y="3797300"/>
          <p14:tracePt t="156978" x="2425700" y="3752850"/>
          <p14:tracePt t="156995" x="2368550" y="3632200"/>
          <p14:tracePt t="157012" x="2330450" y="3594100"/>
          <p14:tracePt t="157028" x="2311400" y="3575050"/>
          <p14:tracePt t="157099" x="2305050" y="3575050"/>
          <p14:tracePt t="157111" x="2298700" y="3568700"/>
          <p14:tracePt t="157119" x="2286000" y="3556000"/>
          <p14:tracePt t="157130" x="2273300" y="3543300"/>
          <p14:tracePt t="157145" x="2266950" y="3524250"/>
          <p14:tracePt t="157162" x="2260600" y="3505200"/>
          <p14:tracePt t="157178" x="2254250" y="3479800"/>
          <p14:tracePt t="157195" x="2254250" y="3454400"/>
          <p14:tracePt t="157212" x="2241550" y="3429000"/>
          <p14:tracePt t="157228" x="2216150" y="3365500"/>
          <p14:tracePt t="157245" x="2178050" y="3276600"/>
          <p14:tracePt t="157261" x="2146300" y="3213100"/>
          <p14:tracePt t="157278" x="2133600" y="3187700"/>
          <p14:tracePt t="157295" x="2127250" y="3181350"/>
          <p14:tracePt t="157361" x="2127250" y="3175000"/>
          <p14:tracePt t="157369" x="2127250" y="3162300"/>
          <p14:tracePt t="157378" x="2127250" y="3149600"/>
          <p14:tracePt t="157395" x="2127250" y="3136900"/>
          <p14:tracePt t="157439" x="2127250" y="3130550"/>
          <p14:tracePt t="157463" x="2127250" y="3124200"/>
          <p14:tracePt t="157483" x="2133600" y="3111500"/>
          <p14:tracePt t="157491" x="2133600" y="3105150"/>
          <p14:tracePt t="157500" x="2139950" y="3098800"/>
          <p14:tracePt t="157511" x="2146300" y="3092450"/>
          <p14:tracePt t="157528" x="2159000" y="3073400"/>
          <p14:tracePt t="157545" x="2171700" y="3060700"/>
          <p14:tracePt t="157561" x="2184400" y="3054350"/>
          <p14:tracePt t="157578" x="2184400" y="3048000"/>
          <p14:tracePt t="157595" x="2197100" y="3035300"/>
          <p14:tracePt t="157611" x="2216150" y="3022600"/>
          <p14:tracePt t="157628" x="2260600" y="3016250"/>
          <p14:tracePt t="157645" x="2349500" y="3016250"/>
          <p14:tracePt t="157661" x="2438400" y="3003550"/>
          <p14:tracePt t="157678" x="2476500" y="2997200"/>
          <p14:tracePt t="157695" x="2495550" y="2997200"/>
          <p14:tracePt t="157711" x="2514600" y="2997200"/>
          <p14:tracePt t="157728" x="2546350" y="3016250"/>
          <p14:tracePt t="157745" x="2571750" y="3035300"/>
          <p14:tracePt t="157761" x="2590800" y="3054350"/>
          <p14:tracePt t="157778" x="2603500" y="3060700"/>
          <p14:tracePt t="158085" x="2597150" y="3060700"/>
          <p14:tracePt t="158091" x="2590800" y="3060700"/>
          <p14:tracePt t="158139" x="2584450" y="3060700"/>
          <p14:tracePt t="158229" x="2578100" y="3060700"/>
          <p14:tracePt t="158237" x="2565400" y="3060700"/>
          <p14:tracePt t="158245" x="2559050" y="3060700"/>
          <p14:tracePt t="158261" x="2546350" y="3060700"/>
          <p14:tracePt t="158278" x="2540000" y="3060700"/>
          <p14:tracePt t="158572" x="2533650" y="3060700"/>
          <p14:tracePt t="158580" x="2527300" y="3060700"/>
          <p14:tracePt t="158591" x="2520950" y="3060700"/>
          <p14:tracePt t="158611" x="2520950" y="3054350"/>
          <p14:tracePt t="158623" x="2514600" y="3054350"/>
          <p14:tracePt t="158639" x="2508250" y="3054350"/>
          <p14:tracePt t="158647" x="2508250" y="3048000"/>
          <p14:tracePt t="159165" x="2501900" y="3048000"/>
          <p14:tracePt t="159185" x="2495550" y="3048000"/>
          <p14:tracePt t="159193" x="2495550" y="3041650"/>
          <p14:tracePt t="159283" x="2489200" y="3041650"/>
          <p14:tracePt t="159294" x="2482850" y="3041650"/>
          <p14:tracePt t="159369" x="2476500" y="3041650"/>
          <p14:tracePt t="159381" x="2470150" y="3041650"/>
          <p14:tracePt t="162149" x="2463800" y="3041650"/>
          <p14:tracePt t="163263" x="2470150" y="3054350"/>
          <p14:tracePt t="163271" x="2482850" y="3060700"/>
          <p14:tracePt t="163279" x="2495550" y="3067050"/>
          <p14:tracePt t="163292" x="2527300" y="3092450"/>
          <p14:tracePt t="163309" x="2552700" y="3117850"/>
          <p14:tracePt t="163325" x="2590800" y="3149600"/>
          <p14:tracePt t="163342" x="2622550" y="3175000"/>
          <p14:tracePt t="163359" x="2647950" y="3200400"/>
          <p14:tracePt t="163375" x="2679700" y="3225800"/>
          <p14:tracePt t="163392" x="2705100" y="3257550"/>
          <p14:tracePt t="163409" x="2730500" y="3282950"/>
          <p14:tracePt t="163425" x="2749550" y="3308350"/>
          <p14:tracePt t="163442" x="2768600" y="3321050"/>
          <p14:tracePt t="163459" x="2800350" y="3352800"/>
          <p14:tracePt t="163475" x="2838450" y="3384550"/>
          <p14:tracePt t="163492" x="2895600" y="3409950"/>
          <p14:tracePt t="163509" x="3009900" y="3460750"/>
          <p14:tracePt t="163525" x="3117850" y="3498850"/>
          <p14:tracePt t="163542" x="3194050" y="3530600"/>
          <p14:tracePt t="163559" x="3251200" y="3568700"/>
          <p14:tracePt t="163575" x="3276600" y="3594100"/>
          <p14:tracePt t="163592" x="3308350" y="3619500"/>
          <p14:tracePt t="163609" x="3378200" y="3651250"/>
          <p14:tracePt t="163625" x="3505200" y="3721100"/>
          <p14:tracePt t="163642" x="3619500" y="3784600"/>
          <p14:tracePt t="163644" x="3683000" y="3803650"/>
          <p14:tracePt t="163659" x="3740150" y="3829050"/>
          <p14:tracePt t="163675" x="3835400" y="3860800"/>
          <p14:tracePt t="163692" x="3987800" y="3886200"/>
          <p14:tracePt t="163709" x="4083050" y="3898900"/>
          <p14:tracePt t="163725" x="4184650" y="3917950"/>
          <p14:tracePt t="163742" x="4273550" y="3943350"/>
          <p14:tracePt t="163759" x="4356100" y="3981450"/>
          <p14:tracePt t="163775" x="4470400" y="4025900"/>
          <p14:tracePt t="163792" x="4686300" y="4127500"/>
          <p14:tracePt t="163808" x="4794250" y="4159250"/>
          <p14:tracePt t="163825" x="4902200" y="4191000"/>
          <p14:tracePt t="163842" x="4997450" y="4197350"/>
          <p14:tracePt t="163859" x="5092700" y="4203700"/>
          <p14:tracePt t="163875" x="5181600" y="4222750"/>
          <p14:tracePt t="163892" x="5251450" y="4254500"/>
          <p14:tracePt t="163908" x="5283200" y="4273550"/>
          <p14:tracePt t="163925" x="5327650" y="4305300"/>
          <p14:tracePt t="163942" x="5441950" y="4356100"/>
          <p14:tracePt t="163959" x="5467350" y="4362450"/>
          <p14:tracePt t="163975" x="5492750" y="4362450"/>
          <p14:tracePt t="163992" x="5530850" y="4381500"/>
          <p14:tracePt t="164008" x="5588000" y="4413250"/>
          <p14:tracePt t="164025" x="5632450" y="4438650"/>
          <p14:tracePt t="164042" x="5670550" y="4470400"/>
          <p14:tracePt t="164058" x="5670550" y="4476750"/>
          <p14:tracePt t="164121" x="5676900" y="4476750"/>
          <p14:tracePt t="164129" x="5689600" y="4483100"/>
          <p14:tracePt t="164136" x="5702300" y="4495800"/>
          <p14:tracePt t="164145" x="5708650" y="4502150"/>
          <p14:tracePt t="164158" x="5715000" y="4502150"/>
          <p14:tracePt t="164175" x="5721350" y="4502150"/>
          <p14:tracePt t="164259" x="5727700" y="4502150"/>
          <p14:tracePt t="164271" x="5734050" y="4502150"/>
          <p14:tracePt t="164329" x="5734050" y="4495800"/>
          <p14:tracePt t="164337" x="5740400" y="4483100"/>
          <p14:tracePt t="164345" x="5746750" y="4476750"/>
          <p14:tracePt t="164358" x="5746750" y="4470400"/>
          <p14:tracePt t="164375" x="5753100" y="4464050"/>
          <p14:tracePt t="164392" x="5759450" y="4464050"/>
          <p14:tracePt t="164408" x="5765800" y="4457700"/>
          <p14:tracePt t="164425" x="5772150" y="4445000"/>
          <p14:tracePt t="164442" x="5797550" y="4432300"/>
          <p14:tracePt t="164458" x="5816600" y="4413250"/>
          <p14:tracePt t="164475" x="5835650" y="4394200"/>
          <p14:tracePt t="164492" x="5861050" y="4368800"/>
          <p14:tracePt t="164508" x="5867400" y="4362450"/>
          <p14:tracePt t="164535" x="5886450" y="4362450"/>
          <p14:tracePt t="164543" x="5899150" y="4368800"/>
          <p14:tracePt t="164558" x="5911850" y="4368800"/>
          <p14:tracePt t="164575" x="5956300" y="4368800"/>
          <p14:tracePt t="164591" x="5994400" y="4368800"/>
          <p14:tracePt t="164608" x="6007100" y="4368800"/>
          <p14:tracePt t="164625" x="6007100" y="4362450"/>
          <p14:tracePt t="164661" x="6019800" y="4375150"/>
          <p14:tracePt t="164668" x="6038850" y="4387850"/>
          <p14:tracePt t="164677" x="6051550" y="4394200"/>
          <p14:tracePt t="164691" x="6064250" y="4394200"/>
          <p14:tracePt t="164708" x="6064250" y="4400550"/>
          <p14:tracePt t="164741" x="6070600" y="4400550"/>
          <p14:tracePt t="164758" x="6076950" y="4400550"/>
          <p14:tracePt t="164775" x="6096000" y="4413250"/>
          <p14:tracePt t="164791" x="6108700" y="4432300"/>
          <p14:tracePt t="164808" x="6127750" y="4451350"/>
          <p14:tracePt t="164825" x="6134100" y="4464050"/>
          <p14:tracePt t="164891" x="6140450" y="4464050"/>
          <p14:tracePt t="164902" x="6146800" y="4464050"/>
          <p14:tracePt t="164911" x="6146800" y="4470400"/>
          <p14:tracePt t="164925" x="6159500" y="4495800"/>
          <p14:tracePt t="164941" x="6165850" y="4514850"/>
          <p14:tracePt t="164958" x="6172200" y="4533900"/>
          <p14:tracePt t="165049" x="6172200" y="4540250"/>
          <p14:tracePt t="165055" x="6178550" y="4552950"/>
          <p14:tracePt t="165063" x="6178550" y="4572000"/>
          <p14:tracePt t="165075" x="6178550" y="4584700"/>
          <p14:tracePt t="165091" x="6184900" y="4603750"/>
          <p14:tracePt t="165108" x="6184900" y="4610100"/>
          <p14:tracePt t="165161" x="6191250" y="4616450"/>
          <p14:tracePt t="165175" x="6191250" y="4622800"/>
          <p14:tracePt t="165183" x="6191250" y="4629150"/>
          <p14:tracePt t="165191" x="6191250" y="4635500"/>
          <p14:tracePt t="165257" x="6191250" y="4641850"/>
          <p14:tracePt t="165265" x="6197600" y="4648200"/>
          <p14:tracePt t="165281" x="6197600" y="4654550"/>
          <p14:tracePt t="165291" x="6203950" y="4660900"/>
          <p14:tracePt t="165308" x="6216650" y="4667250"/>
          <p14:tracePt t="165325" x="6235700" y="4673600"/>
          <p14:tracePt t="165341" x="6248400" y="4673600"/>
          <p14:tracePt t="165358" x="6267450" y="4673600"/>
          <p14:tracePt t="165410" x="6273800" y="4673600"/>
          <p14:tracePt t="165421" x="6280150" y="4673600"/>
          <p14:tracePt t="165430" x="6286500" y="4673600"/>
          <p14:tracePt t="165441" x="6299200" y="4654550"/>
          <p14:tracePt t="165458" x="6318250" y="4629150"/>
          <p14:tracePt t="165474" x="6324600" y="4603750"/>
          <p14:tracePt t="165491" x="6337300" y="4572000"/>
          <p14:tracePt t="165508" x="6350000" y="4508500"/>
          <p14:tracePt t="165524" x="6350000" y="4483100"/>
          <p14:tracePt t="165541" x="6350000" y="4476750"/>
          <p14:tracePt t="165558" x="6350000" y="4457700"/>
          <p14:tracePt t="165574" x="6350000" y="4413250"/>
          <p14:tracePt t="165591" x="6324600" y="4305300"/>
          <p14:tracePt t="165608" x="6311900" y="4203700"/>
          <p14:tracePt t="165624" x="6299200" y="4121150"/>
          <p14:tracePt t="165641" x="6299200" y="4095750"/>
          <p14:tracePt t="165658" x="6299200" y="4076700"/>
          <p14:tracePt t="165674" x="6286500" y="4051300"/>
          <p14:tracePt t="165691" x="6280150" y="4025900"/>
          <p14:tracePt t="165708" x="6280150" y="3987800"/>
          <p14:tracePt t="165724" x="6292850" y="3962400"/>
          <p14:tracePt t="165741" x="6337300" y="3924300"/>
          <p14:tracePt t="165758" x="6369050" y="3892550"/>
          <p14:tracePt t="165774" x="6407150" y="3867150"/>
          <p14:tracePt t="165791" x="6438900" y="3841750"/>
          <p14:tracePt t="165808" x="6464300" y="3822700"/>
          <p14:tracePt t="165824" x="6489700" y="3797300"/>
          <p14:tracePt t="165841" x="6540500" y="3790950"/>
          <p14:tracePt t="165858" x="6591300" y="3771900"/>
          <p14:tracePt t="165874" x="6648450" y="3740150"/>
          <p14:tracePt t="165891" x="6718300" y="3714750"/>
          <p14:tracePt t="165908" x="6826250" y="3683000"/>
          <p14:tracePt t="165924" x="6978650" y="3625850"/>
          <p14:tracePt t="165941" x="7124700" y="3556000"/>
          <p14:tracePt t="165957" x="7232650" y="3517900"/>
          <p14:tracePt t="165974" x="7334250" y="3492500"/>
          <p14:tracePt t="165991" x="7486650" y="3492500"/>
          <p14:tracePt t="166008" x="7607300" y="3524250"/>
          <p14:tracePt t="166024" x="7740650" y="3530600"/>
          <p14:tracePt t="166041" x="7829550" y="3530600"/>
          <p14:tracePt t="166057" x="7899400" y="3511550"/>
          <p14:tracePt t="166074" x="7981950" y="3498850"/>
          <p14:tracePt t="166091" x="8089900" y="3479800"/>
          <p14:tracePt t="166107" x="8197850" y="3479800"/>
          <p14:tracePt t="166124" x="8286750" y="3479800"/>
          <p14:tracePt t="166141" x="8305800" y="3479800"/>
          <p14:tracePt t="166157" x="8318500" y="3479800"/>
          <p14:tracePt t="166174" x="8324850" y="3479800"/>
          <p14:tracePt t="166214" x="8331200" y="3479800"/>
          <p14:tracePt t="166231" x="8337550" y="3479800"/>
          <p14:tracePt t="166241" x="8337550" y="3486150"/>
          <p14:tracePt t="166408" x="8331200" y="3486150"/>
          <p14:tracePt t="166425" x="8324850" y="3486150"/>
          <p14:tracePt t="166441" x="8312150" y="3486150"/>
          <p14:tracePt t="166449" x="8293100" y="3486150"/>
          <p14:tracePt t="166458" x="8280400" y="3492500"/>
          <p14:tracePt t="166474" x="8242300" y="3505200"/>
          <p14:tracePt t="166491" x="8204200" y="3517900"/>
          <p14:tracePt t="166507" x="8140700" y="3549650"/>
          <p14:tracePt t="166524" x="8064500" y="3581400"/>
          <p14:tracePt t="166541" x="8007350" y="3606800"/>
          <p14:tracePt t="166557" x="7931150" y="3619500"/>
          <p14:tracePt t="166574" x="7772400" y="3676650"/>
          <p14:tracePt t="166591" x="7613650" y="3714750"/>
          <p14:tracePt t="166607" x="7486650" y="3771900"/>
          <p14:tracePt t="166624" x="7327900" y="3854450"/>
          <p14:tracePt t="166641" x="7162800" y="3924300"/>
          <p14:tracePt t="166657" x="6991350" y="3987800"/>
          <p14:tracePt t="166674" x="6845300" y="4057650"/>
          <p14:tracePt t="166690" x="6813550" y="4083050"/>
          <p14:tracePt t="166707" x="6781800" y="4127500"/>
          <p14:tracePt t="166724" x="6731000" y="4171950"/>
          <p14:tracePt t="166741" x="6642100" y="4210050"/>
          <p14:tracePt t="166757" x="6534150" y="4241800"/>
          <p14:tracePt t="166774" x="6445250" y="4279900"/>
          <p14:tracePt t="166790" x="6400800" y="4305300"/>
          <p14:tracePt t="166807" x="6375400" y="4337050"/>
          <p14:tracePt t="166824" x="6311900" y="4375150"/>
          <p14:tracePt t="166841" x="6223000" y="4419600"/>
          <p14:tracePt t="166857" x="6108700" y="4495800"/>
          <p14:tracePt t="166874" x="6013450" y="4591050"/>
          <p14:tracePt t="166890" x="5969000" y="4629150"/>
          <p14:tracePt t="166907" x="5937250" y="4654550"/>
          <p14:tracePt t="166924" x="5918200" y="4673600"/>
          <p14:tracePt t="166940" x="5886450" y="4718050"/>
          <p14:tracePt t="166957" x="5854700" y="4775200"/>
          <p14:tracePt t="166974" x="5803900" y="4857750"/>
          <p14:tracePt t="166990" x="5740400" y="4946650"/>
          <p14:tracePt t="167007" x="5708650" y="5022850"/>
          <p14:tracePt t="167024" x="5670550" y="5105400"/>
          <p14:tracePt t="167040" x="5632450" y="5194300"/>
          <p14:tracePt t="167057" x="5594350" y="5232400"/>
          <p14:tracePt t="167074" x="5530850" y="5264150"/>
          <p14:tracePt t="167090" x="5480050" y="5295900"/>
          <p14:tracePt t="167107" x="5397500" y="5327650"/>
          <p14:tracePt t="167124" x="5334000" y="5359400"/>
          <p14:tracePt t="167140" x="5295900" y="5384800"/>
          <p14:tracePt t="167157" x="5264150" y="5416550"/>
          <p14:tracePt t="167174" x="5232400" y="5441950"/>
          <p14:tracePt t="167190" x="5207000" y="5461000"/>
          <p14:tracePt t="167207" x="5175250" y="5480050"/>
          <p14:tracePt t="167224" x="5143500" y="5505450"/>
          <p14:tracePt t="167240" x="5118100" y="5530850"/>
          <p14:tracePt t="167257" x="5105400" y="5537200"/>
          <p14:tracePt t="167274" x="5092700" y="5537200"/>
          <p14:tracePt t="167290" x="5086350" y="5537200"/>
          <p14:tracePt t="167339" x="5073650" y="5543550"/>
          <p14:tracePt t="167347" x="5060950" y="5556250"/>
          <p14:tracePt t="167357" x="5041900" y="5575300"/>
          <p14:tracePt t="167374" x="5016500" y="5594350"/>
          <p14:tracePt t="167390" x="4991100" y="5607050"/>
          <p14:tracePt t="167407" x="4978400" y="5613400"/>
          <p14:tracePt t="167424" x="4959350" y="5619750"/>
          <p14:tracePt t="167440" x="4933950" y="5619750"/>
          <p14:tracePt t="167457" x="4921250" y="5619750"/>
          <p14:tracePt t="167474" x="4914900" y="5619750"/>
          <p14:tracePt t="167561" x="4908550" y="5613400"/>
          <p14:tracePt t="167569" x="4908550" y="5600700"/>
          <p14:tracePt t="167577" x="4908550" y="5594350"/>
          <p14:tracePt t="167590" x="4908550" y="5588000"/>
          <p14:tracePt t="167655" x="4895850" y="5588000"/>
          <p14:tracePt t="167667" x="4889500" y="5588000"/>
          <p14:tracePt t="167674" x="4876800" y="5588000"/>
          <p14:tracePt t="167683" x="4864100" y="5581650"/>
          <p14:tracePt t="167691" x="4851400" y="5575300"/>
          <p14:tracePt t="167707" x="4826000" y="5556250"/>
          <p14:tracePt t="167723" x="4800600" y="5537200"/>
          <p14:tracePt t="167740" x="4775200" y="5537200"/>
          <p14:tracePt t="167757" x="4749800" y="5537200"/>
          <p14:tracePt t="167773" x="4724400" y="5537200"/>
          <p14:tracePt t="167790" x="4699000" y="5537200"/>
          <p14:tracePt t="167807" x="4654550" y="5530850"/>
          <p14:tracePt t="167823" x="4629150" y="5518150"/>
          <p14:tracePt t="167840" x="4603750" y="5492750"/>
          <p14:tracePt t="167857" x="4572000" y="5473700"/>
          <p14:tracePt t="167873" x="4546600" y="5454650"/>
          <p14:tracePt t="167890" x="4527550" y="5448300"/>
          <p14:tracePt t="167907" x="4514850" y="5441950"/>
          <p14:tracePt t="167923" x="4489450" y="5435600"/>
          <p14:tracePt t="167940" x="4445000" y="5410200"/>
          <p14:tracePt t="167957" x="4419600" y="5384800"/>
          <p14:tracePt t="167973" x="4394200" y="5353050"/>
          <p14:tracePt t="167990" x="4368800" y="5334000"/>
          <p14:tracePt t="168007" x="4337050" y="5308600"/>
          <p14:tracePt t="168023" x="4305300" y="5283200"/>
          <p14:tracePt t="168040" x="4229100" y="5251450"/>
          <p14:tracePt t="168057" x="4159250" y="5213350"/>
          <p14:tracePt t="168073" x="4152900" y="5207000"/>
          <p14:tracePt t="168090" x="4146550" y="5200650"/>
          <p14:tracePt t="168549" x="4146550" y="5194300"/>
          <p14:tracePt t="168589" x="4152900" y="5194300"/>
          <p14:tracePt t="168597" x="4159250" y="5194300"/>
          <p14:tracePt t="168691" x="4165600" y="5200650"/>
          <p14:tracePt t="168705" x="4165600" y="5207000"/>
          <p14:tracePt t="168713" x="4178300" y="5219700"/>
          <p14:tracePt t="168723" x="4184650" y="5232400"/>
          <p14:tracePt t="168740" x="4216400" y="5257800"/>
          <p14:tracePt t="168756" x="4235450" y="5321300"/>
          <p14:tracePt t="168773" x="4254500" y="5353050"/>
          <p14:tracePt t="168790" x="4273550" y="5378450"/>
          <p14:tracePt t="168806" x="4279900" y="5416550"/>
          <p14:tracePt t="168823" x="4279900" y="5448300"/>
          <p14:tracePt t="168840" x="4279900" y="5492750"/>
          <p14:tracePt t="168856" x="4286250" y="5549900"/>
          <p14:tracePt t="168873" x="4286250" y="5581650"/>
          <p14:tracePt t="168890" x="4286250" y="5607050"/>
          <p14:tracePt t="168906" x="4286250" y="5613400"/>
          <p14:tracePt t="168971" x="4286250" y="5619750"/>
          <p14:tracePt t="168979" x="4286250" y="5626100"/>
          <p14:tracePt t="168994" x="4286250" y="5632450"/>
          <p14:tracePt t="168999" x="4292600" y="5645150"/>
          <p14:tracePt t="169007" x="4292600" y="5651500"/>
          <p14:tracePt t="169023" x="4298950" y="5676900"/>
          <p14:tracePt t="169039" x="4318000" y="5702300"/>
          <p14:tracePt t="169056" x="4324350" y="5715000"/>
          <p14:tracePt t="169073" x="4324350" y="5721350"/>
          <p14:tracePt t="169089" x="4330700" y="5727700"/>
          <p14:tracePt t="169147" x="4337050" y="5734050"/>
          <p14:tracePt t="169159" x="4343400" y="5740400"/>
          <p14:tracePt t="169167" x="4343400" y="5746750"/>
          <p14:tracePt t="169175" x="4349750" y="5746750"/>
          <p14:tracePt t="169189" x="4349750" y="5753100"/>
          <p14:tracePt t="169274" x="4343400" y="5753100"/>
          <p14:tracePt t="169326" x="4337050" y="5753100"/>
          <p14:tracePt t="169338" x="4324350" y="5753100"/>
          <p14:tracePt t="169347" x="4318000" y="5746750"/>
          <p14:tracePt t="169356" x="4311650" y="5734050"/>
          <p14:tracePt t="169373" x="4292600" y="5721350"/>
          <p14:tracePt t="169389" x="4286250" y="5721350"/>
          <p14:tracePt t="169423" x="4286250" y="5715000"/>
          <p14:tracePt t="169511" x="4279900" y="5708650"/>
          <p14:tracePt t="169519" x="4273550" y="5695950"/>
          <p14:tracePt t="169525" x="4267200" y="5683250"/>
          <p14:tracePt t="169539" x="4260850" y="5664200"/>
          <p14:tracePt t="169556" x="4248150" y="5626100"/>
          <p14:tracePt t="169573" x="4248150" y="5607050"/>
          <p14:tracePt t="169589" x="4248150" y="5600700"/>
          <p14:tracePt t="169606" x="4241800" y="5588000"/>
          <p14:tracePt t="169622" x="4222750" y="5562600"/>
          <p14:tracePt t="169639" x="4197350" y="5537200"/>
          <p14:tracePt t="169656" x="4178300" y="5499100"/>
          <p14:tracePt t="169673" x="4171950" y="5473700"/>
          <p14:tracePt t="169689" x="4171950" y="5461000"/>
          <p14:tracePt t="169706" x="4171950" y="5441950"/>
          <p14:tracePt t="169722" x="4159250" y="5416550"/>
          <p14:tracePt t="169739" x="4133850" y="5391150"/>
          <p14:tracePt t="169756" x="4127500" y="5372100"/>
          <p14:tracePt t="169827" x="4121150" y="5365750"/>
          <p14:tracePt t="169835" x="4114800" y="5359400"/>
          <p14:tracePt t="169847" x="4114800" y="5353050"/>
          <p14:tracePt t="169939" x="4114800" y="5346700"/>
          <p14:tracePt t="170295" x="4114800" y="5340350"/>
          <p14:tracePt t="170532" x="4121150" y="5340350"/>
          <p14:tracePt t="170545" x="4127500" y="5334000"/>
          <p14:tracePt t="170553" x="4133850" y="5334000"/>
          <p14:tracePt t="170561" x="4140200" y="5327650"/>
          <p14:tracePt t="170572" x="4146550" y="5327650"/>
          <p14:tracePt t="170589" x="4159250" y="5314950"/>
          <p14:tracePt t="170605" x="4165600" y="5314950"/>
          <p14:tracePt t="170643" x="4178300" y="5314950"/>
          <p14:tracePt t="170655" x="4184650" y="5308600"/>
          <p14:tracePt t="170672" x="4197350" y="5302250"/>
          <p14:tracePt t="170689" x="4222750" y="5295900"/>
          <p14:tracePt t="170705" x="4229100" y="5295900"/>
          <p14:tracePt t="170763" x="4235450" y="5295900"/>
          <p14:tracePt t="170775" x="4241800" y="5302250"/>
          <p14:tracePt t="170783" x="4248150" y="5308600"/>
          <p14:tracePt t="170795" x="4254500" y="5308600"/>
          <p14:tracePt t="170805" x="4254500" y="5314950"/>
          <p14:tracePt t="170865" x="4254500" y="5321300"/>
          <p14:tracePt t="170877" x="4248150" y="5321300"/>
          <p14:tracePt t="170885" x="4235450" y="5327650"/>
          <p14:tracePt t="170894" x="4222750" y="5340350"/>
          <p14:tracePt t="170905" x="4210050" y="5359400"/>
          <p14:tracePt t="170922" x="4171950" y="5384800"/>
          <p14:tracePt t="170939" x="4146550" y="5391150"/>
          <p14:tracePt t="170955" x="4127500" y="5391150"/>
          <p14:tracePt t="170972" x="4108450" y="5391150"/>
          <p14:tracePt t="170989" x="4102100" y="5391150"/>
          <p14:tracePt t="171005" x="4095750" y="5391150"/>
          <p14:tracePt t="171127" x="4095750" y="5384800"/>
          <p14:tracePt t="171147" x="4095750" y="5378450"/>
          <p14:tracePt t="171155" x="4095750" y="5372100"/>
          <p14:tracePt t="171169" x="4089400" y="5365750"/>
          <p14:tracePt t="171178" x="4083050" y="5353050"/>
          <p14:tracePt t="171188" x="4076700" y="5346700"/>
          <p14:tracePt t="171205" x="4057650" y="5327650"/>
          <p14:tracePt t="171222" x="4051300" y="5314950"/>
          <p14:tracePt t="171255" x="4044950" y="5314950"/>
          <p14:tracePt t="171287" x="4044950" y="5308600"/>
          <p14:tracePt t="171299" x="4044950" y="5302250"/>
          <p14:tracePt t="171311" x="4044950" y="5295900"/>
          <p14:tracePt t="171322" x="4044950" y="5289550"/>
          <p14:tracePt t="171338" x="4044950" y="5283200"/>
          <p14:tracePt t="171355" x="4070350" y="5270500"/>
          <p14:tracePt t="171372" x="4095750" y="5264150"/>
          <p14:tracePt t="171388" x="4108450" y="5264150"/>
          <p14:tracePt t="171405" x="4133850" y="5264150"/>
          <p14:tracePt t="171422" x="4159250" y="5270500"/>
          <p14:tracePt t="171438" x="4184650" y="5283200"/>
          <p14:tracePt t="171455" x="4210050" y="5289550"/>
          <p14:tracePt t="171472" x="4229100" y="5302250"/>
          <p14:tracePt t="171488" x="4235450" y="5308600"/>
          <p14:tracePt t="171505" x="4241800" y="5321300"/>
          <p14:tracePt t="171522" x="4254500" y="5327650"/>
          <p14:tracePt t="171538" x="4260850" y="5340350"/>
          <p14:tracePt t="171555" x="4286250" y="5353050"/>
          <p14:tracePt t="171572" x="4305300" y="5359400"/>
          <p14:tracePt t="171668" x="4311650" y="5365750"/>
          <p14:tracePt t="171680" x="4311650" y="5372100"/>
          <p14:tracePt t="171837" x="4305300" y="5372100"/>
          <p14:tracePt t="171845" x="4298950" y="5372100"/>
          <p14:tracePt t="171996" x="4292600" y="5372100"/>
          <p14:tracePt t="172017" x="4286250" y="5372100"/>
          <p14:tracePt t="172026" x="4286250" y="5365750"/>
          <p14:tracePt t="172500" x="4286250" y="5372100"/>
          <p14:tracePt t="172574" x="4286250" y="5378450"/>
          <p14:tracePt t="172587" x="4279900" y="5384800"/>
          <p14:tracePt t="172595" x="4279900" y="5391150"/>
          <p14:tracePt t="172604" x="4273550" y="5397500"/>
          <p14:tracePt t="172621" x="4273550" y="5410200"/>
          <p14:tracePt t="172638" x="4267200" y="5429250"/>
          <p14:tracePt t="172640" x="4267200" y="5435600"/>
          <p14:tracePt t="172654" x="4267200" y="5448300"/>
          <p14:tracePt t="172671" x="4267200" y="5467350"/>
          <p14:tracePt t="172688" x="4260850" y="5480050"/>
          <p14:tracePt t="172704" x="4260850" y="5511800"/>
          <p14:tracePt t="172721" x="4260850" y="5575300"/>
          <p14:tracePt t="172738" x="4286250" y="5683250"/>
          <p14:tracePt t="172754" x="4318000" y="5772150"/>
          <p14:tracePt t="172771" x="4349750" y="5829300"/>
          <p14:tracePt t="172788" x="4375150" y="5861050"/>
          <p14:tracePt t="172804" x="4387850" y="5880100"/>
          <p14:tracePt t="172821" x="4387850" y="5886450"/>
          <p14:tracePt t="172838" x="4387850" y="5911850"/>
          <p14:tracePt t="172854" x="4387850" y="5930900"/>
          <p14:tracePt t="172871" x="4387850" y="5949950"/>
          <p14:tracePt t="172904" x="4387850" y="5956300"/>
          <p14:tracePt t="172921" x="4387850" y="5962650"/>
          <p14:tracePt t="172938" x="4400550" y="5988050"/>
          <p14:tracePt t="172954" x="4413250" y="6013450"/>
          <p14:tracePt t="172971" x="4445000" y="6057900"/>
          <p14:tracePt t="173043" x="4451350" y="6057900"/>
          <p14:tracePt t="173051" x="4457700" y="6064250"/>
          <p14:tracePt t="173059" x="4464050" y="6070600"/>
          <p14:tracePt t="173071" x="4470400" y="6083300"/>
          <p14:tracePt t="173088" x="4476750" y="6096000"/>
          <p14:tracePt t="173104" x="4483100" y="6108700"/>
          <p14:tracePt t="173121" x="4502150" y="6127750"/>
          <p14:tracePt t="173138" x="4533900" y="6146800"/>
          <p14:tracePt t="173154" x="4546600" y="6165850"/>
          <p14:tracePt t="173171" x="4559300" y="6178550"/>
          <p14:tracePt t="173188" x="4572000" y="6191250"/>
          <p14:tracePt t="173204" x="4597400" y="6203950"/>
          <p14:tracePt t="173221" x="4629150" y="6216650"/>
          <p14:tracePt t="173238" x="4648200" y="6223000"/>
          <p14:tracePt t="173254" x="4667250" y="6223000"/>
          <p14:tracePt t="173271" x="4667250" y="6229350"/>
          <p14:tracePt t="173296" x="4673600" y="6229350"/>
          <p14:tracePt t="173312" x="4679950" y="6229350"/>
          <p14:tracePt t="173321" x="4686300" y="6229350"/>
          <p14:tracePt t="173338" x="4692650" y="6229350"/>
          <p14:tracePt t="173637" x="4686300" y="6223000"/>
          <p14:tracePt t="173653" x="4679950" y="6216650"/>
          <p14:tracePt t="173669" x="4673600" y="6216650"/>
          <p14:tracePt t="173804" x="4673600" y="6210300"/>
          <p14:tracePt t="173969" x="4667250" y="6210300"/>
          <p14:tracePt t="173977" x="4660900" y="6210300"/>
          <p14:tracePt t="174054" x="4654550" y="6210300"/>
          <p14:tracePt t="174259" x="4648200" y="6203950"/>
          <p14:tracePt t="174485" x="4641850" y="6197600"/>
          <p14:tracePt t="174505" x="4635500" y="6191250"/>
          <p14:tracePt t="174525" x="4635500" y="6184900"/>
          <p14:tracePt t="174539" x="4635500" y="6178550"/>
          <p14:tracePt t="174547" x="4629150" y="6178550"/>
          <p14:tracePt t="174555" x="4622800" y="6165850"/>
          <p14:tracePt t="174570" x="4610100" y="6159500"/>
          <p14:tracePt t="174587" x="4603750" y="6153150"/>
          <p14:tracePt t="174604" x="4597400" y="6153150"/>
          <p14:tracePt t="174751" x="4597400" y="6146800"/>
          <p14:tracePt t="174759" x="4591050" y="6140450"/>
          <p14:tracePt t="174769" x="4584700" y="6134100"/>
          <p14:tracePt t="174775" x="4584700" y="6127750"/>
          <p14:tracePt t="174787" x="4578350" y="6121400"/>
          <p14:tracePt t="174803" x="4565650" y="6115050"/>
          <p14:tracePt t="174820" x="4559300" y="6102350"/>
          <p14:tracePt t="174837" x="4552950" y="6083300"/>
          <p14:tracePt t="174853" x="4546600" y="6076950"/>
          <p14:tracePt t="174887" x="4533900" y="6064250"/>
          <p14:tracePt t="174904" x="4527550" y="6051550"/>
          <p14:tracePt t="174920" x="4514850" y="6038850"/>
          <p14:tracePt t="174937" x="4514850" y="6019800"/>
          <p14:tracePt t="174953" x="4508500" y="6007100"/>
          <p14:tracePt t="174970" x="4502150" y="5994400"/>
          <p14:tracePt t="174987" x="4495800" y="5975350"/>
          <p14:tracePt t="175003" x="4483100" y="5943600"/>
          <p14:tracePt t="175020" x="4476750" y="5930900"/>
          <p14:tracePt t="175037" x="4464050" y="5905500"/>
          <p14:tracePt t="175053" x="4457700" y="5886450"/>
          <p14:tracePt t="175070" x="4438650" y="5848350"/>
          <p14:tracePt t="175087" x="4432300" y="5835650"/>
          <p14:tracePt t="175103" x="4432300" y="5822950"/>
          <p14:tracePt t="175120" x="4425950" y="5816600"/>
          <p14:tracePt t="175137" x="4419600" y="5797550"/>
          <p14:tracePt t="175153" x="4413250" y="5778500"/>
          <p14:tracePt t="175170" x="4400550" y="5753100"/>
          <p14:tracePt t="175187" x="4387850" y="5702300"/>
          <p14:tracePt t="175203" x="4381500" y="5676900"/>
          <p14:tracePt t="175301" x="4381500" y="5670550"/>
          <p14:tracePt t="175313" x="4381500" y="5664200"/>
          <p14:tracePt t="175320" x="4387850" y="5657850"/>
          <p14:tracePt t="175329" x="4400550" y="5651500"/>
          <p14:tracePt t="175337" x="4413250" y="5651500"/>
          <p14:tracePt t="175353" x="4438650" y="5651500"/>
          <p14:tracePt t="175370" x="4464050" y="5651500"/>
          <p14:tracePt t="175387" x="4470400" y="5651500"/>
          <p14:tracePt t="175531" x="4464050" y="5651500"/>
          <p14:tracePt t="175559" x="4457700" y="5645150"/>
          <p14:tracePt t="175571" x="4451350" y="5645150"/>
          <p14:tracePt t="175592" x="4445000" y="5645150"/>
          <p14:tracePt t="175597" x="4438650" y="5645150"/>
          <p14:tracePt t="175605" x="4432300" y="5645150"/>
          <p14:tracePt t="175620" x="4406900" y="5645150"/>
          <p14:tracePt t="175636" x="4381500" y="5638800"/>
          <p14:tracePt t="175653" x="4362450" y="5626100"/>
          <p14:tracePt t="175670" x="4337050" y="5619750"/>
          <p14:tracePt t="175686" x="4292600" y="5594350"/>
          <p14:tracePt t="175703" x="4235450" y="5562600"/>
          <p14:tracePt t="175720" x="4133850" y="5530850"/>
          <p14:tracePt t="175736" x="4025900" y="5492750"/>
          <p14:tracePt t="175753" x="3943350" y="5454650"/>
          <p14:tracePt t="175787" x="3930650" y="5441950"/>
          <p14:tracePt t="175803" x="3905250" y="5416550"/>
          <p14:tracePt t="175820" x="3854450" y="5384800"/>
          <p14:tracePt t="175836" x="3740150" y="5353050"/>
          <p14:tracePt t="175853" x="3657600" y="5314950"/>
          <p14:tracePt t="175870" x="3638550" y="5302250"/>
          <p14:tracePt t="175886" x="3632200" y="5302250"/>
          <p14:tracePt t="175920" x="3606800" y="5302250"/>
          <p14:tracePt t="175936" x="3575050" y="5283200"/>
          <p14:tracePt t="175953" x="3549650" y="5270500"/>
          <p14:tracePt t="175970" x="3524250" y="5257800"/>
          <p14:tracePt t="175986" x="3505200" y="5251450"/>
          <p14:tracePt t="176003" x="3467100" y="5232400"/>
          <p14:tracePt t="176020" x="3435350" y="5207000"/>
          <p14:tracePt t="176036" x="3397250" y="5181600"/>
          <p14:tracePt t="176053" x="3371850" y="5168900"/>
          <p14:tracePt t="176070" x="3352800" y="5162550"/>
          <p14:tracePt t="176116" x="3346450" y="5162550"/>
          <p14:tracePt t="176133" x="3340100" y="5162550"/>
          <p14:tracePt t="176141" x="3321050" y="5156200"/>
          <p14:tracePt t="176153" x="3308350" y="5143500"/>
          <p14:tracePt t="176170" x="3263900" y="5105400"/>
          <p14:tracePt t="176186" x="3257550" y="5105400"/>
          <p14:tracePt t="176219" x="3244850" y="5105400"/>
          <p14:tracePt t="176236" x="3225800" y="5105400"/>
          <p14:tracePt t="176253" x="3187700" y="5111750"/>
          <p14:tracePt t="176269" x="3155950" y="5111750"/>
          <p14:tracePt t="176286" x="3060700" y="5086350"/>
          <p14:tracePt t="176303" x="2952750" y="5041900"/>
          <p14:tracePt t="176319" x="2876550" y="5016500"/>
          <p14:tracePt t="176336" x="2844800" y="5010150"/>
          <p14:tracePt t="176353" x="2813050" y="4997450"/>
          <p14:tracePt t="176369" x="2787650" y="4997450"/>
          <p14:tracePt t="176386" x="2755900" y="4997450"/>
          <p14:tracePt t="176403" x="2686050" y="4972050"/>
          <p14:tracePt t="176419" x="2641600" y="4940300"/>
          <p14:tracePt t="176436" x="2603500" y="4914900"/>
          <p14:tracePt t="176453" x="2578100" y="4902200"/>
          <p14:tracePt t="176469" x="2565400" y="4895850"/>
          <p14:tracePt t="176486" x="2533650" y="4883150"/>
          <p14:tracePt t="176503" x="2508250" y="4876800"/>
          <p14:tracePt t="176519" x="2476500" y="4864100"/>
          <p14:tracePt t="176536" x="2438400" y="4838700"/>
          <p14:tracePt t="176553" x="2413000" y="4819650"/>
          <p14:tracePt t="176569" x="2387600" y="4794250"/>
          <p14:tracePt t="176586" x="2362200" y="4775200"/>
          <p14:tracePt t="176603" x="2330450" y="4756150"/>
          <p14:tracePt t="176619" x="2305050" y="4737100"/>
          <p14:tracePt t="176636" x="2266950" y="4711700"/>
          <p14:tracePt t="176653" x="2241550" y="4692650"/>
          <p14:tracePt t="176669" x="2209800" y="4660900"/>
          <p14:tracePt t="176686" x="2203450" y="4635500"/>
          <p14:tracePt t="176703" x="2197100" y="4616450"/>
          <p14:tracePt t="176719" x="2184400" y="4610100"/>
          <p14:tracePt t="176736" x="2165350" y="4597400"/>
          <p14:tracePt t="176753" x="2152650" y="4584700"/>
          <p14:tracePt t="176769" x="2139950" y="4578350"/>
          <p14:tracePt t="176786" x="2133600" y="4572000"/>
          <p14:tracePt t="176803" x="2133600" y="4565650"/>
          <p14:tracePt t="176836" x="2127250" y="4565650"/>
          <p14:tracePt t="176853" x="2127250" y="4559300"/>
          <p14:tracePt t="176869" x="2120900" y="4552950"/>
          <p14:tracePt t="176886" x="2114550" y="4540250"/>
          <p14:tracePt t="176903" x="2108200" y="4533900"/>
          <p14:tracePt t="176953" x="2108200" y="4527550"/>
          <p14:tracePt t="176969" x="2108200" y="4514850"/>
          <p14:tracePt t="176977" x="2101850" y="4508500"/>
          <p14:tracePt t="176986" x="2101850" y="4495800"/>
          <p14:tracePt t="177003" x="2101850" y="4483100"/>
          <p14:tracePt t="177019" x="2101850" y="4470400"/>
          <p14:tracePt t="177052" x="2101850" y="4464050"/>
          <p14:tracePt t="177073" x="2095500" y="4457700"/>
          <p14:tracePt t="177089" x="2095500" y="4451350"/>
          <p14:tracePt t="177102" x="2089150" y="4451350"/>
          <p14:tracePt t="177119" x="2089150" y="4445000"/>
          <p14:tracePt t="177347" x="2089150" y="4438650"/>
          <p14:tracePt t="177371" x="2082800" y="4432300"/>
          <p14:tracePt t="177381" x="2076450" y="4425950"/>
          <p14:tracePt t="177423" x="2076450" y="4419600"/>
          <p14:tracePt t="177495" x="2070100" y="4413250"/>
          <p14:tracePt t="177507" x="2070100" y="4406900"/>
          <p14:tracePt t="177551" x="2070100" y="4400550"/>
          <p14:tracePt t="177557" x="2070100" y="4394200"/>
          <p14:tracePt t="177569" x="2070100" y="4387850"/>
          <p14:tracePt t="177710" x="2070100" y="4381500"/>
          <p14:tracePt t="177761" x="2063750" y="4375150"/>
          <p14:tracePt t="177823" x="2063750" y="4368800"/>
          <p14:tracePt t="178311" x="2070100" y="4368800"/>
          <p14:tracePt t="178320" x="2082800" y="4362450"/>
          <p14:tracePt t="178327" x="2095500" y="4356100"/>
          <p14:tracePt t="178343" x="2101850" y="4349750"/>
          <p14:tracePt t="178362" x="2108200" y="4349750"/>
          <p14:tracePt t="178371" x="2120900" y="4343400"/>
          <p14:tracePt t="178385" x="2146300" y="4330700"/>
          <p14:tracePt t="178402" x="2228850" y="4311650"/>
          <p14:tracePt t="178419" x="2362200" y="4286250"/>
          <p14:tracePt t="178435" x="2470150" y="4248150"/>
          <p14:tracePt t="178452" x="2571750" y="4210050"/>
          <p14:tracePt t="178468" x="2597150" y="4184650"/>
          <p14:tracePt t="178485" x="2603500" y="4178300"/>
          <p14:tracePt t="178544" x="2609850" y="4171950"/>
          <p14:tracePt t="178553" x="2628900" y="4165600"/>
          <p14:tracePt t="178561" x="2641600" y="4159250"/>
          <p14:tracePt t="178569" x="2654300" y="4146550"/>
          <p14:tracePt t="178585" x="2673350" y="4133850"/>
          <p14:tracePt t="178602" x="2679700" y="4127500"/>
          <p14:tracePt t="178618" x="2679700" y="4121150"/>
          <p14:tracePt t="178635" x="2679700" y="4114800"/>
          <p14:tracePt t="178675" x="2679700" y="4108450"/>
          <p14:tracePt t="178687" x="2686050" y="4102100"/>
          <p14:tracePt t="178694" x="2692400" y="4095750"/>
          <p14:tracePt t="178702" x="2698750" y="4083050"/>
          <p14:tracePt t="178718" x="2717800" y="4064000"/>
          <p14:tracePt t="178735" x="2736850" y="4044950"/>
          <p14:tracePt t="178752" x="2768600" y="4019550"/>
          <p14:tracePt t="178768" x="2794000" y="3994150"/>
          <p14:tracePt t="178785" x="2819400" y="3962400"/>
          <p14:tracePt t="178802" x="2857500" y="3937000"/>
          <p14:tracePt t="178818" x="2870200" y="3930650"/>
          <p14:tracePt t="178835" x="2882900" y="3924300"/>
          <p14:tracePt t="178852" x="2889250" y="3911600"/>
          <p14:tracePt t="178868" x="2901950" y="3892550"/>
          <p14:tracePt t="178885" x="2921000" y="3879850"/>
          <p14:tracePt t="178902" x="2940050" y="3867150"/>
          <p14:tracePt t="178918" x="2965450" y="3848100"/>
          <p14:tracePt t="178935" x="2990850" y="3835400"/>
          <p14:tracePt t="178952" x="3009900" y="3829050"/>
          <p14:tracePt t="178999" x="3009900" y="3822700"/>
          <p14:tracePt t="179025" x="3016250" y="3816350"/>
          <p14:tracePt t="179037" x="3016250" y="3810000"/>
          <p14:tracePt t="179045" x="3028950" y="3803650"/>
          <p14:tracePt t="179052" x="3041650" y="3790950"/>
          <p14:tracePt t="179068" x="3060700" y="3778250"/>
          <p14:tracePt t="179085" x="3098800" y="3746500"/>
          <p14:tracePt t="179102" x="3111500" y="3740150"/>
          <p14:tracePt t="179118" x="3111500" y="3733800"/>
          <p14:tracePt t="179201" x="3117850" y="3727450"/>
          <p14:tracePt t="179213" x="3124200" y="3721100"/>
          <p14:tracePt t="179221" x="3130550" y="3714750"/>
          <p14:tracePt t="179235" x="3136900" y="3714750"/>
          <p14:tracePt t="179252" x="3136900" y="3708400"/>
          <p14:tracePt t="179326" x="3143250" y="3708400"/>
          <p14:tracePt t="179339" x="3149600" y="3708400"/>
          <p14:tracePt t="179361" x="3155950" y="3702050"/>
          <p14:tracePt t="180303" x="3155950" y="3695700"/>
          <p14:tracePt t="180315" x="3155950" y="3689350"/>
          <p14:tracePt t="180324" x="3149600" y="3689350"/>
          <p14:tracePt t="180334" x="3136900" y="3683000"/>
          <p14:tracePt t="180351" x="3124200" y="3676650"/>
          <p14:tracePt t="180368" x="3124200" y="3670300"/>
          <p14:tracePt t="180503" x="3117850" y="3670300"/>
          <p14:tracePt t="180651" x="3111500" y="3670300"/>
          <p14:tracePt t="180927" x="3111500" y="3663950"/>
          <p14:tracePt t="180951" x="3105150" y="3663950"/>
          <p14:tracePt t="180959" x="3105150" y="3657600"/>
          <p14:tracePt t="181053" x="3105150" y="3651250"/>
          <p14:tracePt t="181065" x="3105150" y="3644900"/>
          <p14:tracePt t="181073" x="3105150" y="3638550"/>
          <p14:tracePt t="181084" x="3105150" y="3632200"/>
          <p14:tracePt t="181245" x="3105150" y="3625850"/>
          <p14:tracePt t="181295" x="3105150" y="3619500"/>
          <p14:tracePt t="181307" x="3105150" y="3613150"/>
          <p14:tracePt t="181322" x="3105150" y="3606800"/>
          <p14:tracePt t="181329" x="3105150" y="3600450"/>
          <p14:tracePt t="181450" x="3098800" y="3594100"/>
          <p14:tracePt t="181549" x="3098800" y="3587750"/>
          <p14:tracePt t="181623" x="3098800" y="3575050"/>
          <p14:tracePt t="181634" x="3098800" y="3568700"/>
          <p14:tracePt t="181643" x="3098800" y="3562350"/>
          <p14:tracePt t="181650" x="3098800" y="3549650"/>
          <p14:tracePt t="181667" x="3098800" y="3536950"/>
          <p14:tracePt t="181684" x="3111500" y="3524250"/>
          <p14:tracePt t="181732" x="3117850" y="3517900"/>
          <p14:tracePt t="181742" x="3124200" y="3511550"/>
          <p14:tracePt t="181750" x="3124200" y="3505200"/>
          <p14:tracePt t="181767" x="3143250" y="3486150"/>
          <p14:tracePt t="181784" x="3155950" y="3473450"/>
          <p14:tracePt t="181800" x="3181350" y="3454400"/>
          <p14:tracePt t="181817" x="3187700" y="3454400"/>
          <p14:tracePt t="181906" x="3194050" y="3448050"/>
          <p14:tracePt t="181915" x="3206750" y="3441700"/>
          <p14:tracePt t="181923" x="3219450" y="3422650"/>
          <p14:tracePt t="181934" x="3232150" y="3409950"/>
          <p14:tracePt t="181950" x="3257550" y="3390900"/>
          <p14:tracePt t="181967" x="3263900" y="3378200"/>
          <p14:tracePt t="181984" x="3270250" y="3378200"/>
          <p14:tracePt t="182029" x="3276600" y="3378200"/>
          <p14:tracePt t="182045" x="3289300" y="3378200"/>
          <p14:tracePt t="182053" x="3302000" y="3371850"/>
          <p14:tracePt t="182067" x="3314700" y="3371850"/>
          <p14:tracePt t="182084" x="3333750" y="3365500"/>
          <p14:tracePt t="182157" x="3340100" y="3359150"/>
          <p14:tracePt t="182173" x="3346450" y="3359150"/>
          <p14:tracePt t="182180" x="3352800" y="3359150"/>
          <p14:tracePt t="182201" x="3365500" y="3359150"/>
          <p14:tracePt t="182209" x="3390900" y="3359150"/>
          <p14:tracePt t="182217" x="3397250" y="3359150"/>
          <p14:tracePt t="182234" x="3409950" y="3359150"/>
          <p14:tracePt t="182451" x="3416300" y="3365500"/>
          <p14:tracePt t="182459" x="3422650" y="3365500"/>
          <p14:tracePt t="182493" x="3429000" y="3365500"/>
          <p14:tracePt t="182501" x="3435350" y="3365500"/>
          <p14:tracePt t="182509" x="3435350" y="3371850"/>
          <p14:tracePt t="182517" x="3441700" y="3371850"/>
          <p14:tracePt t="182533" x="3454400" y="3378200"/>
          <p14:tracePt t="182550" x="3479800" y="3390900"/>
          <p14:tracePt t="182567" x="3505200" y="3403600"/>
          <p14:tracePt t="182583" x="3530600" y="3416300"/>
          <p14:tracePt t="182600" x="3543300" y="3416300"/>
          <p14:tracePt t="182617" x="3549650" y="3416300"/>
          <p14:tracePt t="182650" x="3556000" y="3416300"/>
          <p14:tracePt t="182667" x="3575050" y="3429000"/>
          <p14:tracePt t="182683" x="3619500" y="3429000"/>
          <p14:tracePt t="182700" x="3644900" y="3429000"/>
          <p14:tracePt t="182717" x="3663950" y="3429000"/>
          <p14:tracePt t="182791" x="3670300" y="3429000"/>
          <p14:tracePt t="182797" x="3683000" y="3429000"/>
          <p14:tracePt t="182805" x="3695700" y="3435350"/>
          <p14:tracePt t="182817" x="3708400" y="3435350"/>
          <p14:tracePt t="182833" x="3714750" y="3435350"/>
          <p14:tracePt t="182850" x="3721100" y="3435350"/>
          <p14:tracePt t="182899" x="3727450" y="3435350"/>
          <p14:tracePt t="182919" x="3733800" y="3435350"/>
          <p14:tracePt t="182930" x="3740150" y="3441700"/>
          <p14:tracePt t="182939" x="3752850" y="3441700"/>
          <p14:tracePt t="182950" x="3759200" y="3441700"/>
          <p14:tracePt t="182966" x="3771900" y="3441700"/>
          <p14:tracePt t="182983" x="3784600" y="3441700"/>
          <p14:tracePt t="183000" x="3790950" y="3441700"/>
          <p14:tracePt t="183124" x="3784600" y="3441700"/>
          <p14:tracePt t="183133" x="3778250" y="3441700"/>
          <p14:tracePt t="183141" x="3778250" y="3448050"/>
          <p14:tracePt t="183157" x="3771900" y="3448050"/>
          <p14:tracePt t="183166" x="3759200" y="3454400"/>
          <p14:tracePt t="183183" x="3733800" y="3454400"/>
          <p14:tracePt t="183200" x="3708400" y="3460750"/>
          <p14:tracePt t="183216" x="3689350" y="3467100"/>
          <p14:tracePt t="183233" x="3683000" y="3467100"/>
          <p14:tracePt t="183321" x="3676650" y="3467100"/>
          <p14:tracePt t="183341" x="3670300" y="3467100"/>
          <p14:tracePt t="183349" x="3657600" y="3473450"/>
          <p14:tracePt t="183357" x="3644900" y="3473450"/>
          <p14:tracePt t="183366" x="3632200" y="3473450"/>
          <p14:tracePt t="183383" x="3606800" y="3479800"/>
          <p14:tracePt t="183400" x="3581400" y="3479800"/>
          <p14:tracePt t="183416" x="3556000" y="3479800"/>
          <p14:tracePt t="183433" x="3536950" y="3479800"/>
          <p14:tracePt t="183450" x="3505200" y="3492500"/>
          <p14:tracePt t="183466" x="3498850" y="3492500"/>
          <p14:tracePt t="183501" x="3492500" y="3492500"/>
          <p14:tracePt t="183551" x="3486150" y="3492500"/>
          <p14:tracePt t="183579" x="3479800" y="3492500"/>
          <p14:tracePt t="183588" x="3473450" y="3492500"/>
          <p14:tracePt t="183739" x="3460750" y="3492500"/>
          <p14:tracePt t="183747" x="3454400" y="3492500"/>
          <p14:tracePt t="183755" x="3441700" y="3492500"/>
          <p14:tracePt t="183766" x="3429000" y="3492500"/>
          <p14:tracePt t="183783" x="3403600" y="3486150"/>
          <p14:tracePt t="183800" x="3397250" y="3479800"/>
          <p14:tracePt t="183816" x="3384550" y="3473450"/>
          <p14:tracePt t="183895" x="3378200" y="3473450"/>
          <p14:tracePt t="183907" x="3371850" y="3473450"/>
          <p14:tracePt t="184011" x="3365500" y="3473450"/>
          <p14:tracePt t="184137" x="3359150" y="3473450"/>
          <p14:tracePt t="184363" x="3352800" y="3467100"/>
          <p14:tracePt t="184379" x="3346450" y="3467100"/>
          <p14:tracePt t="184441" x="3346450" y="3460750"/>
          <p14:tracePt t="184567" x="3346450" y="3454400"/>
          <p14:tracePt t="184641" x="3346450" y="3448050"/>
          <p14:tracePt t="184649" x="3352800" y="3448050"/>
          <p14:tracePt t="184785" x="3359150" y="3441700"/>
          <p14:tracePt t="184813" x="3359150" y="3435350"/>
          <p14:tracePt t="184835" x="3365500" y="3435350"/>
          <p14:tracePt t="184863" x="3371850" y="3429000"/>
          <p14:tracePt t="184875" x="3378200" y="3422650"/>
          <p14:tracePt t="184883" x="3384550" y="3416300"/>
          <p14:tracePt t="184891" x="3390900" y="3409950"/>
          <p14:tracePt t="184899" x="3403600" y="3409950"/>
          <p14:tracePt t="184916" x="3416300" y="3409950"/>
          <p14:tracePt t="184932" x="3416300" y="3403600"/>
          <p14:tracePt t="184980" x="3422650" y="3403600"/>
          <p14:tracePt t="184992" x="3429000" y="3403600"/>
          <p14:tracePt t="185010" x="3429000" y="3397250"/>
          <p14:tracePt t="185089" x="3422650" y="3409950"/>
          <p14:tracePt t="185098" x="3397250" y="3409950"/>
          <p14:tracePt t="185105" x="3384550" y="3409950"/>
          <p14:tracePt t="185115" x="3378200" y="3409950"/>
          <p14:tracePt t="185132" x="3346450" y="3403600"/>
          <p14:tracePt t="185149" x="3333750" y="3390900"/>
          <p14:tracePt t="185166" x="3308350" y="3371850"/>
          <p14:tracePt t="185182" x="3295650" y="3365500"/>
          <p14:tracePt t="185199" x="3276600" y="3346450"/>
          <p14:tracePt t="185215" x="3238500" y="3327400"/>
          <p14:tracePt t="185232" x="3143250" y="3282950"/>
          <p14:tracePt t="185249" x="3041650" y="3225800"/>
          <p14:tracePt t="185265" x="2978150" y="3187700"/>
          <p14:tracePt t="185282" x="2927350" y="3149600"/>
          <p14:tracePt t="185299" x="2844800" y="3086100"/>
          <p14:tracePt t="185315" x="2743200" y="3022600"/>
          <p14:tracePt t="185332" x="2673350" y="2952750"/>
          <p14:tracePt t="185349" x="2622550" y="2870200"/>
          <p14:tracePt t="185365" x="2508250" y="2717800"/>
          <p14:tracePt t="185382" x="2419350" y="2590800"/>
          <p14:tracePt t="185399" x="2387600" y="2546350"/>
          <p14:tracePt t="185416" x="2355850" y="2508250"/>
          <p14:tracePt t="185432" x="2336800" y="2482850"/>
          <p14:tracePt t="185449" x="2330450" y="2451100"/>
          <p14:tracePt t="185465" x="2330450" y="2438400"/>
          <p14:tracePt t="185482" x="2330450" y="2425700"/>
          <p14:tracePt t="185499" x="2330450" y="2419350"/>
          <p14:tracePt t="185532" x="2330450" y="2413000"/>
          <p14:tracePt t="185577" x="2336800" y="2400300"/>
          <p14:tracePt t="185585" x="2349500" y="2387600"/>
          <p14:tracePt t="185593" x="2362200" y="2368550"/>
          <p14:tracePt t="185601" x="2368550" y="2355850"/>
          <p14:tracePt t="185615" x="2387600" y="2343150"/>
          <p14:tracePt t="185632" x="2425700" y="2298700"/>
          <p14:tracePt t="185649" x="2432050" y="2286000"/>
          <p14:tracePt t="185665" x="2438400" y="2286000"/>
          <p14:tracePt t="185682" x="2451100" y="2273300"/>
          <p14:tracePt t="185699" x="2463800" y="2260600"/>
          <p14:tracePt t="185715" x="2495550" y="2235200"/>
          <p14:tracePt t="185732" x="2533650" y="2216150"/>
          <p14:tracePt t="185749" x="2533650" y="2209800"/>
          <p14:tracePt t="185807" x="2546350" y="2209800"/>
          <p14:tracePt t="185820" x="2559050" y="2209800"/>
          <p14:tracePt t="185839" x="2565400" y="2209800"/>
          <p14:tracePt t="185905" x="2565400" y="2216150"/>
          <p14:tracePt t="185913" x="2571750" y="2222500"/>
          <p14:tracePt t="185921" x="2571750" y="2228850"/>
          <p14:tracePt t="185932" x="2571750" y="2235200"/>
          <p14:tracePt t="185949" x="2578100" y="2235200"/>
          <p14:tracePt t="186042" x="2584450" y="2241550"/>
          <p14:tracePt t="186051" x="2584450" y="2254250"/>
          <p14:tracePt t="186057" x="2590800" y="2260600"/>
          <p14:tracePt t="186065" x="2590800" y="2266950"/>
          <p14:tracePt t="186082" x="2597150" y="2273300"/>
          <p14:tracePt t="187113" x="2603500" y="2273300"/>
          <p14:tracePt t="187139" x="2609850" y="2273300"/>
          <p14:tracePt t="187155" x="2616200" y="2273300"/>
          <p14:tracePt t="187171" x="2622550" y="2273300"/>
          <p14:tracePt t="187179" x="2628900" y="2273300"/>
          <p14:tracePt t="187187" x="2635250" y="2273300"/>
          <p14:tracePt t="187199" x="2641600" y="2273300"/>
          <p14:tracePt t="187225" x="2647950" y="2273300"/>
          <p14:tracePt t="187249" x="2654300" y="2273300"/>
          <p14:tracePt t="187327" x="2660650" y="2273300"/>
          <p14:tracePt t="187339" x="2667000" y="2273300"/>
          <p14:tracePt t="187355" x="2673350" y="2273300"/>
          <p14:tracePt t="187467" x="2679700" y="2273300"/>
          <p14:tracePt t="187518" x="2686050" y="2273300"/>
          <p14:tracePt t="187540" x="2692400" y="2273300"/>
          <p14:tracePt t="187553" x="2698750" y="2273300"/>
          <p14:tracePt t="187601" x="2705100" y="2273300"/>
          <p14:tracePt t="187647" x="2711450" y="2273300"/>
          <p14:tracePt t="187667" x="2717800" y="2273300"/>
          <p14:tracePt t="188209" x="2705100" y="2279650"/>
          <p14:tracePt t="188221" x="2698750" y="2305050"/>
          <p14:tracePt t="188228" x="2686050" y="2317750"/>
          <p14:tracePt t="188238" x="2667000" y="2330450"/>
          <p14:tracePt t="188247" x="2660650" y="2343150"/>
          <p14:tracePt t="188264" x="2641600" y="2362200"/>
          <p14:tracePt t="188281" x="2628900" y="2387600"/>
          <p14:tracePt t="188297" x="2628900" y="2400300"/>
          <p14:tracePt t="188314" x="2628900" y="2413000"/>
          <p14:tracePt t="188331" x="2603500" y="2438400"/>
          <p14:tracePt t="188347" x="2578100" y="2476500"/>
          <p14:tracePt t="188364" x="2552700" y="2508250"/>
          <p14:tracePt t="188381" x="2533650" y="2540000"/>
          <p14:tracePt t="188397" x="2527300" y="2559050"/>
          <p14:tracePt t="188414" x="2527300" y="2584450"/>
          <p14:tracePt t="188431" x="2527300" y="2609850"/>
          <p14:tracePt t="188447" x="2527300" y="2622550"/>
          <p14:tracePt t="188464" x="2520950" y="2635250"/>
          <p14:tracePt t="188481" x="2508250" y="2641600"/>
          <p14:tracePt t="188497" x="2495550" y="2660650"/>
          <p14:tracePt t="188514" x="2482850" y="2692400"/>
          <p14:tracePt t="188531" x="2482850" y="2711450"/>
          <p14:tracePt t="188547" x="2476500" y="2730500"/>
          <p14:tracePt t="188564" x="2476500" y="2749550"/>
          <p14:tracePt t="188581" x="2476500" y="2755900"/>
          <p14:tracePt t="188597" x="2470150" y="2762250"/>
          <p14:tracePt t="188658" x="2470150" y="2768600"/>
          <p14:tracePt t="188667" x="2470150" y="2774950"/>
          <p14:tracePt t="188674" x="2470150" y="2787650"/>
          <p14:tracePt t="188683" x="2470150" y="2794000"/>
          <p14:tracePt t="188783" x="2470150" y="2806700"/>
          <p14:tracePt t="188791" x="2470150" y="2813050"/>
          <p14:tracePt t="188803" x="2470150" y="2819400"/>
          <p14:tracePt t="188814" x="2470150" y="2825750"/>
          <p14:tracePt t="188917" x="2470150" y="2832100"/>
          <p14:tracePt t="188923" x="2476500" y="2844800"/>
          <p14:tracePt t="188931" x="2476500" y="2851150"/>
          <p14:tracePt t="188947" x="2476500" y="2870200"/>
          <p14:tracePt t="189045" x="2476500" y="2876550"/>
          <p14:tracePt t="189737" x="2476500" y="2882900"/>
          <p14:tracePt t="189749" x="2476500" y="2889250"/>
          <p14:tracePt t="190751" x="2482850" y="2889250"/>
          <p14:tracePt t="190767" x="2482850" y="2895600"/>
          <p14:tracePt t="191045" x="2489200" y="2901950"/>
          <p14:tracePt t="191057" x="2495550" y="2908300"/>
          <p14:tracePt t="191063" x="2501900" y="2908300"/>
          <p14:tracePt t="191080" x="2514600" y="2914650"/>
          <p14:tracePt t="191113" x="2527300" y="2921000"/>
          <p14:tracePt t="191129" x="2546350" y="2940050"/>
          <p14:tracePt t="191146" x="2571750" y="2959100"/>
          <p14:tracePt t="191163" x="2597150" y="2984500"/>
          <p14:tracePt t="191179" x="2622550" y="3009900"/>
          <p14:tracePt t="191196" x="2654300" y="3035300"/>
          <p14:tracePt t="191213" x="2724150" y="3086100"/>
          <p14:tracePt t="191229" x="2787650" y="3168650"/>
          <p14:tracePt t="191246" x="2819400" y="3206750"/>
          <p14:tracePt t="191263" x="2844800" y="3244850"/>
          <p14:tracePt t="191279" x="2870200" y="3270250"/>
          <p14:tracePt t="191296" x="2889250" y="3282950"/>
          <p14:tracePt t="191313" x="2908300" y="3302000"/>
          <p14:tracePt t="191329" x="2933700" y="3333750"/>
          <p14:tracePt t="191346" x="2959100" y="3359150"/>
          <p14:tracePt t="191363" x="2984500" y="3378200"/>
          <p14:tracePt t="191379" x="3016250" y="3397250"/>
          <p14:tracePt t="191396" x="3041650" y="3416300"/>
          <p14:tracePt t="191413" x="3067050" y="3441700"/>
          <p14:tracePt t="191429" x="3092450" y="3460750"/>
          <p14:tracePt t="191446" x="3130550" y="3479800"/>
          <p14:tracePt t="191463" x="3143250" y="3486150"/>
          <p14:tracePt t="191496" x="3149600" y="3486150"/>
          <p14:tracePt t="191513" x="3168650" y="3492500"/>
          <p14:tracePt t="191529" x="3181350" y="3492500"/>
          <p14:tracePt t="191546" x="3206750" y="3498850"/>
          <p14:tracePt t="191563" x="3244850" y="3505200"/>
          <p14:tracePt t="191579" x="3270250" y="3505200"/>
          <p14:tracePt t="191596" x="3295650" y="3505200"/>
          <p14:tracePt t="191613" x="3321050" y="3505200"/>
          <p14:tracePt t="191629" x="3365500" y="3473450"/>
          <p14:tracePt t="191646" x="3460750" y="3441700"/>
          <p14:tracePt t="191663" x="3568700" y="3422650"/>
          <p14:tracePt t="191679" x="3651250" y="3409950"/>
          <p14:tracePt t="191696" x="3702050" y="3397250"/>
          <p14:tracePt t="191713" x="3708400" y="3390900"/>
          <p14:tracePt t="191751" x="3714750" y="3390900"/>
          <p14:tracePt t="191763" x="3727450" y="3384550"/>
          <p14:tracePt t="191779" x="3778250" y="3359150"/>
          <p14:tracePt t="191796" x="3822700" y="3333750"/>
          <p14:tracePt t="191812" x="3860800" y="3327400"/>
          <p14:tracePt t="191829" x="3892550" y="3321050"/>
          <p14:tracePt t="191846" x="3911600" y="3321050"/>
          <p14:tracePt t="191863" x="3917950" y="3321050"/>
          <p14:tracePt t="191896" x="3930650" y="3321050"/>
          <p14:tracePt t="191913" x="3943350" y="3321050"/>
          <p14:tracePt t="191929" x="3994150" y="3321050"/>
          <p14:tracePt t="191946" x="4064000" y="3321050"/>
          <p14:tracePt t="191962" x="4108450" y="3321050"/>
          <p14:tracePt t="191979" x="4140200" y="3321050"/>
          <p14:tracePt t="191996" x="4159250" y="3321050"/>
          <p14:tracePt t="192012" x="4197350" y="3352800"/>
          <p14:tracePt t="192029" x="4222750" y="3371850"/>
          <p14:tracePt t="192046" x="4254500" y="3384550"/>
          <p14:tracePt t="192063" x="4279900" y="3397250"/>
          <p14:tracePt t="192079" x="4298950" y="3403600"/>
          <p14:tracePt t="192096" x="4324350" y="3409950"/>
          <p14:tracePt t="192112" x="4381500" y="3429000"/>
          <p14:tracePt t="192129" x="4464050" y="3454400"/>
          <p14:tracePt t="192146" x="4521200" y="3473450"/>
          <p14:tracePt t="192147" x="4565650" y="3479800"/>
          <p14:tracePt t="192162" x="4622800" y="3492500"/>
          <p14:tracePt t="192179" x="4654550" y="3511550"/>
          <p14:tracePt t="192196" x="4673600" y="3511550"/>
          <p14:tracePt t="192242" x="4686300" y="3517900"/>
          <p14:tracePt t="192255" x="4692650" y="3517900"/>
          <p14:tracePt t="192263" x="4705350" y="3524250"/>
          <p14:tracePt t="192279" x="4730750" y="3536950"/>
          <p14:tracePt t="192296" x="4749800" y="3543300"/>
          <p14:tracePt t="192312" x="4756150" y="3543300"/>
          <p14:tracePt t="192379" x="4762500" y="3549650"/>
          <p14:tracePt t="192387" x="4768850" y="3549650"/>
          <p14:tracePt t="192396" x="4775200" y="3556000"/>
          <p14:tracePt t="192412" x="4781550" y="3556000"/>
          <p14:tracePt t="192429" x="4787900" y="3556000"/>
          <p14:tracePt t="192457" x="4794250" y="3556000"/>
          <p14:tracePt t="192465" x="4800600" y="3556000"/>
          <p14:tracePt t="192479" x="4813300" y="3556000"/>
          <p14:tracePt t="192496" x="4832350" y="3556000"/>
          <p14:tracePt t="192512" x="4851400" y="3556000"/>
          <p14:tracePt t="192529" x="4876800" y="3549650"/>
          <p14:tracePt t="192546" x="4883150" y="3549650"/>
          <p14:tracePt t="192562" x="4902200" y="3549650"/>
          <p14:tracePt t="192579" x="4908550" y="3549650"/>
          <p14:tracePt t="192595" x="4933950" y="3536950"/>
          <p14:tracePt t="192612" x="4959350" y="3524250"/>
          <p14:tracePt t="192629" x="5003800" y="3505200"/>
          <p14:tracePt t="192645" x="5054600" y="3486150"/>
          <p14:tracePt t="192662" x="5099050" y="3467100"/>
          <p14:tracePt t="192679" x="5130800" y="3454400"/>
          <p14:tracePt t="192695" x="5194300" y="3422650"/>
          <p14:tracePt t="192712" x="5257800" y="3397250"/>
          <p14:tracePt t="192729" x="5289550" y="3384550"/>
          <p14:tracePt t="192745" x="5321300" y="3378200"/>
          <p14:tracePt t="192762" x="5334000" y="3378200"/>
          <p14:tracePt t="192801" x="5340350" y="3378200"/>
          <p14:tracePt t="192812" x="5346700" y="3371850"/>
          <p14:tracePt t="192829" x="5365750" y="3365500"/>
          <p14:tracePt t="192845" x="5391150" y="3352800"/>
          <p14:tracePt t="192862" x="5416550" y="3352800"/>
          <p14:tracePt t="192879" x="5461000" y="3346450"/>
          <p14:tracePt t="192895" x="5486400" y="3340100"/>
          <p14:tracePt t="192912" x="5511800" y="3333750"/>
          <p14:tracePt t="192929" x="5537200" y="3333750"/>
          <p14:tracePt t="192945" x="5562600" y="3321050"/>
          <p14:tracePt t="192962" x="5588000" y="3314700"/>
          <p14:tracePt t="192979" x="5600700" y="3314700"/>
          <p14:tracePt t="192995" x="5613400" y="3314700"/>
          <p14:tracePt t="193012" x="5638800" y="3308350"/>
          <p14:tracePt t="193029" x="5657850" y="3308350"/>
          <p14:tracePt t="193045" x="5683250" y="3308350"/>
          <p14:tracePt t="193062" x="5708650" y="3302000"/>
          <p14:tracePt t="193079" x="5721350" y="3302000"/>
          <p14:tracePt t="193095" x="5746750" y="3295650"/>
          <p14:tracePt t="193112" x="5772150" y="3295650"/>
          <p14:tracePt t="193129" x="5797550" y="3295650"/>
          <p14:tracePt t="193145" x="5803900" y="3295650"/>
          <p14:tracePt t="193162" x="5816600" y="3295650"/>
          <p14:tracePt t="193179" x="5861050" y="3302000"/>
          <p14:tracePt t="193195" x="5892800" y="3308350"/>
          <p14:tracePt t="193212" x="5924550" y="3308350"/>
          <p14:tracePt t="193228" x="5949950" y="3308350"/>
          <p14:tracePt t="193245" x="5975350" y="3308350"/>
          <p14:tracePt t="193262" x="6013450" y="3333750"/>
          <p14:tracePt t="193278" x="6038850" y="3346450"/>
          <p14:tracePt t="193295" x="6064250" y="3359150"/>
          <p14:tracePt t="193312" x="6076950" y="3371850"/>
          <p14:tracePt t="193328" x="6096000" y="3378200"/>
          <p14:tracePt t="193345" x="6115050" y="3390900"/>
          <p14:tracePt t="193362" x="6127750" y="3397250"/>
          <p14:tracePt t="193379" x="6172200" y="3435350"/>
          <p14:tracePt t="193395" x="6197600" y="3454400"/>
          <p14:tracePt t="193412" x="6223000" y="3467100"/>
          <p14:tracePt t="193428" x="6235700" y="3473450"/>
          <p14:tracePt t="193445" x="6242050" y="3486150"/>
          <p14:tracePt t="193462" x="6261100" y="3492500"/>
          <p14:tracePt t="193478" x="6280150" y="3498850"/>
          <p14:tracePt t="193495" x="6286500" y="3505200"/>
          <p14:tracePt t="193512" x="6299200" y="3505200"/>
          <p14:tracePt t="193528" x="6324600" y="3524250"/>
          <p14:tracePt t="193545" x="6350000" y="3543300"/>
          <p14:tracePt t="193562" x="6375400" y="3562350"/>
          <p14:tracePt t="193578" x="6394450" y="3568700"/>
          <p14:tracePt t="193595" x="6419850" y="3568700"/>
          <p14:tracePt t="193612" x="6489700" y="3575050"/>
          <p14:tracePt t="193628" x="6604000" y="3587750"/>
          <p14:tracePt t="193645" x="6635750" y="3594100"/>
          <p14:tracePt t="193662" x="6661150" y="3600450"/>
          <p14:tracePt t="193678" x="6686550" y="3613150"/>
          <p14:tracePt t="193695" x="6711950" y="3619500"/>
          <p14:tracePt t="193712" x="6724650" y="3625850"/>
          <p14:tracePt t="193728" x="6750050" y="3625850"/>
          <p14:tracePt t="193745" x="6794500" y="3613150"/>
          <p14:tracePt t="193762" x="6838950" y="3600450"/>
          <p14:tracePt t="193778" x="6864350" y="3587750"/>
          <p14:tracePt t="193795" x="6889750" y="3581400"/>
          <p14:tracePt t="193812" x="6908800" y="3575050"/>
          <p14:tracePt t="193828" x="6927850" y="3575050"/>
          <p14:tracePt t="193845" x="6953250" y="3568700"/>
          <p14:tracePt t="193862" x="6991350" y="3568700"/>
          <p14:tracePt t="193878" x="7016750" y="3568700"/>
          <p14:tracePt t="193895" x="7061200" y="3562350"/>
          <p14:tracePt t="193912" x="7086600" y="3562350"/>
          <p14:tracePt t="193928" x="7105650" y="3562350"/>
          <p14:tracePt t="193945" x="7112000" y="3562350"/>
          <p14:tracePt t="193999" x="7118350" y="3562350"/>
          <p14:tracePt t="194011" x="7124700" y="3562350"/>
          <p14:tracePt t="194027" x="7131050" y="3562350"/>
          <p14:tracePt t="194067" x="7137400" y="3562350"/>
          <p14:tracePt t="194077" x="7150100" y="3562350"/>
          <p14:tracePt t="194085" x="7162800" y="3562350"/>
          <p14:tracePt t="194095" x="7169150" y="3562350"/>
          <p14:tracePt t="194111" x="7194550" y="3562350"/>
          <p14:tracePt t="194128" x="7213600" y="3562350"/>
          <p14:tracePt t="194145" x="7232650" y="3562350"/>
          <p14:tracePt t="194147" x="7245350" y="3562350"/>
          <p14:tracePt t="194161" x="7251700" y="3562350"/>
          <p14:tracePt t="194178" x="7258050" y="3562350"/>
          <p14:tracePt t="194195" x="7283450" y="3562350"/>
          <p14:tracePt t="194212" x="7289800" y="3562350"/>
          <p14:tracePt t="194245" x="7302500" y="3562350"/>
          <p14:tracePt t="194261" x="7321550" y="3562350"/>
          <p14:tracePt t="194278" x="7334250" y="3568700"/>
          <p14:tracePt t="194295" x="7346950" y="3568700"/>
          <p14:tracePt t="194311" x="7366000" y="3575050"/>
          <p14:tracePt t="194328" x="7385050" y="3581400"/>
          <p14:tracePt t="194361" x="7397750" y="3587750"/>
          <p14:tracePt t="194378" x="7410450" y="3600450"/>
          <p14:tracePt t="194395" x="7429500" y="3606800"/>
          <p14:tracePt t="194411" x="7442200" y="3613150"/>
          <p14:tracePt t="194428" x="7467600" y="3613150"/>
          <p14:tracePt t="194445" x="7467600" y="3619500"/>
          <p14:tracePt t="194461" x="7473950" y="3619500"/>
          <p14:tracePt t="194478" x="7480300" y="3625850"/>
          <p14:tracePt t="194495" x="7493000" y="3632200"/>
          <p14:tracePt t="194511" x="7518400" y="3644900"/>
          <p14:tracePt t="194528" x="7537450" y="3651250"/>
          <p14:tracePt t="194545" x="7550150" y="3651250"/>
          <p14:tracePt t="194561" x="7588250" y="3657600"/>
          <p14:tracePt t="194578" x="7600950" y="3657600"/>
          <p14:tracePt t="194595" x="7620000" y="3663950"/>
          <p14:tracePt t="194611" x="7639050" y="3670300"/>
          <p14:tracePt t="194628" x="7645400" y="3676650"/>
          <p14:tracePt t="194645" x="7651750" y="3676650"/>
          <p14:tracePt t="194699" x="7658100" y="3676650"/>
          <p14:tracePt t="194715" x="7664450" y="3683000"/>
          <p14:tracePt t="194721" x="7677150" y="3683000"/>
          <p14:tracePt t="194729" x="7683500" y="3683000"/>
          <p14:tracePt t="194745" x="7696200" y="3683000"/>
          <p14:tracePt t="194761" x="7702550" y="3689350"/>
          <p14:tracePt t="194778" x="7708900" y="3689350"/>
          <p14:tracePt t="194794" x="7715250" y="3689350"/>
          <p14:tracePt t="194811" x="7727950" y="3695700"/>
          <p14:tracePt t="194828" x="7734300" y="3695700"/>
          <p14:tracePt t="194861" x="7753350" y="3695700"/>
          <p14:tracePt t="194878" x="7759700" y="3695700"/>
          <p14:tracePt t="194941" x="7766050" y="3695700"/>
          <p14:tracePt t="194955" x="7778750" y="3695700"/>
          <p14:tracePt t="194963" x="7791450" y="3695700"/>
          <p14:tracePt t="194970" x="7797800" y="3695700"/>
          <p14:tracePt t="194978" x="7804150" y="3695700"/>
          <p14:tracePt t="194994" x="7816850" y="3695700"/>
          <p14:tracePt t="195011" x="7823200" y="3695700"/>
          <p14:tracePt t="195028" x="7829550" y="3695700"/>
          <p14:tracePt t="195101" x="7835900" y="3695700"/>
          <p14:tracePt t="195112" x="7842250" y="3695700"/>
          <p14:tracePt t="195119" x="7848600" y="3702050"/>
          <p14:tracePt t="195128" x="7854950" y="3702050"/>
          <p14:tracePt t="195220" x="7867650" y="3702050"/>
          <p14:tracePt t="195252" x="7874000" y="3702050"/>
          <p14:tracePt t="195514" x="7880350" y="3702050"/>
          <p14:tracePt t="195552" x="7886700" y="3689350"/>
          <p14:tracePt t="195570" x="7893050" y="3683000"/>
          <p14:tracePt t="195576" x="7905750" y="3670300"/>
          <p14:tracePt t="195584" x="7912100" y="3657600"/>
          <p14:tracePt t="195594" x="7918450" y="3644900"/>
          <p14:tracePt t="195611" x="7931150" y="3619500"/>
          <p14:tracePt t="195627" x="7956550" y="3581400"/>
          <p14:tracePt t="195644" x="7975600" y="3556000"/>
          <p14:tracePt t="195661" x="7994650" y="3530600"/>
          <p14:tracePt t="195677" x="8020050" y="3505200"/>
          <p14:tracePt t="195694" x="8045450" y="3473450"/>
          <p14:tracePt t="195711" x="8070850" y="3422650"/>
          <p14:tracePt t="195728" x="8070850" y="3416300"/>
          <p14:tracePt t="195839" x="8070850" y="3409950"/>
          <p14:tracePt t="195851" x="8070850" y="3403600"/>
          <p14:tracePt t="195857" x="8070850" y="3397250"/>
          <p14:tracePt t="195866" x="8077200" y="3390900"/>
          <p14:tracePt t="195901" x="8077200" y="3384550"/>
          <p14:tracePt t="195925" x="8083550" y="3378200"/>
          <p14:tracePt t="195937" x="8083550" y="3371850"/>
          <p14:tracePt t="195943" x="8083550" y="3365500"/>
          <p14:tracePt t="195951" x="8083550" y="3352800"/>
          <p14:tracePt t="195961" x="8083550" y="3346450"/>
          <p14:tracePt t="195979" x="8083550" y="3340100"/>
          <p14:tracePt t="196025" x="8083550" y="3333750"/>
          <p14:tracePt t="196033" x="8083550" y="3327400"/>
          <p14:tracePt t="196057" x="8083550" y="3321050"/>
          <p14:tracePt t="196081" x="8083550" y="3314700"/>
          <p14:tracePt t="196093" x="8077200" y="3308350"/>
          <p14:tracePt t="196107" x="8077200" y="3302000"/>
          <p14:tracePt t="196183" x="8077200" y="3295650"/>
          <p14:tracePt t="196193" x="8077200" y="3289300"/>
          <p14:tracePt t="196201" x="8070850" y="3282950"/>
          <p14:tracePt t="196210" x="8070850" y="3276600"/>
          <p14:tracePt t="196227" x="8070850" y="3270250"/>
          <p14:tracePt t="196244" x="8064500" y="3263900"/>
          <p14:tracePt t="196849" x="8064500" y="3270250"/>
          <p14:tracePt t="196865" x="8058150" y="3282950"/>
          <p14:tracePt t="196873" x="8058150" y="3295650"/>
          <p14:tracePt t="196881" x="8051800" y="3308350"/>
          <p14:tracePt t="196894" x="8051800" y="3314700"/>
          <p14:tracePt t="196910" x="8032750" y="3340100"/>
          <p14:tracePt t="196927" x="8020050" y="3359150"/>
          <p14:tracePt t="196944" x="8007350" y="3371850"/>
          <p14:tracePt t="196960" x="8001000" y="3378200"/>
          <p14:tracePt t="196977" x="7988300" y="3378200"/>
          <p14:tracePt t="197010" x="7981950" y="3384550"/>
          <p14:tracePt t="197027" x="7969250" y="3403600"/>
          <p14:tracePt t="197043" x="7962900" y="3409950"/>
          <p14:tracePt t="197060" x="7956550" y="3422650"/>
          <p14:tracePt t="197077" x="7943850" y="3422650"/>
          <p14:tracePt t="197093" x="7931150" y="3422650"/>
          <p14:tracePt t="197110" x="7924800" y="3429000"/>
          <p14:tracePt t="197143" x="7918450" y="3429000"/>
          <p14:tracePt t="197160" x="7905750" y="3435350"/>
          <p14:tracePt t="197177" x="7899400" y="3435350"/>
          <p14:tracePt t="197251" x="7893050" y="3435350"/>
          <p14:tracePt t="197267" x="7886700" y="3435350"/>
          <p14:tracePt t="197287" x="7880350" y="3429000"/>
          <p14:tracePt t="197295" x="7874000" y="3429000"/>
          <p14:tracePt t="197303" x="7867650" y="3416300"/>
          <p14:tracePt t="197311" x="7867650" y="3403600"/>
          <p14:tracePt t="197327" x="7854950" y="3384550"/>
          <p14:tracePt t="197343" x="7829550" y="3378200"/>
          <p14:tracePt t="197360" x="7810500" y="3378200"/>
          <p14:tracePt t="197377" x="7804150" y="3390900"/>
          <p14:tracePt t="197393" x="7804150" y="3403600"/>
          <p14:tracePt t="197410" x="7804150" y="3409950"/>
          <p14:tracePt t="197573" x="7759700" y="3435350"/>
          <p14:tracePt t="197579" x="7620000" y="3505200"/>
          <p14:tracePt t="197587" x="7499350" y="3556000"/>
          <p14:tracePt t="197597" x="7435850" y="3575050"/>
          <p14:tracePt t="197610" x="7378700" y="3587750"/>
          <p14:tracePt t="197626" x="7277100" y="3632200"/>
          <p14:tracePt t="197643" x="7124700" y="3733800"/>
          <p14:tracePt t="197660" x="6883400" y="3892550"/>
          <p14:tracePt t="197676" x="6324600" y="4222750"/>
          <p14:tracePt t="197693" x="5791200" y="4425950"/>
          <p14:tracePt t="197710" x="5480050" y="4578350"/>
          <p14:tracePt t="197726" x="5276850" y="4673600"/>
          <p14:tracePt t="197743" x="4794250" y="4743450"/>
          <p14:tracePt t="197760" x="4178300" y="4889500"/>
          <p14:tracePt t="197776" x="3543300" y="4933950"/>
          <p14:tracePt t="197793" x="2889250" y="4940300"/>
          <p14:tracePt t="197810" x="2133600" y="4806950"/>
          <p14:tracePt t="197826" x="1689100" y="4749800"/>
          <p14:tracePt t="197843" x="1435100" y="4705350"/>
          <p14:tracePt t="197860" x="1162050" y="4660900"/>
          <p14:tracePt t="197876" x="558800" y="4597400"/>
          <p14:tracePt t="197893" x="158750" y="4584700"/>
          <p14:tracePt t="201581" x="292100" y="234950"/>
          <p14:tracePt t="201590" x="876300" y="336550"/>
          <p14:tracePt t="201597" x="1504950" y="412750"/>
          <p14:tracePt t="201608" x="2159000" y="469900"/>
          <p14:tracePt t="201625" x="3270250" y="444500"/>
          <p14:tracePt t="201641" x="3930650" y="412750"/>
          <p14:tracePt t="201643" x="4089400" y="400050"/>
          <p14:tracePt t="201658" x="4197350" y="381000"/>
          <p14:tracePt t="201675" x="4260850" y="355600"/>
          <p14:tracePt t="201691" x="4260850" y="349250"/>
          <p14:tracePt t="201725" x="4260850" y="342900"/>
          <p14:tracePt t="201741" x="4260850" y="330200"/>
          <p14:tracePt t="201758" x="4286250" y="330200"/>
          <p14:tracePt t="201775" x="4311650" y="330200"/>
          <p14:tracePt t="201791" x="4330700" y="330200"/>
          <p14:tracePt t="201889" x="4324350" y="330200"/>
          <p14:tracePt t="201940" x="4318000" y="374650"/>
          <p14:tracePt t="201949" x="4311650" y="425450"/>
          <p14:tracePt t="201958" x="4311650" y="482600"/>
          <p14:tracePt t="201975" x="4311650" y="571500"/>
          <p14:tracePt t="201991" x="4292600" y="641350"/>
          <p14:tracePt t="202008" x="4260850" y="730250"/>
          <p14:tracePt t="202025" x="4216400" y="812800"/>
          <p14:tracePt t="202041" x="4165600" y="882650"/>
          <p14:tracePt t="202058" x="4121150" y="927100"/>
          <p14:tracePt t="202075" x="4095750" y="958850"/>
          <p14:tracePt t="202091" x="4064000" y="984250"/>
          <p14:tracePt t="202108" x="3987800" y="1009650"/>
          <p14:tracePt t="202125" x="3879850" y="1035050"/>
          <p14:tracePt t="202141" x="3746500" y="1060450"/>
          <p14:tracePt t="202142" x="3670300" y="1073150"/>
          <p14:tracePt t="202158" x="3511550" y="1104900"/>
          <p14:tracePt t="202174" x="3359150" y="1130300"/>
          <p14:tracePt t="202191" x="3181350" y="1143000"/>
          <p14:tracePt t="202208" x="2978150" y="1143000"/>
          <p14:tracePt t="202224" x="2768600" y="1104900"/>
          <p14:tracePt t="202241" x="2559050" y="1041400"/>
          <p14:tracePt t="202258" x="2438400" y="1009650"/>
          <p14:tracePt t="202274" x="2343150" y="977900"/>
          <p14:tracePt t="202291" x="2216150" y="958850"/>
          <p14:tracePt t="202308" x="2178050" y="958850"/>
          <p14:tracePt t="202324" x="2146300" y="958850"/>
          <p14:tracePt t="202341" x="2108200" y="971550"/>
          <p14:tracePt t="202358" x="2076450" y="996950"/>
          <p14:tracePt t="202375" x="2012950" y="1028700"/>
          <p14:tracePt t="202391" x="1943100" y="1041400"/>
          <p14:tracePt t="202408" x="1835150" y="1041400"/>
          <p14:tracePt t="202424" x="1778000" y="1028700"/>
          <p14:tracePt t="202441" x="1752600" y="1022350"/>
          <p14:tracePt t="202458" x="1746250" y="1022350"/>
          <p14:tracePt t="202474" x="1733550" y="1022350"/>
          <p14:tracePt t="202491" x="1714500" y="1022350"/>
          <p14:tracePt t="202508" x="1689100" y="1035050"/>
          <p14:tracePt t="202524" x="1670050" y="1047750"/>
          <p14:tracePt t="202541" x="1631950" y="1073150"/>
          <p14:tracePt t="202558" x="1606550" y="1092200"/>
          <p14:tracePt t="202574" x="1562100" y="1117600"/>
          <p14:tracePt t="202591" x="1466850" y="1174750"/>
          <p14:tracePt t="202608" x="1377950" y="1219200"/>
          <p14:tracePt t="202624" x="1289050" y="1250950"/>
          <p14:tracePt t="202641" x="1193800" y="1276350"/>
          <p14:tracePt t="202643" x="1143000" y="1295400"/>
          <p14:tracePt t="202658" x="1085850" y="1314450"/>
          <p14:tracePt t="202674" x="920750" y="1371600"/>
          <p14:tracePt t="202691" x="844550" y="1403350"/>
          <p14:tracePt t="202708" x="812800" y="1428750"/>
          <p14:tracePt t="202724" x="806450" y="1428750"/>
          <p14:tracePt t="202783" x="800100" y="1435100"/>
          <p14:tracePt t="202799" x="787400" y="1441450"/>
          <p14:tracePt t="202807" x="755650" y="1473200"/>
          <p14:tracePt t="202815" x="723900" y="1504950"/>
          <p14:tracePt t="202824" x="685800" y="1543050"/>
          <p14:tracePt t="202841" x="660400" y="1568450"/>
          <p14:tracePt t="202858" x="647700" y="1581150"/>
          <p14:tracePt t="202874" x="628650" y="1600200"/>
          <p14:tracePt t="202891" x="622300" y="1606550"/>
          <p14:tracePt t="202924" x="615950" y="1612900"/>
          <p14:tracePt t="202941" x="609600" y="1612900"/>
          <p14:tracePt t="202957" x="577850" y="1638300"/>
          <p14:tracePt t="202974" x="533400" y="1682750"/>
          <p14:tracePt t="202991" x="520700" y="1695450"/>
          <p14:tracePt t="203007" x="514350" y="1701800"/>
          <p14:tracePt t="203041" x="501650" y="1714500"/>
          <p14:tracePt t="203057" x="457200" y="1752600"/>
          <p14:tracePt t="203074" x="444500" y="1765300"/>
          <p14:tracePt t="203091" x="438150" y="1771650"/>
          <p14:tracePt t="203155" x="425450" y="1778000"/>
          <p14:tracePt t="203167" x="425450" y="1784350"/>
          <p14:tracePt t="203174" x="419100" y="1784350"/>
          <p14:tracePt t="203185" x="412750" y="1790700"/>
          <p14:tracePt t="203284" x="406400" y="1790700"/>
          <p14:tracePt t="203310" x="400050" y="1790700"/>
          <p14:tracePt t="204591" x="406400" y="1784350"/>
          <p14:tracePt t="204603" x="412750" y="1784350"/>
          <p14:tracePt t="204631" x="412750" y="1778000"/>
          <p14:tracePt t="204665" x="419100" y="1778000"/>
          <p14:tracePt t="206680" x="419100" y="1771650"/>
          <p14:tracePt t="206993" x="425450" y="1771650"/>
          <p14:tracePt t="207001" x="438150" y="1771650"/>
          <p14:tracePt t="207009" x="450850" y="1765300"/>
          <p14:tracePt t="207022" x="463550" y="1758950"/>
          <p14:tracePt t="207039" x="476250" y="1752600"/>
          <p14:tracePt t="207103" x="476250" y="1739900"/>
          <p14:tracePt t="207115" x="469900" y="1739900"/>
          <p14:tracePt t="207121" x="469900" y="1733550"/>
          <p14:tracePt t="207267" x="469900" y="1727200"/>
          <p14:tracePt t="207279" x="476250" y="1727200"/>
          <p14:tracePt t="207287" x="482600" y="1720850"/>
          <p14:tracePt t="207299" x="488950" y="1720850"/>
          <p14:tracePt t="207356" x="495300" y="1714500"/>
          <p14:tracePt t="207443" x="501650" y="1714500"/>
          <p14:tracePt t="207521" x="508000" y="1708150"/>
          <p14:tracePt t="207533" x="514350" y="17081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705883A-2135-497F-9D25-1B906279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700213"/>
            <a:ext cx="5357813" cy="45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CaixaDeTexto 1">
            <a:extLst>
              <a:ext uri="{FF2B5EF4-FFF2-40B4-BE49-F238E27FC236}">
                <a16:creationId xmlns:a16="http://schemas.microsoft.com/office/drawing/2014/main" id="{B76F41AB-3103-4345-BC99-C7406EE01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0713"/>
            <a:ext cx="8672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APLICAÇÃO  DA  ANÁLISE  GERAL  DO  CONTROLE  DA  TEMPERATURA  CORPORAL </a:t>
            </a:r>
          </a:p>
        </p:txBody>
      </p:sp>
      <p:sp>
        <p:nvSpPr>
          <p:cNvPr id="17412" name="CaixaDeTexto 1">
            <a:extLst>
              <a:ext uri="{FF2B5EF4-FFF2-40B4-BE49-F238E27FC236}">
                <a16:creationId xmlns:a16="http://schemas.microsoft.com/office/drawing/2014/main" id="{48B59F08-3830-4EFA-B5E0-FA34B5AC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1268413"/>
            <a:ext cx="249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AUSÊNCIA  DE  ESTÍMULO</a:t>
            </a:r>
          </a:p>
        </p:txBody>
      </p:sp>
      <p:sp>
        <p:nvSpPr>
          <p:cNvPr id="17413" name="CaixaDeTexto 2">
            <a:extLst>
              <a:ext uri="{FF2B5EF4-FFF2-40B4-BE49-F238E27FC236}">
                <a16:creationId xmlns:a16="http://schemas.microsoft.com/office/drawing/2014/main" id="{51A7F2AE-6C17-41D0-9EBA-8BAAB771A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500438"/>
            <a:ext cx="2554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PRESENÇA  DE  ESTÍMULO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7414" name="CaixaDeTexto 1">
            <a:extLst>
              <a:ext uri="{FF2B5EF4-FFF2-40B4-BE49-F238E27FC236}">
                <a16:creationId xmlns:a16="http://schemas.microsoft.com/office/drawing/2014/main" id="{41B1F763-965F-4B13-8E93-58D5A60E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6381750"/>
            <a:ext cx="117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i="1"/>
              <a:t> </a:t>
            </a:r>
            <a:r>
              <a:rPr lang="pt-BR" altLang="pt-BR" sz="1200" b="1" i="1"/>
              <a:t>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0FC20E8-3820-48F4-8AF5-51E06D093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92"/>
    </mc:Choice>
    <mc:Fallback xmlns="">
      <p:transition spd="slow" advTm="9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5" x="520700" y="1708150"/>
          <p14:tracePt t="1773" x="527050" y="1708150"/>
          <p14:tracePt t="2149" x="533400" y="1708150"/>
          <p14:tracePt t="2165" x="546100" y="1708150"/>
          <p14:tracePt t="2339" x="552450" y="1708150"/>
          <p14:tracePt t="2407" x="558800" y="1708150"/>
          <p14:tracePt t="2416" x="571500" y="1708150"/>
          <p14:tracePt t="2520" x="577850" y="1708150"/>
          <p14:tracePt t="2536" x="584200" y="1708150"/>
          <p14:tracePt t="2544" x="590550" y="1714500"/>
          <p14:tracePt t="2712" x="596900" y="1714500"/>
          <p14:tracePt t="2728" x="603250" y="1714500"/>
          <p14:tracePt t="5917" x="609600" y="1714500"/>
          <p14:tracePt t="5933" x="615950" y="1714500"/>
          <p14:tracePt t="5942" x="628650" y="1714500"/>
          <p14:tracePt t="5951" x="641350" y="1720850"/>
          <p14:tracePt t="5968" x="666750" y="1727200"/>
          <p14:tracePt t="5984" x="711200" y="1733550"/>
          <p14:tracePt t="6001" x="736600" y="1739900"/>
          <p14:tracePt t="6018" x="762000" y="1746250"/>
          <p14:tracePt t="6035" x="800100" y="1758950"/>
          <p14:tracePt t="6051" x="825500" y="1771650"/>
          <p14:tracePt t="6068" x="850900" y="1784350"/>
          <p14:tracePt t="6084" x="876300" y="1790700"/>
          <p14:tracePt t="6101" x="914400" y="1797050"/>
          <p14:tracePt t="6118" x="952500" y="1809750"/>
          <p14:tracePt t="6135" x="977900" y="1809750"/>
          <p14:tracePt t="6151" x="984250" y="1809750"/>
          <p14:tracePt t="6168" x="1003300" y="1809750"/>
          <p14:tracePt t="6201" x="1009650" y="1809750"/>
          <p14:tracePt t="6218" x="1016000" y="1809750"/>
          <p14:tracePt t="6234" x="1028700" y="1809750"/>
          <p14:tracePt t="6251" x="1047750" y="1809750"/>
          <p14:tracePt t="6268" x="1066800" y="1790700"/>
          <p14:tracePt t="6284" x="1073150" y="1790700"/>
          <p14:tracePt t="6369" x="1073150" y="1784350"/>
          <p14:tracePt t="6377" x="1079500" y="1784350"/>
          <p14:tracePt t="6385" x="1079500" y="1778000"/>
          <p14:tracePt t="6401" x="1079500" y="1771650"/>
          <p14:tracePt t="6418" x="1079500" y="1765300"/>
          <p14:tracePt t="6434" x="1079500" y="1752600"/>
          <p14:tracePt t="6451" x="1079500" y="1746250"/>
          <p14:tracePt t="6529" x="1073150" y="1733550"/>
          <p14:tracePt t="6537" x="1066800" y="1720850"/>
          <p14:tracePt t="6545" x="1060450" y="1708150"/>
          <p14:tracePt t="6553" x="1054100" y="1689100"/>
          <p14:tracePt t="6567" x="1047750" y="1670050"/>
          <p14:tracePt t="6584" x="1047750" y="1625600"/>
          <p14:tracePt t="6601" x="1054100" y="1581150"/>
          <p14:tracePt t="6617" x="1066800" y="1555750"/>
          <p14:tracePt t="6634" x="1066800" y="1543050"/>
          <p14:tracePt t="6651" x="1066800" y="1524000"/>
          <p14:tracePt t="6667" x="1066800" y="1498600"/>
          <p14:tracePt t="6684" x="1066800" y="1454150"/>
          <p14:tracePt t="6701" x="1066800" y="1403350"/>
          <p14:tracePt t="6717" x="1066800" y="1352550"/>
          <p14:tracePt t="6734" x="1066800" y="1327150"/>
          <p14:tracePt t="6751" x="1066800" y="1320800"/>
          <p14:tracePt t="6767" x="1066800" y="1308100"/>
          <p14:tracePt t="6784" x="1066800" y="1289050"/>
          <p14:tracePt t="6801" x="1066800" y="1282700"/>
          <p14:tracePt t="6817" x="1073150" y="1276350"/>
          <p14:tracePt t="6835" x="1079500" y="1270000"/>
          <p14:tracePt t="6868" x="1085850" y="1263650"/>
          <p14:tracePt t="6884" x="1092200" y="1250950"/>
          <p14:tracePt t="6901" x="1136650" y="1225550"/>
          <p14:tracePt t="6917" x="1193800" y="1193800"/>
          <p14:tracePt t="6934" x="1295400" y="1162050"/>
          <p14:tracePt t="6951" x="1390650" y="1111250"/>
          <p14:tracePt t="6967" x="1409700" y="1104900"/>
          <p14:tracePt t="7017" x="1416050" y="1104900"/>
          <p14:tracePt t="7029" x="1422400" y="1104900"/>
          <p14:tracePt t="7038" x="1454150" y="1092200"/>
          <p14:tracePt t="7051" x="1498600" y="1073150"/>
          <p14:tracePt t="7067" x="1606550" y="1041400"/>
          <p14:tracePt t="7084" x="1670050" y="1009650"/>
          <p14:tracePt t="7101" x="1720850" y="996950"/>
          <p14:tracePt t="7117" x="1733550" y="990600"/>
          <p14:tracePt t="7134" x="1739900" y="990600"/>
          <p14:tracePt t="7172" x="1746250" y="990600"/>
          <p14:tracePt t="7184" x="1752600" y="990600"/>
          <p14:tracePt t="7259" x="1758950" y="990600"/>
          <p14:tracePt t="7283" x="1765300" y="990600"/>
          <p14:tracePt t="7291" x="1778000" y="990600"/>
          <p14:tracePt t="7301" x="1784350" y="990600"/>
          <p14:tracePt t="7317" x="1816100" y="1003300"/>
          <p14:tracePt t="7334" x="1847850" y="1009650"/>
          <p14:tracePt t="7351" x="1892300" y="1009650"/>
          <p14:tracePt t="7367" x="1943100" y="1016000"/>
          <p14:tracePt t="7384" x="1993900" y="1022350"/>
          <p14:tracePt t="7401" x="2038350" y="1028700"/>
          <p14:tracePt t="7417" x="2063750" y="1035050"/>
          <p14:tracePt t="7434" x="2076450" y="1035050"/>
          <p14:tracePt t="7450" x="2082800" y="1035050"/>
          <p14:tracePt t="7475" x="2095500" y="1035050"/>
          <p14:tracePt t="7484" x="2108200" y="1035050"/>
          <p14:tracePt t="7501" x="2133600" y="1028700"/>
          <p14:tracePt t="7517" x="2152650" y="1022350"/>
          <p14:tracePt t="7534" x="2165350" y="1009650"/>
          <p14:tracePt t="7550" x="2184400" y="1003300"/>
          <p14:tracePt t="7567" x="2209800" y="1003300"/>
          <p14:tracePt t="7584" x="2254250" y="1003300"/>
          <p14:tracePt t="7600" x="2286000" y="1003300"/>
          <p14:tracePt t="7617" x="2317750" y="1003300"/>
          <p14:tracePt t="7634" x="2343150" y="996950"/>
          <p14:tracePt t="7650" x="2362200" y="996950"/>
          <p14:tracePt t="7667" x="2387600" y="990600"/>
          <p14:tracePt t="7684" x="2413000" y="990600"/>
          <p14:tracePt t="7700" x="2438400" y="984250"/>
          <p14:tracePt t="7717" x="2482850" y="971550"/>
          <p14:tracePt t="7734" x="2508250" y="958850"/>
          <p14:tracePt t="7751" x="2533650" y="946150"/>
          <p14:tracePt t="7768" x="2559050" y="920750"/>
          <p14:tracePt t="7784" x="2584450" y="901700"/>
          <p14:tracePt t="7800" x="2616200" y="889000"/>
          <p14:tracePt t="7817" x="2667000" y="876300"/>
          <p14:tracePt t="7834" x="2698750" y="869950"/>
          <p14:tracePt t="7850" x="2730500" y="869950"/>
          <p14:tracePt t="7867" x="2768600" y="863600"/>
          <p14:tracePt t="7884" x="2787650" y="863600"/>
          <p14:tracePt t="7900" x="2813050" y="857250"/>
          <p14:tracePt t="7917" x="2838450" y="857250"/>
          <p14:tracePt t="7934" x="2863850" y="857250"/>
          <p14:tracePt t="7950" x="2927350" y="857250"/>
          <p14:tracePt t="7967" x="2952750" y="857250"/>
          <p14:tracePt t="7983" x="2984500" y="857250"/>
          <p14:tracePt t="8000" x="3016250" y="857250"/>
          <p14:tracePt t="8017" x="3054350" y="857250"/>
          <p14:tracePt t="8034" x="3143250" y="857250"/>
          <p14:tracePt t="8050" x="3251200" y="850900"/>
          <p14:tracePt t="8067" x="3390900" y="825500"/>
          <p14:tracePt t="8083" x="3422650" y="819150"/>
          <p14:tracePt t="8100" x="3435350" y="819150"/>
          <p14:tracePt t="8143" x="3435350" y="812800"/>
          <p14:tracePt t="8150" x="3479800" y="812800"/>
          <p14:tracePt t="8167" x="3606800" y="800100"/>
          <p14:tracePt t="8183" x="3714750" y="781050"/>
          <p14:tracePt t="8200" x="3803650" y="755650"/>
          <p14:tracePt t="8217" x="3835400" y="749300"/>
          <p14:tracePt t="8233" x="3841750" y="749300"/>
          <p14:tracePt t="8267" x="3848100" y="749300"/>
          <p14:tracePt t="8291" x="3873500" y="755650"/>
          <p14:tracePt t="8300" x="3905250" y="762000"/>
          <p14:tracePt t="8317" x="3975100" y="768350"/>
          <p14:tracePt t="8333" x="4032250" y="768350"/>
          <p14:tracePt t="8350" x="4076700" y="768350"/>
          <p14:tracePt t="8367" x="4095750" y="768350"/>
          <p14:tracePt t="8435" x="4102100" y="768350"/>
          <p14:tracePt t="8443" x="4140200" y="768350"/>
          <p14:tracePt t="8451" x="4178300" y="768350"/>
          <p14:tracePt t="8467" x="4241800" y="768350"/>
          <p14:tracePt t="8483" x="4286250" y="768350"/>
          <p14:tracePt t="8500" x="4305300" y="768350"/>
          <p14:tracePt t="8517" x="4311650" y="768350"/>
          <p14:tracePt t="8579" x="4318000" y="768350"/>
          <p14:tracePt t="8587" x="4343400" y="768350"/>
          <p14:tracePt t="8595" x="4362450" y="768350"/>
          <p14:tracePt t="8603" x="4381500" y="768350"/>
          <p14:tracePt t="8617" x="4400550" y="768350"/>
          <p14:tracePt t="8633" x="4445000" y="768350"/>
          <p14:tracePt t="8650" x="4457700" y="768350"/>
          <p14:tracePt t="8741" x="4464050" y="768350"/>
          <p14:tracePt t="8751" x="4470400" y="768350"/>
          <p14:tracePt t="8759" x="4483100" y="768350"/>
          <p14:tracePt t="8767" x="4495800" y="768350"/>
          <p14:tracePt t="8783" x="4514850" y="768350"/>
          <p14:tracePt t="8800" x="4533900" y="768350"/>
          <p14:tracePt t="8817" x="4552950" y="768350"/>
          <p14:tracePt t="8833" x="4572000" y="781050"/>
          <p14:tracePt t="8850" x="4597400" y="787400"/>
          <p14:tracePt t="8866" x="4635500" y="793750"/>
          <p14:tracePt t="8883" x="4692650" y="793750"/>
          <p14:tracePt t="8900" x="4711700" y="793750"/>
          <p14:tracePt t="8917" x="4762500" y="793750"/>
          <p14:tracePt t="8933" x="4813300" y="787400"/>
          <p14:tracePt t="8950" x="4845050" y="781050"/>
          <p14:tracePt t="8966" x="4870450" y="774700"/>
          <p14:tracePt t="8983" x="4883150" y="774700"/>
          <p14:tracePt t="9021" x="4889500" y="774700"/>
          <p14:tracePt t="9033" x="4921250" y="774700"/>
          <p14:tracePt t="9050" x="5010150" y="774700"/>
          <p14:tracePt t="9067" x="5149850" y="762000"/>
          <p14:tracePt t="9083" x="5200650" y="742950"/>
          <p14:tracePt t="9100" x="5232400" y="730250"/>
          <p14:tracePt t="9116" x="5238750" y="730250"/>
          <p14:tracePt t="9157" x="5257800" y="730250"/>
          <p14:tracePt t="9166" x="5302250" y="723900"/>
          <p14:tracePt t="9183" x="5422900" y="704850"/>
          <p14:tracePt t="9200" x="5518150" y="685800"/>
          <p14:tracePt t="9216" x="5562600" y="679450"/>
          <p14:tracePt t="9233" x="5575300" y="679450"/>
          <p14:tracePt t="9267" x="5619750" y="673100"/>
          <p14:tracePt t="9283" x="5657850" y="666750"/>
          <p14:tracePt t="9300" x="5702300" y="666750"/>
          <p14:tracePt t="9316" x="5727700" y="660400"/>
          <p14:tracePt t="9333" x="5753100" y="660400"/>
          <p14:tracePt t="9350" x="5772150" y="660400"/>
          <p14:tracePt t="9366" x="5803900" y="660400"/>
          <p14:tracePt t="9383" x="5861050" y="660400"/>
          <p14:tracePt t="9400" x="5962650" y="660400"/>
          <p14:tracePt t="9416" x="6070600" y="647700"/>
          <p14:tracePt t="9433" x="6178550" y="635000"/>
          <p14:tracePt t="9450" x="6299200" y="615950"/>
          <p14:tracePt t="9466" x="6400800" y="596900"/>
          <p14:tracePt t="9483" x="6508750" y="577850"/>
          <p14:tracePt t="9500" x="6604000" y="558800"/>
          <p14:tracePt t="9516" x="6667500" y="546100"/>
          <p14:tracePt t="9533" x="6813550" y="520700"/>
          <p14:tracePt t="9550" x="6921500" y="501650"/>
          <p14:tracePt t="9566" x="6997700" y="495300"/>
          <p14:tracePt t="9583" x="7048500" y="495300"/>
          <p14:tracePt t="9599" x="7073900" y="495300"/>
          <p14:tracePt t="9616" x="7105650" y="495300"/>
          <p14:tracePt t="9633" x="7124700" y="495300"/>
          <p14:tracePt t="9649" x="7150100" y="501650"/>
          <p14:tracePt t="9666" x="7194550" y="508000"/>
          <p14:tracePt t="9683" x="7219950" y="514350"/>
          <p14:tracePt t="9700" x="7245350" y="520700"/>
          <p14:tracePt t="9716" x="7264400" y="520700"/>
          <p14:tracePt t="9733" x="7283450" y="527050"/>
          <p14:tracePt t="9749" x="7334250" y="539750"/>
          <p14:tracePt t="9766" x="7448550" y="565150"/>
          <p14:tracePt t="9783" x="7543800" y="590550"/>
          <p14:tracePt t="9799" x="7594600" y="615950"/>
          <p14:tracePt t="9816" x="7632700" y="628650"/>
          <p14:tracePt t="9833" x="7651750" y="635000"/>
          <p14:tracePt t="9849" x="7658100" y="641350"/>
          <p14:tracePt t="9851" x="7670800" y="647700"/>
          <p14:tracePt t="9866" x="7677150" y="647700"/>
          <p14:tracePt t="9883" x="7696200" y="647700"/>
          <p14:tracePt t="9899" x="7721600" y="660400"/>
          <p14:tracePt t="9916" x="7747000" y="673100"/>
          <p14:tracePt t="9933" x="7766050" y="685800"/>
          <p14:tracePt t="9949" x="7804150" y="704850"/>
          <p14:tracePt t="9966" x="7848600" y="723900"/>
          <p14:tracePt t="9983" x="7912100" y="742950"/>
          <p14:tracePt t="9999" x="7950200" y="755650"/>
          <p14:tracePt t="10016" x="7962900" y="755650"/>
          <p14:tracePt t="10033" x="7969250" y="762000"/>
          <p14:tracePt t="10049" x="7988300" y="768350"/>
          <p14:tracePt t="10066" x="8013700" y="787400"/>
          <p14:tracePt t="10083" x="8045450" y="800100"/>
          <p14:tracePt t="10099" x="8070850" y="812800"/>
          <p14:tracePt t="10116" x="8096250" y="831850"/>
          <p14:tracePt t="10133" x="8134350" y="844550"/>
          <p14:tracePt t="10149" x="8159750" y="850900"/>
          <p14:tracePt t="10166" x="8172450" y="850900"/>
          <p14:tracePt t="10183" x="8191500" y="857250"/>
          <p14:tracePt t="10199" x="8216900" y="869950"/>
          <p14:tracePt t="10216" x="8261350" y="895350"/>
          <p14:tracePt t="10233" x="8305800" y="920750"/>
          <p14:tracePt t="10249" x="8350250" y="933450"/>
          <p14:tracePt t="10266" x="8375650" y="933450"/>
          <p14:tracePt t="10283" x="8382000" y="933450"/>
          <p14:tracePt t="10331" x="8394700" y="933450"/>
          <p14:tracePt t="10339" x="8407400" y="933450"/>
          <p14:tracePt t="10349" x="8420100" y="933450"/>
          <p14:tracePt t="10366" x="8439150" y="933450"/>
          <p14:tracePt t="10383" x="8445500" y="933450"/>
          <p14:tracePt t="10399" x="8464550" y="933450"/>
          <p14:tracePt t="10416" x="8489950" y="933450"/>
          <p14:tracePt t="10432" x="8496300" y="927100"/>
          <p14:tracePt t="10466" x="8502650" y="927100"/>
          <p14:tracePt t="10483" x="8540750" y="914400"/>
          <p14:tracePt t="10499" x="8566150" y="908050"/>
          <p14:tracePt t="10516" x="8591550" y="889000"/>
          <p14:tracePt t="10532" x="8610600" y="882650"/>
          <p14:tracePt t="10549" x="8623300" y="876300"/>
          <p14:tracePt t="10566" x="8629650" y="876300"/>
          <p14:tracePt t="10625" x="8636000" y="876300"/>
          <p14:tracePt t="10637" x="8642350" y="876300"/>
          <p14:tracePt t="10801" x="8636000" y="876300"/>
          <p14:tracePt t="10809" x="8629650" y="876300"/>
          <p14:tracePt t="10827" x="8623300" y="876300"/>
          <p14:tracePt t="10835" x="8610600" y="876300"/>
          <p14:tracePt t="10849" x="8604250" y="876300"/>
          <p14:tracePt t="10866" x="8578850" y="876300"/>
          <p14:tracePt t="10882" x="8470900" y="895350"/>
          <p14:tracePt t="10899" x="8299450" y="914400"/>
          <p14:tracePt t="10916" x="8096250" y="952500"/>
          <p14:tracePt t="10932" x="7861300" y="996950"/>
          <p14:tracePt t="10949" x="7537450" y="1054100"/>
          <p14:tracePt t="10966" x="6965950" y="1212850"/>
          <p14:tracePt t="10982" x="6273800" y="1384300"/>
          <p14:tracePt t="10999" x="4895850" y="1714500"/>
          <p14:tracePt t="11016" x="3810000" y="1885950"/>
          <p14:tracePt t="11032" x="2933700" y="1993900"/>
          <p14:tracePt t="11049" x="2590800" y="2057400"/>
          <p14:tracePt t="11066" x="2470150" y="2089150"/>
          <p14:tracePt t="11082" x="2336800" y="2127250"/>
          <p14:tracePt t="11099" x="2108200" y="2171700"/>
          <p14:tracePt t="11115" x="1657350" y="2197100"/>
          <p14:tracePt t="11132" x="946150" y="2235200"/>
          <p14:tracePt t="11663" x="69850" y="1924050"/>
          <p14:tracePt t="11671" x="209550" y="1917700"/>
          <p14:tracePt t="11679" x="349250" y="1905000"/>
          <p14:tracePt t="11688" x="476250" y="1879600"/>
          <p14:tracePt t="11698" x="577850" y="1860550"/>
          <p14:tracePt t="11715" x="723900" y="1822450"/>
          <p14:tracePt t="11732" x="819150" y="1803400"/>
          <p14:tracePt t="11749" x="844550" y="1797050"/>
          <p14:tracePt t="11765" x="857250" y="1797050"/>
          <p14:tracePt t="11782" x="946150" y="1778000"/>
          <p14:tracePt t="11799" x="1066800" y="1739900"/>
          <p14:tracePt t="11815" x="1187450" y="1708150"/>
          <p14:tracePt t="11832" x="1282700" y="1676400"/>
          <p14:tracePt t="11848" x="1327150" y="1644650"/>
          <p14:tracePt t="11865" x="1371600" y="1612900"/>
          <p14:tracePt t="11882" x="1384300" y="1600200"/>
          <p14:tracePt t="11899" x="1403350" y="1587500"/>
          <p14:tracePt t="11915" x="1485900" y="1555750"/>
          <p14:tracePt t="11932" x="1631950" y="1517650"/>
          <p14:tracePt t="11948" x="1828800" y="1479550"/>
          <p14:tracePt t="11965" x="1993900" y="1447800"/>
          <p14:tracePt t="11982" x="2127250" y="1416050"/>
          <p14:tracePt t="11999" x="2286000" y="1409700"/>
          <p14:tracePt t="12015" x="2476500" y="1409700"/>
          <p14:tracePt t="12032" x="2755900" y="1422400"/>
          <p14:tracePt t="12048" x="3035300" y="1447800"/>
          <p14:tracePt t="12065" x="3238500" y="1454150"/>
          <p14:tracePt t="12082" x="3371850" y="1454150"/>
          <p14:tracePt t="12098" x="3460750" y="1454150"/>
          <p14:tracePt t="12115" x="3492500" y="1454150"/>
          <p14:tracePt t="12132" x="3498850" y="1454150"/>
          <p14:tracePt t="12148" x="3505200" y="1454150"/>
          <p14:tracePt t="12165" x="3511550" y="1454150"/>
          <p14:tracePt t="12182" x="3511550" y="1460500"/>
          <p14:tracePt t="12503" x="3517900" y="1460500"/>
          <p14:tracePt t="12511" x="3536950" y="1460500"/>
          <p14:tracePt t="12517" x="3549650" y="1460500"/>
          <p14:tracePt t="12532" x="3562350" y="1460500"/>
          <p14:tracePt t="12548" x="3581400" y="1460500"/>
          <p14:tracePt t="12565" x="3594100" y="1460500"/>
          <p14:tracePt t="12582" x="3619500" y="1460500"/>
          <p14:tracePt t="12598" x="3695700" y="1460500"/>
          <p14:tracePt t="12615" x="3797300" y="1460500"/>
          <p14:tracePt t="12632" x="3905250" y="1460500"/>
          <p14:tracePt t="12648" x="3994150" y="1460500"/>
          <p14:tracePt t="12665" x="4038600" y="1441450"/>
          <p14:tracePt t="12681" x="4064000" y="1435100"/>
          <p14:tracePt t="12725" x="4070350" y="1435100"/>
          <p14:tracePt t="12745" x="4083050" y="1435100"/>
          <p14:tracePt t="12754" x="4114800" y="1435100"/>
          <p14:tracePt t="12765" x="4152900" y="1435100"/>
          <p14:tracePt t="12781" x="4254500" y="1435100"/>
          <p14:tracePt t="12798" x="4337050" y="1422400"/>
          <p14:tracePt t="12815" x="4387850" y="1416050"/>
          <p14:tracePt t="12831" x="4419600" y="1409700"/>
          <p14:tracePt t="12848" x="4438650" y="1409700"/>
          <p14:tracePt t="12865" x="4451350" y="1409700"/>
          <p14:tracePt t="12881" x="4476750" y="1409700"/>
          <p14:tracePt t="12898" x="4508500" y="1422400"/>
          <p14:tracePt t="12915" x="4603750" y="1447800"/>
          <p14:tracePt t="12931" x="4737100" y="1473200"/>
          <p14:tracePt t="12948" x="4768850" y="1473200"/>
          <p14:tracePt t="12965" x="4794250" y="1479550"/>
          <p14:tracePt t="12981" x="4800600" y="1479550"/>
          <p14:tracePt t="13229" x="4794250" y="1479550"/>
          <p14:tracePt t="13249" x="4787900" y="1479550"/>
          <p14:tracePt t="13255" x="4781550" y="1479550"/>
          <p14:tracePt t="13265" x="4762500" y="1479550"/>
          <p14:tracePt t="13281" x="4705350" y="1454150"/>
          <p14:tracePt t="13298" x="4584700" y="1416050"/>
          <p14:tracePt t="13315" x="4413250" y="1371600"/>
          <p14:tracePt t="13331" x="4184650" y="1339850"/>
          <p14:tracePt t="13348" x="3956050" y="1346200"/>
          <p14:tracePt t="13350" x="3873500" y="1358900"/>
          <p14:tracePt t="13365" x="3822700" y="1377950"/>
          <p14:tracePt t="13381" x="3784600" y="1377950"/>
          <p14:tracePt t="13398" x="3689350" y="1397000"/>
          <p14:tracePt t="13414" x="3549650" y="1403350"/>
          <p14:tracePt t="13431" x="3270250" y="1416050"/>
          <p14:tracePt t="13448" x="2736850" y="1524000"/>
          <p14:tracePt t="13464" x="2286000" y="1606550"/>
          <p14:tracePt t="13481" x="2057400" y="1657350"/>
          <p14:tracePt t="13498" x="1841500" y="1727200"/>
          <p14:tracePt t="13514" x="1708150" y="1765300"/>
          <p14:tracePt t="13531" x="1517650" y="1809750"/>
          <p14:tracePt t="13548" x="1143000" y="1885950"/>
          <p14:tracePt t="13564" x="749300" y="1936750"/>
          <p14:tracePt t="13581" x="488950" y="1987550"/>
          <p14:tracePt t="13598" x="355600" y="2044700"/>
          <p14:tracePt t="13615" x="247650" y="2108200"/>
          <p14:tracePt t="13631" x="215900" y="2127250"/>
          <p14:tracePt t="13648" x="190500" y="2139950"/>
          <p14:tracePt t="13664" x="133350" y="2159000"/>
          <p14:tracePt t="13681" x="25400" y="2190750"/>
          <p14:tracePt t="14239" x="12700" y="2000250"/>
          <p14:tracePt t="14247" x="63500" y="1987550"/>
          <p14:tracePt t="14255" x="114300" y="1981200"/>
          <p14:tracePt t="14264" x="171450" y="1968500"/>
          <p14:tracePt t="14281" x="273050" y="1955800"/>
          <p14:tracePt t="14297" x="336550" y="1936750"/>
          <p14:tracePt t="14314" x="361950" y="1930400"/>
          <p14:tracePt t="14331" x="393700" y="1924050"/>
          <p14:tracePt t="14347" x="425450" y="1924050"/>
          <p14:tracePt t="14349" x="444500" y="1924050"/>
          <p14:tracePt t="14364" x="457200" y="1924050"/>
          <p14:tracePt t="14381" x="501650" y="1924050"/>
          <p14:tracePt t="14397" x="508000" y="1924050"/>
          <p14:tracePt t="14459" x="514350" y="1924050"/>
          <p14:tracePt t="14477" x="520700" y="1917700"/>
          <p14:tracePt t="14489" x="527050" y="1917700"/>
          <p14:tracePt t="14497" x="533400" y="1917700"/>
          <p14:tracePt t="14505" x="546100" y="1917700"/>
          <p14:tracePt t="14514" x="558800" y="1917700"/>
          <p14:tracePt t="14531" x="584200" y="1930400"/>
          <p14:tracePt t="14547" x="603250" y="1930400"/>
          <p14:tracePt t="14564" x="628650" y="1936750"/>
          <p14:tracePt t="14581" x="654050" y="1943100"/>
          <p14:tracePt t="14597" x="666750" y="1943100"/>
          <p14:tracePt t="14614" x="673100" y="1943100"/>
          <p14:tracePt t="14657" x="679450" y="1943100"/>
          <p14:tracePt t="14665" x="730250" y="1943100"/>
          <p14:tracePt t="14680" x="857250" y="1955800"/>
          <p14:tracePt t="14697" x="965200" y="1955800"/>
          <p14:tracePt t="14714" x="1066800" y="1955800"/>
          <p14:tracePt t="14730" x="1123950" y="1943100"/>
          <p14:tracePt t="14747" x="1149350" y="1936750"/>
          <p14:tracePt t="14764" x="1219200" y="1924050"/>
          <p14:tracePt t="14781" x="1333500" y="1905000"/>
          <p14:tracePt t="14797" x="1562100" y="1854200"/>
          <p14:tracePt t="14814" x="1670050" y="1822450"/>
          <p14:tracePt t="14831" x="1727200" y="1797050"/>
          <p14:tracePt t="14847" x="1733550" y="1797050"/>
          <p14:tracePt t="14870" x="1739900" y="1797050"/>
          <p14:tracePt t="14880" x="1778000" y="1797050"/>
          <p14:tracePt t="14897" x="1866900" y="1797050"/>
          <p14:tracePt t="14914" x="1993900" y="1778000"/>
          <p14:tracePt t="14931" x="2292350" y="1746250"/>
          <p14:tracePt t="14947" x="2482850" y="1714500"/>
          <p14:tracePt t="14964" x="2628900" y="1689100"/>
          <p14:tracePt t="14980" x="2749550" y="1657350"/>
          <p14:tracePt t="14997" x="2800350" y="1638300"/>
          <p14:tracePt t="15014" x="2825750" y="1631950"/>
          <p14:tracePt t="15031" x="2876550" y="1625600"/>
          <p14:tracePt t="15047" x="2965450" y="1631950"/>
          <p14:tracePt t="15064" x="3041650" y="1638300"/>
          <p14:tracePt t="15081" x="3162300" y="1651000"/>
          <p14:tracePt t="15097" x="3302000" y="1625600"/>
          <p14:tracePt t="15114" x="3460750" y="1593850"/>
          <p14:tracePt t="15130" x="3638550" y="1568450"/>
          <p14:tracePt t="15147" x="3886200" y="1524000"/>
          <p14:tracePt t="15164" x="4070350" y="1473200"/>
          <p14:tracePt t="15180" x="4279900" y="1416050"/>
          <p14:tracePt t="15197" x="4387850" y="1390650"/>
          <p14:tracePt t="15214" x="4495800" y="1352550"/>
          <p14:tracePt t="15230" x="4641850" y="1314450"/>
          <p14:tracePt t="15247" x="4800600" y="1282700"/>
          <p14:tracePt t="15264" x="4946650" y="1263650"/>
          <p14:tracePt t="15280" x="5099050" y="1257300"/>
          <p14:tracePt t="15297" x="5181600" y="1244600"/>
          <p14:tracePt t="15314" x="5314950" y="1225550"/>
          <p14:tracePt t="15330" x="5441950" y="1206500"/>
          <p14:tracePt t="15347" x="5524500" y="1212850"/>
          <p14:tracePt t="15364" x="5607050" y="1225550"/>
          <p14:tracePt t="15380" x="5670550" y="1250950"/>
          <p14:tracePt t="15397" x="5765800" y="1282700"/>
          <p14:tracePt t="15414" x="5886450" y="1314450"/>
          <p14:tracePt t="15430" x="5994400" y="1327150"/>
          <p14:tracePt t="15447" x="6165850" y="1346200"/>
          <p14:tracePt t="15463" x="6248400" y="1365250"/>
          <p14:tracePt t="15480" x="6286500" y="1371600"/>
          <p14:tracePt t="15497" x="6330950" y="1371600"/>
          <p14:tracePt t="15514" x="6375400" y="1371600"/>
          <p14:tracePt t="15531" x="6438900" y="1371600"/>
          <p14:tracePt t="15547" x="6470650" y="1371600"/>
          <p14:tracePt t="15563" x="6515100" y="1371600"/>
          <p14:tracePt t="15580" x="6610350" y="1371600"/>
          <p14:tracePt t="15597" x="6705600" y="1371600"/>
          <p14:tracePt t="15613" x="6718300" y="1371600"/>
          <p14:tracePt t="15630" x="6724650" y="1371600"/>
          <p14:tracePt t="15647" x="6737350" y="1371600"/>
          <p14:tracePt t="15663" x="6756400" y="1371600"/>
          <p14:tracePt t="15680" x="6781800" y="1390650"/>
          <p14:tracePt t="15697" x="6845300" y="1422400"/>
          <p14:tracePt t="15713" x="6896100" y="1460500"/>
          <p14:tracePt t="15730" x="6921500" y="1498600"/>
          <p14:tracePt t="15747" x="6965950" y="1536700"/>
          <p14:tracePt t="15763" x="6991350" y="1562100"/>
          <p14:tracePt t="15780" x="7010400" y="1593850"/>
          <p14:tracePt t="15797" x="7042150" y="1625600"/>
          <p14:tracePt t="15813" x="7073900" y="1689100"/>
          <p14:tracePt t="15830" x="7099300" y="1733550"/>
          <p14:tracePt t="15847" x="7118350" y="1778000"/>
          <p14:tracePt t="15863" x="7124700" y="1790700"/>
          <p14:tracePt t="15880" x="7137400" y="1803400"/>
          <p14:tracePt t="15897" x="7162800" y="1822450"/>
          <p14:tracePt t="15913" x="7188200" y="1860550"/>
          <p14:tracePt t="15930" x="7239000" y="1955800"/>
          <p14:tracePt t="15947" x="7251700" y="2019300"/>
          <p14:tracePt t="15963" x="7239000" y="2044700"/>
          <p14:tracePt t="15980" x="7213600" y="2070100"/>
          <p14:tracePt t="15997" x="7194550" y="2089150"/>
          <p14:tracePt t="16013" x="7194550" y="2095500"/>
          <p14:tracePt t="16030" x="7200900" y="2108200"/>
          <p14:tracePt t="16079" x="7200900" y="2114550"/>
          <p14:tracePt t="16087" x="7194550" y="2114550"/>
          <p14:tracePt t="16097" x="7181850" y="2114550"/>
          <p14:tracePt t="16113" x="7169150" y="2114550"/>
          <p14:tracePt t="16130" x="7156450" y="2120900"/>
          <p14:tracePt t="16147" x="7143750" y="2133600"/>
          <p14:tracePt t="16163" x="7124700" y="2152650"/>
          <p14:tracePt t="16180" x="7086600" y="2171700"/>
          <p14:tracePt t="16196" x="6991350" y="2152650"/>
          <p14:tracePt t="16213" x="6908800" y="2120900"/>
          <p14:tracePt t="16230" x="6896100" y="2108200"/>
          <p14:tracePt t="16293" x="6889750" y="2101850"/>
          <p14:tracePt t="16305" x="6883400" y="2095500"/>
          <p14:tracePt t="16313" x="6864350" y="2070100"/>
          <p14:tracePt t="16321" x="6851650" y="2057400"/>
          <p14:tracePt t="16330" x="6832600" y="2032000"/>
          <p14:tracePt t="16347" x="6826250" y="2000250"/>
          <p14:tracePt t="16363" x="6819900" y="1974850"/>
          <p14:tracePt t="16380" x="6813550" y="1968500"/>
          <p14:tracePt t="16413" x="6813550" y="1962150"/>
          <p14:tracePt t="16430" x="6807200" y="1955800"/>
          <p14:tracePt t="16469" x="6800850" y="1955800"/>
          <p14:tracePt t="16481" x="6794500" y="1949450"/>
          <p14:tracePt t="16489" x="6781800" y="1936750"/>
          <p14:tracePt t="16496" x="6769100" y="1924050"/>
          <p14:tracePt t="16513" x="6750050" y="1892300"/>
          <p14:tracePt t="16530" x="6743700" y="1879600"/>
          <p14:tracePt t="16546" x="6731000" y="1860550"/>
          <p14:tracePt t="16563" x="6724650" y="1854200"/>
          <p14:tracePt t="16649" x="6718300" y="1847850"/>
          <p14:tracePt t="16661" x="6705600" y="1841500"/>
          <p14:tracePt t="16667" x="6699250" y="1828800"/>
          <p14:tracePt t="16680" x="6692900" y="1822450"/>
          <p14:tracePt t="16696" x="6680200" y="1809750"/>
          <p14:tracePt t="16713" x="6680200" y="1797050"/>
          <p14:tracePt t="16730" x="6680200" y="1790700"/>
          <p14:tracePt t="18536" x="6680200" y="1797050"/>
          <p14:tracePt t="18543" x="6680200" y="1803400"/>
          <p14:tracePt t="18557" x="6686550" y="1809750"/>
          <p14:tracePt t="18565" x="6686550" y="1816100"/>
          <p14:tracePt t="18593" x="6692900" y="1822450"/>
          <p14:tracePt t="18667" x="6699250" y="1828800"/>
          <p14:tracePt t="18675" x="6699250" y="1835150"/>
          <p14:tracePt t="18683" x="6705600" y="1847850"/>
          <p14:tracePt t="18769" x="6711950" y="1854200"/>
          <p14:tracePt t="18785" x="6711950" y="1860550"/>
          <p14:tracePt t="18791" x="6718300" y="1866900"/>
          <p14:tracePt t="18800" x="6718300" y="1873250"/>
          <p14:tracePt t="18812" x="6718300" y="1879600"/>
          <p14:tracePt t="18829" x="6718300" y="1885950"/>
          <p14:tracePt t="18845" x="6718300" y="1892300"/>
          <p14:tracePt t="18899" x="6718300" y="1898650"/>
          <p14:tracePt t="18905" x="6718300" y="1905000"/>
          <p14:tracePt t="18913" x="6718300" y="1917700"/>
          <p14:tracePt t="18929" x="6718300" y="1936750"/>
          <p14:tracePt t="18963" x="6718300" y="1943100"/>
          <p14:tracePt t="18979" x="6718300" y="1949450"/>
          <p14:tracePt t="19007" x="6718300" y="1955800"/>
          <p14:tracePt t="19015" x="6718300" y="1962150"/>
          <p14:tracePt t="19029" x="6718300" y="1968500"/>
          <p14:tracePt t="19045" x="6718300" y="1974850"/>
          <p14:tracePt t="19062" x="6724650" y="1981200"/>
          <p14:tracePt t="19078" x="6724650" y="1993900"/>
          <p14:tracePt t="19095" x="6731000" y="2006600"/>
          <p14:tracePt t="19112" x="6731000" y="2012950"/>
          <p14:tracePt t="19128" x="6731000" y="2025650"/>
          <p14:tracePt t="19145" x="6731000" y="2032000"/>
          <p14:tracePt t="19162" x="6731000" y="2038350"/>
          <p14:tracePt t="19229" x="6731000" y="2044700"/>
          <p14:tracePt t="19287" x="6731000" y="2051050"/>
          <p14:tracePt t="19313" x="6731000" y="2057400"/>
          <p14:tracePt t="21525" x="6737350" y="2063750"/>
          <p14:tracePt t="21537" x="6743700" y="2070100"/>
          <p14:tracePt t="21607" x="6750050" y="2076450"/>
          <p14:tracePt t="21619" x="6756400" y="2082800"/>
          <p14:tracePt t="21627" x="6762750" y="2082800"/>
          <p14:tracePt t="21635" x="6769100" y="2089150"/>
          <p14:tracePt t="21644" x="6769100" y="2095500"/>
          <p14:tracePt t="21661" x="6775450" y="2101850"/>
          <p14:tracePt t="21678" x="6781800" y="2101850"/>
          <p14:tracePt t="21755" x="6788150" y="2114550"/>
          <p14:tracePt t="21783" x="6794500" y="2120900"/>
          <p14:tracePt t="21791" x="6794500" y="2127250"/>
          <p14:tracePt t="21845" x="6794500" y="2133600"/>
          <p14:tracePt t="21853" x="6794500" y="2146300"/>
          <p14:tracePt t="21866" x="6794500" y="2152650"/>
          <p14:tracePt t="21877" x="6794500" y="2159000"/>
          <p14:tracePt t="21894" x="6794500" y="2178050"/>
          <p14:tracePt t="22013" x="6788150" y="2178050"/>
          <p14:tracePt t="22025" x="6781800" y="2184400"/>
          <p14:tracePt t="22033" x="6775450" y="2190750"/>
          <p14:tracePt t="22050" x="6769100" y="2197100"/>
          <p14:tracePt t="22061" x="6769100" y="2203450"/>
          <p14:tracePt t="22077" x="6769100" y="2209800"/>
          <p14:tracePt t="22141" x="6769100" y="2216150"/>
          <p14:tracePt t="22169" x="6762750" y="2222500"/>
          <p14:tracePt t="22177" x="6762750" y="2228850"/>
          <p14:tracePt t="22185" x="6762750" y="2235200"/>
          <p14:tracePt t="22194" x="6762750" y="2241550"/>
          <p14:tracePt t="22210" x="6762750" y="2247900"/>
          <p14:tracePt t="22235" x="6762750" y="2254250"/>
          <p14:tracePt t="22244" x="6762750" y="2260600"/>
          <p14:tracePt t="22260" x="6762750" y="2266950"/>
          <p14:tracePt t="22277" x="6762750" y="2273300"/>
          <p14:tracePt t="22294" x="6756400" y="2279650"/>
          <p14:tracePt t="22325" x="6756400" y="2286000"/>
          <p14:tracePt t="22350" x="6756400" y="2292350"/>
          <p14:tracePt t="22361" x="6756400" y="2298700"/>
          <p14:tracePt t="22463" x="6756400" y="2305050"/>
          <p14:tracePt t="22473" x="6756400" y="2311400"/>
          <p14:tracePt t="26089" x="6756400" y="2324100"/>
          <p14:tracePt t="26101" x="6756400" y="2330450"/>
          <p14:tracePt t="26137" x="6756400" y="2336800"/>
          <p14:tracePt t="26145" x="6756400" y="2343150"/>
          <p14:tracePt t="26151" x="6756400" y="2349500"/>
          <p14:tracePt t="26160" x="6756400" y="2355850"/>
          <p14:tracePt t="26175" x="6756400" y="2381250"/>
          <p14:tracePt t="26192" x="6762750" y="2393950"/>
          <p14:tracePt t="26209" x="6762750" y="2400300"/>
          <p14:tracePt t="26254" x="6769100" y="2406650"/>
          <p14:tracePt t="26261" x="6775450" y="2419350"/>
          <p14:tracePt t="26275" x="6775450" y="2432050"/>
          <p14:tracePt t="26292" x="6775450" y="2457450"/>
          <p14:tracePt t="26309" x="6775450" y="2476500"/>
          <p14:tracePt t="26325" x="6775450" y="2489200"/>
          <p14:tracePt t="26342" x="6775450" y="2495550"/>
          <p14:tracePt t="26359" x="6781800" y="2501900"/>
          <p14:tracePt t="26375" x="6781800" y="2508250"/>
          <p14:tracePt t="26417" x="6781800" y="2514600"/>
          <p14:tracePt t="26430" x="6781800" y="2520950"/>
          <p14:tracePt t="26439" x="6781800" y="2527300"/>
          <p14:tracePt t="26445" x="6781800" y="2540000"/>
          <p14:tracePt t="26459" x="6781800" y="2552700"/>
          <p14:tracePt t="26475" x="6756400" y="2578100"/>
          <p14:tracePt t="26492" x="6731000" y="2597150"/>
          <p14:tracePt t="26633" x="6724650" y="2597150"/>
          <p14:tracePt t="27135" x="6718300" y="2597150"/>
          <p14:tracePt t="27237" x="6711950" y="2597150"/>
          <p14:tracePt t="27601" x="6705600" y="2597150"/>
          <p14:tracePt t="27609" x="6699250" y="2603500"/>
          <p14:tracePt t="27617" x="6699250" y="2609850"/>
          <p14:tracePt t="27627" x="6692900" y="2609850"/>
          <p14:tracePt t="27641" x="6692900" y="2616200"/>
          <p14:tracePt t="27658" x="6673850" y="2628900"/>
          <p14:tracePt t="27675" x="6648450" y="2647950"/>
          <p14:tracePt t="27691" x="6629400" y="2660650"/>
          <p14:tracePt t="27708" x="6623050" y="2667000"/>
          <p14:tracePt t="27791" x="6616700" y="2673350"/>
          <p14:tracePt t="27800" x="6610350" y="2679700"/>
          <p14:tracePt t="27808" x="6604000" y="2686050"/>
          <p14:tracePt t="27825" x="6597650" y="2692400"/>
          <p14:tracePt t="27889" x="6597650" y="2698750"/>
          <p14:tracePt t="27901" x="6591300" y="2705100"/>
          <p14:tracePt t="27909" x="6584950" y="2711450"/>
          <p14:tracePt t="27925" x="6578600" y="2711450"/>
          <p14:tracePt t="27933" x="6578600" y="2717800"/>
          <p14:tracePt t="27991" x="6578600" y="2724150"/>
          <p14:tracePt t="28007" x="6578600" y="2730500"/>
          <p14:tracePt t="28015" x="6578600" y="2743200"/>
          <p14:tracePt t="28097" x="6578600" y="2749550"/>
          <p14:tracePt t="28171" x="6578600" y="2755900"/>
          <p14:tracePt t="28183" x="6584950" y="2755900"/>
          <p14:tracePt t="28438" x="6591300" y="2755900"/>
          <p14:tracePt t="28455" x="6591300" y="2749550"/>
          <p14:tracePt t="28465" x="6591300" y="2736850"/>
          <p14:tracePt t="28472" x="6597650" y="2724150"/>
          <p14:tracePt t="28479" x="6597650" y="2711450"/>
          <p14:tracePt t="28491" x="6604000" y="2698750"/>
          <p14:tracePt t="28508" x="6610350" y="2673350"/>
          <p14:tracePt t="28524" x="6616700" y="2660650"/>
          <p14:tracePt t="28541" x="6623050" y="2654300"/>
          <p14:tracePt t="28558" x="6635750" y="2647950"/>
          <p14:tracePt t="28574" x="6635750" y="2641600"/>
          <p14:tracePt t="28591" x="6642100" y="2641600"/>
          <p14:tracePt t="29647" x="6642100" y="2635250"/>
          <p14:tracePt t="30427" x="6648450" y="2635250"/>
          <p14:tracePt t="30435" x="6654800" y="2647950"/>
          <p14:tracePt t="30443" x="6667500" y="2660650"/>
          <p14:tracePt t="30457" x="6673850" y="2673350"/>
          <p14:tracePt t="30473" x="6699250" y="2698750"/>
          <p14:tracePt t="30490" x="6718300" y="2724150"/>
          <p14:tracePt t="30507" x="6769100" y="2768600"/>
          <p14:tracePt t="30524" x="6870700" y="2806700"/>
          <p14:tracePt t="30540" x="6978650" y="2832100"/>
          <p14:tracePt t="30557" x="7042150" y="2844800"/>
          <p14:tracePt t="30573" x="7054850" y="2857500"/>
          <p14:tracePt t="30590" x="7042150" y="2895600"/>
          <p14:tracePt t="30608" x="7029450" y="2914650"/>
          <p14:tracePt t="30624" x="7016750" y="2933700"/>
          <p14:tracePt t="30669" x="7016750" y="2940050"/>
          <p14:tracePt t="30681" x="7010400" y="2940050"/>
          <p14:tracePt t="30690" x="6991350" y="2978150"/>
          <p14:tracePt t="30707" x="6972300" y="3048000"/>
          <p14:tracePt t="30723" x="6972300" y="3067050"/>
          <p14:tracePt t="30740" x="6978650" y="3086100"/>
          <p14:tracePt t="30757" x="7004050" y="3111500"/>
          <p14:tracePt t="30773" x="7010400" y="3130550"/>
          <p14:tracePt t="30790" x="7010400" y="3168650"/>
          <p14:tracePt t="30807" x="6972300" y="3282950"/>
          <p14:tracePt t="30823" x="6915150" y="3390900"/>
          <p14:tracePt t="30840" x="6896100" y="3467100"/>
          <p14:tracePt t="30857" x="6921500" y="3511550"/>
          <p14:tracePt t="30873" x="6946900" y="3536950"/>
          <p14:tracePt t="30890" x="6972300" y="3556000"/>
          <p14:tracePt t="30907" x="6991350" y="3562350"/>
          <p14:tracePt t="30923" x="7004050" y="3600450"/>
          <p14:tracePt t="30940" x="7023100" y="3632200"/>
          <p14:tracePt t="30957" x="7029450" y="3644900"/>
          <p14:tracePt t="30973" x="7035800" y="3644900"/>
          <p14:tracePt t="30990" x="7061200" y="3638550"/>
          <p14:tracePt t="31007" x="7073900" y="3625850"/>
          <p14:tracePt t="31103" x="7080250" y="3625850"/>
          <p14:tracePt t="31115" x="7086600" y="3625850"/>
          <p14:tracePt t="31161" x="7092950" y="3619500"/>
          <p14:tracePt t="31173" x="7099300" y="3619500"/>
          <p14:tracePt t="31181" x="7105650" y="3632200"/>
          <p14:tracePt t="31190" x="7131050" y="3683000"/>
          <p14:tracePt t="31206" x="7200900" y="3778250"/>
          <p14:tracePt t="31223" x="7245350" y="3873500"/>
          <p14:tracePt t="31240" x="7270750" y="3987800"/>
          <p14:tracePt t="31256" x="7270750" y="4076700"/>
          <p14:tracePt t="31273" x="7270750" y="4127500"/>
          <p14:tracePt t="31290" x="7245350" y="4146550"/>
          <p14:tracePt t="31307" x="7226300" y="4159250"/>
          <p14:tracePt t="31323" x="7219950" y="4165600"/>
          <p14:tracePt t="31340" x="7207250" y="4165600"/>
          <p14:tracePt t="31356" x="7194550" y="4178300"/>
          <p14:tracePt t="31373" x="7169150" y="4191000"/>
          <p14:tracePt t="31390" x="7105650" y="4216400"/>
          <p14:tracePt t="31407" x="6972300" y="4248150"/>
          <p14:tracePt t="31423" x="6959600" y="4248150"/>
          <p14:tracePt t="31493" x="6946900" y="4248150"/>
          <p14:tracePt t="31501" x="6896100" y="4248150"/>
          <p14:tracePt t="31509" x="6864350" y="4241800"/>
          <p14:tracePt t="31523" x="6851650" y="4235450"/>
          <p14:tracePt t="31540" x="6838950" y="4229100"/>
          <p14:tracePt t="31623" x="6832600" y="4229100"/>
          <p14:tracePt t="31635" x="6832600" y="4222750"/>
          <p14:tracePt t="31641" x="6826250" y="4216400"/>
          <p14:tracePt t="31656" x="6807200" y="4197350"/>
          <p14:tracePt t="31673" x="6800850" y="4184650"/>
          <p14:tracePt t="31689" x="6794500" y="4178300"/>
          <p14:tracePt t="31706" x="6781800" y="4171950"/>
          <p14:tracePt t="31723" x="6781800" y="4165600"/>
          <p14:tracePt t="31740" x="6769100" y="4152900"/>
          <p14:tracePt t="31756" x="6756400" y="4146550"/>
          <p14:tracePt t="31790" x="6750050" y="4140200"/>
          <p14:tracePt t="31806" x="6743700" y="4140200"/>
          <p14:tracePt t="31823" x="6743700" y="4133850"/>
          <p14:tracePt t="31955" x="6737350" y="4133850"/>
          <p14:tracePt t="31965" x="6731000" y="4127500"/>
          <p14:tracePt t="31975" x="6724650" y="4127500"/>
          <p14:tracePt t="31989" x="6711950" y="4127500"/>
          <p14:tracePt t="32006" x="6711950" y="4121150"/>
          <p14:tracePt t="32841" x="6705600" y="4121150"/>
          <p14:tracePt t="32903" x="6705600" y="4114800"/>
          <p14:tracePt t="32953" x="6699250" y="4114800"/>
          <p14:tracePt t="32965" x="6699250" y="4108450"/>
          <p14:tracePt t="33005" x="6692900" y="4108450"/>
          <p14:tracePt t="33029" x="6692900" y="4102100"/>
          <p14:tracePt t="33045" x="6686550" y="4102100"/>
          <p14:tracePt t="33051" x="6680200" y="4102100"/>
          <p14:tracePt t="33068" x="6673850" y="4095750"/>
          <p14:tracePt t="33083" x="6667500" y="4089400"/>
          <p14:tracePt t="33095" x="6667500" y="4083050"/>
          <p14:tracePt t="33111" x="6661150" y="4076700"/>
          <p14:tracePt t="33125" x="6654800" y="4070350"/>
          <p14:tracePt t="33139" x="6648450" y="4070350"/>
          <p14:tracePt t="33156" x="6642100" y="4064000"/>
          <p14:tracePt t="33223" x="6642100" y="4057650"/>
          <p14:tracePt t="33235" x="6635750" y="4057650"/>
          <p14:tracePt t="33244" x="6635750" y="4051300"/>
          <p14:tracePt t="33256" x="6629400" y="4051300"/>
          <p14:tracePt t="35789" x="6623050" y="4051300"/>
          <p14:tracePt t="35797" x="6616700" y="4051300"/>
          <p14:tracePt t="35806" x="6610350" y="4051300"/>
          <p14:tracePt t="35821" x="6597650" y="4051300"/>
          <p14:tracePt t="37441" x="6597650" y="4057650"/>
          <p14:tracePt t="37460" x="6597650" y="4064000"/>
          <p14:tracePt t="37467" x="6604000" y="4070350"/>
          <p14:tracePt t="37476" x="6604000" y="4076700"/>
          <p14:tracePt t="37487" x="6604000" y="4083050"/>
          <p14:tracePt t="37503" x="6604000" y="4089400"/>
          <p14:tracePt t="37525" x="6610350" y="4089400"/>
          <p14:tracePt t="37537" x="6610350" y="4095750"/>
          <p14:tracePt t="37554" x="6635750" y="4133850"/>
          <p14:tracePt t="37570" x="6648450" y="4159250"/>
          <p14:tracePt t="37587" x="6654800" y="4184650"/>
          <p14:tracePt t="37604" x="6661150" y="4191000"/>
          <p14:tracePt t="37620" x="6661150" y="4197350"/>
          <p14:tracePt t="37637" x="6661150" y="4203700"/>
          <p14:tracePt t="37654" x="6661150" y="4210050"/>
          <p14:tracePt t="37670" x="6661150" y="4216400"/>
          <p14:tracePt t="37687" x="6667500" y="4241800"/>
          <p14:tracePt t="37703" x="6673850" y="4260850"/>
          <p14:tracePt t="37720" x="6673850" y="4279900"/>
          <p14:tracePt t="37737" x="6673850" y="4305300"/>
          <p14:tracePt t="37753" x="6673850" y="4311650"/>
          <p14:tracePt t="37813" x="6673850" y="4318000"/>
          <p14:tracePt t="37819" x="6673850" y="4324350"/>
          <p14:tracePt t="37827" x="6673850" y="4330700"/>
          <p14:tracePt t="37837" x="6673850" y="4337050"/>
          <p14:tracePt t="37853" x="6673850" y="4343400"/>
          <p14:tracePt t="37870" x="6673850" y="4349750"/>
          <p14:tracePt t="37917" x="6673850" y="4356100"/>
          <p14:tracePt t="39447" x="6667500" y="4356100"/>
          <p14:tracePt t="39463" x="6661150" y="4356100"/>
          <p14:tracePt t="39471" x="6654800" y="4356100"/>
          <p14:tracePt t="39487" x="6648450" y="4356100"/>
          <p14:tracePt t="41147" x="6648450" y="4362450"/>
          <p14:tracePt t="41158" x="6648450" y="4368800"/>
          <p14:tracePt t="41165" x="6648450" y="4375150"/>
          <p14:tracePt t="41185" x="6648450" y="4381500"/>
          <p14:tracePt t="41194" x="6648450" y="4387850"/>
          <p14:tracePt t="41221" x="6648450" y="4394200"/>
          <p14:tracePt t="41451" x="6654800" y="4394200"/>
          <p14:tracePt t="41603" x="6654800" y="4400550"/>
          <p14:tracePt t="41615" x="6654800" y="4406900"/>
          <p14:tracePt t="41623" x="6654800" y="4413250"/>
          <p14:tracePt t="41635" x="6654800" y="4419600"/>
          <p14:tracePt t="41652" x="6654800" y="4425950"/>
          <p14:tracePt t="41668" x="6654800" y="4438650"/>
          <p14:tracePt t="41685" x="6642100" y="4464050"/>
          <p14:tracePt t="41702" x="6635750" y="4476750"/>
          <p14:tracePt t="41718" x="6629400" y="4483100"/>
          <p14:tracePt t="41735" x="6623050" y="4495800"/>
          <p14:tracePt t="41752" x="6623050" y="4508500"/>
          <p14:tracePt t="41768" x="6623050" y="4514850"/>
          <p14:tracePt t="41785" x="6623050" y="4533900"/>
          <p14:tracePt t="41802" x="6616700" y="4559300"/>
          <p14:tracePt t="41818" x="6610350" y="4584700"/>
          <p14:tracePt t="41835" x="6597650" y="4610100"/>
          <p14:tracePt t="41852" x="6584950" y="4629150"/>
          <p14:tracePt t="41853" x="6578600" y="4635500"/>
          <p14:tracePt t="42259" x="6572250" y="4635500"/>
          <p14:tracePt t="43125" x="6565900" y="4635500"/>
          <p14:tracePt t="44017" x="6559550" y="4635500"/>
          <p14:tracePt t="44031" x="6553200" y="4635500"/>
          <p14:tracePt t="44039" x="6553200" y="4629150"/>
          <p14:tracePt t="46397" x="6553200" y="4622800"/>
          <p14:tracePt t="46419" x="6553200" y="4616450"/>
          <p14:tracePt t="46479" x="6546850" y="4616450"/>
          <p14:tracePt t="46557" x="6540500" y="4610100"/>
          <p14:tracePt t="46707" x="6540500" y="4603750"/>
          <p14:tracePt t="46785" x="6534150" y="4597400"/>
          <p14:tracePt t="46797" x="6527800" y="4597400"/>
          <p14:tracePt t="46848" x="6521450" y="4591050"/>
          <p14:tracePt t="47889" x="6521450" y="4597400"/>
          <p14:tracePt t="47897" x="6527800" y="4603750"/>
          <p14:tracePt t="47913" x="6527800" y="4610100"/>
          <p14:tracePt t="47921" x="6534150" y="4616450"/>
          <p14:tracePt t="47932" x="6534150" y="4622800"/>
          <p14:tracePt t="47949" x="6546850" y="4641850"/>
          <p14:tracePt t="47965" x="6559550" y="4648200"/>
          <p14:tracePt t="47982" x="6565900" y="4673600"/>
          <p14:tracePt t="47999" x="6572250" y="4705350"/>
          <p14:tracePt t="48015" x="6572250" y="4724400"/>
          <p14:tracePt t="48032" x="6572250" y="4743450"/>
          <p14:tracePt t="48049" x="6572250" y="4768850"/>
          <p14:tracePt t="48065" x="6578600" y="4794250"/>
          <p14:tracePt t="48082" x="6584950" y="4819650"/>
          <p14:tracePt t="48099" x="6584950" y="4845050"/>
          <p14:tracePt t="48115" x="6572250" y="4883150"/>
          <p14:tracePt t="48132" x="6559550" y="4895850"/>
          <p14:tracePt t="48149" x="6553200" y="4902200"/>
          <p14:tracePt t="48187" x="6553200" y="4908550"/>
          <p14:tracePt t="48199" x="6546850" y="4921250"/>
          <p14:tracePt t="48215" x="6540500" y="4940300"/>
          <p14:tracePt t="48232" x="6527800" y="4959350"/>
          <p14:tracePt t="48249" x="6521450" y="4965700"/>
          <p14:tracePt t="48361" x="6508750" y="4972050"/>
          <p14:tracePt t="48369" x="6496050" y="4972050"/>
          <p14:tracePt t="48377" x="6489700" y="4972050"/>
          <p14:tracePt t="48476" x="6483350" y="4972050"/>
          <p14:tracePt t="48491" x="6477000" y="4972050"/>
          <p14:tracePt t="48499" x="6470650" y="4959350"/>
          <p14:tracePt t="48507" x="6470650" y="4946650"/>
          <p14:tracePt t="48515" x="6470650" y="4940300"/>
          <p14:tracePt t="48639" x="6470650" y="4933950"/>
          <p14:tracePt t="48675" x="6470650" y="4927600"/>
          <p14:tracePt t="48725" x="6477000" y="4921250"/>
          <p14:tracePt t="48750" x="6483350" y="4921250"/>
          <p14:tracePt t="48839" x="6489700" y="4914900"/>
          <p14:tracePt t="48850" x="6496050" y="4908550"/>
          <p14:tracePt t="48870" x="6502400" y="4908550"/>
          <p14:tracePt t="48983" x="6502400" y="4902200"/>
          <p14:tracePt t="49435" x="6508750" y="4902200"/>
          <p14:tracePt t="50217" x="6508750" y="4908550"/>
          <p14:tracePt t="50225" x="6508750" y="4914900"/>
          <p14:tracePt t="50233" x="6508750" y="4921250"/>
          <p14:tracePt t="50248" x="6508750" y="4940300"/>
          <p14:tracePt t="50264" x="6508750" y="4965700"/>
          <p14:tracePt t="50281" x="6502400" y="4991100"/>
          <p14:tracePt t="50298" x="6502400" y="5029200"/>
          <p14:tracePt t="50314" x="6489700" y="5073650"/>
          <p14:tracePt t="50331" x="6483350" y="5099050"/>
          <p14:tracePt t="50348" x="6483350" y="5105400"/>
          <p14:tracePt t="50350" x="6470650" y="5118100"/>
          <p14:tracePt t="50365" x="6457950" y="5130800"/>
          <p14:tracePt t="50381" x="6451600" y="5143500"/>
          <p14:tracePt t="50398" x="6445250" y="5156200"/>
          <p14:tracePt t="50414" x="6438900" y="5162550"/>
          <p14:tracePt t="50431" x="6438900" y="5181600"/>
          <p14:tracePt t="50448" x="6438900" y="5200650"/>
          <p14:tracePt t="50464" x="6438900" y="5207000"/>
          <p14:tracePt t="50481" x="6438900" y="5213350"/>
          <p14:tracePt t="50755" x="6432550" y="5213350"/>
          <p14:tracePt t="50767" x="6426200" y="5213350"/>
          <p14:tracePt t="50775" x="6419850" y="5207000"/>
          <p14:tracePt t="50784" x="6407150" y="5207000"/>
          <p14:tracePt t="50797" x="6407150" y="5200650"/>
          <p14:tracePt t="51463" x="6413500" y="5200650"/>
          <p14:tracePt t="51469" x="6419850" y="5194300"/>
          <p14:tracePt t="51481" x="6426200" y="5194300"/>
          <p14:tracePt t="51521" x="6438900" y="5194300"/>
          <p14:tracePt t="51541" x="6451600" y="5194300"/>
          <p14:tracePt t="51547" x="6483350" y="5187950"/>
          <p14:tracePt t="51555" x="6502400" y="5181600"/>
          <p14:tracePt t="51564" x="6521450" y="5181600"/>
          <p14:tracePt t="51580" x="6559550" y="5175250"/>
          <p14:tracePt t="51597" x="6565900" y="5175250"/>
          <p14:tracePt t="51637" x="6572250" y="5175250"/>
          <p14:tracePt t="51647" x="6584950" y="5181600"/>
          <p14:tracePt t="51664" x="6591300" y="5181600"/>
          <p14:tracePt t="51727" x="6591300" y="5187950"/>
          <p14:tracePt t="51745" x="6584950" y="5194300"/>
          <p14:tracePt t="51751" x="6553200" y="5207000"/>
          <p14:tracePt t="51764" x="6521450" y="5226050"/>
          <p14:tracePt t="51780" x="6419850" y="5257800"/>
          <p14:tracePt t="51797" x="6343650" y="5295900"/>
          <p14:tracePt t="51814" x="6318250" y="5308600"/>
          <p14:tracePt t="51830" x="6286500" y="5334000"/>
          <p14:tracePt t="51847" x="6235700" y="5353050"/>
          <p14:tracePt t="51864" x="6134100" y="5391150"/>
          <p14:tracePt t="51880" x="5988050" y="5429250"/>
          <p14:tracePt t="51897" x="5854700" y="5467350"/>
          <p14:tracePt t="51914" x="5759450" y="5499100"/>
          <p14:tracePt t="51930" x="5721350" y="5524500"/>
          <p14:tracePt t="51947" x="5683250" y="5537200"/>
          <p14:tracePt t="51964" x="5651500" y="5543550"/>
          <p14:tracePt t="51980" x="5568950" y="5556250"/>
          <p14:tracePt t="51997" x="5435600" y="5594350"/>
          <p14:tracePt t="52014" x="5276850" y="5638800"/>
          <p14:tracePt t="52030" x="5118100" y="5676900"/>
          <p14:tracePt t="52047" x="5048250" y="5715000"/>
          <p14:tracePt t="52064" x="5035550" y="5715000"/>
          <p14:tracePt t="52097" x="5016500" y="5715000"/>
          <p14:tracePt t="52114" x="4997450" y="5721350"/>
          <p14:tracePt t="52130" x="4965700" y="5740400"/>
          <p14:tracePt t="52147" x="4921250" y="5765800"/>
          <p14:tracePt t="52164" x="4889500" y="5778500"/>
          <p14:tracePt t="52181" x="4851400" y="5797550"/>
          <p14:tracePt t="52197" x="4826000" y="5803900"/>
          <p14:tracePt t="52214" x="4800600" y="5803900"/>
          <p14:tracePt t="52230" x="4768850" y="5803900"/>
          <p14:tracePt t="52247" x="4667250" y="5803900"/>
          <p14:tracePt t="52264" x="4559300" y="5810250"/>
          <p14:tracePt t="52280" x="4470400" y="5810250"/>
          <p14:tracePt t="52297" x="4432300" y="5810250"/>
          <p14:tracePt t="52314" x="4425950" y="5810250"/>
          <p14:tracePt t="52330" x="4419600" y="5810250"/>
          <p14:tracePt t="52347" x="4413250" y="5810250"/>
          <p14:tracePt t="52349" x="4406900" y="5810250"/>
          <p14:tracePt t="52364" x="4381500" y="5810250"/>
          <p14:tracePt t="52380" x="4362450" y="5810250"/>
          <p14:tracePt t="52397" x="4356100" y="5810250"/>
          <p14:tracePt t="52413" x="4349750" y="5810250"/>
          <p14:tracePt t="52430" x="4330700" y="5810250"/>
          <p14:tracePt t="52447" x="4318000" y="5810250"/>
          <p14:tracePt t="52463" x="4298950" y="5803900"/>
          <p14:tracePt t="52480" x="4273550" y="5797550"/>
          <p14:tracePt t="52497" x="4254500" y="5784850"/>
          <p14:tracePt t="52514" x="4235450" y="5772150"/>
          <p14:tracePt t="52530" x="4229100" y="5772150"/>
          <p14:tracePt t="52547" x="4197350" y="5759450"/>
          <p14:tracePt t="52563" x="4178300" y="5746750"/>
          <p14:tracePt t="52580" x="4159250" y="5734050"/>
          <p14:tracePt t="52597" x="4152900" y="5727700"/>
          <p14:tracePt t="52613" x="4152900" y="5721350"/>
          <p14:tracePt t="52679" x="4146550" y="5721350"/>
          <p14:tracePt t="52731" x="4140200" y="5715000"/>
          <p14:tracePt t="53433" x="4133850" y="5715000"/>
          <p14:tracePt t="53527" x="4127500" y="5715000"/>
          <p14:tracePt t="53539" x="4121150" y="5708650"/>
          <p14:tracePt t="53547" x="4114800" y="5708650"/>
          <p14:tracePt t="53555" x="4114800" y="5702300"/>
          <p14:tracePt t="53568" x="4108450" y="5702300"/>
          <p14:tracePt t="53580" x="4102100" y="5695950"/>
          <p14:tracePt t="53602" x="4095750" y="5695950"/>
          <p14:tracePt t="53613" x="4095750" y="5689600"/>
          <p14:tracePt t="53630" x="4083050" y="5689600"/>
          <p14:tracePt t="53646" x="4076700" y="5689600"/>
          <p14:tracePt t="53680" x="4070350" y="5683250"/>
          <p14:tracePt t="53696" x="4064000" y="5683250"/>
          <p14:tracePt t="53713" x="4057650" y="5683250"/>
          <p14:tracePt t="53969" x="4057650" y="5676900"/>
          <p14:tracePt t="53982" x="4057650" y="5670550"/>
          <p14:tracePt t="53989" x="4064000" y="5664200"/>
          <p14:tracePt t="54004" x="4070350" y="5664200"/>
          <p14:tracePt t="54023" x="4070350" y="5657850"/>
          <p14:tracePt t="54043" x="4076700" y="5657850"/>
          <p14:tracePt t="54055" x="4083050" y="5651500"/>
          <p14:tracePt t="54063" x="4089400" y="5651500"/>
          <p14:tracePt t="54079" x="4102100" y="5651500"/>
          <p14:tracePt t="54096" x="4108450" y="5645150"/>
          <p14:tracePt t="54113" x="4121150" y="5645150"/>
          <p14:tracePt t="54129" x="4133850" y="5645150"/>
          <p14:tracePt t="54146" x="4146550" y="5645150"/>
          <p14:tracePt t="54179" x="4152900" y="5645150"/>
          <p14:tracePt t="54196" x="4159250" y="5645150"/>
          <p14:tracePt t="54213" x="4184650" y="5645150"/>
          <p14:tracePt t="54229" x="4203700" y="5645150"/>
          <p14:tracePt t="54246" x="4216400" y="5645150"/>
          <p14:tracePt t="54317" x="4222750" y="5645150"/>
          <p14:tracePt t="54327" x="4229100" y="5645150"/>
          <p14:tracePt t="54335" x="4235450" y="5645150"/>
          <p14:tracePt t="57147" x="4241800" y="5645150"/>
          <p14:tracePt t="57171" x="4248150" y="5645150"/>
          <p14:tracePt t="57589" x="4254500" y="5645150"/>
          <p14:tracePt t="57601" x="4260850" y="5645150"/>
          <p14:tracePt t="57613" x="4267200" y="5645150"/>
          <p14:tracePt t="57623" x="4273550" y="5645150"/>
          <p14:tracePt t="57632" x="4279900" y="5645150"/>
          <p14:tracePt t="57644" x="4286250" y="5645150"/>
          <p14:tracePt t="57661" x="4298950" y="5651500"/>
          <p14:tracePt t="57678" x="4318000" y="5657850"/>
          <p14:tracePt t="57694" x="4324350" y="5657850"/>
          <p14:tracePt t="57711" x="4330700" y="5657850"/>
          <p14:tracePt t="57741" x="4330700" y="5664200"/>
          <p14:tracePt t="57766" x="4337050" y="5664200"/>
          <p14:tracePt t="57787" x="4343400" y="5664200"/>
          <p14:tracePt t="57803" x="4349750" y="5664200"/>
          <p14:tracePt t="57811" x="4356100" y="5664200"/>
          <p14:tracePt t="57819" x="4368800" y="5664200"/>
          <p14:tracePt t="57828" x="4375150" y="5664200"/>
          <p14:tracePt t="57844" x="4400550" y="5664200"/>
          <p14:tracePt t="57861" x="4419600" y="5664200"/>
          <p14:tracePt t="57878" x="4445000" y="5664200"/>
          <p14:tracePt t="57894" x="4470400" y="5664200"/>
          <p14:tracePt t="57911" x="4495800" y="5664200"/>
          <p14:tracePt t="57928" x="4514850" y="5664200"/>
          <p14:tracePt t="57944" x="4533900" y="5664200"/>
          <p14:tracePt t="57961" x="4546600" y="5664200"/>
          <p14:tracePt t="57978" x="4552950" y="5664200"/>
          <p14:tracePt t="57994" x="4565650" y="5664200"/>
          <p14:tracePt t="58011" x="4572000" y="5664200"/>
          <p14:tracePt t="58027" x="4584700" y="5664200"/>
          <p14:tracePt t="58044" x="4597400" y="5664200"/>
          <p14:tracePt t="58061" x="4622800" y="5664200"/>
          <p14:tracePt t="58078" x="4667250" y="5657850"/>
          <p14:tracePt t="58094" x="4699000" y="5651500"/>
          <p14:tracePt t="58111" x="4724400" y="5651500"/>
          <p14:tracePt t="58128" x="4737100" y="5651500"/>
          <p14:tracePt t="58144" x="4756150" y="5651500"/>
          <p14:tracePt t="58161" x="4775200" y="5651500"/>
          <p14:tracePt t="58177" x="4781550" y="5651500"/>
          <p14:tracePt t="58225" x="4787900" y="5651500"/>
          <p14:tracePt t="58250" x="4794250" y="5651500"/>
          <p14:tracePt t="58258" x="4800600" y="5651500"/>
          <p14:tracePt t="58263" x="4806950" y="5651500"/>
          <p14:tracePt t="58346" x="4813300" y="5651500"/>
          <p14:tracePt t="58357" x="4819650" y="5651500"/>
          <p14:tracePt t="58366" x="4826000" y="5657850"/>
          <p14:tracePt t="58377" x="4845050" y="5664200"/>
          <p14:tracePt t="58394" x="4870450" y="5670550"/>
          <p14:tracePt t="58447" x="4870450" y="5676900"/>
          <p14:tracePt t="59181" x="4876800" y="5676900"/>
          <p14:tracePt t="59189" x="4889500" y="5676900"/>
          <p14:tracePt t="59198" x="4908550" y="5676900"/>
          <p14:tracePt t="59210" x="4959350" y="5676900"/>
          <p14:tracePt t="59227" x="5048250" y="5676900"/>
          <p14:tracePt t="59244" x="5073650" y="5676900"/>
          <p14:tracePt t="59260" x="5105400" y="5676900"/>
          <p14:tracePt t="59277" x="5118100" y="5676900"/>
          <p14:tracePt t="59294" x="5130800" y="5676900"/>
          <p14:tracePt t="59310" x="5213350" y="5695950"/>
          <p14:tracePt t="59327" x="5321300" y="5721350"/>
          <p14:tracePt t="59344" x="5429250" y="5734050"/>
          <p14:tracePt t="59360" x="5499100" y="5734050"/>
          <p14:tracePt t="59377" x="5505450" y="5734050"/>
          <p14:tracePt t="59419" x="5511800" y="5734050"/>
          <p14:tracePt t="59431" x="5518150" y="5734050"/>
          <p14:tracePt t="59439" x="5537200" y="5740400"/>
          <p14:tracePt t="59449" x="5543550" y="5740400"/>
          <p14:tracePt t="59460" x="5556250" y="5740400"/>
          <p14:tracePt t="59477" x="5562600" y="5740400"/>
          <p14:tracePt t="59655" x="5556250" y="5740400"/>
          <p14:tracePt t="59661" x="5549900" y="5740400"/>
          <p14:tracePt t="59689" x="5543550" y="5740400"/>
          <p14:tracePt t="59714" x="5537200" y="5740400"/>
          <p14:tracePt t="59729" x="5530850" y="5740400"/>
          <p14:tracePt t="59737" x="5518150" y="5734050"/>
          <p14:tracePt t="59751" x="5511800" y="5727700"/>
          <p14:tracePt t="59760" x="5505450" y="5727700"/>
          <p14:tracePt t="59777" x="5492750" y="5721350"/>
          <p14:tracePt t="59793" x="5486400" y="5721350"/>
          <p14:tracePt t="59827" x="5486400" y="5715000"/>
          <p14:tracePt t="59861" x="5480050" y="5715000"/>
          <p14:tracePt t="59885" x="5480050" y="5708650"/>
          <p14:tracePt t="59897" x="5473700" y="5708650"/>
          <p14:tracePt t="60235" x="5467350" y="5708650"/>
          <p14:tracePt t="60263" x="5461000" y="5702300"/>
          <p14:tracePt t="60411" x="5454650" y="5695950"/>
          <p14:tracePt t="60513" x="5448300" y="5695950"/>
          <p14:tracePt t="60541" x="5441950" y="5689600"/>
          <p14:tracePt t="60553" x="5441950" y="5683250"/>
          <p14:tracePt t="60561" x="5435600" y="5676900"/>
          <p14:tracePt t="60568" x="5429250" y="5676900"/>
          <p14:tracePt t="60576" x="5416550" y="5664200"/>
          <p14:tracePt t="60593" x="5403850" y="5657850"/>
          <p14:tracePt t="60610" x="5378450" y="5645150"/>
          <p14:tracePt t="60626" x="5365750" y="5638800"/>
          <p14:tracePt t="60643" x="5346700" y="5619750"/>
          <p14:tracePt t="60660" x="5327650" y="5613400"/>
          <p14:tracePt t="60676" x="5321300" y="5607050"/>
          <p14:tracePt t="61587" x="5321300" y="5613400"/>
          <p14:tracePt t="62617" x="5321300" y="5626100"/>
          <p14:tracePt t="62633" x="5327650" y="5626100"/>
          <p14:tracePt t="62641" x="5327650" y="5632450"/>
          <p14:tracePt t="62649" x="5327650" y="5638800"/>
          <p14:tracePt t="62659" x="5327650" y="5645150"/>
          <p14:tracePt t="62676" x="5327650" y="5664200"/>
          <p14:tracePt t="62692" x="5327650" y="5683250"/>
          <p14:tracePt t="62743" x="5327650" y="5689600"/>
          <p14:tracePt t="62795" x="5327650" y="5702300"/>
          <p14:tracePt t="62821" x="5327650" y="5708650"/>
          <p14:tracePt t="62830" x="5327650" y="5715000"/>
          <p14:tracePt t="62875" x="5327650" y="5727700"/>
          <p14:tracePt t="62887" x="5327650" y="5734050"/>
          <p14:tracePt t="62895" x="5321300" y="5734050"/>
          <p14:tracePt t="62909" x="5321300" y="5746750"/>
          <p14:tracePt t="62926" x="5314950" y="5759450"/>
          <p14:tracePt t="62942" x="5314950" y="5778500"/>
          <p14:tracePt t="62959" x="5308600" y="5791200"/>
          <p14:tracePt t="62975" x="5308600" y="5803900"/>
          <p14:tracePt t="62992" x="5302250" y="5803900"/>
          <p14:tracePt t="63009" x="5302250" y="5810250"/>
          <p14:tracePt t="63025" x="5302250" y="5816600"/>
          <p14:tracePt t="63059" x="5302250" y="5829300"/>
          <p14:tracePt t="63075" x="5289550" y="5842000"/>
          <p14:tracePt t="63092" x="5283200" y="5848350"/>
          <p14:tracePt t="63203" x="5276850" y="5854700"/>
          <p14:tracePt t="63215" x="5270500" y="5854700"/>
          <p14:tracePt t="63618" x="5270500" y="5861050"/>
          <p14:tracePt t="63633" x="5270500" y="5873750"/>
          <p14:tracePt t="63641" x="5270500" y="5886450"/>
          <p14:tracePt t="63649" x="5276850" y="5899150"/>
          <p14:tracePt t="63658" x="5276850" y="5911850"/>
          <p14:tracePt t="63675" x="5276850" y="5930900"/>
          <p14:tracePt t="63692" x="5270500" y="5937250"/>
          <p14:tracePt t="63708" x="5264150" y="5943600"/>
          <p14:tracePt t="63725" x="5245100" y="5962650"/>
          <p14:tracePt t="63742" x="5232400" y="5988050"/>
          <p14:tracePt t="63758" x="5226050" y="6000750"/>
          <p14:tracePt t="63792" x="5213350" y="6013450"/>
          <p14:tracePt t="63809" x="5181600" y="6045200"/>
          <p14:tracePt t="63825" x="5156200" y="6070600"/>
          <p14:tracePt t="63842" x="5130800" y="6102350"/>
          <p14:tracePt t="63858" x="5099050" y="6127750"/>
          <p14:tracePt t="63875" x="5073650" y="6146800"/>
          <p14:tracePt t="63892" x="5060950" y="6153150"/>
          <p14:tracePt t="63930" x="5054600" y="6153150"/>
          <p14:tracePt t="63946" x="5041900" y="6153150"/>
          <p14:tracePt t="63958" x="5029200" y="6146800"/>
          <p14:tracePt t="63975" x="5003800" y="6146800"/>
          <p14:tracePt t="63992" x="4991100" y="6146800"/>
          <p14:tracePt t="64008" x="4978400" y="6146800"/>
          <p14:tracePt t="64025" x="4972050" y="6146800"/>
          <p14:tracePt t="64042" x="4965700" y="6146800"/>
          <p14:tracePt t="64058" x="4959350" y="6146800"/>
          <p14:tracePt t="64075" x="4953000" y="6146800"/>
          <p14:tracePt t="64092" x="4940300" y="6146800"/>
          <p14:tracePt t="64108" x="4914900" y="6159500"/>
          <p14:tracePt t="64125" x="4876800" y="6184900"/>
          <p14:tracePt t="64141" x="4851400" y="6203950"/>
          <p14:tracePt t="64158" x="4826000" y="6203950"/>
          <p14:tracePt t="64175" x="4819650" y="6203950"/>
          <p14:tracePt t="64192" x="4813300" y="6203950"/>
          <p14:tracePt t="64208" x="4806950" y="6203950"/>
          <p14:tracePt t="64225" x="4787900" y="6203950"/>
          <p14:tracePt t="64241" x="4762500" y="6197600"/>
          <p14:tracePt t="64258" x="4756150" y="6197600"/>
          <p14:tracePt t="64291" x="4749800" y="6197600"/>
          <p14:tracePt t="64308" x="4743450" y="6197600"/>
          <p14:tracePt t="64325" x="4737100" y="6197600"/>
          <p14:tracePt t="64341" x="4724400" y="6197600"/>
          <p14:tracePt t="64358" x="4718050" y="6197600"/>
          <p14:tracePt t="64375" x="4711700" y="6197600"/>
          <p14:tracePt t="64391" x="4705350" y="6197600"/>
          <p14:tracePt t="64408" x="4699000" y="6197600"/>
          <p14:tracePt t="64425" x="4667250" y="6197600"/>
          <p14:tracePt t="64441" x="4654550" y="6197600"/>
          <p14:tracePt t="64458" x="4641850" y="6197600"/>
          <p14:tracePt t="64475" x="4629150" y="6197600"/>
          <p14:tracePt t="64491" x="4622800" y="6191250"/>
          <p14:tracePt t="64508" x="4622800" y="6184900"/>
          <p14:tracePt t="64525" x="4616450" y="6184900"/>
          <p14:tracePt t="64871" x="4610100" y="6184900"/>
          <p14:tracePt t="64983" x="4603750" y="6184900"/>
          <p14:tracePt t="65573" x="4603750" y="6178550"/>
          <p14:tracePt t="65587" x="4603750" y="6172200"/>
          <p14:tracePt t="65593" x="4603750" y="6165850"/>
          <p14:tracePt t="65687" x="4610100" y="6159500"/>
          <p14:tracePt t="65999" x="4610100" y="6153150"/>
          <p14:tracePt t="66015" x="4610100" y="6146800"/>
          <p14:tracePt t="66023" x="4610100" y="6140450"/>
          <p14:tracePt t="66125" x="4597400" y="6134100"/>
          <p14:tracePt t="66135" x="4591050" y="6127750"/>
          <p14:tracePt t="66143" x="4565650" y="6121400"/>
          <p14:tracePt t="66157" x="4546600" y="6121400"/>
          <p14:tracePt t="66174" x="4495800" y="6121400"/>
          <p14:tracePt t="66191" x="4451350" y="6121400"/>
          <p14:tracePt t="66207" x="4368800" y="6121400"/>
          <p14:tracePt t="66224" x="4337050" y="6121400"/>
          <p14:tracePt t="66241" x="4305300" y="6121400"/>
          <p14:tracePt t="66257" x="4279900" y="6121400"/>
          <p14:tracePt t="66274" x="4254500" y="6121400"/>
          <p14:tracePt t="66291" x="4210050" y="6115050"/>
          <p14:tracePt t="66307" x="4159250" y="6115050"/>
          <p14:tracePt t="66324" x="4070350" y="6127750"/>
          <p14:tracePt t="66341" x="3962400" y="6146800"/>
          <p14:tracePt t="66357" x="3886200" y="6165850"/>
          <p14:tracePt t="66374" x="3873500" y="6172200"/>
          <p14:tracePt t="66390" x="3860800" y="6178550"/>
          <p14:tracePt t="66425" x="3854450" y="6178550"/>
          <p14:tracePt t="66441" x="3829050" y="6178550"/>
          <p14:tracePt t="66457" x="3797300" y="6178550"/>
          <p14:tracePt t="66474" x="3771900" y="6178550"/>
          <p14:tracePt t="66490" x="3746500" y="6178550"/>
          <p14:tracePt t="66507" x="3727450" y="6178550"/>
          <p14:tracePt t="66524" x="3702050" y="6191250"/>
          <p14:tracePt t="66541" x="3651250" y="6197600"/>
          <p14:tracePt t="66557" x="3625850" y="6197600"/>
          <p14:tracePt t="66574" x="3581400" y="6197600"/>
          <p14:tracePt t="66590" x="3530600" y="6191250"/>
          <p14:tracePt t="66607" x="3479800" y="6178550"/>
          <p14:tracePt t="66624" x="3448050" y="6172200"/>
          <p14:tracePt t="66640" x="3416300" y="6165850"/>
          <p14:tracePt t="66657" x="3390900" y="6165850"/>
          <p14:tracePt t="66674" x="3378200" y="6165850"/>
          <p14:tracePt t="66690" x="3359150" y="6159500"/>
          <p14:tracePt t="66707" x="3333750" y="6153150"/>
          <p14:tracePt t="66724" x="3308350" y="6140450"/>
          <p14:tracePt t="66740" x="3282950" y="6134100"/>
          <p14:tracePt t="66757" x="3276600" y="6134100"/>
          <p14:tracePt t="66774" x="3270250" y="6134100"/>
          <p14:tracePt t="66819" x="3263900" y="6134100"/>
          <p14:tracePt t="67034" x="3263900" y="6127750"/>
          <p14:tracePt t="67049" x="3263900" y="6121400"/>
          <p14:tracePt t="67062" x="3270250" y="6115050"/>
          <p14:tracePt t="67077" x="3270250" y="6108700"/>
          <p14:tracePt t="67086" x="3276600" y="6108700"/>
          <p14:tracePt t="67098" x="3276600" y="6102350"/>
          <p14:tracePt t="67107" x="3282950" y="6102350"/>
          <p14:tracePt t="67124" x="3282950" y="6096000"/>
          <p14:tracePt t="67163" x="3282950" y="6089650"/>
          <p14:tracePt t="67180" x="3289300" y="6089650"/>
          <p14:tracePt t="67185" x="3302000" y="6083300"/>
          <p14:tracePt t="67193" x="3321050" y="6076950"/>
          <p14:tracePt t="67207" x="3333750" y="6070600"/>
          <p14:tracePt t="67223" x="3384550" y="6057900"/>
          <p14:tracePt t="67240" x="3409950" y="6057900"/>
          <p14:tracePt t="67257" x="3441700" y="6057900"/>
          <p14:tracePt t="67273" x="3467100" y="6070600"/>
          <p14:tracePt t="67290" x="3505200" y="6089650"/>
          <p14:tracePt t="67307" x="3600450" y="6121400"/>
          <p14:tracePt t="67323" x="3733800" y="6146800"/>
          <p14:tracePt t="67340" x="3854450" y="6178550"/>
          <p14:tracePt t="67357" x="3937000" y="6191250"/>
          <p14:tracePt t="67358" x="3956050" y="6191250"/>
          <p14:tracePt t="67373" x="3975100" y="6191250"/>
          <p14:tracePt t="67390" x="3981450" y="6191250"/>
          <p14:tracePt t="67407" x="3987800" y="6191250"/>
          <p14:tracePt t="67440" x="4019550" y="6191250"/>
          <p14:tracePt t="67457" x="4114800" y="6191250"/>
          <p14:tracePt t="67473" x="4222750" y="6191250"/>
          <p14:tracePt t="67490" x="4330700" y="6184900"/>
          <p14:tracePt t="67507" x="4400550" y="6165850"/>
          <p14:tracePt t="67523" x="4406900" y="6165850"/>
          <p14:tracePt t="67540" x="4419600" y="6165850"/>
          <p14:tracePt t="67557" x="4432300" y="6165850"/>
          <p14:tracePt t="67573" x="4451350" y="6172200"/>
          <p14:tracePt t="67590" x="4495800" y="6178550"/>
          <p14:tracePt t="67607" x="4559300" y="6178550"/>
          <p14:tracePt t="67623" x="4610100" y="6178550"/>
          <p14:tracePt t="67640" x="4654550" y="6172200"/>
          <p14:tracePt t="67657" x="4730750" y="6159500"/>
          <p14:tracePt t="67673" x="4762500" y="6146800"/>
          <p14:tracePt t="67690" x="4781550" y="6146800"/>
          <p14:tracePt t="67763" x="4787900" y="6146800"/>
          <p14:tracePt t="67771" x="4800600" y="6146800"/>
          <p14:tracePt t="67779" x="4813300" y="6146800"/>
          <p14:tracePt t="67790" x="4826000" y="6146800"/>
          <p14:tracePt t="67806" x="4838700" y="6146800"/>
          <p14:tracePt t="67849" x="4851400" y="6146800"/>
          <p14:tracePt t="67878" x="4857750" y="6146800"/>
          <p14:tracePt t="68834" x="4851400" y="6146800"/>
          <p14:tracePt t="68877" x="4845050" y="6146800"/>
          <p14:tracePt t="68889" x="4838700" y="6146800"/>
          <p14:tracePt t="68897" x="4832350" y="6146800"/>
          <p14:tracePt t="68911" x="4826000" y="6146800"/>
          <p14:tracePt t="69113" x="4819650" y="6140450"/>
          <p14:tracePt t="69201" x="4813300" y="6140450"/>
          <p14:tracePt t="69213" x="4813300" y="6134100"/>
          <p14:tracePt t="69627" x="4806950" y="6127750"/>
          <p14:tracePt t="69637" x="4800600" y="6127750"/>
          <p14:tracePt t="69646" x="4794250" y="6121400"/>
          <p14:tracePt t="69656" x="4781550" y="6115050"/>
          <p14:tracePt t="69672" x="4768850" y="6115050"/>
          <p14:tracePt t="69689" x="4749800" y="6108700"/>
          <p14:tracePt t="69706" x="4724400" y="6108700"/>
          <p14:tracePt t="69723" x="4673600" y="6102350"/>
          <p14:tracePt t="69739" x="4629150" y="6102350"/>
          <p14:tracePt t="69756" x="4597400" y="6102350"/>
          <p14:tracePt t="69772" x="4540250" y="6096000"/>
          <p14:tracePt t="69789" x="4502150" y="6096000"/>
          <p14:tracePt t="69806" x="4476750" y="6096000"/>
          <p14:tracePt t="69822" x="4438650" y="6102350"/>
          <p14:tracePt t="69839" x="4406900" y="6115050"/>
          <p14:tracePt t="69855" x="4349750" y="6134100"/>
          <p14:tracePt t="69857" x="4318000" y="6134100"/>
          <p14:tracePt t="69872" x="4254500" y="6140450"/>
          <p14:tracePt t="69889" x="4216400" y="6140450"/>
          <p14:tracePt t="69906" x="4191000" y="6140450"/>
          <p14:tracePt t="69922" x="4178300" y="6140450"/>
          <p14:tracePt t="69939" x="4159250" y="6140450"/>
          <p14:tracePt t="69956" x="4127500" y="6140450"/>
          <p14:tracePt t="69972" x="4025900" y="6165850"/>
          <p14:tracePt t="69989" x="3956050" y="6172200"/>
          <p14:tracePt t="70006" x="3886200" y="6178550"/>
          <p14:tracePt t="70022" x="3797300" y="6178550"/>
          <p14:tracePt t="70039" x="3683000" y="6178550"/>
          <p14:tracePt t="70055" x="3549650" y="6191250"/>
          <p14:tracePt t="70072" x="3435350" y="6191250"/>
          <p14:tracePt t="70089" x="3327400" y="6184900"/>
          <p14:tracePt t="70105" x="3238500" y="6178550"/>
          <p14:tracePt t="70122" x="3194050" y="6172200"/>
          <p14:tracePt t="70139" x="3155950" y="6165850"/>
          <p14:tracePt t="70155" x="3117850" y="6159500"/>
          <p14:tracePt t="70172" x="3035300" y="6159500"/>
          <p14:tracePt t="70189" x="2946400" y="6140450"/>
          <p14:tracePt t="70205" x="2838450" y="6115050"/>
          <p14:tracePt t="70222" x="2736850" y="6083300"/>
          <p14:tracePt t="70239" x="2654300" y="6045200"/>
          <p14:tracePt t="70255" x="2616200" y="6026150"/>
          <p14:tracePt t="70272" x="2590800" y="6026150"/>
          <p14:tracePt t="70289" x="2584450" y="6019800"/>
          <p14:tracePt t="70306" x="2571750" y="6019800"/>
          <p14:tracePt t="70322" x="2546350" y="6013450"/>
          <p14:tracePt t="70339" x="2533650" y="6013450"/>
          <p14:tracePt t="70355" x="2527300" y="6013450"/>
          <p14:tracePt t="70372" x="2520950" y="6013450"/>
          <p14:tracePt t="70490" x="2514600" y="6013450"/>
          <p14:tracePt t="70505" x="2508250" y="6013450"/>
          <p14:tracePt t="70849" x="2508250" y="6007100"/>
          <p14:tracePt t="70861" x="2508250" y="6000750"/>
          <p14:tracePt t="70879" x="2514600" y="6000750"/>
          <p14:tracePt t="70969" x="2514600" y="5994400"/>
          <p14:tracePt t="70994" x="2520950" y="5994400"/>
          <p14:tracePt t="71043" x="2527300" y="5988050"/>
          <p14:tracePt t="71359" x="2533650" y="5988050"/>
          <p14:tracePt t="71435" x="2540000" y="5981700"/>
          <p14:tracePt t="71911" x="2546350" y="5981700"/>
          <p14:tracePt t="72157" x="2546350" y="5975350"/>
          <p14:tracePt t="73579" x="2540000" y="5975350"/>
          <p14:tracePt t="75427" x="2533650" y="5969000"/>
          <p14:tracePt t="76557" x="2527300" y="5962650"/>
          <p14:tracePt t="77765" x="2520950" y="5962650"/>
          <p14:tracePt t="78027" x="2514600" y="5962650"/>
          <p14:tracePt t="78053" x="2508250" y="5956300"/>
          <p14:tracePt t="78065" x="2501900" y="5949950"/>
          <p14:tracePt t="79167" x="2495550" y="5943600"/>
          <p14:tracePt t="79175" x="2489200" y="5943600"/>
          <p14:tracePt t="79451" x="2501900" y="5949950"/>
          <p14:tracePt t="79459" x="2508250" y="5956300"/>
          <p14:tracePt t="79468" x="2514600" y="5962650"/>
          <p14:tracePt t="79485" x="2514600" y="5969000"/>
          <p14:tracePt t="79502" x="2520950" y="5969000"/>
          <p14:tracePt t="79598" x="2520950" y="5975350"/>
          <p14:tracePt t="79607" x="2514600" y="5975350"/>
          <p14:tracePt t="79616" x="2508250" y="5975350"/>
          <p14:tracePt t="79623" x="2501900" y="5975350"/>
          <p14:tracePt t="79634" x="2495550" y="5975350"/>
          <p14:tracePt t="79709" x="2501900" y="5975350"/>
          <p14:tracePt t="79759" x="2501900" y="5969000"/>
          <p14:tracePt t="79767" x="2495550" y="5956300"/>
          <p14:tracePt t="79775" x="2482850" y="5943600"/>
          <p14:tracePt t="79784" x="2476500" y="5930900"/>
          <p14:tracePt t="79801" x="2463800" y="5924550"/>
          <p14:tracePt t="79839" x="2463800" y="5918200"/>
          <p14:tracePt t="79878" x="2463800" y="5911850"/>
          <p14:tracePt t="79889" x="2457450" y="5899150"/>
          <p14:tracePt t="79897" x="2444750" y="5892800"/>
          <p14:tracePt t="79905" x="2438400" y="5886450"/>
          <p14:tracePt t="79918" x="2425700" y="5880100"/>
          <p14:tracePt t="79934" x="2413000" y="5867400"/>
          <p14:tracePt t="79973" x="2413000" y="5861050"/>
          <p14:tracePt t="79984" x="2419350" y="5861050"/>
          <p14:tracePt t="80001" x="2425700" y="5854700"/>
          <p14:tracePt t="80018" x="2432050" y="5854700"/>
          <p14:tracePt t="80127" x="2438400" y="5854700"/>
          <p14:tracePt t="80221" x="2444750" y="5854700"/>
          <p14:tracePt t="80319" x="2451100" y="5854700"/>
          <p14:tracePt t="80327" x="2463800" y="5854700"/>
          <p14:tracePt t="80335" x="2476500" y="5854700"/>
          <p14:tracePt t="80432" x="2482850" y="5848350"/>
          <p14:tracePt t="80450" x="2482850" y="5842000"/>
          <p14:tracePt t="80513" x="2482850" y="5835650"/>
          <p14:tracePt t="80566" x="2489200" y="5835650"/>
          <p14:tracePt t="80627" x="2495550" y="5829300"/>
          <p14:tracePt t="80640" x="2501900" y="5822950"/>
          <p14:tracePt t="80651" x="2508250" y="5822950"/>
          <p14:tracePt t="80705" x="2514600" y="5822950"/>
          <p14:tracePt t="80717" x="2520950" y="5822950"/>
          <p14:tracePt t="80791" x="2527300" y="5816600"/>
          <p14:tracePt t="80799" x="2533650" y="5816600"/>
          <p14:tracePt t="80905" x="2540000" y="5816600"/>
          <p14:tracePt t="80911" x="2546350" y="5816600"/>
          <p14:tracePt t="80927" x="2552700" y="5816600"/>
          <p14:tracePt t="80963" x="2559050" y="5816600"/>
          <p14:tracePt t="80987" x="2565400" y="5810250"/>
          <p14:tracePt t="82075" x="2571750" y="5810250"/>
          <p14:tracePt t="82239" x="2565400" y="5810250"/>
          <p14:tracePt t="82361" x="2565400" y="5816600"/>
          <p14:tracePt t="82369" x="2571750" y="5816600"/>
          <p14:tracePt t="82377" x="2578100" y="5822950"/>
          <p14:tracePt t="82661" x="2584450" y="5822950"/>
          <p14:tracePt t="82800" x="2590800" y="5822950"/>
          <p14:tracePt t="82849" x="2597150" y="5822950"/>
          <p14:tracePt t="82939" x="2603500" y="5822950"/>
          <p14:tracePt t="82989" x="2609850" y="5822950"/>
          <p14:tracePt t="83063" x="2616200" y="5822950"/>
          <p14:tracePt t="83075" x="2622550" y="5822950"/>
          <p14:tracePt t="83115" x="2628900" y="5822950"/>
          <p14:tracePt t="83165" x="2635250" y="5822950"/>
          <p14:tracePt t="83201" x="2641600" y="5822950"/>
          <p14:tracePt t="83213" x="2647950" y="5822950"/>
          <p14:tracePt t="83633" x="2654300" y="5822950"/>
          <p14:tracePt t="83649" x="2660650" y="5822950"/>
          <p14:tracePt t="83661" x="2667000" y="5822950"/>
          <p14:tracePt t="83891" x="2660650" y="5822950"/>
          <p14:tracePt t="83907" x="2654300" y="5822950"/>
          <p14:tracePt t="83923" x="2647950" y="5822950"/>
          <p14:tracePt t="83931" x="2641600" y="5822950"/>
          <p14:tracePt t="83947" x="2635250" y="5822950"/>
          <p14:tracePt t="83963" x="2628900" y="5822950"/>
          <p14:tracePt t="83987" x="2622550" y="5816600"/>
          <p14:tracePt t="85587" x="2622550" y="5810250"/>
          <p14:tracePt t="85841" x="2628900" y="5803900"/>
          <p14:tracePt t="85927" x="2635250" y="5803900"/>
          <p14:tracePt t="89285" x="2635250" y="5797550"/>
          <p14:tracePt t="89309" x="2635250" y="5791200"/>
          <p14:tracePt t="89320" x="2628900" y="5791200"/>
          <p14:tracePt t="89417" x="2622550" y="5791200"/>
          <p14:tracePt t="89617" x="2616200" y="5784850"/>
          <p14:tracePt t="89655" x="2609850" y="5784850"/>
          <p14:tracePt t="89753" x="2609850" y="5778500"/>
          <p14:tracePt t="91885" x="2616200" y="5778500"/>
          <p14:tracePt t="92107" x="2622550" y="5778500"/>
          <p14:tracePt t="92209" x="2628900" y="5778500"/>
          <p14:tracePt t="92261" x="2635250" y="57785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2AC5070B-0B6F-4649-AF42-5342CE7B2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981075"/>
            <a:ext cx="6799262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/>
              <a:t>                   EXEMPLO DO AUMENTO DA TEMPERATURA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TEMPERATURA  BASAL =  98 </a:t>
            </a:r>
            <a:r>
              <a:rPr lang="pt-BR" altLang="pt-BR" sz="1800" baseline="30000"/>
              <a:t>o</a:t>
            </a:r>
            <a:r>
              <a:rPr lang="pt-BR" altLang="pt-BR" sz="1800"/>
              <a:t>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ESTÍMULO  DE  34 </a:t>
            </a:r>
            <a:r>
              <a:rPr lang="pt-BR" altLang="pt-BR" sz="1800" baseline="30000"/>
              <a:t>o</a:t>
            </a:r>
            <a:r>
              <a:rPr lang="pt-BR" altLang="pt-BR" sz="1800"/>
              <a:t>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TEMPERATURA  PÓS – ESTÍMULO  = 132 </a:t>
            </a:r>
            <a:r>
              <a:rPr lang="pt-BR" altLang="pt-BR" sz="1800" baseline="30000"/>
              <a:t>o</a:t>
            </a:r>
            <a:r>
              <a:rPr lang="pt-BR" altLang="pt-BR" sz="1800"/>
              <a:t>F sem CONTROLE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TEMPERATURA  PÓS – ESTÍMULO  =  99 </a:t>
            </a:r>
            <a:r>
              <a:rPr lang="pt-BR" altLang="pt-BR" sz="1800" baseline="30000"/>
              <a:t>o</a:t>
            </a:r>
            <a:r>
              <a:rPr lang="pt-BR" altLang="pt-BR" sz="1800"/>
              <a:t>F com  CONTROLE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CORREÇÃO  =  -33 </a:t>
            </a:r>
            <a:r>
              <a:rPr lang="pt-BR" altLang="pt-BR" sz="1800" baseline="30000"/>
              <a:t>o</a:t>
            </a:r>
            <a:r>
              <a:rPr lang="pt-BR" altLang="pt-BR" sz="1800"/>
              <a:t>F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ERRO  = 1 </a:t>
            </a:r>
            <a:r>
              <a:rPr lang="pt-BR" altLang="pt-BR" sz="1800" baseline="30000"/>
              <a:t>o</a:t>
            </a:r>
            <a:r>
              <a:rPr lang="pt-BR" altLang="pt-BR" sz="1800"/>
              <a:t>F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grpSp>
        <p:nvGrpSpPr>
          <p:cNvPr id="18435" name="Grupo 1">
            <a:extLst>
              <a:ext uri="{FF2B5EF4-FFF2-40B4-BE49-F238E27FC236}">
                <a16:creationId xmlns:a16="http://schemas.microsoft.com/office/drawing/2014/main" id="{AE4F9D7D-A7B5-4364-995C-1D8363F04CEC}"/>
              </a:ext>
            </a:extLst>
          </p:cNvPr>
          <p:cNvGrpSpPr>
            <a:grpSpLocks/>
          </p:cNvGrpSpPr>
          <p:nvPr/>
        </p:nvGrpSpPr>
        <p:grpSpPr bwMode="auto">
          <a:xfrm>
            <a:off x="2967038" y="5387975"/>
            <a:ext cx="2508250" cy="915988"/>
            <a:chOff x="2967038" y="5387975"/>
            <a:chExt cx="2508250" cy="915988"/>
          </a:xfrm>
        </p:grpSpPr>
        <p:sp>
          <p:nvSpPr>
            <p:cNvPr id="18437" name="Text Box 3">
              <a:extLst>
                <a:ext uri="{FF2B5EF4-FFF2-40B4-BE49-F238E27FC236}">
                  <a16:creationId xmlns:a16="http://schemas.microsoft.com/office/drawing/2014/main" id="{1D668D0A-A073-4093-AA91-76ECF25B6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7038" y="5537200"/>
              <a:ext cx="12192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1800"/>
                <a:t>GANHO =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800"/>
            </a:p>
          </p:txBody>
        </p:sp>
        <p:sp>
          <p:nvSpPr>
            <p:cNvPr id="18438" name="Text Box 4">
              <a:extLst>
                <a:ext uri="{FF2B5EF4-FFF2-40B4-BE49-F238E27FC236}">
                  <a16:creationId xmlns:a16="http://schemas.microsoft.com/office/drawing/2014/main" id="{20723528-362E-4AA7-97FB-B03169B098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563" y="5387975"/>
              <a:ext cx="514350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/>
                <a:t>-33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/>
                <a:t>  1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800"/>
            </a:p>
          </p:txBody>
        </p:sp>
        <p:sp>
          <p:nvSpPr>
            <p:cNvPr id="18439" name="Text Box 5">
              <a:extLst>
                <a:ext uri="{FF2B5EF4-FFF2-40B4-BE49-F238E27FC236}">
                  <a16:creationId xmlns:a16="http://schemas.microsoft.com/office/drawing/2014/main" id="{0B99FA55-20A9-4267-BBF7-3274CD420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4088" y="5534025"/>
              <a:ext cx="7112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1800"/>
                <a:t>= -33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800"/>
            </a:p>
          </p:txBody>
        </p:sp>
        <p:sp>
          <p:nvSpPr>
            <p:cNvPr id="18440" name="Line 6">
              <a:extLst>
                <a:ext uri="{FF2B5EF4-FFF2-40B4-BE49-F238E27FC236}">
                  <a16:creationId xmlns:a16="http://schemas.microsoft.com/office/drawing/2014/main" id="{B1C31F12-D74E-4B4C-AF6B-0C112A032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3375" y="5715000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436" name="CaixaDeTexto 1">
            <a:extLst>
              <a:ext uri="{FF2B5EF4-FFF2-40B4-BE49-F238E27FC236}">
                <a16:creationId xmlns:a16="http://schemas.microsoft.com/office/drawing/2014/main" id="{A984E783-04F3-4528-A169-75BECF93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6453188"/>
            <a:ext cx="125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4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E41A96D-7FD9-4146-8598-8BAC26E08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5"/>
    </mc:Choice>
    <mc:Fallback xmlns="">
      <p:transition spd="slow" advTm="3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9" x="2641600" y="5778500"/>
          <p14:tracePt t="1147" x="2647950" y="5778500"/>
          <p14:tracePt t="1631" x="2647950" y="5772150"/>
          <p14:tracePt t="1639" x="2641600" y="5765800"/>
          <p14:tracePt t="1648" x="2628900" y="5740400"/>
          <p14:tracePt t="1655" x="2616200" y="5721350"/>
          <p14:tracePt t="1668" x="2603500" y="5702300"/>
          <p14:tracePt t="1685" x="2533650" y="5638800"/>
          <p14:tracePt t="1702" x="2444750" y="5518150"/>
          <p14:tracePt t="1718" x="2381250" y="5429250"/>
          <p14:tracePt t="1735" x="2330450" y="5340350"/>
          <p14:tracePt t="1752" x="2209800" y="5219700"/>
          <p14:tracePt t="1768" x="2082800" y="5092700"/>
          <p14:tracePt t="1785" x="1917700" y="4965700"/>
          <p14:tracePt t="1802" x="1746250" y="4800600"/>
          <p14:tracePt t="1818" x="1555750" y="4610100"/>
          <p14:tracePt t="1835" x="1504950" y="4451350"/>
          <p14:tracePt t="1852" x="1479550" y="4362450"/>
          <p14:tracePt t="1868" x="1479550" y="4343400"/>
          <p14:tracePt t="1885" x="1466850" y="4305300"/>
          <p14:tracePt t="1902" x="1447800" y="4248150"/>
          <p14:tracePt t="1918" x="1416050" y="4210050"/>
          <p14:tracePt t="1935" x="1371600" y="4146550"/>
          <p14:tracePt t="1952" x="1352550" y="4095750"/>
          <p14:tracePt t="1968" x="1339850" y="4064000"/>
          <p14:tracePt t="1985" x="1327150" y="3981450"/>
          <p14:tracePt t="2002" x="1314450" y="3917950"/>
          <p14:tracePt t="2018" x="1289050" y="3848100"/>
          <p14:tracePt t="2035" x="1257300" y="3784600"/>
          <p14:tracePt t="2051" x="1225550" y="3708400"/>
          <p14:tracePt t="2068" x="1174750" y="3594100"/>
          <p14:tracePt t="2085" x="1174750" y="3498850"/>
          <p14:tracePt t="2102" x="1181100" y="3397250"/>
          <p14:tracePt t="2118" x="1206500" y="3321050"/>
          <p14:tracePt t="2135" x="1212850" y="3295650"/>
          <p14:tracePt t="2152" x="1219200" y="3270250"/>
          <p14:tracePt t="2168" x="1225550" y="3244850"/>
          <p14:tracePt t="2849" x="1225550" y="3238500"/>
          <p14:tracePt t="2863" x="1225550" y="3232150"/>
          <p14:tracePt t="2869" x="1231900" y="3225800"/>
          <p14:tracePt t="2877" x="1231900" y="3213100"/>
          <p14:tracePt t="2885" x="1238250" y="3213100"/>
          <p14:tracePt t="2901" x="1244600" y="3194050"/>
          <p14:tracePt t="2918" x="1257300" y="3181350"/>
          <p14:tracePt t="2935" x="1282700" y="3168650"/>
          <p14:tracePt t="2951" x="1295400" y="3168650"/>
          <p14:tracePt t="2968" x="1320800" y="3162300"/>
          <p14:tracePt t="2984" x="1346200" y="3155950"/>
          <p14:tracePt t="3001" x="1384300" y="3136900"/>
          <p14:tracePt t="3018" x="1416050" y="3117850"/>
          <p14:tracePt t="3034" x="1435100" y="3092450"/>
          <p14:tracePt t="3051" x="1454150" y="3060700"/>
          <p14:tracePt t="3068" x="1454150" y="3003550"/>
          <p14:tracePt t="3084" x="1454150" y="2959100"/>
          <p14:tracePt t="3101" x="1454150" y="2933700"/>
          <p14:tracePt t="3118" x="1447800" y="2908300"/>
          <p14:tracePt t="3151" x="1447800" y="2901950"/>
          <p14:tracePt t="3168" x="1441450" y="2882900"/>
          <p14:tracePt t="3184" x="1435100" y="2851150"/>
          <p14:tracePt t="3201" x="1428750" y="2825750"/>
          <p14:tracePt t="3218" x="1428750" y="2794000"/>
          <p14:tracePt t="3234" x="1428750" y="2768600"/>
          <p14:tracePt t="3251" x="1428750" y="2749550"/>
          <p14:tracePt t="3268" x="1428750" y="2730500"/>
          <p14:tracePt t="3284" x="1428750" y="2717800"/>
          <p14:tracePt t="3301" x="1435100" y="2686050"/>
          <p14:tracePt t="3318" x="1441450" y="2667000"/>
          <p14:tracePt t="3334" x="1447800" y="2660650"/>
          <p14:tracePt t="3379" x="1454150" y="2660650"/>
          <p14:tracePt t="3407" x="1460500" y="2654300"/>
          <p14:tracePt t="3415" x="1473200" y="2635250"/>
          <p14:tracePt t="3423" x="1485900" y="2622550"/>
          <p14:tracePt t="3434" x="1498600" y="2609850"/>
          <p14:tracePt t="3451" x="1524000" y="2578100"/>
          <p14:tracePt t="3468" x="1555750" y="2540000"/>
          <p14:tracePt t="3484" x="1568450" y="2520950"/>
          <p14:tracePt t="3603" x="1568450" y="2514600"/>
          <p14:tracePt t="3615" x="1574800" y="2508250"/>
          <p14:tracePt t="3621" x="1581150" y="2501900"/>
          <p14:tracePt t="3634" x="1587500" y="2495550"/>
          <p14:tracePt t="3651" x="1600200" y="2482850"/>
          <p14:tracePt t="3667" x="1606550" y="2482850"/>
          <p14:tracePt t="3723" x="1606550" y="2476500"/>
          <p14:tracePt t="3755" x="1619250" y="2463800"/>
          <p14:tracePt t="3763" x="1638300" y="2451100"/>
          <p14:tracePt t="3771" x="1651000" y="2438400"/>
          <p14:tracePt t="3784" x="1663700" y="2406650"/>
          <p14:tracePt t="3801" x="1682750" y="2381250"/>
          <p14:tracePt t="3817" x="1708150" y="2362200"/>
          <p14:tracePt t="3834" x="1720850" y="2349500"/>
          <p14:tracePt t="3867" x="1733550" y="2336800"/>
          <p14:tracePt t="3884" x="1746250" y="2324100"/>
          <p14:tracePt t="3901" x="1771650" y="2305050"/>
          <p14:tracePt t="3917" x="1803400" y="2298700"/>
          <p14:tracePt t="3934" x="1828800" y="2286000"/>
          <p14:tracePt t="3951" x="1854200" y="2286000"/>
          <p14:tracePt t="3967" x="1866900" y="2279650"/>
          <p14:tracePt t="3984" x="1873250" y="2279650"/>
          <p14:tracePt t="4001" x="1879600" y="2273300"/>
          <p14:tracePt t="4017" x="1892300" y="2260600"/>
          <p14:tracePt t="4034" x="1924050" y="2241550"/>
          <p14:tracePt t="4051" x="1974850" y="2209800"/>
          <p14:tracePt t="4067" x="2044700" y="2178050"/>
          <p14:tracePt t="4084" x="2159000" y="2146300"/>
          <p14:tracePt t="4101" x="2222500" y="2120900"/>
          <p14:tracePt t="4117" x="2266950" y="2095500"/>
          <p14:tracePt t="4134" x="2286000" y="2095500"/>
          <p14:tracePt t="4181" x="2298700" y="2089150"/>
          <p14:tracePt t="4187" x="2311400" y="2076450"/>
          <p14:tracePt t="4201" x="2324100" y="2070100"/>
          <p14:tracePt t="4217" x="2349500" y="2051050"/>
          <p14:tracePt t="4234" x="2374900" y="2044700"/>
          <p14:tracePt t="4281" x="2381250" y="2044700"/>
          <p14:tracePt t="4301" x="2387600" y="2044700"/>
          <p14:tracePt t="4309" x="2393950" y="2044700"/>
          <p14:tracePt t="4318" x="2406650" y="2044700"/>
          <p14:tracePt t="4334" x="2470150" y="2063750"/>
          <p14:tracePt t="4351" x="2552700" y="2089150"/>
          <p14:tracePt t="4367" x="2647950" y="2108200"/>
          <p14:tracePt t="4384" x="2755900" y="2133600"/>
          <p14:tracePt t="4400" x="2838450" y="2146300"/>
          <p14:tracePt t="4417" x="2876550" y="2146300"/>
          <p14:tracePt t="4434" x="2921000" y="2146300"/>
          <p14:tracePt t="4451" x="2965450" y="2127250"/>
          <p14:tracePt t="4467" x="3073400" y="2114550"/>
          <p14:tracePt t="4484" x="3200400" y="2114550"/>
          <p14:tracePt t="4500" x="3340100" y="2101850"/>
          <p14:tracePt t="4517" x="3492500" y="2095500"/>
          <p14:tracePt t="4534" x="3625850" y="2095500"/>
          <p14:tracePt t="4550" x="3727450" y="2076450"/>
          <p14:tracePt t="4567" x="3759200" y="2063750"/>
          <p14:tracePt t="4584" x="3784600" y="2057400"/>
          <p14:tracePt t="4600" x="3810000" y="2044700"/>
          <p14:tracePt t="4617" x="3835400" y="2038350"/>
          <p14:tracePt t="4634" x="3860800" y="2038350"/>
          <p14:tracePt t="4650" x="3886200" y="2038350"/>
          <p14:tracePt t="4667" x="3911600" y="2038350"/>
          <p14:tracePt t="4684" x="3930650" y="2038350"/>
          <p14:tracePt t="4700" x="3949700" y="2038350"/>
          <p14:tracePt t="4717" x="3987800" y="2044700"/>
          <p14:tracePt t="4734" x="4051300" y="2057400"/>
          <p14:tracePt t="4750" x="4089400" y="2082800"/>
          <p14:tracePt t="4767" x="4114800" y="2089150"/>
          <p14:tracePt t="4784" x="4140200" y="2089150"/>
          <p14:tracePt t="4800" x="4159250" y="2095500"/>
          <p14:tracePt t="4817" x="4197350" y="2101850"/>
          <p14:tracePt t="4834" x="4210050" y="2108200"/>
          <p14:tracePt t="4850" x="4235450" y="2108200"/>
          <p14:tracePt t="4867" x="4254500" y="2114550"/>
          <p14:tracePt t="4884" x="4267200" y="2120900"/>
          <p14:tracePt t="4900" x="4292600" y="2127250"/>
          <p14:tracePt t="4917" x="4330700" y="2146300"/>
          <p14:tracePt t="4934" x="4356100" y="2146300"/>
          <p14:tracePt t="4950" x="4362450" y="2152650"/>
          <p14:tracePt t="4967" x="4381500" y="2159000"/>
          <p14:tracePt t="4984" x="4400550" y="2165350"/>
          <p14:tracePt t="5000" x="4413250" y="2178050"/>
          <p14:tracePt t="5017" x="4432300" y="2178050"/>
          <p14:tracePt t="5034" x="4451350" y="2184400"/>
          <p14:tracePt t="5050" x="4457700" y="2190750"/>
          <p14:tracePt t="5067" x="4457700" y="2197100"/>
          <p14:tracePt t="5387" x="4464050" y="2197100"/>
          <p14:tracePt t="5399" x="4470400" y="2190750"/>
          <p14:tracePt t="5405" x="4476750" y="2190750"/>
          <p14:tracePt t="5417" x="4483100" y="2190750"/>
          <p14:tracePt t="5449" x="4483100" y="2184400"/>
          <p14:tracePt t="5465" x="4476750" y="2184400"/>
          <p14:tracePt t="5473" x="4470400" y="2184400"/>
          <p14:tracePt t="5483" x="4464050" y="2184400"/>
          <p14:tracePt t="5503" x="4457700" y="2178050"/>
          <p14:tracePt t="5523" x="4451350" y="2178050"/>
          <p14:tracePt t="5543" x="4445000" y="2178050"/>
          <p14:tracePt t="5551" x="4445000" y="2171700"/>
          <p14:tracePt t="5567" x="4438650" y="2171700"/>
          <p14:tracePt t="5583" x="4432300" y="2171700"/>
          <p14:tracePt t="5671" x="4425950" y="2171700"/>
          <p14:tracePt t="5699" x="4419600" y="2171700"/>
          <p14:tracePt t="5707" x="4413250" y="2171700"/>
          <p14:tracePt t="5719" x="4406900" y="2171700"/>
          <p14:tracePt t="5796" x="4400550" y="2171700"/>
          <p14:tracePt t="5807" x="4394200" y="2171700"/>
          <p14:tracePt t="5814" x="4394200" y="2165350"/>
          <p14:tracePt t="5877" x="4387850" y="2165350"/>
          <p14:tracePt t="6081" x="4387850" y="2159000"/>
          <p14:tracePt t="6835" x="4387850" y="2152650"/>
          <p14:tracePt t="7843" x="4381500" y="2152650"/>
          <p14:tracePt t="7849" x="4356100" y="2165350"/>
          <p14:tracePt t="7857" x="4330700" y="2184400"/>
          <p14:tracePt t="7865" x="4292600" y="2197100"/>
          <p14:tracePt t="7882" x="4229100" y="2228850"/>
          <p14:tracePt t="7899" x="4178300" y="2260600"/>
          <p14:tracePt t="7916" x="4114800" y="2292350"/>
          <p14:tracePt t="7932" x="4032250" y="2317750"/>
          <p14:tracePt t="7949" x="3924300" y="2330450"/>
          <p14:tracePt t="7965" x="3841750" y="2355850"/>
          <p14:tracePt t="7982" x="3721100" y="2400300"/>
          <p14:tracePt t="7999" x="3683000" y="2413000"/>
          <p14:tracePt t="8015" x="3638550" y="2425700"/>
          <p14:tracePt t="8032" x="3594100" y="2451100"/>
          <p14:tracePt t="8049" x="3562350" y="2470150"/>
          <p14:tracePt t="8066" x="3536950" y="2482850"/>
          <p14:tracePt t="8082" x="3511550" y="2495550"/>
          <p14:tracePt t="8099" x="3486150" y="2501900"/>
          <p14:tracePt t="8115" x="3460750" y="2508250"/>
          <p14:tracePt t="8132" x="3435350" y="2520950"/>
          <p14:tracePt t="8149" x="3409950" y="2546350"/>
          <p14:tracePt t="8165" x="3384550" y="2565400"/>
          <p14:tracePt t="8183" x="3352800" y="2590800"/>
          <p14:tracePt t="8199" x="3327400" y="2603500"/>
          <p14:tracePt t="8215" x="3308350" y="2609850"/>
          <p14:tracePt t="8232" x="3302000" y="2616200"/>
          <p14:tracePt t="8271" x="3289300" y="2622550"/>
          <p14:tracePt t="8287" x="3282950" y="2622550"/>
          <p14:tracePt t="8299" x="3270250" y="2628900"/>
          <p14:tracePt t="8315" x="3257550" y="2635250"/>
          <p14:tracePt t="10857" x="3257550" y="2641600"/>
          <p14:tracePt t="10867" x="3257550" y="2647950"/>
          <p14:tracePt t="10875" x="3257550" y="2654300"/>
          <p14:tracePt t="10883" x="3257550" y="2667000"/>
          <p14:tracePt t="10906" x="3257550" y="2673350"/>
          <p14:tracePt t="10915" x="3257550" y="2679700"/>
          <p14:tracePt t="10943" x="3257550" y="2686050"/>
          <p14:tracePt t="10961" x="3257550" y="2692400"/>
          <p14:tracePt t="10969" x="3257550" y="2698750"/>
          <p14:tracePt t="10981" x="3257550" y="2705100"/>
          <p14:tracePt t="10998" x="3257550" y="2717800"/>
          <p14:tracePt t="11014" x="3257550" y="2730500"/>
          <p14:tracePt t="11031" x="3263900" y="2749550"/>
          <p14:tracePt t="11047" x="3270250" y="2762250"/>
          <p14:tracePt t="11064" x="3270250" y="2774950"/>
          <p14:tracePt t="11081" x="3276600" y="2781300"/>
          <p14:tracePt t="11097" x="3289300" y="2787650"/>
          <p14:tracePt t="11114" x="3302000" y="2800350"/>
          <p14:tracePt t="11131" x="3321050" y="2819400"/>
          <p14:tracePt t="11147" x="3346450" y="2838450"/>
          <p14:tracePt t="11164" x="3384550" y="2863850"/>
          <p14:tracePt t="11181" x="3422650" y="2882900"/>
          <p14:tracePt t="11197" x="3467100" y="2895600"/>
          <p14:tracePt t="11214" x="3536950" y="2914650"/>
          <p14:tracePt t="11231" x="3587750" y="2921000"/>
          <p14:tracePt t="11247" x="3619500" y="2927350"/>
          <p14:tracePt t="11264" x="3663950" y="2933700"/>
          <p14:tracePt t="11281" x="3689350" y="2946400"/>
          <p14:tracePt t="11297" x="3727450" y="2959100"/>
          <p14:tracePt t="11314" x="3790950" y="2965450"/>
          <p14:tracePt t="11331" x="3860800" y="2971800"/>
          <p14:tracePt t="11347" x="3949700" y="2971800"/>
          <p14:tracePt t="11364" x="4089400" y="2971800"/>
          <p14:tracePt t="11381" x="4197350" y="2959100"/>
          <p14:tracePt t="11397" x="4305300" y="2933700"/>
          <p14:tracePt t="11414" x="4413250" y="2914650"/>
          <p14:tracePt t="11431" x="4521200" y="2895600"/>
          <p14:tracePt t="11447" x="4603750" y="2889250"/>
          <p14:tracePt t="11464" x="4686300" y="2889250"/>
          <p14:tracePt t="11480" x="4756150" y="2889250"/>
          <p14:tracePt t="11497" x="4813300" y="2889250"/>
          <p14:tracePt t="11514" x="4914900" y="2895600"/>
          <p14:tracePt t="11531" x="5054600" y="2895600"/>
          <p14:tracePt t="11547" x="5194300" y="2895600"/>
          <p14:tracePt t="11564" x="5283200" y="2895600"/>
          <p14:tracePt t="11581" x="5327650" y="2895600"/>
          <p14:tracePt t="11597" x="5353050" y="2895600"/>
          <p14:tracePt t="11614" x="5378450" y="2908300"/>
          <p14:tracePt t="11631" x="5403850" y="2914650"/>
          <p14:tracePt t="11647" x="5467350" y="2933700"/>
          <p14:tracePt t="11664" x="5530850" y="2959100"/>
          <p14:tracePt t="11681" x="5562600" y="2978150"/>
          <p14:tracePt t="11697" x="5588000" y="2990850"/>
          <p14:tracePt t="11714" x="5594350" y="2997200"/>
          <p14:tracePt t="11731" x="5626100" y="3016250"/>
          <p14:tracePt t="11747" x="5645150" y="3041650"/>
          <p14:tracePt t="11764" x="5670550" y="3067050"/>
          <p14:tracePt t="11781" x="5695950" y="3092450"/>
          <p14:tracePt t="11797" x="5727700" y="3124200"/>
          <p14:tracePt t="11814" x="5734050" y="3143250"/>
          <p14:tracePt t="11831" x="5740400" y="3149600"/>
          <p14:tracePt t="11891" x="5740400" y="3155950"/>
          <p14:tracePt t="11900" x="5740400" y="3168650"/>
          <p14:tracePt t="11907" x="5740400" y="3175000"/>
          <p14:tracePt t="11915" x="5740400" y="3187700"/>
          <p14:tracePt t="11930" x="5740400" y="3194050"/>
          <p14:tracePt t="11947" x="5740400" y="3200400"/>
          <p14:tracePt t="12035" x="5740400" y="3206750"/>
          <p14:tracePt t="12047" x="5734050" y="3206750"/>
          <p14:tracePt t="12171" x="5734050" y="3213100"/>
          <p14:tracePt t="12313" x="5727700" y="3213100"/>
          <p14:tracePt t="12563" x="5721350" y="3213100"/>
          <p14:tracePt t="13265" x="5715000" y="3213100"/>
          <p14:tracePt t="13281" x="5708650" y="3213100"/>
          <p14:tracePt t="13289" x="5695950" y="3213100"/>
          <p14:tracePt t="13297" x="5689600" y="3213100"/>
          <p14:tracePt t="13313" x="5664200" y="3213100"/>
          <p14:tracePt t="13330" x="5619750" y="3200400"/>
          <p14:tracePt t="13346" x="5588000" y="3194050"/>
          <p14:tracePt t="13363" x="5562600" y="3194050"/>
          <p14:tracePt t="13380" x="5537200" y="3194050"/>
          <p14:tracePt t="13433" x="5530850" y="3194050"/>
          <p14:tracePt t="13479" x="5524500" y="3194050"/>
          <p14:tracePt t="14449" x="5518150" y="3194050"/>
          <p14:tracePt t="14463" x="5511800" y="3194050"/>
          <p14:tracePt t="14471" x="5505450" y="3194050"/>
          <p14:tracePt t="14479" x="5492750" y="3187700"/>
          <p14:tracePt t="14496" x="5480050" y="3181350"/>
          <p14:tracePt t="14513" x="5467350" y="3175000"/>
          <p14:tracePt t="14529" x="5448300" y="3168650"/>
          <p14:tracePt t="14546" x="5441950" y="3162300"/>
          <p14:tracePt t="14563" x="5416550" y="3149600"/>
          <p14:tracePt t="14579" x="5391150" y="3130550"/>
          <p14:tracePt t="14596" x="5340350" y="3105150"/>
          <p14:tracePt t="14613" x="5207000" y="3054350"/>
          <p14:tracePt t="14629" x="5099050" y="3009900"/>
          <p14:tracePt t="14646" x="4997450" y="2946400"/>
          <p14:tracePt t="14662" x="4883150" y="2876550"/>
          <p14:tracePt t="14679" x="4781550" y="2825750"/>
          <p14:tracePt t="14696" x="4648200" y="2755900"/>
          <p14:tracePt t="14713" x="4521200" y="2711450"/>
          <p14:tracePt t="14729" x="4356100" y="2635250"/>
          <p14:tracePt t="14746" x="4241800" y="2578100"/>
          <p14:tracePt t="14762" x="4127500" y="2501900"/>
          <p14:tracePt t="14779" x="4013200" y="2413000"/>
          <p14:tracePt t="14796" x="3917950" y="2330450"/>
          <p14:tracePt t="14812" x="3886200" y="2298700"/>
          <p14:tracePt t="14829" x="3867150" y="2266950"/>
          <p14:tracePt t="14846" x="3848100" y="2241550"/>
          <p14:tracePt t="14862" x="3829050" y="2216150"/>
          <p14:tracePt t="14879" x="3810000" y="2190750"/>
          <p14:tracePt t="14896" x="3803650" y="2178050"/>
          <p14:tracePt t="14913" x="3797300" y="2171700"/>
          <p14:tracePt t="14929" x="3797300" y="2165350"/>
          <p14:tracePt t="14962" x="3790950" y="2159000"/>
          <p14:tracePt t="14979" x="3790950" y="2139950"/>
          <p14:tracePt t="14996" x="3790950" y="2114550"/>
          <p14:tracePt t="15012" x="3790950" y="2076450"/>
          <p14:tracePt t="15029" x="3803650" y="2019300"/>
          <p14:tracePt t="15046" x="3822700" y="1993900"/>
          <p14:tracePt t="15062" x="3860800" y="1968500"/>
          <p14:tracePt t="15079" x="3892550" y="1955800"/>
          <p14:tracePt t="15096" x="3917950" y="1949450"/>
          <p14:tracePt t="15112" x="3956050" y="1949450"/>
          <p14:tracePt t="15129" x="3994150" y="1955800"/>
          <p14:tracePt t="15146" x="4019550" y="1962150"/>
          <p14:tracePt t="15162" x="4057650" y="1974850"/>
          <p14:tracePt t="15179" x="4083050" y="1993900"/>
          <p14:tracePt t="15196" x="4133850" y="2019300"/>
          <p14:tracePt t="15212" x="4184650" y="2051050"/>
          <p14:tracePt t="15229" x="4222750" y="2082800"/>
          <p14:tracePt t="15246" x="4248150" y="2095500"/>
          <p14:tracePt t="15262" x="4286250" y="2127250"/>
          <p14:tracePt t="15279" x="4298950" y="2146300"/>
          <p14:tracePt t="15296" x="4311650" y="2152650"/>
          <p14:tracePt t="15312" x="4330700" y="2165350"/>
          <p14:tracePt t="15329" x="4330700" y="2178050"/>
          <p14:tracePt t="15346" x="4343400" y="2190750"/>
          <p14:tracePt t="15635" x="4343400" y="2184400"/>
          <p14:tracePt t="15643" x="4337050" y="2184400"/>
          <p14:tracePt t="15651" x="4337050" y="2178050"/>
          <p14:tracePt t="15767" x="4330700" y="2178050"/>
          <p14:tracePt t="15775" x="4318000" y="2178050"/>
          <p14:tracePt t="15783" x="4292600" y="2178050"/>
          <p14:tracePt t="15795" x="4279900" y="2190750"/>
          <p14:tracePt t="15812" x="4184650" y="2235200"/>
          <p14:tracePt t="15829" x="4019550" y="2381250"/>
          <p14:tracePt t="15845" x="3962400" y="2457450"/>
          <p14:tracePt t="15862" x="3911600" y="2508250"/>
          <p14:tracePt t="15879" x="3886200" y="2533650"/>
          <p14:tracePt t="15895" x="3860800" y="2552700"/>
          <p14:tracePt t="15912" x="3816350" y="2578100"/>
          <p14:tracePt t="15929" x="3733800" y="2590800"/>
          <p14:tracePt t="15945" x="3651250" y="2616200"/>
          <p14:tracePt t="15962" x="3511550" y="2673350"/>
          <p14:tracePt t="15978" x="3409950" y="2705100"/>
          <p14:tracePt t="15995" x="3302000" y="2743200"/>
          <p14:tracePt t="16012" x="3206750" y="2781300"/>
          <p14:tracePt t="16028" x="3105150" y="2813050"/>
          <p14:tracePt t="16045" x="3009900" y="2851150"/>
          <p14:tracePt t="16062" x="2921000" y="2876550"/>
          <p14:tracePt t="16078" x="2819400" y="2889250"/>
          <p14:tracePt t="16095" x="2774950" y="2889250"/>
          <p14:tracePt t="16112" x="2749550" y="2889250"/>
          <p14:tracePt t="16128" x="2724150" y="2889250"/>
          <p14:tracePt t="16229" x="2717800" y="2889250"/>
          <p14:tracePt t="16361" x="2730500" y="2876550"/>
          <p14:tracePt t="16369" x="2743200" y="2857500"/>
          <p14:tracePt t="16378" x="2755900" y="2844800"/>
          <p14:tracePt t="16395" x="2787650" y="2819400"/>
          <p14:tracePt t="16412" x="2813050" y="2800350"/>
          <p14:tracePt t="16429" x="2825750" y="2787650"/>
          <p14:tracePt t="16445" x="2838450" y="2787650"/>
          <p14:tracePt t="16462" x="2844800" y="2781300"/>
          <p14:tracePt t="16645" x="2844800" y="2774950"/>
          <p14:tracePt t="16981" x="2844800" y="2787650"/>
          <p14:tracePt t="16989" x="2844800" y="2806700"/>
          <p14:tracePt t="16997" x="2844800" y="2825750"/>
          <p14:tracePt t="17012" x="2844800" y="2851150"/>
          <p14:tracePt t="17028" x="2844800" y="2927350"/>
          <p14:tracePt t="17045" x="2857500" y="2997200"/>
          <p14:tracePt t="17061" x="2857500" y="3048000"/>
          <p14:tracePt t="17078" x="2876550" y="3079750"/>
          <p14:tracePt t="17095" x="2889250" y="3124200"/>
          <p14:tracePt t="17111" x="2901950" y="3162300"/>
          <p14:tracePt t="17128" x="2908300" y="3206750"/>
          <p14:tracePt t="17145" x="2908300" y="3232150"/>
          <p14:tracePt t="17161" x="2908300" y="3263900"/>
          <p14:tracePt t="17178" x="2908300" y="3289300"/>
          <p14:tracePt t="17195" x="2908300" y="3314700"/>
          <p14:tracePt t="17211" x="2908300" y="3340100"/>
          <p14:tracePt t="17228" x="2914650" y="3365500"/>
          <p14:tracePt t="17245" x="2927350" y="3390900"/>
          <p14:tracePt t="17261" x="2940050" y="3416300"/>
          <p14:tracePt t="17278" x="2946400" y="3435350"/>
          <p14:tracePt t="17295" x="2952750" y="3454400"/>
          <p14:tracePt t="17311" x="2959100" y="3460750"/>
          <p14:tracePt t="17328" x="2978150" y="3511550"/>
          <p14:tracePt t="17345" x="2984500" y="3524250"/>
          <p14:tracePt t="17361" x="3022600" y="3575050"/>
          <p14:tracePt t="17378" x="3041650" y="3613150"/>
          <p14:tracePt t="17395" x="3067050" y="3644900"/>
          <p14:tracePt t="17411" x="3086100" y="3676650"/>
          <p14:tracePt t="17428" x="3092450" y="3689350"/>
          <p14:tracePt t="17445" x="3105150" y="3714750"/>
          <p14:tracePt t="17461" x="3105150" y="3727450"/>
          <p14:tracePt t="17478" x="3117850" y="3746500"/>
          <p14:tracePt t="17494" x="3136900" y="3771900"/>
          <p14:tracePt t="17511" x="3155950" y="3803650"/>
          <p14:tracePt t="17528" x="3175000" y="3822700"/>
          <p14:tracePt t="17545" x="3194050" y="3835400"/>
          <p14:tracePt t="17561" x="3213100" y="3841750"/>
          <p14:tracePt t="17563" x="3219450" y="3848100"/>
          <p14:tracePt t="17859" x="3219450" y="3841750"/>
          <p14:tracePt t="17949" x="3219450" y="3835400"/>
          <p14:tracePt t="17961" x="3219450" y="3822700"/>
          <p14:tracePt t="17969" x="3219450" y="3810000"/>
          <p14:tracePt t="17978" x="3219450" y="3797300"/>
          <p14:tracePt t="17994" x="3225800" y="3784600"/>
          <p14:tracePt t="18011" x="3232150" y="3771900"/>
          <p14:tracePt t="18028" x="3238500" y="3765550"/>
          <p14:tracePt t="18044" x="3244850" y="3759200"/>
          <p14:tracePt t="18061" x="3251200" y="3752850"/>
          <p14:tracePt t="18078" x="3257550" y="3746500"/>
          <p14:tracePt t="18101" x="3263900" y="3740150"/>
          <p14:tracePt t="18117" x="3276600" y="3740150"/>
          <p14:tracePt t="18127" x="3289300" y="3733800"/>
          <p14:tracePt t="18144" x="3321050" y="3733800"/>
          <p14:tracePt t="18161" x="3346450" y="3733800"/>
          <p14:tracePt t="18178" x="3371850" y="3733800"/>
          <p14:tracePt t="18194" x="3403600" y="3733800"/>
          <p14:tracePt t="18211" x="3409950" y="3733800"/>
          <p14:tracePt t="18266" x="3416300" y="3733800"/>
          <p14:tracePt t="18273" x="3429000" y="3733800"/>
          <p14:tracePt t="18281" x="3435350" y="3733800"/>
          <p14:tracePt t="18294" x="3448050" y="3733800"/>
          <p14:tracePt t="18311" x="3473450" y="3740150"/>
          <p14:tracePt t="18327" x="3498850" y="3752850"/>
          <p14:tracePt t="18344" x="3536950" y="3765550"/>
          <p14:tracePt t="18361" x="3587750" y="3778250"/>
          <p14:tracePt t="18377" x="3632200" y="3784600"/>
          <p14:tracePt t="18394" x="3676650" y="3784600"/>
          <p14:tracePt t="18411" x="3702050" y="3784600"/>
          <p14:tracePt t="18427" x="3727450" y="3784600"/>
          <p14:tracePt t="18444" x="3752850" y="3784600"/>
          <p14:tracePt t="18461" x="3771900" y="3784600"/>
          <p14:tracePt t="18477" x="3797300" y="3784600"/>
          <p14:tracePt t="18494" x="3822700" y="3784600"/>
          <p14:tracePt t="18511" x="3854450" y="3784600"/>
          <p14:tracePt t="18527" x="3879850" y="3784600"/>
          <p14:tracePt t="18544" x="3905250" y="3784600"/>
          <p14:tracePt t="18561" x="3937000" y="3784600"/>
          <p14:tracePt t="18562" x="3956050" y="3784600"/>
          <p14:tracePt t="18577" x="4032250" y="3778250"/>
          <p14:tracePt t="18594" x="4114800" y="3765550"/>
          <p14:tracePt t="18611" x="4184650" y="3765550"/>
          <p14:tracePt t="18627" x="4229100" y="3765550"/>
          <p14:tracePt t="18644" x="4248150" y="3765550"/>
          <p14:tracePt t="18661" x="4267200" y="3771900"/>
          <p14:tracePt t="18677" x="4279900" y="3771900"/>
          <p14:tracePt t="18694" x="4324350" y="3771900"/>
          <p14:tracePt t="18711" x="4349750" y="3765550"/>
          <p14:tracePt t="18727" x="4368800" y="3759200"/>
          <p14:tracePt t="18744" x="4394200" y="3759200"/>
          <p14:tracePt t="18761" x="4406900" y="3759200"/>
          <p14:tracePt t="18777" x="4419600" y="3759200"/>
          <p14:tracePt t="18813" x="4425950" y="3759200"/>
          <p14:tracePt t="18839" x="4432300" y="3759200"/>
          <p14:tracePt t="18847" x="4451350" y="3759200"/>
          <p14:tracePt t="18861" x="4476750" y="3759200"/>
          <p14:tracePt t="18877" x="4559300" y="3759200"/>
          <p14:tracePt t="18894" x="4616450" y="3759200"/>
          <p14:tracePt t="18911" x="4660900" y="3765550"/>
          <p14:tracePt t="18983" x="4667250" y="3765550"/>
          <p14:tracePt t="19003" x="4673600" y="3765550"/>
          <p14:tracePt t="19195" x="4679950" y="3765550"/>
          <p14:tracePt t="19207" x="4692650" y="3765550"/>
          <p14:tracePt t="19216" x="4718050" y="3765550"/>
          <p14:tracePt t="19227" x="4737100" y="3765550"/>
          <p14:tracePt t="19244" x="4838700" y="3765550"/>
          <p14:tracePt t="19260" x="5048250" y="3797300"/>
          <p14:tracePt t="19277" x="5200650" y="3803650"/>
          <p14:tracePt t="19294" x="5353050" y="3816350"/>
          <p14:tracePt t="19310" x="5492750" y="3816350"/>
          <p14:tracePt t="19327" x="5600700" y="3822700"/>
          <p14:tracePt t="19344" x="5740400" y="3841750"/>
          <p14:tracePt t="19360" x="5873750" y="3841750"/>
          <p14:tracePt t="19377" x="5930900" y="3841750"/>
          <p14:tracePt t="19394" x="5949950" y="3841750"/>
          <p14:tracePt t="19433" x="5956300" y="3841750"/>
          <p14:tracePt t="19445" x="5962650" y="3841750"/>
          <p14:tracePt t="19460" x="5969000" y="3835400"/>
          <p14:tracePt t="19477" x="5988050" y="3822700"/>
          <p14:tracePt t="19569" x="5988050" y="3816350"/>
          <p14:tracePt t="19671" x="5994400" y="3816350"/>
          <p14:tracePt t="19699" x="5988050" y="3810000"/>
          <p14:tracePt t="19707" x="5981700" y="3810000"/>
          <p14:tracePt t="19715" x="5975350" y="3803650"/>
          <p14:tracePt t="19727" x="5969000" y="3803650"/>
          <p14:tracePt t="19744" x="5962650" y="3803650"/>
          <p14:tracePt t="19761" x="5956300" y="3803650"/>
          <p14:tracePt t="19835" x="5949950" y="3797300"/>
          <p14:tracePt t="19851" x="5943600" y="3797300"/>
          <p14:tracePt t="19859" x="5937250" y="3797300"/>
          <p14:tracePt t="19867" x="5930900" y="3797300"/>
          <p14:tracePt t="19877" x="5924550" y="3797300"/>
          <p14:tracePt t="19893" x="5905500" y="3797300"/>
          <p14:tracePt t="19910" x="5886450" y="3797300"/>
          <p14:tracePt t="19927" x="5873750" y="3797300"/>
          <p14:tracePt t="19943" x="5854700" y="3790950"/>
          <p14:tracePt t="19960" x="5842000" y="3790950"/>
          <p14:tracePt t="19977" x="5829300" y="3784600"/>
          <p14:tracePt t="19994" x="5816600" y="3778250"/>
          <p14:tracePt t="20010" x="5797550" y="3778250"/>
          <p14:tracePt t="20027" x="5791200" y="3778250"/>
          <p14:tracePt t="20043" x="5784850" y="3771900"/>
          <p14:tracePt t="20060" x="5746750" y="3765550"/>
          <p14:tracePt t="20077" x="5727700" y="3759200"/>
          <p14:tracePt t="20093" x="5702300" y="3752850"/>
          <p14:tracePt t="20110" x="5676900" y="3746500"/>
          <p14:tracePt t="20127" x="5651500" y="3733800"/>
          <p14:tracePt t="20143" x="5626100" y="3721100"/>
          <p14:tracePt t="20160" x="5600700" y="3702050"/>
          <p14:tracePt t="20177" x="5568950" y="3689350"/>
          <p14:tracePt t="20193" x="5543550" y="3683000"/>
          <p14:tracePt t="20261" x="5543550" y="3676650"/>
          <p14:tracePt t="20287" x="5537200" y="3676650"/>
          <p14:tracePt t="20311" x="5530850" y="3676650"/>
          <p14:tracePt t="20361" x="5524500" y="3676650"/>
          <p14:tracePt t="20413" x="5524500" y="3670300"/>
          <p14:tracePt t="20425" x="5518150" y="3670300"/>
          <p14:tracePt t="20463" x="5511800" y="3670300"/>
          <p14:tracePt t="21065" x="5505450" y="3670300"/>
          <p14:tracePt t="21085" x="5499100" y="3676650"/>
          <p14:tracePt t="21093" x="5480050" y="3689350"/>
          <p14:tracePt t="21101" x="5429250" y="3714750"/>
          <p14:tracePt t="21110" x="5372100" y="3740150"/>
          <p14:tracePt t="21126" x="5251450" y="3778250"/>
          <p14:tracePt t="21143" x="5054600" y="3860800"/>
          <p14:tracePt t="21160" x="4851400" y="3975100"/>
          <p14:tracePt t="21176" x="4610100" y="4108450"/>
          <p14:tracePt t="21193" x="4102100" y="4343400"/>
          <p14:tracePt t="21210" x="3765550" y="4483100"/>
          <p14:tracePt t="21226" x="3556000" y="4559300"/>
          <p14:tracePt t="21243" x="3409950" y="4597400"/>
          <p14:tracePt t="21260" x="3327400" y="4597400"/>
          <p14:tracePt t="21276" x="3302000" y="4591050"/>
          <p14:tracePt t="21293" x="3270250" y="4565650"/>
          <p14:tracePt t="21310" x="3219450" y="4533900"/>
          <p14:tracePt t="21326" x="3143250" y="4508500"/>
          <p14:tracePt t="21343" x="3060700" y="4470400"/>
          <p14:tracePt t="21359" x="3028950" y="4451350"/>
          <p14:tracePt t="21376" x="3009900" y="4438650"/>
          <p14:tracePt t="21447" x="2997200" y="4432300"/>
          <p14:tracePt t="21464" x="2978150" y="4425950"/>
          <p14:tracePt t="21471" x="2952750" y="4413250"/>
          <p14:tracePt t="21479" x="2933700" y="4400550"/>
          <p14:tracePt t="21493" x="2901950" y="4381500"/>
          <p14:tracePt t="21510" x="2825750" y="4324350"/>
          <p14:tracePt t="21526" x="2794000" y="4292600"/>
          <p14:tracePt t="21543" x="2768600" y="4273550"/>
          <p14:tracePt t="21559" x="2768600" y="4267200"/>
          <p14:tracePt t="21619" x="2768600" y="4260850"/>
          <p14:tracePt t="21933" x="2774950" y="4260850"/>
          <p14:tracePt t="21939" x="2781300" y="4260850"/>
          <p14:tracePt t="21975" x="2787650" y="4260850"/>
          <p14:tracePt t="22037" x="2794000" y="4260850"/>
          <p14:tracePt t="22069" x="2800350" y="4260850"/>
          <p14:tracePt t="22083" x="2806700" y="4260850"/>
          <p14:tracePt t="22177" x="2813050" y="4260850"/>
          <p14:tracePt t="22185" x="2819400" y="4260850"/>
          <p14:tracePt t="22193" x="2825750" y="4260850"/>
          <p14:tracePt t="22209" x="2844800" y="4260850"/>
          <p14:tracePt t="22226" x="2870200" y="4260850"/>
          <p14:tracePt t="22242" x="2895600" y="4260850"/>
          <p14:tracePt t="22259" x="2914650" y="4260850"/>
          <p14:tracePt t="22276" x="2921000" y="4260850"/>
          <p14:tracePt t="22292" x="2933700" y="4267200"/>
          <p14:tracePt t="22309" x="2959100" y="4273550"/>
          <p14:tracePt t="22326" x="2984500" y="4273550"/>
          <p14:tracePt t="22342" x="3009900" y="4273550"/>
          <p14:tracePt t="22359" x="3028950" y="4273550"/>
          <p14:tracePt t="22376" x="3048000" y="4273550"/>
          <p14:tracePt t="22392" x="3054350" y="4279900"/>
          <p14:tracePt t="22426" x="3060700" y="4279900"/>
          <p14:tracePt t="22442" x="3079750" y="4286250"/>
          <p14:tracePt t="22459" x="3098800" y="4286250"/>
          <p14:tracePt t="22476" x="3111500" y="4292600"/>
          <p14:tracePt t="22492" x="3130550" y="4298950"/>
          <p14:tracePt t="22509" x="3143250" y="4298950"/>
          <p14:tracePt t="24309" x="3136900" y="4305300"/>
          <p14:tracePt t="24317" x="3124200" y="4318000"/>
          <p14:tracePt t="24325" x="3098800" y="4330700"/>
          <p14:tracePt t="24342" x="3028950" y="4375150"/>
          <p14:tracePt t="24358" x="2940050" y="4406900"/>
          <p14:tracePt t="24375" x="2863850" y="4438650"/>
          <p14:tracePt t="24391" x="2825750" y="4470400"/>
          <p14:tracePt t="24408" x="2794000" y="4495800"/>
          <p14:tracePt t="24425" x="2749550" y="4533900"/>
          <p14:tracePt t="24441" x="2717800" y="4572000"/>
          <p14:tracePt t="24458" x="2641600" y="4616450"/>
          <p14:tracePt t="24475" x="2571750" y="4648200"/>
          <p14:tracePt t="24491" x="2508250" y="4679950"/>
          <p14:tracePt t="24508" x="2470150" y="4711700"/>
          <p14:tracePt t="24525" x="2425700" y="4730750"/>
          <p14:tracePt t="24541" x="2400300" y="4749800"/>
          <p14:tracePt t="24558" x="2368550" y="4775200"/>
          <p14:tracePt t="24575" x="2355850" y="4787900"/>
          <p14:tracePt t="24591" x="2336800" y="4800600"/>
          <p14:tracePt t="24608" x="2311400" y="4806950"/>
          <p14:tracePt t="24625" x="2292350" y="4813300"/>
          <p14:tracePt t="24641" x="2286000" y="4813300"/>
          <p14:tracePt t="24658" x="2286000" y="4819650"/>
          <p14:tracePt t="24675" x="2273300" y="4819650"/>
          <p14:tracePt t="24691" x="2254250" y="4819650"/>
          <p14:tracePt t="24708" x="2222500" y="4832350"/>
          <p14:tracePt t="24725" x="2190750" y="4838700"/>
          <p14:tracePt t="24741" x="2165350" y="4857750"/>
          <p14:tracePt t="24758" x="2139950" y="4864100"/>
          <p14:tracePt t="24775" x="2114550" y="4864100"/>
          <p14:tracePt t="24791" x="2101850" y="4864100"/>
          <p14:tracePt t="24808" x="2095500" y="4864100"/>
          <p14:tracePt t="24825" x="2089150" y="4864100"/>
          <p14:tracePt t="24841" x="2076450" y="4864100"/>
          <p14:tracePt t="24858" x="2057400" y="4864100"/>
          <p14:tracePt t="24891" x="2051050" y="4864100"/>
          <p14:tracePt t="24915" x="2044700" y="4864100"/>
          <p14:tracePt t="24941" x="2038350" y="4864100"/>
          <p14:tracePt t="25443" x="2044700" y="4864100"/>
          <p14:tracePt t="25449" x="2044700" y="4857750"/>
          <p14:tracePt t="25458" x="2057400" y="4857750"/>
          <p14:tracePt t="25474" x="2082800" y="4857750"/>
          <p14:tracePt t="25491" x="2095500" y="4851400"/>
          <p14:tracePt t="25508" x="2101850" y="4851400"/>
          <p14:tracePt t="25524" x="2114550" y="4845050"/>
          <p14:tracePt t="25541" x="2127250" y="4845050"/>
          <p14:tracePt t="25558" x="2133600" y="4845050"/>
          <p14:tracePt t="25574" x="2146300" y="4845050"/>
          <p14:tracePt t="25591" x="2165350" y="4845050"/>
          <p14:tracePt t="25608" x="2178050" y="4845050"/>
          <p14:tracePt t="25624" x="2190750" y="4845050"/>
          <p14:tracePt t="25658" x="2197100" y="4845050"/>
          <p14:tracePt t="25675" x="2216150" y="4845050"/>
          <p14:tracePt t="25691" x="2247900" y="4851400"/>
          <p14:tracePt t="25708" x="2260600" y="4851400"/>
          <p14:tracePt t="25724" x="2298700" y="4864100"/>
          <p14:tracePt t="25741" x="2324100" y="4870450"/>
          <p14:tracePt t="25758" x="2336800" y="4870450"/>
          <p14:tracePt t="25774" x="2343150" y="4870450"/>
          <p14:tracePt t="25981" x="2349500" y="4876800"/>
          <p14:tracePt t="25997" x="2362200" y="4876800"/>
          <p14:tracePt t="26003" x="2374900" y="4876800"/>
          <p14:tracePt t="26011" x="2387600" y="4883150"/>
          <p14:tracePt t="26024" x="2400300" y="4883150"/>
          <p14:tracePt t="26041" x="2432050" y="4895850"/>
          <p14:tracePt t="26057" x="2501900" y="4921250"/>
          <p14:tracePt t="26059" x="2559050" y="4940300"/>
          <p14:tracePt t="26074" x="2667000" y="4978400"/>
          <p14:tracePt t="26091" x="2781300" y="5022850"/>
          <p14:tracePt t="26107" x="2889250" y="5067300"/>
          <p14:tracePt t="26124" x="3003550" y="5118100"/>
          <p14:tracePt t="26141" x="3124200" y="5175250"/>
          <p14:tracePt t="26158" x="3251200" y="5213350"/>
          <p14:tracePt t="26174" x="3346450" y="5245100"/>
          <p14:tracePt t="26191" x="3403600" y="5270500"/>
          <p14:tracePt t="26207" x="3409950" y="5283200"/>
          <p14:tracePt t="26224" x="3416300" y="5295900"/>
          <p14:tracePt t="26240" x="3441700" y="5321300"/>
          <p14:tracePt t="26257" x="3517900" y="5353050"/>
          <p14:tracePt t="26274" x="3581400" y="5384800"/>
          <p14:tracePt t="26291" x="3651250" y="5410200"/>
          <p14:tracePt t="26307" x="3727450" y="5435600"/>
          <p14:tracePt t="26324" x="3765550" y="5441950"/>
          <p14:tracePt t="26340" x="3778250" y="5448300"/>
          <p14:tracePt t="26357" x="3803650" y="5480050"/>
          <p14:tracePt t="26374" x="3835400" y="5505450"/>
          <p14:tracePt t="26391" x="3930650" y="5556250"/>
          <p14:tracePt t="26407" x="4019550" y="5600700"/>
          <p14:tracePt t="26424" x="4095750" y="5645150"/>
          <p14:tracePt t="26440" x="4140200" y="5676900"/>
          <p14:tracePt t="26457" x="4152900" y="5689600"/>
          <p14:tracePt t="26474" x="4165600" y="5702300"/>
          <p14:tracePt t="26491" x="4178300" y="5708650"/>
          <p14:tracePt t="26507" x="4184650" y="5708650"/>
          <p14:tracePt t="26524" x="4184650" y="5715000"/>
          <p14:tracePt t="26633" x="4191000" y="5721350"/>
          <p14:tracePt t="26645" x="4197350" y="5721350"/>
          <p14:tracePt t="26651" x="4197350" y="5727700"/>
          <p14:tracePt t="26699" x="4203700" y="5734050"/>
          <p14:tracePt t="26712" x="4210050" y="5734050"/>
          <p14:tracePt t="26719" x="4216400" y="5734050"/>
          <p14:tracePt t="26727" x="4222750" y="5734050"/>
          <p14:tracePt t="26740" x="4267200" y="5727700"/>
          <p14:tracePt t="26757" x="4349750" y="5708650"/>
          <p14:tracePt t="26774" x="4445000" y="5689600"/>
          <p14:tracePt t="26790" x="4502150" y="5689600"/>
          <p14:tracePt t="26807" x="4559300" y="5689600"/>
          <p14:tracePt t="26824" x="4692650" y="5695950"/>
          <p14:tracePt t="26840" x="4857750" y="5734050"/>
          <p14:tracePt t="26857" x="5029200" y="5765800"/>
          <p14:tracePt t="26874" x="5187950" y="5803900"/>
          <p14:tracePt t="26890" x="5346700" y="5842000"/>
          <p14:tracePt t="26907" x="5391150" y="5848350"/>
          <p14:tracePt t="26924" x="5403850" y="5848350"/>
          <p14:tracePt t="26940" x="5403850" y="5854700"/>
          <p14:tracePt t="27085" x="5410200" y="5861050"/>
          <p14:tracePt t="27105" x="5410200" y="5867400"/>
          <p14:tracePt t="27129" x="5397500" y="5867400"/>
          <p14:tracePt t="27135" x="5384800" y="5867400"/>
          <p14:tracePt t="27143" x="5365750" y="5867400"/>
          <p14:tracePt t="27157" x="5346700" y="5867400"/>
          <p14:tracePt t="27173" x="5276850" y="5861050"/>
          <p14:tracePt t="27190" x="5219700" y="5842000"/>
          <p14:tracePt t="27207" x="5207000" y="5835650"/>
          <p14:tracePt t="27240" x="5187950" y="5822950"/>
          <p14:tracePt t="27257" x="5156200" y="5816600"/>
          <p14:tracePt t="27273" x="5099050" y="5816600"/>
          <p14:tracePt t="27290" x="5010150" y="5816600"/>
          <p14:tracePt t="27307" x="4902200" y="5797550"/>
          <p14:tracePt t="27323" x="4883150" y="5791200"/>
          <p14:tracePt t="27340" x="4864100" y="5778500"/>
          <p14:tracePt t="27357" x="4851400" y="5759450"/>
          <p14:tracePt t="27373" x="4819650" y="5746750"/>
          <p14:tracePt t="27390" x="4787900" y="5746750"/>
          <p14:tracePt t="27407" x="4737100" y="5734050"/>
          <p14:tracePt t="27423" x="4679950" y="5715000"/>
          <p14:tracePt t="27440" x="4616450" y="5676900"/>
          <p14:tracePt t="27457" x="4552950" y="5600700"/>
          <p14:tracePt t="27473" x="4521200" y="5486400"/>
          <p14:tracePt t="27490" x="4483100" y="5353050"/>
          <p14:tracePt t="27507" x="4400550" y="5219700"/>
          <p14:tracePt t="27523" x="4286250" y="5130800"/>
          <p14:tracePt t="27540" x="4108450" y="5073650"/>
          <p14:tracePt t="27557" x="4013200" y="5035550"/>
          <p14:tracePt t="27573" x="3898900" y="5003800"/>
          <p14:tracePt t="27590" x="3784600" y="4927600"/>
          <p14:tracePt t="27607" x="3644900" y="4813300"/>
          <p14:tracePt t="27623" x="3524250" y="4743450"/>
          <p14:tracePt t="27640" x="3435350" y="4705350"/>
          <p14:tracePt t="27657" x="3397250" y="4673600"/>
          <p14:tracePt t="27673" x="3371850" y="4648200"/>
          <p14:tracePt t="27690" x="3333750" y="4635500"/>
          <p14:tracePt t="27707" x="3314700" y="4635500"/>
          <p14:tracePt t="27723" x="3289300" y="4629150"/>
          <p14:tracePt t="27740" x="3257550" y="4616450"/>
          <p14:tracePt t="27757" x="3155950" y="4578350"/>
          <p14:tracePt t="27773" x="2997200" y="4527550"/>
          <p14:tracePt t="27790" x="2825750" y="4489450"/>
          <p14:tracePt t="27807" x="2647950" y="4451350"/>
          <p14:tracePt t="27823" x="2609850" y="4445000"/>
          <p14:tracePt t="27840" x="2571750" y="4425950"/>
          <p14:tracePt t="27857" x="2546350" y="4406900"/>
          <p14:tracePt t="27873" x="2520950" y="4394200"/>
          <p14:tracePt t="27890" x="2495550" y="4375150"/>
          <p14:tracePt t="27907" x="2470150" y="4368800"/>
          <p14:tracePt t="27923" x="2457450" y="4356100"/>
          <p14:tracePt t="27940" x="2438400" y="4349750"/>
          <p14:tracePt t="27956" x="2413000" y="4324350"/>
          <p14:tracePt t="27973" x="2381250" y="4298950"/>
          <p14:tracePt t="27990" x="2368550" y="4279900"/>
          <p14:tracePt t="28007" x="2336800" y="4254500"/>
          <p14:tracePt t="28023" x="2324100" y="4235450"/>
          <p14:tracePt t="28040" x="2317750" y="4222750"/>
          <p14:tracePt t="28159" x="2317750" y="4216400"/>
          <p14:tracePt t="28181" x="2317750" y="4210050"/>
          <p14:tracePt t="28193" x="2317750" y="4203700"/>
          <p14:tracePt t="28348" x="2324100" y="4203700"/>
          <p14:tracePt t="28357" x="2330450" y="4203700"/>
          <p14:tracePt t="28401" x="2336800" y="4203700"/>
          <p14:tracePt t="28417" x="2343150" y="4210050"/>
          <p14:tracePt t="28423" x="2343150" y="4216400"/>
          <p14:tracePt t="28431" x="2349500" y="4222750"/>
          <p14:tracePt t="28440" x="2349500" y="4235450"/>
          <p14:tracePt t="28456" x="2355850" y="4248150"/>
          <p14:tracePt t="28473" x="2355850" y="4273550"/>
          <p14:tracePt t="28490" x="2362200" y="4298950"/>
          <p14:tracePt t="28506" x="2374900" y="4324350"/>
          <p14:tracePt t="28523" x="2381250" y="4368800"/>
          <p14:tracePt t="28539" x="2413000" y="4432300"/>
          <p14:tracePt t="28556" x="2444750" y="4514850"/>
          <p14:tracePt t="28557" x="2463800" y="4546600"/>
          <p14:tracePt t="28573" x="2482850" y="4610100"/>
          <p14:tracePt t="28590" x="2489200" y="4641850"/>
          <p14:tracePt t="28606" x="2489200" y="4660900"/>
          <p14:tracePt t="28623" x="2489200" y="4686300"/>
          <p14:tracePt t="28639" x="2489200" y="4711700"/>
          <p14:tracePt t="28656" x="2482850" y="4737100"/>
          <p14:tracePt t="28673" x="2482850" y="4768850"/>
          <p14:tracePt t="28689" x="2482850" y="4787900"/>
          <p14:tracePt t="28706" x="2482850" y="4806950"/>
          <p14:tracePt t="28723" x="2482850" y="4826000"/>
          <p14:tracePt t="28739" x="2482850" y="4845050"/>
          <p14:tracePt t="28756" x="2482850" y="4870450"/>
          <p14:tracePt t="28773" x="2482850" y="4895850"/>
          <p14:tracePt t="28790" x="2482850" y="4914900"/>
          <p14:tracePt t="28806" x="2482850" y="4927600"/>
          <p14:tracePt t="29173" x="2489200" y="4927600"/>
          <p14:tracePt t="29187" x="2495550" y="4927600"/>
          <p14:tracePt t="29193" x="2508250" y="4927600"/>
          <p14:tracePt t="29206" x="2520950" y="4927600"/>
          <p14:tracePt t="29223" x="2540000" y="4927600"/>
          <p14:tracePt t="29239" x="2590800" y="4946650"/>
          <p14:tracePt t="29256" x="2628900" y="4959350"/>
          <p14:tracePt t="29273" x="2673350" y="4978400"/>
          <p14:tracePt t="29289" x="2755900" y="5010150"/>
          <p14:tracePt t="29306" x="2857500" y="5035550"/>
          <p14:tracePt t="29323" x="2978150" y="5073650"/>
          <p14:tracePt t="29339" x="3111500" y="5105400"/>
          <p14:tracePt t="29356" x="3359150" y="5162550"/>
          <p14:tracePt t="29373" x="3575050" y="5213350"/>
          <p14:tracePt t="29389" x="3835400" y="5270500"/>
          <p14:tracePt t="29406" x="4051300" y="5321300"/>
          <p14:tracePt t="29423" x="4235450" y="5372100"/>
          <p14:tracePt t="29439" x="4375150" y="5448300"/>
          <p14:tracePt t="29456" x="4489450" y="5518150"/>
          <p14:tracePt t="29472" x="4584700" y="5600700"/>
          <p14:tracePt t="29489" x="4641850" y="5670550"/>
          <p14:tracePt t="29506" x="4667250" y="5695950"/>
          <p14:tracePt t="29522" x="4686300" y="5721350"/>
          <p14:tracePt t="29539" x="4692650" y="5727700"/>
          <p14:tracePt t="29583" x="4692650" y="5734050"/>
          <p14:tracePt t="29599" x="4692650" y="5740400"/>
          <p14:tracePt t="29606" x="4705350" y="5753100"/>
          <p14:tracePt t="29622" x="4730750" y="5778500"/>
          <p14:tracePt t="29639" x="4762500" y="5803900"/>
          <p14:tracePt t="29656" x="4775200" y="5822950"/>
          <p14:tracePt t="29672" x="4781550" y="5829300"/>
          <p14:tracePt t="29689" x="4787900" y="5842000"/>
          <p14:tracePt t="29706" x="4787900" y="5848350"/>
          <p14:tracePt t="29763" x="4787900" y="5854700"/>
          <p14:tracePt t="29870" x="4787900" y="5848350"/>
          <p14:tracePt t="29919" x="4781550" y="5842000"/>
          <p14:tracePt t="29931" x="4781550" y="5835650"/>
          <p14:tracePt t="29939" x="4775200" y="5835650"/>
          <p14:tracePt t="30009" x="4775200" y="5829300"/>
          <p14:tracePt t="30021" x="4781550" y="5816600"/>
          <p14:tracePt t="30029" x="4787900" y="5797550"/>
          <p14:tracePt t="30039" x="4800600" y="5784850"/>
          <p14:tracePt t="30056" x="4819650" y="5759450"/>
          <p14:tracePt t="30072" x="4832350" y="5734050"/>
          <p14:tracePt t="30106" x="4851400" y="5715000"/>
          <p14:tracePt t="30122" x="4908550" y="5708650"/>
          <p14:tracePt t="30139" x="5124450" y="5708650"/>
          <p14:tracePt t="30156" x="5346700" y="5664200"/>
          <p14:tracePt t="30172" x="5562600" y="5632450"/>
          <p14:tracePt t="30189" x="5784850" y="5594350"/>
          <p14:tracePt t="30205" x="6000750" y="5549900"/>
          <p14:tracePt t="30222" x="6229350" y="5543550"/>
          <p14:tracePt t="30239" x="6337300" y="5543550"/>
          <p14:tracePt t="30256" x="6477000" y="5556250"/>
          <p14:tracePt t="30272" x="6629400" y="5562600"/>
          <p14:tracePt t="30289" x="6762750" y="5575300"/>
          <p14:tracePt t="30305" x="6864350" y="5575300"/>
          <p14:tracePt t="30322" x="6934200" y="5581650"/>
          <p14:tracePt t="30339" x="6959600" y="5581650"/>
          <p14:tracePt t="30355" x="6965950" y="5581650"/>
          <p14:tracePt t="30411" x="6972300" y="5581650"/>
          <p14:tracePt t="30575" x="6978650" y="5581650"/>
          <p14:tracePt t="33167" x="6991350" y="5581650"/>
          <p14:tracePt t="33175" x="7010400" y="5581650"/>
          <p14:tracePt t="33183" x="7016750" y="5581650"/>
          <p14:tracePt t="34223" x="6946900" y="5594350"/>
          <p14:tracePt t="34231" x="6610350" y="5670550"/>
          <p14:tracePt t="34237" x="6121400" y="5797550"/>
          <p14:tracePt t="34254" x="5143500" y="5949950"/>
          <p14:tracePt t="34270" x="4152900" y="6007100"/>
          <p14:tracePt t="34287" x="3111500" y="6038850"/>
          <p14:tracePt t="34304" x="2178050" y="6013450"/>
          <p14:tracePt t="34320" x="1339850" y="6019800"/>
          <p14:tracePt t="34337" x="596900" y="6108700"/>
          <p14:tracePt t="34354" x="57150" y="6070600"/>
          <p14:tracePt t="35217" x="12700" y="5524500"/>
          <p14:tracePt t="35226" x="63500" y="5505450"/>
          <p14:tracePt t="35233" x="88900" y="5499100"/>
          <p14:tracePt t="35241" x="95250" y="5499100"/>
          <p14:tracePt t="35253" x="95250" y="5492750"/>
          <p14:tracePt t="36323" x="88900" y="5492750"/>
          <p14:tracePt t="36401" x="82550" y="5492750"/>
          <p14:tracePt t="36409" x="69850" y="5486400"/>
          <p14:tracePt t="36419" x="63500" y="5486400"/>
          <p14:tracePt t="36462" x="57150" y="5486400"/>
          <p14:tracePt t="36475" x="57150" y="54800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>
            <a:extLst>
              <a:ext uri="{FF2B5EF4-FFF2-40B4-BE49-F238E27FC236}">
                <a16:creationId xmlns:a16="http://schemas.microsoft.com/office/drawing/2014/main" id="{CA5CAA14-F8EB-40C7-9E39-0E5913A2C1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3813" y="1236663"/>
          <a:ext cx="6556375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Image" r:id="rId5" imgW="1801067" imgH="1313691" progId="Photoshop.Image.8">
                  <p:embed/>
                </p:oleObj>
              </mc:Choice>
              <mc:Fallback>
                <p:oleObj name="Image" r:id="rId5" imgW="1801067" imgH="1313691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3813" y="1236663"/>
                        <a:ext cx="6556375" cy="478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CaixaDeTexto 2">
            <a:extLst>
              <a:ext uri="{FF2B5EF4-FFF2-40B4-BE49-F238E27FC236}">
                <a16:creationId xmlns:a16="http://schemas.microsoft.com/office/drawing/2014/main" id="{1B643F69-515E-4BD9-A79B-FCB0253E3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6516688"/>
            <a:ext cx="1692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Fig. 1-6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9460" name="CaixaDeTexto 3">
            <a:extLst>
              <a:ext uri="{FF2B5EF4-FFF2-40B4-BE49-F238E27FC236}">
                <a16:creationId xmlns:a16="http://schemas.microsoft.com/office/drawing/2014/main" id="{7B6148FD-C73F-4EC3-B9F1-84E933834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68325"/>
            <a:ext cx="791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EFEITOS  DO  AUMENTO  DA  TEMPERATURA  DO  AR  SOBRE O ORGANISMO</a:t>
            </a:r>
          </a:p>
        </p:txBody>
      </p:sp>
      <p:sp>
        <p:nvSpPr>
          <p:cNvPr id="17413" name="CaixaDeTexto 1">
            <a:extLst>
              <a:ext uri="{FF2B5EF4-FFF2-40B4-BE49-F238E27FC236}">
                <a16:creationId xmlns:a16="http://schemas.microsoft.com/office/drawing/2014/main" id="{316E4A63-7330-4612-9BF1-7E359D88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6259513"/>
            <a:ext cx="2163763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t-BR" altLang="pt-BR" sz="1600" b="1" cap="all" dirty="0"/>
              <a:t>Análise dinâmica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843D5AF-15C3-4807-B7CC-632FE030A8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7"/>
    </mc:Choice>
    <mc:Fallback xmlns="">
      <p:transition spd="slow" advTm="6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" x="57150" y="5473700"/>
          <p14:tracePt t="5979" x="44450" y="5473700"/>
          <p14:tracePt t="6842" x="44450" y="2444750"/>
          <p14:tracePt t="6849" x="127000" y="2508250"/>
          <p14:tracePt t="6857" x="209550" y="2565400"/>
          <p14:tracePt t="6865" x="292100" y="2628900"/>
          <p14:tracePt t="6877" x="374650" y="2705100"/>
          <p14:tracePt t="6894" x="527050" y="2838450"/>
          <p14:tracePt t="6911" x="736600" y="3009900"/>
          <p14:tracePt t="6927" x="806450" y="3041650"/>
          <p14:tracePt t="6944" x="812800" y="3048000"/>
          <p14:tracePt t="6985" x="819150" y="3060700"/>
          <p14:tracePt t="6994" x="838200" y="3111500"/>
          <p14:tracePt t="7010" x="876300" y="3225800"/>
          <p14:tracePt t="7027" x="901700" y="3257550"/>
          <p14:tracePt t="7044" x="927100" y="3257550"/>
          <p14:tracePt t="7060" x="952500" y="3257550"/>
          <p14:tracePt t="7107" x="958850" y="3257550"/>
          <p14:tracePt t="7115" x="977900" y="3244850"/>
          <p14:tracePt t="7127" x="990600" y="3232150"/>
          <p14:tracePt t="7144" x="1016000" y="3206750"/>
          <p14:tracePt t="7160" x="1041400" y="3181350"/>
          <p14:tracePt t="7177" x="1085850" y="3136900"/>
          <p14:tracePt t="7194" x="1117600" y="3105150"/>
          <p14:tracePt t="7210" x="1200150" y="3022600"/>
          <p14:tracePt t="7227" x="1308100" y="2914650"/>
          <p14:tracePt t="7244" x="1422400" y="2819400"/>
          <p14:tracePt t="7260" x="1460500" y="2787650"/>
          <p14:tracePt t="7277" x="1466850" y="2781300"/>
          <p14:tracePt t="7334" x="1473200" y="2781300"/>
          <p14:tracePt t="7341" x="1485900" y="2768600"/>
          <p14:tracePt t="7350" x="1498600" y="2755900"/>
          <p14:tracePt t="7360" x="1524000" y="2736850"/>
          <p14:tracePt t="7377" x="1568450" y="2705100"/>
          <p14:tracePt t="7393" x="1593850" y="2667000"/>
          <p14:tracePt t="7410" x="1619250" y="2641600"/>
          <p14:tracePt t="7427" x="1644650" y="2603500"/>
          <p14:tracePt t="7443" x="1657350" y="2584450"/>
          <p14:tracePt t="7460" x="1676400" y="2559050"/>
          <p14:tracePt t="7477" x="1701800" y="2520950"/>
          <p14:tracePt t="7493" x="1727200" y="2470150"/>
          <p14:tracePt t="7510" x="1746250" y="2438400"/>
          <p14:tracePt t="7527" x="1778000" y="2400300"/>
          <p14:tracePt t="7543" x="1809750" y="2362200"/>
          <p14:tracePt t="7560" x="1822450" y="2336800"/>
          <p14:tracePt t="7577" x="1822450" y="2317750"/>
          <p14:tracePt t="7593" x="1822450" y="2298700"/>
          <p14:tracePt t="7610" x="1822450" y="2292350"/>
          <p14:tracePt t="7627" x="1828800" y="2266950"/>
          <p14:tracePt t="7643" x="1835150" y="2216150"/>
          <p14:tracePt t="7660" x="1835150" y="2120900"/>
          <p14:tracePt t="7677" x="1809750" y="2032000"/>
          <p14:tracePt t="7693" x="1797050" y="1987550"/>
          <p14:tracePt t="7710" x="1790700" y="1968500"/>
          <p14:tracePt t="7759" x="1790700" y="1962150"/>
          <p14:tracePt t="7773" x="1790700" y="1955800"/>
          <p14:tracePt t="7781" x="1790700" y="1930400"/>
          <p14:tracePt t="7793" x="1790700" y="1898650"/>
          <p14:tracePt t="7810" x="1790700" y="1822450"/>
          <p14:tracePt t="7827" x="1803400" y="1765300"/>
          <p14:tracePt t="7843" x="1828800" y="1714500"/>
          <p14:tracePt t="7860" x="1866900" y="1670050"/>
          <p14:tracePt t="7877" x="1873250" y="1657350"/>
          <p14:tracePt t="7893" x="1873250" y="1644650"/>
          <p14:tracePt t="7957" x="1879600" y="1638300"/>
          <p14:tracePt t="7965" x="1892300" y="1625600"/>
          <p14:tracePt t="7973" x="1905000" y="1612900"/>
          <p14:tracePt t="7982" x="1917700" y="1600200"/>
          <p14:tracePt t="7993" x="1936750" y="1587500"/>
          <p14:tracePt t="8010" x="1943100" y="1574800"/>
          <p14:tracePt t="8099" x="1949450" y="1574800"/>
          <p14:tracePt t="8106" x="1962150" y="1574800"/>
          <p14:tracePt t="8227" x="1968500" y="1574800"/>
          <p14:tracePt t="8353" x="1974850" y="1574800"/>
          <p14:tracePt t="8493" x="1974850" y="1581150"/>
          <p14:tracePt t="8505" x="1968500" y="1587500"/>
          <p14:tracePt t="8513" x="1968500" y="1593850"/>
          <p14:tracePt t="8526" x="1962150" y="1606550"/>
          <p14:tracePt t="8543" x="1962150" y="1612900"/>
          <p14:tracePt t="8560" x="1962150" y="1619250"/>
          <p14:tracePt t="8617" x="1962150" y="1625600"/>
          <p14:tracePt t="8625" x="1962150" y="1638300"/>
          <p14:tracePt t="8633" x="1955800" y="1651000"/>
          <p14:tracePt t="8643" x="1955800" y="1657350"/>
          <p14:tracePt t="8660" x="1955800" y="1663700"/>
          <p14:tracePt t="8676" x="1955800" y="1670050"/>
          <p14:tracePt t="8693" x="1949450" y="1682750"/>
          <p14:tracePt t="8709" x="1949450" y="1695450"/>
          <p14:tracePt t="8743" x="1949450" y="1701800"/>
          <p14:tracePt t="8759" x="1943100" y="1708150"/>
          <p14:tracePt t="8776" x="1943100" y="1714500"/>
          <p14:tracePt t="8793" x="1943100" y="1733550"/>
          <p14:tracePt t="8809" x="1943100" y="1752600"/>
          <p14:tracePt t="8826" x="1936750" y="1778000"/>
          <p14:tracePt t="8843" x="1930400" y="1784350"/>
          <p14:tracePt t="8879" x="1930400" y="1790700"/>
          <p14:tracePt t="8893" x="1924050" y="1797050"/>
          <p14:tracePt t="8909" x="1917700" y="1822450"/>
          <p14:tracePt t="8926" x="1905000" y="1841500"/>
          <p14:tracePt t="8943" x="1898650" y="1866900"/>
          <p14:tracePt t="8960" x="1892300" y="1879600"/>
          <p14:tracePt t="8976" x="1892300" y="1885950"/>
          <p14:tracePt t="8993" x="1879600" y="1930400"/>
          <p14:tracePt t="9009" x="1879600" y="1955800"/>
          <p14:tracePt t="9026" x="1879600" y="1981200"/>
          <p14:tracePt t="9043" x="1885950" y="2038350"/>
          <p14:tracePt t="9059" x="1905000" y="2089150"/>
          <p14:tracePt t="9076" x="1911350" y="2120900"/>
          <p14:tracePt t="9093" x="1911350" y="2171700"/>
          <p14:tracePt t="9109" x="1905000" y="2197100"/>
          <p14:tracePt t="9126" x="1898650" y="2222500"/>
          <p14:tracePt t="9143" x="1892300" y="2247900"/>
          <p14:tracePt t="9159" x="1885950" y="2273300"/>
          <p14:tracePt t="9176" x="1866900" y="2311400"/>
          <p14:tracePt t="9193" x="1841500" y="2368550"/>
          <p14:tracePt t="9209" x="1828800" y="2393950"/>
          <p14:tracePt t="9226" x="1816100" y="2425700"/>
          <p14:tracePt t="9243" x="1803400" y="2451100"/>
          <p14:tracePt t="9259" x="1790700" y="2489200"/>
          <p14:tracePt t="9276" x="1778000" y="2520950"/>
          <p14:tracePt t="9293" x="1771650" y="2578100"/>
          <p14:tracePt t="9309" x="1765300" y="2673350"/>
          <p14:tracePt t="9326" x="1765300" y="2774950"/>
          <p14:tracePt t="9343" x="1784350" y="2946400"/>
          <p14:tracePt t="9359" x="1809750" y="3035300"/>
          <p14:tracePt t="9376" x="1835150" y="3143250"/>
          <p14:tracePt t="9393" x="1847850" y="3219450"/>
          <p14:tracePt t="9409" x="1854200" y="3302000"/>
          <p14:tracePt t="9426" x="1860550" y="3371850"/>
          <p14:tracePt t="9443" x="1860550" y="3448050"/>
          <p14:tracePt t="9459" x="1860550" y="3505200"/>
          <p14:tracePt t="9476" x="1860550" y="3536950"/>
          <p14:tracePt t="9493" x="1860550" y="3581400"/>
          <p14:tracePt t="9509" x="1847850" y="3613150"/>
          <p14:tracePt t="9526" x="1841500" y="3638550"/>
          <p14:tracePt t="9543" x="1841500" y="3670300"/>
          <p14:tracePt t="9559" x="1841500" y="3695700"/>
          <p14:tracePt t="9576" x="1847850" y="3721100"/>
          <p14:tracePt t="9592" x="1847850" y="3765550"/>
          <p14:tracePt t="9609" x="1847850" y="3797300"/>
          <p14:tracePt t="9626" x="1854200" y="3822700"/>
          <p14:tracePt t="9642" x="1854200" y="3854450"/>
          <p14:tracePt t="9659" x="1866900" y="3892550"/>
          <p14:tracePt t="9676" x="1879600" y="3924300"/>
          <p14:tracePt t="9692" x="1898650" y="3956050"/>
          <p14:tracePt t="9709" x="1924050" y="3987800"/>
          <p14:tracePt t="9726" x="1924050" y="4000500"/>
          <p14:tracePt t="9742" x="1924050" y="4032250"/>
          <p14:tracePt t="9759" x="1930400" y="4044950"/>
          <p14:tracePt t="9776" x="1936750" y="4070350"/>
          <p14:tracePt t="9792" x="1949450" y="4095750"/>
          <p14:tracePt t="9809" x="1962150" y="4127500"/>
          <p14:tracePt t="9826" x="1968500" y="4146550"/>
          <p14:tracePt t="9842" x="1968500" y="4171950"/>
          <p14:tracePt t="9859" x="1974850" y="4210050"/>
          <p14:tracePt t="9876" x="1974850" y="4241800"/>
          <p14:tracePt t="9892" x="1981200" y="4267200"/>
          <p14:tracePt t="9909" x="1993900" y="4305300"/>
          <p14:tracePt t="9926" x="1993900" y="4337050"/>
          <p14:tracePt t="9942" x="1993900" y="4362450"/>
          <p14:tracePt t="9959" x="1993900" y="4394200"/>
          <p14:tracePt t="9976" x="1993900" y="4419600"/>
          <p14:tracePt t="9992" x="1993900" y="4438650"/>
          <p14:tracePt t="10009" x="1993900" y="4457700"/>
          <p14:tracePt t="10026" x="1993900" y="4483100"/>
          <p14:tracePt t="10042" x="1993900" y="4508500"/>
          <p14:tracePt t="10059" x="1987550" y="4533900"/>
          <p14:tracePt t="10076" x="1981200" y="4552950"/>
          <p14:tracePt t="10093" x="1981200" y="4565650"/>
          <p14:tracePt t="10109" x="1981200" y="4572000"/>
          <p14:tracePt t="10126" x="1981200" y="4584700"/>
          <p14:tracePt t="10142" x="1981200" y="4597400"/>
          <p14:tracePt t="10159" x="1981200" y="4622800"/>
          <p14:tracePt t="10176" x="1981200" y="4648200"/>
          <p14:tracePt t="10192" x="1981200" y="4673600"/>
          <p14:tracePt t="10209" x="1981200" y="4699000"/>
          <p14:tracePt t="10225" x="1981200" y="4718050"/>
          <p14:tracePt t="10242" x="1981200" y="4730750"/>
          <p14:tracePt t="10259" x="1981200" y="4743450"/>
          <p14:tracePt t="10275" x="1981200" y="4749800"/>
          <p14:tracePt t="10292" x="1981200" y="4768850"/>
          <p14:tracePt t="10309" x="1981200" y="4787900"/>
          <p14:tracePt t="10325" x="1981200" y="4800600"/>
          <p14:tracePt t="10342" x="1981200" y="4819650"/>
          <p14:tracePt t="10359" x="1981200" y="4832350"/>
          <p14:tracePt t="10376" x="1981200" y="4845050"/>
          <p14:tracePt t="10392" x="1981200" y="4851400"/>
          <p14:tracePt t="10409" x="1981200" y="4864100"/>
          <p14:tracePt t="10426" x="1981200" y="4870450"/>
          <p14:tracePt t="10442" x="1981200" y="4876800"/>
          <p14:tracePt t="10459" x="1981200" y="4895850"/>
          <p14:tracePt t="10475" x="1981200" y="4908550"/>
          <p14:tracePt t="10492" x="1981200" y="4927600"/>
          <p14:tracePt t="10509" x="1981200" y="4953000"/>
          <p14:tracePt t="10525" x="1981200" y="4972050"/>
          <p14:tracePt t="10542" x="1981200" y="4984750"/>
          <p14:tracePt t="10559" x="1981200" y="4991100"/>
          <p14:tracePt t="10575" x="1981200" y="5003800"/>
          <p14:tracePt t="10592" x="1987550" y="5016500"/>
          <p14:tracePt t="10609" x="1987550" y="5029200"/>
          <p14:tracePt t="10625" x="1987550" y="5035550"/>
          <p14:tracePt t="10803" x="1987550" y="5041900"/>
          <p14:tracePt t="10811" x="1987550" y="5048250"/>
          <p14:tracePt t="11811" x="1987550" y="5041900"/>
          <p14:tracePt t="11823" x="1987550" y="5035550"/>
          <p14:tracePt t="11832" x="1987550" y="5029200"/>
          <p14:tracePt t="11841" x="1987550" y="5022850"/>
          <p14:tracePt t="11858" x="1987550" y="5010150"/>
          <p14:tracePt t="11875" x="1987550" y="4997450"/>
          <p14:tracePt t="11891" x="1987550" y="4978400"/>
          <p14:tracePt t="11908" x="1987550" y="4972050"/>
          <p14:tracePt t="11941" x="1987550" y="4953000"/>
          <p14:tracePt t="11958" x="1987550" y="4927600"/>
          <p14:tracePt t="11975" x="1987550" y="4902200"/>
          <p14:tracePt t="11991" x="1987550" y="4876800"/>
          <p14:tracePt t="12008" x="1987550" y="4864100"/>
          <p14:tracePt t="12025" x="1987550" y="4857750"/>
          <p14:tracePt t="12041" x="1987550" y="4832350"/>
          <p14:tracePt t="12058" x="1993900" y="4806950"/>
          <p14:tracePt t="12075" x="1993900" y="4787900"/>
          <p14:tracePt t="12091" x="1993900" y="4762500"/>
          <p14:tracePt t="12108" x="1993900" y="4749800"/>
          <p14:tracePt t="12125" x="1993900" y="4718050"/>
          <p14:tracePt t="12141" x="1993900" y="4705350"/>
          <p14:tracePt t="12158" x="1993900" y="4686300"/>
          <p14:tracePt t="12175" x="1993900" y="4660900"/>
          <p14:tracePt t="12191" x="1993900" y="4635500"/>
          <p14:tracePt t="12208" x="1993900" y="4603750"/>
          <p14:tracePt t="12225" x="1993900" y="4565650"/>
          <p14:tracePt t="12241" x="1993900" y="4546600"/>
          <p14:tracePt t="12258" x="1993900" y="4521200"/>
          <p14:tracePt t="12275" x="1993900" y="4495800"/>
          <p14:tracePt t="12291" x="1993900" y="4451350"/>
          <p14:tracePt t="12308" x="1981200" y="4394200"/>
          <p14:tracePt t="12325" x="1974850" y="4356100"/>
          <p14:tracePt t="12341" x="1974850" y="4318000"/>
          <p14:tracePt t="12358" x="1974850" y="4279900"/>
          <p14:tracePt t="12375" x="1981200" y="4229100"/>
          <p14:tracePt t="12392" x="1981200" y="4197350"/>
          <p14:tracePt t="12408" x="1981200" y="4165600"/>
          <p14:tracePt t="12425" x="1981200" y="4140200"/>
          <p14:tracePt t="12441" x="1981200" y="4089400"/>
          <p14:tracePt t="12458" x="1974850" y="4000500"/>
          <p14:tracePt t="12475" x="1955800" y="3873500"/>
          <p14:tracePt t="12491" x="1949450" y="3835400"/>
          <p14:tracePt t="12508" x="1936750" y="3765550"/>
          <p14:tracePt t="12524" x="1911350" y="3714750"/>
          <p14:tracePt t="12541" x="1885950" y="3638550"/>
          <p14:tracePt t="12558" x="1873250" y="3587750"/>
          <p14:tracePt t="12574" x="1873250" y="3530600"/>
          <p14:tracePt t="12591" x="1866900" y="3429000"/>
          <p14:tracePt t="12608" x="1854200" y="3340100"/>
          <p14:tracePt t="12624" x="1847850" y="3302000"/>
          <p14:tracePt t="12641" x="1841500" y="3276600"/>
          <p14:tracePt t="12658" x="1828800" y="3251200"/>
          <p14:tracePt t="12674" x="1822450" y="3225800"/>
          <p14:tracePt t="12691" x="1816100" y="3168650"/>
          <p14:tracePt t="12708" x="1809750" y="3105150"/>
          <p14:tracePt t="12724" x="1803400" y="2997200"/>
          <p14:tracePt t="12741" x="1797050" y="2940050"/>
          <p14:tracePt t="12758" x="1797050" y="2914650"/>
          <p14:tracePt t="12775" x="1771650" y="2882900"/>
          <p14:tracePt t="12791" x="1758950" y="2851150"/>
          <p14:tracePt t="12808" x="1746250" y="2825750"/>
          <p14:tracePt t="12824" x="1739900" y="2800350"/>
          <p14:tracePt t="12841" x="1739900" y="2774950"/>
          <p14:tracePt t="12858" x="1739900" y="2736850"/>
          <p14:tracePt t="12874" x="1739900" y="2686050"/>
          <p14:tracePt t="12891" x="1739900" y="2628900"/>
          <p14:tracePt t="12908" x="1733550" y="2571750"/>
          <p14:tracePt t="12924" x="1733550" y="2520950"/>
          <p14:tracePt t="12941" x="1733550" y="2489200"/>
          <p14:tracePt t="12958" x="1733550" y="2451100"/>
          <p14:tracePt t="12974" x="1733550" y="2413000"/>
          <p14:tracePt t="12991" x="1752600" y="2387600"/>
          <p14:tracePt t="13008" x="1765300" y="2362200"/>
          <p14:tracePt t="13024" x="1790700" y="2324100"/>
          <p14:tracePt t="13041" x="1803400" y="2292350"/>
          <p14:tracePt t="13058" x="1816100" y="2260600"/>
          <p14:tracePt t="13074" x="1828800" y="2228850"/>
          <p14:tracePt t="13091" x="1835150" y="2197100"/>
          <p14:tracePt t="13108" x="1841500" y="2184400"/>
          <p14:tracePt t="13124" x="1841500" y="2159000"/>
          <p14:tracePt t="13141" x="1847850" y="2127250"/>
          <p14:tracePt t="13158" x="1854200" y="2095500"/>
          <p14:tracePt t="13174" x="1860550" y="2063750"/>
          <p14:tracePt t="13191" x="1866900" y="2038350"/>
          <p14:tracePt t="13207" x="1873250" y="2019300"/>
          <p14:tracePt t="13224" x="1885950" y="1993900"/>
          <p14:tracePt t="13241" x="1885950" y="1987550"/>
          <p14:tracePt t="13258" x="1898650" y="1955800"/>
          <p14:tracePt t="13274" x="1905000" y="1936750"/>
          <p14:tracePt t="13291" x="1924050" y="1905000"/>
          <p14:tracePt t="13307" x="1930400" y="1885950"/>
          <p14:tracePt t="13324" x="1936750" y="1885950"/>
          <p14:tracePt t="13341" x="1936750" y="1873250"/>
          <p14:tracePt t="13357" x="1936750" y="1847850"/>
          <p14:tracePt t="13374" x="1949450" y="1822450"/>
          <p14:tracePt t="13391" x="1962150" y="1797050"/>
          <p14:tracePt t="13407" x="1968500" y="1778000"/>
          <p14:tracePt t="13424" x="1974850" y="1758950"/>
          <p14:tracePt t="13441" x="1974850" y="1752600"/>
          <p14:tracePt t="13457" x="1974850" y="1746250"/>
          <p14:tracePt t="13474" x="1981200" y="1733550"/>
          <p14:tracePt t="13491" x="1987550" y="1727200"/>
          <p14:tracePt t="13557" x="1987550" y="1720850"/>
          <p14:tracePt t="13619" x="1987550" y="1714500"/>
          <p14:tracePt t="13628" x="1987550" y="1701800"/>
          <p14:tracePt t="13635" x="1987550" y="1695450"/>
          <p14:tracePt t="13644" x="1987550" y="1689100"/>
          <p14:tracePt t="13657" x="1987550" y="1682750"/>
          <p14:tracePt t="13674" x="1993900" y="1676400"/>
          <p14:tracePt t="13691" x="1993900" y="1670050"/>
          <p14:tracePt t="13707" x="1993900" y="1657350"/>
          <p14:tracePt t="13724" x="1993900" y="1638300"/>
          <p14:tracePt t="13741" x="1993900" y="1631950"/>
          <p14:tracePt t="13807" x="1993900" y="1625600"/>
          <p14:tracePt t="14419" x="1993900" y="1631950"/>
          <p14:tracePt t="14427" x="1993900" y="1657350"/>
          <p14:tracePt t="14435" x="2000250" y="1676400"/>
          <p14:tracePt t="14443" x="2000250" y="1689100"/>
          <p14:tracePt t="14457" x="2000250" y="1708150"/>
          <p14:tracePt t="14474" x="2019300" y="1771650"/>
          <p14:tracePt t="14490" x="2038350" y="1822450"/>
          <p14:tracePt t="14507" x="2070100" y="1873250"/>
          <p14:tracePt t="14523" x="2101850" y="1962150"/>
          <p14:tracePt t="14540" x="2146300" y="2070100"/>
          <p14:tracePt t="14557" x="2184400" y="2178050"/>
          <p14:tracePt t="14573" x="2222500" y="2324100"/>
          <p14:tracePt t="14590" x="2241550" y="2508250"/>
          <p14:tracePt t="14607" x="2190750" y="2743200"/>
          <p14:tracePt t="14624" x="2184400" y="2895600"/>
          <p14:tracePt t="14640" x="2197100" y="3111500"/>
          <p14:tracePt t="14657" x="2247900" y="3359150"/>
          <p14:tracePt t="14674" x="2292350" y="3562350"/>
          <p14:tracePt t="14690" x="2311400" y="3708400"/>
          <p14:tracePt t="14707" x="2330450" y="3860800"/>
          <p14:tracePt t="14724" x="2336800" y="4070350"/>
          <p14:tracePt t="14740" x="2355850" y="4178300"/>
          <p14:tracePt t="14757" x="2362200" y="4267200"/>
          <p14:tracePt t="14773" x="2362200" y="4375150"/>
          <p14:tracePt t="14790" x="2336800" y="4508500"/>
          <p14:tracePt t="14807" x="2286000" y="4667250"/>
          <p14:tracePt t="14823" x="2222500" y="4813300"/>
          <p14:tracePt t="14840" x="2190750" y="4933950"/>
          <p14:tracePt t="14857" x="2133600" y="5099050"/>
          <p14:tracePt t="14873" x="2095500" y="5200650"/>
          <p14:tracePt t="14890" x="2070100" y="5295900"/>
          <p14:tracePt t="14907" x="2038350" y="5378450"/>
          <p14:tracePt t="14923" x="2006600" y="5441950"/>
          <p14:tracePt t="14940" x="1974850" y="5486400"/>
          <p14:tracePt t="14957" x="1955800" y="5511800"/>
          <p14:tracePt t="14973" x="1949450" y="5537200"/>
          <p14:tracePt t="14990" x="1943100" y="5562600"/>
          <p14:tracePt t="15007" x="1930400" y="5588000"/>
          <p14:tracePt t="15023" x="1917700" y="5600700"/>
          <p14:tracePt t="15040" x="1905000" y="5613400"/>
          <p14:tracePt t="15057" x="1885950" y="5632450"/>
          <p14:tracePt t="15073" x="1873250" y="5645150"/>
          <p14:tracePt t="15299" x="1879600" y="5632450"/>
          <p14:tracePt t="15307" x="1885950" y="5619750"/>
          <p14:tracePt t="15313" x="1892300" y="5607050"/>
          <p14:tracePt t="15323" x="1905000" y="5594350"/>
          <p14:tracePt t="15340" x="1911350" y="5575300"/>
          <p14:tracePt t="15357" x="1911350" y="5568950"/>
          <p14:tracePt t="15424" x="1924050" y="5562600"/>
          <p14:tracePt t="15435" x="1930400" y="5556250"/>
          <p14:tracePt t="15447" x="1936750" y="5549900"/>
          <p14:tracePt t="15456" x="1936750" y="5543550"/>
          <p14:tracePt t="15473" x="1943100" y="5530850"/>
          <p14:tracePt t="15545" x="1955800" y="5537200"/>
          <p14:tracePt t="15551" x="1968500" y="5543550"/>
          <p14:tracePt t="15559" x="1974850" y="5556250"/>
          <p14:tracePt t="15573" x="1981200" y="5562600"/>
          <p14:tracePt t="15590" x="1981200" y="5581650"/>
          <p14:tracePt t="15607" x="1981200" y="5626100"/>
          <p14:tracePt t="15623" x="1955800" y="5683250"/>
          <p14:tracePt t="15640" x="1924050" y="5746750"/>
          <p14:tracePt t="15656" x="1898650" y="5791200"/>
          <p14:tracePt t="15673" x="1879600" y="5816600"/>
          <p14:tracePt t="15690" x="1873250" y="5822950"/>
          <p14:tracePt t="15723" x="1873250" y="5829300"/>
          <p14:tracePt t="15744" x="1866900" y="5835650"/>
          <p14:tracePt t="15759" x="1860550" y="5835650"/>
          <p14:tracePt t="15776" x="1854200" y="5842000"/>
          <p14:tracePt t="15790" x="1847850" y="5842000"/>
          <p14:tracePt t="15806" x="1841500" y="5842000"/>
          <p14:tracePt t="15823" x="1828800" y="5822950"/>
          <p14:tracePt t="15840" x="1809750" y="5803900"/>
          <p14:tracePt t="15856" x="1803400" y="5791200"/>
          <p14:tracePt t="15873" x="1803400" y="5784850"/>
          <p14:tracePt t="15906" x="1797050" y="5784850"/>
          <p14:tracePt t="16119" x="1797050" y="5778500"/>
          <p14:tracePt t="16129" x="1797050" y="5772150"/>
          <p14:tracePt t="16137" x="1803400" y="5759450"/>
          <p14:tracePt t="16145" x="1809750" y="5753100"/>
          <p14:tracePt t="16156" x="1809750" y="5746750"/>
          <p14:tracePt t="16173" x="1809750" y="5727700"/>
          <p14:tracePt t="16189" x="1816100" y="5721350"/>
          <p14:tracePt t="16206" x="1816100" y="5715000"/>
          <p14:tracePt t="16223" x="1816100" y="5708650"/>
          <p14:tracePt t="16239" x="1816100" y="5695950"/>
          <p14:tracePt t="16256" x="1816100" y="5683250"/>
          <p14:tracePt t="16273" x="1822450" y="5683250"/>
          <p14:tracePt t="16289" x="1822450" y="5676900"/>
          <p14:tracePt t="16306" x="1828800" y="5670550"/>
          <p14:tracePt t="16353" x="1835150" y="5664200"/>
          <p14:tracePt t="16362" x="1841500" y="5657850"/>
          <p14:tracePt t="16367" x="1847850" y="5651500"/>
          <p14:tracePt t="16375" x="1854200" y="5645150"/>
          <p14:tracePt t="16517" x="1860550" y="5632450"/>
          <p14:tracePt t="16529" x="1866900" y="5632450"/>
          <p14:tracePt t="16535" x="1866900" y="5626100"/>
          <p14:tracePt t="16621" x="1873250" y="5626100"/>
          <p14:tracePt t="16633" x="1879600" y="5626100"/>
          <p14:tracePt t="16645" x="1885950" y="5626100"/>
          <p14:tracePt t="16682" x="1892300" y="5626100"/>
          <p14:tracePt t="16703" x="1898650" y="5632450"/>
          <p14:tracePt t="16777" x="1905000" y="5632450"/>
          <p14:tracePt t="16789" x="1911350" y="5632450"/>
          <p14:tracePt t="16883" x="1924050" y="5638800"/>
          <p14:tracePt t="16891" x="1924050" y="5645150"/>
          <p14:tracePt t="16899" x="1930400" y="5645150"/>
          <p14:tracePt t="16907" x="1936750" y="5651500"/>
          <p14:tracePt t="16953" x="1936750" y="5657850"/>
          <p14:tracePt t="16965" x="1936750" y="5664200"/>
          <p14:tracePt t="16973" x="1943100" y="5664200"/>
          <p14:tracePt t="17031" x="1949450" y="5670550"/>
          <p14:tracePt t="17047" x="1955800" y="5670550"/>
          <p14:tracePt t="17055" x="1968500" y="5676900"/>
          <p14:tracePt t="17063" x="1974850" y="5676900"/>
          <p14:tracePt t="17072" x="1987550" y="5683250"/>
          <p14:tracePt t="17089" x="2000250" y="5683250"/>
          <p14:tracePt t="17109" x="2006600" y="5683250"/>
          <p14:tracePt t="17122" x="2012950" y="5683250"/>
          <p14:tracePt t="17139" x="2032000" y="5689600"/>
          <p14:tracePt t="17156" x="2057400" y="5695950"/>
          <p14:tracePt t="17172" x="2082800" y="5695950"/>
          <p14:tracePt t="17189" x="2089150" y="5695950"/>
          <p14:tracePt t="17206" x="2101850" y="5695950"/>
          <p14:tracePt t="17222" x="2127250" y="5695950"/>
          <p14:tracePt t="17239" x="2152650" y="5695950"/>
          <p14:tracePt t="17256" x="2171700" y="5695950"/>
          <p14:tracePt t="17272" x="2190750" y="5695950"/>
          <p14:tracePt t="17289" x="2197100" y="5702300"/>
          <p14:tracePt t="17322" x="2222500" y="5702300"/>
          <p14:tracePt t="17339" x="2266950" y="5702300"/>
          <p14:tracePt t="17356" x="2311400" y="5683250"/>
          <p14:tracePt t="17372" x="2324100" y="5670550"/>
          <p14:tracePt t="17405" x="2330450" y="5670550"/>
          <p14:tracePt t="17422" x="2336800" y="5670550"/>
          <p14:tracePt t="17439" x="2362200" y="5670550"/>
          <p14:tracePt t="17456" x="2381250" y="5670550"/>
          <p14:tracePt t="17472" x="2406650" y="5664200"/>
          <p14:tracePt t="17489" x="2432050" y="5664200"/>
          <p14:tracePt t="17505" x="2444750" y="5657850"/>
          <p14:tracePt t="17523" x="2482850" y="5657850"/>
          <p14:tracePt t="17539" x="2508250" y="5657850"/>
          <p14:tracePt t="17556" x="2533650" y="5664200"/>
          <p14:tracePt t="17572" x="2552700" y="5670550"/>
          <p14:tracePt t="17589" x="2584450" y="5683250"/>
          <p14:tracePt t="17605" x="2603500" y="5683250"/>
          <p14:tracePt t="17622" x="2628900" y="5689600"/>
          <p14:tracePt t="17639" x="2667000" y="5689600"/>
          <p14:tracePt t="17655" x="2686050" y="5689600"/>
          <p14:tracePt t="17672" x="2749550" y="5702300"/>
          <p14:tracePt t="17689" x="2794000" y="5721350"/>
          <p14:tracePt t="17705" x="2851150" y="5727700"/>
          <p14:tracePt t="17722" x="2940050" y="5740400"/>
          <p14:tracePt t="17739" x="3009900" y="5740400"/>
          <p14:tracePt t="17755" x="3054350" y="5740400"/>
          <p14:tracePt t="17772" x="3079750" y="5734050"/>
          <p14:tracePt t="17789" x="3117850" y="5734050"/>
          <p14:tracePt t="17805" x="3213100" y="5734050"/>
          <p14:tracePt t="17822" x="3251200" y="5734050"/>
          <p14:tracePt t="17839" x="3276600" y="5727700"/>
          <p14:tracePt t="17855" x="3302000" y="5715000"/>
          <p14:tracePt t="17872" x="3340100" y="5689600"/>
          <p14:tracePt t="17889" x="3384550" y="5676900"/>
          <p14:tracePt t="17905" x="3467100" y="5638800"/>
          <p14:tracePt t="17922" x="3511550" y="5626100"/>
          <p14:tracePt t="17939" x="3562350" y="5613400"/>
          <p14:tracePt t="17955" x="3657600" y="5607050"/>
          <p14:tracePt t="17972" x="3708400" y="5594350"/>
          <p14:tracePt t="17989" x="3759200" y="5581650"/>
          <p14:tracePt t="18005" x="3816350" y="5562600"/>
          <p14:tracePt t="18022" x="3860800" y="5562600"/>
          <p14:tracePt t="18039" x="3892550" y="5556250"/>
          <p14:tracePt t="18055" x="3987800" y="5556250"/>
          <p14:tracePt t="18072" x="4038600" y="5556250"/>
          <p14:tracePt t="18089" x="4070350" y="5556250"/>
          <p14:tracePt t="18105" x="4102100" y="5556250"/>
          <p14:tracePt t="18122" x="4159250" y="5556250"/>
          <p14:tracePt t="18139" x="4241800" y="5562600"/>
          <p14:tracePt t="18155" x="4337050" y="5581650"/>
          <p14:tracePt t="18172" x="4394200" y="5588000"/>
          <p14:tracePt t="18189" x="4438650" y="5594350"/>
          <p14:tracePt t="18205" x="4470400" y="5600700"/>
          <p14:tracePt t="18222" x="4508500" y="5607050"/>
          <p14:tracePt t="18239" x="4552950" y="5613400"/>
          <p14:tracePt t="18255" x="4629150" y="5613400"/>
          <p14:tracePt t="18272" x="4673600" y="5626100"/>
          <p14:tracePt t="18288" x="4699000" y="5632450"/>
          <p14:tracePt t="18305" x="4737100" y="5657850"/>
          <p14:tracePt t="18322" x="4775200" y="5676900"/>
          <p14:tracePt t="18338" x="4826000" y="5695950"/>
          <p14:tracePt t="18355" x="4908550" y="5715000"/>
          <p14:tracePt t="18372" x="4978400" y="5734050"/>
          <p14:tracePt t="18388" x="5010150" y="5740400"/>
          <p14:tracePt t="18405" x="5048250" y="5753100"/>
          <p14:tracePt t="18422" x="5073650" y="5765800"/>
          <p14:tracePt t="18438" x="5099050" y="5778500"/>
          <p14:tracePt t="18455" x="5143500" y="5784850"/>
          <p14:tracePt t="18472" x="5187950" y="5791200"/>
          <p14:tracePt t="18488" x="5232400" y="5797550"/>
          <p14:tracePt t="18505" x="5264150" y="5803900"/>
          <p14:tracePt t="18522" x="5308600" y="5816600"/>
          <p14:tracePt t="18539" x="5397500" y="5835650"/>
          <p14:tracePt t="18555" x="5454650" y="5842000"/>
          <p14:tracePt t="18572" x="5511800" y="5848350"/>
          <p14:tracePt t="18588" x="5568950" y="5861050"/>
          <p14:tracePt t="18605" x="5626100" y="5880100"/>
          <p14:tracePt t="18622" x="5708650" y="5892800"/>
          <p14:tracePt t="18639" x="5784850" y="5924550"/>
          <p14:tracePt t="18655" x="5822950" y="5930900"/>
          <p14:tracePt t="18672" x="5842000" y="5937250"/>
          <p14:tracePt t="18688" x="5918200" y="5943600"/>
          <p14:tracePt t="18705" x="5956300" y="5943600"/>
          <p14:tracePt t="18722" x="5981700" y="5937250"/>
          <p14:tracePt t="18738" x="6013450" y="5937250"/>
          <p14:tracePt t="18755" x="6064250" y="5930900"/>
          <p14:tracePt t="18772" x="6096000" y="5924550"/>
          <p14:tracePt t="18788" x="6178550" y="5905500"/>
          <p14:tracePt t="18805" x="6223000" y="5892800"/>
          <p14:tracePt t="18822" x="6248400" y="5886450"/>
          <p14:tracePt t="18838" x="6273800" y="5867400"/>
          <p14:tracePt t="18855" x="6356350" y="5854700"/>
          <p14:tracePt t="18872" x="6464300" y="5816600"/>
          <p14:tracePt t="18888" x="6572250" y="5778500"/>
          <p14:tracePt t="18905" x="6705600" y="5746750"/>
          <p14:tracePt t="18922" x="6711950" y="5740400"/>
          <p14:tracePt t="18938" x="6737350" y="5734050"/>
          <p14:tracePt t="18955" x="6775450" y="5708650"/>
          <p14:tracePt t="18972" x="6807200" y="5702300"/>
          <p14:tracePt t="18988" x="6826250" y="5702300"/>
          <p14:tracePt t="19005" x="6845300" y="5695950"/>
          <p14:tracePt t="19021" x="6883400" y="5676900"/>
          <p14:tracePt t="19038" x="6927850" y="5664200"/>
          <p14:tracePt t="19055" x="6946900" y="5657850"/>
          <p14:tracePt t="19071" x="6953250" y="5651500"/>
          <p14:tracePt t="19088" x="6959600" y="5651500"/>
          <p14:tracePt t="19105" x="6985000" y="5638800"/>
          <p14:tracePt t="19121" x="7067550" y="5613400"/>
          <p14:tracePt t="19138" x="7112000" y="5600700"/>
          <p14:tracePt t="19155" x="7150100" y="5581650"/>
          <p14:tracePt t="19171" x="7162800" y="5575300"/>
          <p14:tracePt t="19188" x="7188200" y="5568950"/>
          <p14:tracePt t="19205" x="7232650" y="5556250"/>
          <p14:tracePt t="19221" x="7264400" y="5543550"/>
          <p14:tracePt t="19238" x="7302500" y="5530850"/>
          <p14:tracePt t="19255" x="7327900" y="5524500"/>
          <p14:tracePt t="19291" x="7334250" y="5524500"/>
          <p14:tracePt t="19317" x="7340600" y="5524500"/>
          <p14:tracePt t="19343" x="7346950" y="5518150"/>
          <p14:tracePt t="19487" x="7334250" y="5511800"/>
          <p14:tracePt t="19495" x="7321550" y="5511800"/>
          <p14:tracePt t="19505" x="7308850" y="5511800"/>
          <p14:tracePt t="19521" x="7289800" y="5511800"/>
          <p14:tracePt t="19538" x="7251700" y="5511800"/>
          <p14:tracePt t="19555" x="7162800" y="5499100"/>
          <p14:tracePt t="19571" x="7067550" y="5486400"/>
          <p14:tracePt t="19588" x="7023100" y="5486400"/>
          <p14:tracePt t="19605" x="6921500" y="5486400"/>
          <p14:tracePt t="19621" x="6705600" y="5486400"/>
          <p14:tracePt t="19638" x="6546850" y="5499100"/>
          <p14:tracePt t="19655" x="6356350" y="5511800"/>
          <p14:tracePt t="19671" x="6089650" y="5530850"/>
          <p14:tracePt t="19688" x="5886450" y="5549900"/>
          <p14:tracePt t="19705" x="5727700" y="5549900"/>
          <p14:tracePt t="19721" x="5619750" y="5524500"/>
          <p14:tracePt t="19738" x="5384800" y="5467350"/>
          <p14:tracePt t="19755" x="4749800" y="5340350"/>
          <p14:tracePt t="19771" x="3873500" y="5232400"/>
          <p14:tracePt t="19788" x="3314700" y="5187950"/>
          <p14:tracePt t="19804" x="3124200" y="5168900"/>
          <p14:tracePt t="19821" x="3060700" y="5168900"/>
          <p14:tracePt t="19838" x="3035300" y="5156200"/>
          <p14:tracePt t="19854" x="2921000" y="5105400"/>
          <p14:tracePt t="19871" x="2711450" y="5010150"/>
          <p14:tracePt t="19888" x="2438400" y="4908550"/>
          <p14:tracePt t="19904" x="2209800" y="4832350"/>
          <p14:tracePt t="19921" x="2076450" y="4787900"/>
          <p14:tracePt t="19938" x="2000250" y="4749800"/>
          <p14:tracePt t="19955" x="1930400" y="4730750"/>
          <p14:tracePt t="19971" x="1670050" y="4667250"/>
          <p14:tracePt t="19988" x="1485900" y="4629150"/>
          <p14:tracePt t="20004" x="1352550" y="4591050"/>
          <p14:tracePt t="20021" x="1289050" y="4559300"/>
          <p14:tracePt t="20038" x="1270000" y="4540250"/>
          <p14:tracePt t="20054" x="1263650" y="4527550"/>
          <p14:tracePt t="20071" x="1244600" y="4514850"/>
          <p14:tracePt t="20088" x="1212850" y="4495800"/>
          <p14:tracePt t="20104" x="1174750" y="4470400"/>
          <p14:tracePt t="20185" x="1181100" y="4464050"/>
          <p14:tracePt t="20201" x="1193800" y="4464050"/>
          <p14:tracePt t="20209" x="1206500" y="4476750"/>
          <p14:tracePt t="20217" x="1231900" y="4489450"/>
          <p14:tracePt t="20225" x="1250950" y="4502150"/>
          <p14:tracePt t="20238" x="1282700" y="4514850"/>
          <p14:tracePt t="20254" x="1346200" y="4546600"/>
          <p14:tracePt t="20271" x="1384300" y="4584700"/>
          <p14:tracePt t="20288" x="1397000" y="4591050"/>
          <p14:tracePt t="20304" x="1409700" y="4591050"/>
          <p14:tracePt t="20321" x="1416050" y="4597400"/>
          <p14:tracePt t="20338" x="1428750" y="4616450"/>
          <p14:tracePt t="20354" x="1447800" y="4641850"/>
          <p14:tracePt t="20371" x="1479550" y="4660900"/>
          <p14:tracePt t="20388" x="1511300" y="4692650"/>
          <p14:tracePt t="20405" x="1543050" y="4724400"/>
          <p14:tracePt t="20421" x="1549400" y="4730750"/>
          <p14:tracePt t="20438" x="1555750" y="4730750"/>
          <p14:tracePt t="20455" x="1574800" y="4749800"/>
          <p14:tracePt t="20471" x="1593850" y="4756150"/>
          <p14:tracePt t="20488" x="1606550" y="4768850"/>
          <p14:tracePt t="20504" x="1638300" y="4787900"/>
          <p14:tracePt t="20521" x="1663700" y="4819650"/>
          <p14:tracePt t="20538" x="1689100" y="4845050"/>
          <p14:tracePt t="20554" x="1714500" y="4870450"/>
          <p14:tracePt t="20571" x="1746250" y="4902200"/>
          <p14:tracePt t="20587" x="1784350" y="4940300"/>
          <p14:tracePt t="20604" x="1803400" y="4959350"/>
          <p14:tracePt t="20621" x="1822450" y="4978400"/>
          <p14:tracePt t="20637" x="1866900" y="5010150"/>
          <p14:tracePt t="20654" x="1936750" y="5041900"/>
          <p14:tracePt t="20671" x="1974850" y="5067300"/>
          <p14:tracePt t="20687" x="1981200" y="5080000"/>
          <p14:tracePt t="20751" x="1987550" y="5086350"/>
          <p14:tracePt t="20765" x="1993900" y="5086350"/>
          <p14:tracePt t="20777" x="2000250" y="5086350"/>
          <p14:tracePt t="20897" x="2006600" y="5092700"/>
          <p14:tracePt t="20907" x="2012950" y="5092700"/>
          <p14:tracePt t="20931" x="2019300" y="5092700"/>
          <p14:tracePt t="20955" x="2025650" y="5092700"/>
          <p14:tracePt t="20963" x="2032000" y="5092700"/>
          <p14:tracePt t="20971" x="2038350" y="5092700"/>
          <p14:tracePt t="20987" x="2044700" y="5099050"/>
          <p14:tracePt t="21004" x="2051050" y="5099050"/>
          <p14:tracePt t="21021" x="2057400" y="5099050"/>
          <p14:tracePt t="21037" x="2063750" y="5099050"/>
          <p14:tracePt t="21054" x="2082800" y="5099050"/>
          <p14:tracePt t="21071" x="2095500" y="5099050"/>
          <p14:tracePt t="21087" x="2114550" y="5099050"/>
          <p14:tracePt t="21104" x="2133600" y="5099050"/>
          <p14:tracePt t="21121" x="2152650" y="5099050"/>
          <p14:tracePt t="21154" x="2165350" y="5099050"/>
          <p14:tracePt t="21171" x="2171700" y="5099050"/>
          <p14:tracePt t="21204" x="2184400" y="5099050"/>
          <p14:tracePt t="21221" x="2203450" y="5099050"/>
          <p14:tracePt t="21237" x="2235200" y="5099050"/>
          <p14:tracePt t="21254" x="2266950" y="5099050"/>
          <p14:tracePt t="21270" x="2292350" y="5099050"/>
          <p14:tracePt t="21287" x="2305050" y="5099050"/>
          <p14:tracePt t="21431" x="2311400" y="5092700"/>
          <p14:tracePt t="21509" x="2317750" y="5092700"/>
          <p14:tracePt t="21521" x="2324100" y="5092700"/>
          <p14:tracePt t="21534" x="2324100" y="5086350"/>
          <p14:tracePt t="21583" x="2330450" y="5086350"/>
          <p14:tracePt t="21623" x="2336800" y="5080000"/>
          <p14:tracePt t="21719" x="2343150" y="5080000"/>
          <p14:tracePt t="21736" x="2349500" y="5080000"/>
          <p14:tracePt t="21746" x="2355850" y="5080000"/>
          <p14:tracePt t="21754" x="2362200" y="5080000"/>
          <p14:tracePt t="21995" x="2368550" y="5080000"/>
          <p14:tracePt t="22010" x="2374900" y="5080000"/>
          <p14:tracePt t="22033" x="2381250" y="5080000"/>
          <p14:tracePt t="22041" x="2381250" y="5073650"/>
          <p14:tracePt t="22047" x="2381250" y="5067300"/>
          <p14:tracePt t="22055" x="2387600" y="5060950"/>
          <p14:tracePt t="22070" x="2387600" y="5048250"/>
          <p14:tracePt t="22087" x="2387600" y="5041900"/>
          <p14:tracePt t="22165" x="2393950" y="5041900"/>
          <p14:tracePt t="22193" x="2400300" y="5035550"/>
          <p14:tracePt t="22203" x="2406650" y="5029200"/>
          <p14:tracePt t="22211" x="2419350" y="5022850"/>
          <p14:tracePt t="22220" x="2438400" y="5016500"/>
          <p14:tracePt t="22330" x="2444750" y="5016500"/>
          <p14:tracePt t="22342" x="2451100" y="5010150"/>
          <p14:tracePt t="22441" x="2457450" y="5010150"/>
          <p14:tracePt t="22505" x="2463800" y="5010150"/>
          <p14:tracePt t="22517" x="2470150" y="5010150"/>
          <p14:tracePt t="22970" x="2476500" y="5010150"/>
          <p14:tracePt t="23146" x="2482850" y="5010150"/>
          <p14:tracePt t="23157" x="2489200" y="5010150"/>
          <p14:tracePt t="23165" x="2495550" y="5010150"/>
          <p14:tracePt t="23173" x="2508250" y="5010150"/>
          <p14:tracePt t="23187" x="2514600" y="5010150"/>
          <p14:tracePt t="23203" x="2527300" y="5010150"/>
          <p14:tracePt t="23220" x="2540000" y="5010150"/>
          <p14:tracePt t="23236" x="2559050" y="5016500"/>
          <p14:tracePt t="23253" x="2584450" y="5035550"/>
          <p14:tracePt t="23270" x="2590800" y="5035550"/>
          <p14:tracePt t="23286" x="2609850" y="5041900"/>
          <p14:tracePt t="23303" x="2622550" y="5041900"/>
          <p14:tracePt t="23368" x="2628900" y="5048250"/>
          <p14:tracePt t="23381" x="2635250" y="5048250"/>
          <p14:tracePt t="23387" x="2635250" y="5054600"/>
          <p14:tracePt t="23395" x="2641600" y="5054600"/>
          <p14:tracePt t="23403" x="2654300" y="5054600"/>
          <p14:tracePt t="23419" x="2660650" y="5060950"/>
          <p14:tracePt t="23436" x="2667000" y="5060950"/>
          <p14:tracePt t="23691" x="2673350" y="5060950"/>
          <p14:tracePt t="23715" x="2679700" y="5060950"/>
          <p14:tracePt t="23736" x="2679700" y="5054600"/>
          <p14:tracePt t="23747" x="2686050" y="5054600"/>
          <p14:tracePt t="23754" x="2686050" y="5048250"/>
          <p14:tracePt t="23802" x="2692400" y="5048250"/>
          <p14:tracePt t="23829" x="2698750" y="5035550"/>
          <p14:tracePt t="23839" x="2705100" y="5035550"/>
          <p14:tracePt t="23859" x="2705100" y="5029200"/>
          <p14:tracePt t="23871" x="2711450" y="5029200"/>
          <p14:tracePt t="23922" x="2717800" y="5016500"/>
          <p14:tracePt t="23942" x="2717800" y="5010150"/>
          <p14:tracePt t="24007" x="2717800" y="5003800"/>
          <p14:tracePt t="24023" x="2717800" y="4997450"/>
          <p14:tracePt t="24031" x="2717800" y="4991100"/>
          <p14:tracePt t="24051" x="2724150" y="4991100"/>
          <p14:tracePt t="24060" x="2724150" y="4984750"/>
          <p14:tracePt t="24069" x="2730500" y="4978400"/>
          <p14:tracePt t="24086" x="2736850" y="4965700"/>
          <p14:tracePt t="24103" x="2743200" y="4959350"/>
          <p14:tracePt t="24119" x="2749550" y="4953000"/>
          <p14:tracePt t="24136" x="2755900" y="4940300"/>
          <p14:tracePt t="24152" x="2768600" y="4914900"/>
          <p14:tracePt t="24169" x="2774950" y="4908550"/>
          <p14:tracePt t="24186" x="2781300" y="4908550"/>
          <p14:tracePt t="24203" x="2787650" y="4895850"/>
          <p14:tracePt t="24219" x="2800350" y="4883150"/>
          <p14:tracePt t="24236" x="2800350" y="4864100"/>
          <p14:tracePt t="24253" x="2825750" y="4838700"/>
          <p14:tracePt t="24269" x="2825750" y="4826000"/>
          <p14:tracePt t="24317" x="2832100" y="4826000"/>
          <p14:tracePt t="24327" x="2838450" y="4819650"/>
          <p14:tracePt t="24339" x="2844800" y="4819650"/>
          <p14:tracePt t="24453" x="2851150" y="4813300"/>
          <p14:tracePt t="24465" x="2857500" y="4806950"/>
          <p14:tracePt t="24474" x="2876550" y="4787900"/>
          <p14:tracePt t="24486" x="2889250" y="4768850"/>
          <p14:tracePt t="24503" x="2908300" y="4743450"/>
          <p14:tracePt t="24519" x="2927350" y="4730750"/>
          <p14:tracePt t="24536" x="2940050" y="4711700"/>
          <p14:tracePt t="24629" x="2940050" y="4705350"/>
          <p14:tracePt t="24637" x="2946400" y="4692650"/>
          <p14:tracePt t="24644" x="2946400" y="4679950"/>
          <p14:tracePt t="24652" x="2946400" y="4673600"/>
          <p14:tracePt t="24669" x="2952750" y="4654550"/>
          <p14:tracePt t="24686" x="2952750" y="4629150"/>
          <p14:tracePt t="24702" x="2952750" y="4597400"/>
          <p14:tracePt t="24719" x="2946400" y="4559300"/>
          <p14:tracePt t="24736" x="2946400" y="4514850"/>
          <p14:tracePt t="24752" x="2946400" y="4470400"/>
          <p14:tracePt t="24769" x="2978150" y="4419600"/>
          <p14:tracePt t="24785" x="3003550" y="4381500"/>
          <p14:tracePt t="24802" x="3035300" y="4330700"/>
          <p14:tracePt t="24819" x="3067050" y="4254500"/>
          <p14:tracePt t="24836" x="3098800" y="4171950"/>
          <p14:tracePt t="24852" x="3149600" y="4070350"/>
          <p14:tracePt t="24869" x="3213100" y="3956050"/>
          <p14:tracePt t="24885" x="3289300" y="3848100"/>
          <p14:tracePt t="24902" x="3340100" y="3778250"/>
          <p14:tracePt t="24919" x="3378200" y="3727450"/>
          <p14:tracePt t="24935" x="3409950" y="3683000"/>
          <p14:tracePt t="24952" x="3435350" y="3657600"/>
          <p14:tracePt t="24969" x="3460750" y="3625850"/>
          <p14:tracePt t="24985" x="3486150" y="3600450"/>
          <p14:tracePt t="25002" x="3517900" y="3581400"/>
          <p14:tracePt t="25019" x="3549650" y="3543300"/>
          <p14:tracePt t="25035" x="3568700" y="3511550"/>
          <p14:tracePt t="25052" x="3581400" y="3486150"/>
          <p14:tracePt t="25069" x="3606800" y="3467100"/>
          <p14:tracePt t="25085" x="3632200" y="3448050"/>
          <p14:tracePt t="25102" x="3651250" y="3429000"/>
          <p14:tracePt t="25119" x="3683000" y="3409950"/>
          <p14:tracePt t="25135" x="3721100" y="3378200"/>
          <p14:tracePt t="25152" x="3740150" y="3359150"/>
          <p14:tracePt t="25169" x="3765550" y="3327400"/>
          <p14:tracePt t="25185" x="3790950" y="3302000"/>
          <p14:tracePt t="25202" x="3822700" y="3276600"/>
          <p14:tracePt t="25219" x="3848100" y="3251200"/>
          <p14:tracePt t="25236" x="3873500" y="3219450"/>
          <p14:tracePt t="25252" x="3898900" y="3194050"/>
          <p14:tracePt t="25269" x="3924300" y="3168650"/>
          <p14:tracePt t="25285" x="3956050" y="3130550"/>
          <p14:tracePt t="25302" x="3981450" y="3105150"/>
          <p14:tracePt t="25319" x="4006850" y="3079750"/>
          <p14:tracePt t="25335" x="4038600" y="3054350"/>
          <p14:tracePt t="25352" x="4064000" y="3028950"/>
          <p14:tracePt t="25369" x="4102100" y="3009900"/>
          <p14:tracePt t="25385" x="4121150" y="2978150"/>
          <p14:tracePt t="25402" x="4146550" y="2952750"/>
          <p14:tracePt t="25419" x="4178300" y="2927350"/>
          <p14:tracePt t="25435" x="4203700" y="2889250"/>
          <p14:tracePt t="25452" x="4229100" y="2863850"/>
          <p14:tracePt t="25469" x="4260850" y="2838450"/>
          <p14:tracePt t="25485" x="4273550" y="2819400"/>
          <p14:tracePt t="25502" x="4298950" y="2794000"/>
          <p14:tracePt t="25519" x="4337050" y="2749550"/>
          <p14:tracePt t="25535" x="4368800" y="2724150"/>
          <p14:tracePt t="25552" x="4400550" y="2698750"/>
          <p14:tracePt t="25569" x="4425950" y="2679700"/>
          <p14:tracePt t="25585" x="4432300" y="2673350"/>
          <p14:tracePt t="25602" x="4438650" y="2667000"/>
          <p14:tracePt t="25619" x="4457700" y="2641600"/>
          <p14:tracePt t="25635" x="4495800" y="2616200"/>
          <p14:tracePt t="25652" x="4521200" y="2597150"/>
          <p14:tracePt t="25668" x="4552950" y="2571750"/>
          <p14:tracePt t="25685" x="4597400" y="2540000"/>
          <p14:tracePt t="25702" x="4635500" y="2514600"/>
          <p14:tracePt t="25719" x="4660900" y="2482850"/>
          <p14:tracePt t="25735" x="4673600" y="2482850"/>
          <p14:tracePt t="25777" x="4686300" y="2476500"/>
          <p14:tracePt t="25787" x="4686300" y="2470150"/>
          <p14:tracePt t="25802" x="4730750" y="2444750"/>
          <p14:tracePt t="25819" x="4806950" y="2400300"/>
          <p14:tracePt t="25835" x="4819650" y="2387600"/>
          <p14:tracePt t="25901" x="4819650" y="2381250"/>
          <p14:tracePt t="25913" x="4826000" y="2381250"/>
          <p14:tracePt t="25921" x="4832350" y="2368550"/>
          <p14:tracePt t="25935" x="4864100" y="2336800"/>
          <p14:tracePt t="25952" x="4883150" y="2311400"/>
          <p14:tracePt t="25968" x="4908550" y="2286000"/>
          <p14:tracePt t="25985" x="4914900" y="2279650"/>
          <p14:tracePt t="26002" x="4921250" y="2273300"/>
          <p14:tracePt t="26037" x="4921250" y="2266950"/>
          <p14:tracePt t="26053" x="4927600" y="2266950"/>
          <p14:tracePt t="26069" x="4953000" y="2241550"/>
          <p14:tracePt t="26085" x="4984750" y="2209800"/>
          <p14:tracePt t="26102" x="5003800" y="2197100"/>
          <p14:tracePt t="26118" x="5010150" y="2184400"/>
          <p14:tracePt t="26135" x="5022850" y="2171700"/>
          <p14:tracePt t="26152" x="5041900" y="2152650"/>
          <p14:tracePt t="26168" x="5054600" y="2133600"/>
          <p14:tracePt t="26185" x="5067300" y="2114550"/>
          <p14:tracePt t="26202" x="5073650" y="2108200"/>
          <p14:tracePt t="26218" x="5080000" y="2095500"/>
          <p14:tracePt t="26235" x="5099050" y="2070100"/>
          <p14:tracePt t="26252" x="5105400" y="2057400"/>
          <p14:tracePt t="26268" x="5111750" y="2051050"/>
          <p14:tracePt t="26327" x="5118100" y="2044700"/>
          <p14:tracePt t="26333" x="5130800" y="2032000"/>
          <p14:tracePt t="26341" x="5137150" y="2019300"/>
          <p14:tracePt t="26352" x="5143500" y="2006600"/>
          <p14:tracePt t="26368" x="5156200" y="1987550"/>
          <p14:tracePt t="26385" x="5156200" y="1981200"/>
          <p14:tracePt t="26475" x="5162550" y="1981200"/>
          <p14:tracePt t="26488" x="5175250" y="1974850"/>
          <p14:tracePt t="26493" x="5175250" y="1968500"/>
          <p14:tracePt t="26501" x="5187950" y="1955800"/>
          <p14:tracePt t="26518" x="5194300" y="1943100"/>
          <p14:tracePt t="26535" x="5200650" y="1943100"/>
          <p14:tracePt t="26587" x="5207000" y="1936750"/>
          <p14:tracePt t="26603" x="5213350" y="1930400"/>
          <p14:tracePt t="26612" x="5226050" y="1924050"/>
          <p14:tracePt t="26619" x="5238750" y="1905000"/>
          <p14:tracePt t="26635" x="5264150" y="1885950"/>
          <p14:tracePt t="26651" x="5289550" y="1873250"/>
          <p14:tracePt t="26668" x="5295900" y="1873250"/>
          <p14:tracePt t="26685" x="5308600" y="1866900"/>
          <p14:tracePt t="26718" x="5334000" y="1854200"/>
          <p14:tracePt t="26735" x="5365750" y="1828800"/>
          <p14:tracePt t="26751" x="5391150" y="1809750"/>
          <p14:tracePt t="26768" x="5416550" y="1797050"/>
          <p14:tracePt t="26785" x="5441950" y="1784350"/>
          <p14:tracePt t="26801" x="5467350" y="1771650"/>
          <p14:tracePt t="26803" x="5480050" y="1765300"/>
          <p14:tracePt t="26818" x="5518150" y="1746250"/>
          <p14:tracePt t="26835" x="5549900" y="1714500"/>
          <p14:tracePt t="26851" x="5600700" y="1689100"/>
          <p14:tracePt t="26868" x="5695950" y="1663700"/>
          <p14:tracePt t="26885" x="5759450" y="1644650"/>
          <p14:tracePt t="26901" x="5784850" y="1638300"/>
          <p14:tracePt t="26918" x="5810250" y="1625600"/>
          <p14:tracePt t="26934" x="5842000" y="1619250"/>
          <p14:tracePt t="26951" x="5854700" y="1612900"/>
          <p14:tracePt t="26968" x="5861050" y="1612900"/>
          <p14:tracePt t="26985" x="5867400" y="1612900"/>
          <p14:tracePt t="27001" x="5873750" y="1612900"/>
          <p14:tracePt t="27018" x="5899150" y="1612900"/>
          <p14:tracePt t="27035" x="5924550" y="1612900"/>
          <p14:tracePt t="27051" x="5937250" y="1606550"/>
          <p14:tracePt t="27068" x="5969000" y="1606550"/>
          <p14:tracePt t="27084" x="5994400" y="1600200"/>
          <p14:tracePt t="27101" x="6019800" y="1600200"/>
          <p14:tracePt t="27118" x="6032500" y="1600200"/>
          <p14:tracePt t="27134" x="6045200" y="1600200"/>
          <p14:tracePt t="27168" x="6051550" y="1600200"/>
          <p14:tracePt t="27185" x="6064250" y="1600200"/>
          <p14:tracePt t="27201" x="6083300" y="1600200"/>
          <p14:tracePt t="27218" x="6096000" y="1600200"/>
          <p14:tracePt t="27234" x="6108700" y="1600200"/>
          <p14:tracePt t="27251" x="6115050" y="1600200"/>
          <p14:tracePt t="27268" x="6127750" y="1600200"/>
          <p14:tracePt t="27284" x="6134100" y="1600200"/>
          <p14:tracePt t="27301" x="6146800" y="1600200"/>
          <p14:tracePt t="27318" x="6159500" y="1600200"/>
          <p14:tracePt t="27334" x="6184900" y="1606550"/>
          <p14:tracePt t="27351" x="6197600" y="1606550"/>
          <p14:tracePt t="27368" x="6242050" y="1625600"/>
          <p14:tracePt t="27384" x="6280150" y="1631950"/>
          <p14:tracePt t="27401" x="6311900" y="1644650"/>
          <p14:tracePt t="27418" x="6356350" y="1657350"/>
          <p14:tracePt t="27434" x="6381750" y="1663700"/>
          <p14:tracePt t="27451" x="6394450" y="1663700"/>
          <p14:tracePt t="27489" x="6407150" y="1670050"/>
          <p14:tracePt t="27503" x="6413500" y="1670050"/>
          <p14:tracePt t="27518" x="6451600" y="1676400"/>
          <p14:tracePt t="27534" x="6477000" y="1682750"/>
          <p14:tracePt t="27551" x="6489700" y="1689100"/>
          <p14:tracePt t="27568" x="6502400" y="1689100"/>
          <p14:tracePt t="27584" x="6508750" y="1689100"/>
          <p14:tracePt t="27601" x="6515100" y="1689100"/>
          <p14:tracePt t="27634" x="6521450" y="1695450"/>
          <p14:tracePt t="27651" x="6527800" y="1695450"/>
          <p14:tracePt t="27668" x="6540500" y="1695450"/>
          <p14:tracePt t="27685" x="6578600" y="1695450"/>
          <p14:tracePt t="27701" x="6616700" y="1695450"/>
          <p14:tracePt t="27718" x="6642100" y="1695450"/>
          <p14:tracePt t="27734" x="6648450" y="1695450"/>
          <p14:tracePt t="27849" x="6654800" y="1695450"/>
          <p14:tracePt t="27862" x="6661150" y="1695450"/>
          <p14:tracePt t="27867" x="6667500" y="1695450"/>
          <p14:tracePt t="28777" x="6661150" y="1695450"/>
          <p14:tracePt t="28789" x="6654800" y="1695450"/>
          <p14:tracePt t="28830" x="6648450" y="1695450"/>
          <p14:tracePt t="28903" x="6635750" y="1695450"/>
          <p14:tracePt t="28923" x="6629400" y="1695450"/>
          <p14:tracePt t="28978" x="6623050" y="1695450"/>
          <p14:tracePt t="29179" x="6616700" y="1695450"/>
          <p14:tracePt t="29203" x="6610350" y="1695450"/>
          <p14:tracePt t="29243" x="6604000" y="1695450"/>
          <p14:tracePt t="29293" x="6597650" y="1695450"/>
          <p14:tracePt t="29306" x="6591300" y="1689100"/>
          <p14:tracePt t="29313" x="6578600" y="1689100"/>
          <p14:tracePt t="29322" x="6572250" y="1689100"/>
          <p14:tracePt t="29391" x="6565900" y="1689100"/>
          <p14:tracePt t="29399" x="6559550" y="1689100"/>
          <p14:tracePt t="29441" x="6553200" y="1689100"/>
          <p14:tracePt t="29457" x="6546850" y="1689100"/>
          <p14:tracePt t="29504" x="6540500" y="1689100"/>
          <p14:tracePt t="29551" x="6534150" y="1695450"/>
          <p14:tracePt t="29572" x="6527800" y="1695450"/>
          <p14:tracePt t="29605" x="6521450" y="1695450"/>
          <p14:tracePt t="29617" x="6515100" y="1695450"/>
          <p14:tracePt t="29657" x="6508750" y="1701800"/>
          <p14:tracePt t="29945" x="6496050" y="1701800"/>
          <p14:tracePt t="29953" x="6489700" y="1701800"/>
          <p14:tracePt t="29965" x="6489700" y="1708150"/>
          <p14:tracePt t="31259" x="6483350" y="1708150"/>
          <p14:tracePt t="31296" x="6477000" y="1708150"/>
          <p14:tracePt t="31385" x="6470650" y="1701800"/>
          <p14:tracePt t="31531" x="6483350" y="1695450"/>
          <p14:tracePt t="31537" x="6496050" y="1689100"/>
          <p14:tracePt t="31549" x="6508750" y="1676400"/>
          <p14:tracePt t="31566" x="6527800" y="1657350"/>
          <p14:tracePt t="31582" x="6534150" y="1657350"/>
          <p14:tracePt t="31635" x="6540500" y="1651000"/>
          <p14:tracePt t="31643" x="6546850" y="1644650"/>
          <p14:tracePt t="31652" x="6559550" y="1638300"/>
          <p14:tracePt t="31666" x="6559550" y="1631950"/>
          <p14:tracePt t="31682" x="6578600" y="1625600"/>
          <p14:tracePt t="31716" x="6584950" y="1619250"/>
          <p14:tracePt t="31732" x="6591300" y="1612900"/>
          <p14:tracePt t="31749" x="6597650" y="1612900"/>
          <p14:tracePt t="31800" x="6604000" y="1612900"/>
          <p14:tracePt t="31914" x="6610350" y="1612900"/>
          <p14:tracePt t="33275" x="6604000" y="1612900"/>
          <p14:tracePt t="33291" x="6597650" y="1612900"/>
          <p14:tracePt t="33300" x="6591300" y="1612900"/>
          <p14:tracePt t="33365" x="6584950" y="1612900"/>
          <p14:tracePt t="33405" x="6578600" y="1612900"/>
          <p14:tracePt t="33591" x="6572250" y="1612900"/>
          <p14:tracePt t="33655" x="6565900" y="1612900"/>
          <p14:tracePt t="33665" x="6559550" y="1612900"/>
          <p14:tracePt t="34522" x="6553200" y="1612900"/>
          <p14:tracePt t="34783" x="6546850" y="1612900"/>
          <p14:tracePt t="34923" x="6540500" y="1612900"/>
          <p14:tracePt t="35779" x="6534150" y="1612900"/>
          <p14:tracePt t="35787" x="6521450" y="1625600"/>
          <p14:tracePt t="35797" x="6508750" y="1638300"/>
          <p14:tracePt t="35814" x="6477000" y="1670050"/>
          <p14:tracePt t="35831" x="6457950" y="1695450"/>
          <p14:tracePt t="35847" x="6445250" y="1701800"/>
          <p14:tracePt t="35864" x="6426200" y="1714500"/>
          <p14:tracePt t="35881" x="6394450" y="1746250"/>
          <p14:tracePt t="35897" x="6362700" y="1778000"/>
          <p14:tracePt t="35914" x="6337300" y="1822450"/>
          <p14:tracePt t="35930" x="6305550" y="1892300"/>
          <p14:tracePt t="35947" x="6248400" y="1993900"/>
          <p14:tracePt t="35964" x="6191250" y="2101850"/>
          <p14:tracePt t="35981" x="6108700" y="2222500"/>
          <p14:tracePt t="35997" x="5873750" y="2406650"/>
          <p14:tracePt t="36014" x="5708650" y="2527300"/>
          <p14:tracePt t="36030" x="5543550" y="2654300"/>
          <p14:tracePt t="36047" x="5378450" y="2774950"/>
          <p14:tracePt t="36064" x="5219700" y="2889250"/>
          <p14:tracePt t="36080" x="5073650" y="2990850"/>
          <p14:tracePt t="36097" x="4927600" y="3098800"/>
          <p14:tracePt t="36114" x="4762500" y="3225800"/>
          <p14:tracePt t="36130" x="4432300" y="3371850"/>
          <p14:tracePt t="36147" x="4254500" y="3498850"/>
          <p14:tracePt t="36164" x="4121150" y="3575050"/>
          <p14:tracePt t="36180" x="3981450" y="3657600"/>
          <p14:tracePt t="36197" x="3854450" y="3733800"/>
          <p14:tracePt t="36214" x="3740150" y="3810000"/>
          <p14:tracePt t="36231" x="3568700" y="3924300"/>
          <p14:tracePt t="36247" x="3454400" y="4000500"/>
          <p14:tracePt t="36264" x="3378200" y="4044950"/>
          <p14:tracePt t="36280" x="3346450" y="4070350"/>
          <p14:tracePt t="36297" x="3321050" y="4095750"/>
          <p14:tracePt t="36314" x="3295650" y="4133850"/>
          <p14:tracePt t="36330" x="3270250" y="4159250"/>
          <p14:tracePt t="36347" x="3244850" y="4184650"/>
          <p14:tracePt t="36364" x="3225800" y="4210050"/>
          <p14:tracePt t="36380" x="3219450" y="4229100"/>
          <p14:tracePt t="36397" x="3213100" y="4235450"/>
          <p14:tracePt t="36414" x="3206750" y="4254500"/>
          <p14:tracePt t="36430" x="3200400" y="4273550"/>
          <p14:tracePt t="36447" x="3200400" y="4298950"/>
          <p14:tracePt t="36464" x="3200400" y="4324350"/>
          <p14:tracePt t="36481" x="3219450" y="4343400"/>
          <p14:tracePt t="36497" x="3225800" y="4356100"/>
          <p14:tracePt t="36514" x="3238500" y="4368800"/>
          <p14:tracePt t="36531" x="3257550" y="4387850"/>
          <p14:tracePt t="36547" x="3295650" y="4419600"/>
          <p14:tracePt t="36564" x="3378200" y="4464050"/>
          <p14:tracePt t="36580" x="3530600" y="4552950"/>
          <p14:tracePt t="36597" x="3683000" y="4635500"/>
          <p14:tracePt t="36614" x="3835400" y="4756150"/>
          <p14:tracePt t="36630" x="3962400" y="4845050"/>
          <p14:tracePt t="36647" x="4064000" y="4902200"/>
          <p14:tracePt t="36664" x="4171950" y="4940300"/>
          <p14:tracePt t="36680" x="4260850" y="4972050"/>
          <p14:tracePt t="36697" x="4413250" y="5029200"/>
          <p14:tracePt t="36713" x="4521200" y="5060950"/>
          <p14:tracePt t="36730" x="4629150" y="5092700"/>
          <p14:tracePt t="36747" x="4724400" y="5118100"/>
          <p14:tracePt t="36763" x="4781550" y="5130800"/>
          <p14:tracePt t="36780" x="4806950" y="5143500"/>
          <p14:tracePt t="36797" x="4908550" y="5168900"/>
          <p14:tracePt t="36813" x="5003800" y="5181600"/>
          <p14:tracePt t="36830" x="5073650" y="5200650"/>
          <p14:tracePt t="36847" x="5130800" y="5213350"/>
          <p14:tracePt t="36863" x="5162550" y="5219700"/>
          <p14:tracePt t="36880" x="5187950" y="5226050"/>
          <p14:tracePt t="36897" x="5200650" y="5232400"/>
          <p14:tracePt t="36913" x="5213350" y="5232400"/>
          <p14:tracePt t="36947" x="5219700" y="5232400"/>
          <p14:tracePt t="37001" x="5232400" y="5232400"/>
          <p14:tracePt t="37015" x="5245100" y="5226050"/>
          <p14:tracePt t="37023" x="5270500" y="5213350"/>
          <p14:tracePt t="37031" x="5289550" y="5200650"/>
          <p14:tracePt t="37047" x="5314950" y="5181600"/>
          <p14:tracePt t="37063" x="5340350" y="5156200"/>
          <p14:tracePt t="37080" x="5359400" y="5143500"/>
          <p14:tracePt t="37097" x="5384800" y="5118100"/>
          <p14:tracePt t="37113" x="5416550" y="5092700"/>
          <p14:tracePt t="37130" x="5454650" y="5041900"/>
          <p14:tracePt t="37147" x="5486400" y="4933950"/>
          <p14:tracePt t="37163" x="5524500" y="4787900"/>
          <p14:tracePt t="37180" x="5581650" y="4572000"/>
          <p14:tracePt t="37197" x="5619750" y="4495800"/>
          <p14:tracePt t="37213" x="5645150" y="4432300"/>
          <p14:tracePt t="37230" x="5683250" y="4349750"/>
          <p14:tracePt t="37247" x="5727700" y="4216400"/>
          <p14:tracePt t="37263" x="5772150" y="4032250"/>
          <p14:tracePt t="37280" x="5803900" y="3702050"/>
          <p14:tracePt t="37297" x="5886450" y="3270250"/>
          <p14:tracePt t="37313" x="5981700" y="3003550"/>
          <p14:tracePt t="37330" x="5981700" y="2978150"/>
          <p14:tracePt t="37347" x="5981700" y="2959100"/>
          <p14:tracePt t="37363" x="5981700" y="2940050"/>
          <p14:tracePt t="37380" x="5981700" y="2901950"/>
          <p14:tracePt t="37397" x="6007100" y="2870200"/>
          <p14:tracePt t="37413" x="6032500" y="2844800"/>
          <p14:tracePt t="37430" x="6070600" y="2800350"/>
          <p14:tracePt t="37447" x="6096000" y="2774950"/>
          <p14:tracePt t="37463" x="6115050" y="2749550"/>
          <p14:tracePt t="37480" x="6140450" y="2724150"/>
          <p14:tracePt t="37496" x="6159500" y="2692400"/>
          <p14:tracePt t="37513" x="6184900" y="2667000"/>
          <p14:tracePt t="37530" x="6203950" y="2641600"/>
          <p14:tracePt t="37547" x="6203950" y="2635250"/>
          <p14:tracePt t="37580" x="6210300" y="2635250"/>
          <p14:tracePt t="37597" x="6223000" y="2622550"/>
          <p14:tracePt t="37613" x="6242050" y="2622550"/>
          <p14:tracePt t="37630" x="6261100" y="2622550"/>
          <p14:tracePt t="37646" x="6273800" y="2622550"/>
          <p14:tracePt t="37687" x="6280150" y="2622550"/>
          <p14:tracePt t="37699" x="6286500" y="2622550"/>
          <p14:tracePt t="37713" x="6292850" y="2628900"/>
          <p14:tracePt t="37730" x="6305550" y="2641600"/>
          <p14:tracePt t="37746" x="6305550" y="2660650"/>
          <p14:tracePt t="37763" x="6311900" y="2673350"/>
          <p14:tracePt t="37780" x="6318250" y="2698750"/>
          <p14:tracePt t="37796" x="6324600" y="2717800"/>
          <p14:tracePt t="37813" x="6324600" y="2730500"/>
          <p14:tracePt t="37830" x="6324600" y="2743200"/>
          <p14:tracePt t="37847" x="6324600" y="2755900"/>
          <p14:tracePt t="37863" x="6324600" y="2768600"/>
          <p14:tracePt t="37880" x="6330950" y="2781300"/>
          <p14:tracePt t="37896" x="6330950" y="2800350"/>
          <p14:tracePt t="37913" x="6330950" y="2825750"/>
          <p14:tracePt t="37930" x="6330950" y="2838450"/>
          <p14:tracePt t="37946" x="6324600" y="2838450"/>
          <p14:tracePt t="37963" x="6324600" y="2844800"/>
          <p14:tracePt t="37979" x="6324600" y="2857500"/>
          <p14:tracePt t="37996" x="6324600" y="2863850"/>
          <p14:tracePt t="38013" x="6324600" y="2870200"/>
          <p14:tracePt t="38113" x="6324600" y="2876550"/>
          <p14:tracePt t="38617" x="6337300" y="2882900"/>
          <p14:tracePt t="38625" x="6343650" y="2882900"/>
          <p14:tracePt t="38699" x="6350000" y="2882900"/>
          <p14:tracePt t="38848" x="6356350" y="2882900"/>
          <p14:tracePt t="38863" x="6362700" y="2876550"/>
          <p14:tracePt t="38871" x="6375400" y="2857500"/>
          <p14:tracePt t="38879" x="6375400" y="2838450"/>
          <p14:tracePt t="38896" x="6375400" y="2781300"/>
          <p14:tracePt t="38913" x="6375400" y="2730500"/>
          <p14:tracePt t="38929" x="6362700" y="2692400"/>
          <p14:tracePt t="38946" x="6356350" y="2679700"/>
          <p14:tracePt t="38979" x="6356350" y="2660650"/>
          <p14:tracePt t="38996" x="6381750" y="2622550"/>
          <p14:tracePt t="39012" x="6407150" y="2571750"/>
          <p14:tracePt t="39029" x="6438900" y="2533650"/>
          <p14:tracePt t="39046" x="6445250" y="2508250"/>
          <p14:tracePt t="39062" x="6451600" y="2489200"/>
          <p14:tracePt t="39079" x="6464300" y="2463800"/>
          <p14:tracePt t="39096" x="6477000" y="2438400"/>
          <p14:tracePt t="39113" x="6489700" y="2400300"/>
          <p14:tracePt t="39129" x="6496050" y="2374900"/>
          <p14:tracePt t="39146" x="6508750" y="2349500"/>
          <p14:tracePt t="39162" x="6521450" y="2298700"/>
          <p14:tracePt t="39179" x="6540500" y="2254250"/>
          <p14:tracePt t="39196" x="6572250" y="2228850"/>
          <p14:tracePt t="39213" x="6610350" y="2178050"/>
          <p14:tracePt t="39229" x="6635750" y="2152650"/>
          <p14:tracePt t="39246" x="6667500" y="2127250"/>
          <p14:tracePt t="39262" x="6686550" y="2095500"/>
          <p14:tracePt t="39279" x="6705600" y="2070100"/>
          <p14:tracePt t="39296" x="6724650" y="2051050"/>
          <p14:tracePt t="39312" x="6743700" y="2025650"/>
          <p14:tracePt t="39329" x="6769100" y="2000250"/>
          <p14:tracePt t="39346" x="6800850" y="1974850"/>
          <p14:tracePt t="39363" x="6832600" y="1930400"/>
          <p14:tracePt t="39418" x="6838950" y="1924050"/>
          <p14:tracePt t="39429" x="6845300" y="1917700"/>
          <p14:tracePt t="39437" x="6845300" y="1911350"/>
          <p14:tracePt t="39445" x="6851650" y="1905000"/>
          <p14:tracePt t="39462" x="6858000" y="1892300"/>
          <p14:tracePt t="39479" x="6877050" y="1866900"/>
          <p14:tracePt t="39496" x="6902450" y="1841500"/>
          <p14:tracePt t="39512" x="6927850" y="1816100"/>
          <p14:tracePt t="39529" x="6934200" y="1784350"/>
          <p14:tracePt t="39545" x="6934200" y="1778000"/>
          <p14:tracePt t="39562" x="6934200" y="1771650"/>
          <p14:tracePt t="39579" x="6934200" y="1765300"/>
          <p14:tracePt t="39612" x="6946900" y="1752600"/>
          <p14:tracePt t="39629" x="6972300" y="1727200"/>
          <p14:tracePt t="39646" x="6978650" y="1714500"/>
          <p14:tracePt t="39959" x="6985000" y="1714500"/>
          <p14:tracePt t="39967" x="6997700" y="1720850"/>
          <p14:tracePt t="39975" x="7010400" y="1739900"/>
          <p14:tracePt t="39984" x="7016750" y="1752600"/>
          <p14:tracePt t="39995" x="7029450" y="1771650"/>
          <p14:tracePt t="40012" x="7035800" y="1797050"/>
          <p14:tracePt t="40029" x="7035800" y="1803400"/>
          <p14:tracePt t="40045" x="7035800" y="1809750"/>
          <p14:tracePt t="40079" x="7048500" y="1816100"/>
          <p14:tracePt t="40095" x="7054850" y="1854200"/>
          <p14:tracePt t="40112" x="7054850" y="1879600"/>
          <p14:tracePt t="40185" x="7054850" y="1898650"/>
          <p14:tracePt t="40193" x="7054850" y="1917700"/>
          <p14:tracePt t="40203" x="7054850" y="1930400"/>
          <p14:tracePt t="40212" x="7054850" y="1943100"/>
          <p14:tracePt t="40229" x="7048500" y="1968500"/>
          <p14:tracePt t="40245" x="7029450" y="2000250"/>
          <p14:tracePt t="40262" x="7016750" y="2012950"/>
          <p14:tracePt t="40279" x="7004050" y="2038350"/>
          <p14:tracePt t="40295" x="6997700" y="2057400"/>
          <p14:tracePt t="40312" x="6991350" y="2089150"/>
          <p14:tracePt t="40329" x="6959600" y="2152650"/>
          <p14:tracePt t="40345" x="6946900" y="2209800"/>
          <p14:tracePt t="40362" x="6934200" y="2235200"/>
          <p14:tracePt t="40378" x="6927850" y="2254250"/>
          <p14:tracePt t="40395" x="6927850" y="2266950"/>
          <p14:tracePt t="40412" x="6915150" y="2292350"/>
          <p14:tracePt t="40428" x="6902450" y="2330450"/>
          <p14:tracePt t="40445" x="6889750" y="2381250"/>
          <p14:tracePt t="40462" x="6864350" y="2457450"/>
          <p14:tracePt t="40478" x="6838950" y="2520950"/>
          <p14:tracePt t="40495" x="6826250" y="2552700"/>
          <p14:tracePt t="40512" x="6819900" y="2571750"/>
          <p14:tracePt t="40528" x="6819900" y="2597150"/>
          <p14:tracePt t="40545" x="6807200" y="2635250"/>
          <p14:tracePt t="40562" x="6800850" y="2660650"/>
          <p14:tracePt t="40578" x="6788150" y="2686050"/>
          <p14:tracePt t="40595" x="6775450" y="2711450"/>
          <p14:tracePt t="40612" x="6762750" y="2736850"/>
          <p14:tracePt t="40628" x="6756400" y="2755900"/>
          <p14:tracePt t="40645" x="6750050" y="2781300"/>
          <p14:tracePt t="40662" x="6750050" y="2800350"/>
          <p14:tracePt t="40678" x="6743700" y="2838450"/>
          <p14:tracePt t="40695" x="6737350" y="2863850"/>
          <p14:tracePt t="40712" x="6737350" y="2882900"/>
          <p14:tracePt t="40728" x="6737350" y="2895600"/>
          <p14:tracePt t="40767" x="6737350" y="2908300"/>
          <p14:tracePt t="40778" x="6737350" y="2921000"/>
          <p14:tracePt t="40796" x="6737350" y="2952750"/>
          <p14:tracePt t="40812" x="6737350" y="2990850"/>
          <p14:tracePt t="40828" x="6737350" y="3035300"/>
          <p14:tracePt t="40845" x="6737350" y="3060700"/>
          <p14:tracePt t="40862" x="6737350" y="3067050"/>
          <p14:tracePt t="40878" x="6737350" y="3073400"/>
          <p14:tracePt t="40895" x="6737350" y="3079750"/>
          <p14:tracePt t="40912" x="6737350" y="3111500"/>
          <p14:tracePt t="40928" x="6743700" y="3136900"/>
          <p14:tracePt t="40945" x="6750050" y="3155950"/>
          <p14:tracePt t="40962" x="6756400" y="3181350"/>
          <p14:tracePt t="40978" x="6762750" y="3187700"/>
          <p14:tracePt t="40995" x="6762750" y="3200400"/>
          <p14:tracePt t="41012" x="6762750" y="3213100"/>
          <p14:tracePt t="41028" x="6769100" y="3225800"/>
          <p14:tracePt t="41045" x="6769100" y="3244850"/>
          <p14:tracePt t="41062" x="6769100" y="3263900"/>
          <p14:tracePt t="41078" x="6775450" y="3276600"/>
          <p14:tracePt t="41095" x="6775450" y="3289300"/>
          <p14:tracePt t="41112" x="6775450" y="3295650"/>
          <p14:tracePt t="41128" x="6781800" y="3308350"/>
          <p14:tracePt t="41201" x="6781800" y="3314700"/>
          <p14:tracePt t="41225" x="6788150" y="3321050"/>
          <p14:tracePt t="41231" x="6794500" y="3321050"/>
          <p14:tracePt t="41245" x="6794500" y="3327400"/>
          <p14:tracePt t="41261" x="6794500" y="3340100"/>
          <p14:tracePt t="41278" x="6794500" y="3346450"/>
          <p14:tracePt t="41311" x="6800850" y="3359150"/>
          <p14:tracePt t="41328" x="6800850" y="3371850"/>
          <p14:tracePt t="41345" x="6800850" y="3390900"/>
          <p14:tracePt t="41361" x="6800850" y="3416300"/>
          <p14:tracePt t="41378" x="6800850" y="3435350"/>
          <p14:tracePt t="41395" x="6800850" y="3467100"/>
          <p14:tracePt t="41411" x="6800850" y="3486150"/>
          <p14:tracePt t="41428" x="6800850" y="3492500"/>
          <p14:tracePt t="41445" x="6800850" y="3498850"/>
          <p14:tracePt t="41461" x="6800850" y="3511550"/>
          <p14:tracePt t="41478" x="6807200" y="3524250"/>
          <p14:tracePt t="41495" x="6807200" y="3536950"/>
          <p14:tracePt t="41511" x="6807200" y="3562350"/>
          <p14:tracePt t="41528" x="6807200" y="3581400"/>
          <p14:tracePt t="41545" x="6807200" y="3587750"/>
          <p14:tracePt t="41639" x="6807200" y="3594100"/>
          <p14:tracePt t="41649" x="6807200" y="3600450"/>
          <p14:tracePt t="41661" x="6807200" y="3606800"/>
          <p14:tracePt t="41673" x="6807200" y="3613150"/>
          <p14:tracePt t="41682" x="6813550" y="3613150"/>
          <p14:tracePt t="41695" x="6813550" y="3619500"/>
          <p14:tracePt t="41755" x="6813550" y="3625850"/>
          <p14:tracePt t="41779" x="6813550" y="3632200"/>
          <p14:tracePt t="41873" x="6813550" y="3638550"/>
          <p14:tracePt t="41911" x="6813550" y="3644900"/>
          <p14:tracePt t="41923" x="6813550" y="3651250"/>
          <p14:tracePt t="41932" x="6813550" y="3657600"/>
          <p14:tracePt t="41944" x="6819900" y="3657600"/>
          <p14:tracePt t="41961" x="6826250" y="3670300"/>
          <p14:tracePt t="41978" x="6832600" y="3695700"/>
          <p14:tracePt t="41994" x="6838950" y="3708400"/>
          <p14:tracePt t="42011" x="6845300" y="3733800"/>
          <p14:tracePt t="42028" x="6851650" y="3752850"/>
          <p14:tracePt t="42045" x="6851650" y="3784600"/>
          <p14:tracePt t="42061" x="6851650" y="3797300"/>
          <p14:tracePt t="42078" x="6851650" y="3810000"/>
          <p14:tracePt t="42111" x="6851650" y="3816350"/>
          <p14:tracePt t="42128" x="6851650" y="3822700"/>
          <p14:tracePt t="42145" x="6851650" y="3848100"/>
          <p14:tracePt t="42161" x="6851650" y="3854450"/>
          <p14:tracePt t="42194" x="6851650" y="3860800"/>
          <p14:tracePt t="42776" x="6838950" y="3854450"/>
          <p14:tracePt t="42784" x="6826250" y="3848100"/>
          <p14:tracePt t="42794" x="6819900" y="3848100"/>
          <p14:tracePt t="44521" x="6826250" y="3848100"/>
          <p14:tracePt t="44527" x="6838950" y="3848100"/>
          <p14:tracePt t="44536" x="6845300" y="3848100"/>
          <p14:tracePt t="44545" x="6858000" y="3848100"/>
          <p14:tracePt t="44560" x="6870700" y="3848100"/>
          <p14:tracePt t="44577" x="6870700" y="3854450"/>
          <p14:tracePt t="44593" x="6877050" y="3860800"/>
          <p14:tracePt t="44610" x="6889750" y="3873500"/>
          <p14:tracePt t="44627" x="6902450" y="3892550"/>
          <p14:tracePt t="44643" x="6908800" y="3898900"/>
          <p14:tracePt t="44660" x="6908800" y="3911600"/>
          <p14:tracePt t="44723" x="6908800" y="3917950"/>
          <p14:tracePt t="44773" x="6915150" y="3924300"/>
          <p14:tracePt t="44785" x="6921500" y="3930650"/>
          <p14:tracePt t="44793" x="6927850" y="3937000"/>
          <p14:tracePt t="44802" x="6934200" y="3949700"/>
          <p14:tracePt t="44810" x="6940550" y="3968750"/>
          <p14:tracePt t="44826" x="6959600" y="3987800"/>
          <p14:tracePt t="44843" x="6978650" y="4013200"/>
          <p14:tracePt t="44860" x="6978650" y="4019550"/>
          <p14:tracePt t="44895" x="6978650" y="4025900"/>
          <p14:tracePt t="44914" x="6978650" y="4038600"/>
          <p14:tracePt t="44927" x="6978650" y="4051300"/>
          <p14:tracePt t="44943" x="6978650" y="4076700"/>
          <p14:tracePt t="44960" x="6978650" y="4102100"/>
          <p14:tracePt t="44977" x="6978650" y="4108450"/>
          <p14:tracePt t="44997" x="6978650" y="4114800"/>
          <p14:tracePt t="45010" x="6978650" y="4121150"/>
          <p14:tracePt t="45026" x="6978650" y="4140200"/>
          <p14:tracePt t="45043" x="6978650" y="4165600"/>
          <p14:tracePt t="45060" x="6972300" y="4197350"/>
          <p14:tracePt t="45076" x="6965950" y="4229100"/>
          <p14:tracePt t="45093" x="6946900" y="4267200"/>
          <p14:tracePt t="45110" x="6940550" y="4286250"/>
          <p14:tracePt t="45126" x="6940550" y="4298950"/>
          <p14:tracePt t="45160" x="6940550" y="4311650"/>
          <p14:tracePt t="45176" x="6940550" y="4318000"/>
          <p14:tracePt t="45193" x="6940550" y="4324350"/>
          <p14:tracePt t="45210" x="6934200" y="4337050"/>
          <p14:tracePt t="45227" x="6927850" y="4368800"/>
          <p14:tracePt t="45243" x="6921500" y="4394200"/>
          <p14:tracePt t="45260" x="6921500" y="4419600"/>
          <p14:tracePt t="45276" x="6921500" y="4438650"/>
          <p14:tracePt t="45293" x="6921500" y="4451350"/>
          <p14:tracePt t="45310" x="6921500" y="4464050"/>
          <p14:tracePt t="45326" x="6921500" y="4470400"/>
          <p14:tracePt t="45351" x="6921500" y="4476750"/>
          <p14:tracePt t="45362" x="6921500" y="4483100"/>
          <p14:tracePt t="45376" x="6921500" y="4495800"/>
          <p14:tracePt t="45393" x="6921500" y="4502150"/>
          <p14:tracePt t="45410" x="6921500" y="4508500"/>
          <p14:tracePt t="45457" x="6927850" y="4514850"/>
          <p14:tracePt t="45469" x="6927850" y="4527550"/>
          <p14:tracePt t="45477" x="6934200" y="4533900"/>
          <p14:tracePt t="45493" x="6940550" y="4552950"/>
          <p14:tracePt t="45510" x="6940550" y="4559300"/>
          <p14:tracePt t="45526" x="6940550" y="4565650"/>
          <p14:tracePt t="45562" x="6940550" y="4572000"/>
          <p14:tracePt t="45576" x="6940550" y="4578350"/>
          <p14:tracePt t="45593" x="6940550" y="4584700"/>
          <p14:tracePt t="45609" x="6940550" y="4591050"/>
          <p14:tracePt t="45633" x="6940550" y="4597400"/>
          <p14:tracePt t="45647" x="6940550" y="4610100"/>
          <p14:tracePt t="45660" x="6940550" y="4616450"/>
          <p14:tracePt t="45676" x="6934200" y="4635500"/>
          <p14:tracePt t="45693" x="6927850" y="4648200"/>
          <p14:tracePt t="45709" x="6921500" y="4648200"/>
          <p14:tracePt t="45929" x="6915150" y="4654550"/>
          <p14:tracePt t="45945" x="6908800" y="4654550"/>
          <p14:tracePt t="46081" x="6902450" y="4660900"/>
          <p14:tracePt t="46105" x="6902450" y="4667250"/>
          <p14:tracePt t="46114" x="6896100" y="4667250"/>
          <p14:tracePt t="46121" x="6896100" y="4673600"/>
          <p14:tracePt t="46130" x="6889750" y="4679950"/>
          <p14:tracePt t="46144" x="6889750" y="4686300"/>
          <p14:tracePt t="46164" x="6889750" y="4692650"/>
          <p14:tracePt t="46176" x="6889750" y="4699000"/>
          <p14:tracePt t="46193" x="6883400" y="4711700"/>
          <p14:tracePt t="46209" x="6883400" y="4724400"/>
          <p14:tracePt t="46226" x="6877050" y="4749800"/>
          <p14:tracePt t="46243" x="6870700" y="4787900"/>
          <p14:tracePt t="46259" x="6864350" y="4813300"/>
          <p14:tracePt t="46276" x="6858000" y="4838700"/>
          <p14:tracePt t="46293" x="6858000" y="4851400"/>
          <p14:tracePt t="46309" x="6858000" y="4857750"/>
          <p14:tracePt t="46341" x="6858000" y="4864100"/>
          <p14:tracePt t="46351" x="6858000" y="4870450"/>
          <p14:tracePt t="46371" x="6858000" y="4876800"/>
          <p14:tracePt t="46379" x="6858000" y="4883150"/>
          <p14:tracePt t="46392" x="6858000" y="4889500"/>
          <p14:tracePt t="46409" x="6858000" y="4902200"/>
          <p14:tracePt t="46442" x="6858000" y="4908550"/>
          <p14:tracePt t="46459" x="6858000" y="4914900"/>
          <p14:tracePt t="46476" x="6864350" y="4921250"/>
          <p14:tracePt t="46495" x="6864350" y="4927600"/>
          <p14:tracePt t="46545" x="6870700" y="4933950"/>
          <p14:tracePt t="46557" x="6870700" y="4940300"/>
          <p14:tracePt t="46627" x="6877050" y="4940300"/>
          <p14:tracePt t="46703" x="6883400" y="4940300"/>
          <p14:tracePt t="46714" x="6889750" y="4940300"/>
          <p14:tracePt t="46741" x="6896100" y="4940300"/>
          <p14:tracePt t="46749" x="6902450" y="4940300"/>
          <p14:tracePt t="46757" x="6908800" y="4940300"/>
          <p14:tracePt t="46766" x="6915150" y="4940300"/>
          <p14:tracePt t="46776" x="6921500" y="4940300"/>
          <p14:tracePt t="46792" x="6927850" y="4940300"/>
          <p14:tracePt t="46809" x="6934200" y="4940300"/>
          <p14:tracePt t="46826" x="6940550" y="4940300"/>
          <p14:tracePt t="46843" x="6946900" y="4940300"/>
          <p14:tracePt t="46867" x="6946900" y="4946650"/>
          <p14:tracePt t="46893" x="6953250" y="4953000"/>
          <p14:tracePt t="46905" x="6959600" y="4959350"/>
          <p14:tracePt t="46914" x="6959600" y="4965700"/>
          <p14:tracePt t="46933" x="6965950" y="4965700"/>
          <p14:tracePt t="46942" x="6965950" y="4978400"/>
          <p14:tracePt t="46959" x="6985000" y="4991100"/>
          <p14:tracePt t="46976" x="6997700" y="4991100"/>
          <p14:tracePt t="46992" x="7004050" y="4997450"/>
          <p14:tracePt t="47009" x="7004050" y="5010150"/>
          <p14:tracePt t="47026" x="7010400" y="5022850"/>
          <p14:tracePt t="47073" x="7010400" y="5029200"/>
          <p14:tracePt t="47163" x="7010400" y="5035550"/>
          <p14:tracePt t="47171" x="7010400" y="5048250"/>
          <p14:tracePt t="47180" x="7010400" y="5060950"/>
          <p14:tracePt t="47192" x="7004050" y="5073650"/>
          <p14:tracePt t="47209" x="6978650" y="5105400"/>
          <p14:tracePt t="47225" x="6972300" y="5105400"/>
          <p14:tracePt t="47242" x="6972300" y="5111750"/>
          <p14:tracePt t="47819" x="6965950" y="5118100"/>
          <p14:tracePt t="47853" x="6965950" y="5124450"/>
          <p14:tracePt t="47866" x="6959600" y="5124450"/>
          <p14:tracePt t="47873" x="6959600" y="5130800"/>
          <p14:tracePt t="47881" x="6953250" y="5143500"/>
          <p14:tracePt t="47892" x="6934200" y="5156200"/>
          <p14:tracePt t="47908" x="6921500" y="5181600"/>
          <p14:tracePt t="47925" x="6908800" y="5213350"/>
          <p14:tracePt t="47942" x="6902450" y="5219700"/>
          <p14:tracePt t="47958" x="6883400" y="5238750"/>
          <p14:tracePt t="47975" x="6826250" y="5289550"/>
          <p14:tracePt t="47992" x="6762750" y="5321300"/>
          <p14:tracePt t="48008" x="6718300" y="5340350"/>
          <p14:tracePt t="48025" x="6680200" y="5346700"/>
          <p14:tracePt t="48042" x="6635750" y="5346700"/>
          <p14:tracePt t="48058" x="6546850" y="5346700"/>
          <p14:tracePt t="48075" x="6407150" y="5359400"/>
          <p14:tracePt t="48092" x="6210300" y="5391150"/>
          <p14:tracePt t="48108" x="5892800" y="5448300"/>
          <p14:tracePt t="48125" x="5734050" y="5480050"/>
          <p14:tracePt t="48142" x="5651500" y="5486400"/>
          <p14:tracePt t="48158" x="5626100" y="5486400"/>
          <p14:tracePt t="48175" x="5607050" y="5486400"/>
          <p14:tracePt t="48192" x="5588000" y="5486400"/>
          <p14:tracePt t="48208" x="5575300" y="5486400"/>
          <p14:tracePt t="48225" x="5568950" y="5492750"/>
          <p14:tracePt t="48315" x="5581650" y="5492750"/>
          <p14:tracePt t="48323" x="5594350" y="5492750"/>
          <p14:tracePt t="48330" x="5613400" y="5492750"/>
          <p14:tracePt t="48342" x="5638800" y="5492750"/>
          <p14:tracePt t="48358" x="5759450" y="5480050"/>
          <p14:tracePt t="48375" x="5911850" y="5441950"/>
          <p14:tracePt t="48392" x="6134100" y="5397500"/>
          <p14:tracePt t="48408" x="6362700" y="5391150"/>
          <p14:tracePt t="48425" x="6578600" y="5391150"/>
          <p14:tracePt t="48442" x="6686550" y="5403850"/>
          <p14:tracePt t="48458" x="6775450" y="5410200"/>
          <p14:tracePt t="48475" x="6908800" y="5410200"/>
          <p14:tracePt t="48491" x="7054850" y="5378450"/>
          <p14:tracePt t="48508" x="7188200" y="5340350"/>
          <p14:tracePt t="48525" x="7327900" y="5327650"/>
          <p14:tracePt t="48541" x="7346950" y="5321300"/>
          <p14:tracePt t="48605" x="7346950" y="5327650"/>
          <p14:tracePt t="48612" x="7346950" y="5340350"/>
          <p14:tracePt t="48627" x="7340600" y="5346700"/>
          <p14:tracePt t="48635" x="7334250" y="5353050"/>
          <p14:tracePt t="48643" x="7321550" y="5353050"/>
          <p14:tracePt t="48658" x="7296150" y="5353050"/>
          <p14:tracePt t="48675" x="7258050" y="5340350"/>
          <p14:tracePt t="48691" x="7175500" y="5334000"/>
          <p14:tracePt t="48708" x="7067550" y="5346700"/>
          <p14:tracePt t="48725" x="6959600" y="5384800"/>
          <p14:tracePt t="48741" x="6813550" y="5435600"/>
          <p14:tracePt t="48758" x="6654800" y="5473700"/>
          <p14:tracePt t="48775" x="6432550" y="5499100"/>
          <p14:tracePt t="48791" x="6292850" y="5518150"/>
          <p14:tracePt t="48808" x="6140450" y="5518150"/>
          <p14:tracePt t="48825" x="5969000" y="5518150"/>
          <p14:tracePt t="48841" x="5803900" y="5499100"/>
          <p14:tracePt t="48858" x="5670550" y="5467350"/>
          <p14:tracePt t="48875" x="5581650" y="5467350"/>
          <p14:tracePt t="48891" x="5511800" y="5467350"/>
          <p14:tracePt t="48908" x="5302250" y="5518150"/>
          <p14:tracePt t="48925" x="5105400" y="5556250"/>
          <p14:tracePt t="48941" x="4794250" y="5607050"/>
          <p14:tracePt t="48958" x="4445000" y="5600700"/>
          <p14:tracePt t="48975" x="4197350" y="5600700"/>
          <p14:tracePt t="48991" x="3975100" y="5581650"/>
          <p14:tracePt t="49008" x="3746500" y="5556250"/>
          <p14:tracePt t="49025" x="3517900" y="5518150"/>
          <p14:tracePt t="49041" x="3073400" y="5518150"/>
          <p14:tracePt t="49058" x="2768600" y="5524500"/>
          <p14:tracePt t="49075" x="2628900" y="5549900"/>
          <p14:tracePt t="49091" x="2590800" y="5562600"/>
          <p14:tracePt t="49108" x="2565400" y="5568950"/>
          <p14:tracePt t="49125" x="2533650" y="5581650"/>
          <p14:tracePt t="49141" x="2381250" y="5638800"/>
          <p14:tracePt t="49158" x="2273300" y="5664200"/>
          <p14:tracePt t="49174" x="2247900" y="5670550"/>
          <p14:tracePt t="49191" x="2228850" y="5683250"/>
          <p14:tracePt t="49208" x="2222500" y="5689600"/>
          <p14:tracePt t="49225" x="2203450" y="5695950"/>
          <p14:tracePt t="49241" x="2184400" y="5702300"/>
          <p14:tracePt t="49258" x="2171700" y="5715000"/>
          <p14:tracePt t="49275" x="2127250" y="5746750"/>
          <p14:tracePt t="49291" x="2076450" y="5778500"/>
          <p14:tracePt t="49308" x="2038350" y="5803900"/>
          <p14:tracePt t="49324" x="2006600" y="5829300"/>
          <p14:tracePt t="49341" x="1981200" y="5848350"/>
          <p14:tracePt t="49358" x="1955800" y="5873750"/>
          <p14:tracePt t="49374" x="1879600" y="5905500"/>
          <p14:tracePt t="49391" x="1682750" y="5943600"/>
          <p14:tracePt t="49408" x="1568450" y="5949950"/>
          <p14:tracePt t="49424" x="1536700" y="5949950"/>
          <p14:tracePt t="49441" x="1530350" y="5949950"/>
          <p14:tracePt t="52621" x="1524000" y="5949950"/>
          <p14:tracePt t="52645" x="1517650" y="5949950"/>
          <p14:tracePt t="54553" x="1511300" y="5949950"/>
          <p14:tracePt t="54569" x="1504950" y="5949950"/>
          <p14:tracePt t="54921" x="1498600" y="5949950"/>
          <p14:tracePt t="55787" x="1492250" y="5943600"/>
          <p14:tracePt t="56846" x="1479550" y="59372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7211E9BA-E55F-42ED-B19E-BD0ED6477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495550"/>
            <a:ext cx="7705725" cy="20129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ANÁLISE  DINÂMICA  DE  UM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 SISTEMA  DE  CONTROLE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04877C2-4111-4C8E-BC6D-97A35438F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4"/>
    </mc:Choice>
    <mc:Fallback xmlns="">
      <p:transition spd="slow" advTm="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8" x="1473200" y="5930900"/>
          <p14:tracePt t="1980" x="1466850" y="5930900"/>
          <p14:tracePt t="1992" x="1466850" y="5924550"/>
          <p14:tracePt t="2001" x="1466850" y="5918200"/>
          <p14:tracePt t="2018" x="1460500" y="5911850"/>
          <p14:tracePt t="2034" x="1460500" y="5892800"/>
          <p14:tracePt t="2051" x="1454150" y="5873750"/>
          <p14:tracePt t="2068" x="1447800" y="5861050"/>
          <p14:tracePt t="2084" x="1441450" y="5848350"/>
          <p14:tracePt t="2101" x="1435100" y="5810250"/>
          <p14:tracePt t="2118" x="1422400" y="5784850"/>
          <p14:tracePt t="2134" x="1416050" y="5759450"/>
          <p14:tracePt t="2151" x="1409700" y="5734050"/>
          <p14:tracePt t="2168" x="1409700" y="5708650"/>
          <p14:tracePt t="2184" x="1409700" y="5683250"/>
          <p14:tracePt t="2201" x="1403350" y="5657850"/>
          <p14:tracePt t="2218" x="1384300" y="5626100"/>
          <p14:tracePt t="2234" x="1352550" y="5600700"/>
          <p14:tracePt t="2251" x="1333500" y="5581650"/>
          <p14:tracePt t="2268" x="1327150" y="5556250"/>
          <p14:tracePt t="2284" x="1320800" y="5530850"/>
          <p14:tracePt t="2301" x="1314450" y="5511800"/>
          <p14:tracePt t="2318" x="1308100" y="5486400"/>
          <p14:tracePt t="2334" x="1295400" y="5473700"/>
          <p14:tracePt t="2351" x="1257300" y="5429250"/>
          <p14:tracePt t="2368" x="1231900" y="5403850"/>
          <p14:tracePt t="2384" x="1200150" y="5365750"/>
          <p14:tracePt t="2401" x="1187450" y="5308600"/>
          <p14:tracePt t="2417" x="1181100" y="5251450"/>
          <p14:tracePt t="2434" x="1181100" y="5181600"/>
          <p14:tracePt t="2451" x="1181100" y="5118100"/>
          <p14:tracePt t="2467" x="1174750" y="5105400"/>
          <p14:tracePt t="2484" x="1168400" y="5073650"/>
          <p14:tracePt t="2501" x="1168400" y="5067300"/>
          <p14:tracePt t="2742" x="1168400" y="5060950"/>
          <p14:tracePt t="2750" x="1168400" y="5054600"/>
          <p14:tracePt t="2766" x="1168400" y="5041900"/>
          <p14:tracePt t="2772" x="1168400" y="5035550"/>
          <p14:tracePt t="2784" x="1168400" y="5029200"/>
          <p14:tracePt t="2801" x="1168400" y="5022850"/>
          <p14:tracePt t="3214" x="1168400" y="5016500"/>
          <p14:tracePt t="3226" x="1174750" y="5016500"/>
          <p14:tracePt t="3242" x="1181100" y="5010150"/>
          <p14:tracePt t="3250" x="1187450" y="5010150"/>
          <p14:tracePt t="3257" x="1206500" y="4997450"/>
          <p14:tracePt t="3267" x="1219200" y="4991100"/>
          <p14:tracePt t="3284" x="1244600" y="4978400"/>
          <p14:tracePt t="3300" x="1263650" y="4972050"/>
          <p14:tracePt t="3317" x="1276350" y="4959350"/>
          <p14:tracePt t="3334" x="1314450" y="4940300"/>
          <p14:tracePt t="3350" x="1320800" y="4940300"/>
          <p14:tracePt t="3367" x="1327150" y="4940300"/>
          <p14:tracePt t="3400" x="1327150" y="4933950"/>
          <p14:tracePt t="3566" x="1327150" y="4927600"/>
          <p14:tracePt t="3616" x="1333500" y="4921250"/>
          <p14:tracePt t="3628" x="1339850" y="4921250"/>
          <p14:tracePt t="3636" x="1352550" y="4921250"/>
          <p14:tracePt t="3651" x="1358900" y="4921250"/>
          <p14:tracePt t="3674" x="1365250" y="4921250"/>
          <p14:tracePt t="3684" x="1377950" y="4921250"/>
          <p14:tracePt t="3700" x="1403350" y="4927600"/>
          <p14:tracePt t="3717" x="1422400" y="4927600"/>
          <p14:tracePt t="3790" x="1428750" y="4927600"/>
          <p14:tracePt t="3804" x="1435100" y="4921250"/>
          <p14:tracePt t="3878" x="1441450" y="4921250"/>
          <p14:tracePt t="3886" x="1454150" y="4927600"/>
          <p14:tracePt t="3894" x="1466850" y="4940300"/>
          <p14:tracePt t="3901" x="1479550" y="4953000"/>
          <p14:tracePt t="3917" x="1511300" y="4984750"/>
          <p14:tracePt t="3933" x="1536700" y="4997450"/>
          <p14:tracePt t="3950" x="1543050" y="5003800"/>
          <p14:tracePt t="4147" x="1536700" y="4997450"/>
          <p14:tracePt t="4154" x="1524000" y="4991100"/>
          <p14:tracePt t="4161" x="1517650" y="4984750"/>
          <p14:tracePt t="4170" x="1511300" y="4978400"/>
          <p14:tracePt t="4183" x="1511300" y="4972050"/>
          <p14:tracePt t="4200" x="1498600" y="4959350"/>
          <p14:tracePt t="4217" x="1473200" y="4940300"/>
          <p14:tracePt t="4233" x="1466850" y="4933950"/>
          <p14:tracePt t="4250" x="1454150" y="4921250"/>
          <p14:tracePt t="4267" x="1447800" y="4902200"/>
          <p14:tracePt t="4283" x="1422400" y="4876800"/>
          <p14:tracePt t="4300" x="1416050" y="4851400"/>
          <p14:tracePt t="4317" x="1409700" y="4826000"/>
          <p14:tracePt t="4333" x="1403350" y="4800600"/>
          <p14:tracePt t="4350" x="1390650" y="4781550"/>
          <p14:tracePt t="4367" x="1384300" y="4762500"/>
          <p14:tracePt t="4383" x="1384300" y="4743450"/>
          <p14:tracePt t="4385" x="1377950" y="4743450"/>
          <p14:tracePt t="4400" x="1371600" y="4730750"/>
          <p14:tracePt t="4417" x="1365250" y="4718050"/>
          <p14:tracePt t="4433" x="1365250" y="4711700"/>
          <p14:tracePt t="4450" x="1358900" y="4705350"/>
          <p14:tracePt t="4466" x="1358900" y="4679950"/>
          <p14:tracePt t="4483" x="1358900" y="4648200"/>
          <p14:tracePt t="4500" x="1358900" y="4641850"/>
          <p14:tracePt t="4517" x="1358900" y="4635500"/>
          <p14:tracePt t="4533" x="1358900" y="4629150"/>
          <p14:tracePt t="4568" x="1358900" y="4622800"/>
          <p14:tracePt t="4580" x="1358900" y="4616450"/>
          <p14:tracePt t="4608" x="1358900" y="4610100"/>
          <p14:tracePt t="4616" x="1358900" y="4603750"/>
          <p14:tracePt t="4632" x="1365250" y="4603750"/>
          <p14:tracePt t="4642" x="1365250" y="4597400"/>
          <p14:tracePt t="4654" x="1365250" y="4591050"/>
          <p14:tracePt t="4666" x="1371600" y="4591050"/>
          <p14:tracePt t="4683" x="1371600" y="4584700"/>
          <p14:tracePt t="4706" x="1371600" y="4578350"/>
          <p14:tracePt t="4736" x="1377950" y="4572000"/>
          <p14:tracePt t="4744" x="1384300" y="4572000"/>
          <p14:tracePt t="4768" x="1384300" y="4565650"/>
          <p14:tracePt t="4810" x="1384300" y="4559300"/>
          <p14:tracePt t="4912" x="1390650" y="4552950"/>
          <p14:tracePt t="4952" x="1397000" y="4552950"/>
          <p14:tracePt t="5001" x="1403350" y="4546600"/>
          <p14:tracePt t="5014" x="1409700" y="4540250"/>
          <p14:tracePt t="5022" x="1409700" y="4533900"/>
          <p14:tracePt t="5033" x="1416050" y="4533900"/>
          <p14:tracePt t="5052" x="1416050" y="4527550"/>
          <p14:tracePt t="5066" x="1422400" y="4521200"/>
          <p14:tracePt t="5083" x="1422400" y="4514850"/>
          <p14:tracePt t="5115" x="1422400" y="4508500"/>
          <p14:tracePt t="5124" x="1422400" y="4502150"/>
          <p14:tracePt t="5133" x="1422400" y="4495800"/>
          <p14:tracePt t="5423" x="1416050" y="4495800"/>
          <p14:tracePt t="5436" x="1409700" y="4495800"/>
          <p14:tracePt t="5444" x="1403350" y="4495800"/>
          <p14:tracePt t="5494" x="1397000" y="4495800"/>
          <p14:tracePt t="5544" x="1397000" y="4502150"/>
          <p14:tracePt t="5556" x="1390650" y="4502150"/>
          <p14:tracePt t="5564" x="1377950" y="4502150"/>
          <p14:tracePt t="5572" x="1365250" y="4502150"/>
          <p14:tracePt t="5583" x="1352550" y="4502150"/>
          <p14:tracePt t="5599" x="1327150" y="4502150"/>
          <p14:tracePt t="5616" x="1320800" y="4502150"/>
          <p14:tracePt t="5686" x="1314450" y="4502150"/>
          <p14:tracePt t="6494" x="1314450" y="4495800"/>
          <p14:tracePt t="6520" x="1320800" y="4495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4">
            <a:extLst>
              <a:ext uri="{FF2B5EF4-FFF2-40B4-BE49-F238E27FC236}">
                <a16:creationId xmlns:a16="http://schemas.microsoft.com/office/drawing/2014/main" id="{0274DA4B-DED3-472B-9826-1D43163771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400" y="1230313"/>
          <a:ext cx="7823200" cy="493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Image" r:id="rId5" imgW="1801067" imgH="1136906" progId="Photoshop.Image.8">
                  <p:embed/>
                </p:oleObj>
              </mc:Choice>
              <mc:Fallback>
                <p:oleObj name="Image" r:id="rId5" imgW="1801067" imgH="1136906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1230313"/>
                        <a:ext cx="7823200" cy="493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5">
            <a:extLst>
              <a:ext uri="{FF2B5EF4-FFF2-40B4-BE49-F238E27FC236}">
                <a16:creationId xmlns:a16="http://schemas.microsoft.com/office/drawing/2014/main" id="{3F4280F4-57E5-49CB-9DDC-92827520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498475"/>
            <a:ext cx="66960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b="1"/>
              <a:t>SISTEMA  DE  CONTROLE  DA  GLICEMIA  PELA  INSULINA</a:t>
            </a:r>
          </a:p>
        </p:txBody>
      </p:sp>
      <p:sp>
        <p:nvSpPr>
          <p:cNvPr id="21508" name="CaixaDeTexto 1">
            <a:extLst>
              <a:ext uri="{FF2B5EF4-FFF2-40B4-BE49-F238E27FC236}">
                <a16:creationId xmlns:a16="http://schemas.microsoft.com/office/drawing/2014/main" id="{35B53F9F-F074-48DB-BB98-C9BBAE7EF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6381750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1-7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graphicFrame>
        <p:nvGraphicFramePr>
          <p:cNvPr id="21509" name="Object 4">
            <a:extLst>
              <a:ext uri="{FF2B5EF4-FFF2-40B4-BE49-F238E27FC236}">
                <a16:creationId xmlns:a16="http://schemas.microsoft.com/office/drawing/2014/main" id="{37591340-1C12-44EF-9A9F-F89F2D8DD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838" y="1196975"/>
          <a:ext cx="7823200" cy="493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Image" r:id="rId7" imgW="1801067" imgH="1136906" progId="Photoshop.Image.8">
                  <p:embed/>
                </p:oleObj>
              </mc:Choice>
              <mc:Fallback>
                <p:oleObj name="Image" r:id="rId7" imgW="1801067" imgH="1136906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1196975"/>
                        <a:ext cx="7823200" cy="493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F15CABC-7C4E-4DE5-A232-4C54C28E19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14"/>
    </mc:Choice>
    <mc:Fallback xmlns="">
      <p:transition spd="slow" advTm="59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9" x="1320800" y="4489450"/>
          <p14:tracePt t="923" x="1327150" y="4489450"/>
          <p14:tracePt t="935" x="1333500" y="4489450"/>
          <p14:tracePt t="984" x="1333500" y="4483100"/>
          <p14:tracePt t="1008" x="1333500" y="4476750"/>
          <p14:tracePt t="1018" x="1339850" y="4464050"/>
          <p14:tracePt t="1023" x="1339850" y="4457700"/>
          <p14:tracePt t="1031" x="1346200" y="4451350"/>
          <p14:tracePt t="1047" x="1352550" y="4445000"/>
          <p14:tracePt t="1063" x="1352550" y="4438650"/>
          <p14:tracePt t="1148" x="1352550" y="4432300"/>
          <p14:tracePt t="1161" x="1358900" y="4425950"/>
          <p14:tracePt t="1169" x="1365250" y="4419600"/>
          <p14:tracePt t="1180" x="1371600" y="4413250"/>
          <p14:tracePt t="1196" x="1377950" y="4406900"/>
          <p14:tracePt t="1213" x="1384300" y="4387850"/>
          <p14:tracePt t="1246" x="1390650" y="4375150"/>
          <p14:tracePt t="1263" x="1403350" y="4349750"/>
          <p14:tracePt t="1280" x="1422400" y="4324350"/>
          <p14:tracePt t="1296" x="1447800" y="4298950"/>
          <p14:tracePt t="1313" x="1460500" y="4273550"/>
          <p14:tracePt t="1330" x="1479550" y="4235450"/>
          <p14:tracePt t="1346" x="1492250" y="4210050"/>
          <p14:tracePt t="1363" x="1504950" y="4191000"/>
          <p14:tracePt t="1380" x="1543050" y="4146550"/>
          <p14:tracePt t="1396" x="1549400" y="4127500"/>
          <p14:tracePt t="1436" x="1549400" y="4121150"/>
          <p14:tracePt t="1453" x="1555750" y="4114800"/>
          <p14:tracePt t="1463" x="1562100" y="4114800"/>
          <p14:tracePt t="1480" x="1568450" y="4114800"/>
          <p14:tracePt t="1496" x="1574800" y="4108450"/>
          <p14:tracePt t="1513" x="1587500" y="4095750"/>
          <p14:tracePt t="1529" x="1593850" y="4083050"/>
          <p14:tracePt t="5466" x="1593850" y="4076700"/>
          <p14:tracePt t="5869" x="1606550" y="4064000"/>
          <p14:tracePt t="5879" x="1663700" y="4038600"/>
          <p14:tracePt t="5885" x="1727200" y="4013200"/>
          <p14:tracePt t="5894" x="1797050" y="4000500"/>
          <p14:tracePt t="5911" x="1866900" y="4013200"/>
          <p14:tracePt t="6241" x="1885950" y="4013200"/>
          <p14:tracePt t="6249" x="1936750" y="4013200"/>
          <p14:tracePt t="6257" x="1955800" y="4006850"/>
          <p14:tracePt t="6285" x="1955800" y="4000500"/>
          <p14:tracePt t="6311" x="1955800" y="3994150"/>
          <p14:tracePt t="6319" x="1949450" y="3981450"/>
          <p14:tracePt t="6327" x="1943100" y="3981450"/>
          <p14:tracePt t="6397" x="1936750" y="3981450"/>
          <p14:tracePt t="6405" x="1898650" y="3968750"/>
          <p14:tracePt t="6413" x="1841500" y="3956050"/>
          <p14:tracePt t="6427" x="1733550" y="3917950"/>
          <p14:tracePt t="6444" x="1619250" y="3879850"/>
          <p14:tracePt t="6461" x="1549400" y="3854450"/>
          <p14:tracePt t="6477" x="1511300" y="3848100"/>
          <p14:tracePt t="6494" x="1479550" y="3835400"/>
          <p14:tracePt t="6541" x="1479550" y="3829050"/>
          <p14:tracePt t="6553" x="1473200" y="3822700"/>
          <p14:tracePt t="6561" x="1466850" y="3816350"/>
          <p14:tracePt t="6577" x="1460500" y="3816350"/>
          <p14:tracePt t="6837" x="1454150" y="3816350"/>
          <p14:tracePt t="6854" x="1447800" y="3810000"/>
          <p14:tracePt t="6861" x="1435100" y="3797300"/>
          <p14:tracePt t="6869" x="1422400" y="3790950"/>
          <p14:tracePt t="6877" x="1409700" y="3790950"/>
          <p14:tracePt t="6894" x="1409700" y="3784600"/>
          <p14:tracePt t="6963" x="1403350" y="3778250"/>
          <p14:tracePt t="6975" x="1397000" y="3771900"/>
          <p14:tracePt t="6983" x="1390650" y="3765550"/>
          <p14:tracePt t="6994" x="1384300" y="3752850"/>
          <p14:tracePt t="7010" x="1358900" y="3727450"/>
          <p14:tracePt t="7027" x="1333500" y="3702050"/>
          <p14:tracePt t="7044" x="1301750" y="3663950"/>
          <p14:tracePt t="7060" x="1301750" y="3638550"/>
          <p14:tracePt t="7077" x="1295400" y="3619500"/>
          <p14:tracePt t="7094" x="1295400" y="3606800"/>
          <p14:tracePt t="7110" x="1295400" y="3594100"/>
          <p14:tracePt t="7127" x="1295400" y="3587750"/>
          <p14:tracePt t="7144" x="1295400" y="3575050"/>
          <p14:tracePt t="7160" x="1295400" y="3556000"/>
          <p14:tracePt t="7177" x="1289050" y="3543300"/>
          <p14:tracePt t="7194" x="1289050" y="3530600"/>
          <p14:tracePt t="7210" x="1301750" y="3511550"/>
          <p14:tracePt t="7227" x="1314450" y="3486150"/>
          <p14:tracePt t="7244" x="1327150" y="3467100"/>
          <p14:tracePt t="7260" x="1346200" y="3454400"/>
          <p14:tracePt t="7277" x="1352550" y="3448050"/>
          <p14:tracePt t="7294" x="1358900" y="3435350"/>
          <p14:tracePt t="7310" x="1384300" y="3422650"/>
          <p14:tracePt t="7327" x="1397000" y="3416300"/>
          <p14:tracePt t="7343" x="1409700" y="3409950"/>
          <p14:tracePt t="7360" x="1435100" y="3378200"/>
          <p14:tracePt t="7377" x="1460500" y="3352800"/>
          <p14:tracePt t="7394" x="1479550" y="3346450"/>
          <p14:tracePt t="7443" x="1479550" y="3340100"/>
          <p14:tracePt t="7545" x="1485900" y="3333750"/>
          <p14:tracePt t="7563" x="1485900" y="3327400"/>
          <p14:tracePt t="7571" x="1492250" y="3321050"/>
          <p14:tracePt t="7579" x="1498600" y="3321050"/>
          <p14:tracePt t="7593" x="1504950" y="3314700"/>
          <p14:tracePt t="7610" x="1517650" y="3308350"/>
          <p14:tracePt t="7627" x="1530350" y="3295650"/>
          <p14:tracePt t="7643" x="1562100" y="3282950"/>
          <p14:tracePt t="7660" x="1593850" y="3282950"/>
          <p14:tracePt t="7677" x="1619250" y="3289300"/>
          <p14:tracePt t="7693" x="1631950" y="3295650"/>
          <p14:tracePt t="8051" x="1644650" y="3295650"/>
          <p14:tracePt t="8059" x="1657350" y="3289300"/>
          <p14:tracePt t="8067" x="1670050" y="3282950"/>
          <p14:tracePt t="8077" x="1682750" y="3282950"/>
          <p14:tracePt t="8093" x="1689100" y="3282950"/>
          <p14:tracePt t="8210" x="1689100" y="3276600"/>
          <p14:tracePt t="8841" x="1689100" y="3270250"/>
          <p14:tracePt t="8854" x="1689100" y="3263900"/>
          <p14:tracePt t="8863" x="1689100" y="3257550"/>
          <p14:tracePt t="8883" x="1689100" y="3251200"/>
          <p14:tracePt t="8895" x="1682750" y="3251200"/>
          <p14:tracePt t="8906" x="1682750" y="3244850"/>
          <p14:tracePt t="9079" x="1676400" y="3244850"/>
          <p14:tracePt t="9113" x="1663700" y="3244850"/>
          <p14:tracePt t="9121" x="1657350" y="3244850"/>
          <p14:tracePt t="9130" x="1657350" y="3251200"/>
          <p14:tracePt t="9711" x="1651000" y="3251200"/>
          <p14:tracePt t="9719" x="1644650" y="3251200"/>
          <p14:tracePt t="9726" x="1631950" y="3251200"/>
          <p14:tracePt t="9742" x="1606550" y="3244850"/>
          <p14:tracePt t="9759" x="1574800" y="3244850"/>
          <p14:tracePt t="9776" x="1543050" y="3232150"/>
          <p14:tracePt t="9792" x="1485900" y="3225800"/>
          <p14:tracePt t="9809" x="1428750" y="3219450"/>
          <p14:tracePt t="9826" x="1352550" y="3194050"/>
          <p14:tracePt t="9842" x="1327150" y="3168650"/>
          <p14:tracePt t="9859" x="1308100" y="3155950"/>
          <p14:tracePt t="9876" x="1282700" y="3143250"/>
          <p14:tracePt t="9892" x="1263650" y="3130550"/>
          <p14:tracePt t="9909" x="1244600" y="3124200"/>
          <p14:tracePt t="9926" x="1225550" y="3117850"/>
          <p14:tracePt t="9942" x="1181100" y="3111500"/>
          <p14:tracePt t="9959" x="1123950" y="3111500"/>
          <p14:tracePt t="9976" x="1054100" y="3111500"/>
          <p14:tracePt t="9992" x="996950" y="3111500"/>
          <p14:tracePt t="10009" x="984250" y="3111500"/>
          <p14:tracePt t="10050" x="977900" y="3105150"/>
          <p14:tracePt t="10063" x="965200" y="3098800"/>
          <p14:tracePt t="10076" x="952500" y="3092450"/>
          <p14:tracePt t="10092" x="914400" y="3079750"/>
          <p14:tracePt t="10109" x="889000" y="3067050"/>
          <p14:tracePt t="10125" x="863600" y="3060700"/>
          <p14:tracePt t="10143" x="838200" y="3054350"/>
          <p14:tracePt t="10159" x="825500" y="3048000"/>
          <p14:tracePt t="10827" x="825500" y="3041650"/>
          <p14:tracePt t="13115" x="825500" y="3035300"/>
          <p14:tracePt t="13127" x="819150" y="3022600"/>
          <p14:tracePt t="13135" x="819150" y="3016250"/>
          <p14:tracePt t="13155" x="819150" y="3009900"/>
          <p14:tracePt t="13163" x="812800" y="2997200"/>
          <p14:tracePt t="13174" x="806450" y="2990850"/>
          <p14:tracePt t="13191" x="800100" y="2971800"/>
          <p14:tracePt t="13208" x="800100" y="2965450"/>
          <p14:tracePt t="13224" x="800100" y="2959100"/>
          <p14:tracePt t="13287" x="800100" y="2952750"/>
          <p14:tracePt t="13303" x="793750" y="2946400"/>
          <p14:tracePt t="13311" x="793750" y="2940050"/>
          <p14:tracePt t="13380" x="787400" y="2933700"/>
          <p14:tracePt t="13400" x="787400" y="2927350"/>
          <p14:tracePt t="13409" x="787400" y="2921000"/>
          <p14:tracePt t="13415" x="781050" y="2914650"/>
          <p14:tracePt t="13424" x="781050" y="2908300"/>
          <p14:tracePt t="13441" x="781050" y="2895600"/>
          <p14:tracePt t="13458" x="774700" y="2882900"/>
          <p14:tracePt t="13474" x="774700" y="2870200"/>
          <p14:tracePt t="13513" x="768350" y="2863850"/>
          <p14:tracePt t="13525" x="768350" y="2857500"/>
          <p14:tracePt t="13541" x="768350" y="2851150"/>
          <p14:tracePt t="13557" x="768350" y="2832100"/>
          <p14:tracePt t="13574" x="768350" y="2819400"/>
          <p14:tracePt t="13721" x="768350" y="2813050"/>
          <p14:tracePt t="13741" x="774700" y="2813050"/>
          <p14:tracePt t="13747" x="774700" y="2806700"/>
          <p14:tracePt t="13810" x="774700" y="2800350"/>
          <p14:tracePt t="13821" x="781050" y="2794000"/>
          <p14:tracePt t="13922" x="787400" y="2794000"/>
          <p14:tracePt t="13975" x="793750" y="2787650"/>
          <p14:tracePt t="13987" x="800100" y="2781300"/>
          <p14:tracePt t="13993" x="806450" y="2781300"/>
          <p14:tracePt t="14007" x="806450" y="2774950"/>
          <p14:tracePt t="14041" x="812800" y="2774950"/>
          <p14:tracePt t="15969" x="812800" y="2768600"/>
          <p14:tracePt t="15977" x="806450" y="2768600"/>
          <p14:tracePt t="15989" x="800100" y="2768600"/>
          <p14:tracePt t="16359" x="800100" y="2762250"/>
          <p14:tracePt t="16371" x="806450" y="2755900"/>
          <p14:tracePt t="16379" x="812800" y="2749550"/>
          <p14:tracePt t="16389" x="812800" y="2743200"/>
          <p14:tracePt t="16406" x="819150" y="2736850"/>
          <p14:tracePt t="16439" x="819150" y="2730500"/>
          <p14:tracePt t="16481" x="825500" y="2730500"/>
          <p14:tracePt t="16555" x="825500" y="2724150"/>
          <p14:tracePt t="16567" x="831850" y="2717800"/>
          <p14:tracePt t="16575" x="831850" y="2711450"/>
          <p14:tracePt t="16583" x="831850" y="2705100"/>
          <p14:tracePt t="16602" x="831850" y="2698750"/>
          <p14:tracePt t="17628" x="831850" y="2692400"/>
          <p14:tracePt t="17641" x="831850" y="2679700"/>
          <p14:tracePt t="17649" x="831850" y="2673350"/>
          <p14:tracePt t="17657" x="831850" y="2660650"/>
          <p14:tracePt t="17672" x="831850" y="2628900"/>
          <p14:tracePt t="17689" x="831850" y="2603500"/>
          <p14:tracePt t="17706" x="831850" y="2578100"/>
          <p14:tracePt t="17722" x="831850" y="2565400"/>
          <p14:tracePt t="17739" x="825500" y="2552700"/>
          <p14:tracePt t="17756" x="819150" y="2540000"/>
          <p14:tracePt t="17772" x="806450" y="2520950"/>
          <p14:tracePt t="17789" x="774700" y="2482850"/>
          <p14:tracePt t="17805" x="762000" y="2457450"/>
          <p14:tracePt t="17822" x="742950" y="2438400"/>
          <p14:tracePt t="17839" x="742950" y="2432050"/>
          <p14:tracePt t="17855" x="736600" y="2419350"/>
          <p14:tracePt t="17872" x="730250" y="2419350"/>
          <p14:tracePt t="17889" x="730250" y="2413000"/>
          <p14:tracePt t="17976" x="723900" y="2413000"/>
          <p14:tracePt t="18002" x="723900" y="2406650"/>
          <p14:tracePt t="18077" x="717550" y="2400300"/>
          <p14:tracePt t="18241" x="711200" y="2393950"/>
          <p14:tracePt t="18253" x="711200" y="2387600"/>
          <p14:tracePt t="18261" x="711200" y="2381250"/>
          <p14:tracePt t="18285" x="704850" y="2381250"/>
          <p14:tracePt t="18293" x="704850" y="2374900"/>
          <p14:tracePt t="18305" x="704850" y="2368550"/>
          <p14:tracePt t="18322" x="692150" y="2355850"/>
          <p14:tracePt t="18339" x="692150" y="2330450"/>
          <p14:tracePt t="18355" x="679450" y="2311400"/>
          <p14:tracePt t="18372" x="666750" y="2292350"/>
          <p14:tracePt t="18389" x="660400" y="2266950"/>
          <p14:tracePt t="18405" x="654050" y="2254250"/>
          <p14:tracePt t="18422" x="647700" y="2241550"/>
          <p14:tracePt t="18438" x="647700" y="2235200"/>
          <p14:tracePt t="18455" x="641350" y="2228850"/>
          <p14:tracePt t="18472" x="641350" y="2222500"/>
          <p14:tracePt t="18699" x="641350" y="2216150"/>
          <p14:tracePt t="18761" x="647700" y="2216150"/>
          <p14:tracePt t="18772" x="654050" y="2209800"/>
          <p14:tracePt t="18781" x="660400" y="2209800"/>
          <p14:tracePt t="18793" x="666750" y="2209800"/>
          <p14:tracePt t="19065" x="666750" y="2197100"/>
          <p14:tracePt t="19081" x="666750" y="2190750"/>
          <p14:tracePt t="19097" x="666750" y="2184400"/>
          <p14:tracePt t="19116" x="660400" y="2184400"/>
          <p14:tracePt t="19122" x="660400" y="2178050"/>
          <p14:tracePt t="19455" x="666750" y="2178050"/>
          <p14:tracePt t="19469" x="666750" y="2184400"/>
          <p14:tracePt t="19475" x="673100" y="2184400"/>
          <p14:tracePt t="19488" x="685800" y="2184400"/>
          <p14:tracePt t="19505" x="698500" y="2190750"/>
          <p14:tracePt t="19521" x="704850" y="2197100"/>
          <p14:tracePt t="19538" x="717550" y="2197100"/>
          <p14:tracePt t="19555" x="730250" y="2203450"/>
          <p14:tracePt t="19571" x="742950" y="2203450"/>
          <p14:tracePt t="19588" x="755650" y="2203450"/>
          <p14:tracePt t="19605" x="768350" y="2209800"/>
          <p14:tracePt t="19621" x="793750" y="2216150"/>
          <p14:tracePt t="19638" x="812800" y="2228850"/>
          <p14:tracePt t="19655" x="819150" y="2235200"/>
          <p14:tracePt t="19672" x="831850" y="2235200"/>
          <p14:tracePt t="19688" x="838200" y="2241550"/>
          <p14:tracePt t="19705" x="844550" y="2241550"/>
          <p14:tracePt t="19721" x="857250" y="2241550"/>
          <p14:tracePt t="19738" x="869950" y="2247900"/>
          <p14:tracePt t="19754" x="889000" y="2254250"/>
          <p14:tracePt t="19771" x="889000" y="2260600"/>
          <p14:tracePt t="19788" x="895350" y="2260600"/>
          <p14:tracePt t="19805" x="901700" y="2260600"/>
          <p14:tracePt t="20139" x="908050" y="2266950"/>
          <p14:tracePt t="20147" x="920750" y="2279650"/>
          <p14:tracePt t="20155" x="933450" y="2292350"/>
          <p14:tracePt t="20171" x="952500" y="2324100"/>
          <p14:tracePt t="20188" x="958850" y="2349500"/>
          <p14:tracePt t="20204" x="958850" y="2368550"/>
          <p14:tracePt t="20221" x="952500" y="2393950"/>
          <p14:tracePt t="20238" x="946150" y="2419350"/>
          <p14:tracePt t="20254" x="946150" y="2444750"/>
          <p14:tracePt t="20271" x="946150" y="2463800"/>
          <p14:tracePt t="20288" x="946150" y="2470150"/>
          <p14:tracePt t="20327" x="939800" y="2470150"/>
          <p14:tracePt t="20352" x="933450" y="2476500"/>
          <p14:tracePt t="20360" x="920750" y="2482850"/>
          <p14:tracePt t="20371" x="908050" y="2501900"/>
          <p14:tracePt t="20388" x="876300" y="2527300"/>
          <p14:tracePt t="20404" x="838200" y="2552700"/>
          <p14:tracePt t="20421" x="819150" y="2571750"/>
          <p14:tracePt t="20495" x="812800" y="2578100"/>
          <p14:tracePt t="20503" x="787400" y="2590800"/>
          <p14:tracePt t="20509" x="755650" y="2609850"/>
          <p14:tracePt t="20521" x="723900" y="2622550"/>
          <p14:tracePt t="20538" x="635000" y="2667000"/>
          <p14:tracePt t="20554" x="584200" y="2717800"/>
          <p14:tracePt t="20571" x="546100" y="2743200"/>
          <p14:tracePt t="20587" x="520700" y="2768600"/>
          <p14:tracePt t="20604" x="501650" y="2806700"/>
          <p14:tracePt t="20621" x="501650" y="2825750"/>
          <p14:tracePt t="20638" x="495300" y="2838450"/>
          <p14:tracePt t="20654" x="482600" y="2857500"/>
          <p14:tracePt t="20671" x="469900" y="2870200"/>
          <p14:tracePt t="20687" x="444500" y="2889250"/>
          <p14:tracePt t="20704" x="444500" y="2895600"/>
          <p14:tracePt t="20786" x="444500" y="2901950"/>
          <p14:tracePt t="20803" x="450850" y="2908300"/>
          <p14:tracePt t="20815" x="457200" y="2914650"/>
          <p14:tracePt t="20823" x="463550" y="2914650"/>
          <p14:tracePt t="20837" x="469900" y="2914650"/>
          <p14:tracePt t="20854" x="469900" y="2921000"/>
          <p14:tracePt t="20871" x="476250" y="2933700"/>
          <p14:tracePt t="20887" x="476250" y="2940050"/>
          <p14:tracePt t="20904" x="476250" y="2946400"/>
          <p14:tracePt t="21013" x="482600" y="2952750"/>
          <p14:tracePt t="21025" x="488950" y="2952750"/>
          <p14:tracePt t="21033" x="488950" y="2959100"/>
          <p14:tracePt t="21041" x="488950" y="2965450"/>
          <p14:tracePt t="21054" x="488950" y="2971800"/>
          <p14:tracePt t="21575" x="495300" y="2971800"/>
          <p14:tracePt t="21587" x="501650" y="2965450"/>
          <p14:tracePt t="21596" x="508000" y="2959100"/>
          <p14:tracePt t="21611" x="514350" y="2959100"/>
          <p14:tracePt t="21620" x="514350" y="2952750"/>
          <p14:tracePt t="21637" x="520700" y="2952750"/>
          <p14:tracePt t="21721" x="527050" y="2946400"/>
          <p14:tracePt t="21731" x="539750" y="2940050"/>
          <p14:tracePt t="21739" x="546100" y="2940050"/>
          <p14:tracePt t="21754" x="558800" y="2940050"/>
          <p14:tracePt t="21770" x="577850" y="2940050"/>
          <p14:tracePt t="21787" x="590550" y="2946400"/>
          <p14:tracePt t="21804" x="596900" y="2946400"/>
          <p14:tracePt t="21820" x="603250" y="2952750"/>
          <p14:tracePt t="21837" x="609600" y="2952750"/>
          <p14:tracePt t="21854" x="622300" y="2952750"/>
          <p14:tracePt t="21870" x="635000" y="2952750"/>
          <p14:tracePt t="21887" x="641350" y="2952750"/>
          <p14:tracePt t="21904" x="660400" y="2959100"/>
          <p14:tracePt t="21920" x="666750" y="2971800"/>
          <p14:tracePt t="21937" x="673100" y="2984500"/>
          <p14:tracePt t="21954" x="679450" y="2997200"/>
          <p14:tracePt t="21970" x="685800" y="3009900"/>
          <p14:tracePt t="21987" x="685800" y="3022600"/>
          <p14:tracePt t="22004" x="692150" y="3028950"/>
          <p14:tracePt t="22020" x="692150" y="3035300"/>
          <p14:tracePt t="22107" x="692150" y="3041650"/>
          <p14:tracePt t="22115" x="660400" y="3054350"/>
          <p14:tracePt t="22123" x="641350" y="3073400"/>
          <p14:tracePt t="22137" x="615950" y="3098800"/>
          <p14:tracePt t="22153" x="590550" y="3117850"/>
          <p14:tracePt t="22170" x="590550" y="3124200"/>
          <p14:tracePt t="22213" x="603250" y="3124200"/>
          <p14:tracePt t="22220" x="615950" y="3117850"/>
          <p14:tracePt t="22237" x="628650" y="3117850"/>
          <p14:tracePt t="22254" x="635000" y="3117850"/>
          <p14:tracePt t="22333" x="635000" y="3111500"/>
          <p14:tracePt t="22357" x="635000" y="3105150"/>
          <p14:tracePt t="22559" x="635000" y="3098800"/>
          <p14:tracePt t="22570" x="647700" y="3092450"/>
          <p14:tracePt t="22579" x="660400" y="3086100"/>
          <p14:tracePt t="22589" x="673100" y="3079750"/>
          <p14:tracePt t="22603" x="704850" y="3073400"/>
          <p14:tracePt t="22620" x="730250" y="3067050"/>
          <p14:tracePt t="22637" x="749300" y="3067050"/>
          <p14:tracePt t="22653" x="755650" y="3067050"/>
          <p14:tracePt t="23258" x="749300" y="3067050"/>
          <p14:tracePt t="23266" x="736600" y="3073400"/>
          <p14:tracePt t="23274" x="723900" y="3079750"/>
          <p14:tracePt t="23286" x="711200" y="3086100"/>
          <p14:tracePt t="23303" x="704850" y="3092450"/>
          <p14:tracePt t="23432" x="692150" y="3092450"/>
          <p14:tracePt t="23442" x="685800" y="3092450"/>
          <p14:tracePt t="23492" x="679450" y="3092450"/>
          <p14:tracePt t="26546" x="692150" y="3092450"/>
          <p14:tracePt t="26552" x="711200" y="3086100"/>
          <p14:tracePt t="26560" x="723900" y="3086100"/>
          <p14:tracePt t="26568" x="736600" y="3086100"/>
          <p14:tracePt t="26585" x="755650" y="3086100"/>
          <p14:tracePt t="26601" x="781050" y="3086100"/>
          <p14:tracePt t="26618" x="869950" y="3067050"/>
          <p14:tracePt t="26635" x="1016000" y="3048000"/>
          <p14:tracePt t="26651" x="1079500" y="3060700"/>
          <p14:tracePt t="26685" x="1085850" y="3060700"/>
          <p14:tracePt t="26707" x="1085850" y="3067050"/>
          <p14:tracePt t="26724" x="1073150" y="3073400"/>
          <p14:tracePt t="26924" x="1066800" y="3079750"/>
          <p14:tracePt t="26937" x="1060450" y="3086100"/>
          <p14:tracePt t="26944" x="1054100" y="3092450"/>
          <p14:tracePt t="26951" x="1041400" y="3092450"/>
          <p14:tracePt t="26968" x="1028700" y="3098800"/>
          <p14:tracePt t="26985" x="1003300" y="3117850"/>
          <p14:tracePt t="27001" x="984250" y="3124200"/>
          <p14:tracePt t="27018" x="971550" y="3130550"/>
          <p14:tracePt t="27035" x="965200" y="3130550"/>
          <p14:tracePt t="27068" x="952500" y="3130550"/>
          <p14:tracePt t="27085" x="939800" y="3130550"/>
          <p14:tracePt t="27101" x="933450" y="3136900"/>
          <p14:tracePt t="27118" x="901700" y="3136900"/>
          <p14:tracePt t="27134" x="882650" y="3136900"/>
          <p14:tracePt t="27151" x="876300" y="3130550"/>
          <p14:tracePt t="27168" x="869950" y="3130550"/>
          <p14:tracePt t="27185" x="863600" y="3130550"/>
          <p14:tracePt t="27593" x="863600" y="3124200"/>
          <p14:tracePt t="27600" x="869950" y="3124200"/>
          <p14:tracePt t="27606" x="869950" y="3117850"/>
          <p14:tracePt t="28282" x="863600" y="3117850"/>
          <p14:tracePt t="28291" x="857250" y="3117850"/>
          <p14:tracePt t="28298" x="850900" y="3117850"/>
          <p14:tracePt t="28319" x="850900" y="3124200"/>
          <p14:tracePt t="28958" x="857250" y="3117850"/>
          <p14:tracePt t="28966" x="863600" y="3117850"/>
          <p14:tracePt t="28978" x="863600" y="3111500"/>
          <p14:tracePt t="28987" x="869950" y="3111500"/>
          <p14:tracePt t="29024" x="876300" y="3111500"/>
          <p14:tracePt t="29032" x="882650" y="3111500"/>
          <p14:tracePt t="29041" x="895350" y="3111500"/>
          <p14:tracePt t="29050" x="908050" y="3105150"/>
          <p14:tracePt t="29067" x="933450" y="3105150"/>
          <p14:tracePt t="29084" x="946150" y="3105150"/>
          <p14:tracePt t="29100" x="946150" y="3098800"/>
          <p14:tracePt t="29142" x="952500" y="3098800"/>
          <p14:tracePt t="29160" x="958850" y="3098800"/>
          <p14:tracePt t="29192" x="965200" y="3098800"/>
          <p14:tracePt t="29243" x="971550" y="3098800"/>
          <p14:tracePt t="29282" x="977900" y="3098800"/>
          <p14:tracePt t="30372" x="977900" y="3105150"/>
          <p14:tracePt t="30387" x="984250" y="3111500"/>
          <p14:tracePt t="30405" x="984250" y="3117850"/>
          <p14:tracePt t="30439" x="984250" y="3124200"/>
          <p14:tracePt t="30447" x="984250" y="3130550"/>
          <p14:tracePt t="30455" x="984250" y="3136900"/>
          <p14:tracePt t="30476" x="984250" y="3143250"/>
          <p14:tracePt t="30485" x="984250" y="3149600"/>
          <p14:tracePt t="30500" x="984250" y="3155950"/>
          <p14:tracePt t="30516" x="984250" y="3162300"/>
          <p14:tracePt t="30545" x="984250" y="3168650"/>
          <p14:tracePt t="30551" x="984250" y="3181350"/>
          <p14:tracePt t="30566" x="990600" y="3187700"/>
          <p14:tracePt t="30583" x="996950" y="3213100"/>
          <p14:tracePt t="30600" x="1003300" y="3225800"/>
          <p14:tracePt t="30616" x="1003300" y="3232150"/>
          <p14:tracePt t="30685" x="1003300" y="3238500"/>
          <p14:tracePt t="30696" x="1003300" y="3244850"/>
          <p14:tracePt t="30702" x="1003300" y="3251200"/>
          <p14:tracePt t="30716" x="996950" y="3251200"/>
          <p14:tracePt t="30733" x="996950" y="3263900"/>
          <p14:tracePt t="30797" x="996950" y="3270250"/>
          <p14:tracePt t="30825" x="996950" y="3276600"/>
          <p14:tracePt t="30837" x="990600" y="3276600"/>
          <p14:tracePt t="30845" x="990600" y="3282950"/>
          <p14:tracePt t="30943" x="984250" y="3289300"/>
          <p14:tracePt t="30957" x="984250" y="3295650"/>
          <p14:tracePt t="30993" x="984250" y="3302000"/>
          <p14:tracePt t="31013" x="984250" y="3308350"/>
          <p14:tracePt t="31103" x="984250" y="3321050"/>
          <p14:tracePt t="31111" x="977900" y="3333750"/>
          <p14:tracePt t="31117" x="977900" y="3346450"/>
          <p14:tracePt t="31133" x="977900" y="3365500"/>
          <p14:tracePt t="31211" x="971550" y="3371850"/>
          <p14:tracePt t="31223" x="971550" y="3378200"/>
          <p14:tracePt t="31231" x="971550" y="3390900"/>
          <p14:tracePt t="31367" x="965200" y="3403600"/>
          <p14:tracePt t="31374" x="965200" y="3409950"/>
          <p14:tracePt t="31383" x="958850" y="3409950"/>
          <p14:tracePt t="31500" x="958850" y="3416300"/>
          <p14:tracePt t="33803" x="965200" y="3416300"/>
          <p14:tracePt t="33811" x="965200" y="3409950"/>
          <p14:tracePt t="33819" x="971550" y="3409950"/>
          <p14:tracePt t="33831" x="971550" y="3403600"/>
          <p14:tracePt t="33851" x="977900" y="3403600"/>
          <p14:tracePt t="34089" x="977900" y="3397250"/>
          <p14:tracePt t="34213" x="984250" y="3397250"/>
          <p14:tracePt t="34315" x="984250" y="3390900"/>
          <p14:tracePt t="34327" x="984250" y="3384550"/>
          <p14:tracePt t="34335" x="977900" y="3378200"/>
          <p14:tracePt t="34348" x="971550" y="3365500"/>
          <p14:tracePt t="34365" x="946150" y="3340100"/>
          <p14:tracePt t="34381" x="939800" y="3340100"/>
          <p14:tracePt t="34655" x="946150" y="3340100"/>
          <p14:tracePt t="34753" x="952500" y="3340100"/>
          <p14:tracePt t="34815" x="958850" y="3340100"/>
          <p14:tracePt t="34827" x="965200" y="3333750"/>
          <p14:tracePt t="34835" x="971550" y="3333750"/>
          <p14:tracePt t="34848" x="996950" y="3333750"/>
          <p14:tracePt t="34864" x="1009650" y="3333750"/>
          <p14:tracePt t="35216" x="1016000" y="3333750"/>
          <p14:tracePt t="35279" x="1022350" y="3327400"/>
          <p14:tracePt t="35290" x="1028700" y="3327400"/>
          <p14:tracePt t="35299" x="1035050" y="3327400"/>
          <p14:tracePt t="35307" x="1041400" y="3327400"/>
          <p14:tracePt t="35315" x="1047750" y="3321050"/>
          <p14:tracePt t="35335" x="1054100" y="3321050"/>
          <p14:tracePt t="35348" x="1060450" y="3321050"/>
          <p14:tracePt t="35364" x="1073150" y="3314700"/>
          <p14:tracePt t="35381" x="1085850" y="3314700"/>
          <p14:tracePt t="35397" x="1098550" y="3314700"/>
          <p14:tracePt t="35414" x="1123950" y="3314700"/>
          <p14:tracePt t="35431" x="1143000" y="3314700"/>
          <p14:tracePt t="35448" x="1168400" y="3314700"/>
          <p14:tracePt t="35464" x="1181100" y="3314700"/>
          <p14:tracePt t="35537" x="1187450" y="3314700"/>
          <p14:tracePt t="35553" x="1193800" y="3314700"/>
          <p14:tracePt t="35561" x="1206500" y="3314700"/>
          <p14:tracePt t="35569" x="1212850" y="3314700"/>
          <p14:tracePt t="35767" x="1212850" y="3321050"/>
          <p14:tracePt t="35815" x="1206500" y="3321050"/>
          <p14:tracePt t="35855" x="1200150" y="3321050"/>
          <p14:tracePt t="35894" x="1200150" y="3327400"/>
          <p14:tracePt t="35994" x="1193800" y="3327400"/>
          <p14:tracePt t="36029" x="1187450" y="3327400"/>
          <p14:tracePt t="37915" x="1181100" y="3327400"/>
          <p14:tracePt t="37927" x="1174750" y="3327400"/>
          <p14:tracePt t="37935" x="1174750" y="3333750"/>
          <p14:tracePt t="37946" x="1168400" y="3333750"/>
          <p14:tracePt t="37969" x="1168400" y="3340100"/>
          <p14:tracePt t="37980" x="1162050" y="3346450"/>
          <p14:tracePt t="37996" x="1136650" y="3371850"/>
          <p14:tracePt t="38013" x="1130300" y="3390900"/>
          <p14:tracePt t="38030" x="1117600" y="3416300"/>
          <p14:tracePt t="38046" x="1104900" y="3435350"/>
          <p14:tracePt t="38063" x="1092200" y="3460750"/>
          <p14:tracePt t="38080" x="1073150" y="3486150"/>
          <p14:tracePt t="38096" x="1054100" y="3511550"/>
          <p14:tracePt t="38113" x="1035050" y="3543300"/>
          <p14:tracePt t="38130" x="1022350" y="3568700"/>
          <p14:tracePt t="38146" x="1016000" y="3581400"/>
          <p14:tracePt t="38163" x="1009650" y="3594100"/>
          <p14:tracePt t="38179" x="1003300" y="3600450"/>
          <p14:tracePt t="38317" x="1003300" y="3606800"/>
          <p14:tracePt t="38431" x="1003300" y="3613150"/>
          <p14:tracePt t="39007" x="1003300" y="3619500"/>
          <p14:tracePt t="39019" x="996950" y="3619500"/>
          <p14:tracePt t="39059" x="996950" y="3625850"/>
          <p14:tracePt t="39296" x="990600" y="3625850"/>
          <p14:tracePt t="39522" x="984250" y="3625850"/>
          <p14:tracePt t="39535" x="977900" y="3619500"/>
          <p14:tracePt t="39678" x="971550" y="3613150"/>
          <p14:tracePt t="39691" x="965200" y="3606800"/>
          <p14:tracePt t="40319" x="977900" y="3606800"/>
          <p14:tracePt t="40327" x="990600" y="3606800"/>
          <p14:tracePt t="40336" x="1003300" y="3606800"/>
          <p14:tracePt t="40345" x="1016000" y="3606800"/>
          <p14:tracePt t="40362" x="1028700" y="3606800"/>
          <p14:tracePt t="40549" x="1028700" y="3600450"/>
          <p14:tracePt t="72861" x="1022350" y="3613150"/>
          <p14:tracePt t="72867" x="1016000" y="3625850"/>
          <p14:tracePt t="72875" x="1009650" y="3657600"/>
          <p14:tracePt t="72883" x="1009650" y="3695700"/>
          <p14:tracePt t="72897" x="1041400" y="3778250"/>
          <p14:tracePt t="72914" x="1250950" y="4203700"/>
          <p14:tracePt t="72930" x="1333500" y="4400550"/>
          <p14:tracePt t="72947" x="1358900" y="4483100"/>
          <p14:tracePt t="72964" x="1358900" y="4514850"/>
          <p14:tracePt t="72980" x="1339850" y="4527550"/>
          <p14:tracePt t="72997" x="1333500" y="4533900"/>
          <p14:tracePt t="73030" x="1282700" y="4578350"/>
          <p14:tracePt t="73047" x="1250950" y="4616450"/>
          <p14:tracePt t="73064" x="1219200" y="4641850"/>
          <p14:tracePt t="73080" x="1200150" y="4667250"/>
          <p14:tracePt t="73097" x="1193800" y="4679950"/>
          <p14:tracePt t="73114" x="1187450" y="4705350"/>
          <p14:tracePt t="73130" x="1155700" y="4787900"/>
          <p14:tracePt t="73147" x="1066800" y="4908550"/>
          <p14:tracePt t="73164" x="952500" y="5003800"/>
          <p14:tracePt t="73180" x="869950" y="5073650"/>
          <p14:tracePt t="73197" x="844550" y="5105400"/>
          <p14:tracePt t="73214" x="819150" y="5137150"/>
          <p14:tracePt t="73230" x="787400" y="5162550"/>
          <p14:tracePt t="73247" x="762000" y="5194300"/>
          <p14:tracePt t="73264" x="723900" y="5264150"/>
          <p14:tracePt t="73280" x="692150" y="5308600"/>
          <p14:tracePt t="73297" x="692150" y="5314950"/>
          <p14:tracePt t="73601" x="698500" y="5314950"/>
          <p14:tracePt t="73611" x="698500" y="5321300"/>
          <p14:tracePt t="74330" x="698500" y="5327650"/>
          <p14:tracePt t="74359" x="692150" y="5327650"/>
          <p14:tracePt t="75781" x="692150" y="5321300"/>
          <p14:tracePt t="80751" x="698500" y="5308600"/>
          <p14:tracePt t="80801" x="704850" y="5308600"/>
          <p14:tracePt t="80829" x="711200" y="5302250"/>
          <p14:tracePt t="80837" x="717550" y="5295900"/>
          <p14:tracePt t="80844" x="730250" y="5289550"/>
          <p14:tracePt t="80860" x="736600" y="5289550"/>
          <p14:tracePt t="80877" x="749300" y="5283200"/>
          <p14:tracePt t="80893" x="774700" y="5276850"/>
          <p14:tracePt t="80910" x="800100" y="5276850"/>
          <p14:tracePt t="80927" x="825500" y="5276850"/>
          <p14:tracePt t="80944" x="844550" y="5276850"/>
          <p14:tracePt t="85895" x="838200" y="5276850"/>
          <p14:tracePt t="86037" x="838200" y="5270500"/>
          <p14:tracePt t="86087" x="831850" y="5264150"/>
          <p14:tracePt t="86173" x="838200" y="5257800"/>
          <p14:tracePt t="86185" x="844550" y="5257800"/>
          <p14:tracePt t="86243" x="850900" y="5257800"/>
          <p14:tracePt t="86257" x="857250" y="5251450"/>
          <p14:tracePt t="86263" x="863600" y="5251450"/>
          <p14:tracePt t="86274" x="876300" y="5251450"/>
          <p14:tracePt t="86292" x="889000" y="5251450"/>
          <p14:tracePt t="86447" x="882650" y="5251450"/>
          <p14:tracePt t="86455" x="876300" y="5257800"/>
          <p14:tracePt t="86461" x="869950" y="5264150"/>
          <p14:tracePt t="86474" x="863600" y="5264150"/>
          <p14:tracePt t="86491" x="863600" y="5270500"/>
          <p14:tracePt t="86575" x="857250" y="5276850"/>
          <p14:tracePt t="86591" x="850900" y="5283200"/>
          <p14:tracePt t="86641" x="850900" y="5289550"/>
          <p14:tracePt t="86689" x="844550" y="5289550"/>
          <p14:tracePt t="86788" x="838200" y="5289550"/>
          <p14:tracePt t="86816" x="838200" y="5295900"/>
          <p14:tracePt t="86829" x="831850" y="5295900"/>
          <p14:tracePt t="86922" x="831850" y="5302250"/>
          <p14:tracePt t="86963" x="831850" y="5308600"/>
          <p14:tracePt t="97959" x="825500" y="5308600"/>
          <p14:tracePt t="97971" x="819150" y="5308600"/>
          <p14:tracePt t="97993" x="812800" y="5308600"/>
          <p14:tracePt t="102961" x="819150" y="5308600"/>
          <p14:tracePt t="102978" x="825500" y="5302250"/>
          <p14:tracePt t="103113" x="831850" y="5302250"/>
          <p14:tracePt t="103215" x="831850" y="5295900"/>
          <p14:tracePt t="105171" x="812800" y="5276850"/>
          <p14:tracePt t="105179" x="800100" y="5270500"/>
          <p14:tracePt t="117052" x="812800" y="5270500"/>
          <p14:tracePt t="117060" x="825500" y="5270500"/>
          <p14:tracePt t="117068" x="838200" y="5270500"/>
          <p14:tracePt t="117078" x="850900" y="5270500"/>
          <p14:tracePt t="117094" x="857250" y="5270500"/>
          <p14:tracePt t="117203" x="863600" y="5270500"/>
          <p14:tracePt t="117223" x="869950" y="5270500"/>
          <p14:tracePt t="117231" x="876300" y="5270500"/>
          <p14:tracePt t="117259" x="882650" y="5270500"/>
          <p14:tracePt t="117312" x="889000" y="5270500"/>
          <p14:tracePt t="117320" x="901700" y="5270500"/>
          <p14:tracePt t="117329" x="914400" y="5270500"/>
          <p14:tracePt t="117344" x="920750" y="5270500"/>
          <p14:tracePt t="119769" x="920750" y="5264150"/>
          <p14:tracePt t="119777" x="920750" y="5257800"/>
          <p14:tracePt t="119793" x="920750" y="5251450"/>
          <p14:tracePt t="119799" x="920750" y="5245100"/>
          <p14:tracePt t="119809" x="914400" y="5238750"/>
          <p14:tracePt t="119826" x="908050" y="5232400"/>
          <p14:tracePt t="120069" x="901700" y="5226050"/>
          <p14:tracePt t="120081" x="895350" y="5226050"/>
          <p14:tracePt t="120089" x="889000" y="5226050"/>
          <p14:tracePt t="121231" x="901700" y="5219700"/>
          <p14:tracePt t="121239" x="908050" y="5213350"/>
          <p14:tracePt t="121247" x="914400" y="5213350"/>
          <p14:tracePt t="121464" x="914400" y="5207000"/>
          <p14:tracePt t="123197" x="914400" y="5200650"/>
          <p14:tracePt t="123205" x="895350" y="5187950"/>
          <p14:tracePt t="123213" x="882650" y="5187950"/>
          <p14:tracePt t="123225" x="876300" y="5187950"/>
          <p14:tracePt t="123665" x="869950" y="5181600"/>
          <p14:tracePt t="126281" x="876300" y="5181600"/>
          <p14:tracePt t="126289" x="882650" y="5181600"/>
          <p14:tracePt t="126317" x="889000" y="5181600"/>
          <p14:tracePt t="126367" x="895350" y="5181600"/>
          <p14:tracePt t="126379" x="901700" y="5181600"/>
          <p14:tracePt t="126386" x="908050" y="5181600"/>
          <p14:tracePt t="126395" x="914400" y="5181600"/>
          <p14:tracePt t="126406" x="920750" y="5181600"/>
          <p14:tracePt t="126598" x="920750" y="5175250"/>
          <p14:tracePt t="126609" x="914400" y="5175250"/>
          <p14:tracePt t="127208" x="908050" y="5175250"/>
          <p14:tracePt t="127220" x="901700" y="5175250"/>
          <p14:tracePt t="127229" x="901700" y="5168900"/>
          <p14:tracePt t="127823" x="901700" y="5162550"/>
          <p14:tracePt t="127883" x="914400" y="5156200"/>
          <p14:tracePt t="127888" x="920750" y="5149850"/>
          <p14:tracePt t="127897" x="927100" y="5149850"/>
          <p14:tracePt t="127963" x="933450" y="5149850"/>
          <p14:tracePt t="127979" x="939800" y="5143500"/>
          <p14:tracePt t="128545" x="933450" y="5137150"/>
          <p14:tracePt t="128554" x="920750" y="5137150"/>
          <p14:tracePt t="128639" x="927100" y="5137150"/>
          <p14:tracePt t="128647" x="933450" y="5137150"/>
          <p14:tracePt t="129041" x="933450" y="5130800"/>
          <p14:tracePt t="129053" x="927100" y="5124450"/>
          <p14:tracePt t="129061" x="914400" y="5118100"/>
          <p14:tracePt t="129072" x="901700" y="5118100"/>
          <p14:tracePt t="129088" x="895350" y="5111750"/>
          <p14:tracePt t="129603" x="895350" y="5105400"/>
          <p14:tracePt t="129618" x="901700" y="5105400"/>
          <p14:tracePt t="129627" x="901700" y="5092700"/>
          <p14:tracePt t="129636" x="901700" y="5080000"/>
          <p14:tracePt t="129643" x="901700" y="5067300"/>
          <p14:tracePt t="129655" x="901700" y="5060950"/>
          <p14:tracePt t="129671" x="901700" y="5048250"/>
          <p14:tracePt t="129688" x="901700" y="5035550"/>
          <p14:tracePt t="129705" x="901700" y="5029200"/>
          <p14:tracePt t="129741" x="895350" y="5022850"/>
          <p14:tracePt t="129755" x="889000" y="5016500"/>
          <p14:tracePt t="129771" x="889000" y="5010150"/>
          <p14:tracePt t="129788" x="882650" y="5010150"/>
          <p14:tracePt t="129805" x="876300" y="5010150"/>
          <p14:tracePt t="130007" x="876300" y="5003800"/>
          <p14:tracePt t="130017" x="882650" y="4997450"/>
          <p14:tracePt t="130025" x="882650" y="4991100"/>
          <p14:tracePt t="130131" x="889000" y="4991100"/>
          <p14:tracePt t="130139" x="895350" y="4984750"/>
          <p14:tracePt t="130148" x="901700" y="4984750"/>
          <p14:tracePt t="130267" x="908050" y="4984750"/>
          <p14:tracePt t="130280" x="914400" y="4984750"/>
          <p14:tracePt t="130415" x="914400" y="4978400"/>
          <p14:tracePt t="130435" x="908050" y="4978400"/>
          <p14:tracePt t="130529" x="901700" y="4972050"/>
          <p14:tracePt t="130713" x="908050" y="4972050"/>
          <p14:tracePt t="130721" x="914400" y="4972050"/>
          <p14:tracePt t="130799" x="920750" y="4978400"/>
          <p14:tracePt t="130976" x="914400" y="4978400"/>
          <p14:tracePt t="130984" x="901700" y="4972050"/>
          <p14:tracePt t="130993" x="889000" y="4972050"/>
          <p14:tracePt t="131316" x="882650" y="4978400"/>
          <p14:tracePt t="131325" x="876300" y="4978400"/>
          <p14:tracePt t="131419" x="876300" y="4984750"/>
          <p14:tracePt t="131935" x="876300" y="4978400"/>
          <p14:tracePt t="131957" x="882650" y="4978400"/>
          <p14:tracePt t="132460" x="889000" y="4978400"/>
          <p14:tracePt t="132852" x="889000" y="4984750"/>
          <p14:tracePt t="135121" x="895350" y="4984750"/>
          <p14:tracePt t="138514" x="889000" y="4978400"/>
          <p14:tracePt t="138525" x="882650" y="4978400"/>
          <p14:tracePt t="138535" x="876300" y="4972050"/>
          <p14:tracePt t="138541" x="876300" y="4965700"/>
          <p14:tracePt t="138551" x="869950" y="4965700"/>
          <p14:tracePt t="140337" x="876300" y="4965700"/>
          <p14:tracePt t="140345" x="889000" y="4965700"/>
          <p14:tracePt t="140361" x="895350" y="4965700"/>
          <p14:tracePt t="140612" x="901700" y="4965700"/>
          <p14:tracePt t="140622" x="908050" y="4965700"/>
          <p14:tracePt t="140629" x="914400" y="4965700"/>
          <p14:tracePt t="143500" x="914400" y="4959350"/>
          <p14:tracePt t="143509" x="908050" y="4959350"/>
          <p14:tracePt t="143750" x="901700" y="4953000"/>
          <p14:tracePt t="143764" x="901700" y="4946650"/>
          <p14:tracePt t="143852" x="895350" y="4940300"/>
          <p14:tracePt t="144020" x="895350" y="4933950"/>
          <p14:tracePt t="146161" x="889000" y="4927600"/>
          <p14:tracePt t="147190" x="882650" y="4927600"/>
          <p14:tracePt t="147197" x="882650" y="4921250"/>
          <p14:tracePt t="147333" x="876300" y="4914900"/>
          <p14:tracePt t="147345" x="869950" y="4908550"/>
          <p14:tracePt t="147353" x="869950" y="4902200"/>
          <p14:tracePt t="147513" x="869950" y="4895850"/>
          <p14:tracePt t="147553" x="869950" y="4889500"/>
          <p14:tracePt t="147563" x="863600" y="4889500"/>
          <p14:tracePt t="147571" x="857250" y="4883150"/>
          <p14:tracePt t="147587" x="850900" y="4876800"/>
          <p14:tracePt t="148001" x="844550" y="4876800"/>
          <p14:tracePt t="148013" x="838200" y="4883150"/>
          <p14:tracePt t="148435" x="844550" y="4883150"/>
          <p14:tracePt t="148447" x="850900" y="4883150"/>
          <p14:tracePt t="148517" x="850900" y="4889500"/>
          <p14:tracePt t="148539" x="850900" y="4895850"/>
          <p14:tracePt t="148767" x="857250" y="4902200"/>
          <p14:tracePt t="152266" x="863600" y="4902200"/>
          <p14:tracePt t="152272" x="876300" y="4902200"/>
          <p14:tracePt t="152279" x="889000" y="4902200"/>
          <p14:tracePt t="152295" x="908050" y="4902200"/>
          <p14:tracePt t="152396" x="914400" y="4895850"/>
          <p14:tracePt t="152404" x="933450" y="4883150"/>
          <p14:tracePt t="152412" x="946150" y="4870450"/>
          <p14:tracePt t="152428" x="965200" y="4857750"/>
          <p14:tracePt t="152444" x="965200" y="4851400"/>
          <p14:tracePt t="152503" x="971550" y="4851400"/>
          <p14:tracePt t="152517" x="971550" y="4845050"/>
          <p14:tracePt t="152525" x="984250" y="4838700"/>
          <p14:tracePt t="152533" x="996950" y="4838700"/>
          <p14:tracePt t="152544" x="1003300" y="4838700"/>
          <p14:tracePt t="152561" x="1003300" y="4832350"/>
          <p14:tracePt t="152615" x="1009650" y="4832350"/>
          <p14:tracePt t="152627" x="1022350" y="4826000"/>
          <p14:tracePt t="152635" x="1028700" y="4826000"/>
          <p14:tracePt t="152644" x="1035050" y="4826000"/>
          <p14:tracePt t="152674" x="1041400" y="4826000"/>
          <p14:tracePt t="154408" x="1047750" y="4819650"/>
          <p14:tracePt t="155150" x="1041400" y="4819650"/>
          <p14:tracePt t="158273" x="1047750" y="4813300"/>
          <p14:tracePt t="158281" x="1060450" y="4800600"/>
          <p14:tracePt t="158289" x="1073150" y="4787900"/>
          <p14:tracePt t="158295" x="1085850" y="4781550"/>
          <p14:tracePt t="158308" x="1098550" y="4775200"/>
          <p14:tracePt t="158325" x="1104900" y="4768850"/>
          <p14:tracePt t="158371" x="1098550" y="4775200"/>
          <p14:tracePt t="158380" x="1092200" y="4781550"/>
          <p14:tracePt t="158385" x="1079500" y="4787900"/>
          <p14:tracePt t="158393" x="1066800" y="4806950"/>
          <p14:tracePt t="158503" x="1060450" y="4806950"/>
          <p14:tracePt t="158515" x="1054100" y="4806950"/>
          <p14:tracePt t="158523" x="1041400" y="4794250"/>
          <p14:tracePt t="158531" x="1009650" y="4775200"/>
          <p14:tracePt t="158542" x="990600" y="4762500"/>
          <p14:tracePt t="158558" x="971550" y="4743450"/>
          <p14:tracePt t="162108" x="971550" y="4737100"/>
          <p14:tracePt t="163264" x="971550" y="4730750"/>
          <p14:tracePt t="163273" x="965200" y="4730750"/>
          <p14:tracePt t="163286" x="958850" y="4730750"/>
          <p14:tracePt t="163293" x="958850" y="4724400"/>
          <p14:tracePt t="163306" x="952500" y="4718050"/>
          <p14:tracePt t="163323" x="939800" y="4705350"/>
          <p14:tracePt t="163340" x="933450" y="4705350"/>
          <p14:tracePt t="163373" x="933450" y="4699000"/>
          <p14:tracePt t="163390" x="920750" y="4692650"/>
          <p14:tracePt t="166951" x="920750" y="4686300"/>
          <p14:tracePt t="166963" x="914400" y="4679950"/>
          <p14:tracePt t="166972" x="908050" y="4673600"/>
          <p14:tracePt t="166979" x="908050" y="4667250"/>
          <p14:tracePt t="167016" x="901700" y="4660900"/>
          <p14:tracePt t="167053" x="901700" y="4654550"/>
          <p14:tracePt t="167256" x="895350" y="4654550"/>
          <p14:tracePt t="167546" x="901700" y="4654550"/>
          <p14:tracePt t="167554" x="908050" y="4654550"/>
          <p14:tracePt t="167563" x="920750" y="4654550"/>
          <p14:tracePt t="167572" x="927100" y="4654550"/>
          <p14:tracePt t="167588" x="939800" y="4654550"/>
          <p14:tracePt t="167605" x="965200" y="4654550"/>
          <p14:tracePt t="167621" x="977900" y="4654550"/>
          <p14:tracePt t="167638" x="1003300" y="4654550"/>
          <p14:tracePt t="167654" x="1028700" y="4654550"/>
          <p14:tracePt t="167671" x="1047750" y="4654550"/>
          <p14:tracePt t="167688" x="1054100" y="4654550"/>
          <p14:tracePt t="167919" x="1054100" y="4648200"/>
          <p14:tracePt t="168435" x="1054100" y="4641850"/>
          <p14:tracePt t="168444" x="1041400" y="4641850"/>
          <p14:tracePt t="168463" x="1035050" y="4635500"/>
          <p14:tracePt t="168473" x="1028700" y="4635500"/>
          <p14:tracePt t="168481" x="1016000" y="4629150"/>
          <p14:tracePt t="168489" x="1003300" y="4616450"/>
          <p14:tracePt t="168504" x="984250" y="4610100"/>
          <p14:tracePt t="168521" x="965200" y="4597400"/>
          <p14:tracePt t="168537" x="958850" y="4591050"/>
          <p14:tracePt t="168554" x="952500" y="4584700"/>
          <p14:tracePt t="169009" x="958850" y="4584700"/>
          <p14:tracePt t="169083" x="958850" y="4578350"/>
          <p14:tracePt t="169165" x="971550" y="4572000"/>
          <p14:tracePt t="169177" x="977900" y="4572000"/>
          <p14:tracePt t="169185" x="984250" y="4572000"/>
          <p14:tracePt t="169193" x="990600" y="4572000"/>
          <p14:tracePt t="169312" x="996950" y="4572000"/>
          <p14:tracePt t="169336" x="1003300" y="4572000"/>
          <p14:tracePt t="169591" x="1009650" y="4572000"/>
          <p14:tracePt t="169695" x="1016000" y="4572000"/>
          <p14:tracePt t="169723" x="1022350" y="4572000"/>
          <p14:tracePt t="169735" x="1028700" y="4565650"/>
          <p14:tracePt t="169859" x="1028700" y="4559300"/>
          <p14:tracePt t="169883" x="1028700" y="4552950"/>
          <p14:tracePt t="169899" x="1028700" y="4546600"/>
          <p14:tracePt t="169907" x="1028700" y="4540250"/>
          <p14:tracePt t="169949" x="1028700" y="4533900"/>
          <p14:tracePt t="170191" x="1028700" y="4527550"/>
          <p14:tracePt t="170202" x="1035050" y="4527550"/>
          <p14:tracePt t="170368" x="1041400" y="4527550"/>
          <p14:tracePt t="170386" x="1047750" y="4527550"/>
          <p14:tracePt t="170395" x="1054100" y="4527550"/>
          <p14:tracePt t="170403" x="1060450" y="4527550"/>
          <p14:tracePt t="170420" x="1079500" y="4527550"/>
          <p14:tracePt t="170436" x="1085850" y="4527550"/>
          <p14:tracePt t="170453" x="1092200" y="4527550"/>
          <p14:tracePt t="170470" x="1111250" y="4527550"/>
          <p14:tracePt t="170486" x="1117600" y="4527550"/>
          <p14:tracePt t="170719" x="1123950" y="4527550"/>
          <p14:tracePt t="170727" x="1130300" y="4527550"/>
          <p14:tracePt t="170736" x="1143000" y="4527550"/>
          <p14:tracePt t="170753" x="1168400" y="4527550"/>
          <p14:tracePt t="170769" x="1193800" y="4533900"/>
          <p14:tracePt t="170786" x="1206500" y="4533900"/>
          <p14:tracePt t="170803" x="1206500" y="4540250"/>
          <p14:tracePt t="170819" x="1212850" y="4540250"/>
          <p14:tracePt t="170836" x="1219200" y="4546600"/>
          <p14:tracePt t="170899" x="1225550" y="4546600"/>
          <p14:tracePt t="170909" x="1225550" y="4552950"/>
          <p14:tracePt t="170917" x="1231900" y="4559300"/>
          <p14:tracePt t="170925" x="1231900" y="4565650"/>
          <p14:tracePt t="170936" x="1244600" y="4572000"/>
          <p14:tracePt t="170953" x="1257300" y="4584700"/>
          <p14:tracePt t="170969" x="1270000" y="4591050"/>
          <p14:tracePt t="171068" x="1282700" y="4597400"/>
          <p14:tracePt t="171085" x="1289050" y="4603750"/>
          <p14:tracePt t="171093" x="1295400" y="4610100"/>
          <p14:tracePt t="171103" x="1301750" y="4616450"/>
          <p14:tracePt t="171119" x="1308100" y="4622800"/>
          <p14:tracePt t="171155" x="1308100" y="4629150"/>
          <p14:tracePt t="171165" x="1314450" y="4635500"/>
          <p14:tracePt t="171171" x="1320800" y="4641850"/>
          <p14:tracePt t="171186" x="1327150" y="4648200"/>
          <p14:tracePt t="171203" x="1327150" y="4667250"/>
          <p14:tracePt t="171219" x="1327150" y="4673600"/>
          <p14:tracePt t="171236" x="1327150" y="4679950"/>
          <p14:tracePt t="171315" x="1333500" y="4686300"/>
          <p14:tracePt t="171327" x="1339850" y="4692650"/>
          <p14:tracePt t="171335" x="1339850" y="4699000"/>
          <p14:tracePt t="171343" x="1346200" y="4711700"/>
          <p14:tracePt t="171359" x="1346200" y="4718050"/>
          <p14:tracePt t="171369" x="1352550" y="4718050"/>
          <p14:tracePt t="171397" x="1352550" y="4724400"/>
          <p14:tracePt t="171409" x="1352550" y="4730750"/>
          <p14:tracePt t="171421" x="1352550" y="4737100"/>
          <p14:tracePt t="171436" x="1365250" y="4756150"/>
          <p14:tracePt t="171453" x="1371600" y="4762500"/>
          <p14:tracePt t="171469" x="1377950" y="4762500"/>
          <p14:tracePt t="171486" x="1377950" y="4768850"/>
          <p14:tracePt t="171503" x="1384300" y="4775200"/>
          <p14:tracePt t="171519" x="1397000" y="4781550"/>
          <p14:tracePt t="171536" x="1403350" y="4794250"/>
          <p14:tracePt t="171552" x="1416050" y="4806950"/>
          <p14:tracePt t="171569" x="1428750" y="4819650"/>
          <p14:tracePt t="171586" x="1441450" y="4838700"/>
          <p14:tracePt t="171619" x="1441450" y="4845050"/>
          <p14:tracePt t="171636" x="1447800" y="4857750"/>
          <p14:tracePt t="171652" x="1454150" y="4870450"/>
          <p14:tracePt t="171669" x="1460500" y="4883150"/>
          <p14:tracePt t="171686" x="1466850" y="4895850"/>
          <p14:tracePt t="171702" x="1466850" y="4908550"/>
          <p14:tracePt t="171719" x="1466850" y="4927600"/>
          <p14:tracePt t="171736" x="1466850" y="4946650"/>
          <p14:tracePt t="171752" x="1466850" y="4978400"/>
          <p14:tracePt t="171769" x="1460500" y="4997450"/>
          <p14:tracePt t="171786" x="1460500" y="5010150"/>
          <p14:tracePt t="171802" x="1460500" y="5016500"/>
          <p14:tracePt t="171819" x="1460500" y="5035550"/>
          <p14:tracePt t="171836" x="1466850" y="5048250"/>
          <p14:tracePt t="171852" x="1473200" y="5067300"/>
          <p14:tracePt t="171854" x="1473200" y="5080000"/>
          <p14:tracePt t="171869" x="1479550" y="5105400"/>
          <p14:tracePt t="171886" x="1485900" y="5118100"/>
          <p14:tracePt t="171902" x="1485900" y="5137150"/>
          <p14:tracePt t="171919" x="1492250" y="5143500"/>
          <p14:tracePt t="171936" x="1498600" y="5156200"/>
          <p14:tracePt t="171952" x="1498600" y="5162550"/>
          <p14:tracePt t="171969" x="1498600" y="5181600"/>
          <p14:tracePt t="171986" x="1498600" y="5207000"/>
          <p14:tracePt t="172002" x="1492250" y="5232400"/>
          <p14:tracePt t="172019" x="1492250" y="5251450"/>
          <p14:tracePt t="172036" x="1492250" y="5257800"/>
          <p14:tracePt t="172052" x="1492250" y="5264150"/>
          <p14:tracePt t="172069" x="1492250" y="5270500"/>
          <p14:tracePt t="172086" x="1492250" y="5276850"/>
          <p14:tracePt t="172102" x="1492250" y="5295900"/>
          <p14:tracePt t="172119" x="1492250" y="5302250"/>
          <p14:tracePt t="172732" x="1485900" y="5302250"/>
          <p14:tracePt t="172958" x="1479550" y="5302250"/>
          <p14:tracePt t="172971" x="1473200" y="5302250"/>
          <p14:tracePt t="172979" x="1466850" y="5295900"/>
          <p14:tracePt t="172986" x="1460500" y="5295900"/>
          <p14:tracePt t="173002" x="1454150" y="5289550"/>
          <p14:tracePt t="173095" x="1447800" y="5283200"/>
          <p14:tracePt t="173123" x="1447800" y="5276850"/>
          <p14:tracePt t="173310" x="1447800" y="5270500"/>
          <p14:tracePt t="173714" x="1441450" y="5270500"/>
          <p14:tracePt t="173726" x="1435100" y="5270500"/>
          <p14:tracePt t="173731" x="1435100" y="5264150"/>
          <p14:tracePt t="173927" x="1428750" y="5257800"/>
          <p14:tracePt t="173939" x="1422400" y="5251450"/>
          <p14:tracePt t="173946" x="1416050" y="5245100"/>
          <p14:tracePt t="173958" x="1409700" y="5238750"/>
          <p14:tracePt t="174049" x="1403350" y="5238750"/>
          <p14:tracePt t="174202" x="1403350" y="5232400"/>
          <p14:tracePt t="174264" x="1397000" y="5232400"/>
          <p14:tracePt t="175140" x="1397000" y="5226050"/>
          <p14:tracePt t="175191" x="1390650" y="5219700"/>
          <p14:tracePt t="175199" x="1377950" y="5213350"/>
          <p14:tracePt t="175215" x="1371600" y="5213350"/>
          <p14:tracePt t="175223" x="1365250" y="5207000"/>
          <p14:tracePt t="175234" x="1365250" y="5200650"/>
          <p14:tracePt t="175251" x="1346200" y="5194300"/>
          <p14:tracePt t="175268" x="1320800" y="5175250"/>
          <p14:tracePt t="175284" x="1308100" y="5162550"/>
          <p14:tracePt t="175301" x="1301750" y="5162550"/>
          <p14:tracePt t="176108" x="1308100" y="5162550"/>
          <p14:tracePt t="176325" x="1314450" y="5156200"/>
          <p14:tracePt t="176331" x="1320800" y="5156200"/>
          <p14:tracePt t="177374" x="1327150" y="5156200"/>
          <p14:tracePt t="177584" x="1333500" y="5156200"/>
          <p14:tracePt t="177987" x="1339850" y="5156200"/>
          <p14:tracePt t="178008" x="1346200" y="5156200"/>
          <p14:tracePt t="179935" x="1352550" y="5156200"/>
          <p14:tracePt t="179955" x="1358900" y="5156200"/>
          <p14:tracePt t="179993" x="1365250" y="5156200"/>
          <p14:tracePt t="183287" x="1365250" y="5149850"/>
          <p14:tracePt t="184241" x="1371600" y="5149850"/>
          <p14:tracePt t="184257" x="1377950" y="5149850"/>
          <p14:tracePt t="184347" x="1377950" y="5143500"/>
          <p14:tracePt t="184355" x="1371600" y="5137150"/>
          <p14:tracePt t="184363" x="1365250" y="5137150"/>
          <p14:tracePt t="184380" x="1352550" y="5130800"/>
          <p14:tracePt t="184397" x="1346200" y="5130800"/>
          <p14:tracePt t="189488" x="1339850" y="5130800"/>
          <p14:tracePt t="189497" x="1333500" y="5130800"/>
          <p14:tracePt t="189513" x="1320800" y="5130800"/>
          <p14:tracePt t="189527" x="1314450" y="5130800"/>
          <p14:tracePt t="189535" x="1308100" y="5130800"/>
          <p14:tracePt t="189551" x="1301750" y="5130800"/>
          <p14:tracePt t="189561" x="1289050" y="5130800"/>
          <p14:tracePt t="189578" x="1276350" y="5130800"/>
          <p14:tracePt t="189594" x="1270000" y="5130800"/>
          <p14:tracePt t="190485" x="1270000" y="5124450"/>
          <p14:tracePt t="190497" x="1263650" y="5124450"/>
          <p14:tracePt t="190507" x="1263650" y="5118100"/>
          <p14:tracePt t="190523" x="1257300" y="5118100"/>
          <p14:tracePt t="190531" x="1250950" y="5111750"/>
          <p14:tracePt t="190544" x="1244600" y="5111750"/>
          <p14:tracePt t="200003" x="1238250" y="5111750"/>
          <p14:tracePt t="200593" x="1238250" y="5105400"/>
          <p14:tracePt t="200882" x="1225550" y="5099050"/>
          <p14:tracePt t="201775" x="1219200" y="5092700"/>
          <p14:tracePt t="201783" x="1206500" y="5080000"/>
          <p14:tracePt t="201791" x="1193800" y="5067300"/>
          <p14:tracePt t="201805" x="1181100" y="5054600"/>
          <p14:tracePt t="201822" x="1149350" y="5029200"/>
          <p14:tracePt t="201839" x="1117600" y="4991100"/>
          <p14:tracePt t="201855" x="1092200" y="4959350"/>
          <p14:tracePt t="201872" x="1073150" y="4933950"/>
          <p14:tracePt t="201889" x="1047750" y="4908550"/>
          <p14:tracePt t="201905" x="1028700" y="4876800"/>
          <p14:tracePt t="201922" x="958850" y="4730750"/>
          <p14:tracePt t="201939" x="844550" y="4578350"/>
          <p14:tracePt t="201955" x="749300" y="4438650"/>
          <p14:tracePt t="201972" x="654050" y="4343400"/>
          <p14:tracePt t="201989" x="596900" y="4279900"/>
          <p14:tracePt t="202005" x="565150" y="4241800"/>
          <p14:tracePt t="202022" x="539750" y="4216400"/>
          <p14:tracePt t="202039" x="520700" y="4191000"/>
          <p14:tracePt t="202055" x="488950" y="4159250"/>
          <p14:tracePt t="202072" x="469900" y="4133850"/>
          <p14:tracePt t="202089" x="438150" y="4095750"/>
          <p14:tracePt t="202105" x="425450" y="4070350"/>
          <p14:tracePt t="202122" x="419100" y="4044950"/>
          <p14:tracePt t="202139" x="412750" y="4025900"/>
          <p14:tracePt t="202155" x="406400" y="4000500"/>
          <p14:tracePt t="202172" x="387350" y="3968750"/>
          <p14:tracePt t="202189" x="381000" y="3949700"/>
          <p14:tracePt t="202205" x="381000" y="3924300"/>
          <p14:tracePt t="202222" x="374650" y="3911600"/>
          <p14:tracePt t="202239" x="368300" y="3886200"/>
          <p14:tracePt t="202255" x="368300" y="3867150"/>
          <p14:tracePt t="202272" x="361950" y="3860800"/>
          <p14:tracePt t="202289" x="349250" y="3848100"/>
          <p14:tracePt t="202305" x="349250" y="3841750"/>
          <p14:tracePt t="202365" x="349250" y="3835400"/>
          <p14:tracePt t="202372" x="361950" y="3822700"/>
          <p14:tracePt t="202381" x="374650" y="3810000"/>
          <p14:tracePt t="202389" x="393700" y="3797300"/>
          <p14:tracePt t="202405" x="469900" y="3721100"/>
          <p14:tracePt t="202422" x="546100" y="3619500"/>
          <p14:tracePt t="202439" x="577850" y="3575050"/>
          <p14:tracePt t="202455" x="577850" y="3568700"/>
          <p14:tracePt t="202472" x="584200" y="3549650"/>
          <p14:tracePt t="202489" x="584200" y="3543300"/>
          <p14:tracePt t="202522" x="590550" y="3543300"/>
          <p14:tracePt t="202538" x="615950" y="3524250"/>
          <p14:tracePt t="202555" x="635000" y="3517900"/>
          <p14:tracePt t="203162" x="628650" y="3517900"/>
          <p14:tracePt t="203169" x="622300" y="3524250"/>
          <p14:tracePt t="203179" x="622300" y="3530600"/>
          <p14:tracePt t="203246" x="615950" y="3530600"/>
          <p14:tracePt t="203254" x="596900" y="3543300"/>
          <p14:tracePt t="203262" x="571500" y="3549650"/>
          <p14:tracePt t="203271" x="558800" y="3556000"/>
          <p14:tracePt t="203288" x="533400" y="3568700"/>
          <p14:tracePt t="203305" x="527050" y="3568700"/>
          <p14:tracePt t="203494" x="520700" y="3568700"/>
          <p14:tracePt t="203506" x="514350" y="3568700"/>
          <p14:tracePt t="203513" x="508000" y="3568700"/>
          <p14:tracePt t="203521" x="501650" y="3568700"/>
          <p14:tracePt t="203538" x="488950" y="3556000"/>
          <p14:tracePt t="203555" x="482600" y="3549650"/>
          <p14:tracePt t="203591" x="482600" y="3543300"/>
          <p14:tracePt t="203605" x="476250" y="3530600"/>
          <p14:tracePt t="203621" x="469900" y="3505200"/>
          <p14:tracePt t="203638" x="463550" y="3498850"/>
          <p14:tracePt t="203655" x="457200" y="3479800"/>
          <p14:tracePt t="203671" x="450850" y="3467100"/>
          <p14:tracePt t="203688" x="444500" y="3448050"/>
          <p14:tracePt t="203705" x="438150" y="3441700"/>
          <p14:tracePt t="203721" x="438150" y="3422650"/>
          <p14:tracePt t="203738" x="438150" y="3397250"/>
          <p14:tracePt t="203755" x="438150" y="3390900"/>
          <p14:tracePt t="203771" x="438150" y="3365500"/>
          <p14:tracePt t="203788" x="450850" y="3340100"/>
          <p14:tracePt t="203805" x="457200" y="3333750"/>
          <p14:tracePt t="203821" x="463550" y="3321050"/>
          <p14:tracePt t="203838" x="469900" y="3308350"/>
          <p14:tracePt t="203855" x="488950" y="3282950"/>
          <p14:tracePt t="203871" x="514350" y="3257550"/>
          <p14:tracePt t="203888" x="539750" y="3232150"/>
          <p14:tracePt t="203905" x="565150" y="3200400"/>
          <p14:tracePt t="203921" x="596900" y="3175000"/>
          <p14:tracePt t="203938" x="635000" y="3124200"/>
          <p14:tracePt t="203955" x="666750" y="3098800"/>
          <p14:tracePt t="203971" x="673100" y="3079750"/>
          <p14:tracePt t="203988" x="692150" y="3060700"/>
          <p14:tracePt t="204005" x="730250" y="3028950"/>
          <p14:tracePt t="204021" x="800100" y="2965450"/>
          <p14:tracePt t="204038" x="952500" y="2825750"/>
          <p14:tracePt t="204054" x="990600" y="2781300"/>
          <p14:tracePt t="204071" x="1009650" y="2755900"/>
          <p14:tracePt t="204088" x="1009650" y="2749550"/>
          <p14:tracePt t="204104" x="1009650" y="2724150"/>
          <p14:tracePt t="204121" x="1003300" y="2686050"/>
          <p14:tracePt t="204138" x="990600" y="2590800"/>
          <p14:tracePt t="204154" x="990600" y="2489200"/>
          <p14:tracePt t="204171" x="996950" y="2368550"/>
          <p14:tracePt t="204188" x="990600" y="2254250"/>
          <p14:tracePt t="204204" x="977900" y="2146300"/>
          <p14:tracePt t="204221" x="965200" y="2063750"/>
          <p14:tracePt t="204238" x="958850" y="2019300"/>
          <p14:tracePt t="204254" x="952500" y="1993900"/>
          <p14:tracePt t="204271" x="952500" y="1981200"/>
          <p14:tracePt t="204288" x="952500" y="1974850"/>
          <p14:tracePt t="204304" x="946150" y="1955800"/>
          <p14:tracePt t="204321" x="946150" y="1936750"/>
          <p14:tracePt t="204338" x="946150" y="1924050"/>
          <p14:tracePt t="204354" x="946150" y="1911350"/>
          <p14:tracePt t="204371" x="946150" y="1892300"/>
          <p14:tracePt t="204388" x="946150" y="1885950"/>
          <p14:tracePt t="204404" x="946150" y="1879600"/>
          <p14:tracePt t="204797" x="952500" y="1879600"/>
          <p14:tracePt t="204835" x="958850" y="1879600"/>
          <p14:tracePt t="204843" x="965200" y="1879600"/>
          <p14:tracePt t="204855" x="971550" y="1879600"/>
          <p14:tracePt t="205003" x="977900" y="1879600"/>
          <p14:tracePt t="205019" x="984250" y="1885950"/>
          <p14:tracePt t="205083" x="990600" y="1885950"/>
          <p14:tracePt t="205089" x="1003300" y="1885950"/>
          <p14:tracePt t="205097" x="1009650" y="1885950"/>
          <p14:tracePt t="205105" x="1022350" y="1892300"/>
          <p14:tracePt t="205121" x="1047750" y="1892300"/>
          <p14:tracePt t="205137" x="1085850" y="1892300"/>
          <p14:tracePt t="205154" x="1136650" y="1892300"/>
          <p14:tracePt t="205171" x="1187450" y="1892300"/>
          <p14:tracePt t="205187" x="1225550" y="1892300"/>
          <p14:tracePt t="205204" x="1257300" y="1892300"/>
          <p14:tracePt t="205221" x="1314450" y="1885950"/>
          <p14:tracePt t="205237" x="1384300" y="1873250"/>
          <p14:tracePt t="205254" x="1473200" y="1860550"/>
          <p14:tracePt t="205271" x="1524000" y="1854200"/>
          <p14:tracePt t="205287" x="1568450" y="1841500"/>
          <p14:tracePt t="205304" x="1600200" y="1841500"/>
          <p14:tracePt t="205321" x="1625600" y="1841500"/>
          <p14:tracePt t="205337" x="1657350" y="1841500"/>
          <p14:tracePt t="205354" x="1739900" y="1847850"/>
          <p14:tracePt t="205370" x="1828800" y="1847850"/>
          <p14:tracePt t="205387" x="1955800" y="1860550"/>
          <p14:tracePt t="205404" x="2057400" y="1860550"/>
          <p14:tracePt t="205420" x="2152650" y="1866900"/>
          <p14:tracePt t="205437" x="2190750" y="1873250"/>
          <p14:tracePt t="205454" x="2209800" y="1879600"/>
          <p14:tracePt t="205470" x="2216150" y="1879600"/>
          <p14:tracePt t="205504" x="2228850" y="1879600"/>
          <p14:tracePt t="205694" x="2228850" y="1885950"/>
          <p14:tracePt t="205702" x="2222500" y="1892300"/>
          <p14:tracePt t="205709" x="2216150" y="1898650"/>
          <p14:tracePt t="205720" x="2203450" y="1905000"/>
          <p14:tracePt t="205737" x="2197100" y="1911350"/>
          <p14:tracePt t="205754" x="2184400" y="1917700"/>
          <p14:tracePt t="205770" x="2178050" y="1930400"/>
          <p14:tracePt t="205787" x="2171700" y="1936750"/>
          <p14:tracePt t="205804" x="2165350" y="1949450"/>
          <p14:tracePt t="205877" x="2165350" y="1955800"/>
          <p14:tracePt t="206077" x="2159000" y="1955800"/>
          <p14:tracePt t="206089" x="2152650" y="1955800"/>
          <p14:tracePt t="206167" x="2146300" y="1949450"/>
          <p14:tracePt t="206175" x="2139950" y="1949450"/>
          <p14:tracePt t="206183" x="2139950" y="1943100"/>
          <p14:tracePt t="206191" x="2139950" y="1936750"/>
          <p14:tracePt t="206204" x="2139950" y="1930400"/>
          <p14:tracePt t="206220" x="2152650" y="1924050"/>
          <p14:tracePt t="206237" x="2171700" y="1924050"/>
          <p14:tracePt t="206254" x="2190750" y="1924050"/>
          <p14:tracePt t="206270" x="2209800" y="1924050"/>
          <p14:tracePt t="206287" x="2228850" y="1924050"/>
          <p14:tracePt t="206303" x="2235200" y="1924050"/>
          <p14:tracePt t="206320" x="2254250" y="1924050"/>
          <p14:tracePt t="206337" x="2266950" y="1930400"/>
          <p14:tracePt t="206353" x="2279650" y="1943100"/>
          <p14:tracePt t="206370" x="2286000" y="1949450"/>
          <p14:tracePt t="206387" x="2292350" y="1955800"/>
          <p14:tracePt t="206403" x="2298700" y="1962150"/>
          <p14:tracePt t="206420" x="2311400" y="1974850"/>
          <p14:tracePt t="206437" x="2317750" y="1981200"/>
          <p14:tracePt t="206453" x="2336800" y="2000250"/>
          <p14:tracePt t="206470" x="2349500" y="2019300"/>
          <p14:tracePt t="206487" x="2355850" y="2025650"/>
          <p14:tracePt t="206503" x="2355850" y="2032000"/>
          <p14:tracePt t="206520" x="2355850" y="2044700"/>
          <p14:tracePt t="206650" x="2349500" y="2051050"/>
          <p14:tracePt t="206659" x="2343150" y="2057400"/>
          <p14:tracePt t="206666" x="2336800" y="2070100"/>
          <p14:tracePt t="206675" x="2324100" y="2082800"/>
          <p14:tracePt t="206687" x="2317750" y="2095500"/>
          <p14:tracePt t="206703" x="2311400" y="2120900"/>
          <p14:tracePt t="206720" x="2298700" y="2159000"/>
          <p14:tracePt t="206737" x="2279650" y="2178050"/>
          <p14:tracePt t="206753" x="2254250" y="2197100"/>
          <p14:tracePt t="206770" x="2228850" y="2209800"/>
          <p14:tracePt t="206786" x="2203450" y="2222500"/>
          <p14:tracePt t="206803" x="2184400" y="2222500"/>
          <p14:tracePt t="206820" x="2165350" y="2222500"/>
          <p14:tracePt t="206865" x="2159000" y="2222500"/>
          <p14:tracePt t="206877" x="2152650" y="2222500"/>
          <p14:tracePt t="206886" x="2139950" y="2216150"/>
          <p14:tracePt t="206903" x="2114550" y="2203450"/>
          <p14:tracePt t="206920" x="2095500" y="2190750"/>
          <p14:tracePt t="206937" x="2070100" y="2178050"/>
          <p14:tracePt t="206953" x="2051050" y="2165350"/>
          <p14:tracePt t="206970" x="2032000" y="2133600"/>
          <p14:tracePt t="206986" x="2019300" y="2114550"/>
          <p14:tracePt t="207003" x="1993900" y="2082800"/>
          <p14:tracePt t="207020" x="1981200" y="2057400"/>
          <p14:tracePt t="207036" x="1974850" y="2032000"/>
          <p14:tracePt t="207053" x="1968500" y="2006600"/>
          <p14:tracePt t="207070" x="1962150" y="1981200"/>
          <p14:tracePt t="207086" x="1955800" y="1968500"/>
          <p14:tracePt t="207103" x="1955800" y="1949450"/>
          <p14:tracePt t="207120" x="1955800" y="1936750"/>
          <p14:tracePt t="207136" x="1955800" y="1930400"/>
          <p14:tracePt t="207153" x="1955800" y="1924050"/>
          <p14:tracePt t="207170" x="1955800" y="1911350"/>
          <p14:tracePt t="207186" x="1974850" y="1898650"/>
          <p14:tracePt t="207203" x="1987550" y="1885950"/>
          <p14:tracePt t="207220" x="2006600" y="1866900"/>
          <p14:tracePt t="207236" x="2019300" y="1854200"/>
          <p14:tracePt t="207253" x="2032000" y="1835150"/>
          <p14:tracePt t="207270" x="2044700" y="1828800"/>
          <p14:tracePt t="207286" x="2076450" y="1822450"/>
          <p14:tracePt t="207303" x="2101850" y="1822450"/>
          <p14:tracePt t="207320" x="2127250" y="1822450"/>
          <p14:tracePt t="207336" x="2146300" y="1822450"/>
          <p14:tracePt t="207353" x="2165350" y="1822450"/>
          <p14:tracePt t="207370" x="2178050" y="1828800"/>
          <p14:tracePt t="207386" x="2197100" y="1841500"/>
          <p14:tracePt t="207403" x="2254250" y="1885950"/>
          <p14:tracePt t="207420" x="2279650" y="1905000"/>
          <p14:tracePt t="207436" x="2311400" y="1924050"/>
          <p14:tracePt t="207453" x="2324100" y="1936750"/>
          <p14:tracePt t="207470" x="2336800" y="1949450"/>
          <p14:tracePt t="207486" x="2349500" y="1974850"/>
          <p14:tracePt t="207503" x="2349500" y="1987550"/>
          <p14:tracePt t="207520" x="2349500" y="2006600"/>
          <p14:tracePt t="207536" x="2349500" y="2012950"/>
          <p14:tracePt t="207579" x="2349500" y="2019300"/>
          <p14:tracePt t="207591" x="2349500" y="2025650"/>
          <p14:tracePt t="207603" x="2343150" y="2025650"/>
          <p14:tracePt t="207615" x="2336800" y="2032000"/>
          <p14:tracePt t="207627" x="2330450" y="2032000"/>
          <p14:tracePt t="207636" x="2324100" y="2038350"/>
          <p14:tracePt t="207653" x="2317750" y="2038350"/>
          <p14:tracePt t="207669" x="2298700" y="2038350"/>
          <p14:tracePt t="207686" x="2279650" y="2038350"/>
          <p14:tracePt t="207730" x="2273300" y="2038350"/>
          <p14:tracePt t="207782" x="2266950" y="2038350"/>
          <p14:tracePt t="207809" x="2260600" y="2038350"/>
          <p14:tracePt t="207820" x="2254250" y="2032000"/>
          <p14:tracePt t="207828" x="2241550" y="2025650"/>
          <p14:tracePt t="207837" x="2228850" y="2019300"/>
          <p14:tracePt t="207853" x="2209800" y="2000250"/>
          <p14:tracePt t="207869" x="2184400" y="1974850"/>
          <p14:tracePt t="207886" x="2165350" y="1962150"/>
          <p14:tracePt t="207903" x="2146300" y="1949450"/>
          <p14:tracePt t="207919" x="2146300" y="1943100"/>
          <p14:tracePt t="208297" x="2146300" y="1949450"/>
          <p14:tracePt t="208309" x="2146300" y="1955800"/>
          <p14:tracePt t="208379" x="2139950" y="1955800"/>
          <p14:tracePt t="208391" x="2133600" y="1962150"/>
          <p14:tracePt t="208411" x="2127250" y="1962150"/>
          <p14:tracePt t="208423" x="2120900" y="1962150"/>
          <p14:tracePt t="208595" x="2120900" y="1968500"/>
          <p14:tracePt t="208609" x="2114550" y="1968500"/>
          <p14:tracePt t="208743" x="2114550" y="1974850"/>
          <p14:tracePt t="208829" x="2127250" y="1981200"/>
          <p14:tracePt t="208836" x="2133600" y="1993900"/>
          <p14:tracePt t="208844" x="2146300" y="2000250"/>
          <p14:tracePt t="208853" x="2159000" y="2006600"/>
          <p14:tracePt t="208869" x="2178050" y="2025650"/>
          <p14:tracePt t="208886" x="2190750" y="2025650"/>
          <p14:tracePt t="208902" x="2197100" y="2038350"/>
          <p14:tracePt t="208973" x="2203450" y="2044700"/>
          <p14:tracePt t="208984" x="2203450" y="2051050"/>
          <p14:tracePt t="208992" x="2216150" y="2057400"/>
          <p14:tracePt t="209002" x="2222500" y="2063750"/>
          <p14:tracePt t="209019" x="2235200" y="2070100"/>
          <p14:tracePt t="209035" x="2254250" y="2076450"/>
          <p14:tracePt t="209052" x="2260600" y="2089150"/>
          <p14:tracePt t="209069" x="2266950" y="2095500"/>
          <p14:tracePt t="209085" x="2266950" y="2101850"/>
          <p14:tracePt t="209169" x="2273300" y="2108200"/>
          <p14:tracePt t="210096" x="2273300" y="2114550"/>
          <p14:tracePt t="210120" x="2266950" y="2120900"/>
          <p14:tracePt t="210137" x="2260600" y="2127250"/>
          <p14:tracePt t="210144" x="2260600" y="2133600"/>
          <p14:tracePt t="210249" x="2260600" y="2139950"/>
          <p14:tracePt t="210302" x="2254250" y="2139950"/>
          <p14:tracePt t="211269" x="2247900" y="2139950"/>
          <p14:tracePt t="211281" x="2241550" y="2139950"/>
          <p14:tracePt t="211289" x="2235200" y="2139950"/>
          <p14:tracePt t="211301" x="2228850" y="2133600"/>
          <p14:tracePt t="211437" x="2222500" y="2133600"/>
          <p14:tracePt t="211461" x="2209800" y="2133600"/>
          <p14:tracePt t="211467" x="2203450" y="2133600"/>
          <p14:tracePt t="211475" x="2190750" y="2133600"/>
          <p14:tracePt t="211484" x="2184400" y="2139950"/>
          <p14:tracePt t="211501" x="2178050" y="2139950"/>
          <p14:tracePt t="211527" x="2178050" y="2146300"/>
          <p14:tracePt t="211535" x="2171700" y="2152650"/>
          <p14:tracePt t="211551" x="2152650" y="2165350"/>
          <p14:tracePt t="211568" x="2133600" y="2190750"/>
          <p14:tracePt t="211584" x="2108200" y="2209800"/>
          <p14:tracePt t="211601" x="2095500" y="2228850"/>
          <p14:tracePt t="211618" x="2076450" y="2247900"/>
          <p14:tracePt t="211634" x="2057400" y="2266950"/>
          <p14:tracePt t="211651" x="2012950" y="2292350"/>
          <p14:tracePt t="211668" x="1987550" y="2298700"/>
          <p14:tracePt t="211684" x="1962150" y="2305050"/>
          <p14:tracePt t="211701" x="1924050" y="2305050"/>
          <p14:tracePt t="211718" x="1905000" y="2305050"/>
          <p14:tracePt t="211734" x="1885950" y="2305050"/>
          <p14:tracePt t="211751" x="1873250" y="2311400"/>
          <p14:tracePt t="211768" x="1847850" y="2311400"/>
          <p14:tracePt t="211784" x="1816100" y="2311400"/>
          <p14:tracePt t="211801" x="1778000" y="2305050"/>
          <p14:tracePt t="211818" x="1739900" y="2298700"/>
          <p14:tracePt t="211834" x="1695450" y="2292350"/>
          <p14:tracePt t="211851" x="1657350" y="2286000"/>
          <p14:tracePt t="211868" x="1574800" y="2298700"/>
          <p14:tracePt t="211884" x="1466850" y="2330450"/>
          <p14:tracePt t="211901" x="1295400" y="2368550"/>
          <p14:tracePt t="211918" x="1174750" y="2368550"/>
          <p14:tracePt t="211934" x="1079500" y="2343150"/>
          <p14:tracePt t="211951" x="996950" y="2317750"/>
          <p14:tracePt t="211968" x="952500" y="2292350"/>
          <p14:tracePt t="211984" x="927100" y="2286000"/>
          <p14:tracePt t="212001" x="901700" y="2286000"/>
          <p14:tracePt t="212018" x="876300" y="2286000"/>
          <p14:tracePt t="212034" x="825500" y="2273300"/>
          <p14:tracePt t="212051" x="774700" y="2266950"/>
          <p14:tracePt t="212067" x="711200" y="2247900"/>
          <p14:tracePt t="212084" x="654050" y="2235200"/>
          <p14:tracePt t="212101" x="628650" y="2228850"/>
          <p14:tracePt t="212118" x="622300" y="2222500"/>
          <p14:tracePt t="212134" x="615950" y="2216150"/>
          <p14:tracePt t="212151" x="615950" y="2209800"/>
          <p14:tracePt t="212167" x="609600" y="2203450"/>
          <p14:tracePt t="212184" x="590550" y="2178050"/>
          <p14:tracePt t="212201" x="565150" y="2139950"/>
          <p14:tracePt t="212217" x="558800" y="2120900"/>
          <p14:tracePt t="212234" x="558800" y="2108200"/>
          <p14:tracePt t="212251" x="558800" y="2101850"/>
          <p14:tracePt t="212389" x="558800" y="2095500"/>
          <p14:tracePt t="212400" x="565150" y="2082800"/>
          <p14:tracePt t="212408" x="571500" y="2076450"/>
          <p14:tracePt t="212417" x="584200" y="2070100"/>
          <p14:tracePt t="212434" x="596900" y="2051050"/>
          <p14:tracePt t="212451" x="609600" y="2051050"/>
          <p14:tracePt t="212467" x="609600" y="2044700"/>
          <p14:tracePt t="212484" x="615950" y="2038350"/>
          <p14:tracePt t="212501" x="635000" y="2032000"/>
          <p14:tracePt t="212517" x="660400" y="2019300"/>
          <p14:tracePt t="212534" x="692150" y="2019300"/>
          <p14:tracePt t="212551" x="717550" y="2012950"/>
          <p14:tracePt t="212567" x="742950" y="2012950"/>
          <p14:tracePt t="212584" x="774700" y="2006600"/>
          <p14:tracePt t="212601" x="800100" y="2000250"/>
          <p14:tracePt t="212617" x="831850" y="2000250"/>
          <p14:tracePt t="212634" x="857250" y="1993900"/>
          <p14:tracePt t="212650" x="895350" y="1993900"/>
          <p14:tracePt t="212667" x="920750" y="1993900"/>
          <p14:tracePt t="212741" x="933450" y="1993900"/>
          <p14:tracePt t="212753" x="939800" y="1993900"/>
          <p14:tracePt t="212759" x="946150" y="1993900"/>
          <p14:tracePt t="212767" x="952500" y="1993900"/>
          <p14:tracePt t="212787" x="965200" y="1993900"/>
          <p14:tracePt t="212803" x="971550" y="1993900"/>
          <p14:tracePt t="213053" x="977900" y="1993900"/>
          <p14:tracePt t="213069" x="984250" y="1993900"/>
          <p14:tracePt t="213077" x="1003300" y="1993900"/>
          <p14:tracePt t="213084" x="1016000" y="1993900"/>
          <p14:tracePt t="213100" x="1028700" y="1993900"/>
          <p14:tracePt t="213117" x="1041400" y="1993900"/>
          <p14:tracePt t="213185" x="1047750" y="1993900"/>
          <p14:tracePt t="213247" x="1054100" y="1993900"/>
          <p14:tracePt t="213259" x="1060450" y="1993900"/>
          <p14:tracePt t="213275" x="1073150" y="1987550"/>
          <p14:tracePt t="213287" x="1079500" y="1987550"/>
          <p14:tracePt t="213295" x="1092200" y="1987550"/>
          <p14:tracePt t="213303" x="1098550" y="1987550"/>
          <p14:tracePt t="213317" x="1104900" y="1987550"/>
          <p14:tracePt t="213334" x="1123950" y="1987550"/>
          <p14:tracePt t="213350" x="1130300" y="1987550"/>
          <p14:tracePt t="213451" x="1143000" y="1981200"/>
          <p14:tracePt t="213458" x="1149350" y="1974850"/>
          <p14:tracePt t="213467" x="1162050" y="1974850"/>
          <p14:tracePt t="213484" x="1174750" y="1974850"/>
          <p14:tracePt t="213500" x="1193800" y="1968500"/>
          <p14:tracePt t="213517" x="1200150" y="1968500"/>
          <p14:tracePt t="213553" x="1206500" y="1968500"/>
          <p14:tracePt t="213567" x="1219200" y="1968500"/>
          <p14:tracePt t="213583" x="1238250" y="1968500"/>
          <p14:tracePt t="213600" x="1276350" y="1962150"/>
          <p14:tracePt t="213617" x="1289050" y="1955800"/>
          <p14:tracePt t="213633" x="1301750" y="1955800"/>
          <p14:tracePt t="213650" x="1308100" y="1955800"/>
          <p14:tracePt t="213667" x="1314450" y="1955800"/>
          <p14:tracePt t="213700" x="1339850" y="1955800"/>
          <p14:tracePt t="213717" x="1365250" y="1949450"/>
          <p14:tracePt t="213733" x="1390650" y="1943100"/>
          <p14:tracePt t="213750" x="1416050" y="1943100"/>
          <p14:tracePt t="213767" x="1428750" y="1936750"/>
          <p14:tracePt t="213784" x="1441450" y="1936750"/>
          <p14:tracePt t="213800" x="1447800" y="1936750"/>
          <p14:tracePt t="213817" x="1454150" y="1936750"/>
          <p14:tracePt t="213877" x="1460500" y="1930400"/>
          <p14:tracePt t="213884" x="1473200" y="1924050"/>
          <p14:tracePt t="213891" x="1485900" y="1924050"/>
          <p14:tracePt t="213900" x="1498600" y="1924050"/>
          <p14:tracePt t="213917" x="1524000" y="1917700"/>
          <p14:tracePt t="213933" x="1543050" y="1911350"/>
          <p14:tracePt t="214017" x="1549400" y="1911350"/>
          <p14:tracePt t="214025" x="1555750" y="1911350"/>
          <p14:tracePt t="214033" x="1562100" y="1911350"/>
          <p14:tracePt t="214050" x="1574800" y="1911350"/>
          <p14:tracePt t="214067" x="1587500" y="1905000"/>
          <p14:tracePt t="214083" x="1606550" y="1898650"/>
          <p14:tracePt t="214100" x="1631950" y="1892300"/>
          <p14:tracePt t="214117" x="1657350" y="1879600"/>
          <p14:tracePt t="214133" x="1708150" y="1847850"/>
          <p14:tracePt t="214150" x="1733550" y="1828800"/>
          <p14:tracePt t="214167" x="1765300" y="1822450"/>
          <p14:tracePt t="214183" x="1790700" y="1822450"/>
          <p14:tracePt t="214200" x="1816100" y="1822450"/>
          <p14:tracePt t="214217" x="1835150" y="1822450"/>
          <p14:tracePt t="214233" x="1841500" y="1822450"/>
          <p14:tracePt t="214250" x="1879600" y="1822450"/>
          <p14:tracePt t="214266" x="1930400" y="1828800"/>
          <p14:tracePt t="214283" x="1955800" y="1835150"/>
          <p14:tracePt t="214300" x="1981200" y="1841500"/>
          <p14:tracePt t="214316" x="1987550" y="1841500"/>
          <p14:tracePt t="214333" x="1993900" y="1841500"/>
          <p14:tracePt t="214350" x="2006600" y="1847850"/>
          <p14:tracePt t="214366" x="2019300" y="1854200"/>
          <p14:tracePt t="214383" x="2032000" y="1860550"/>
          <p14:tracePt t="214400" x="2057400" y="1873250"/>
          <p14:tracePt t="214416" x="2076450" y="1879600"/>
          <p14:tracePt t="214457" x="2082800" y="1879600"/>
          <p14:tracePt t="214485" x="2082800" y="1885950"/>
          <p14:tracePt t="214509" x="2089150" y="1892300"/>
          <p14:tracePt t="215603" x="2089150" y="1898650"/>
          <p14:tracePt t="215609" x="2095500" y="1917700"/>
          <p14:tracePt t="215625" x="2095500" y="1924050"/>
          <p14:tracePt t="215633" x="2101850" y="1936750"/>
          <p14:tracePt t="215649" x="2114550" y="1968500"/>
          <p14:tracePt t="215666" x="2146300" y="2025650"/>
          <p14:tracePt t="215682" x="2165350" y="2082800"/>
          <p14:tracePt t="215699" x="2203450" y="2159000"/>
          <p14:tracePt t="215716" x="2235200" y="2235200"/>
          <p14:tracePt t="215732" x="2266950" y="2305050"/>
          <p14:tracePt t="215749" x="2298700" y="2381250"/>
          <p14:tracePt t="215766" x="2336800" y="2457450"/>
          <p14:tracePt t="215782" x="2349500" y="2489200"/>
          <p14:tracePt t="215799" x="2349500" y="2514600"/>
          <p14:tracePt t="215816" x="2355850" y="2540000"/>
          <p14:tracePt t="215832" x="2355850" y="2571750"/>
          <p14:tracePt t="215849" x="2362200" y="2597150"/>
          <p14:tracePt t="215851" x="2368550" y="2609850"/>
          <p14:tracePt t="215866" x="2374900" y="2622550"/>
          <p14:tracePt t="215882" x="2393950" y="2660650"/>
          <p14:tracePt t="215899" x="2393950" y="2686050"/>
          <p14:tracePt t="215916" x="2393950" y="2711450"/>
          <p14:tracePt t="215933" x="2393950" y="2736850"/>
          <p14:tracePt t="215949" x="2393950" y="2768600"/>
          <p14:tracePt t="215966" x="2393950" y="2794000"/>
          <p14:tracePt t="215982" x="2393950" y="2819400"/>
          <p14:tracePt t="215999" x="2406650" y="2844800"/>
          <p14:tracePt t="216016" x="2406650" y="2857500"/>
          <p14:tracePt t="216032" x="2413000" y="2863850"/>
          <p14:tracePt t="216049" x="2413000" y="2882900"/>
          <p14:tracePt t="216066" x="2413000" y="2908300"/>
          <p14:tracePt t="216082" x="2413000" y="2933700"/>
          <p14:tracePt t="216099" x="2400300" y="2971800"/>
          <p14:tracePt t="216116" x="2400300" y="2997200"/>
          <p14:tracePt t="216132" x="2400300" y="3009900"/>
          <p14:tracePt t="216149" x="2400300" y="3022600"/>
          <p14:tracePt t="216183" x="2393950" y="3028950"/>
          <p14:tracePt t="216199" x="2393950" y="3035300"/>
          <p14:tracePt t="216216" x="2374900" y="3054350"/>
          <p14:tracePt t="216232" x="2362200" y="3067050"/>
          <p14:tracePt t="216249" x="2349500" y="3079750"/>
          <p14:tracePt t="216293" x="2343150" y="3086100"/>
          <p14:tracePt t="216309" x="2343150" y="3092450"/>
          <p14:tracePt t="216317" x="2330450" y="3098800"/>
          <p14:tracePt t="216332" x="2317750" y="3105150"/>
          <p14:tracePt t="216349" x="2298700" y="3111500"/>
          <p14:tracePt t="216379" x="2292350" y="3111500"/>
          <p14:tracePt t="216403" x="2292350" y="3117850"/>
          <p14:tracePt t="216409" x="2286000" y="3124200"/>
          <p14:tracePt t="216416" x="2279650" y="3130550"/>
          <p14:tracePt t="216433" x="2273300" y="3136900"/>
          <p14:tracePt t="216449" x="2241550" y="3162300"/>
          <p14:tracePt t="216466" x="2235200" y="3168650"/>
          <p14:tracePt t="216482" x="2228850" y="3168650"/>
          <p14:tracePt t="216531" x="2228850" y="3175000"/>
          <p14:tracePt t="216633" x="2222500" y="3175000"/>
          <p14:tracePt t="216653" x="2216150" y="3175000"/>
          <p14:tracePt t="216739" x="2209800" y="3175000"/>
          <p14:tracePt t="216755" x="2203450" y="3175000"/>
          <p14:tracePt t="216761" x="2190750" y="3162300"/>
          <p14:tracePt t="216770" x="2184400" y="3149600"/>
          <p14:tracePt t="216782" x="2178050" y="3143250"/>
          <p14:tracePt t="216799" x="2171700" y="3130550"/>
          <p14:tracePt t="216815" x="2159000" y="3111500"/>
          <p14:tracePt t="216832" x="2152650" y="3105150"/>
          <p14:tracePt t="216849" x="2146300" y="3098800"/>
          <p14:tracePt t="216850" x="2146300" y="3092450"/>
          <p14:tracePt t="216865" x="2146300" y="3086100"/>
          <p14:tracePt t="216882" x="2139950" y="3067050"/>
          <p14:tracePt t="216899" x="2139950" y="3048000"/>
          <p14:tracePt t="216915" x="2139950" y="3041650"/>
          <p14:tracePt t="216932" x="2133600" y="3022600"/>
          <p14:tracePt t="216949" x="2133600" y="3016250"/>
          <p14:tracePt t="216965" x="2133600" y="3003550"/>
          <p14:tracePt t="216982" x="2133600" y="2990850"/>
          <p14:tracePt t="216999" x="2133600" y="2984500"/>
          <p14:tracePt t="217015" x="2133600" y="2978150"/>
          <p14:tracePt t="217032" x="2133600" y="2965450"/>
          <p14:tracePt t="217049" x="2133600" y="2946400"/>
          <p14:tracePt t="217065" x="2133600" y="2933700"/>
          <p14:tracePt t="217082" x="2133600" y="2908300"/>
          <p14:tracePt t="217099" x="2133600" y="2882900"/>
          <p14:tracePt t="217115" x="2133600" y="2863850"/>
          <p14:tracePt t="217149" x="2133600" y="2844800"/>
          <p14:tracePt t="217165" x="2133600" y="2832100"/>
          <p14:tracePt t="217182" x="2133600" y="2819400"/>
          <p14:tracePt t="217198" x="2133600" y="2800350"/>
          <p14:tracePt t="217215" x="2133600" y="2774950"/>
          <p14:tracePt t="217232" x="2133600" y="2749550"/>
          <p14:tracePt t="217248" x="2139950" y="2711450"/>
          <p14:tracePt t="217265" x="2152650" y="2692400"/>
          <p14:tracePt t="217282" x="2159000" y="2667000"/>
          <p14:tracePt t="217298" x="2165350" y="2647950"/>
          <p14:tracePt t="217315" x="2171700" y="2635250"/>
          <p14:tracePt t="217332" x="2171700" y="2622550"/>
          <p14:tracePt t="217349" x="2171700" y="2597150"/>
          <p14:tracePt t="217365" x="2178050" y="2571750"/>
          <p14:tracePt t="217382" x="2184400" y="2559050"/>
          <p14:tracePt t="217398" x="2190750" y="2527300"/>
          <p14:tracePt t="217415" x="2190750" y="2501900"/>
          <p14:tracePt t="217432" x="2190750" y="2476500"/>
          <p14:tracePt t="217448" x="2190750" y="2470150"/>
          <p14:tracePt t="217465" x="2197100" y="2457450"/>
          <p14:tracePt t="217482" x="2197100" y="2451100"/>
          <p14:tracePt t="217498" x="2197100" y="2438400"/>
          <p14:tracePt t="217515" x="2197100" y="2432050"/>
          <p14:tracePt t="217532" x="2197100" y="2425700"/>
          <p14:tracePt t="217548" x="2197100" y="2419350"/>
          <p14:tracePt t="217582" x="2197100" y="2406650"/>
          <p14:tracePt t="217598" x="2190750" y="2393950"/>
          <p14:tracePt t="217615" x="2184400" y="2381250"/>
          <p14:tracePt t="217632" x="2178050" y="2355850"/>
          <p14:tracePt t="217648" x="2159000" y="2336800"/>
          <p14:tracePt t="217665" x="2152650" y="2324100"/>
          <p14:tracePt t="217682" x="2152650" y="2317750"/>
          <p14:tracePt t="217698" x="2146300" y="2305050"/>
          <p14:tracePt t="217715" x="2146300" y="2298700"/>
          <p14:tracePt t="217732" x="2139950" y="2266950"/>
          <p14:tracePt t="217748" x="2133600" y="2254250"/>
          <p14:tracePt t="217765" x="2127250" y="2228850"/>
          <p14:tracePt t="217782" x="2127250" y="2216150"/>
          <p14:tracePt t="217798" x="2127250" y="2203450"/>
          <p14:tracePt t="217815" x="2127250" y="2197100"/>
          <p14:tracePt t="217832" x="2127250" y="2190750"/>
          <p14:tracePt t="217865" x="2127250" y="2184400"/>
          <p14:tracePt t="218019" x="2127250" y="2178050"/>
          <p14:tracePt t="218327" x="2133600" y="2178050"/>
          <p14:tracePt t="218339" x="2139950" y="2178050"/>
          <p14:tracePt t="218363" x="2146300" y="2178050"/>
          <p14:tracePt t="218373" x="2152650" y="2178050"/>
          <p14:tracePt t="218381" x="2165350" y="2178050"/>
          <p14:tracePt t="218401" x="2171700" y="2178050"/>
          <p14:tracePt t="218409" x="2184400" y="2178050"/>
          <p14:tracePt t="218417" x="2190750" y="2178050"/>
          <p14:tracePt t="218431" x="2197100" y="2178050"/>
          <p14:tracePt t="218779" x="2203450" y="2184400"/>
          <p14:tracePt t="218786" x="2216150" y="2190750"/>
          <p14:tracePt t="218798" x="2222500" y="2197100"/>
          <p14:tracePt t="218814" x="2235200" y="2203450"/>
          <p14:tracePt t="218831" x="2241550" y="2216150"/>
          <p14:tracePt t="218848" x="2247900" y="2222500"/>
          <p14:tracePt t="218864" x="2260600" y="2241550"/>
          <p14:tracePt t="218881" x="2273300" y="2254250"/>
          <p14:tracePt t="218898" x="2279650" y="2254250"/>
          <p14:tracePt t="219060" x="2279650" y="2260600"/>
          <p14:tracePt t="223118" x="2273300" y="2254250"/>
          <p14:tracePt t="223125" x="2260600" y="2241550"/>
          <p14:tracePt t="223135" x="2247900" y="2228850"/>
          <p14:tracePt t="223146" x="2235200" y="2222500"/>
          <p14:tracePt t="223163" x="2209800" y="2190750"/>
          <p14:tracePt t="223179" x="2171700" y="2152650"/>
          <p14:tracePt t="223196" x="2171700" y="2146300"/>
          <p14:tracePt t="223309" x="2171700" y="2139950"/>
          <p14:tracePt t="223371" x="2171700" y="2133600"/>
          <p14:tracePt t="223735" x="2171700" y="2127250"/>
          <p14:tracePt t="223747" x="2171700" y="2120900"/>
          <p14:tracePt t="223753" x="2171700" y="2114550"/>
          <p14:tracePt t="224187" x="2171700" y="2120900"/>
          <p14:tracePt t="224195" x="2171700" y="2127250"/>
          <p14:tracePt t="224203" x="2171700" y="2133600"/>
          <p14:tracePt t="224379" x="2171700" y="2139950"/>
          <p14:tracePt t="224387" x="2159000" y="2152650"/>
          <p14:tracePt t="224395" x="2159000" y="2159000"/>
          <p14:tracePt t="224412" x="2133600" y="2171700"/>
          <p14:tracePt t="224429" x="2114550" y="2178050"/>
          <p14:tracePt t="224445" x="2101850" y="2178050"/>
          <p14:tracePt t="224462" x="2082800" y="2178050"/>
          <p14:tracePt t="224479" x="2076450" y="2178050"/>
          <p14:tracePt t="224495" x="2057400" y="2178050"/>
          <p14:tracePt t="224529" x="2051050" y="2178050"/>
          <p14:tracePt t="224545" x="2038350" y="2178050"/>
          <p14:tracePt t="224562" x="2025650" y="2171700"/>
          <p14:tracePt t="224609" x="2025650" y="2165350"/>
          <p14:tracePt t="224621" x="2025650" y="2159000"/>
          <p14:tracePt t="224628" x="2019300" y="2159000"/>
          <p14:tracePt t="224645" x="2012950" y="2146300"/>
          <p14:tracePt t="224662" x="2000250" y="2133600"/>
          <p14:tracePt t="224678" x="2000250" y="2127250"/>
          <p14:tracePt t="224695" x="2000250" y="2120900"/>
          <p14:tracePt t="224712" x="2000250" y="2114550"/>
          <p14:tracePt t="224728" x="2000250" y="2101850"/>
          <p14:tracePt t="224745" x="1993900" y="2089150"/>
          <p14:tracePt t="224778" x="1993900" y="2076450"/>
          <p14:tracePt t="224795" x="1993900" y="2063750"/>
          <p14:tracePt t="224812" x="1993900" y="2057400"/>
          <p14:tracePt t="224845" x="1993900" y="2051050"/>
          <p14:tracePt t="224862" x="1993900" y="2044700"/>
          <p14:tracePt t="224886" x="1993900" y="2038350"/>
          <p14:tracePt t="225217" x="2000250" y="2038350"/>
          <p14:tracePt t="225225" x="2006600" y="2038350"/>
          <p14:tracePt t="225277" x="2012950" y="2044700"/>
          <p14:tracePt t="225289" x="2019300" y="2044700"/>
          <p14:tracePt t="225295" x="2032000" y="2044700"/>
          <p14:tracePt t="225311" x="2032000" y="2051050"/>
          <p14:tracePt t="225362" x="2038350" y="2057400"/>
          <p14:tracePt t="225375" x="2038350" y="2063750"/>
          <p14:tracePt t="225381" x="2044700" y="2070100"/>
          <p14:tracePt t="225395" x="2057400" y="2082800"/>
          <p14:tracePt t="225411" x="2089150" y="2095500"/>
          <p14:tracePt t="225428" x="2114550" y="2114550"/>
          <p14:tracePt t="225445" x="2120900" y="2114550"/>
          <p14:tracePt t="225530" x="2127250" y="2120900"/>
          <p14:tracePt t="225545" x="2127250" y="2127250"/>
          <p14:tracePt t="225613" x="2127250" y="2133600"/>
          <p14:tracePt t="225631" x="2120900" y="2133600"/>
          <p14:tracePt t="225727" x="2120900" y="2139950"/>
          <p14:tracePt t="225737" x="2120900" y="2146300"/>
          <p14:tracePt t="225745" x="2120900" y="2152650"/>
          <p14:tracePt t="225761" x="2120900" y="2159000"/>
          <p14:tracePt t="225778" x="2120900" y="2165350"/>
          <p14:tracePt t="226015" x="2120900" y="2159000"/>
          <p14:tracePt t="226023" x="2120900" y="2152650"/>
          <p14:tracePt t="226029" x="2114550" y="2139950"/>
          <p14:tracePt t="226044" x="2114550" y="2120900"/>
          <p14:tracePt t="226061" x="2101850" y="2108200"/>
          <p14:tracePt t="226078" x="2089150" y="2089150"/>
          <p14:tracePt t="226095" x="2076450" y="2076450"/>
          <p14:tracePt t="226111" x="2070100" y="2063750"/>
          <p14:tracePt t="226128" x="2070100" y="2044700"/>
          <p14:tracePt t="226144" x="2063750" y="2032000"/>
          <p14:tracePt t="226161" x="2063750" y="2025650"/>
          <p14:tracePt t="226178" x="2063750" y="2019300"/>
          <p14:tracePt t="226194" x="2063750" y="2012950"/>
          <p14:tracePt t="226211" x="2063750" y="2000250"/>
          <p14:tracePt t="228009" x="2063750" y="2006600"/>
          <p14:tracePt t="228051" x="2070100" y="2006600"/>
          <p14:tracePt t="228074" x="2076450" y="2006600"/>
          <p14:tracePt t="228082" x="2082800" y="2012950"/>
          <p14:tracePt t="228093" x="2089150" y="2012950"/>
          <p14:tracePt t="228110" x="2095500" y="2012950"/>
          <p14:tracePt t="228127" x="2108200" y="2012950"/>
          <p14:tracePt t="228143" x="2114550" y="2012950"/>
          <p14:tracePt t="228160" x="2146300" y="2025650"/>
          <p14:tracePt t="228177" x="2171700" y="2032000"/>
          <p14:tracePt t="228193" x="2190750" y="2044700"/>
          <p14:tracePt t="228210" x="2197100" y="2044700"/>
          <p14:tracePt t="228227" x="2197100" y="2051050"/>
          <p14:tracePt t="228283" x="2203450" y="2051050"/>
          <p14:tracePt t="228309" x="2209800" y="2051050"/>
          <p14:tracePt t="228383" x="2216150" y="2057400"/>
          <p14:tracePt t="228395" x="2222500" y="2063750"/>
          <p14:tracePt t="228403" x="2228850" y="2063750"/>
          <p14:tracePt t="228411" x="2228850" y="2070100"/>
          <p14:tracePt t="228443" x="2235200" y="2076450"/>
          <p14:tracePt t="228454" x="2235200" y="2082800"/>
          <p14:tracePt t="228461" x="2241550" y="2082800"/>
          <p14:tracePt t="228529" x="2241550" y="2089150"/>
          <p14:tracePt t="228539" x="2241550" y="2095500"/>
          <p14:tracePt t="228551" x="2241550" y="2101850"/>
          <p14:tracePt t="228567" x="2241550" y="2114550"/>
          <p14:tracePt t="228577" x="2247900" y="2120900"/>
          <p14:tracePt t="228593" x="2247900" y="2133600"/>
          <p14:tracePt t="228610" x="2247900" y="2146300"/>
          <p14:tracePt t="228627" x="2247900" y="2152650"/>
          <p14:tracePt t="228643" x="2247900" y="2159000"/>
          <p14:tracePt t="228660" x="2247900" y="2171700"/>
          <p14:tracePt t="228677" x="2247900" y="2184400"/>
          <p14:tracePt t="228693" x="2247900" y="2190750"/>
          <p14:tracePt t="230240" x="2247900" y="2184400"/>
          <p14:tracePt t="230289" x="2247900" y="2178050"/>
          <p14:tracePt t="230302" x="2254250" y="2171700"/>
          <p14:tracePt t="230480" x="2260600" y="2165350"/>
          <p14:tracePt t="230492" x="2260600" y="2159000"/>
          <p14:tracePt t="230641" x="2266950" y="2159000"/>
          <p14:tracePt t="230871" x="2279650" y="2152650"/>
          <p14:tracePt t="230879" x="2286000" y="2146300"/>
          <p14:tracePt t="230887" x="2292350" y="2139950"/>
          <p14:tracePt t="230895" x="2298700" y="2133600"/>
          <p14:tracePt t="230909" x="2311400" y="2127250"/>
          <p14:tracePt t="230926" x="2311400" y="2120900"/>
          <p14:tracePt t="230942" x="2317750" y="2120900"/>
          <p14:tracePt t="230959" x="2324100" y="2114550"/>
          <p14:tracePt t="230976" x="2343150" y="2108200"/>
          <p14:tracePt t="230992" x="2362200" y="2089150"/>
          <p14:tracePt t="231009" x="2368550" y="2089150"/>
          <p14:tracePt t="231026" x="2368550" y="2082800"/>
          <p14:tracePt t="231042" x="2374900" y="2082800"/>
          <p14:tracePt t="231101" x="2381250" y="2076450"/>
          <p14:tracePt t="231114" x="2387600" y="2070100"/>
          <p14:tracePt t="231121" x="2393950" y="2063750"/>
          <p14:tracePt t="231130" x="2406650" y="2063750"/>
          <p14:tracePt t="231142" x="2406650" y="2057400"/>
          <p14:tracePt t="231159" x="2413000" y="2057400"/>
          <p14:tracePt t="231367" x="2419350" y="2057400"/>
          <p14:tracePt t="231379" x="2432050" y="2057400"/>
          <p14:tracePt t="231387" x="2438400" y="2057400"/>
          <p14:tracePt t="231393" x="2444750" y="2051050"/>
          <p14:tracePt t="231409" x="2451100" y="2051050"/>
          <p14:tracePt t="231502" x="2457450" y="2051050"/>
          <p14:tracePt t="231514" x="2463800" y="2051050"/>
          <p14:tracePt t="231522" x="2470150" y="2044700"/>
          <p14:tracePt t="231597" x="2476500" y="2044700"/>
          <p14:tracePt t="231608" x="2482850" y="2044700"/>
          <p14:tracePt t="232127" x="2489200" y="2044700"/>
          <p14:tracePt t="232135" x="2489200" y="2038350"/>
          <p14:tracePt t="232143" x="2495550" y="2025650"/>
          <p14:tracePt t="232158" x="2508250" y="2019300"/>
          <p14:tracePt t="232175" x="2527300" y="2000250"/>
          <p14:tracePt t="232192" x="2552700" y="1981200"/>
          <p14:tracePt t="232208" x="2559050" y="1974850"/>
          <p14:tracePt t="232249" x="2559050" y="1968500"/>
          <p14:tracePt t="232261" x="2559050" y="1962150"/>
          <p14:tracePt t="232275" x="2559050" y="1955800"/>
          <p14:tracePt t="232292" x="2559050" y="1949450"/>
          <p14:tracePt t="232308" x="2571750" y="1930400"/>
          <p14:tracePt t="232325" x="2578100" y="1924050"/>
          <p14:tracePt t="232342" x="2590800" y="1911350"/>
          <p14:tracePt t="232358" x="2597150" y="1898650"/>
          <p14:tracePt t="232375" x="2597150" y="1892300"/>
          <p14:tracePt t="232392" x="2603500" y="1885950"/>
          <p14:tracePt t="232408" x="2603500" y="1879600"/>
          <p14:tracePt t="232585" x="2609850" y="1879600"/>
          <p14:tracePt t="232597" x="2616200" y="1879600"/>
          <p14:tracePt t="232604" x="2616200" y="1885950"/>
          <p14:tracePt t="232697" x="2622550" y="1885950"/>
          <p14:tracePt t="232711" x="2628900" y="1892300"/>
          <p14:tracePt t="232720" x="2635250" y="1892300"/>
          <p14:tracePt t="232810" x="2635250" y="1898650"/>
          <p14:tracePt t="232822" x="2641600" y="1898650"/>
          <p14:tracePt t="232852" x="2647950" y="1905000"/>
          <p14:tracePt t="232861" x="2654300" y="1905000"/>
          <p14:tracePt t="232868" x="2660650" y="1911350"/>
          <p14:tracePt t="232877" x="2660650" y="1917700"/>
          <p14:tracePt t="232891" x="2667000" y="1917700"/>
          <p14:tracePt t="232909" x="2679700" y="1924050"/>
          <p14:tracePt t="232925" x="2692400" y="1930400"/>
          <p14:tracePt t="232941" x="2698750" y="1936750"/>
          <p14:tracePt t="233163" x="2705100" y="1936750"/>
          <p14:tracePt t="233689" x="2711450" y="1936750"/>
          <p14:tracePt t="233701" x="2711450" y="1943100"/>
          <p14:tracePt t="233708" x="2711450" y="1949450"/>
          <p14:tracePt t="234455" x="2717800" y="1949450"/>
          <p14:tracePt t="234505" x="2724150" y="1949450"/>
          <p14:tracePt t="234529" x="2730500" y="1955800"/>
          <p14:tracePt t="234537" x="2736850" y="1955800"/>
          <p14:tracePt t="234545" x="2743200" y="1955800"/>
          <p14:tracePt t="234557" x="2749550" y="1955800"/>
          <p14:tracePt t="234574" x="2755900" y="1955800"/>
          <p14:tracePt t="234591" x="2774950" y="1962150"/>
          <p14:tracePt t="234607" x="2794000" y="1962150"/>
          <p14:tracePt t="234676" x="2800350" y="1968500"/>
          <p14:tracePt t="234688" x="2800350" y="1974850"/>
          <p14:tracePt t="234709" x="2806700" y="1974850"/>
          <p14:tracePt t="234811" x="2813050" y="1974850"/>
          <p14:tracePt t="234821" x="2819400" y="1974850"/>
          <p14:tracePt t="234829" x="2832100" y="1974850"/>
          <p14:tracePt t="234841" x="2844800" y="1974850"/>
          <p14:tracePt t="234857" x="2851150" y="1974850"/>
          <p14:tracePt t="236058" x="2857500" y="1974850"/>
          <p14:tracePt t="236075" x="2863850" y="1987550"/>
          <p14:tracePt t="236083" x="2876550" y="1993900"/>
          <p14:tracePt t="236091" x="2882900" y="2006600"/>
          <p14:tracePt t="236106" x="2895600" y="2032000"/>
          <p14:tracePt t="236123" x="2901950" y="2051050"/>
          <p14:tracePt t="236140" x="2927350" y="2076450"/>
          <p14:tracePt t="236156" x="2965450" y="2101850"/>
          <p14:tracePt t="236173" x="2997200" y="2127250"/>
          <p14:tracePt t="236190" x="3035300" y="2159000"/>
          <p14:tracePt t="236207" x="3073400" y="2190750"/>
          <p14:tracePt t="236223" x="3105150" y="2216150"/>
          <p14:tracePt t="236240" x="3130550" y="2228850"/>
          <p14:tracePt t="236257" x="3136900" y="2241550"/>
          <p14:tracePt t="236273" x="3149600" y="2260600"/>
          <p14:tracePt t="236290" x="3149600" y="2273300"/>
          <p14:tracePt t="236307" x="3149600" y="2279650"/>
          <p14:tracePt t="236323" x="3155950" y="2292350"/>
          <p14:tracePt t="236340" x="3155950" y="2305050"/>
          <p14:tracePt t="236407" x="3155950" y="2311400"/>
          <p14:tracePt t="236445" x="3155950" y="2317750"/>
          <p14:tracePt t="236453" x="3155950" y="2324100"/>
          <p14:tracePt t="236527" x="3155950" y="2330450"/>
          <p14:tracePt t="236539" x="3155950" y="2336800"/>
          <p14:tracePt t="236547" x="3155950" y="2343150"/>
          <p14:tracePt t="236563" x="3155950" y="2349500"/>
          <p14:tracePt t="236573" x="3149600" y="2355850"/>
          <p14:tracePt t="236590" x="3143250" y="2355850"/>
          <p14:tracePt t="236606" x="3143250" y="2362200"/>
          <p14:tracePt t="236739" x="3143250" y="2368550"/>
          <p14:tracePt t="236751" x="3136900" y="2374900"/>
          <p14:tracePt t="236759" x="3130550" y="2374900"/>
          <p14:tracePt t="236821" x="3124200" y="2374900"/>
          <p14:tracePt t="236842" x="3117850" y="2374900"/>
          <p14:tracePt t="236871" x="3111500" y="2381250"/>
          <p14:tracePt t="236894" x="3105150" y="2381250"/>
          <p14:tracePt t="236911" x="3098800" y="2387600"/>
          <p14:tracePt t="236917" x="3086100" y="2387600"/>
          <p14:tracePt t="236925" x="3073400" y="2387600"/>
          <p14:tracePt t="236939" x="3067050" y="2387600"/>
          <p14:tracePt t="236956" x="3054350" y="2387600"/>
          <p14:tracePt t="236990" x="3041650" y="2387600"/>
          <p14:tracePt t="237006" x="3016250" y="2393950"/>
          <p14:tracePt t="237023" x="3003550" y="2393950"/>
          <p14:tracePt t="237040" x="2990850" y="2393950"/>
          <p14:tracePt t="237056" x="2965450" y="2393950"/>
          <p14:tracePt t="237073" x="2940050" y="2400300"/>
          <p14:tracePt t="237089" x="2908300" y="2400300"/>
          <p14:tracePt t="237106" x="2889250" y="2400300"/>
          <p14:tracePt t="237123" x="2882900" y="2400300"/>
          <p14:tracePt t="237186" x="2876550" y="2400300"/>
          <p14:tracePt t="237198" x="2863850" y="2400300"/>
          <p14:tracePt t="237207" x="2851150" y="2393950"/>
          <p14:tracePt t="237214" x="2844800" y="2393950"/>
          <p14:tracePt t="237223" x="2832100" y="2393950"/>
          <p14:tracePt t="237239" x="2819400" y="2387600"/>
          <p14:tracePt t="237256" x="2800350" y="2387600"/>
          <p14:tracePt t="237273" x="2787650" y="2387600"/>
          <p14:tracePt t="237289" x="2774950" y="2387600"/>
          <p14:tracePt t="237323" x="2762250" y="2381250"/>
          <p14:tracePt t="237339" x="2736850" y="2355850"/>
          <p14:tracePt t="237356" x="2730500" y="2349500"/>
          <p14:tracePt t="237373" x="2724150" y="2343150"/>
          <p14:tracePt t="237499" x="2717800" y="2343150"/>
          <p14:tracePt t="237636" x="2724150" y="2343150"/>
          <p14:tracePt t="237653" x="2730500" y="2343150"/>
          <p14:tracePt t="237671" x="2736850" y="2343150"/>
          <p14:tracePt t="237711" x="2743200" y="2343150"/>
          <p14:tracePt t="237719" x="2755900" y="2343150"/>
          <p14:tracePt t="237727" x="2768600" y="2343150"/>
          <p14:tracePt t="237739" x="2781300" y="2343150"/>
          <p14:tracePt t="237808" x="2794000" y="2343150"/>
          <p14:tracePt t="237823" x="2800350" y="2343150"/>
          <p14:tracePt t="237831" x="2813050" y="2343150"/>
          <p14:tracePt t="237845" x="2819400" y="2343150"/>
          <p14:tracePt t="237856" x="2825750" y="2343150"/>
          <p14:tracePt t="238303" x="2832100" y="2343150"/>
          <p14:tracePt t="238314" x="2838450" y="2343150"/>
          <p14:tracePt t="238483" x="2844800" y="2343150"/>
          <p14:tracePt t="239162" x="2851150" y="2349500"/>
          <p14:tracePt t="239191" x="2851150" y="2355850"/>
          <p14:tracePt t="239199" x="2851150" y="2362200"/>
          <p14:tracePt t="239205" x="2851150" y="2368550"/>
          <p14:tracePt t="239372" x="2851150" y="2374900"/>
          <p14:tracePt t="239433" x="2844800" y="2374900"/>
          <p14:tracePt t="239447" x="2832100" y="2374900"/>
          <p14:tracePt t="239457" x="2819400" y="2374900"/>
          <p14:tracePt t="239463" x="2806700" y="2374900"/>
          <p14:tracePt t="239472" x="2794000" y="2374900"/>
          <p14:tracePt t="239488" x="2774950" y="2374900"/>
          <p14:tracePt t="239505" x="2768600" y="2374900"/>
          <p14:tracePt t="239522" x="2762250" y="2368550"/>
          <p14:tracePt t="239538" x="2743200" y="2362200"/>
          <p14:tracePt t="239555" x="2736850" y="2362200"/>
          <p14:tracePt t="239572" x="2736850" y="2355850"/>
          <p14:tracePt t="239872" x="2736850" y="2349500"/>
          <p14:tracePt t="239884" x="2736850" y="2343150"/>
          <p14:tracePt t="239987" x="2749550" y="2343150"/>
          <p14:tracePt t="240663" x="2755900" y="2343150"/>
          <p14:tracePt t="240775" x="2762250" y="2343150"/>
          <p14:tracePt t="240837" x="2768600" y="2343150"/>
          <p14:tracePt t="240865" x="2774950" y="2343150"/>
          <p14:tracePt t="240877" x="2774950" y="2336800"/>
          <p14:tracePt t="240885" x="2787650" y="2336800"/>
          <p14:tracePt t="240893" x="2794000" y="2336800"/>
          <p14:tracePt t="240904" x="2800350" y="2336800"/>
          <p14:tracePt t="240921" x="2806700" y="2336800"/>
          <p14:tracePt t="240983" x="2813050" y="2330450"/>
          <p14:tracePt t="241237" x="2819400" y="2330450"/>
          <p14:tracePt t="241244" x="2825750" y="2330450"/>
          <p14:tracePt t="241255" x="2832100" y="2330450"/>
          <p14:tracePt t="241271" x="2844800" y="2336800"/>
          <p14:tracePt t="241304" x="2851150" y="2336800"/>
          <p14:tracePt t="241353" x="2857500" y="2336800"/>
          <p14:tracePt t="241369" x="2863850" y="2336800"/>
          <p14:tracePt t="241381" x="2870200" y="2336800"/>
          <p14:tracePt t="241401" x="2870200" y="2343150"/>
          <p14:tracePt t="241497" x="2876550" y="2349500"/>
          <p14:tracePt t="241513" x="2876550" y="2355850"/>
          <p14:tracePt t="241525" x="2882900" y="2355850"/>
          <p14:tracePt t="241533" x="2889250" y="2355850"/>
          <p14:tracePt t="241595" x="2895600" y="2355850"/>
          <p14:tracePt t="241959" x="2895600" y="2349500"/>
          <p14:tracePt t="242145" x="2901950" y="2355850"/>
          <p14:tracePt t="242153" x="2908300" y="2355850"/>
          <p14:tracePt t="242161" x="2914650" y="2362200"/>
          <p14:tracePt t="242177" x="2921000" y="2362200"/>
          <p14:tracePt t="242197" x="2921000" y="2368550"/>
          <p14:tracePt t="242247" x="2933700" y="2374900"/>
          <p14:tracePt t="242267" x="2940050" y="2374900"/>
          <p14:tracePt t="242275" x="2946400" y="2374900"/>
          <p14:tracePt t="242301" x="2952750" y="2374900"/>
          <p14:tracePt t="242329" x="2959100" y="2374900"/>
          <p14:tracePt t="242415" x="2952750" y="2374900"/>
          <p14:tracePt t="242423" x="2946400" y="2374900"/>
          <p14:tracePt t="242431" x="2940050" y="2374900"/>
          <p14:tracePt t="242447" x="2933700" y="2374900"/>
          <p14:tracePt t="242454" x="2921000" y="2362200"/>
          <p14:tracePt t="242470" x="2895600" y="2349500"/>
          <p14:tracePt t="242487" x="2870200" y="2336800"/>
          <p14:tracePt t="242504" x="2844800" y="2324100"/>
          <p14:tracePt t="242520" x="2813050" y="2311400"/>
          <p14:tracePt t="242537" x="2787650" y="2298700"/>
          <p14:tracePt t="242554" x="2762250" y="2279650"/>
          <p14:tracePt t="242570" x="2749550" y="2260600"/>
          <p14:tracePt t="242587" x="2736850" y="2254250"/>
          <p14:tracePt t="242604" x="2724150" y="2241550"/>
          <p14:tracePt t="242705" x="2717800" y="2235200"/>
          <p14:tracePt t="243165" x="2724150" y="2241550"/>
          <p14:tracePt t="243178" x="2724150" y="2247900"/>
          <p14:tracePt t="243185" x="2724150" y="2254250"/>
          <p14:tracePt t="243192" x="2724150" y="2260600"/>
          <p14:tracePt t="243203" x="2724150" y="2266950"/>
          <p14:tracePt t="243220" x="2736850" y="2279650"/>
          <p14:tracePt t="243237" x="2749550" y="2292350"/>
          <p14:tracePt t="243253" x="2749550" y="2305050"/>
          <p14:tracePt t="243270" x="2749550" y="2311400"/>
          <p14:tracePt t="243305" x="2755900" y="2317750"/>
          <p14:tracePt t="243320" x="2768600" y="2330450"/>
          <p14:tracePt t="243337" x="2774950" y="2336800"/>
          <p14:tracePt t="243353" x="2781300" y="2343150"/>
          <p14:tracePt t="243355" x="2781300" y="2349500"/>
          <p14:tracePt t="243449" x="2787650" y="2349500"/>
          <p14:tracePt t="244088" x="2781300" y="2349500"/>
          <p14:tracePt t="244245" x="2787650" y="2349500"/>
          <p14:tracePt t="244626" x="2794000" y="2349500"/>
          <p14:tracePt t="244699" x="2800350" y="2349500"/>
          <p14:tracePt t="244711" x="2806700" y="2349500"/>
          <p14:tracePt t="244719" x="2813050" y="2349500"/>
          <p14:tracePt t="244789" x="2819400" y="2343150"/>
          <p14:tracePt t="244801" x="2825750" y="2343150"/>
          <p14:tracePt t="244809" x="2832100" y="2343150"/>
          <p14:tracePt t="244819" x="2838450" y="2343150"/>
          <p14:tracePt t="244836" x="2863850" y="2336800"/>
          <p14:tracePt t="244853" x="2870200" y="2336800"/>
          <p14:tracePt t="245057" x="2876550" y="2336800"/>
          <p14:tracePt t="245070" x="2882900" y="2336800"/>
          <p14:tracePt t="247295" x="2889250" y="2336800"/>
          <p14:tracePt t="247409" x="2882900" y="2336800"/>
          <p14:tracePt t="247420" x="2876550" y="2336800"/>
          <p14:tracePt t="247427" x="2870200" y="2336800"/>
          <p14:tracePt t="247455" x="2863850" y="2336800"/>
          <p14:tracePt t="247553" x="2857500" y="2336800"/>
          <p14:tracePt t="247565" x="2851150" y="2336800"/>
          <p14:tracePt t="247584" x="2844800" y="2336800"/>
          <p14:tracePt t="247605" x="2838450" y="2336800"/>
          <p14:tracePt t="247627" x="2832100" y="2330450"/>
          <p14:tracePt t="247644" x="2825750" y="2330450"/>
          <p14:tracePt t="247651" x="2819400" y="2324100"/>
          <p14:tracePt t="247659" x="2813050" y="2324100"/>
          <p14:tracePt t="247668" x="2806700" y="2317750"/>
          <p14:tracePt t="247819" x="2819400" y="2317750"/>
          <p14:tracePt t="247827" x="2832100" y="2317750"/>
          <p14:tracePt t="247835" x="2844800" y="2317750"/>
          <p14:tracePt t="247851" x="2857500" y="2317750"/>
          <p14:tracePt t="247868" x="2857500" y="2311400"/>
          <p14:tracePt t="247927" x="2870200" y="2311400"/>
          <p14:tracePt t="247939" x="2876550" y="2311400"/>
          <p14:tracePt t="247947" x="2882900" y="2311400"/>
          <p14:tracePt t="247955" x="2889250" y="2311400"/>
          <p14:tracePt t="247968" x="2895600" y="2311400"/>
          <p14:tracePt t="247985" x="2901950" y="2311400"/>
          <p14:tracePt t="248079" x="2908300" y="2311400"/>
          <p14:tracePt t="248307" x="2908300" y="2317750"/>
          <p14:tracePt t="248345" x="2908300" y="2324100"/>
          <p14:tracePt t="248357" x="2901950" y="2324100"/>
          <p14:tracePt t="248365" x="2895600" y="2324100"/>
          <p14:tracePt t="248377" x="2876550" y="2330450"/>
          <p14:tracePt t="248385" x="2863850" y="2330450"/>
          <p14:tracePt t="248401" x="2838450" y="2336800"/>
          <p14:tracePt t="248418" x="2825750" y="2336800"/>
          <p14:tracePt t="248434" x="2819400" y="2336800"/>
          <p14:tracePt t="248496" x="2813050" y="2336800"/>
          <p14:tracePt t="248508" x="2806700" y="2336800"/>
          <p14:tracePt t="248524" x="2800350" y="2336800"/>
          <p14:tracePt t="248532" x="2794000" y="2336800"/>
          <p14:tracePt t="249200" x="2806700" y="2336800"/>
          <p14:tracePt t="249209" x="2819400" y="2336800"/>
          <p14:tracePt t="249217" x="2825750" y="2336800"/>
          <p14:tracePt t="249234" x="2844800" y="2330450"/>
          <p14:tracePt t="249251" x="2857500" y="2330450"/>
          <p14:tracePt t="249267" x="2863850" y="2330450"/>
          <p14:tracePt t="249301" x="2870200" y="2330450"/>
          <p14:tracePt t="249317" x="2876550" y="2330450"/>
          <p14:tracePt t="249334" x="2895600" y="2330450"/>
          <p14:tracePt t="249351" x="2921000" y="2330450"/>
          <p14:tracePt t="249352" x="2927350" y="2330450"/>
          <p14:tracePt t="249431" x="2933700" y="2330450"/>
          <p14:tracePt t="249443" x="2940050" y="2330450"/>
          <p14:tracePt t="249451" x="2946400" y="2330450"/>
          <p14:tracePt t="249461" x="2952750" y="2330450"/>
          <p14:tracePt t="250567" x="2952750" y="2324100"/>
          <p14:tracePt t="250583" x="2946400" y="2324100"/>
          <p14:tracePt t="250602" x="2946400" y="2317750"/>
          <p14:tracePt t="250665" x="2940050" y="2317750"/>
          <p14:tracePt t="250682" x="2933700" y="2317750"/>
          <p14:tracePt t="250710" x="2927350" y="2317750"/>
          <p14:tracePt t="250825" x="2921000" y="2317750"/>
          <p14:tracePt t="250859" x="2914650" y="2311400"/>
          <p14:tracePt t="250867" x="2908300" y="2311400"/>
          <p14:tracePt t="250937" x="2901950" y="2305050"/>
          <p14:tracePt t="250953" x="2895600" y="2298700"/>
          <p14:tracePt t="250961" x="2889250" y="2298700"/>
          <p14:tracePt t="250969" x="2882900" y="2298700"/>
          <p14:tracePt t="250983" x="2876550" y="2292350"/>
          <p14:tracePt t="251000" x="2870200" y="2292350"/>
          <p14:tracePt t="251035" x="2863850" y="2286000"/>
          <p14:tracePt t="251047" x="2857500" y="2279650"/>
          <p14:tracePt t="251055" x="2851150" y="2279650"/>
          <p14:tracePt t="251067" x="2844800" y="2279650"/>
          <p14:tracePt t="251083" x="2838450" y="2266950"/>
          <p14:tracePt t="251100" x="2813050" y="2247900"/>
          <p14:tracePt t="251211" x="2819400" y="2254250"/>
          <p14:tracePt t="251219" x="2825750" y="2260600"/>
          <p14:tracePt t="251227" x="2838450" y="2279650"/>
          <p14:tracePt t="251235" x="2851150" y="2292350"/>
          <p14:tracePt t="251250" x="2863850" y="2305050"/>
          <p14:tracePt t="251266" x="2876550" y="2343150"/>
          <p14:tracePt t="251283" x="2876550" y="2349500"/>
          <p14:tracePt t="251445" x="2876550" y="2355850"/>
          <p14:tracePt t="251457" x="2876550" y="2362200"/>
          <p14:tracePt t="251473" x="2870200" y="2368550"/>
          <p14:tracePt t="251481" x="2863850" y="2374900"/>
          <p14:tracePt t="251489" x="2863850" y="2381250"/>
          <p14:tracePt t="251500" x="2857500" y="2381250"/>
          <p14:tracePt t="251516" x="2832100" y="2387600"/>
          <p14:tracePt t="251533" x="2819400" y="2387600"/>
          <p14:tracePt t="251569" x="2813050" y="2387600"/>
          <p14:tracePt t="251584" x="2806700" y="2374900"/>
          <p14:tracePt t="251600" x="2794000" y="2368550"/>
          <p14:tracePt t="251617" x="2781300" y="2355850"/>
          <p14:tracePt t="251633" x="2774950" y="2349500"/>
          <p14:tracePt t="251650" x="2768600" y="2349500"/>
          <p14:tracePt t="251666" x="2755900" y="2343150"/>
          <p14:tracePt t="251683" x="2749550" y="2336800"/>
          <p14:tracePt t="251699" x="2749550" y="2330450"/>
          <p14:tracePt t="251716" x="2743200" y="2317750"/>
          <p14:tracePt t="251733" x="2736850" y="2305050"/>
          <p14:tracePt t="251750" x="2730500" y="2279650"/>
          <p14:tracePt t="251796" x="2730500" y="2273300"/>
          <p14:tracePt t="251908" x="2736850" y="2273300"/>
          <p14:tracePt t="251917" x="2749550" y="2266950"/>
          <p14:tracePt t="251925" x="2762250" y="2266950"/>
          <p14:tracePt t="251933" x="2774950" y="2260600"/>
          <p14:tracePt t="251949" x="2794000" y="2247900"/>
          <p14:tracePt t="251966" x="2800350" y="2247900"/>
          <p14:tracePt t="251983" x="2813050" y="2247900"/>
          <p14:tracePt t="252035" x="2819400" y="2247900"/>
          <p14:tracePt t="252043" x="2825750" y="2247900"/>
          <p14:tracePt t="252085" x="2832100" y="2254250"/>
          <p14:tracePt t="252093" x="2838450" y="2260600"/>
          <p14:tracePt t="252113" x="2844800" y="2260600"/>
          <p14:tracePt t="252121" x="2844800" y="2266950"/>
          <p14:tracePt t="252139" x="2851150" y="2266950"/>
          <p14:tracePt t="252203" x="2857500" y="2266950"/>
          <p14:tracePt t="252215" x="2870200" y="2266950"/>
          <p14:tracePt t="252221" x="2882900" y="2266950"/>
          <p14:tracePt t="252233" x="2895600" y="2266950"/>
          <p14:tracePt t="252249" x="2908300" y="2266950"/>
          <p14:tracePt t="252266" x="2927350" y="2266950"/>
          <p14:tracePt t="252283" x="2952750" y="2266950"/>
          <p14:tracePt t="252299" x="2978150" y="2266950"/>
          <p14:tracePt t="252332" x="2997200" y="2266950"/>
          <p14:tracePt t="252349" x="3016250" y="2266950"/>
          <p14:tracePt t="252366" x="3028950" y="2273300"/>
          <p14:tracePt t="252383" x="3041650" y="2286000"/>
          <p14:tracePt t="252399" x="3060700" y="2286000"/>
          <p14:tracePt t="252416" x="3073400" y="2292350"/>
          <p14:tracePt t="252432" x="3086100" y="2298700"/>
          <p14:tracePt t="252617" x="3086100" y="2292350"/>
          <p14:tracePt t="252631" x="3079750" y="2286000"/>
          <p14:tracePt t="252638" x="3073400" y="2273300"/>
          <p14:tracePt t="252649" x="3060700" y="2266950"/>
          <p14:tracePt t="252666" x="3048000" y="2247900"/>
          <p14:tracePt t="252682" x="3041650" y="2222500"/>
          <p14:tracePt t="252699" x="3035300" y="2203450"/>
          <p14:tracePt t="252716" x="3028950" y="2190750"/>
          <p14:tracePt t="252732" x="3022600" y="2171700"/>
          <p14:tracePt t="252749" x="3016250" y="2152650"/>
          <p14:tracePt t="252766" x="3016250" y="2139950"/>
          <p14:tracePt t="252783" x="3009900" y="2120900"/>
          <p14:tracePt t="252799" x="3003550" y="2095500"/>
          <p14:tracePt t="252816" x="2997200" y="2070100"/>
          <p14:tracePt t="252832" x="2990850" y="2044700"/>
          <p14:tracePt t="252849" x="2978150" y="2019300"/>
          <p14:tracePt t="252851" x="2971800" y="2012950"/>
          <p14:tracePt t="252866" x="2965450" y="1987550"/>
          <p14:tracePt t="252882" x="2959100" y="1968500"/>
          <p14:tracePt t="252899" x="2959100" y="1943100"/>
          <p14:tracePt t="252916" x="2952750" y="1917700"/>
          <p14:tracePt t="252932" x="2952750" y="1898650"/>
          <p14:tracePt t="252949" x="2959100" y="1879600"/>
          <p14:tracePt t="252966" x="2959100" y="1873250"/>
          <p14:tracePt t="252982" x="2965450" y="1860550"/>
          <p14:tracePt t="252999" x="2965450" y="1854200"/>
          <p14:tracePt t="253016" x="2965450" y="1847850"/>
          <p14:tracePt t="253032" x="2965450" y="1841500"/>
          <p14:tracePt t="253066" x="2978150" y="1835150"/>
          <p14:tracePt t="253082" x="2984500" y="1828800"/>
          <p14:tracePt t="253099" x="2990850" y="1828800"/>
          <p14:tracePt t="253249" x="2990850" y="1835150"/>
          <p14:tracePt t="253257" x="2990850" y="1841500"/>
          <p14:tracePt t="253266" x="2984500" y="1854200"/>
          <p14:tracePt t="253282" x="2965450" y="1879600"/>
          <p14:tracePt t="253299" x="2946400" y="1905000"/>
          <p14:tracePt t="253316" x="2933700" y="1917700"/>
          <p14:tracePt t="253332" x="2927350" y="1930400"/>
          <p14:tracePt t="253349" x="2921000" y="1936750"/>
          <p14:tracePt t="253365" x="2921000" y="1943100"/>
          <p14:tracePt t="253382" x="2914650" y="1955800"/>
          <p14:tracePt t="253399" x="2908300" y="1962150"/>
          <p14:tracePt t="253415" x="2908300" y="1974850"/>
          <p14:tracePt t="253432" x="2901950" y="1974850"/>
          <p14:tracePt t="253495" x="2895600" y="1981200"/>
          <p14:tracePt t="253671" x="2889250" y="1993900"/>
          <p14:tracePt t="253721" x="2889250" y="2000250"/>
          <p14:tracePt t="253745" x="2882900" y="2000250"/>
          <p14:tracePt t="253819" x="2882900" y="2006600"/>
          <p14:tracePt t="253827" x="2889250" y="2012950"/>
          <p14:tracePt t="253835" x="2901950" y="2019300"/>
          <p14:tracePt t="253849" x="2914650" y="2025650"/>
          <p14:tracePt t="253865" x="2921000" y="2032000"/>
          <p14:tracePt t="253882" x="2933700" y="2038350"/>
          <p14:tracePt t="253915" x="2940050" y="2044700"/>
          <p14:tracePt t="253932" x="2952750" y="2044700"/>
          <p14:tracePt t="253949" x="2959100" y="2051050"/>
          <p14:tracePt t="253965" x="2965450" y="2051050"/>
          <p14:tracePt t="253982" x="2971800" y="2051050"/>
          <p14:tracePt t="253999" x="2971800" y="2057400"/>
          <p14:tracePt t="254015" x="2978150" y="2063750"/>
          <p14:tracePt t="254032" x="2984500" y="2076450"/>
          <p14:tracePt t="254048" x="2984500" y="2101850"/>
          <p14:tracePt t="254065" x="2984500" y="2120900"/>
          <p14:tracePt t="254158" x="2978150" y="2120900"/>
          <p14:tracePt t="254397" x="2971800" y="2120900"/>
          <p14:tracePt t="254407" x="2965450" y="2127250"/>
          <p14:tracePt t="254415" x="2959100" y="2133600"/>
          <p14:tracePt t="254432" x="2933700" y="2152650"/>
          <p14:tracePt t="254465" x="2927350" y="2152650"/>
          <p14:tracePt t="254485" x="2921000" y="2152650"/>
          <p14:tracePt t="254587" x="2914650" y="2152650"/>
          <p14:tracePt t="254599" x="2914650" y="2159000"/>
          <p14:tracePt t="254609" x="2914650" y="2165350"/>
          <p14:tracePt t="254615" x="2908300" y="2178050"/>
          <p14:tracePt t="254632" x="2908300" y="2184400"/>
          <p14:tracePt t="254648" x="2901950" y="2184400"/>
          <p14:tracePt t="254665" x="2895600" y="2184400"/>
          <p14:tracePt t="254759" x="2901950" y="2184400"/>
          <p14:tracePt t="254787" x="2908300" y="2184400"/>
          <p14:tracePt t="254795" x="2921000" y="2184400"/>
          <p14:tracePt t="254803" x="2927350" y="2184400"/>
          <p14:tracePt t="254817" x="2933700" y="2184400"/>
          <p14:tracePt t="254893" x="2946400" y="2184400"/>
          <p14:tracePt t="254903" x="2952750" y="2184400"/>
          <p14:tracePt t="254911" x="2959100" y="2190750"/>
          <p14:tracePt t="254919" x="2965450" y="2190750"/>
          <p14:tracePt t="255215" x="2971800" y="2190750"/>
          <p14:tracePt t="255238" x="2978150" y="2197100"/>
          <p14:tracePt t="255246" x="2990850" y="2197100"/>
          <p14:tracePt t="255255" x="2997200" y="2197100"/>
          <p14:tracePt t="255265" x="3003550" y="2203450"/>
          <p14:tracePt t="255281" x="3016250" y="2209800"/>
          <p14:tracePt t="256084" x="3022600" y="2209800"/>
          <p14:tracePt t="256092" x="3028950" y="2209800"/>
          <p14:tracePt t="256100" x="3041650" y="2209800"/>
          <p14:tracePt t="256115" x="3054350" y="2203450"/>
          <p14:tracePt t="256170" x="3060700" y="2203450"/>
          <p14:tracePt t="256186" x="3060700" y="2197100"/>
          <p14:tracePt t="256191" x="3067050" y="2197100"/>
          <p14:tracePt t="256199" x="3073400" y="2197100"/>
          <p14:tracePt t="256223" x="3079750" y="2197100"/>
          <p14:tracePt t="256231" x="3086100" y="2197100"/>
          <p14:tracePt t="256248" x="3098800" y="2197100"/>
          <p14:tracePt t="256264" x="3105150" y="2190750"/>
          <p14:tracePt t="256281" x="3111500" y="2190750"/>
          <p14:tracePt t="256298" x="3117850" y="2190750"/>
          <p14:tracePt t="256314" x="3130550" y="2190750"/>
          <p14:tracePt t="256331" x="3143250" y="2184400"/>
          <p14:tracePt t="256348" x="3155950" y="2184400"/>
          <p14:tracePt t="256364" x="3175000" y="2184400"/>
          <p14:tracePt t="256381" x="3181350" y="2178050"/>
          <p14:tracePt t="256397" x="3187700" y="2178050"/>
          <p14:tracePt t="256449" x="3187700" y="2171700"/>
          <p14:tracePt t="256460" x="3194050" y="2165350"/>
          <p14:tracePt t="256469" x="3194050" y="2159000"/>
          <p14:tracePt t="256481" x="3200400" y="2159000"/>
          <p14:tracePt t="256497" x="3206750" y="2159000"/>
          <p14:tracePt t="256531" x="3219450" y="2152650"/>
          <p14:tracePt t="256539" x="3232150" y="2146300"/>
          <p14:tracePt t="256547" x="3244850" y="2139950"/>
          <p14:tracePt t="256564" x="3263900" y="2133600"/>
          <p14:tracePt t="256581" x="3263900" y="2127250"/>
          <p14:tracePt t="256637" x="3270250" y="2120900"/>
          <p14:tracePt t="256649" x="3276600" y="2114550"/>
          <p14:tracePt t="256657" x="3276600" y="2108200"/>
          <p14:tracePt t="256731" x="3282950" y="2108200"/>
          <p14:tracePt t="256743" x="3289300" y="2101850"/>
          <p14:tracePt t="256751" x="3302000" y="2095500"/>
          <p14:tracePt t="256764" x="3327400" y="2089150"/>
          <p14:tracePt t="256781" x="3352800" y="2082800"/>
          <p14:tracePt t="256797" x="3365500" y="2082800"/>
          <p14:tracePt t="256814" x="3378200" y="2082800"/>
          <p14:tracePt t="256831" x="3397250" y="2082800"/>
          <p14:tracePt t="256847" x="3416300" y="2082800"/>
          <p14:tracePt t="256864" x="3435350" y="2082800"/>
          <p14:tracePt t="256880" x="3460750" y="2082800"/>
          <p14:tracePt t="256897" x="3473450" y="2082800"/>
          <p14:tracePt t="257009" x="3479800" y="2076450"/>
          <p14:tracePt t="257019" x="3486150" y="2076450"/>
          <p14:tracePt t="257027" x="3492500" y="2076450"/>
          <p14:tracePt t="257035" x="3498850" y="2076450"/>
          <p14:tracePt t="257047" x="3505200" y="2076450"/>
          <p14:tracePt t="257075" x="3511550" y="2076450"/>
          <p14:tracePt t="257137" x="3517900" y="2076450"/>
          <p14:tracePt t="257199" x="3524250" y="2076450"/>
          <p14:tracePt t="257210" x="3530600" y="2076450"/>
          <p14:tracePt t="257219" x="3536950" y="2076450"/>
          <p14:tracePt t="257230" x="3543300" y="2076450"/>
          <p14:tracePt t="257247" x="3549650" y="2076450"/>
          <p14:tracePt t="257359" x="3556000" y="2076450"/>
          <p14:tracePt t="257371" x="3562350" y="2076450"/>
          <p14:tracePt t="257379" x="3568700" y="2076450"/>
          <p14:tracePt t="257449" x="3575050" y="2082800"/>
          <p14:tracePt t="257460" x="3581400" y="2082800"/>
          <p14:tracePt t="257499" x="3587750" y="2082800"/>
          <p14:tracePt t="257510" x="3594100" y="2082800"/>
          <p14:tracePt t="257519" x="3600450" y="2082800"/>
          <p14:tracePt t="257530" x="3613150" y="2089150"/>
          <p14:tracePt t="257547" x="3625850" y="2089150"/>
          <p14:tracePt t="257564" x="3632200" y="2089150"/>
          <p14:tracePt t="257580" x="3651250" y="2095500"/>
          <p14:tracePt t="257597" x="3670300" y="2095500"/>
          <p14:tracePt t="257614" x="3695700" y="2095500"/>
          <p14:tracePt t="257630" x="3714750" y="2095500"/>
          <p14:tracePt t="257663" x="3721100" y="2095500"/>
          <p14:tracePt t="257680" x="3733800" y="2095500"/>
          <p14:tracePt t="257713" x="3740150" y="2095500"/>
          <p14:tracePt t="257809" x="3746500" y="2095500"/>
          <p14:tracePt t="257999" x="3746500" y="2089150"/>
          <p14:tracePt t="258007" x="3746500" y="2082800"/>
          <p14:tracePt t="258023" x="3746500" y="2076450"/>
          <p14:tracePt t="258031" x="3746500" y="2070100"/>
          <p14:tracePt t="258047" x="3752850" y="2057400"/>
          <p14:tracePt t="258063" x="3752850" y="2051050"/>
          <p14:tracePt t="258080" x="3752850" y="2044700"/>
          <p14:tracePt t="258097" x="3752850" y="2038350"/>
          <p14:tracePt t="258113" x="3759200" y="2038350"/>
          <p14:tracePt t="258130" x="3759200" y="2025650"/>
          <p14:tracePt t="258147" x="3765550" y="1987550"/>
          <p14:tracePt t="258163" x="3765550" y="1968500"/>
          <p14:tracePt t="258180" x="3765550" y="1955800"/>
          <p14:tracePt t="258197" x="3771900" y="1943100"/>
          <p14:tracePt t="258213" x="3778250" y="1930400"/>
          <p14:tracePt t="258230" x="3784600" y="1924050"/>
          <p14:tracePt t="258247" x="3784600" y="1917700"/>
          <p14:tracePt t="258280" x="3784600" y="1911350"/>
          <p14:tracePt t="258297" x="3784600" y="1905000"/>
          <p14:tracePt t="258313" x="3784600" y="1892300"/>
          <p14:tracePt t="258330" x="3784600" y="1885950"/>
          <p14:tracePt t="258389" x="3790950" y="1879600"/>
          <p14:tracePt t="258405" x="3790950" y="1873250"/>
          <p14:tracePt t="258417" x="3797300" y="1866900"/>
          <p14:tracePt t="258425" x="3797300" y="1854200"/>
          <p14:tracePt t="258457" x="3797300" y="1847850"/>
          <p14:tracePt t="258465" x="3797300" y="1841500"/>
          <p14:tracePt t="258471" x="3803650" y="1841500"/>
          <p14:tracePt t="258480" x="3810000" y="1841500"/>
          <p14:tracePt t="258496" x="3822700" y="1841500"/>
          <p14:tracePt t="258543" x="3835400" y="1835150"/>
          <p14:tracePt t="258553" x="3841750" y="1828800"/>
          <p14:tracePt t="258569" x="3854450" y="1828800"/>
          <p14:tracePt t="258580" x="3867150" y="1828800"/>
          <p14:tracePt t="258596" x="3886200" y="1828800"/>
          <p14:tracePt t="258613" x="3892550" y="1828800"/>
          <p14:tracePt t="258725" x="3898900" y="1828800"/>
          <p14:tracePt t="259089" x="3892550" y="1828800"/>
          <p14:tracePt t="259097" x="3879850" y="1828800"/>
          <p14:tracePt t="259105" x="3873500" y="1828800"/>
          <p14:tracePt t="259113" x="3867150" y="1828800"/>
          <p14:tracePt t="259155" x="3860800" y="1828800"/>
          <p14:tracePt t="259343" x="3860800" y="1835150"/>
          <p14:tracePt t="259362" x="3867150" y="1835150"/>
          <p14:tracePt t="259368" x="3873500" y="1835150"/>
          <p14:tracePt t="259381" x="3873500" y="1841500"/>
          <p14:tracePt t="259443" x="3879850" y="1847850"/>
          <p14:tracePt t="259459" x="3886200" y="1847850"/>
          <p14:tracePt t="259467" x="3892550" y="1847850"/>
          <p14:tracePt t="259507" x="3898900" y="1847850"/>
          <p14:tracePt t="259605" x="3898900" y="1854200"/>
          <p14:tracePt t="259634" x="3892550" y="1860550"/>
          <p14:tracePt t="259642" x="3886200" y="1866900"/>
          <p14:tracePt t="259651" x="3873500" y="1873250"/>
          <p14:tracePt t="259663" x="3860800" y="1879600"/>
          <p14:tracePt t="259679" x="3835400" y="1898650"/>
          <p14:tracePt t="259696" x="3803650" y="1924050"/>
          <p14:tracePt t="259713" x="3790950" y="1943100"/>
          <p14:tracePt t="259729" x="3784600" y="1943100"/>
          <p14:tracePt t="259769" x="3778250" y="1943100"/>
          <p14:tracePt t="259781" x="3778250" y="1949450"/>
          <p14:tracePt t="259796" x="3778250" y="1962150"/>
          <p14:tracePt t="259812" x="3771900" y="1981200"/>
          <p14:tracePt t="259829" x="3771900" y="1993900"/>
          <p14:tracePt t="259846" x="3771900" y="2000250"/>
          <p14:tracePt t="259863" x="3771900" y="2012950"/>
          <p14:tracePt t="259879" x="3771900" y="2025650"/>
          <p14:tracePt t="259896" x="3759200" y="2044700"/>
          <p14:tracePt t="259912" x="3746500" y="2057400"/>
          <p14:tracePt t="259929" x="3740150" y="2063750"/>
          <p14:tracePt t="259990" x="3740150" y="2070100"/>
          <p14:tracePt t="260003" x="3733800" y="2070100"/>
          <p14:tracePt t="260011" x="3733800" y="2076450"/>
          <p14:tracePt t="260017" x="3727450" y="2089150"/>
          <p14:tracePt t="260029" x="3714750" y="2095500"/>
          <p14:tracePt t="260046" x="3695700" y="2120900"/>
          <p14:tracePt t="260062" x="3670300" y="2152650"/>
          <p14:tracePt t="260079" x="3644900" y="2178050"/>
          <p14:tracePt t="260096" x="3644900" y="2184400"/>
          <p14:tracePt t="260151" x="3638550" y="2184400"/>
          <p14:tracePt t="260241" x="3632200" y="2184400"/>
          <p14:tracePt t="260345" x="3632200" y="2178050"/>
          <p14:tracePt t="260353" x="3632200" y="2171700"/>
          <p14:tracePt t="260471" x="3638550" y="2165350"/>
          <p14:tracePt t="260483" x="3638550" y="2159000"/>
          <p14:tracePt t="260573" x="3644900" y="2152650"/>
          <p14:tracePt t="260581" x="3651250" y="2146300"/>
          <p14:tracePt t="260587" x="3657600" y="2146300"/>
          <p14:tracePt t="260595" x="3663950" y="2139950"/>
          <p14:tracePt t="260664" x="3670300" y="2133600"/>
          <p14:tracePt t="260676" x="3676650" y="2127250"/>
          <p14:tracePt t="260685" x="3676650" y="2120900"/>
          <p14:tracePt t="260695" x="3683000" y="2120900"/>
          <p14:tracePt t="260712" x="3689350" y="2120900"/>
          <p14:tracePt t="260745" x="3695700" y="2120900"/>
          <p14:tracePt t="260755" x="3702050" y="2120900"/>
          <p14:tracePt t="260763" x="3702050" y="2114550"/>
          <p14:tracePt t="260779" x="3708400" y="2114550"/>
          <p14:tracePt t="260869" x="3714750" y="2101850"/>
          <p14:tracePt t="260881" x="3714750" y="2095500"/>
          <p14:tracePt t="260889" x="3721100" y="2089150"/>
          <p14:tracePt t="260897" x="3721100" y="2082800"/>
          <p14:tracePt t="260912" x="3721100" y="2076450"/>
          <p14:tracePt t="260929" x="3721100" y="2057400"/>
          <p14:tracePt t="260945" x="3721100" y="2038350"/>
          <p14:tracePt t="260962" x="3727450" y="2025650"/>
          <p14:tracePt t="260979" x="3727450" y="2012950"/>
          <p14:tracePt t="260996" x="3727450" y="2000250"/>
          <p14:tracePt t="261012" x="3733800" y="1987550"/>
          <p14:tracePt t="261029" x="3733800" y="1981200"/>
          <p14:tracePt t="261045" x="3746500" y="1968500"/>
          <p14:tracePt t="261062" x="3746500" y="1949450"/>
          <p14:tracePt t="261079" x="3746500" y="1936750"/>
          <p14:tracePt t="261095" x="3746500" y="1911350"/>
          <p14:tracePt t="261112" x="3746500" y="1898650"/>
          <p14:tracePt t="261129" x="3746500" y="1892300"/>
          <p14:tracePt t="261185" x="3746500" y="1885950"/>
          <p14:tracePt t="261201" x="3759200" y="1879600"/>
          <p14:tracePt t="261209" x="3771900" y="1866900"/>
          <p14:tracePt t="261217" x="3790950" y="1860550"/>
          <p14:tracePt t="261229" x="3790950" y="1854200"/>
          <p14:tracePt t="261245" x="3803650" y="1847850"/>
          <p14:tracePt t="261262" x="3816350" y="1841500"/>
          <p14:tracePt t="261307" x="3822700" y="1841500"/>
          <p14:tracePt t="261325" x="3829050" y="1841500"/>
          <p14:tracePt t="261333" x="3841750" y="1841500"/>
          <p14:tracePt t="261347" x="3848100" y="1841500"/>
          <p14:tracePt t="261362" x="3867150" y="1841500"/>
          <p14:tracePt t="261378" x="3886200" y="1854200"/>
          <p14:tracePt t="261395" x="3892550" y="1854200"/>
          <p14:tracePt t="261412" x="3905250" y="1854200"/>
          <p14:tracePt t="261455" x="3917950" y="1860550"/>
          <p14:tracePt t="261475" x="3924300" y="1860550"/>
          <p14:tracePt t="261549" x="3930650" y="1860550"/>
          <p14:tracePt t="261939" x="3924300" y="1860550"/>
          <p14:tracePt t="261947" x="3917950" y="1860550"/>
          <p14:tracePt t="261973" x="3911600" y="1866900"/>
          <p14:tracePt t="261989" x="3905250" y="1873250"/>
          <p14:tracePt t="261997" x="3892550" y="1879600"/>
          <p14:tracePt t="262005" x="3886200" y="1892300"/>
          <p14:tracePt t="262012" x="3873500" y="1905000"/>
          <p14:tracePt t="262028" x="3867150" y="1911350"/>
          <p14:tracePt t="262045" x="3860800" y="1936750"/>
          <p14:tracePt t="262061" x="3854450" y="1936750"/>
          <p14:tracePt t="262078" x="3848100" y="1949450"/>
          <p14:tracePt t="262095" x="3835400" y="1974850"/>
          <p14:tracePt t="262111" x="3822700" y="2000250"/>
          <p14:tracePt t="262128" x="3803650" y="2025650"/>
          <p14:tracePt t="262145" x="3784600" y="2070100"/>
          <p14:tracePt t="262161" x="3765550" y="2095500"/>
          <p14:tracePt t="262178" x="3752850" y="2114550"/>
          <p14:tracePt t="262195" x="3740150" y="2127250"/>
          <p14:tracePt t="262211" x="3727450" y="2133600"/>
          <p14:tracePt t="262415" x="3714750" y="2133600"/>
          <p14:tracePt t="262423" x="3702050" y="2133600"/>
          <p14:tracePt t="262431" x="3689350" y="2133600"/>
          <p14:tracePt t="262445" x="3670300" y="2127250"/>
          <p14:tracePt t="262461" x="3625850" y="2108200"/>
          <p14:tracePt t="262478" x="3556000" y="2082800"/>
          <p14:tracePt t="262495" x="3530600" y="2076450"/>
          <p14:tracePt t="262511" x="3524250" y="2076450"/>
          <p14:tracePt t="262545" x="3517900" y="2076450"/>
          <p14:tracePt t="262561" x="3498850" y="2076450"/>
          <p14:tracePt t="262578" x="3479800" y="2076450"/>
          <p14:tracePt t="262595" x="3454400" y="2076450"/>
          <p14:tracePt t="262611" x="3429000" y="2070100"/>
          <p14:tracePt t="262628" x="3403600" y="2063750"/>
          <p14:tracePt t="262645" x="3390900" y="2063750"/>
          <p14:tracePt t="262661" x="3378200" y="2070100"/>
          <p14:tracePt t="262678" x="3371850" y="2070100"/>
          <p14:tracePt t="262694" x="3346450" y="2070100"/>
          <p14:tracePt t="262711" x="3321050" y="2070100"/>
          <p14:tracePt t="262728" x="3302000" y="2070100"/>
          <p14:tracePt t="262745" x="3295650" y="2070100"/>
          <p14:tracePt t="262804" x="3295650" y="2076450"/>
          <p14:tracePt t="262818" x="3289300" y="2082800"/>
          <p14:tracePt t="262824" x="3282950" y="2082800"/>
          <p14:tracePt t="262833" x="3276600" y="2082800"/>
          <p14:tracePt t="262844" x="3270250" y="2082800"/>
          <p14:tracePt t="262861" x="3257550" y="2089150"/>
          <p14:tracePt t="262878" x="3213100" y="2108200"/>
          <p14:tracePt t="262894" x="3206750" y="2114550"/>
          <p14:tracePt t="262911" x="3194050" y="2114550"/>
          <p14:tracePt t="262973" x="3181350" y="2120900"/>
          <p14:tracePt t="262983" x="3175000" y="2120900"/>
          <p14:tracePt t="262993" x="3168650" y="2120900"/>
          <p14:tracePt t="263059" x="3162300" y="2127250"/>
          <p14:tracePt t="263067" x="3155950" y="2133600"/>
          <p14:tracePt t="263075" x="3143250" y="2133600"/>
          <p14:tracePt t="263083" x="3136900" y="2139950"/>
          <p14:tracePt t="263094" x="3130550" y="2146300"/>
          <p14:tracePt t="263111" x="3124200" y="2146300"/>
          <p14:tracePt t="263128" x="3098800" y="2152650"/>
          <p14:tracePt t="263145" x="3092450" y="2159000"/>
          <p14:tracePt t="263161" x="3086100" y="2159000"/>
          <p14:tracePt t="263191" x="3079750" y="2159000"/>
          <p14:tracePt t="263258" x="3073400" y="2159000"/>
          <p14:tracePt t="263268" x="3067050" y="2165350"/>
          <p14:tracePt t="263277" x="3060700" y="2171700"/>
          <p14:tracePt t="263284" x="3048000" y="2178050"/>
          <p14:tracePt t="263294" x="3048000" y="2184400"/>
          <p14:tracePt t="263311" x="3041650" y="2184400"/>
          <p14:tracePt t="263354" x="3028950" y="2190750"/>
          <p14:tracePt t="263363" x="3016250" y="2190750"/>
          <p14:tracePt t="263370" x="3003550" y="2203450"/>
          <p14:tracePt t="263381" x="2990850" y="2203450"/>
          <p14:tracePt t="263394" x="2959100" y="2222500"/>
          <p14:tracePt t="263411" x="2952750" y="2228850"/>
          <p14:tracePt t="263481" x="2946400" y="2228850"/>
          <p14:tracePt t="263497" x="2940050" y="2228850"/>
          <p14:tracePt t="263507" x="2933700" y="2228850"/>
          <p14:tracePt t="263515" x="2927350" y="2228850"/>
          <p14:tracePt t="263527" x="2927350" y="2235200"/>
          <p14:tracePt t="263544" x="2901950" y="2247900"/>
          <p14:tracePt t="263561" x="2889250" y="2254250"/>
          <p14:tracePt t="263715" x="2895600" y="2254250"/>
          <p14:tracePt t="263871" x="2895600" y="2260600"/>
          <p14:tracePt t="263890" x="2895600" y="2266950"/>
          <p14:tracePt t="263899" x="2889250" y="2266950"/>
          <p14:tracePt t="263907" x="2882900" y="2266950"/>
          <p14:tracePt t="263913" x="2876550" y="2273300"/>
          <p14:tracePt t="263927" x="2863850" y="2279650"/>
          <p14:tracePt t="263944" x="2844800" y="2298700"/>
          <p14:tracePt t="263961" x="2838450" y="2311400"/>
          <p14:tracePt t="264030" x="2832100" y="2317750"/>
          <p14:tracePt t="264039" x="2819400" y="2324100"/>
          <p14:tracePt t="264047" x="2800350" y="2330450"/>
          <p14:tracePt t="264063" x="2794000" y="2330450"/>
          <p14:tracePt t="264077" x="2787650" y="2330450"/>
          <p14:tracePt t="264171" x="2781300" y="2330450"/>
          <p14:tracePt t="264187" x="2774950" y="2330450"/>
          <p14:tracePt t="264194" x="2768600" y="2330450"/>
          <p14:tracePt t="264317" x="2768600" y="2324100"/>
          <p14:tracePt t="264828" x="2762250" y="2324100"/>
          <p14:tracePt t="264895" x="2755900" y="2324100"/>
          <p14:tracePt t="265069" x="2762250" y="2317750"/>
          <p14:tracePt t="265121" x="2768600" y="2311400"/>
          <p14:tracePt t="265129" x="2781300" y="2311400"/>
          <p14:tracePt t="265137" x="2794000" y="2305050"/>
          <p14:tracePt t="265143" x="2806700" y="2298700"/>
          <p14:tracePt t="265160" x="2832100" y="2292350"/>
          <p14:tracePt t="265177" x="2870200" y="2286000"/>
          <p14:tracePt t="265193" x="2927350" y="2286000"/>
          <p14:tracePt t="265210" x="3003550" y="2279650"/>
          <p14:tracePt t="265227" x="3041650" y="2279650"/>
          <p14:tracePt t="265243" x="3067050" y="2279650"/>
          <p14:tracePt t="265613" x="3073400" y="2279650"/>
          <p14:tracePt t="265624" x="3079750" y="2279650"/>
          <p14:tracePt t="265631" x="3098800" y="2273300"/>
          <p14:tracePt t="265643" x="3117850" y="2260600"/>
          <p14:tracePt t="265660" x="3143250" y="2254250"/>
          <p14:tracePt t="265676" x="3155950" y="2241550"/>
          <p14:tracePt t="265715" x="3162300" y="2235200"/>
          <p14:tracePt t="265727" x="3181350" y="2222500"/>
          <p14:tracePt t="265743" x="3238500" y="2190750"/>
          <p14:tracePt t="265760" x="3308350" y="2159000"/>
          <p14:tracePt t="265776" x="3397250" y="2114550"/>
          <p14:tracePt t="265793" x="3448050" y="2089150"/>
          <p14:tracePt t="265810" x="3505200" y="2057400"/>
          <p14:tracePt t="265826" x="3562350" y="2051050"/>
          <p14:tracePt t="265843" x="3651250" y="2025650"/>
          <p14:tracePt t="265860" x="3708400" y="2006600"/>
          <p14:tracePt t="265876" x="3759200" y="1974850"/>
          <p14:tracePt t="265893" x="3771900" y="1968500"/>
          <p14:tracePt t="265910" x="3803650" y="1936750"/>
          <p14:tracePt t="265926" x="3848100" y="1911350"/>
          <p14:tracePt t="265943" x="3911600" y="1879600"/>
          <p14:tracePt t="265960" x="3943350" y="1847850"/>
          <p14:tracePt t="265976" x="3981450" y="1828800"/>
          <p14:tracePt t="266053" x="3987800" y="1822450"/>
          <p14:tracePt t="266060" x="4000500" y="1822450"/>
          <p14:tracePt t="266071" x="4013200" y="1822450"/>
          <p14:tracePt t="266077" x="4025900" y="1822450"/>
          <p14:tracePt t="266093" x="4051300" y="1822450"/>
          <p14:tracePt t="266110" x="4064000" y="1822450"/>
          <p14:tracePt t="266126" x="4083050" y="1822450"/>
          <p14:tracePt t="266143" x="4095750" y="1822450"/>
          <p14:tracePt t="266160" x="4121150" y="1822450"/>
          <p14:tracePt t="266176" x="4146550" y="1828800"/>
          <p14:tracePt t="266193" x="4171950" y="1835150"/>
          <p14:tracePt t="266210" x="4203700" y="1841500"/>
          <p14:tracePt t="266226" x="4229100" y="1847850"/>
          <p14:tracePt t="266243" x="4235450" y="1847850"/>
          <p14:tracePt t="266260" x="4254500" y="1847850"/>
          <p14:tracePt t="266276" x="4279900" y="1854200"/>
          <p14:tracePt t="266293" x="4305300" y="1854200"/>
          <p14:tracePt t="266310" x="4330700" y="1860550"/>
          <p14:tracePt t="266326" x="4343400" y="1860550"/>
          <p14:tracePt t="266615" x="4337050" y="1860550"/>
          <p14:tracePt t="266623" x="4330700" y="1860550"/>
          <p14:tracePt t="266631" x="4324350" y="1860550"/>
          <p14:tracePt t="266643" x="4318000" y="1860550"/>
          <p14:tracePt t="266752" x="4311650" y="1860550"/>
          <p14:tracePt t="266762" x="4305300" y="1860550"/>
          <p14:tracePt t="266770" x="4298950" y="1860550"/>
          <p14:tracePt t="266843" x="4292600" y="1854200"/>
          <p14:tracePt t="266853" x="4286250" y="1847850"/>
          <p14:tracePt t="266979" x="4286250" y="1841500"/>
          <p14:tracePt t="266995" x="4286250" y="1835150"/>
          <p14:tracePt t="267081" x="4286250" y="1828800"/>
          <p14:tracePt t="267091" x="4292600" y="1828800"/>
          <p14:tracePt t="267111" x="4292600" y="1822450"/>
          <p14:tracePt t="267173" x="4305300" y="1816100"/>
          <p14:tracePt t="267191" x="4311650" y="1809750"/>
          <p14:tracePt t="267197" x="4318000" y="1803400"/>
          <p14:tracePt t="267217" x="4324350" y="1803400"/>
          <p14:tracePt t="267311" x="4330700" y="1803400"/>
          <p14:tracePt t="267323" x="4337050" y="1803400"/>
          <p14:tracePt t="267349" x="4343400" y="1803400"/>
          <p14:tracePt t="267357" x="4349750" y="1803400"/>
          <p14:tracePt t="267365" x="4356100" y="1803400"/>
          <p14:tracePt t="267376" x="4362450" y="1803400"/>
          <p14:tracePt t="267392" x="4368800" y="1803400"/>
          <p14:tracePt t="267431" x="4375150" y="1809750"/>
          <p14:tracePt t="267442" x="4375150" y="1816100"/>
          <p14:tracePt t="267451" x="4381500" y="1816100"/>
          <p14:tracePt t="267459" x="4381500" y="1822450"/>
          <p14:tracePt t="267500" x="4387850" y="1822450"/>
          <p14:tracePt t="267514" x="4387850" y="1828800"/>
          <p14:tracePt t="267521" x="4387850" y="1841500"/>
          <p14:tracePt t="267533" x="4387850" y="1847850"/>
          <p14:tracePt t="267542" x="4387850" y="1854200"/>
          <p14:tracePt t="267559" x="4394200" y="1860550"/>
          <p14:tracePt t="267591" x="4394200" y="1866900"/>
          <p14:tracePt t="267607" x="4394200" y="1873250"/>
          <p14:tracePt t="267615" x="4400550" y="1879600"/>
          <p14:tracePt t="267626" x="4400550" y="1885950"/>
          <p14:tracePt t="267642" x="4400550" y="1892300"/>
          <p14:tracePt t="267659" x="4406900" y="1905000"/>
          <p14:tracePt t="267676" x="4413250" y="1911350"/>
          <p14:tracePt t="267692" x="4425950" y="1924050"/>
          <p14:tracePt t="267709" x="4425950" y="1936750"/>
          <p14:tracePt t="267726" x="4432300" y="1943100"/>
          <p14:tracePt t="267742" x="4432300" y="1949450"/>
          <p14:tracePt t="267759" x="4432300" y="1955800"/>
          <p14:tracePt t="267776" x="4432300" y="1962150"/>
          <p14:tracePt t="267809" x="4432300" y="1968500"/>
          <p14:tracePt t="267881" x="4438650" y="1974850"/>
          <p14:tracePt t="267898" x="4445000" y="1981200"/>
          <p14:tracePt t="267902" x="4451350" y="1987550"/>
          <p14:tracePt t="267911" x="4457700" y="1993900"/>
          <p14:tracePt t="267925" x="4464050" y="2000250"/>
          <p14:tracePt t="267942" x="4470400" y="2019300"/>
          <p14:tracePt t="268045" x="4476750" y="2025650"/>
          <p14:tracePt t="268063" x="4483100" y="2025650"/>
          <p14:tracePt t="268075" x="4489450" y="2032000"/>
          <p14:tracePt t="268083" x="4495800" y="2032000"/>
          <p14:tracePt t="268092" x="4502150" y="2032000"/>
          <p14:tracePt t="268109" x="4508500" y="2038350"/>
          <p14:tracePt t="268125" x="4514850" y="2044700"/>
          <p14:tracePt t="268142" x="4527550" y="2051050"/>
          <p14:tracePt t="268205" x="4527550" y="2057400"/>
          <p14:tracePt t="268255" x="4533900" y="2057400"/>
          <p14:tracePt t="268266" x="4540250" y="2063750"/>
          <p14:tracePt t="268275" x="4546600" y="2070100"/>
          <p14:tracePt t="268537" x="4546600" y="2063750"/>
          <p14:tracePt t="268543" x="4540250" y="2063750"/>
          <p14:tracePt t="268551" x="4540250" y="2051050"/>
          <p14:tracePt t="268559" x="4540250" y="2044700"/>
          <p14:tracePt t="268575" x="4533900" y="2038350"/>
          <p14:tracePt t="268592" x="4533900" y="2025650"/>
          <p14:tracePt t="268609" x="4527550" y="2006600"/>
          <p14:tracePt t="268625" x="4502150" y="1962150"/>
          <p14:tracePt t="268642" x="4483100" y="1936750"/>
          <p14:tracePt t="268659" x="4464050" y="1911350"/>
          <p14:tracePt t="268675" x="4451350" y="1898650"/>
          <p14:tracePt t="268692" x="4451350" y="1892300"/>
          <p14:tracePt t="268709" x="4445000" y="1892300"/>
          <p14:tracePt t="268751" x="4445000" y="1885950"/>
          <p14:tracePt t="268775" x="4445000" y="1879600"/>
          <p14:tracePt t="268797" x="4445000" y="1866900"/>
          <p14:tracePt t="268805" x="4445000" y="1860550"/>
          <p14:tracePt t="268813" x="4445000" y="1854200"/>
          <p14:tracePt t="268861" x="4445000" y="1847850"/>
          <p14:tracePt t="268871" x="4445000" y="1841500"/>
          <p14:tracePt t="268879" x="4445000" y="1835150"/>
          <p14:tracePt t="268895" x="4445000" y="1828800"/>
          <p14:tracePt t="268909" x="4445000" y="1822450"/>
          <p14:tracePt t="268925" x="4445000" y="1816100"/>
          <p14:tracePt t="268942" x="4438650" y="1803400"/>
          <p14:tracePt t="268977" x="4438650" y="1797050"/>
          <p14:tracePt t="268992" x="4432300" y="1797050"/>
          <p14:tracePt t="269243" x="4445000" y="1797050"/>
          <p14:tracePt t="269251" x="4451350" y="1797050"/>
          <p14:tracePt t="269259" x="4457700" y="1797050"/>
          <p14:tracePt t="269275" x="4476750" y="1797050"/>
          <p14:tracePt t="269292" x="4502150" y="1790700"/>
          <p14:tracePt t="269308" x="4527550" y="1790700"/>
          <p14:tracePt t="269325" x="4546600" y="1790700"/>
          <p14:tracePt t="269342" x="4565650" y="1790700"/>
          <p14:tracePt t="269358" x="4603750" y="1784350"/>
          <p14:tracePt t="269375" x="4648200" y="1765300"/>
          <p14:tracePt t="269392" x="4667250" y="1765300"/>
          <p14:tracePt t="269408" x="4730750" y="1752600"/>
          <p14:tracePt t="269425" x="4756150" y="1746250"/>
          <p14:tracePt t="269442" x="4775200" y="1746250"/>
          <p14:tracePt t="269458" x="4781550" y="1746250"/>
          <p14:tracePt t="269475" x="4794250" y="1746250"/>
          <p14:tracePt t="269491" x="4819650" y="1746250"/>
          <p14:tracePt t="269508" x="4845050" y="1746250"/>
          <p14:tracePt t="269525" x="4864100" y="1746250"/>
          <p14:tracePt t="269542" x="4876800" y="1752600"/>
          <p14:tracePt t="269558" x="4895850" y="1758950"/>
          <p14:tracePt t="269575" x="4895850" y="1765300"/>
          <p14:tracePt t="269630" x="4902200" y="1765300"/>
          <p14:tracePt t="269703" x="4908550" y="1765300"/>
          <p14:tracePt t="269777" x="4908550" y="1771650"/>
          <p14:tracePt t="269793" x="4908550" y="1778000"/>
          <p14:tracePt t="270519" x="4908550" y="1784350"/>
          <p14:tracePt t="270531" x="4902200" y="1790700"/>
          <p14:tracePt t="270539" x="4902200" y="1797050"/>
          <p14:tracePt t="270547" x="4895850" y="1803400"/>
          <p14:tracePt t="270558" x="4876800" y="1816100"/>
          <p14:tracePt t="270574" x="4876800" y="1828800"/>
          <p14:tracePt t="270613" x="4876800" y="1835150"/>
          <p14:tracePt t="270637" x="4870450" y="1835150"/>
          <p14:tracePt t="270645" x="4864100" y="1841500"/>
          <p14:tracePt t="270651" x="4857750" y="1847850"/>
          <p14:tracePt t="270659" x="4857750" y="1854200"/>
          <p14:tracePt t="270674" x="4845050" y="1866900"/>
          <p14:tracePt t="270691" x="4832350" y="1873250"/>
          <p14:tracePt t="270708" x="4826000" y="1879600"/>
          <p14:tracePt t="270749" x="4819650" y="1879600"/>
          <p14:tracePt t="270775" x="4813300" y="1879600"/>
          <p14:tracePt t="270783" x="4806950" y="1892300"/>
          <p14:tracePt t="270793" x="4787900" y="1898650"/>
          <p14:tracePt t="270808" x="4775200" y="1905000"/>
          <p14:tracePt t="270824" x="4756150" y="1917700"/>
          <p14:tracePt t="270917" x="4749800" y="1917700"/>
          <p14:tracePt t="270929" x="4743450" y="1917700"/>
          <p14:tracePt t="271043" x="4737100" y="1917700"/>
          <p14:tracePt t="271066" x="4730750" y="1917700"/>
          <p14:tracePt t="271073" x="4718050" y="1917700"/>
          <p14:tracePt t="271082" x="4705350" y="1930400"/>
          <p14:tracePt t="271091" x="4692650" y="1936750"/>
          <p14:tracePt t="271107" x="4667250" y="1949450"/>
          <p14:tracePt t="271124" x="4622800" y="1955800"/>
          <p14:tracePt t="271141" x="4572000" y="1955800"/>
          <p14:tracePt t="271157" x="4514850" y="1955800"/>
          <p14:tracePt t="271174" x="4413250" y="1949450"/>
          <p14:tracePt t="271191" x="4337050" y="1943100"/>
          <p14:tracePt t="271207" x="4305300" y="1949450"/>
          <p14:tracePt t="271224" x="4235450" y="1949450"/>
          <p14:tracePt t="271241" x="4140200" y="1949450"/>
          <p14:tracePt t="271257" x="3981450" y="1955800"/>
          <p14:tracePt t="271274" x="3752850" y="1943100"/>
          <p14:tracePt t="271291" x="3359150" y="1905000"/>
          <p14:tracePt t="271307" x="2895600" y="1879600"/>
          <p14:tracePt t="271324" x="2711450" y="1930400"/>
          <p14:tracePt t="271341" x="2578100" y="1968500"/>
          <p14:tracePt t="271357" x="2470150" y="2000250"/>
          <p14:tracePt t="271374" x="2400300" y="2025650"/>
          <p14:tracePt t="271391" x="2305050" y="2051050"/>
          <p14:tracePt t="271407" x="2190750" y="2082800"/>
          <p14:tracePt t="271424" x="1993900" y="2133600"/>
          <p14:tracePt t="271441" x="1873250" y="2159000"/>
          <p14:tracePt t="271457" x="1828800" y="2184400"/>
          <p14:tracePt t="271474" x="1816100" y="2190750"/>
          <p14:tracePt t="271539" x="1809750" y="2197100"/>
          <p14:tracePt t="271545" x="1797050" y="2209800"/>
          <p14:tracePt t="271553" x="1784350" y="2216150"/>
          <p14:tracePt t="271561" x="1778000" y="2216150"/>
          <p14:tracePt t="271609" x="1784350" y="2216150"/>
          <p14:tracePt t="271617" x="1790700" y="2216150"/>
          <p14:tracePt t="271631" x="1797050" y="2222500"/>
          <p14:tracePt t="271659" x="1803400" y="2222500"/>
          <p14:tracePt t="271671" x="1809750" y="2222500"/>
          <p14:tracePt t="271679" x="1822450" y="2228850"/>
          <p14:tracePt t="271691" x="1835150" y="2228850"/>
          <p14:tracePt t="271707" x="1841500" y="2228850"/>
          <p14:tracePt t="271724" x="1847850" y="2228850"/>
          <p14:tracePt t="271777" x="1854200" y="2228850"/>
          <p14:tracePt t="271795" x="1860550" y="2228850"/>
          <p14:tracePt t="271803" x="1873250" y="2228850"/>
          <p14:tracePt t="271811" x="1879600" y="2228850"/>
          <p14:tracePt t="271824" x="1885950" y="2228850"/>
          <p14:tracePt t="271840" x="1892300" y="2228850"/>
          <p14:tracePt t="271885" x="1898650" y="2228850"/>
          <p14:tracePt t="271893" x="1905000" y="2228850"/>
          <p14:tracePt t="272065" x="1905000" y="2222500"/>
          <p14:tracePt t="272085" x="1898650" y="2216150"/>
          <p14:tracePt t="272097" x="1898650" y="2209800"/>
          <p14:tracePt t="272111" x="1892300" y="2203450"/>
          <p14:tracePt t="272119" x="1885950" y="2197100"/>
          <p14:tracePt t="272130" x="1885950" y="2190750"/>
          <p14:tracePt t="272140" x="1879600" y="2190750"/>
          <p14:tracePt t="272157" x="1866900" y="2190750"/>
          <p14:tracePt t="272174" x="1860550" y="2178050"/>
          <p14:tracePt t="272190" x="1835150" y="2159000"/>
          <p14:tracePt t="272207" x="1803400" y="2139950"/>
          <p14:tracePt t="272224" x="1784350" y="2108200"/>
          <p14:tracePt t="272240" x="1778000" y="2089150"/>
          <p14:tracePt t="272257" x="1778000" y="2082800"/>
          <p14:tracePt t="272274" x="1778000" y="2076450"/>
          <p14:tracePt t="272290" x="1771650" y="2070100"/>
          <p14:tracePt t="272307" x="1765300" y="2044700"/>
          <p14:tracePt t="272323" x="1765300" y="2032000"/>
          <p14:tracePt t="272340" x="1758950" y="2019300"/>
          <p14:tracePt t="272438" x="1752600" y="2006600"/>
          <p14:tracePt t="272452" x="1752600" y="2000250"/>
          <p14:tracePt t="272459" x="1752600" y="1993900"/>
          <p14:tracePt t="272475" x="1752600" y="1987550"/>
          <p14:tracePt t="272490" x="1758950" y="1981200"/>
          <p14:tracePt t="272507" x="1765300" y="1968500"/>
          <p14:tracePt t="272523" x="1784350" y="1968500"/>
          <p14:tracePt t="272540" x="1797050" y="1962150"/>
          <p14:tracePt t="272581" x="1803400" y="1962150"/>
          <p14:tracePt t="272602" x="1809750" y="1962150"/>
          <p14:tracePt t="272626" x="1822450" y="1962150"/>
          <p14:tracePt t="272634" x="1835150" y="1962150"/>
          <p14:tracePt t="272642" x="1841500" y="1962150"/>
          <p14:tracePt t="272657" x="1847850" y="1962150"/>
          <p14:tracePt t="272673" x="1860550" y="1962150"/>
          <p14:tracePt t="272717" x="1873250" y="1962150"/>
          <p14:tracePt t="272725" x="1885950" y="1962150"/>
          <p14:tracePt t="272732" x="1898650" y="1962150"/>
          <p14:tracePt t="272740" x="1911350" y="1962150"/>
          <p14:tracePt t="272757" x="1917700" y="1962150"/>
          <p14:tracePt t="272822" x="1924050" y="1962150"/>
          <p14:tracePt t="272831" x="1936750" y="1968500"/>
          <p14:tracePt t="272840" x="1949450" y="1974850"/>
          <p14:tracePt t="272857" x="1974850" y="1981200"/>
          <p14:tracePt t="272873" x="1981200" y="1981200"/>
          <p14:tracePt t="272916" x="2019300" y="1981200"/>
          <p14:tracePt t="272923" x="2057400" y="1981200"/>
          <p14:tracePt t="272930" x="2082800" y="1981200"/>
          <p14:tracePt t="272940" x="2108200" y="1981200"/>
          <p14:tracePt t="272956" x="2139950" y="1981200"/>
          <p14:tracePt t="272973" x="2146300" y="1981200"/>
          <p14:tracePt t="273048" x="2152650" y="1981200"/>
          <p14:tracePt t="273056" x="2159000" y="1974850"/>
          <p14:tracePt t="273065" x="2165350" y="1974850"/>
          <p14:tracePt t="273286" x="2165350" y="1968500"/>
          <p14:tracePt t="273299" x="2159000" y="1968500"/>
          <p14:tracePt t="273306" x="2152650" y="1968500"/>
          <p14:tracePt t="273528" x="2146300" y="1968500"/>
          <p14:tracePt t="273545" x="2146300" y="1987550"/>
          <p14:tracePt t="273552" x="2152650" y="2000250"/>
          <p14:tracePt t="273561" x="2159000" y="2012950"/>
          <p14:tracePt t="273573" x="2171700" y="2025650"/>
          <p14:tracePt t="273590" x="2184400" y="2057400"/>
          <p14:tracePt t="273606" x="2190750" y="2089150"/>
          <p14:tracePt t="273623" x="2197100" y="2114550"/>
          <p14:tracePt t="273639" x="2197100" y="2139950"/>
          <p14:tracePt t="273656" x="2197100" y="2184400"/>
          <p14:tracePt t="273673" x="2197100" y="2216150"/>
          <p14:tracePt t="273690" x="2197100" y="2241550"/>
          <p14:tracePt t="273706" x="2197100" y="2260600"/>
          <p14:tracePt t="273723" x="2184400" y="2292350"/>
          <p14:tracePt t="273739" x="2165350" y="2317750"/>
          <p14:tracePt t="273756" x="2133600" y="2349500"/>
          <p14:tracePt t="273773" x="2133600" y="2368550"/>
          <p14:tracePt t="273789" x="2133600" y="2387600"/>
          <p14:tracePt t="273806" x="2133600" y="2413000"/>
          <p14:tracePt t="273823" x="2146300" y="2457450"/>
          <p14:tracePt t="273839" x="2152650" y="2495550"/>
          <p14:tracePt t="273856" x="2152650" y="2546350"/>
          <p14:tracePt t="273857" x="2146300" y="2578100"/>
          <p14:tracePt t="273873" x="2120900" y="2622550"/>
          <p14:tracePt t="273889" x="2120900" y="2647950"/>
          <p14:tracePt t="273906" x="2127250" y="2667000"/>
          <p14:tracePt t="273923" x="2139950" y="2679700"/>
          <p14:tracePt t="273940" x="2152650" y="2705100"/>
          <p14:tracePt t="273956" x="2171700" y="2724150"/>
          <p14:tracePt t="273973" x="2190750" y="2736850"/>
          <p14:tracePt t="273989" x="2197100" y="2749550"/>
          <p14:tracePt t="274006" x="2203450" y="2755900"/>
          <p14:tracePt t="274023" x="2222500" y="2762250"/>
          <p14:tracePt t="274039" x="2247900" y="2781300"/>
          <p14:tracePt t="274056" x="2266950" y="2813050"/>
          <p14:tracePt t="274073" x="2286000" y="2838450"/>
          <p14:tracePt t="274089" x="2292350" y="2851150"/>
          <p14:tracePt t="274106" x="2305050" y="2870200"/>
          <p14:tracePt t="274123" x="2311400" y="2882900"/>
          <p14:tracePt t="274139" x="2311400" y="2889250"/>
          <p14:tracePt t="274250" x="2311400" y="2895600"/>
          <p14:tracePt t="274380" x="2311400" y="2889250"/>
          <p14:tracePt t="274386" x="2298700" y="2876550"/>
          <p14:tracePt t="274395" x="2292350" y="2870200"/>
          <p14:tracePt t="274406" x="2279650" y="2863850"/>
          <p14:tracePt t="274422" x="2266950" y="2838450"/>
          <p14:tracePt t="274439" x="2266950" y="2819400"/>
          <p14:tracePt t="274456" x="2266950" y="2794000"/>
          <p14:tracePt t="274473" x="2305050" y="2717800"/>
          <p14:tracePt t="274489" x="2311400" y="2660650"/>
          <p14:tracePt t="274506" x="2311400" y="2622550"/>
          <p14:tracePt t="274522" x="2311400" y="2597150"/>
          <p14:tracePt t="274539" x="2292350" y="2565400"/>
          <p14:tracePt t="274556" x="2279650" y="2540000"/>
          <p14:tracePt t="274572" x="2266950" y="2514600"/>
          <p14:tracePt t="274589" x="2254250" y="2482850"/>
          <p14:tracePt t="274606" x="2247900" y="2457450"/>
          <p14:tracePt t="274622" x="2235200" y="2368550"/>
          <p14:tracePt t="274639" x="2222500" y="2298700"/>
          <p14:tracePt t="274656" x="2209800" y="2241550"/>
          <p14:tracePt t="274672" x="2203450" y="2222500"/>
          <p14:tracePt t="274689" x="2203450" y="2216150"/>
          <p14:tracePt t="274796" x="2197100" y="2209800"/>
          <p14:tracePt t="274804" x="2197100" y="2197100"/>
          <p14:tracePt t="274812" x="2190750" y="2190750"/>
          <p14:tracePt t="274822" x="2190750" y="2184400"/>
          <p14:tracePt t="274839" x="2190750" y="2178050"/>
          <p14:tracePt t="276255" x="2190750" y="2171700"/>
          <p14:tracePt t="276269" x="2197100" y="2165350"/>
          <p14:tracePt t="276277" x="2203450" y="2165350"/>
          <p14:tracePt t="276288" x="2209800" y="2159000"/>
          <p14:tracePt t="276305" x="2222500" y="2146300"/>
          <p14:tracePt t="276322" x="2241550" y="2133600"/>
          <p14:tracePt t="276338" x="2273300" y="2101850"/>
          <p14:tracePt t="276355" x="2292350" y="2082800"/>
          <p14:tracePt t="276419" x="2311400" y="2076450"/>
          <p14:tracePt t="276425" x="2336800" y="2057400"/>
          <p14:tracePt t="276433" x="2362200" y="2044700"/>
          <p14:tracePt t="276441" x="2393950" y="2025650"/>
          <p14:tracePt t="276455" x="2419350" y="2012950"/>
          <p14:tracePt t="276472" x="2451100" y="1993900"/>
          <p14:tracePt t="276488" x="2489200" y="1968500"/>
          <p14:tracePt t="276505" x="2527300" y="1949450"/>
          <p14:tracePt t="276522" x="2559050" y="1930400"/>
          <p14:tracePt t="276538" x="2603500" y="1917700"/>
          <p14:tracePt t="276555" x="2641600" y="1905000"/>
          <p14:tracePt t="276572" x="2673350" y="1885950"/>
          <p14:tracePt t="276588" x="2679700" y="1885950"/>
          <p14:tracePt t="276653" x="2686050" y="1879600"/>
          <p14:tracePt t="276663" x="2692400" y="1879600"/>
          <p14:tracePt t="276672" x="2705100" y="1879600"/>
          <p14:tracePt t="276688" x="2730500" y="1879600"/>
          <p14:tracePt t="276721" x="2743200" y="1879600"/>
          <p14:tracePt t="276738" x="2762250" y="1873250"/>
          <p14:tracePt t="276755" x="2768600" y="1866900"/>
          <p14:tracePt t="276771" x="2774950" y="1866900"/>
          <p14:tracePt t="276788" x="2787650" y="1866900"/>
          <p14:tracePt t="276805" x="2813050" y="1866900"/>
          <p14:tracePt t="276822" x="2838450" y="1873250"/>
          <p14:tracePt t="276855" x="2844800" y="1873250"/>
          <p14:tracePt t="276925" x="2851150" y="1879600"/>
          <p14:tracePt t="277039" x="2857500" y="1879600"/>
          <p14:tracePt t="277067" x="2863850" y="1879600"/>
          <p14:tracePt t="277355" x="2863850" y="1885950"/>
          <p14:tracePt t="277367" x="2863850" y="1898650"/>
          <p14:tracePt t="277383" x="2863850" y="1905000"/>
          <p14:tracePt t="277390" x="2863850" y="1917700"/>
          <p14:tracePt t="277404" x="2863850" y="1936750"/>
          <p14:tracePt t="277421" x="2863850" y="1943100"/>
          <p14:tracePt t="277438" x="2863850" y="1962150"/>
          <p14:tracePt t="277455" x="2857500" y="1974850"/>
          <p14:tracePt t="277471" x="2857500" y="1993900"/>
          <p14:tracePt t="277488" x="2857500" y="2012950"/>
          <p14:tracePt t="277505" x="2857500" y="2038350"/>
          <p14:tracePt t="277521" x="2857500" y="2051050"/>
          <p14:tracePt t="277538" x="2851150" y="2057400"/>
          <p14:tracePt t="277597" x="2851150" y="2063750"/>
          <p14:tracePt t="277625" x="2857500" y="2063750"/>
          <p14:tracePt t="277687" x="2857500" y="2070100"/>
          <p14:tracePt t="277711" x="2857500" y="2076450"/>
          <p14:tracePt t="278060" x="2851150" y="2076450"/>
          <p14:tracePt t="278088" x="2844800" y="2076450"/>
          <p14:tracePt t="278104" x="2838450" y="2076450"/>
          <p14:tracePt t="278116" x="2838450" y="2070100"/>
          <p14:tracePt t="278125" x="2832100" y="2070100"/>
          <p14:tracePt t="278137" x="2819400" y="2063750"/>
          <p14:tracePt t="278154" x="2800350" y="2057400"/>
          <p14:tracePt t="278171" x="2787650" y="2057400"/>
          <p14:tracePt t="278188" x="2787650" y="2051050"/>
          <p14:tracePt t="278221" x="2768600" y="2038350"/>
          <p14:tracePt t="278238" x="2755900" y="2025650"/>
          <p14:tracePt t="278359" x="2755900" y="2019300"/>
          <p14:tracePt t="278371" x="2762250" y="2019300"/>
          <p14:tracePt t="278377" x="2762250" y="2012950"/>
          <p14:tracePt t="278463" x="2768600" y="2012950"/>
          <p14:tracePt t="278475" x="2774950" y="2012950"/>
          <p14:tracePt t="278490" x="2787650" y="2006600"/>
          <p14:tracePt t="278499" x="2800350" y="2006600"/>
          <p14:tracePt t="278506" x="2806700" y="2006600"/>
          <p14:tracePt t="278521" x="2819400" y="2006600"/>
          <p14:tracePt t="278537" x="2825750" y="2006600"/>
          <p14:tracePt t="278554" x="2838450" y="2006600"/>
          <p14:tracePt t="278571" x="2857500" y="2006600"/>
          <p14:tracePt t="278587" x="2882900" y="2006600"/>
          <p14:tracePt t="278604" x="2908300" y="2006600"/>
          <p14:tracePt t="278621" x="2921000" y="2006600"/>
          <p14:tracePt t="278637" x="2927350" y="2006600"/>
          <p14:tracePt t="278654" x="2933700" y="2006600"/>
          <p14:tracePt t="278671" x="2940050" y="2006600"/>
          <p14:tracePt t="278687" x="2946400" y="2006600"/>
          <p14:tracePt t="278704" x="2959100" y="2006600"/>
          <p14:tracePt t="278721" x="2971800" y="2012950"/>
          <p14:tracePt t="278737" x="2997200" y="2019300"/>
          <p14:tracePt t="278754" x="3016250" y="2025650"/>
          <p14:tracePt t="278771" x="3022600" y="2025650"/>
          <p14:tracePt t="279331" x="3016250" y="2025650"/>
          <p14:tracePt t="279343" x="3003550" y="2032000"/>
          <p14:tracePt t="279357" x="2997200" y="2038350"/>
          <p14:tracePt t="279364" x="2984500" y="2051050"/>
          <p14:tracePt t="279373" x="2971800" y="2057400"/>
          <p14:tracePt t="279387" x="2965450" y="2063750"/>
          <p14:tracePt t="279404" x="2921000" y="2082800"/>
          <p14:tracePt t="279420" x="2787650" y="2108200"/>
          <p14:tracePt t="279437" x="2679700" y="2120900"/>
          <p14:tracePt t="279454" x="2603500" y="2120900"/>
          <p14:tracePt t="279470" x="2559050" y="2114550"/>
          <p14:tracePt t="279487" x="2533650" y="2095500"/>
          <p14:tracePt t="279504" x="2508250" y="2076450"/>
          <p14:tracePt t="279521" x="2476500" y="2057400"/>
          <p14:tracePt t="279537" x="2438400" y="2019300"/>
          <p14:tracePt t="279554" x="2413000" y="1993900"/>
          <p14:tracePt t="279570" x="2387600" y="1962150"/>
          <p14:tracePt t="279587" x="2355850" y="1943100"/>
          <p14:tracePt t="279604" x="2330450" y="1930400"/>
          <p14:tracePt t="279620" x="2286000" y="1930400"/>
          <p14:tracePt t="279637" x="2235200" y="1930400"/>
          <p14:tracePt t="279654" x="2108200" y="1930400"/>
          <p14:tracePt t="279670" x="2063750" y="1930400"/>
          <p14:tracePt t="279687" x="2000250" y="1930400"/>
          <p14:tracePt t="279795" x="2006600" y="1930400"/>
          <p14:tracePt t="279811" x="2025650" y="1930400"/>
          <p14:tracePt t="279819" x="2038350" y="1930400"/>
          <p14:tracePt t="279827" x="2051050" y="1936750"/>
          <p14:tracePt t="279837" x="2057400" y="1943100"/>
          <p14:tracePt t="279853" x="2076450" y="1955800"/>
          <p14:tracePt t="279870" x="2076450" y="1962150"/>
          <p14:tracePt t="279929" x="2082800" y="1962150"/>
          <p14:tracePt t="279940" x="2089150" y="1968500"/>
          <p14:tracePt t="279946" x="2095500" y="1968500"/>
          <p14:tracePt t="279955" x="2101850" y="1974850"/>
          <p14:tracePt t="279970" x="2114550" y="1974850"/>
          <p14:tracePt t="279987" x="2120900" y="1981200"/>
          <p14:tracePt t="280020" x="2127250" y="1981200"/>
          <p14:tracePt t="280037" x="2139950" y="1981200"/>
          <p14:tracePt t="280053" x="2159000" y="1974850"/>
          <p14:tracePt t="280070" x="2165350" y="1974850"/>
          <p14:tracePt t="280159" x="2171700" y="1974850"/>
          <p14:tracePt t="280446" x="2178050" y="1974850"/>
          <p14:tracePt t="280634" x="2184400" y="1981200"/>
          <p14:tracePt t="280650" x="2184400" y="1987550"/>
          <p14:tracePt t="280660" x="2184400" y="1993900"/>
          <p14:tracePt t="280759" x="2184400" y="2000250"/>
          <p14:tracePt t="280845" x="2184400" y="2006600"/>
          <p14:tracePt t="281135" x="2190750" y="2006600"/>
          <p14:tracePt t="281143" x="2197100" y="2006600"/>
          <p14:tracePt t="281159" x="2203450" y="2006600"/>
          <p14:tracePt t="281250" x="2197100" y="2006600"/>
          <p14:tracePt t="281279" x="2190750" y="2006600"/>
          <p14:tracePt t="281721" x="2197100" y="2006600"/>
          <p14:tracePt t="281807" x="2197100" y="2000250"/>
          <p14:tracePt t="281813" x="2190750" y="1993900"/>
          <p14:tracePt t="281821" x="2184400" y="1993900"/>
          <p14:tracePt t="281972" x="2190750" y="2000250"/>
          <p14:tracePt t="282034" x="2197100" y="2006600"/>
          <p14:tracePt t="282053" x="2209800" y="2006600"/>
          <p14:tracePt t="282059" x="2222500" y="2019300"/>
          <p14:tracePt t="282069" x="2222500" y="2025650"/>
          <p14:tracePt t="282086" x="2235200" y="2032000"/>
          <p14:tracePt t="282103" x="2254250" y="2057400"/>
          <p14:tracePt t="282119" x="2279650" y="2082800"/>
          <p14:tracePt t="282136" x="2305050" y="2127250"/>
          <p14:tracePt t="282153" x="2311400" y="2139950"/>
          <p14:tracePt t="282227" x="2311400" y="2146300"/>
          <p14:tracePt t="282243" x="2311400" y="2152650"/>
          <p14:tracePt t="282251" x="2311400" y="2159000"/>
          <p14:tracePt t="282467" x="2305050" y="2159000"/>
          <p14:tracePt t="282481" x="2298700" y="2159000"/>
          <p14:tracePt t="282558" x="2292350" y="2159000"/>
          <p14:tracePt t="282568" x="2279650" y="2159000"/>
          <p14:tracePt t="282575" x="2273300" y="2165350"/>
          <p14:tracePt t="282585" x="2266950" y="2165350"/>
          <p14:tracePt t="282602" x="2260600" y="2165350"/>
          <p14:tracePt t="282689" x="2254250" y="2165350"/>
          <p14:tracePt t="282701" x="2247900" y="2171700"/>
          <p14:tracePt t="282711" x="2241550" y="2171700"/>
          <p14:tracePt t="282727" x="2241550" y="2178050"/>
          <p14:tracePt t="282743" x="2235200" y="2178050"/>
          <p14:tracePt t="282809" x="2228850" y="2178050"/>
          <p14:tracePt t="283075" x="2222500" y="2178050"/>
          <p14:tracePt t="283403" x="2216150" y="2171700"/>
          <p14:tracePt t="283415" x="2209800" y="2171700"/>
          <p14:tracePt t="283437" x="2209800" y="2165350"/>
          <p14:tracePt t="283488" x="2203450" y="2159000"/>
          <p14:tracePt t="283500" x="2197100" y="2152650"/>
          <p14:tracePt t="283538" x="2197100" y="2146300"/>
          <p14:tracePt t="283600" x="2190750" y="2146300"/>
          <p14:tracePt t="283614" x="2190750" y="2139950"/>
          <p14:tracePt t="283817" x="2190750" y="2133600"/>
          <p14:tracePt t="283837" x="2197100" y="2133600"/>
          <p14:tracePt t="284039" x="2197100" y="2127250"/>
          <p14:tracePt t="284141" x="2197100" y="2120900"/>
          <p14:tracePt t="284161" x="2197100" y="2114550"/>
          <p14:tracePt t="284253" x="2190750" y="2108200"/>
          <p14:tracePt t="284465" x="2197100" y="2108200"/>
          <p14:tracePt t="284527" x="2197100" y="2101850"/>
          <p14:tracePt t="285145" x="2197100" y="2095500"/>
          <p14:tracePt t="285153" x="2197100" y="2089150"/>
          <p14:tracePt t="285159" x="2197100" y="2082800"/>
          <p14:tracePt t="285168" x="2190750" y="2076450"/>
          <p14:tracePt t="285184" x="2178050" y="2076450"/>
          <p14:tracePt t="285201" x="2171700" y="2063750"/>
          <p14:tracePt t="285218" x="2159000" y="2057400"/>
          <p14:tracePt t="285433" x="2152650" y="2051050"/>
          <p14:tracePt t="285445" x="2146300" y="2044700"/>
          <p14:tracePt t="285453" x="2133600" y="2038350"/>
          <p14:tracePt t="285467" x="2127250" y="2038350"/>
          <p14:tracePt t="285581" x="2127250" y="2032000"/>
          <p14:tracePt t="285632" x="2133600" y="2032000"/>
          <p14:tracePt t="285640" x="2146300" y="2032000"/>
          <p14:tracePt t="285646" x="2159000" y="2032000"/>
          <p14:tracePt t="285663" x="2165350" y="2032000"/>
          <p14:tracePt t="285670" x="2171700" y="2032000"/>
          <p14:tracePt t="285684" x="2178050" y="2032000"/>
          <p14:tracePt t="285701" x="2184400" y="2032000"/>
          <p14:tracePt t="285781" x="2190750" y="2038350"/>
          <p14:tracePt t="285793" x="2197100" y="2038350"/>
          <p14:tracePt t="285801" x="2197100" y="2044700"/>
          <p14:tracePt t="285957" x="2197100" y="2038350"/>
          <p14:tracePt t="285966" x="2190750" y="2038350"/>
          <p14:tracePt t="285990" x="2190750" y="2032000"/>
          <p14:tracePt t="286043" x="2197100" y="2032000"/>
          <p14:tracePt t="286049" x="2197100" y="2038350"/>
          <p14:tracePt t="286057" x="2209800" y="2044700"/>
          <p14:tracePt t="286067" x="2216150" y="2044700"/>
          <p14:tracePt t="286139" x="2222500" y="2051050"/>
          <p14:tracePt t="286167" x="2228850" y="2057400"/>
          <p14:tracePt t="286456" x="2228850" y="2063750"/>
          <p14:tracePt t="286499" x="2222500" y="2070100"/>
          <p14:tracePt t="286561" x="2216150" y="2070100"/>
          <p14:tracePt t="286573" x="2209800" y="2070100"/>
          <p14:tracePt t="286601" x="2203450" y="2070100"/>
          <p14:tracePt t="286609" x="2197100" y="2070100"/>
          <p14:tracePt t="286617" x="2184400" y="2070100"/>
          <p14:tracePt t="286634" x="2165350" y="2070100"/>
          <p14:tracePt t="286650" x="2165350" y="2063750"/>
          <p14:tracePt t="286667" x="2152650" y="2063750"/>
          <p14:tracePt t="288204" x="2152650" y="2057400"/>
          <p14:tracePt t="288223" x="2146300" y="2051050"/>
          <p14:tracePt t="288229" x="2139950" y="2051050"/>
          <p14:tracePt t="288237" x="2139950" y="2044700"/>
          <p14:tracePt t="288250" x="2133600" y="2038350"/>
          <p14:tracePt t="288266" x="2127250" y="2038350"/>
          <p14:tracePt t="288283" x="2120900" y="2025650"/>
          <p14:tracePt t="288300" x="2114550" y="2019300"/>
          <p14:tracePt t="288379" x="2114550" y="2012950"/>
          <p14:tracePt t="288389" x="2114550" y="2006600"/>
          <p14:tracePt t="288490" x="2114550" y="2000250"/>
          <p14:tracePt t="289041" x="2120900" y="2000250"/>
          <p14:tracePt t="289057" x="2127250" y="2000250"/>
          <p14:tracePt t="289065" x="2133600" y="2000250"/>
          <p14:tracePt t="289087" x="2139950" y="1993900"/>
          <p14:tracePt t="289095" x="2146300" y="1993900"/>
          <p14:tracePt t="289103" x="2146300" y="1987550"/>
          <p14:tracePt t="289274" x="2152650" y="1981200"/>
          <p14:tracePt t="289287" x="2159000" y="1974850"/>
          <p14:tracePt t="289324" x="2159000" y="1968500"/>
          <p14:tracePt t="289337" x="2165350" y="1968500"/>
          <p14:tracePt t="289376" x="2171700" y="1962150"/>
          <p14:tracePt t="289451" x="2184400" y="1962150"/>
          <p14:tracePt t="289463" x="2190750" y="1962150"/>
          <p14:tracePt t="289477" x="2197100" y="1962150"/>
          <p14:tracePt t="289553" x="2203450" y="1962150"/>
          <p14:tracePt t="289587" x="2209800" y="1955800"/>
          <p14:tracePt t="289664" x="2216150" y="1949450"/>
          <p14:tracePt t="289690" x="2222500" y="1949450"/>
          <p14:tracePt t="289697" x="2228850" y="1949450"/>
          <p14:tracePt t="289705" x="2235200" y="1949450"/>
          <p14:tracePt t="289716" x="2241550" y="1949450"/>
          <p14:tracePt t="289732" x="2247900" y="1949450"/>
          <p14:tracePt t="289759" x="2254250" y="1949450"/>
          <p14:tracePt t="289766" x="2260600" y="1949450"/>
          <p14:tracePt t="289782" x="2273300" y="1949450"/>
          <p14:tracePt t="289799" x="2286000" y="1949450"/>
          <p14:tracePt t="289816" x="2292350" y="1949450"/>
          <p14:tracePt t="289832" x="2311400" y="1955800"/>
          <p14:tracePt t="289866" x="2324100" y="1955800"/>
          <p14:tracePt t="289882" x="2343150" y="1955800"/>
          <p14:tracePt t="289899" x="2368550" y="1955800"/>
          <p14:tracePt t="289915" x="2393950" y="1955800"/>
          <p14:tracePt t="289932" x="2413000" y="1955800"/>
          <p14:tracePt t="289949" x="2438400" y="1955800"/>
          <p14:tracePt t="289966" x="2495550" y="1955800"/>
          <p14:tracePt t="289982" x="2514600" y="1955800"/>
          <p14:tracePt t="289999" x="2540000" y="1955800"/>
          <p14:tracePt t="290016" x="2559050" y="1955800"/>
          <p14:tracePt t="290049" x="2571750" y="1955800"/>
          <p14:tracePt t="290066" x="2597150" y="1968500"/>
          <p14:tracePt t="290082" x="2628900" y="1981200"/>
          <p14:tracePt t="290099" x="2660650" y="1993900"/>
          <p14:tracePt t="290116" x="2698750" y="2000250"/>
          <p14:tracePt t="290132" x="2711450" y="2000250"/>
          <p14:tracePt t="290149" x="2717800" y="2000250"/>
          <p14:tracePt t="290234" x="2730500" y="2000250"/>
          <p14:tracePt t="290243" x="2743200" y="2000250"/>
          <p14:tracePt t="290251" x="2749550" y="2000250"/>
          <p14:tracePt t="290473" x="2755900" y="1993900"/>
          <p14:tracePt t="290485" x="2755900" y="1987550"/>
          <p14:tracePt t="290547" x="2762250" y="1987550"/>
          <p14:tracePt t="290559" x="2768600" y="1987550"/>
          <p14:tracePt t="290567" x="2774950" y="1987550"/>
          <p14:tracePt t="290582" x="2781300" y="1987550"/>
          <p14:tracePt t="290599" x="2800350" y="1987550"/>
          <p14:tracePt t="290615" x="2819400" y="1987550"/>
          <p14:tracePt t="290632" x="2844800" y="1987550"/>
          <p14:tracePt t="290649" x="2870200" y="1987550"/>
          <p14:tracePt t="290665" x="2889250" y="1987550"/>
          <p14:tracePt t="290682" x="2908300" y="1987550"/>
          <p14:tracePt t="290699" x="2940050" y="1987550"/>
          <p14:tracePt t="290715" x="2946400" y="1987550"/>
          <p14:tracePt t="290763" x="2952750" y="1987550"/>
          <p14:tracePt t="290771" x="2959100" y="1987550"/>
          <p14:tracePt t="290782" x="2965450" y="1987550"/>
          <p14:tracePt t="290799" x="2971800" y="1987550"/>
          <p14:tracePt t="290845" x="2978150" y="1987550"/>
          <p14:tracePt t="290853" x="2984500" y="1987550"/>
          <p14:tracePt t="291027" x="2984500" y="1981200"/>
          <p14:tracePt t="291301" x="2990850" y="1981200"/>
          <p14:tracePt t="291337" x="2997200" y="1981200"/>
          <p14:tracePt t="291428" x="3003550" y="1981200"/>
          <p14:tracePt t="291443" x="3009900" y="1981200"/>
          <p14:tracePt t="291703" x="3003550" y="1981200"/>
          <p14:tracePt t="291731" x="2997200" y="1981200"/>
          <p14:tracePt t="291739" x="2997200" y="1993900"/>
          <p14:tracePt t="291748" x="2990850" y="2006600"/>
          <p14:tracePt t="291765" x="2978150" y="2025650"/>
          <p14:tracePt t="291781" x="2971800" y="2032000"/>
          <p14:tracePt t="292121" x="2965450" y="2032000"/>
          <p14:tracePt t="292137" x="2959100" y="2032000"/>
          <p14:tracePt t="292145" x="2946400" y="2032000"/>
          <p14:tracePt t="292153" x="2933700" y="2032000"/>
          <p14:tracePt t="292165" x="2914650" y="2044700"/>
          <p14:tracePt t="292181" x="2882900" y="2063750"/>
          <p14:tracePt t="292198" x="2844800" y="2076450"/>
          <p14:tracePt t="292215" x="2838450" y="2082800"/>
          <p14:tracePt t="292284" x="2838450" y="2089150"/>
          <p14:tracePt t="292293" x="2832100" y="2095500"/>
          <p14:tracePt t="292301" x="2832100" y="2101850"/>
          <p14:tracePt t="292317" x="2832100" y="2108200"/>
          <p14:tracePt t="292421" x="2832100" y="2120900"/>
          <p14:tracePt t="292429" x="2825750" y="2133600"/>
          <p14:tracePt t="292437" x="2819400" y="2146300"/>
          <p14:tracePt t="292448" x="2813050" y="2159000"/>
          <p14:tracePt t="292464" x="2806700" y="2178050"/>
          <p14:tracePt t="292481" x="2806700" y="2184400"/>
          <p14:tracePt t="292597" x="2806700" y="2190750"/>
          <p14:tracePt t="292674" x="2806700" y="2197100"/>
          <p14:tracePt t="292748" x="2806700" y="2203450"/>
          <p14:tracePt t="292761" x="2813050" y="2203450"/>
          <p14:tracePt t="292770" x="2813050" y="2209800"/>
          <p14:tracePt t="292781" x="2825750" y="2216150"/>
          <p14:tracePt t="292798" x="2851150" y="2235200"/>
          <p14:tracePt t="292814" x="2876550" y="2247900"/>
          <p14:tracePt t="292831" x="2882900" y="2260600"/>
          <p14:tracePt t="292895" x="2889250" y="2260600"/>
          <p14:tracePt t="293043" x="2895600" y="2260600"/>
          <p14:tracePt t="293059" x="2908300" y="2260600"/>
          <p14:tracePt t="293065" x="2921000" y="2260600"/>
          <p14:tracePt t="293073" x="2933700" y="2266950"/>
          <p14:tracePt t="293081" x="2940050" y="2266950"/>
          <p14:tracePt t="293097" x="2965450" y="2273300"/>
          <p14:tracePt t="293114" x="2984500" y="2273300"/>
          <p14:tracePt t="293131" x="2997200" y="2273300"/>
          <p14:tracePt t="293147" x="3003550" y="2273300"/>
          <p14:tracePt t="293183" x="3009900" y="2273300"/>
          <p14:tracePt t="293197" x="3022600" y="2273300"/>
          <p14:tracePt t="293214" x="3035300" y="2273300"/>
          <p14:tracePt t="293231" x="3048000" y="2273300"/>
          <p14:tracePt t="293318" x="3054350" y="2273300"/>
          <p14:tracePt t="293686" x="3060700" y="2266950"/>
          <p14:tracePt t="293694" x="3105150" y="2247900"/>
          <p14:tracePt t="293701" x="3175000" y="2203450"/>
          <p14:tracePt t="293714" x="3232150" y="2178050"/>
          <p14:tracePt t="293730" x="3352800" y="2127250"/>
          <p14:tracePt t="293747" x="3403600" y="2101850"/>
          <p14:tracePt t="293764" x="3429000" y="2089150"/>
          <p14:tracePt t="293780" x="3460750" y="2070100"/>
          <p14:tracePt t="293797" x="3486150" y="2063750"/>
          <p14:tracePt t="293814" x="3511550" y="2057400"/>
          <p14:tracePt t="293830" x="3536950" y="2051050"/>
          <p14:tracePt t="293847" x="3562350" y="2051050"/>
          <p14:tracePt t="293864" x="3568700" y="2051050"/>
          <p14:tracePt t="293926" x="3581400" y="2051050"/>
          <p14:tracePt t="293937" x="3581400" y="2044700"/>
          <p14:tracePt t="293945" x="3600450" y="2038350"/>
          <p14:tracePt t="293951" x="3625850" y="2032000"/>
          <p14:tracePt t="293964" x="3651250" y="2025650"/>
          <p14:tracePt t="293980" x="3676650" y="2012950"/>
          <p14:tracePt t="294049" x="3683000" y="2012950"/>
          <p14:tracePt t="294057" x="3695700" y="2012950"/>
          <p14:tracePt t="294065" x="3714750" y="2012950"/>
          <p14:tracePt t="294080" x="3727450" y="2012950"/>
          <p14:tracePt t="294175" x="3727450" y="2006600"/>
          <p14:tracePt t="294213" x="3733800" y="2000250"/>
          <p14:tracePt t="294265" x="3740150" y="2000250"/>
          <p14:tracePt t="294273" x="3759200" y="2000250"/>
          <p14:tracePt t="294280" x="3797300" y="2000250"/>
          <p14:tracePt t="294297" x="3860800" y="1981200"/>
          <p14:tracePt t="294314" x="3930650" y="1962150"/>
          <p14:tracePt t="294330" x="3975100" y="1943100"/>
          <p14:tracePt t="294347" x="3987800" y="1936750"/>
          <p14:tracePt t="294385" x="3994150" y="1936750"/>
          <p14:tracePt t="294399" x="4000500" y="1930400"/>
          <p14:tracePt t="294405" x="4006850" y="1930400"/>
          <p14:tracePt t="294414" x="4019550" y="1924050"/>
          <p14:tracePt t="294430" x="4051300" y="1917700"/>
          <p14:tracePt t="294447" x="4076700" y="1917700"/>
          <p14:tracePt t="294463" x="4083050" y="1917700"/>
          <p14:tracePt t="294480" x="4089400" y="1917700"/>
          <p14:tracePt t="294497" x="4095750" y="1917700"/>
          <p14:tracePt t="294513" x="4114800" y="1917700"/>
          <p14:tracePt t="294530" x="4133850" y="1911350"/>
          <p14:tracePt t="294547" x="4146550" y="1905000"/>
          <p14:tracePt t="294643" x="4152900" y="1905000"/>
          <p14:tracePt t="294655" x="4159250" y="1898650"/>
          <p14:tracePt t="294665" x="4165600" y="1892300"/>
          <p14:tracePt t="294671" x="4178300" y="1879600"/>
          <p14:tracePt t="294680" x="4184650" y="1873250"/>
          <p14:tracePt t="294697" x="4191000" y="1866900"/>
          <p14:tracePt t="294787" x="4203700" y="1866900"/>
          <p14:tracePt t="294797" x="4216400" y="1860550"/>
          <p14:tracePt t="294803" x="4229100" y="1860550"/>
          <p14:tracePt t="294813" x="4241800" y="1860550"/>
          <p14:tracePt t="294830" x="4267200" y="1860550"/>
          <p14:tracePt t="294847" x="4286250" y="1847850"/>
          <p14:tracePt t="294912" x="4292600" y="1847850"/>
          <p14:tracePt t="294924" x="4298950" y="1847850"/>
          <p14:tracePt t="294930" x="4305300" y="1854200"/>
          <p14:tracePt t="294947" x="4324350" y="1866900"/>
          <p14:tracePt t="294963" x="4349750" y="1873250"/>
          <p14:tracePt t="294980" x="4362450" y="1873250"/>
          <p14:tracePt t="295044" x="4368800" y="1879600"/>
          <p14:tracePt t="295060" x="4375150" y="1885950"/>
          <p14:tracePt t="295072" x="4381500" y="1885950"/>
          <p14:tracePt t="295111" x="4387850" y="1885950"/>
          <p14:tracePt t="295119" x="4394200" y="1873250"/>
          <p14:tracePt t="295127" x="4413250" y="1860550"/>
          <p14:tracePt t="295135" x="4438650" y="1847850"/>
          <p14:tracePt t="295147" x="4483100" y="1828800"/>
          <p14:tracePt t="295163" x="4572000" y="1790700"/>
          <p14:tracePt t="295180" x="4610100" y="1778000"/>
          <p14:tracePt t="295229" x="4616450" y="1778000"/>
          <p14:tracePt t="295241" x="4635500" y="1778000"/>
          <p14:tracePt t="295247" x="4648200" y="1778000"/>
          <p14:tracePt t="295263" x="4660900" y="1790700"/>
          <p14:tracePt t="295280" x="4692650" y="1803400"/>
          <p14:tracePt t="295296" x="4699000" y="1803400"/>
          <p14:tracePt t="295313" x="4699000" y="1809750"/>
          <p14:tracePt t="295349" x="4705350" y="1809750"/>
          <p14:tracePt t="295365" x="4711700" y="1822450"/>
          <p14:tracePt t="295380" x="4724400" y="1835150"/>
          <p14:tracePt t="295396" x="4768850" y="1879600"/>
          <p14:tracePt t="295413" x="4775200" y="1892300"/>
          <p14:tracePt t="295430" x="4787900" y="1905000"/>
          <p14:tracePt t="295501" x="4787900" y="1911350"/>
          <p14:tracePt t="295513" x="4781550" y="1917700"/>
          <p14:tracePt t="295521" x="4781550" y="1924050"/>
          <p14:tracePt t="295530" x="4768850" y="1936750"/>
          <p14:tracePt t="295546" x="4762500" y="1949450"/>
          <p14:tracePt t="295595" x="4756150" y="1949450"/>
          <p14:tracePt t="295619" x="4749800" y="1955800"/>
          <p14:tracePt t="295626" x="4743450" y="1968500"/>
          <p14:tracePt t="295635" x="4743450" y="1974850"/>
          <p14:tracePt t="295646" x="4737100" y="1981200"/>
          <p14:tracePt t="295663" x="4730750" y="1987550"/>
          <p14:tracePt t="295725" x="4730750" y="1993900"/>
          <p14:tracePt t="295899" x="4724400" y="1993900"/>
          <p14:tracePt t="297645" x="4730750" y="1993900"/>
          <p14:tracePt t="297657" x="4737100" y="1993900"/>
          <p14:tracePt t="297691" x="4743450" y="1987550"/>
          <p14:tracePt t="297700" x="4749800" y="1987550"/>
          <p14:tracePt t="297711" x="4756150" y="1987550"/>
          <p14:tracePt t="297807" x="4762500" y="1987550"/>
          <p14:tracePt t="297821" x="4768850" y="1993900"/>
          <p14:tracePt t="297829" x="4781550" y="2006600"/>
          <p14:tracePt t="297837" x="4794250" y="2044700"/>
          <p14:tracePt t="297845" x="4813300" y="2101850"/>
          <p14:tracePt t="297862" x="4826000" y="2209800"/>
          <p14:tracePt t="297879" x="4826000" y="2349500"/>
          <p14:tracePt t="297895" x="4826000" y="2501900"/>
          <p14:tracePt t="297912" x="4787900" y="2660650"/>
          <p14:tracePt t="297929" x="4718050" y="2806700"/>
          <p14:tracePt t="297945" x="4565650" y="3016250"/>
          <p14:tracePt t="297962" x="4445000" y="3136900"/>
          <p14:tracePt t="297979" x="4356100" y="3232150"/>
          <p14:tracePt t="297995" x="4318000" y="3276600"/>
          <p14:tracePt t="298012" x="4286250" y="3302000"/>
          <p14:tracePt t="298029" x="4260850" y="3333750"/>
          <p14:tracePt t="298045" x="4229100" y="3359150"/>
          <p14:tracePt t="298062" x="4171950" y="3384550"/>
          <p14:tracePt t="298079" x="4165600" y="3384550"/>
          <p14:tracePt t="298095" x="4159250" y="3384550"/>
          <p14:tracePt t="298226" x="4159250" y="3378200"/>
          <p14:tracePt t="298235" x="4165600" y="3365500"/>
          <p14:tracePt t="298242" x="4165600" y="3359150"/>
          <p14:tracePt t="298251" x="4171950" y="3346450"/>
          <p14:tracePt t="298262" x="4178300" y="3333750"/>
          <p14:tracePt t="298278" x="4191000" y="3314700"/>
          <p14:tracePt t="298295" x="4191000" y="3308350"/>
          <p14:tracePt t="298375" x="4197350" y="3295650"/>
          <p14:tracePt t="298387" x="4203700" y="3295650"/>
          <p14:tracePt t="298395" x="4210050" y="3289300"/>
          <p14:tracePt t="298539" x="4210050" y="3282950"/>
          <p14:tracePt t="298805" x="4216400" y="3282950"/>
          <p14:tracePt t="298813" x="4216400" y="3276600"/>
          <p14:tracePt t="299399" x="4210050" y="3276600"/>
          <p14:tracePt t="299404" x="4203700" y="3270250"/>
          <p14:tracePt t="299413" x="4197350" y="3270250"/>
          <p14:tracePt t="299428" x="4191000" y="3270250"/>
          <p14:tracePt t="299568" x="4184650" y="3263900"/>
          <p14:tracePt t="299581" x="4178300" y="3257550"/>
          <p14:tracePt t="299588" x="4178300" y="3251200"/>
          <p14:tracePt t="299597" x="4178300" y="3244850"/>
          <p14:tracePt t="299625" x="4178300" y="3238500"/>
          <p14:tracePt t="299671" x="4178300" y="3232150"/>
          <p14:tracePt t="299695" x="4178300" y="3225800"/>
          <p14:tracePt t="300007" x="4184650" y="3219450"/>
          <p14:tracePt t="300027" x="4191000" y="3219450"/>
          <p14:tracePt t="300047" x="4191000" y="3213100"/>
          <p14:tracePt t="300375" x="4191000" y="3206750"/>
          <p14:tracePt t="300650" x="4191000" y="3200400"/>
          <p14:tracePt t="300659" x="4203700" y="3187700"/>
          <p14:tracePt t="300667" x="4216400" y="3175000"/>
          <p14:tracePt t="300677" x="4222750" y="3162300"/>
          <p14:tracePt t="300694" x="4222750" y="3155950"/>
          <p14:tracePt t="300753" x="4229100" y="3149600"/>
          <p14:tracePt t="300765" x="4235450" y="3143250"/>
          <p14:tracePt t="300773" x="4248150" y="3124200"/>
          <p14:tracePt t="300781" x="4260850" y="3105150"/>
          <p14:tracePt t="300794" x="4273550" y="3092450"/>
          <p14:tracePt t="300811" x="4324350" y="3009900"/>
          <p14:tracePt t="300827" x="4362450" y="2921000"/>
          <p14:tracePt t="300844" x="4394200" y="2832100"/>
          <p14:tracePt t="300861" x="4432300" y="2736850"/>
          <p14:tracePt t="300877" x="4470400" y="2628900"/>
          <p14:tracePt t="300894" x="4540250" y="2520950"/>
          <p14:tracePt t="300911" x="4641850" y="2406650"/>
          <p14:tracePt t="300927" x="4768850" y="2286000"/>
          <p14:tracePt t="300944" x="4991100" y="2025650"/>
          <p14:tracePt t="300961" x="5130800" y="1892300"/>
          <p14:tracePt t="300977" x="5238750" y="1797050"/>
          <p14:tracePt t="300994" x="5283200" y="1765300"/>
          <p14:tracePt t="301011" x="5289550" y="1765300"/>
          <p14:tracePt t="301069" x="5295900" y="1765300"/>
          <p14:tracePt t="301077" x="5308600" y="1765300"/>
          <p14:tracePt t="301085" x="5321300" y="1765300"/>
          <p14:tracePt t="301094" x="5334000" y="1765300"/>
          <p14:tracePt t="301111" x="5372100" y="1778000"/>
          <p14:tracePt t="301127" x="5378450" y="1778000"/>
          <p14:tracePt t="301167" x="5378450" y="1784350"/>
          <p14:tracePt t="301199" x="5391150" y="1797050"/>
          <p14:tracePt t="301205" x="5403850" y="1809750"/>
          <p14:tracePt t="301213" x="5422900" y="1835150"/>
          <p14:tracePt t="301227" x="5435600" y="1847850"/>
          <p14:tracePt t="301244" x="5461000" y="1873250"/>
          <p14:tracePt t="301260" x="5499100" y="1911350"/>
          <p14:tracePt t="301277" x="5511800" y="1917700"/>
          <p14:tracePt t="301371" x="5524500" y="1930400"/>
          <p14:tracePt t="301397" x="5524500" y="1936750"/>
          <p14:tracePt t="301405" x="5524500" y="1943100"/>
          <p14:tracePt t="301943" x="5530850" y="1936750"/>
          <p14:tracePt t="301951" x="5543550" y="1936750"/>
          <p14:tracePt t="301960" x="5556250" y="1936750"/>
          <p14:tracePt t="301977" x="5581650" y="1930400"/>
          <p14:tracePt t="301993" x="5600700" y="1930400"/>
          <p14:tracePt t="302010" x="5613400" y="1924050"/>
          <p14:tracePt t="302027" x="5638800" y="1924050"/>
          <p14:tracePt t="302043" x="5683250" y="1905000"/>
          <p14:tracePt t="302060" x="5803900" y="1885950"/>
          <p14:tracePt t="302077" x="5886450" y="1873250"/>
          <p14:tracePt t="302093" x="5905500" y="1866900"/>
          <p14:tracePt t="302110" x="5911850" y="1866900"/>
          <p14:tracePt t="302167" x="5918200" y="1866900"/>
          <p14:tracePt t="302185" x="5937250" y="1860550"/>
          <p14:tracePt t="302195" x="5949950" y="1860550"/>
          <p14:tracePt t="302201" x="5962650" y="1860550"/>
          <p14:tracePt t="302210" x="5975350" y="1860550"/>
          <p14:tracePt t="302227" x="6000750" y="1854200"/>
          <p14:tracePt t="302243" x="6026150" y="1854200"/>
          <p14:tracePt t="302260" x="6038850" y="1854200"/>
          <p14:tracePt t="302277" x="6045200" y="1854200"/>
          <p14:tracePt t="302310" x="6051550" y="1854200"/>
          <p14:tracePt t="302327" x="6070600" y="1860550"/>
          <p14:tracePt t="302343" x="6096000" y="1860550"/>
          <p14:tracePt t="302360" x="6121400" y="1866900"/>
          <p14:tracePt t="302377" x="6134100" y="1866900"/>
          <p14:tracePt t="302410" x="6140450" y="1866900"/>
          <p14:tracePt t="302427" x="6146800" y="1873250"/>
          <p14:tracePt t="302443" x="6159500" y="1879600"/>
          <p14:tracePt t="302460" x="6178550" y="1885950"/>
          <p14:tracePt t="302477" x="6203950" y="1892300"/>
          <p14:tracePt t="302493" x="6203950" y="1898650"/>
          <p14:tracePt t="302510" x="6210300" y="1898650"/>
          <p14:tracePt t="302543" x="6223000" y="1905000"/>
          <p14:tracePt t="302560" x="6235700" y="1911350"/>
          <p14:tracePt t="302576" x="6242050" y="1924050"/>
          <p14:tracePt t="302593" x="6254750" y="1930400"/>
          <p14:tracePt t="302713" x="6261100" y="1930400"/>
          <p14:tracePt t="302729" x="6267450" y="1930400"/>
          <p14:tracePt t="302734" x="6280150" y="1917700"/>
          <p14:tracePt t="302776" x="6280150" y="1911350"/>
          <p14:tracePt t="302783" x="6280150" y="1905000"/>
          <p14:tracePt t="302829" x="6286500" y="1905000"/>
          <p14:tracePt t="302840" x="6286500" y="1898650"/>
          <p14:tracePt t="302849" x="6292850" y="1892300"/>
          <p14:tracePt t="302860" x="6299200" y="1885950"/>
          <p14:tracePt t="302876" x="6311900" y="1873250"/>
          <p14:tracePt t="302893" x="6318250" y="1866900"/>
          <p14:tracePt t="302929" x="6318250" y="1854200"/>
          <p14:tracePt t="302943" x="6324600" y="1841500"/>
          <p14:tracePt t="302960" x="6337300" y="1816100"/>
          <p14:tracePt t="302976" x="6356350" y="1797050"/>
          <p14:tracePt t="302993" x="6362700" y="1778000"/>
          <p14:tracePt t="303010" x="6362700" y="1765300"/>
          <p14:tracePt t="303026" x="6362700" y="1758950"/>
          <p14:tracePt t="303043" x="6362700" y="1752600"/>
          <p14:tracePt t="303103" x="6362700" y="1746250"/>
          <p14:tracePt t="303313" x="6362700" y="1739900"/>
          <p14:tracePt t="303526" x="6362700" y="1746250"/>
          <p14:tracePt t="303533" x="6362700" y="1765300"/>
          <p14:tracePt t="303543" x="6362700" y="1778000"/>
          <p14:tracePt t="303560" x="6362700" y="1809750"/>
          <p14:tracePt t="303576" x="6362700" y="1835150"/>
          <p14:tracePt t="303593" x="6356350" y="1860550"/>
          <p14:tracePt t="303610" x="6343650" y="1879600"/>
          <p14:tracePt t="303653" x="6343650" y="1885950"/>
          <p14:tracePt t="303677" x="6337300" y="1898650"/>
          <p14:tracePt t="303693" x="6337300" y="1905000"/>
          <p14:tracePt t="303705" x="6330950" y="1905000"/>
          <p14:tracePt t="303729" x="6330950" y="1911350"/>
          <p14:tracePt t="303790" x="6330950" y="1917700"/>
          <p14:tracePt t="303797" x="6330950" y="1924050"/>
          <p14:tracePt t="303992" x="6324600" y="1930400"/>
          <p14:tracePt t="304000" x="6318250" y="1930400"/>
          <p14:tracePt t="304013" x="6311900" y="1930400"/>
          <p14:tracePt t="304029" x="6305550" y="1930400"/>
          <p14:tracePt t="304043" x="6292850" y="1930400"/>
          <p14:tracePt t="304059" x="6267450" y="1936750"/>
          <p14:tracePt t="304076" x="6235700" y="1936750"/>
          <p14:tracePt t="304092" x="6172200" y="1924050"/>
          <p14:tracePt t="304109" x="6115050" y="1924050"/>
          <p14:tracePt t="304126" x="6083300" y="1924050"/>
          <p14:tracePt t="304143" x="6057900" y="1924050"/>
          <p14:tracePt t="304159" x="6032500" y="1924050"/>
          <p14:tracePt t="304176" x="5994400" y="1924050"/>
          <p14:tracePt t="304192" x="5956300" y="1924050"/>
          <p14:tracePt t="304209" x="5905500" y="1917700"/>
          <p14:tracePt t="304226" x="5892800" y="1917700"/>
          <p14:tracePt t="304305" x="5886450" y="1917700"/>
          <p14:tracePt t="304313" x="5873750" y="1917700"/>
          <p14:tracePt t="304321" x="5861050" y="1911350"/>
          <p14:tracePt t="304449" x="5861050" y="1905000"/>
          <p14:tracePt t="304460" x="5861050" y="1898650"/>
          <p14:tracePt t="304469" x="5873750" y="1892300"/>
          <p14:tracePt t="304476" x="5880100" y="1892300"/>
          <p14:tracePt t="304492" x="5905500" y="1885950"/>
          <p14:tracePt t="304509" x="5956300" y="1885950"/>
          <p14:tracePt t="304526" x="6013450" y="1885950"/>
          <p14:tracePt t="304542" x="6064250" y="1885950"/>
          <p14:tracePt t="304559" x="6083300" y="1905000"/>
          <p14:tracePt t="304576" x="6089650" y="1905000"/>
          <p14:tracePt t="304592" x="6096000" y="1905000"/>
          <p14:tracePt t="304609" x="6172200" y="1930400"/>
          <p14:tracePt t="304626" x="6305550" y="1936750"/>
          <p14:tracePt t="304642" x="6407150" y="1943100"/>
          <p14:tracePt t="304659" x="6426200" y="1943100"/>
          <p14:tracePt t="304676" x="6432550" y="1943100"/>
          <p14:tracePt t="305078" x="6426200" y="1943100"/>
          <p14:tracePt t="305089" x="6413500" y="1943100"/>
          <p14:tracePt t="305097" x="6407150" y="1943100"/>
          <p14:tracePt t="305109" x="6394450" y="1943100"/>
          <p14:tracePt t="305125" x="6330950" y="1943100"/>
          <p14:tracePt t="305142" x="6254750" y="1943100"/>
          <p14:tracePt t="305159" x="6153150" y="1936750"/>
          <p14:tracePt t="305175" x="6026150" y="1930400"/>
          <p14:tracePt t="305192" x="5949950" y="1917700"/>
          <p14:tracePt t="305209" x="5880100" y="1911350"/>
          <p14:tracePt t="305225" x="5765800" y="1905000"/>
          <p14:tracePt t="305242" x="5619750" y="1885950"/>
          <p14:tracePt t="305259" x="5568950" y="1879600"/>
          <p14:tracePt t="305275" x="5562600" y="1879600"/>
          <p14:tracePt t="305292" x="5556250" y="1873250"/>
          <p14:tracePt t="305309" x="5543550" y="1873250"/>
          <p14:tracePt t="305325" x="5518150" y="1866900"/>
          <p14:tracePt t="305342" x="5410200" y="1885950"/>
          <p14:tracePt t="305359" x="5308600" y="1911350"/>
          <p14:tracePt t="305375" x="5283200" y="1924050"/>
          <p14:tracePt t="305392" x="5257800" y="1924050"/>
          <p14:tracePt t="305408" x="5232400" y="1911350"/>
          <p14:tracePt t="305425" x="5194300" y="1879600"/>
          <p14:tracePt t="305442" x="5162550" y="1866900"/>
          <p14:tracePt t="305458" x="5137150" y="1860550"/>
          <p14:tracePt t="305593" x="5137150" y="1854200"/>
          <p14:tracePt t="305625" x="5143500" y="1854200"/>
          <p14:tracePt t="305727" x="5156200" y="1854200"/>
          <p14:tracePt t="305739" x="5162550" y="1860550"/>
          <p14:tracePt t="305747" x="5168900" y="1866900"/>
          <p14:tracePt t="305758" x="5168900" y="1879600"/>
          <p14:tracePt t="305775" x="5181600" y="1898650"/>
          <p14:tracePt t="305792" x="5187950" y="1905000"/>
          <p14:tracePt t="305871" x="5187950" y="1911350"/>
          <p14:tracePt t="305879" x="5181600" y="1911350"/>
          <p14:tracePt t="305887" x="5168900" y="1911350"/>
          <p14:tracePt t="305895" x="5156200" y="1911350"/>
          <p14:tracePt t="305908" x="5130800" y="1917700"/>
          <p14:tracePt t="305925" x="5118100" y="1917700"/>
          <p14:tracePt t="305942" x="5105400" y="1917700"/>
          <p14:tracePt t="305958" x="5086350" y="1917700"/>
          <p14:tracePt t="305975" x="5067300" y="1911350"/>
          <p14:tracePt t="305992" x="5041900" y="1879600"/>
          <p14:tracePt t="306008" x="5010150" y="1854200"/>
          <p14:tracePt t="306025" x="4965700" y="1828800"/>
          <p14:tracePt t="306042" x="4946650" y="1816100"/>
          <p14:tracePt t="306058" x="4921250" y="1809750"/>
          <p14:tracePt t="306075" x="4914900" y="1803400"/>
          <p14:tracePt t="306092" x="4908550" y="1797050"/>
          <p14:tracePt t="306108" x="4889500" y="1797050"/>
          <p14:tracePt t="306125" x="4876800" y="1790700"/>
          <p14:tracePt t="306141" x="4870450" y="1790700"/>
          <p14:tracePt t="306158" x="4851400" y="1784350"/>
          <p14:tracePt t="306175" x="4819650" y="1771650"/>
          <p14:tracePt t="306191" x="4806950" y="1765300"/>
          <p14:tracePt t="306208" x="4768850" y="1739900"/>
          <p14:tracePt t="306225" x="4718050" y="1720850"/>
          <p14:tracePt t="306241" x="4692650" y="1708150"/>
          <p14:tracePt t="306312" x="4686300" y="1708150"/>
          <p14:tracePt t="306323" x="4673600" y="1701800"/>
          <p14:tracePt t="306331" x="4667250" y="1695450"/>
          <p14:tracePt t="306342" x="4660900" y="1689100"/>
          <p14:tracePt t="306358" x="4635500" y="1682750"/>
          <p14:tracePt t="306375" x="4622800" y="1682750"/>
          <p14:tracePt t="306391" x="4610100" y="1676400"/>
          <p14:tracePt t="306408" x="4603750" y="1676400"/>
          <p14:tracePt t="306425" x="4597400" y="1670050"/>
          <p14:tracePt t="306441" x="4591050" y="1670050"/>
          <p14:tracePt t="306593" x="4603750" y="1670050"/>
          <p14:tracePt t="306601" x="4654550" y="1676400"/>
          <p14:tracePt t="306609" x="4711700" y="1695450"/>
          <p14:tracePt t="306625" x="4883150" y="1733550"/>
          <p14:tracePt t="306641" x="5073650" y="1778000"/>
          <p14:tracePt t="306658" x="5194300" y="1784350"/>
          <p14:tracePt t="306675" x="5213350" y="1784350"/>
          <p14:tracePt t="306757" x="5213350" y="1790700"/>
          <p14:tracePt t="306765" x="5226050" y="1809750"/>
          <p14:tracePt t="306775" x="5238750" y="1822450"/>
          <p14:tracePt t="306791" x="5251450" y="1847850"/>
          <p14:tracePt t="306808" x="5270500" y="1860550"/>
          <p14:tracePt t="306825" x="5295900" y="1873250"/>
          <p14:tracePt t="306841" x="5321300" y="1905000"/>
          <p14:tracePt t="306858" x="5353050" y="1943100"/>
          <p14:tracePt t="306874" x="5384800" y="1968500"/>
          <p14:tracePt t="306891" x="5422900" y="2000250"/>
          <p14:tracePt t="306908" x="5448300" y="2012950"/>
          <p14:tracePt t="306925" x="5473700" y="2019300"/>
          <p14:tracePt t="306941" x="5492750" y="2025650"/>
          <p14:tracePt t="306958" x="5505450" y="2032000"/>
          <p14:tracePt t="306974" x="5537200" y="2051050"/>
          <p14:tracePt t="306991" x="5562600" y="2051050"/>
          <p14:tracePt t="307008" x="5588000" y="2057400"/>
          <p14:tracePt t="307024" x="5600700" y="2057400"/>
          <p14:tracePt t="307041" x="5607050" y="2057400"/>
          <p14:tracePt t="307366" x="5607050" y="2051050"/>
          <p14:tracePt t="307374" x="5607050" y="2044700"/>
          <p14:tracePt t="307381" x="5607050" y="2038350"/>
          <p14:tracePt t="307391" x="5607050" y="2025650"/>
          <p14:tracePt t="307408" x="5619750" y="2012950"/>
          <p14:tracePt t="307424" x="5638800" y="1993900"/>
          <p14:tracePt t="307441" x="5657850" y="1974850"/>
          <p14:tracePt t="307458" x="5664200" y="1962150"/>
          <p14:tracePt t="307475" x="5708650" y="1936750"/>
          <p14:tracePt t="307491" x="5727700" y="1936750"/>
          <p14:tracePt t="307508" x="5746750" y="1936750"/>
          <p14:tracePt t="307524" x="5753100" y="1936750"/>
          <p14:tracePt t="307541" x="5759450" y="1936750"/>
          <p14:tracePt t="307558" x="5765800" y="1936750"/>
          <p14:tracePt t="307574" x="5772150" y="1936750"/>
          <p14:tracePt t="307613" x="5784850" y="1936750"/>
          <p14:tracePt t="307624" x="5791200" y="1936750"/>
          <p14:tracePt t="307641" x="5791200" y="1943100"/>
          <p14:tracePt t="308545" x="5784850" y="1943100"/>
          <p14:tracePt t="308561" x="5778500" y="1943100"/>
          <p14:tracePt t="308574" x="5772150" y="1943100"/>
          <p14:tracePt t="308590" x="5759450" y="1943100"/>
          <p14:tracePt t="308607" x="5746750" y="1943100"/>
          <p14:tracePt t="308624" x="5734050" y="1943100"/>
          <p14:tracePt t="308641" x="5708650" y="1936750"/>
          <p14:tracePt t="308657" x="5657850" y="1936750"/>
          <p14:tracePt t="308674" x="5632450" y="1936750"/>
          <p14:tracePt t="308690" x="5619750" y="1936750"/>
          <p14:tracePt t="308811" x="5626100" y="1936750"/>
          <p14:tracePt t="308827" x="5645150" y="1936750"/>
          <p14:tracePt t="308835" x="5651500" y="1943100"/>
          <p14:tracePt t="308841" x="5657850" y="1949450"/>
          <p14:tracePt t="308857" x="5664200" y="1949450"/>
          <p14:tracePt t="311543" x="5657850" y="1949450"/>
          <p14:tracePt t="311555" x="5651500" y="1955800"/>
          <p14:tracePt t="311571" x="5645150" y="1955800"/>
          <p14:tracePt t="311584" x="5638800" y="1955800"/>
          <p14:tracePt t="311591" x="5638800" y="1962150"/>
          <p14:tracePt t="311606" x="5632450" y="1962150"/>
          <p14:tracePt t="311622" x="5607050" y="1987550"/>
          <p14:tracePt t="311639" x="5588000" y="2012950"/>
          <p14:tracePt t="311656" x="5568950" y="2038350"/>
          <p14:tracePt t="311672" x="5549900" y="2057400"/>
          <p14:tracePt t="311689" x="5524500" y="2082800"/>
          <p14:tracePt t="311706" x="5499100" y="2114550"/>
          <p14:tracePt t="311722" x="5467350" y="2133600"/>
          <p14:tracePt t="311739" x="5441950" y="2159000"/>
          <p14:tracePt t="311756" x="5422900" y="2165350"/>
          <p14:tracePt t="311809" x="5416550" y="2171700"/>
          <p14:tracePt t="311817" x="5416550" y="2178050"/>
          <p14:tracePt t="311827" x="5403850" y="2190750"/>
          <p14:tracePt t="311839" x="5384800" y="2203450"/>
          <p14:tracePt t="311856" x="5378450" y="2209800"/>
          <p14:tracePt t="311895" x="5372100" y="2216150"/>
          <p14:tracePt t="311906" x="5365750" y="2222500"/>
          <p14:tracePt t="311914" x="5359400" y="2228850"/>
          <p14:tracePt t="311923" x="5346700" y="2235200"/>
          <p14:tracePt t="311939" x="5327650" y="2235200"/>
          <p14:tracePt t="311956" x="5321300" y="2247900"/>
          <p14:tracePt t="311972" x="5308600" y="2254250"/>
          <p14:tracePt t="311989" x="5302250" y="2260600"/>
          <p14:tracePt t="312006" x="5289550" y="2266950"/>
          <p14:tracePt t="312022" x="5289550" y="2273300"/>
          <p14:tracePt t="312039" x="5276850" y="2279650"/>
          <p14:tracePt t="312079" x="5270500" y="2286000"/>
          <p14:tracePt t="312091" x="5264150" y="2292350"/>
          <p14:tracePt t="312105" x="5251450" y="2305050"/>
          <p14:tracePt t="312122" x="5251450" y="2311400"/>
          <p14:tracePt t="312139" x="5226050" y="2324100"/>
          <p14:tracePt t="312155" x="5213350" y="2330450"/>
          <p14:tracePt t="312172" x="5207000" y="2336800"/>
          <p14:tracePt t="313117" x="5207000" y="2330450"/>
          <p14:tracePt t="313124" x="5207000" y="2317750"/>
          <p14:tracePt t="313133" x="5213350" y="2317750"/>
          <p14:tracePt t="313141" x="5226050" y="2305050"/>
          <p14:tracePt t="313155" x="5238750" y="2286000"/>
          <p14:tracePt t="313172" x="5251450" y="2279650"/>
          <p14:tracePt t="313235" x="5257800" y="2279650"/>
          <p14:tracePt t="313257" x="5264150" y="2273300"/>
          <p14:tracePt t="313273" x="5264150" y="2266950"/>
          <p14:tracePt t="313281" x="5270500" y="2260600"/>
          <p14:tracePt t="313289" x="5276850" y="2247900"/>
          <p14:tracePt t="313305" x="5289550" y="2241550"/>
          <p14:tracePt t="313322" x="5295900" y="2241550"/>
          <p14:tracePt t="313338" x="5295900" y="2235200"/>
          <p14:tracePt t="313745" x="5302250" y="2235200"/>
          <p14:tracePt t="313753" x="5308600" y="2228850"/>
          <p14:tracePt t="313769" x="5314950" y="2216150"/>
          <p14:tracePt t="313777" x="5321300" y="2209800"/>
          <p14:tracePt t="313788" x="5327650" y="2203450"/>
          <p14:tracePt t="313805" x="5334000" y="2197100"/>
          <p14:tracePt t="313821" x="5340350" y="2190750"/>
          <p14:tracePt t="313838" x="5346700" y="2190750"/>
          <p14:tracePt t="313867" x="5353050" y="2178050"/>
          <p14:tracePt t="313874" x="5365750" y="2171700"/>
          <p14:tracePt t="313888" x="5365750" y="2165350"/>
          <p14:tracePt t="313905" x="5372100" y="2159000"/>
          <p14:tracePt t="313960" x="5378450" y="2152650"/>
          <p14:tracePt t="313970" x="5391150" y="2139950"/>
          <p14:tracePt t="313979" x="5403850" y="2133600"/>
          <p14:tracePt t="313988" x="5416550" y="2127250"/>
          <p14:tracePt t="314005" x="5429250" y="2127250"/>
          <p14:tracePt t="314021" x="5435600" y="2127250"/>
          <p14:tracePt t="314038" x="5441950" y="2120900"/>
          <p14:tracePt t="314055" x="5448300" y="2120900"/>
          <p14:tracePt t="314071" x="5473700" y="2101850"/>
          <p14:tracePt t="314088" x="5518150" y="2076450"/>
          <p14:tracePt t="314105" x="5575300" y="2057400"/>
          <p14:tracePt t="314121" x="5581650" y="2057400"/>
          <p14:tracePt t="314138" x="5588000" y="2057400"/>
          <p14:tracePt t="314172" x="5594350" y="2057400"/>
          <p14:tracePt t="314188" x="5600700" y="2057400"/>
          <p14:tracePt t="314205" x="5619750" y="2057400"/>
          <p14:tracePt t="314221" x="5632450" y="2063750"/>
          <p14:tracePt t="314238" x="5638800" y="2070100"/>
          <p14:tracePt t="314299" x="5651500" y="2070100"/>
          <p14:tracePt t="314311" x="5657850" y="2070100"/>
          <p14:tracePt t="314365" x="5664200" y="2070100"/>
          <p14:tracePt t="314417" x="5670550" y="2070100"/>
          <p14:tracePt t="314437" x="5676900" y="2070100"/>
          <p14:tracePt t="314444" x="5683250" y="2070100"/>
          <p14:tracePt t="314545" x="5689600" y="2070100"/>
          <p14:tracePt t="314622" x="5695950" y="2070100"/>
          <p14:tracePt t="314647" x="5702300" y="2070100"/>
          <p14:tracePt t="314655" x="5708650" y="2063750"/>
          <p14:tracePt t="314663" x="5715000" y="2057400"/>
          <p14:tracePt t="314671" x="5734050" y="2044700"/>
          <p14:tracePt t="314688" x="5759450" y="2038350"/>
          <p14:tracePt t="314775" x="5765800" y="2038350"/>
          <p14:tracePt t="314783" x="5778500" y="2044700"/>
          <p14:tracePt t="314790" x="5791200" y="2051050"/>
          <p14:tracePt t="314804" x="5797550" y="2057400"/>
          <p14:tracePt t="314821" x="5822950" y="2082800"/>
          <p14:tracePt t="314838" x="5829300" y="2089150"/>
          <p14:tracePt t="314854" x="5829300" y="2095500"/>
          <p14:tracePt t="314871" x="5829300" y="2108200"/>
          <p14:tracePt t="314888" x="5835650" y="2120900"/>
          <p14:tracePt t="314904" x="5848350" y="2133600"/>
          <p14:tracePt t="314921" x="5854700" y="2146300"/>
          <p14:tracePt t="314938" x="5861050" y="2152650"/>
          <p14:tracePt t="314954" x="5873750" y="2159000"/>
          <p14:tracePt t="314971" x="5880100" y="2165350"/>
          <p14:tracePt t="314988" x="5899150" y="2165350"/>
          <p14:tracePt t="315004" x="5924550" y="2171700"/>
          <p14:tracePt t="315021" x="5937250" y="2171700"/>
          <p14:tracePt t="315065" x="5943600" y="2171700"/>
          <p14:tracePt t="315073" x="5956300" y="2171700"/>
          <p14:tracePt t="315088" x="5962650" y="2165350"/>
          <p14:tracePt t="315104" x="5988050" y="2146300"/>
          <p14:tracePt t="315121" x="6019800" y="2120900"/>
          <p14:tracePt t="315138" x="6019800" y="2114550"/>
          <p14:tracePt t="315154" x="6032500" y="2114550"/>
          <p14:tracePt t="315171" x="6038850" y="2108200"/>
          <p14:tracePt t="315187" x="6051550" y="2108200"/>
          <p14:tracePt t="315204" x="6057900" y="2101850"/>
          <p14:tracePt t="315221" x="6089650" y="2095500"/>
          <p14:tracePt t="315238" x="6102350" y="2089150"/>
          <p14:tracePt t="315275" x="6108700" y="2089150"/>
          <p14:tracePt t="315287" x="6115050" y="2089150"/>
          <p14:tracePt t="315304" x="6127750" y="2089150"/>
          <p14:tracePt t="315321" x="6146800" y="2089150"/>
          <p14:tracePt t="315338" x="6172200" y="2076450"/>
          <p14:tracePt t="315354" x="6197600" y="2076450"/>
          <p14:tracePt t="315371" x="6216650" y="2082800"/>
          <p14:tracePt t="315421" x="6223000" y="2082800"/>
          <p14:tracePt t="315483" x="6223000" y="2076450"/>
          <p14:tracePt t="315495" x="6223000" y="2070100"/>
          <p14:tracePt t="315503" x="6223000" y="2063750"/>
          <p14:tracePt t="315514" x="6223000" y="2057400"/>
          <p14:tracePt t="315525" x="6223000" y="2051050"/>
          <p14:tracePt t="315537" x="6223000" y="2044700"/>
          <p14:tracePt t="315554" x="6223000" y="2025650"/>
          <p14:tracePt t="315571" x="6223000" y="2000250"/>
          <p14:tracePt t="315587" x="6223000" y="1987550"/>
          <p14:tracePt t="315604" x="6216650" y="1981200"/>
          <p14:tracePt t="315621" x="6203950" y="1968500"/>
          <p14:tracePt t="315637" x="6191250" y="1955800"/>
          <p14:tracePt t="315654" x="6191250" y="1943100"/>
          <p14:tracePt t="315671" x="6191250" y="1930400"/>
          <p14:tracePt t="315713" x="6191250" y="1924050"/>
          <p14:tracePt t="315721" x="6191250" y="1917700"/>
          <p14:tracePt t="315737" x="6184900" y="1905000"/>
          <p14:tracePt t="315754" x="6184900" y="1898650"/>
          <p14:tracePt t="316073" x="6191250" y="1898650"/>
          <p14:tracePt t="316083" x="6197600" y="1898650"/>
          <p14:tracePt t="317141" x="6203950" y="1905000"/>
          <p14:tracePt t="317152" x="6210300" y="1917700"/>
          <p14:tracePt t="317161" x="6210300" y="1924050"/>
          <p14:tracePt t="317170" x="6210300" y="1936750"/>
          <p14:tracePt t="317187" x="6216650" y="1962150"/>
          <p14:tracePt t="317203" x="6223000" y="1987550"/>
          <p14:tracePt t="317220" x="6223000" y="2006600"/>
          <p14:tracePt t="317237" x="6223000" y="2057400"/>
          <p14:tracePt t="317253" x="6223000" y="2108200"/>
          <p14:tracePt t="317270" x="6223000" y="2235200"/>
          <p14:tracePt t="317287" x="6223000" y="2305050"/>
          <p14:tracePt t="317303" x="6235700" y="2349500"/>
          <p14:tracePt t="317320" x="6235700" y="2368550"/>
          <p14:tracePt t="317336" x="6235700" y="2393950"/>
          <p14:tracePt t="317353" x="6235700" y="2425700"/>
          <p14:tracePt t="317370" x="6216650" y="2559050"/>
          <p14:tracePt t="317386" x="6210300" y="2654300"/>
          <p14:tracePt t="317403" x="6203950" y="2692400"/>
          <p14:tracePt t="317420" x="6203950" y="2717800"/>
          <p14:tracePt t="317436" x="6203950" y="2730500"/>
          <p14:tracePt t="317453" x="6203950" y="2743200"/>
          <p14:tracePt t="317470" x="6203950" y="2768600"/>
          <p14:tracePt t="317486" x="6203950" y="2800350"/>
          <p14:tracePt t="317503" x="6203950" y="2838450"/>
          <p14:tracePt t="317520" x="6203950" y="2882900"/>
          <p14:tracePt t="317536" x="6210300" y="2895600"/>
          <p14:tracePt t="317553" x="6216650" y="2914650"/>
          <p14:tracePt t="317570" x="6242050" y="2940050"/>
          <p14:tracePt t="317586" x="6261100" y="2984500"/>
          <p14:tracePt t="317604" x="6273800" y="3054350"/>
          <p14:tracePt t="317620" x="6299200" y="3117850"/>
          <p14:tracePt t="317636" x="6324600" y="3143250"/>
          <p14:tracePt t="317653" x="6356350" y="3175000"/>
          <p14:tracePt t="317670" x="6375400" y="3200400"/>
          <p14:tracePt t="317686" x="6407150" y="3225800"/>
          <p14:tracePt t="317703" x="6419850" y="3257550"/>
          <p14:tracePt t="317720" x="6438900" y="3289300"/>
          <p14:tracePt t="317736" x="6464300" y="3308350"/>
          <p14:tracePt t="317753" x="6470650" y="3321050"/>
          <p14:tracePt t="317797" x="6477000" y="3327400"/>
          <p14:tracePt t="317809" x="6477000" y="3333750"/>
          <p14:tracePt t="317819" x="6483350" y="3333750"/>
          <p14:tracePt t="317855" x="6489700" y="3333750"/>
          <p14:tracePt t="317866" x="6489700" y="3340100"/>
          <p14:tracePt t="317875" x="6496050" y="3346450"/>
          <p14:tracePt t="317886" x="6502400" y="3346450"/>
          <p14:tracePt t="317903" x="6502400" y="3352800"/>
          <p14:tracePt t="317965" x="6508750" y="3359150"/>
          <p14:tracePt t="317977" x="6515100" y="3359150"/>
          <p14:tracePt t="317985" x="6521450" y="3365500"/>
          <p14:tracePt t="317993" x="6521450" y="3371850"/>
          <p14:tracePt t="318003" x="6527800" y="3371850"/>
          <p14:tracePt t="318020" x="6534150" y="3378200"/>
          <p14:tracePt t="318036" x="6540500" y="3384550"/>
          <p14:tracePt t="318055" x="6546850" y="3384550"/>
          <p14:tracePt t="318070" x="6546850" y="3390900"/>
          <p14:tracePt t="318086" x="6559550" y="3403600"/>
          <p14:tracePt t="318103" x="6565900" y="3403600"/>
          <p14:tracePt t="318119" x="6578600" y="3416300"/>
          <p14:tracePt t="318136" x="6584950" y="3422650"/>
          <p14:tracePt t="318211" x="6591300" y="3429000"/>
          <p14:tracePt t="318223" x="6597650" y="3429000"/>
          <p14:tracePt t="318231" x="6597650" y="3435350"/>
          <p14:tracePt t="318251" x="6597650" y="3441700"/>
          <p14:tracePt t="318259" x="6604000" y="3441700"/>
          <p14:tracePt t="318269" x="6610350" y="3441700"/>
          <p14:tracePt t="318286" x="6616700" y="3448050"/>
          <p14:tracePt t="318303" x="6629400" y="3448050"/>
          <p14:tracePt t="318319" x="6635750" y="3454400"/>
          <p14:tracePt t="318371" x="6642100" y="3460750"/>
          <p14:tracePt t="318388" x="6648450" y="3467100"/>
          <p14:tracePt t="318395" x="6654800" y="3467100"/>
          <p14:tracePt t="318469" x="6654800" y="3473450"/>
          <p14:tracePt t="318497" x="6661150" y="3479800"/>
          <p14:tracePt t="318507" x="6667500" y="3479800"/>
          <p14:tracePt t="318515" x="6673850" y="3479800"/>
          <p14:tracePt t="318597" x="6680200" y="3486150"/>
          <p14:tracePt t="318605" x="6686550" y="3486150"/>
          <p14:tracePt t="318612" x="6699250" y="3492500"/>
          <p14:tracePt t="318620" x="6705600" y="3498850"/>
          <p14:tracePt t="318636" x="6711950" y="3498850"/>
          <p14:tracePt t="318675" x="6718300" y="3505200"/>
          <p14:tracePt t="318686" x="6718300" y="3511550"/>
          <p14:tracePt t="318695" x="6724650" y="3511550"/>
          <p14:tracePt t="318702" x="6737350" y="3517900"/>
          <p14:tracePt t="318719" x="6750050" y="3524250"/>
          <p14:tracePt t="318736" x="6756400" y="3524250"/>
          <p14:tracePt t="318785" x="6762750" y="3524250"/>
          <p14:tracePt t="318813" x="6762750" y="3530600"/>
          <p14:tracePt t="318821" x="6769100" y="3530600"/>
          <p14:tracePt t="318827" x="6781800" y="3536950"/>
          <p14:tracePt t="318836" x="6788150" y="3536950"/>
          <p14:tracePt t="318852" x="6807200" y="3549650"/>
          <p14:tracePt t="318869" x="6813550" y="3562350"/>
          <p14:tracePt t="318886" x="6826250" y="3568700"/>
          <p14:tracePt t="318902" x="6832600" y="3568700"/>
          <p14:tracePt t="318973" x="6838950" y="3568700"/>
          <p14:tracePt t="318985" x="6845300" y="3568700"/>
          <p14:tracePt t="318993" x="6851650" y="3575050"/>
          <p14:tracePt t="319007" x="6864350" y="3581400"/>
          <p14:tracePt t="319019" x="6870700" y="3581400"/>
          <p14:tracePt t="319036" x="6877050" y="3587750"/>
          <p14:tracePt t="319121" x="6883400" y="3587750"/>
          <p14:tracePt t="319195" x="6896100" y="3587750"/>
          <p14:tracePt t="319285" x="6896100" y="3594100"/>
          <p14:tracePt t="319397" x="6902450" y="3594100"/>
          <p14:tracePt t="319413" x="6908800" y="3594100"/>
          <p14:tracePt t="319437" x="6908800" y="3600450"/>
          <p14:tracePt t="319449" x="6915150" y="3600450"/>
          <p14:tracePt t="319527" x="6921500" y="3600450"/>
          <p14:tracePt t="319551" x="6927850" y="3600450"/>
          <p14:tracePt t="319589" x="6934200" y="3600450"/>
          <p14:tracePt t="319611" x="6940550" y="3600450"/>
          <p14:tracePt t="319617" x="6946900" y="3600450"/>
          <p14:tracePt t="319629" x="6953250" y="3600450"/>
          <p14:tracePt t="319703" x="6959600" y="3600450"/>
          <p14:tracePt t="319714" x="6965950" y="3600450"/>
          <p14:tracePt t="319725" x="6972300" y="3600450"/>
          <p14:tracePt t="319806" x="6978650" y="3600450"/>
          <p14:tracePt t="319823" x="6985000" y="3600450"/>
          <p14:tracePt t="319830" x="6991350" y="3600450"/>
          <p14:tracePt t="319838" x="6997700" y="3600450"/>
          <p14:tracePt t="319862" x="6997700" y="3594100"/>
          <p14:tracePt t="319885" x="7004050" y="3594100"/>
          <p14:tracePt t="319913" x="7010400" y="3594100"/>
          <p14:tracePt t="319921" x="7010400" y="3587750"/>
          <p14:tracePt t="319929" x="7016750" y="3587750"/>
          <p14:tracePt t="319937" x="7023100" y="3587750"/>
          <p14:tracePt t="319952" x="7029450" y="3587750"/>
          <p14:tracePt t="319969" x="7048500" y="3587750"/>
          <p14:tracePt t="319985" x="7061200" y="3581400"/>
          <p14:tracePt t="320002" x="7067550" y="3581400"/>
          <p14:tracePt t="320019" x="7080250" y="3581400"/>
          <p14:tracePt t="320105" x="7092950" y="3575050"/>
          <p14:tracePt t="320127" x="7099300" y="3575050"/>
          <p14:tracePt t="320135" x="7105650" y="3575050"/>
          <p14:tracePt t="320143" x="7105650" y="3568700"/>
          <p14:tracePt t="320152" x="7118350" y="3568700"/>
          <p14:tracePt t="320169" x="7124700" y="3568700"/>
          <p14:tracePt t="320185" x="7137400" y="3562350"/>
          <p14:tracePt t="320202" x="7150100" y="3556000"/>
          <p14:tracePt t="320219" x="7162800" y="3556000"/>
          <p14:tracePt t="320235" x="7175500" y="3556000"/>
          <p14:tracePt t="320252" x="7181850" y="3556000"/>
          <p14:tracePt t="320269" x="7188200" y="3549650"/>
          <p14:tracePt t="320285" x="7200900" y="3549650"/>
          <p14:tracePt t="320302" x="7226300" y="3536950"/>
          <p14:tracePt t="320303" x="7239000" y="3536950"/>
          <p14:tracePt t="320318" x="7245350" y="3530600"/>
          <p14:tracePt t="320561" x="7245350" y="3524250"/>
          <p14:tracePt t="320573" x="7251700" y="3524250"/>
          <p14:tracePt t="320679" x="7258050" y="3517900"/>
          <p14:tracePt t="320691" x="7264400" y="3517900"/>
          <p14:tracePt t="320697" x="7270750" y="3517900"/>
          <p14:tracePt t="320705" x="7283450" y="3517900"/>
          <p14:tracePt t="320718" x="7296150" y="3517900"/>
          <p14:tracePt t="320735" x="7302500" y="3511550"/>
          <p14:tracePt t="320752" x="7308850" y="3511550"/>
          <p14:tracePt t="320768" x="7321550" y="3511550"/>
          <p14:tracePt t="320785" x="7334250" y="3511550"/>
          <p14:tracePt t="320802" x="7346950" y="3505200"/>
          <p14:tracePt t="320818" x="7366000" y="3505200"/>
          <p14:tracePt t="320835" x="7385050" y="3511550"/>
          <p14:tracePt t="320851" x="7410450" y="3524250"/>
          <p14:tracePt t="320853" x="7423150" y="3530600"/>
          <p14:tracePt t="320868" x="7448550" y="3543300"/>
          <p14:tracePt t="320885" x="7467600" y="3549650"/>
          <p14:tracePt t="320902" x="7480300" y="3549650"/>
          <p14:tracePt t="320918" x="7486650" y="3556000"/>
          <p14:tracePt t="320935" x="7505700" y="3562350"/>
          <p14:tracePt t="320951" x="7524750" y="3562350"/>
          <p14:tracePt t="320968" x="7543800" y="3568700"/>
          <p14:tracePt t="320985" x="7569200" y="3581400"/>
          <p14:tracePt t="321001" x="7588250" y="3594100"/>
          <p14:tracePt t="321018" x="7594600" y="3594100"/>
          <p14:tracePt t="321035" x="7600950" y="3594100"/>
          <p14:tracePt t="321051" x="7613650" y="3600450"/>
          <p14:tracePt t="321068" x="7626350" y="3606800"/>
          <p14:tracePt t="321085" x="7632700" y="3613150"/>
          <p14:tracePt t="321101" x="7639050" y="3613150"/>
          <p14:tracePt t="321237" x="7645400" y="3613150"/>
          <p14:tracePt t="321249" x="7651750" y="3613150"/>
          <p14:tracePt t="321311" x="7658100" y="3619500"/>
          <p14:tracePt t="321331" x="7664450" y="3619500"/>
          <p14:tracePt t="321345" x="7670800" y="3619500"/>
          <p14:tracePt t="321353" x="7677150" y="3619500"/>
          <p14:tracePt t="321365" x="7683500" y="3619500"/>
          <p14:tracePt t="321385" x="7689850" y="3619500"/>
          <p14:tracePt t="321393" x="7696200" y="3619500"/>
          <p14:tracePt t="321409" x="7702550" y="3619500"/>
          <p14:tracePt t="321418" x="7708900" y="3619500"/>
          <p14:tracePt t="321435" x="7727950" y="3619500"/>
          <p14:tracePt t="321451" x="7747000" y="3619500"/>
          <p14:tracePt t="321468" x="7753350" y="3619500"/>
          <p14:tracePt t="321485" x="7759700" y="3619500"/>
          <p14:tracePt t="321501" x="7766050" y="3619500"/>
          <p14:tracePt t="321518" x="7772400" y="3619500"/>
          <p14:tracePt t="321535" x="7778750" y="3619500"/>
          <p14:tracePt t="321551" x="7785100" y="3619500"/>
          <p14:tracePt t="321651" x="7785100" y="3625850"/>
          <p14:tracePt t="321661" x="7791450" y="3625850"/>
          <p14:tracePt t="321672" x="7797800" y="3625850"/>
          <p14:tracePt t="321993" x="7797800" y="3619500"/>
          <p14:tracePt t="322111" x="7797800" y="3613150"/>
          <p14:tracePt t="322127" x="7797800" y="3606800"/>
          <p14:tracePt t="322135" x="7791450" y="3600450"/>
          <p14:tracePt t="322217" x="7791450" y="3594100"/>
          <p14:tracePt t="322229" x="7791450" y="3587750"/>
          <p14:tracePt t="322239" x="7791450" y="3581400"/>
          <p14:tracePt t="322943" x="7785100" y="3581400"/>
          <p14:tracePt t="322959" x="7778750" y="3587750"/>
          <p14:tracePt t="322966" x="7772400" y="3594100"/>
          <p14:tracePt t="322993" x="7766050" y="3594100"/>
          <p14:tracePt t="323005" x="7759700" y="3600450"/>
          <p14:tracePt t="323013" x="7753350" y="3606800"/>
          <p14:tracePt t="323029" x="7740650" y="3613150"/>
          <p14:tracePt t="323037" x="7734300" y="3619500"/>
          <p14:tracePt t="323050" x="7715250" y="3632200"/>
          <p14:tracePt t="323067" x="7702550" y="3638550"/>
          <p14:tracePt t="323084" x="7696200" y="3638550"/>
          <p14:tracePt t="323101" x="7677150" y="3638550"/>
          <p14:tracePt t="323117" x="7658100" y="3638550"/>
          <p14:tracePt t="323134" x="7645400" y="3644900"/>
          <p14:tracePt t="323150" x="7632700" y="3651250"/>
          <p14:tracePt t="323167" x="7620000" y="3657600"/>
          <p14:tracePt t="323184" x="7594600" y="3663950"/>
          <p14:tracePt t="323200" x="7575550" y="3663950"/>
          <p14:tracePt t="323217" x="7550150" y="3663950"/>
          <p14:tracePt t="323234" x="7524750" y="3663950"/>
          <p14:tracePt t="323250" x="7486650" y="3644900"/>
          <p14:tracePt t="323267" x="7473950" y="3638550"/>
          <p14:tracePt t="323284" x="7454900" y="3625850"/>
          <p14:tracePt t="323300" x="7435850" y="3619500"/>
          <p14:tracePt t="323317" x="7429500" y="3619500"/>
          <p14:tracePt t="323334" x="7423150" y="3613150"/>
          <p14:tracePt t="323351" x="7410450" y="3613150"/>
          <p14:tracePt t="323367" x="7391400" y="3600450"/>
          <p14:tracePt t="323384" x="7366000" y="3581400"/>
          <p14:tracePt t="323401" x="7340600" y="3568700"/>
          <p14:tracePt t="323417" x="7321550" y="3556000"/>
          <p14:tracePt t="323434" x="7315200" y="3556000"/>
          <p14:tracePt t="323450" x="7308850" y="3556000"/>
          <p14:tracePt t="323583" x="7302500" y="3556000"/>
          <p14:tracePt t="323591" x="7302500" y="3562350"/>
          <p14:tracePt t="323600" x="7296150" y="3562350"/>
          <p14:tracePt t="323661" x="7283450" y="3562350"/>
          <p14:tracePt t="323674" x="7277100" y="3562350"/>
          <p14:tracePt t="323681" x="7264400" y="3562350"/>
          <p14:tracePt t="323695" x="7258050" y="3562350"/>
          <p14:tracePt t="323739" x="7251700" y="3568700"/>
          <p14:tracePt t="323751" x="7245350" y="3568700"/>
          <p14:tracePt t="323763" x="7239000" y="3568700"/>
          <p14:tracePt t="323771" x="7232650" y="3568700"/>
          <p14:tracePt t="323784" x="7232650" y="3575050"/>
          <p14:tracePt t="323800" x="7226300" y="3575050"/>
          <p14:tracePt t="323845" x="7226300" y="3581400"/>
          <p14:tracePt t="323859" x="7219950" y="3587750"/>
          <p14:tracePt t="323867" x="7207250" y="3587750"/>
          <p14:tracePt t="323875" x="7194550" y="3594100"/>
          <p14:tracePt t="323883" x="7181850" y="3594100"/>
          <p14:tracePt t="323900" x="7150100" y="3594100"/>
          <p14:tracePt t="323917" x="7131050" y="3594100"/>
          <p14:tracePt t="323934" x="7112000" y="3594100"/>
          <p14:tracePt t="323950" x="7105650" y="3600450"/>
          <p14:tracePt t="323967" x="7086600" y="3600450"/>
          <p14:tracePt t="323984" x="7067550" y="3600450"/>
          <p14:tracePt t="324000" x="7042150" y="3600450"/>
          <p14:tracePt t="324124" x="7035800" y="3600450"/>
          <p14:tracePt t="324347" x="7042150" y="3606800"/>
          <p14:tracePt t="324354" x="7054850" y="3606800"/>
          <p14:tracePt t="324367" x="7061200" y="3613150"/>
          <p14:tracePt t="324383" x="7086600" y="3625850"/>
          <p14:tracePt t="324400" x="7099300" y="3638550"/>
          <p14:tracePt t="324645" x="7105650" y="3638550"/>
          <p14:tracePt t="324723" x="7112000" y="3638550"/>
          <p14:tracePt t="324735" x="7118350" y="3638550"/>
          <p14:tracePt t="324743" x="7124700" y="3632200"/>
          <p14:tracePt t="324750" x="7131050" y="3625850"/>
          <p14:tracePt t="324769" x="7137400" y="3625850"/>
          <p14:tracePt t="324805" x="7137400" y="3619500"/>
          <p14:tracePt t="324829" x="7150100" y="3613150"/>
          <p14:tracePt t="324835" x="7162800" y="3613150"/>
          <p14:tracePt t="324850" x="7175500" y="3613150"/>
          <p14:tracePt t="324866" x="7194550" y="3613150"/>
          <p14:tracePt t="324883" x="7207250" y="3606800"/>
          <p14:tracePt t="324900" x="7226300" y="3606800"/>
          <p14:tracePt t="324916" x="7251700" y="3600450"/>
          <p14:tracePt t="324933" x="7277100" y="3594100"/>
          <p14:tracePt t="324950" x="7302500" y="3594100"/>
          <p14:tracePt t="324966" x="7321550" y="3594100"/>
          <p14:tracePt t="324983" x="7340600" y="3594100"/>
          <p14:tracePt t="325000" x="7378700" y="3594100"/>
          <p14:tracePt t="325016" x="7397750" y="3594100"/>
          <p14:tracePt t="325033" x="7404100" y="3594100"/>
          <p14:tracePt t="325050" x="7410450" y="3594100"/>
          <p14:tracePt t="325066" x="7435850" y="3594100"/>
          <p14:tracePt t="325083" x="7461250" y="3600450"/>
          <p14:tracePt t="325100" x="7473950" y="3600450"/>
          <p14:tracePt t="325116" x="7486650" y="3600450"/>
          <p14:tracePt t="325133" x="7493000" y="3600450"/>
          <p14:tracePt t="325150" x="7499350" y="3600450"/>
          <p14:tracePt t="325166" x="7505700" y="3600450"/>
          <p14:tracePt t="325183" x="7512050" y="3600450"/>
          <p14:tracePt t="325216" x="7524750" y="3600450"/>
          <p14:tracePt t="325233" x="7543800" y="3600450"/>
          <p14:tracePt t="325250" x="7562850" y="3600450"/>
          <p14:tracePt t="325266" x="7575550" y="3600450"/>
          <p14:tracePt t="325300" x="7575550" y="3606800"/>
          <p14:tracePt t="325316" x="7581900" y="3606800"/>
          <p14:tracePt t="325358" x="7588250" y="3606800"/>
          <p14:tracePt t="325371" x="7588250" y="3613150"/>
          <p14:tracePt t="325420" x="7594600" y="3613150"/>
          <p14:tracePt t="325432" x="7600950" y="3613150"/>
          <p14:tracePt t="325440" x="7607300" y="3619500"/>
          <p14:tracePt t="325449" x="7620000" y="3619500"/>
          <p14:tracePt t="325466" x="7645400" y="3632200"/>
          <p14:tracePt t="325483" x="7664450" y="3644900"/>
          <p14:tracePt t="325499" x="7670800" y="3644900"/>
          <p14:tracePt t="325516" x="7677150" y="3644900"/>
          <p14:tracePt t="325533" x="7683500" y="3651250"/>
          <p14:tracePt t="325549" x="7689850" y="3651250"/>
          <p14:tracePt t="325566" x="7702550" y="3651250"/>
          <p14:tracePt t="325827" x="7696200" y="3651250"/>
          <p14:tracePt t="325848" x="7689850" y="3651250"/>
          <p14:tracePt t="325855" x="7683500" y="3651250"/>
          <p14:tracePt t="325867" x="7677150" y="3651250"/>
          <p14:tracePt t="325875" x="7670800" y="3651250"/>
          <p14:tracePt t="325889" x="7658100" y="3644900"/>
          <p14:tracePt t="325899" x="7645400" y="3644900"/>
          <p14:tracePt t="325916" x="7626350" y="3638550"/>
          <p14:tracePt t="325933" x="7600950" y="3625850"/>
          <p14:tracePt t="325949" x="7575550" y="3606800"/>
          <p14:tracePt t="325966" x="7537450" y="3594100"/>
          <p14:tracePt t="325983" x="7512050" y="3575050"/>
          <p14:tracePt t="325999" x="7486650" y="3568700"/>
          <p14:tracePt t="326016" x="7461250" y="3568700"/>
          <p14:tracePt t="326033" x="7435850" y="3568700"/>
          <p14:tracePt t="326049" x="7410450" y="3568700"/>
          <p14:tracePt t="326066" x="7385050" y="3568700"/>
          <p14:tracePt t="326082" x="7366000" y="3568700"/>
          <p14:tracePt t="326099" x="7346950" y="3562350"/>
          <p14:tracePt t="326116" x="7302500" y="3556000"/>
          <p14:tracePt t="326132" x="7258050" y="3556000"/>
          <p14:tracePt t="326149" x="7194550" y="3556000"/>
          <p14:tracePt t="326166" x="7143750" y="3575050"/>
          <p14:tracePt t="326183" x="7118350" y="3587750"/>
          <p14:tracePt t="326199" x="7092950" y="3594100"/>
          <p14:tracePt t="326216" x="7061200" y="3594100"/>
          <p14:tracePt t="326232" x="7023100" y="3594100"/>
          <p14:tracePt t="326249" x="6978650" y="3594100"/>
          <p14:tracePt t="326266" x="6953250" y="3594100"/>
          <p14:tracePt t="326282" x="6934200" y="3594100"/>
          <p14:tracePt t="326299" x="6921500" y="3594100"/>
          <p14:tracePt t="326316" x="6902450" y="3594100"/>
          <p14:tracePt t="326349" x="6902450" y="3587750"/>
          <p14:tracePt t="326371" x="6896100" y="3587750"/>
          <p14:tracePt t="326385" x="6896100" y="3581400"/>
          <p14:tracePt t="326399" x="6889750" y="3575050"/>
          <p14:tracePt t="326416" x="6877050" y="3575050"/>
          <p14:tracePt t="326510" x="6870700" y="3575050"/>
          <p14:tracePt t="326532" x="6870700" y="3568700"/>
          <p14:tracePt t="326544" x="6870700" y="3562350"/>
          <p14:tracePt t="326573" x="6870700" y="3556000"/>
          <p14:tracePt t="326593" x="6870700" y="3549650"/>
          <p14:tracePt t="326614" x="6877050" y="3543300"/>
          <p14:tracePt t="326622" x="6883400" y="3543300"/>
          <p14:tracePt t="326635" x="6883400" y="3536950"/>
          <p14:tracePt t="326671" x="6889750" y="3536950"/>
          <p14:tracePt t="326679" x="6896100" y="3536950"/>
          <p14:tracePt t="326687" x="6908800" y="3536950"/>
          <p14:tracePt t="326699" x="6921500" y="3536950"/>
          <p14:tracePt t="326715" x="6934200" y="3536950"/>
          <p14:tracePt t="326777" x="6940550" y="3536950"/>
          <p14:tracePt t="326791" x="6946900" y="3530600"/>
          <p14:tracePt t="326799" x="6953250" y="3530600"/>
          <p14:tracePt t="326859" x="6959600" y="3530600"/>
          <p14:tracePt t="326869" x="6972300" y="3530600"/>
          <p14:tracePt t="326872" x="6978650" y="3530600"/>
          <p14:tracePt t="326937" x="6985000" y="3530600"/>
          <p14:tracePt t="326987" x="6991350" y="3536950"/>
          <p14:tracePt t="327217" x="6985000" y="3536950"/>
          <p14:tracePt t="327229" x="6985000" y="3530600"/>
          <p14:tracePt t="327237" x="6985000" y="3524250"/>
          <p14:tracePt t="327249" x="6978650" y="3517900"/>
          <p14:tracePt t="327265" x="6972300" y="3511550"/>
          <p14:tracePt t="327282" x="6965950" y="3505200"/>
          <p14:tracePt t="327315" x="6965950" y="3498850"/>
          <p14:tracePt t="327332" x="6965950" y="3492500"/>
          <p14:tracePt t="327349" x="6965950" y="3473450"/>
          <p14:tracePt t="327369" x="6965950" y="3467100"/>
          <p14:tracePt t="327395" x="6965950" y="3460750"/>
          <p14:tracePt t="327409" x="6965950" y="3454400"/>
          <p14:tracePt t="327417" x="6965950" y="3448050"/>
          <p14:tracePt t="327432" x="6965950" y="3435350"/>
          <p14:tracePt t="327449" x="6965950" y="3416300"/>
          <p14:tracePt t="327465" x="6965950" y="3409950"/>
          <p14:tracePt t="327482" x="6965950" y="3390900"/>
          <p14:tracePt t="327498" x="6965950" y="3378200"/>
          <p14:tracePt t="327532" x="6965950" y="3365500"/>
          <p14:tracePt t="327565" x="6965950" y="3359150"/>
          <p14:tracePt t="327582" x="6965950" y="3346450"/>
          <p14:tracePt t="327598" x="6965950" y="3327400"/>
          <p14:tracePt t="327615" x="6965950" y="3321050"/>
          <p14:tracePt t="327659" x="6965950" y="3314700"/>
          <p14:tracePt t="327758" x="6972300" y="3302000"/>
          <p14:tracePt t="327771" x="6972300" y="3295650"/>
          <p14:tracePt t="327779" x="6972300" y="3289300"/>
          <p14:tracePt t="327795" x="6972300" y="3282950"/>
          <p14:tracePt t="327804" x="6972300" y="3276600"/>
          <p14:tracePt t="327815" x="6972300" y="3270250"/>
          <p14:tracePt t="327832" x="6972300" y="3251200"/>
          <p14:tracePt t="327877" x="6972300" y="3244850"/>
          <p14:tracePt t="327885" x="6972300" y="3238500"/>
          <p14:tracePt t="327898" x="6972300" y="3232150"/>
          <p14:tracePt t="327915" x="6972300" y="3219450"/>
          <p14:tracePt t="327932" x="6972300" y="3213100"/>
          <p14:tracePt t="327965" x="6972300" y="3206750"/>
          <p14:tracePt t="327982" x="6972300" y="3200400"/>
          <p14:tracePt t="327998" x="6972300" y="3194050"/>
          <p14:tracePt t="328015" x="6972300" y="3181350"/>
          <p14:tracePt t="328032" x="6972300" y="3175000"/>
          <p14:tracePt t="328048" x="6972300" y="3162300"/>
          <p14:tracePt t="328065" x="6972300" y="3149600"/>
          <p14:tracePt t="328082" x="6972300" y="3143250"/>
          <p14:tracePt t="328098" x="6972300" y="3136900"/>
          <p14:tracePt t="328151" x="6972300" y="3130550"/>
          <p14:tracePt t="328165" x="6972300" y="3124200"/>
          <p14:tracePt t="328173" x="6972300" y="3117850"/>
          <p14:tracePt t="328185" x="6972300" y="3111500"/>
          <p14:tracePt t="328537" x="6972300" y="3105150"/>
          <p14:tracePt t="329423" x="6972300" y="3098800"/>
          <p14:tracePt t="329435" x="6972300" y="3092450"/>
          <p14:tracePt t="329455" x="6972300" y="3086100"/>
          <p14:tracePt t="329461" x="6965950" y="3086100"/>
          <p14:tracePt t="329481" x="6965950" y="3079750"/>
          <p14:tracePt t="329505" x="6965950" y="3073400"/>
          <p14:tracePt t="329528" x="6965950" y="3067050"/>
          <p14:tracePt t="329563" x="6959600" y="3067050"/>
          <p14:tracePt t="329598" x="6959600" y="3060700"/>
          <p14:tracePt t="329689" x="6959600" y="3054350"/>
          <p14:tracePt t="329699" x="6953250" y="3054350"/>
          <p14:tracePt t="330308" x="6953250" y="3060700"/>
          <p14:tracePt t="330317" x="6959600" y="3060700"/>
          <p14:tracePt t="330370" x="6965950" y="3067050"/>
          <p14:tracePt t="330378" x="6965950" y="3073400"/>
          <p14:tracePt t="330387" x="6972300" y="3079750"/>
          <p14:tracePt t="330397" x="6978650" y="3086100"/>
          <p14:tracePt t="330414" x="6985000" y="3098800"/>
          <p14:tracePt t="330431" x="6985000" y="3111500"/>
          <p14:tracePt t="330447" x="6991350" y="3124200"/>
          <p14:tracePt t="330464" x="6997700" y="3136900"/>
          <p14:tracePt t="330481" x="6997700" y="3143250"/>
          <p14:tracePt t="330497" x="6997700" y="3155950"/>
          <p14:tracePt t="330514" x="6997700" y="3175000"/>
          <p14:tracePt t="330530" x="6997700" y="3194050"/>
          <p14:tracePt t="330547" x="6997700" y="3213100"/>
          <p14:tracePt t="330564" x="6997700" y="3232150"/>
          <p14:tracePt t="330581" x="6997700" y="3238500"/>
          <p14:tracePt t="330621" x="6997700" y="3244850"/>
          <p14:tracePt t="330630" x="6997700" y="3251200"/>
          <p14:tracePt t="330647" x="6997700" y="3270250"/>
          <p14:tracePt t="330664" x="6997700" y="3295650"/>
          <p14:tracePt t="330681" x="6997700" y="3321050"/>
          <p14:tracePt t="330697" x="6997700" y="3333750"/>
          <p14:tracePt t="330714" x="6997700" y="3352800"/>
          <p14:tracePt t="330730" x="7004050" y="3365500"/>
          <p14:tracePt t="330747" x="7004050" y="3371850"/>
          <p14:tracePt t="330764" x="7010400" y="3384550"/>
          <p14:tracePt t="330780" x="7016750" y="3397250"/>
          <p14:tracePt t="330797" x="7016750" y="3403600"/>
          <p14:tracePt t="330814" x="7016750" y="3409950"/>
          <p14:tracePt t="330883" x="7023100" y="3416300"/>
          <p14:tracePt t="330895" x="7029450" y="3422650"/>
          <p14:tracePt t="330903" x="7029450" y="3429000"/>
          <p14:tracePt t="330914" x="7035800" y="3441700"/>
          <p14:tracePt t="330930" x="7042150" y="3454400"/>
          <p14:tracePt t="330947" x="7048500" y="3467100"/>
          <p14:tracePt t="330964" x="7048500" y="3473450"/>
          <p14:tracePt t="330980" x="7054850" y="3473450"/>
          <p14:tracePt t="330997" x="7054850" y="3479800"/>
          <p14:tracePt t="331014" x="7067550" y="3486150"/>
          <p14:tracePt t="331047" x="7073900" y="3486150"/>
          <p14:tracePt t="331100" x="7080250" y="3492500"/>
          <p14:tracePt t="331163" x="7086600" y="3492500"/>
          <p14:tracePt t="331189" x="7092950" y="3492500"/>
          <p14:tracePt t="331208" x="7099300" y="3492500"/>
          <p14:tracePt t="331375" x="7105650" y="3492500"/>
          <p14:tracePt t="331390" x="7112000" y="3492500"/>
          <p14:tracePt t="331399" x="7118350" y="3492500"/>
          <p14:tracePt t="331429" x="7124700" y="3492500"/>
          <p14:tracePt t="331453" x="7131050" y="3492500"/>
          <p14:tracePt t="331503" x="7137400" y="3492500"/>
          <p14:tracePt t="331519" x="7143750" y="3492500"/>
          <p14:tracePt t="331545" x="7150100" y="3492500"/>
          <p14:tracePt t="331577" x="7156450" y="3492500"/>
          <p14:tracePt t="331585" x="7156450" y="3486150"/>
          <p14:tracePt t="331595" x="7162800" y="3486150"/>
          <p14:tracePt t="331605" x="7169150" y="3486150"/>
          <p14:tracePt t="331613" x="7169150" y="3479800"/>
          <p14:tracePt t="331630" x="7175500" y="3479800"/>
          <p14:tracePt t="331647" x="7188200" y="3479800"/>
          <p14:tracePt t="331663" x="7194550" y="3479800"/>
          <p14:tracePt t="331697" x="7200900" y="3479800"/>
          <p14:tracePt t="331713" x="7207250" y="3479800"/>
          <p14:tracePt t="331730" x="7213600" y="3473450"/>
          <p14:tracePt t="331747" x="7219950" y="3473450"/>
          <p14:tracePt t="331780" x="7226300" y="3473450"/>
          <p14:tracePt t="331815" x="7226300" y="3467100"/>
          <p14:tracePt t="331855" x="7232650" y="3467100"/>
          <p14:tracePt t="331905" x="7239000" y="3467100"/>
          <p14:tracePt t="331930" x="7245350" y="3460750"/>
          <p14:tracePt t="331945" x="7251700" y="3460750"/>
          <p14:tracePt t="331953" x="7258050" y="3454400"/>
          <p14:tracePt t="331963" x="7264400" y="3454400"/>
          <p14:tracePt t="331980" x="7264400" y="3448050"/>
          <p14:tracePt t="332038" x="7270750" y="3441700"/>
          <p14:tracePt t="332049" x="7277100" y="3441700"/>
          <p14:tracePt t="332057" x="7289800" y="3441700"/>
          <p14:tracePt t="332065" x="7302500" y="3441700"/>
          <p14:tracePt t="332080" x="7308850" y="3435350"/>
          <p14:tracePt t="332096" x="7315200" y="3435350"/>
          <p14:tracePt t="332142" x="7321550" y="3429000"/>
          <p14:tracePt t="332158" x="7327900" y="3429000"/>
          <p14:tracePt t="332167" x="7334250" y="3429000"/>
          <p14:tracePt t="332175" x="7340600" y="3422650"/>
          <p14:tracePt t="332182" x="7346950" y="3422650"/>
          <p14:tracePt t="332196" x="7353300" y="3422650"/>
          <p14:tracePt t="332217" x="7359650" y="3422650"/>
          <p14:tracePt t="332237" x="7359650" y="3416300"/>
          <p14:tracePt t="332247" x="7372350" y="3409950"/>
          <p14:tracePt t="332263" x="7378700" y="3397250"/>
          <p14:tracePt t="332280" x="7397750" y="3390900"/>
          <p14:tracePt t="332296" x="7404100" y="3384550"/>
          <p14:tracePt t="332313" x="7410450" y="3384550"/>
          <p14:tracePt t="332330" x="7410450" y="3378200"/>
          <p14:tracePt t="332347" x="7416800" y="3371850"/>
          <p14:tracePt t="332363" x="7423150" y="3359150"/>
          <p14:tracePt t="332380" x="7429500" y="3346450"/>
          <p14:tracePt t="332396" x="7435850" y="3346450"/>
          <p14:tracePt t="332433" x="7435850" y="3340100"/>
          <p14:tracePt t="332446" x="7435850" y="3333750"/>
          <p14:tracePt t="332463" x="7435850" y="3321050"/>
          <p14:tracePt t="332480" x="7442200" y="3321050"/>
          <p14:tracePt t="332496" x="7448550" y="3314700"/>
          <p14:tracePt t="332513" x="7448550" y="3308350"/>
          <p14:tracePt t="332530" x="7448550" y="3302000"/>
          <p14:tracePt t="332546" x="7448550" y="3295650"/>
          <p14:tracePt t="332563" x="7454900" y="3282950"/>
          <p14:tracePt t="332580" x="7454900" y="3276600"/>
          <p14:tracePt t="332596" x="7461250" y="3270250"/>
          <p14:tracePt t="332613" x="7461250" y="3257550"/>
          <p14:tracePt t="332629" x="7461250" y="3238500"/>
          <p14:tracePt t="332646" x="7467600" y="3219450"/>
          <p14:tracePt t="332663" x="7473950" y="3213100"/>
          <p14:tracePt t="332680" x="7473950" y="3206750"/>
          <p14:tracePt t="332696" x="7473950" y="3200400"/>
          <p14:tracePt t="332713" x="7480300" y="3194050"/>
          <p14:tracePt t="332835" x="7486650" y="3187700"/>
          <p14:tracePt t="332847" x="7486650" y="3181350"/>
          <p14:tracePt t="332865" x="7486650" y="3175000"/>
          <p14:tracePt t="332877" x="7493000" y="3168650"/>
          <p14:tracePt t="332885" x="7499350" y="3162300"/>
          <p14:tracePt t="332896" x="7505700" y="3162300"/>
          <p14:tracePt t="332913" x="7524750" y="3155950"/>
          <p14:tracePt t="332929" x="7550150" y="3143250"/>
          <p14:tracePt t="332946" x="7588250" y="3130550"/>
          <p14:tracePt t="332963" x="7594600" y="3124200"/>
          <p14:tracePt t="332979" x="7600950" y="3117850"/>
          <p14:tracePt t="333013" x="7620000" y="3111500"/>
          <p14:tracePt t="333029" x="7626350" y="3111500"/>
          <p14:tracePt t="333508" x="7626350" y="3117850"/>
          <p14:tracePt t="333575" x="7626350" y="3124200"/>
          <p14:tracePt t="333583" x="7626350" y="3130550"/>
          <p14:tracePt t="333635" x="7620000" y="3136900"/>
          <p14:tracePt t="333646" x="7620000" y="3143250"/>
          <p14:tracePt t="333655" x="7613650" y="3143250"/>
          <p14:tracePt t="333669" x="7607300" y="3149600"/>
          <p14:tracePt t="333689" x="7607300" y="3155950"/>
          <p14:tracePt t="333701" x="7607300" y="3162300"/>
          <p14:tracePt t="333712" x="7600950" y="3168650"/>
          <p14:tracePt t="333729" x="7600950" y="3181350"/>
          <p14:tracePt t="333746" x="7594600" y="3194050"/>
          <p14:tracePt t="333762" x="7581900" y="3219450"/>
          <p14:tracePt t="333779" x="7575550" y="3244850"/>
          <p14:tracePt t="333796" x="7562850" y="3263900"/>
          <p14:tracePt t="333812" x="7550150" y="3289300"/>
          <p14:tracePt t="333829" x="7531100" y="3314700"/>
          <p14:tracePt t="333846" x="7499350" y="3346450"/>
          <p14:tracePt t="333862" x="7473950" y="3378200"/>
          <p14:tracePt t="333879" x="7448550" y="3403600"/>
          <p14:tracePt t="333896" x="7410450" y="3429000"/>
          <p14:tracePt t="333912" x="7378700" y="3454400"/>
          <p14:tracePt t="333929" x="7353300" y="3473450"/>
          <p14:tracePt t="333946" x="7327900" y="3492500"/>
          <p14:tracePt t="333962" x="7302500" y="3524250"/>
          <p14:tracePt t="333979" x="7264400" y="3549650"/>
          <p14:tracePt t="333996" x="7239000" y="3575050"/>
          <p14:tracePt t="334012" x="7213600" y="3587750"/>
          <p14:tracePt t="334029" x="7188200" y="3600450"/>
          <p14:tracePt t="334046" x="7175500" y="3600450"/>
          <p14:tracePt t="334062" x="7162800" y="3606800"/>
          <p14:tracePt t="334079" x="7156450" y="3606800"/>
          <p14:tracePt t="334096" x="7150100" y="3613150"/>
          <p14:tracePt t="334112" x="7143750" y="3619500"/>
          <p14:tracePt t="334146" x="7131050" y="3619500"/>
          <p14:tracePt t="334162" x="7105650" y="3625850"/>
          <p14:tracePt t="334179" x="7073900" y="3638550"/>
          <p14:tracePt t="334195" x="7061200" y="3651250"/>
          <p14:tracePt t="334212" x="7042150" y="3670300"/>
          <p14:tracePt t="334229" x="7023100" y="3689350"/>
          <p14:tracePt t="334245" x="7004050" y="3695700"/>
          <p14:tracePt t="334262" x="6972300" y="3702050"/>
          <p14:tracePt t="334279" x="6953250" y="3702050"/>
          <p14:tracePt t="334313" x="6946900" y="3702050"/>
          <p14:tracePt t="334334" x="6940550" y="3702050"/>
          <p14:tracePt t="334346" x="6940550" y="3695700"/>
          <p14:tracePt t="334362" x="6934200" y="3695700"/>
          <p14:tracePt t="334446" x="6927850" y="3689350"/>
          <p14:tracePt t="334458" x="6921500" y="3683000"/>
          <p14:tracePt t="334468" x="6921500" y="3676650"/>
          <p14:tracePt t="334492" x="6915150" y="3670300"/>
          <p14:tracePt t="334544" x="6915150" y="3663950"/>
          <p14:tracePt t="334583" x="6915150" y="3657600"/>
          <p14:tracePt t="334607" x="6915150" y="3651250"/>
          <p14:tracePt t="334615" x="6915150" y="3644900"/>
          <p14:tracePt t="334633" x="6921500" y="3638550"/>
          <p14:tracePt t="334649" x="6921500" y="3632200"/>
          <p14:tracePt t="334697" x="6927850" y="3632200"/>
          <p14:tracePt t="334707" x="6940550" y="3625850"/>
          <p14:tracePt t="334715" x="6946900" y="3625850"/>
          <p14:tracePt t="334729" x="6953250" y="3625850"/>
          <p14:tracePt t="334745" x="6965950" y="3619500"/>
          <p14:tracePt t="334779" x="6965950" y="3613150"/>
          <p14:tracePt t="334795" x="6972300" y="3606800"/>
          <p14:tracePt t="334812" x="6978650" y="3600450"/>
          <p14:tracePt t="334829" x="7004050" y="3600450"/>
          <p14:tracePt t="334845" x="7029450" y="3594100"/>
          <p14:tracePt t="334862" x="7035800" y="3594100"/>
          <p14:tracePt t="334879" x="7054850" y="3594100"/>
          <p14:tracePt t="334895" x="7073900" y="3587750"/>
          <p14:tracePt t="334912" x="7099300" y="3581400"/>
          <p14:tracePt t="334929" x="7105650" y="3581400"/>
          <p14:tracePt t="334945" x="7112000" y="3581400"/>
          <p14:tracePt t="334962" x="7124700" y="3575050"/>
          <p14:tracePt t="334979" x="7131050" y="3575050"/>
          <p14:tracePt t="334995" x="7137400" y="3575050"/>
          <p14:tracePt t="335012" x="7156450" y="3568700"/>
          <p14:tracePt t="335028" x="7169150" y="3568700"/>
          <p14:tracePt t="335045" x="7181850" y="3568700"/>
          <p14:tracePt t="335062" x="7194550" y="3568700"/>
          <p14:tracePt t="335078" x="7200900" y="3568700"/>
          <p14:tracePt t="335095" x="7232650" y="3568700"/>
          <p14:tracePt t="335112" x="7245350" y="3568700"/>
          <p14:tracePt t="335129" x="7258050" y="3568700"/>
          <p14:tracePt t="335145" x="7270750" y="3568700"/>
          <p14:tracePt t="335162" x="7283450" y="3568700"/>
          <p14:tracePt t="335178" x="7308850" y="3568700"/>
          <p14:tracePt t="335195" x="7334250" y="3568700"/>
          <p14:tracePt t="335212" x="7346950" y="3568700"/>
          <p14:tracePt t="335228" x="7359650" y="3568700"/>
          <p14:tracePt t="335245" x="7372350" y="3568700"/>
          <p14:tracePt t="335262" x="7378700" y="3568700"/>
          <p14:tracePt t="335278" x="7397750" y="3568700"/>
          <p14:tracePt t="335295" x="7423150" y="3568700"/>
          <p14:tracePt t="335312" x="7461250" y="3568700"/>
          <p14:tracePt t="335328" x="7480300" y="3568700"/>
          <p14:tracePt t="335345" x="7499350" y="3568700"/>
          <p14:tracePt t="335391" x="7512050" y="3568700"/>
          <p14:tracePt t="335403" x="7518400" y="3568700"/>
          <p14:tracePt t="335412" x="7524750" y="3568700"/>
          <p14:tracePt t="335428" x="7537450" y="3562350"/>
          <p14:tracePt t="335445" x="7556500" y="3562350"/>
          <p14:tracePt t="335462" x="7575550" y="3562350"/>
          <p14:tracePt t="335478" x="7581900" y="3562350"/>
          <p14:tracePt t="335521" x="7594600" y="3556000"/>
          <p14:tracePt t="335531" x="7600950" y="3556000"/>
          <p14:tracePt t="335583" x="7600950" y="3549650"/>
          <p14:tracePt t="335633" x="7607300" y="3543300"/>
          <p14:tracePt t="335644" x="7613650" y="3543300"/>
          <p14:tracePt t="335652" x="7620000" y="3543300"/>
          <p14:tracePt t="335661" x="7626350" y="3543300"/>
          <p14:tracePt t="335678" x="7639050" y="3543300"/>
          <p14:tracePt t="335695" x="7658100" y="3543300"/>
          <p14:tracePt t="335711" x="7670800" y="3543300"/>
          <p14:tracePt t="335781" x="7683500" y="3549650"/>
          <p14:tracePt t="335793" x="7689850" y="3549650"/>
          <p14:tracePt t="335802" x="7702550" y="3556000"/>
          <p14:tracePt t="335817" x="7715250" y="3562350"/>
          <p14:tracePt t="335828" x="7721600" y="3562350"/>
          <p14:tracePt t="335845" x="7734300" y="3562350"/>
          <p14:tracePt t="335911" x="7740650" y="3562350"/>
          <p14:tracePt t="335973" x="7747000" y="3562350"/>
          <p14:tracePt t="335985" x="7747000" y="3568700"/>
          <p14:tracePt t="335993" x="7753350" y="3568700"/>
          <p14:tracePt t="337398" x="7747000" y="3568700"/>
          <p14:tracePt t="337826" x="7740650" y="3568700"/>
          <p14:tracePt t="337838" x="7734300" y="3568700"/>
          <p14:tracePt t="337848" x="7727950" y="3568700"/>
          <p14:tracePt t="337870" x="7721600" y="3568700"/>
          <p14:tracePt t="337888" x="7715250" y="3568700"/>
          <p14:tracePt t="337909" x="7708900" y="3568700"/>
          <p14:tracePt t="337917" x="7702550" y="3568700"/>
          <p14:tracePt t="337927" x="7696200" y="3568700"/>
          <p14:tracePt t="337944" x="7670800" y="3562350"/>
          <p14:tracePt t="337960" x="7658100" y="3562350"/>
          <p14:tracePt t="337977" x="7645400" y="3562350"/>
          <p14:tracePt t="337994" x="7632700" y="3562350"/>
          <p14:tracePt t="338010" x="7620000" y="3562350"/>
          <p14:tracePt t="338027" x="7607300" y="3562350"/>
          <p14:tracePt t="338044" x="7581900" y="3556000"/>
          <p14:tracePt t="338061" x="7556500" y="3556000"/>
          <p14:tracePt t="338077" x="7531100" y="3556000"/>
          <p14:tracePt t="338094" x="7518400" y="3556000"/>
          <p14:tracePt t="338110" x="7505700" y="3556000"/>
          <p14:tracePt t="338127" x="7480300" y="3556000"/>
          <p14:tracePt t="338144" x="7454900" y="3562350"/>
          <p14:tracePt t="338160" x="7435850" y="3562350"/>
          <p14:tracePt t="338177" x="7410450" y="3562350"/>
          <p14:tracePt t="338194" x="7385050" y="3562350"/>
          <p14:tracePt t="338210" x="7353300" y="3562350"/>
          <p14:tracePt t="338227" x="7321550" y="3581400"/>
          <p14:tracePt t="338277" x="7315200" y="3587750"/>
          <p14:tracePt t="338289" x="7308850" y="3594100"/>
          <p14:tracePt t="338295" x="7302500" y="3594100"/>
          <p14:tracePt t="338310" x="7277100" y="3606800"/>
          <p14:tracePt t="338327" x="7245350" y="3613150"/>
          <p14:tracePt t="338344" x="7232650" y="3613150"/>
          <p14:tracePt t="338401" x="7226300" y="3613150"/>
          <p14:tracePt t="338413" x="7219950" y="3613150"/>
          <p14:tracePt t="338429" x="7213600" y="3613150"/>
          <p14:tracePt t="338437" x="7207250" y="3613150"/>
          <p14:tracePt t="338445" x="7200900" y="3613150"/>
          <p14:tracePt t="338460" x="7194550" y="3613150"/>
          <p14:tracePt t="338479" x="7188200" y="3613150"/>
          <p14:tracePt t="338494" x="7181850" y="3613150"/>
          <p14:tracePt t="338510" x="7175500" y="3613150"/>
          <p14:tracePt t="338527" x="7162800" y="3613150"/>
          <p14:tracePt t="338544" x="7150100" y="3606800"/>
          <p14:tracePt t="338560" x="7143750" y="3606800"/>
          <p14:tracePt t="338597" x="7137400" y="3600450"/>
          <p14:tracePt t="338610" x="7131050" y="3594100"/>
          <p14:tracePt t="338627" x="7112000" y="3581400"/>
          <p14:tracePt t="338644" x="7092950" y="3568700"/>
          <p14:tracePt t="338660" x="7073900" y="3562350"/>
          <p14:tracePt t="338677" x="7054850" y="3562350"/>
          <p14:tracePt t="338694" x="7035800" y="3556000"/>
          <p14:tracePt t="338710" x="6997700" y="3543300"/>
          <p14:tracePt t="338727" x="6978650" y="3530600"/>
          <p14:tracePt t="338743" x="6972300" y="3524250"/>
          <p14:tracePt t="338760" x="6965950" y="3524250"/>
          <p14:tracePt t="338777" x="6965950" y="3517900"/>
          <p14:tracePt t="338847" x="6959600" y="3511550"/>
          <p14:tracePt t="338857" x="6953250" y="3505200"/>
          <p14:tracePt t="338865" x="6953250" y="3498850"/>
          <p14:tracePt t="338877" x="6946900" y="3498850"/>
          <p14:tracePt t="338893" x="6946900" y="3486150"/>
          <p14:tracePt t="338910" x="6940550" y="3467100"/>
          <p14:tracePt t="338927" x="6934200" y="3448050"/>
          <p14:tracePt t="338943" x="6934200" y="3435350"/>
          <p14:tracePt t="338960" x="6934200" y="3422650"/>
          <p14:tracePt t="338977" x="6934200" y="3409950"/>
          <p14:tracePt t="339010" x="6934200" y="3390900"/>
          <p14:tracePt t="339027" x="6934200" y="3365500"/>
          <p14:tracePt t="339043" x="6934200" y="3352800"/>
          <p14:tracePt t="339060" x="6934200" y="3327400"/>
          <p14:tracePt t="339077" x="6934200" y="3302000"/>
          <p14:tracePt t="339093" x="6934200" y="3276600"/>
          <p14:tracePt t="339110" x="6934200" y="3257550"/>
          <p14:tracePt t="339127" x="6934200" y="3251200"/>
          <p14:tracePt t="339143" x="6934200" y="3244850"/>
          <p14:tracePt t="339160" x="6934200" y="3232150"/>
          <p14:tracePt t="339177" x="6934200" y="3219450"/>
          <p14:tracePt t="339193" x="6934200" y="3206750"/>
          <p14:tracePt t="339210" x="6934200" y="3181350"/>
          <p14:tracePt t="339227" x="6934200" y="3155950"/>
          <p14:tracePt t="339243" x="6934200" y="3136900"/>
          <p14:tracePt t="339260" x="6934200" y="3117850"/>
          <p14:tracePt t="339276" x="6934200" y="3105150"/>
          <p14:tracePt t="339293" x="6934200" y="3092450"/>
          <p14:tracePt t="339310" x="6934200" y="3086100"/>
          <p14:tracePt t="340353" x="6940550" y="3086100"/>
          <p14:tracePt t="340677" x="6934200" y="3086100"/>
          <p14:tracePt t="340692" x="6927850" y="3086100"/>
          <p14:tracePt t="340701" x="6921500" y="3092450"/>
          <p14:tracePt t="340709" x="6908800" y="3092450"/>
          <p14:tracePt t="340726" x="6883400" y="3092450"/>
          <p14:tracePt t="340743" x="6838950" y="3098800"/>
          <p14:tracePt t="340759" x="6737350" y="3098800"/>
          <p14:tracePt t="340776" x="6616700" y="3086100"/>
          <p14:tracePt t="340792" x="6540500" y="3067050"/>
          <p14:tracePt t="340809" x="6483350" y="3022600"/>
          <p14:tracePt t="340826" x="6413500" y="3009900"/>
          <p14:tracePt t="340842" x="6305550" y="2978150"/>
          <p14:tracePt t="340859" x="6115050" y="2940050"/>
          <p14:tracePt t="340876" x="5822950" y="2895600"/>
          <p14:tracePt t="340892" x="5549900" y="2863850"/>
          <p14:tracePt t="340909" x="5346700" y="2819400"/>
          <p14:tracePt t="340926" x="5200650" y="2781300"/>
          <p14:tracePt t="340942" x="5035550" y="2743200"/>
          <p14:tracePt t="340959" x="4927600" y="2717800"/>
          <p14:tracePt t="340976" x="4806950" y="2679700"/>
          <p14:tracePt t="340992" x="4635500" y="2641600"/>
          <p14:tracePt t="341009" x="4470400" y="2609850"/>
          <p14:tracePt t="341026" x="4324350" y="2603500"/>
          <p14:tracePt t="341042" x="4235450" y="2597150"/>
          <p14:tracePt t="341059" x="4146550" y="2597150"/>
          <p14:tracePt t="341076" x="4102100" y="2597150"/>
          <p14:tracePt t="341092" x="4025900" y="2597150"/>
          <p14:tracePt t="341109" x="3898900" y="2597150"/>
          <p14:tracePt t="341126" x="3683000" y="2597150"/>
          <p14:tracePt t="341142" x="3441700" y="2597150"/>
          <p14:tracePt t="341159" x="3276600" y="2616200"/>
          <p14:tracePt t="341176" x="3155950" y="2647950"/>
          <p14:tracePt t="341192" x="3009900" y="2673350"/>
          <p14:tracePt t="341209" x="2946400" y="2679700"/>
          <p14:tracePt t="341226" x="2851150" y="2679700"/>
          <p14:tracePt t="341242" x="2705100" y="2673350"/>
          <p14:tracePt t="341259" x="2540000" y="2673350"/>
          <p14:tracePt t="341276" x="2393950" y="2711450"/>
          <p14:tracePt t="341292" x="2286000" y="2749550"/>
          <p14:tracePt t="341309" x="2260600" y="2762250"/>
          <p14:tracePt t="341342" x="2241550" y="2762250"/>
          <p14:tracePt t="341359" x="2222500" y="2762250"/>
          <p14:tracePt t="341361" x="2209800" y="2762250"/>
          <p14:tracePt t="341376" x="2178050" y="2762250"/>
          <p14:tracePt t="341392" x="2152650" y="2762250"/>
          <p14:tracePt t="341409" x="2133600" y="2768600"/>
          <p14:tracePt t="341633" x="2133600" y="2774950"/>
          <p14:tracePt t="341645" x="2133600" y="2781300"/>
          <p14:tracePt t="341653" x="2146300" y="2794000"/>
          <p14:tracePt t="341661" x="2159000" y="2800350"/>
          <p14:tracePt t="341676" x="2165350" y="2806700"/>
          <p14:tracePt t="341692" x="2190750" y="2819400"/>
          <p14:tracePt t="341709" x="2197100" y="2819400"/>
          <p14:tracePt t="342090" x="2197100" y="2813050"/>
          <p14:tracePt t="342099" x="2190750" y="2813050"/>
          <p14:tracePt t="342113" x="2190750" y="2806700"/>
          <p14:tracePt t="342133" x="2190750" y="2800350"/>
          <p14:tracePt t="342141" x="2190750" y="2794000"/>
          <p14:tracePt t="342149" x="2190750" y="2781300"/>
          <p14:tracePt t="342159" x="2184400" y="2768600"/>
          <p14:tracePt t="342175" x="2184400" y="2755900"/>
          <p14:tracePt t="342192" x="2184400" y="2743200"/>
          <p14:tracePt t="342208" x="2184400" y="2724150"/>
          <p14:tracePt t="342225" x="2184400" y="2717800"/>
          <p14:tracePt t="342242" x="2178050" y="2698750"/>
          <p14:tracePt t="342258" x="2178050" y="2679700"/>
          <p14:tracePt t="342275" x="2178050" y="2673350"/>
          <p14:tracePt t="342292" x="2178050" y="2654300"/>
          <p14:tracePt t="342309" x="2178050" y="2635250"/>
          <p14:tracePt t="342325" x="2178050" y="2622550"/>
          <p14:tracePt t="342342" x="2171700" y="2609850"/>
          <p14:tracePt t="342359" x="2171700" y="2597150"/>
          <p14:tracePt t="342426" x="2171700" y="2584450"/>
          <p14:tracePt t="342440" x="2165350" y="2578100"/>
          <p14:tracePt t="342457" x="2159000" y="2571750"/>
          <p14:tracePt t="342465" x="2159000" y="2565400"/>
          <p14:tracePt t="342475" x="2159000" y="2552700"/>
          <p14:tracePt t="342492" x="2159000" y="2540000"/>
          <p14:tracePt t="342508" x="2159000" y="2533650"/>
          <p14:tracePt t="342525" x="2159000" y="2520950"/>
          <p14:tracePt t="342542" x="2159000" y="2501900"/>
          <p14:tracePt t="342559" x="2152650" y="2495550"/>
          <p14:tracePt t="342575" x="2146300" y="2495550"/>
          <p14:tracePt t="342608" x="2146300" y="2489200"/>
          <p14:tracePt t="342625" x="2146300" y="2476500"/>
          <p14:tracePt t="342642" x="2139950" y="2470150"/>
          <p14:tracePt t="342658" x="2139950" y="2457450"/>
          <p14:tracePt t="342675" x="2133600" y="2438400"/>
          <p14:tracePt t="342692" x="2133600" y="2419350"/>
          <p14:tracePt t="342708" x="2133600" y="2406650"/>
          <p14:tracePt t="342725" x="2133600" y="2400300"/>
          <p14:tracePt t="342805" x="2133600" y="2387600"/>
          <p14:tracePt t="342841" x="2127250" y="2387600"/>
          <p14:tracePt t="342903" x="2127250" y="2381250"/>
          <p14:tracePt t="342915" x="2127250" y="2374900"/>
          <p14:tracePt t="342985" x="2127250" y="2368550"/>
          <p14:tracePt t="343047" x="2133600" y="2362200"/>
          <p14:tracePt t="343059" x="2139950" y="2355850"/>
          <p14:tracePt t="343075" x="2146300" y="2355850"/>
          <p14:tracePt t="343082" x="2146300" y="2349500"/>
          <p14:tracePt t="343203" x="2152650" y="2349500"/>
          <p14:tracePt t="343265" x="2152650" y="2343150"/>
          <p14:tracePt t="343277" x="2152650" y="2336800"/>
          <p14:tracePt t="343285" x="2159000" y="2330450"/>
          <p14:tracePt t="343293" x="2159000" y="2324100"/>
          <p14:tracePt t="343308" x="2165350" y="2324100"/>
          <p14:tracePt t="343325" x="2165350" y="2317750"/>
          <p14:tracePt t="343341" x="2165350" y="2298700"/>
          <p14:tracePt t="343358" x="2171700" y="2286000"/>
          <p14:tracePt t="343375" x="2171700" y="2273300"/>
          <p14:tracePt t="343391" x="2171700" y="2266950"/>
          <p14:tracePt t="343408" x="2171700" y="2247900"/>
          <p14:tracePt t="343425" x="2171700" y="2241550"/>
          <p14:tracePt t="343441" x="2171700" y="2228850"/>
          <p14:tracePt t="343458" x="2171700" y="2216150"/>
          <p14:tracePt t="343475" x="2184400" y="2203450"/>
          <p14:tracePt t="343491" x="2184400" y="2197100"/>
          <p14:tracePt t="343508" x="2184400" y="2190750"/>
          <p14:tracePt t="343593" x="2190750" y="2184400"/>
          <p14:tracePt t="343613" x="2190750" y="2178050"/>
          <p14:tracePt t="343737" x="2190750" y="2171700"/>
          <p14:tracePt t="343810" x="2190750" y="2165350"/>
          <p14:tracePt t="343819" x="2190750" y="2159000"/>
          <p14:tracePt t="343871" x="2190750" y="2152650"/>
          <p14:tracePt t="343949" x="2184400" y="2146300"/>
          <p14:tracePt t="343962" x="2178050" y="2146300"/>
          <p14:tracePt t="343982" x="2178050" y="2139950"/>
          <p14:tracePt t="343999" x="2178050" y="2133600"/>
          <p14:tracePt t="344007" x="2171700" y="2133600"/>
          <p14:tracePt t="344175" x="2171700" y="2127250"/>
          <p14:tracePt t="344260" x="2171700" y="2120900"/>
          <p14:tracePt t="344269" x="2178050" y="2120900"/>
          <p14:tracePt t="344466" x="2184400" y="2114550"/>
          <p14:tracePt t="344479" x="2190750" y="2114550"/>
          <p14:tracePt t="344486" x="2190750" y="2108200"/>
          <p14:tracePt t="344499" x="2197100" y="2108200"/>
          <p14:tracePt t="344507" x="2197100" y="2101850"/>
          <p14:tracePt t="344560" x="2197100" y="2095500"/>
          <p14:tracePt t="344613" x="2203450" y="2095500"/>
          <p14:tracePt t="344638" x="2209800" y="2095500"/>
          <p14:tracePt t="344663" x="2216150" y="2095500"/>
          <p14:tracePt t="344670" x="2222500" y="2095500"/>
          <p14:tracePt t="344856" x="2222500" y="2101850"/>
          <p14:tracePt t="344868" x="2216150" y="2108200"/>
          <p14:tracePt t="344878" x="2216150" y="2114550"/>
          <p14:tracePt t="344891" x="2209800" y="2114550"/>
          <p14:tracePt t="345011" x="2209800" y="2120900"/>
          <p14:tracePt t="345027" x="2209800" y="2127250"/>
          <p14:tracePt t="345035" x="2209800" y="2139950"/>
          <p14:tracePt t="345041" x="2209800" y="2146300"/>
          <p14:tracePt t="345057" x="2209800" y="2152650"/>
          <p14:tracePt t="345074" x="2216150" y="2165350"/>
          <p14:tracePt t="345091" x="2216150" y="2171700"/>
          <p14:tracePt t="345107" x="2222500" y="2184400"/>
          <p14:tracePt t="345124" x="2241550" y="2216150"/>
          <p14:tracePt t="345141" x="2254250" y="2241550"/>
          <p14:tracePt t="345157" x="2286000" y="2266950"/>
          <p14:tracePt t="345174" x="2349500" y="2292350"/>
          <p14:tracePt t="345191" x="2432050" y="2311400"/>
          <p14:tracePt t="345207" x="2501900" y="2311400"/>
          <p14:tracePt t="345224" x="2552700" y="2311400"/>
          <p14:tracePt t="345241" x="2559050" y="2311400"/>
          <p14:tracePt t="345274" x="2565400" y="2311400"/>
          <p14:tracePt t="345290" x="2686050" y="2317750"/>
          <p14:tracePt t="345307" x="2889250" y="2317750"/>
          <p14:tracePt t="345324" x="3143250" y="2279650"/>
          <p14:tracePt t="345340" x="3327400" y="2241550"/>
          <p14:tracePt t="345357" x="3422650" y="2203450"/>
          <p14:tracePt t="345374" x="3441700" y="2184400"/>
          <p14:tracePt t="345390" x="3448050" y="2171700"/>
          <p14:tracePt t="345407" x="3473450" y="2146300"/>
          <p14:tracePt t="345424" x="3581400" y="2120900"/>
          <p14:tracePt t="345440" x="3867150" y="2063750"/>
          <p14:tracePt t="345457" x="4038600" y="2019300"/>
          <p14:tracePt t="345474" x="4159250" y="1981200"/>
          <p14:tracePt t="345490" x="4178300" y="1968500"/>
          <p14:tracePt t="345535" x="4178300" y="1962150"/>
          <p14:tracePt t="345585" x="4184650" y="1962150"/>
          <p14:tracePt t="345593" x="4203700" y="1955800"/>
          <p14:tracePt t="345601" x="4216400" y="1949450"/>
          <p14:tracePt t="345607" x="4248150" y="1936750"/>
          <p14:tracePt t="345624" x="4279900" y="1924050"/>
          <p14:tracePt t="345640" x="4298950" y="1917700"/>
          <p14:tracePt t="345709" x="4305300" y="1917700"/>
          <p14:tracePt t="345724" x="4311650" y="1911350"/>
          <p14:tracePt t="345732" x="4337050" y="1911350"/>
          <p14:tracePt t="345741" x="4349750" y="1911350"/>
          <p14:tracePt t="345757" x="4356100" y="1905000"/>
          <p14:tracePt t="345849" x="4362450" y="1905000"/>
          <p14:tracePt t="345856" x="4375150" y="1917700"/>
          <p14:tracePt t="345865" x="4387850" y="1930400"/>
          <p14:tracePt t="345873" x="4394200" y="1936750"/>
          <p14:tracePt t="345890" x="4394200" y="1943100"/>
          <p14:tracePt t="346099" x="4400550" y="1943100"/>
          <p14:tracePt t="346112" x="4406900" y="1943100"/>
          <p14:tracePt t="346201" x="4406900" y="1936750"/>
          <p14:tracePt t="346304" x="4406900" y="1930400"/>
          <p14:tracePt t="346365" x="4406900" y="1924050"/>
          <p14:tracePt t="346439" x="4400550" y="1924050"/>
          <p14:tracePt t="346491" x="4400550" y="1917700"/>
          <p14:tracePt t="346841" x="4400550" y="1911350"/>
          <p14:tracePt t="346849" x="4406900" y="1911350"/>
          <p14:tracePt t="346995" x="4413250" y="1911350"/>
          <p14:tracePt t="347107" x="4419600" y="1911350"/>
          <p14:tracePt t="347169" x="4425950" y="1911350"/>
          <p14:tracePt t="347657" x="4432300" y="1905000"/>
          <p14:tracePt t="347664" x="4438650" y="1898650"/>
          <p14:tracePt t="347673" x="4451350" y="1898650"/>
          <p14:tracePt t="347689" x="4508500" y="1898650"/>
          <p14:tracePt t="347706" x="4610100" y="1898650"/>
          <p14:tracePt t="347723" x="4705350" y="1917700"/>
          <p14:tracePt t="347739" x="4768850" y="1930400"/>
          <p14:tracePt t="347756" x="4794250" y="1955800"/>
          <p14:tracePt t="347773" x="4813300" y="1962150"/>
          <p14:tracePt t="347789" x="4870450" y="1987550"/>
          <p14:tracePt t="347806" x="5067300" y="2032000"/>
          <p14:tracePt t="347823" x="5181600" y="2063750"/>
          <p14:tracePt t="347839" x="5219700" y="2070100"/>
          <p14:tracePt t="347856" x="5219700" y="2076450"/>
          <p14:tracePt t="347915" x="5226050" y="2076450"/>
          <p14:tracePt t="347943" x="5232400" y="2082800"/>
          <p14:tracePt t="348016" x="5251450" y="2082800"/>
          <p14:tracePt t="348025" x="5264150" y="2089150"/>
          <p14:tracePt t="348032" x="5270500" y="2101850"/>
          <p14:tracePt t="348041" x="5283200" y="2108200"/>
          <p14:tracePt t="348056" x="5308600" y="2133600"/>
          <p14:tracePt t="348073" x="5340350" y="2178050"/>
          <p14:tracePt t="348089" x="5365750" y="2216150"/>
          <p14:tracePt t="348106" x="5391150" y="2247900"/>
          <p14:tracePt t="348122" x="5416550" y="2266950"/>
          <p14:tracePt t="348139" x="5454650" y="2279650"/>
          <p14:tracePt t="348156" x="5467350" y="2286000"/>
          <p14:tracePt t="348200" x="5467350" y="2292350"/>
          <p14:tracePt t="348211" x="5467350" y="2298700"/>
          <p14:tracePt t="348227" x="5473700" y="2311400"/>
          <p14:tracePt t="348239" x="5486400" y="2324100"/>
          <p14:tracePt t="348256" x="5518150" y="2355850"/>
          <p14:tracePt t="348273" x="5530850" y="2381250"/>
          <p14:tracePt t="348289" x="5537200" y="2387600"/>
          <p14:tracePt t="348349" x="5543550" y="2387600"/>
          <p14:tracePt t="348361" x="5543550" y="2393950"/>
          <p14:tracePt t="348443" x="5543550" y="2400300"/>
          <p14:tracePt t="348449" x="5543550" y="2406650"/>
          <p14:tracePt t="348465" x="5543550" y="2413000"/>
          <p14:tracePt t="348473" x="5543550" y="2419350"/>
          <p14:tracePt t="348489" x="5549900" y="2425700"/>
          <p14:tracePt t="348587" x="5556250" y="2425700"/>
          <p14:tracePt t="348599" x="5568950" y="2425700"/>
          <p14:tracePt t="348606" x="5575300" y="2425700"/>
          <p14:tracePt t="348613" x="5581650" y="2425700"/>
          <p14:tracePt t="348739" x="5588000" y="2425700"/>
          <p14:tracePt t="348751" x="5594350" y="2425700"/>
          <p14:tracePt t="348759" x="5600700" y="2425700"/>
          <p14:tracePt t="349005" x="5607050" y="2425700"/>
          <p14:tracePt t="349057" x="5613400" y="2419350"/>
          <p14:tracePt t="349067" x="5613400" y="2413000"/>
          <p14:tracePt t="349079" x="5613400" y="2406650"/>
          <p14:tracePt t="349095" x="5613400" y="2400300"/>
          <p14:tracePt t="349109" x="5613400" y="2393950"/>
          <p14:tracePt t="349125" x="5613400" y="2381250"/>
          <p14:tracePt t="349139" x="5613400" y="2374900"/>
          <p14:tracePt t="349155" x="5607050" y="2349500"/>
          <p14:tracePt t="349172" x="5607050" y="2343150"/>
          <p14:tracePt t="349189" x="5607050" y="2336800"/>
          <p14:tracePt t="349223" x="5607050" y="2330450"/>
          <p14:tracePt t="349231" x="5613400" y="2324100"/>
          <p14:tracePt t="349239" x="5613400" y="2311400"/>
          <p14:tracePt t="349255" x="5632450" y="2298700"/>
          <p14:tracePt t="349308" x="5638800" y="2298700"/>
          <p14:tracePt t="349317" x="5651500" y="2298700"/>
          <p14:tracePt t="349325" x="5664200" y="2292350"/>
          <p14:tracePt t="349339" x="5676900" y="2292350"/>
          <p14:tracePt t="349355" x="5708650" y="2292350"/>
          <p14:tracePt t="349372" x="5715000" y="2292350"/>
          <p14:tracePt t="349389" x="5727700" y="2292350"/>
          <p14:tracePt t="349405" x="5734050" y="2292350"/>
          <p14:tracePt t="349497" x="5740400" y="2292350"/>
          <p14:tracePt t="349546" x="5746750" y="2292350"/>
          <p14:tracePt t="349567" x="5746750" y="2286000"/>
          <p14:tracePt t="349617" x="5753100" y="2286000"/>
          <p14:tracePt t="349637" x="5765800" y="2286000"/>
          <p14:tracePt t="349645" x="5778500" y="2286000"/>
          <p14:tracePt t="349653" x="5791200" y="2279650"/>
          <p14:tracePt t="349661" x="5797550" y="2279650"/>
          <p14:tracePt t="349672" x="5810250" y="2279650"/>
          <p14:tracePt t="349689" x="5816600" y="2279650"/>
          <p14:tracePt t="349757" x="5822950" y="2279650"/>
          <p14:tracePt t="349765" x="5829300" y="2279650"/>
          <p14:tracePt t="349772" x="5835650" y="2279650"/>
          <p14:tracePt t="349788" x="5854700" y="2279650"/>
          <p14:tracePt t="349839" x="5854700" y="2273300"/>
          <p14:tracePt t="349863" x="5867400" y="2266950"/>
          <p14:tracePt t="349875" x="5873750" y="2266950"/>
          <p14:tracePt t="349883" x="5880100" y="2266950"/>
          <p14:tracePt t="349891" x="5880100" y="2260600"/>
          <p14:tracePt t="349973" x="5886450" y="2260600"/>
          <p14:tracePt t="349980" x="5892800" y="2260600"/>
          <p14:tracePt t="349989" x="5905500" y="2260600"/>
          <p14:tracePt t="350005" x="5930900" y="2266950"/>
          <p14:tracePt t="350022" x="5956300" y="2273300"/>
          <p14:tracePt t="350038" x="5981700" y="2286000"/>
          <p14:tracePt t="350055" x="5994400" y="2305050"/>
          <p14:tracePt t="350072" x="6013450" y="2330450"/>
          <p14:tracePt t="350088" x="6019800" y="2355850"/>
          <p14:tracePt t="350105" x="6019800" y="2362200"/>
          <p14:tracePt t="350138" x="6019800" y="2374900"/>
          <p14:tracePt t="350155" x="6013450" y="2400300"/>
          <p14:tracePt t="350172" x="6007100" y="2419350"/>
          <p14:tracePt t="350188" x="6000750" y="2425700"/>
          <p14:tracePt t="350205" x="5994400" y="2432050"/>
          <p14:tracePt t="350222" x="5988050" y="2444750"/>
          <p14:tracePt t="350238" x="5975350" y="2457450"/>
          <p14:tracePt t="350255" x="5969000" y="2457450"/>
          <p14:tracePt t="350272" x="5962650" y="2457450"/>
          <p14:tracePt t="350288" x="5949950" y="2457450"/>
          <p14:tracePt t="350305" x="5943600" y="2457450"/>
          <p14:tracePt t="350322" x="5918200" y="2457450"/>
          <p14:tracePt t="350338" x="5905500" y="2457450"/>
          <p14:tracePt t="350480" x="5905500" y="2463800"/>
          <p14:tracePt t="350491" x="5911850" y="2463800"/>
          <p14:tracePt t="350499" x="5924550" y="2476500"/>
          <p14:tracePt t="350507" x="5937250" y="2482850"/>
          <p14:tracePt t="350521" x="5949950" y="2495550"/>
          <p14:tracePt t="350538" x="5988050" y="2533650"/>
          <p14:tracePt t="350555" x="6013450" y="2571750"/>
          <p14:tracePt t="350571" x="6019800" y="2597150"/>
          <p14:tracePt t="350588" x="6045200" y="2622550"/>
          <p14:tracePt t="350605" x="6070600" y="2647950"/>
          <p14:tracePt t="350621" x="6102350" y="2673350"/>
          <p14:tracePt t="350638" x="6127750" y="2705100"/>
          <p14:tracePt t="350655" x="6140450" y="2743200"/>
          <p14:tracePt t="350671" x="6140450" y="2768600"/>
          <p14:tracePt t="350688" x="6140450" y="2794000"/>
          <p14:tracePt t="350705" x="6140450" y="2813050"/>
          <p14:tracePt t="350721" x="6140450" y="2838450"/>
          <p14:tracePt t="350738" x="6153150" y="2863850"/>
          <p14:tracePt t="350755" x="6178550" y="2901950"/>
          <p14:tracePt t="350771" x="6203950" y="2946400"/>
          <p14:tracePt t="350788" x="6210300" y="2971800"/>
          <p14:tracePt t="350805" x="6210300" y="2990850"/>
          <p14:tracePt t="350821" x="6210300" y="2997200"/>
          <p14:tracePt t="350838" x="6197600" y="3016250"/>
          <p14:tracePt t="350871" x="6184900" y="3016250"/>
          <p14:tracePt t="350888" x="6178550" y="3028950"/>
          <p14:tracePt t="350905" x="6172200" y="3035300"/>
          <p14:tracePt t="350945" x="6165850" y="3041650"/>
          <p14:tracePt t="350976" x="6159500" y="3041650"/>
          <p14:tracePt t="351051" x="6153150" y="3048000"/>
          <p14:tracePt t="351061" x="6146800" y="3048000"/>
          <p14:tracePt t="351068" x="6146800" y="3054350"/>
          <p14:tracePt t="351203" x="6146800" y="3060700"/>
          <p14:tracePt t="351404" x="6153150" y="3060700"/>
          <p14:tracePt t="351478" x="6159500" y="3054350"/>
          <p14:tracePt t="351498" x="6165850" y="3054350"/>
          <p14:tracePt t="351613" x="6172200" y="3054350"/>
          <p14:tracePt t="351839" x="6178550" y="3054350"/>
          <p14:tracePt t="351851" x="6184900" y="3054350"/>
          <p14:tracePt t="352054" x="6184900" y="3060700"/>
          <p14:tracePt t="352062" x="6184900" y="3067050"/>
          <p14:tracePt t="352152" x="6184900" y="3073400"/>
          <p14:tracePt t="352299" x="6184900" y="3079750"/>
          <p14:tracePt t="352311" x="6191250" y="3086100"/>
          <p14:tracePt t="352319" x="6197600" y="3086100"/>
          <p14:tracePt t="352327" x="6197600" y="3092450"/>
          <p14:tracePt t="352343" x="6203950" y="3092450"/>
          <p14:tracePt t="352393" x="6203950" y="3098800"/>
          <p14:tracePt t="352405" x="6210300" y="3105150"/>
          <p14:tracePt t="352413" x="6210300" y="3111500"/>
          <p14:tracePt t="352421" x="6216650" y="3124200"/>
          <p14:tracePt t="352437" x="6229350" y="3130550"/>
          <p14:tracePt t="352503" x="6229350" y="3136900"/>
          <p14:tracePt t="352513" x="6216650" y="3143250"/>
          <p14:tracePt t="352521" x="6210300" y="3143250"/>
          <p14:tracePt t="352537" x="6197600" y="3149600"/>
          <p14:tracePt t="352554" x="6191250" y="3149600"/>
          <p14:tracePt t="352570" x="6184900" y="3155950"/>
          <p14:tracePt t="352725" x="6178550" y="3155950"/>
          <p14:tracePt t="352775" x="6172200" y="3155950"/>
          <p14:tracePt t="352787" x="6165850" y="3155950"/>
          <p14:tracePt t="353546" x="6159500" y="3155950"/>
          <p14:tracePt t="354088" x="6165850" y="3155950"/>
          <p14:tracePt t="354213" x="6165850" y="3162300"/>
          <p14:tracePt t="354235" x="6172200" y="3162300"/>
          <p14:tracePt t="354247" x="6178550" y="3162300"/>
          <p14:tracePt t="354255" x="6184900" y="3162300"/>
          <p14:tracePt t="354353" x="6191250" y="3162300"/>
          <p14:tracePt t="354365" x="6197600" y="3168650"/>
          <p14:tracePt t="354791" x="6191250" y="3168650"/>
          <p14:tracePt t="354799" x="6184900" y="3168650"/>
          <p14:tracePt t="354813" x="6184900" y="3162300"/>
          <p14:tracePt t="354876" x="6184900" y="3155950"/>
          <p14:tracePt t="354955" x="6178550" y="3155950"/>
          <p14:tracePt t="355029" x="6178550" y="3149600"/>
          <p14:tracePt t="355047" x="6178550" y="3143250"/>
          <p14:tracePt t="355059" x="6178550" y="3136900"/>
          <p14:tracePt t="355067" x="6178550" y="3130550"/>
          <p14:tracePt t="355079" x="6184900" y="3124200"/>
          <p14:tracePt t="355091" x="6184900" y="3117850"/>
          <p14:tracePt t="355132" x="6191250" y="3111500"/>
          <p14:tracePt t="355141" x="6203950" y="3111500"/>
          <p14:tracePt t="355165" x="6210300" y="3111500"/>
          <p14:tracePt t="355215" x="6216650" y="3111500"/>
          <p14:tracePt t="355239" x="6223000" y="3111500"/>
          <p14:tracePt t="355300" x="6223000" y="3105150"/>
          <p14:tracePt t="355352" x="6229350" y="3105150"/>
          <p14:tracePt t="355452" x="6235700" y="3105150"/>
          <p14:tracePt t="355691" x="6242050" y="3105150"/>
          <p14:tracePt t="355699" x="6248400" y="3105150"/>
          <p14:tracePt t="355707" x="6254750" y="3105150"/>
          <p14:tracePt t="355719" x="6261100" y="3105150"/>
          <p14:tracePt t="355736" x="6267450" y="3111500"/>
          <p14:tracePt t="355823" x="6273800" y="3117850"/>
          <p14:tracePt t="355829" x="6286500" y="3130550"/>
          <p14:tracePt t="355836" x="6299200" y="3136900"/>
          <p14:tracePt t="355852" x="6324600" y="3155950"/>
          <p14:tracePt t="355869" x="6330950" y="3181350"/>
          <p14:tracePt t="355886" x="6330950" y="3206750"/>
          <p14:tracePt t="355902" x="6337300" y="3225800"/>
          <p14:tracePt t="355919" x="6350000" y="3251200"/>
          <p14:tracePt t="355936" x="6375400" y="3263900"/>
          <p14:tracePt t="355952" x="6407150" y="3302000"/>
          <p14:tracePt t="355969" x="6413500" y="3327400"/>
          <p14:tracePt t="355986" x="6419850" y="3346450"/>
          <p14:tracePt t="356002" x="6419850" y="3371850"/>
          <p14:tracePt t="356019" x="6432550" y="3397250"/>
          <p14:tracePt t="356036" x="6457950" y="3422650"/>
          <p14:tracePt t="356052" x="6483350" y="3448050"/>
          <p14:tracePt t="356069" x="6508750" y="3473450"/>
          <p14:tracePt t="356086" x="6527800" y="3505200"/>
          <p14:tracePt t="356102" x="6540500" y="3517900"/>
          <p14:tracePt t="356119" x="6540500" y="3543300"/>
          <p14:tracePt t="356136" x="6540500" y="3556000"/>
          <p14:tracePt t="356152" x="6540500" y="3568700"/>
          <p14:tracePt t="356169" x="6540500" y="3587750"/>
          <p14:tracePt t="356186" x="6540500" y="3600450"/>
          <p14:tracePt t="356202" x="6546850" y="3606800"/>
          <p14:tracePt t="356219" x="6559550" y="3625850"/>
          <p14:tracePt t="356235" x="6572250" y="3638550"/>
          <p14:tracePt t="356252" x="6572250" y="3644900"/>
          <p14:tracePt t="356287" x="6578600" y="3651250"/>
          <p14:tracePt t="356305" x="6591300" y="3657600"/>
          <p14:tracePt t="356319" x="6597650" y="3663950"/>
          <p14:tracePt t="356336" x="6623050" y="3670300"/>
          <p14:tracePt t="356352" x="6648450" y="3689350"/>
          <p14:tracePt t="356469" x="6654800" y="3689350"/>
          <p14:tracePt t="356481" x="6661150" y="3683000"/>
          <p14:tracePt t="356489" x="6667500" y="3670300"/>
          <p14:tracePt t="356502" x="6692900" y="3651250"/>
          <p14:tracePt t="356519" x="6699250" y="3644900"/>
          <p14:tracePt t="356583" x="6705600" y="3644900"/>
          <p14:tracePt t="356593" x="6711950" y="3644900"/>
          <p14:tracePt t="356601" x="6718300" y="3644900"/>
          <p14:tracePt t="356609" x="6731000" y="3644900"/>
          <p14:tracePt t="356619" x="6737350" y="3644900"/>
          <p14:tracePt t="356666" x="6743700" y="3644900"/>
          <p14:tracePt t="356678" x="6750050" y="3651250"/>
          <p14:tracePt t="356687" x="6756400" y="3657600"/>
          <p14:tracePt t="356695" x="6769100" y="3657600"/>
          <p14:tracePt t="356711" x="6775450" y="3657600"/>
          <p14:tracePt t="356719" x="6781800" y="3663950"/>
          <p14:tracePt t="356735" x="6794500" y="3670300"/>
          <p14:tracePt t="356752" x="6800850" y="3670300"/>
          <p14:tracePt t="356769" x="6807200" y="3689350"/>
          <p14:tracePt t="356785" x="6826250" y="3695700"/>
          <p14:tracePt t="356802" x="6851650" y="3727450"/>
          <p14:tracePt t="356819" x="6883400" y="3746500"/>
          <p14:tracePt t="356835" x="6902450" y="3759200"/>
          <p14:tracePt t="356933" x="6902450" y="3765550"/>
          <p14:tracePt t="356945" x="6908800" y="3765550"/>
          <p14:tracePt t="356955" x="6915150" y="3771900"/>
          <p14:tracePt t="356965" x="6915150" y="3778250"/>
          <p14:tracePt t="356973" x="6915150" y="3784600"/>
          <p14:tracePt t="356985" x="6915150" y="3790950"/>
          <p14:tracePt t="357002" x="6915150" y="3797300"/>
          <p14:tracePt t="357019" x="6921500" y="3797300"/>
          <p14:tracePt t="357035" x="6921500" y="3803650"/>
          <p14:tracePt t="357237" x="6921500" y="3810000"/>
          <p14:tracePt t="357527" x="6921500" y="3816350"/>
          <p14:tracePt t="357539" x="6915150" y="3816350"/>
          <p14:tracePt t="357609" x="6902450" y="3816350"/>
          <p14:tracePt t="357617" x="6896100" y="3810000"/>
          <p14:tracePt t="357625" x="6889750" y="3803650"/>
          <p14:tracePt t="357635" x="6877050" y="3797300"/>
          <p14:tracePt t="357652" x="6858000" y="3778250"/>
          <p14:tracePt t="357668" x="6851650" y="3759200"/>
          <p14:tracePt t="357685" x="6838950" y="3727450"/>
          <p14:tracePt t="357702" x="6813550" y="3695700"/>
          <p14:tracePt t="357718" x="6769100" y="3619500"/>
          <p14:tracePt t="357735" x="6737350" y="3524250"/>
          <p14:tracePt t="357752" x="6705600" y="3448050"/>
          <p14:tracePt t="357768" x="6686550" y="3416300"/>
          <p14:tracePt t="357785" x="6686550" y="3397250"/>
          <p14:tracePt t="357801" x="6686550" y="3390900"/>
          <p14:tracePt t="357818" x="6686550" y="3384550"/>
          <p14:tracePt t="357835" x="6686550" y="3365500"/>
          <p14:tracePt t="357852" x="6686550" y="3333750"/>
          <p14:tracePt t="357868" x="6705600" y="3302000"/>
          <p14:tracePt t="357885" x="6724650" y="3276600"/>
          <p14:tracePt t="357918" x="6731000" y="3276600"/>
          <p14:tracePt t="357967" x="6743700" y="3276600"/>
          <p14:tracePt t="357975" x="6756400" y="3276600"/>
          <p14:tracePt t="357983" x="6762750" y="3282950"/>
          <p14:tracePt t="357991" x="6769100" y="3295650"/>
          <p14:tracePt t="358002" x="6775450" y="3302000"/>
          <p14:tracePt t="358018" x="6781800" y="3333750"/>
          <p14:tracePt t="358035" x="6781800" y="3359150"/>
          <p14:tracePt t="358051" x="6781800" y="3384550"/>
          <p14:tracePt t="358068" x="6794500" y="3409950"/>
          <p14:tracePt t="358085" x="6807200" y="3429000"/>
          <p14:tracePt t="358101" x="6813550" y="3441700"/>
          <p14:tracePt t="358118" x="6813550" y="3454400"/>
          <p14:tracePt t="358135" x="6813550" y="3467100"/>
          <p14:tracePt t="358151" x="6813550" y="3473450"/>
          <p14:tracePt t="358168" x="6807200" y="3492500"/>
          <p14:tracePt t="358185" x="6807200" y="3517900"/>
          <p14:tracePt t="358201" x="6807200" y="3524250"/>
          <p14:tracePt t="358218" x="6807200" y="3530600"/>
          <p14:tracePt t="358367" x="6813550" y="3530600"/>
          <p14:tracePt t="358533" x="6813550" y="3517900"/>
          <p14:tracePt t="358541" x="6819900" y="3505200"/>
          <p14:tracePt t="358549" x="6819900" y="3492500"/>
          <p14:tracePt t="358559" x="6826250" y="3479800"/>
          <p14:tracePt t="358568" x="6832600" y="3467100"/>
          <p14:tracePt t="358584" x="6838950" y="3448050"/>
          <p14:tracePt t="358601" x="6845300" y="3435350"/>
          <p14:tracePt t="358618" x="6851650" y="3422650"/>
          <p14:tracePt t="358634" x="6864350" y="3409950"/>
          <p14:tracePt t="358651" x="6889750" y="3390900"/>
          <p14:tracePt t="358668" x="6908800" y="3371850"/>
          <p14:tracePt t="358685" x="6927850" y="3352800"/>
          <p14:tracePt t="358701" x="6959600" y="3321050"/>
          <p14:tracePt t="358718" x="6985000" y="3302000"/>
          <p14:tracePt t="358734" x="7004050" y="3289300"/>
          <p14:tracePt t="359070" x="6997700" y="3289300"/>
          <p14:tracePt t="359078" x="6991350" y="3289300"/>
          <p14:tracePt t="359197" x="6985000" y="3289300"/>
          <p14:tracePt t="359299" x="6985000" y="3295650"/>
          <p14:tracePt t="359307" x="6985000" y="3308350"/>
          <p14:tracePt t="359317" x="6985000" y="3321050"/>
          <p14:tracePt t="359334" x="6985000" y="3352800"/>
          <p14:tracePt t="359351" x="6991350" y="3378200"/>
          <p14:tracePt t="359367" x="6997700" y="3397250"/>
          <p14:tracePt t="359384" x="7004050" y="3409950"/>
          <p14:tracePt t="359442" x="7010400" y="3409950"/>
          <p14:tracePt t="359455" x="7016750" y="3416300"/>
          <p14:tracePt t="359463" x="7016750" y="3422650"/>
          <p14:tracePt t="359471" x="7023100" y="3435350"/>
          <p14:tracePt t="359485" x="7023100" y="3441700"/>
          <p14:tracePt t="359501" x="7029450" y="3454400"/>
          <p14:tracePt t="359560" x="7029450" y="3460750"/>
          <p14:tracePt t="359569" x="7035800" y="3473450"/>
          <p14:tracePt t="359574" x="7035800" y="3479800"/>
          <p14:tracePt t="359584" x="7042150" y="3486150"/>
          <p14:tracePt t="359601" x="7042150" y="3498850"/>
          <p14:tracePt t="359664" x="7048500" y="3498850"/>
          <p14:tracePt t="359751" x="7048500" y="3505200"/>
          <p14:tracePt t="359853" x="7048500" y="3511550"/>
          <p14:tracePt t="359865" x="7048500" y="3517900"/>
          <p14:tracePt t="359873" x="7048500" y="3524250"/>
          <p14:tracePt t="359884" x="7048500" y="3530600"/>
          <p14:tracePt t="359911" x="7048500" y="3536950"/>
          <p14:tracePt t="360396" x="7042150" y="3536950"/>
          <p14:tracePt t="360411" x="7035800" y="3536950"/>
          <p14:tracePt t="360427" x="7029450" y="3524250"/>
          <p14:tracePt t="360436" x="7023100" y="3524250"/>
          <p14:tracePt t="360481" x="7016750" y="3517900"/>
          <p14:tracePt t="360493" x="7010400" y="3511550"/>
          <p14:tracePt t="360594" x="7004050" y="3505200"/>
          <p14:tracePt t="360606" x="6997700" y="3498850"/>
          <p14:tracePt t="360680" x="6997700" y="3492500"/>
          <p14:tracePt t="361223" x="6991350" y="3492500"/>
          <p14:tracePt t="361329" x="6991350" y="3486150"/>
          <p14:tracePt t="361349" x="6991350" y="3479800"/>
          <p14:tracePt t="361379" x="6991350" y="3473450"/>
          <p14:tracePt t="361387" x="6991350" y="3460750"/>
          <p14:tracePt t="361395" x="6991350" y="3448050"/>
          <p14:tracePt t="361403" x="6991350" y="3441700"/>
          <p14:tracePt t="361419" x="6991350" y="3435350"/>
          <p14:tracePt t="361433" x="6991350" y="3422650"/>
          <p14:tracePt t="361450" x="6991350" y="3390900"/>
          <p14:tracePt t="361467" x="6991350" y="3365500"/>
          <p14:tracePt t="361483" x="6991350" y="3346450"/>
          <p14:tracePt t="361500" x="6991350" y="3321050"/>
          <p14:tracePt t="361516" x="6991350" y="3295650"/>
          <p14:tracePt t="361533" x="6991350" y="3276600"/>
          <p14:tracePt t="361550" x="6991350" y="3263900"/>
          <p14:tracePt t="361566" x="6991350" y="3232150"/>
          <p14:tracePt t="361583" x="6978650" y="3206750"/>
          <p14:tracePt t="361600" x="6978650" y="3181350"/>
          <p14:tracePt t="361616" x="6978650" y="3155950"/>
          <p14:tracePt t="361633" x="6978650" y="3130550"/>
          <p14:tracePt t="361650" x="6978650" y="3124200"/>
          <p14:tracePt t="361707" x="6978650" y="3117850"/>
          <p14:tracePt t="361715" x="6978650" y="3111500"/>
          <p14:tracePt t="361722" x="6978650" y="3098800"/>
          <p14:tracePt t="361733" x="6978650" y="3092450"/>
          <p14:tracePt t="361750" x="6985000" y="3086100"/>
          <p14:tracePt t="361792" x="6985000" y="3079750"/>
          <p14:tracePt t="361828" x="6985000" y="3073400"/>
          <p14:tracePt t="361837" x="6985000" y="3067050"/>
          <p14:tracePt t="361849" x="6985000" y="3060700"/>
          <p14:tracePt t="361867" x="6985000" y="3054350"/>
          <p14:tracePt t="361883" x="6985000" y="3048000"/>
          <p14:tracePt t="361903" x="6978650" y="3041650"/>
          <p14:tracePt t="361911" x="6978650" y="3035300"/>
          <p14:tracePt t="361919" x="6978650" y="3028950"/>
          <p14:tracePt t="361933" x="6972300" y="3022600"/>
          <p14:tracePt t="361950" x="6972300" y="3016250"/>
          <p14:tracePt t="362027" x="6965950" y="3009900"/>
          <p14:tracePt t="362055" x="6959600" y="3009900"/>
          <p14:tracePt t="362067" x="6959600" y="3003550"/>
          <p14:tracePt t="362075" x="6959600" y="2997200"/>
          <p14:tracePt t="362109" x="6959600" y="2990850"/>
          <p14:tracePt t="362117" x="6959600" y="2978150"/>
          <p14:tracePt t="362125" x="6959600" y="2965450"/>
          <p14:tracePt t="362133" x="6953250" y="2952750"/>
          <p14:tracePt t="362149" x="6946900" y="2927350"/>
          <p14:tracePt t="362166" x="6940550" y="2901950"/>
          <p14:tracePt t="362183" x="6934200" y="2895600"/>
          <p14:tracePt t="362247" x="6927850" y="2889250"/>
          <p14:tracePt t="362259" x="6927850" y="2882900"/>
          <p14:tracePt t="362265" x="6927850" y="2876550"/>
          <p14:tracePt t="362273" x="6921500" y="2870200"/>
          <p14:tracePt t="362289" x="6921500" y="2863850"/>
          <p14:tracePt t="362341" x="6915150" y="2857500"/>
          <p14:tracePt t="362347" x="6915150" y="2851150"/>
          <p14:tracePt t="362357" x="6908800" y="2851150"/>
          <p14:tracePt t="362366" x="6908800" y="2844800"/>
          <p14:tracePt t="362723" x="6915150" y="2851150"/>
          <p14:tracePt t="362731" x="6915150" y="2857500"/>
          <p14:tracePt t="362809" x="6921500" y="2857500"/>
          <p14:tracePt t="362821" x="6927850" y="2863850"/>
          <p14:tracePt t="362831" x="6934200" y="2870200"/>
          <p14:tracePt t="362835" x="6940550" y="2876550"/>
          <p14:tracePt t="362849" x="6953250" y="2882900"/>
          <p14:tracePt t="362866" x="6959600" y="2901950"/>
          <p14:tracePt t="362882" x="6965950" y="2914650"/>
          <p14:tracePt t="362899" x="6965950" y="2921000"/>
          <p14:tracePt t="362916" x="6972300" y="2921000"/>
          <p14:tracePt t="362932" x="6972300" y="2927350"/>
          <p14:tracePt t="362976" x="6972300" y="2933700"/>
          <p14:tracePt t="362989" x="6972300" y="2940050"/>
          <p14:tracePt t="363159" x="6965950" y="2940050"/>
          <p14:tracePt t="363167" x="6959600" y="2940050"/>
          <p14:tracePt t="363179" x="6953250" y="2940050"/>
          <p14:tracePt t="363199" x="6946900" y="2940050"/>
          <p14:tracePt t="363293" x="6940550" y="2946400"/>
          <p14:tracePt t="364007" x="6934200" y="2946400"/>
          <p14:tracePt t="364020" x="6927850" y="2952750"/>
          <p14:tracePt t="364133" x="6927850" y="2959100"/>
          <p14:tracePt t="364183" x="6927850" y="2965450"/>
          <p14:tracePt t="364278" x="6915150" y="2965450"/>
          <p14:tracePt t="364287" x="6908800" y="2965450"/>
          <p14:tracePt t="364294" x="6902450" y="2965450"/>
          <p14:tracePt t="364308" x="6896100" y="2965450"/>
          <p14:tracePt t="364328" x="6889750" y="2965450"/>
          <p14:tracePt t="365947" x="6896100" y="2965450"/>
          <p14:tracePt t="365955" x="6896100" y="2978150"/>
          <p14:tracePt t="365971" x="6902450" y="2984500"/>
          <p14:tracePt t="365981" x="6902450" y="2990850"/>
          <p14:tracePt t="365998" x="6902450" y="3003550"/>
          <p14:tracePt t="366039" x="6902450" y="3009900"/>
          <p14:tracePt t="366053" x="6908800" y="3016250"/>
          <p14:tracePt t="366064" x="6915150" y="3022600"/>
          <p14:tracePt t="366081" x="6915150" y="3048000"/>
          <p14:tracePt t="366098" x="6915150" y="3073400"/>
          <p14:tracePt t="366114" x="6915150" y="3124200"/>
          <p14:tracePt t="366131" x="6915150" y="3162300"/>
          <p14:tracePt t="366148" x="6915150" y="3181350"/>
          <p14:tracePt t="366164" x="6915150" y="3206750"/>
          <p14:tracePt t="366181" x="6915150" y="3225800"/>
          <p14:tracePt t="366198" x="6915150" y="3244850"/>
          <p14:tracePt t="366215" x="6921500" y="3257550"/>
          <p14:tracePt t="366231" x="6921500" y="3263900"/>
          <p14:tracePt t="366248" x="6921500" y="3276600"/>
          <p14:tracePt t="366264" x="6927850" y="3302000"/>
          <p14:tracePt t="366281" x="6959600" y="3327400"/>
          <p14:tracePt t="366298" x="6978650" y="3352800"/>
          <p14:tracePt t="366314" x="6991350" y="3378200"/>
          <p14:tracePt t="366381" x="6997700" y="3384550"/>
          <p14:tracePt t="366393" x="7004050" y="3390900"/>
          <p14:tracePt t="366401" x="7016750" y="3397250"/>
          <p14:tracePt t="366414" x="7023100" y="3409950"/>
          <p14:tracePt t="366431" x="7042150" y="3441700"/>
          <p14:tracePt t="366448" x="7048500" y="3454400"/>
          <p14:tracePt t="366481" x="7048500" y="3467100"/>
          <p14:tracePt t="366498" x="7048500" y="3473450"/>
          <p14:tracePt t="366514" x="7048500" y="3498850"/>
          <p14:tracePt t="366531" x="7048500" y="3511550"/>
          <p14:tracePt t="366548" x="7048500" y="3524250"/>
          <p14:tracePt t="366564" x="7048500" y="3536950"/>
          <p14:tracePt t="366639" x="7048500" y="3543300"/>
          <p14:tracePt t="366803" x="7054850" y="3549650"/>
          <p14:tracePt t="366815" x="7061200" y="3556000"/>
          <p14:tracePt t="366823" x="7067550" y="3556000"/>
          <p14:tracePt t="366831" x="7067550" y="3562350"/>
          <p14:tracePt t="366900" x="7073900" y="3562350"/>
          <p14:tracePt t="366917" x="7080250" y="3562350"/>
          <p14:tracePt t="366923" x="7086600" y="3562350"/>
          <p14:tracePt t="366931" x="7092950" y="3562350"/>
          <p14:tracePt t="366947" x="7112000" y="3562350"/>
          <p14:tracePt t="367029" x="7124700" y="3562350"/>
          <p14:tracePt t="367044" x="7131050" y="3562350"/>
          <p14:tracePt t="367053" x="7143750" y="3562350"/>
          <p14:tracePt t="367061" x="7150100" y="3562350"/>
          <p14:tracePt t="367077" x="7156450" y="3562350"/>
          <p14:tracePt t="367083" x="7162800" y="3568700"/>
          <p14:tracePt t="367097" x="7169150" y="3568700"/>
          <p14:tracePt t="367114" x="7181850" y="3568700"/>
          <p14:tracePt t="367131" x="7200900" y="3568700"/>
          <p14:tracePt t="367147" x="7219950" y="3575050"/>
          <p14:tracePt t="367164" x="7232650" y="3575050"/>
          <p14:tracePt t="367255" x="7239000" y="3581400"/>
          <p14:tracePt t="367271" x="7245350" y="3581400"/>
          <p14:tracePt t="367283" x="7251700" y="3581400"/>
          <p14:tracePt t="367303" x="7258050" y="3581400"/>
          <p14:tracePt t="367337" x="7264400" y="3581400"/>
          <p14:tracePt t="367345" x="7270750" y="3581400"/>
          <p14:tracePt t="367360" x="7277100" y="3581400"/>
          <p14:tracePt t="367369" x="7283450" y="3581400"/>
          <p14:tracePt t="367388" x="7289800" y="3581400"/>
          <p14:tracePt t="367430" x="7296150" y="3581400"/>
          <p14:tracePt t="367446" x="7302500" y="3581400"/>
          <p14:tracePt t="367454" x="7308850" y="3581400"/>
          <p14:tracePt t="367464" x="7321550" y="3581400"/>
          <p14:tracePt t="367481" x="7327900" y="3581400"/>
          <p14:tracePt t="367497" x="7346950" y="3575050"/>
          <p14:tracePt t="367514" x="7359650" y="3575050"/>
          <p14:tracePt t="367530" x="7378700" y="3568700"/>
          <p14:tracePt t="367547" x="7385050" y="3568700"/>
          <p14:tracePt t="367564" x="7397750" y="3562350"/>
          <p14:tracePt t="367580" x="7410450" y="3562350"/>
          <p14:tracePt t="367597" x="7423150" y="3562350"/>
          <p14:tracePt t="367614" x="7442200" y="3562350"/>
          <p14:tracePt t="367630" x="7467600" y="3562350"/>
          <p14:tracePt t="367647" x="7486650" y="3562350"/>
          <p14:tracePt t="367664" x="7505700" y="3562350"/>
          <p14:tracePt t="367680" x="7531100" y="3568700"/>
          <p14:tracePt t="367697" x="7550150" y="3575050"/>
          <p14:tracePt t="367714" x="7569200" y="3575050"/>
          <p14:tracePt t="367730" x="7588250" y="3587750"/>
          <p14:tracePt t="367747" x="7600950" y="3587750"/>
          <p14:tracePt t="367764" x="7613650" y="3594100"/>
          <p14:tracePt t="367797" x="7620000" y="3594100"/>
          <p14:tracePt t="367814" x="7626350" y="3594100"/>
          <p14:tracePt t="367830" x="7632700" y="3594100"/>
          <p14:tracePt t="367861" x="7639050" y="3594100"/>
          <p14:tracePt t="367873" x="7645400" y="3594100"/>
          <p14:tracePt t="367883" x="7651750" y="3594100"/>
          <p14:tracePt t="367899" x="7658100" y="3594100"/>
          <p14:tracePt t="367914" x="7664450" y="3594100"/>
          <p14:tracePt t="367930" x="7670800" y="3594100"/>
          <p14:tracePt t="367947" x="7677150" y="3594100"/>
          <p14:tracePt t="368853" x="7664450" y="3587750"/>
          <p14:tracePt t="368861" x="7658100" y="3581400"/>
          <p14:tracePt t="368869" x="7651750" y="3575050"/>
          <p14:tracePt t="368899" x="7645400" y="3568700"/>
          <p14:tracePt t="368907" x="7639050" y="3568700"/>
          <p14:tracePt t="368915" x="7632700" y="3568700"/>
          <p14:tracePt t="368930" x="7620000" y="3562350"/>
          <p14:tracePt t="368947" x="7607300" y="3556000"/>
          <p14:tracePt t="368963" x="7581900" y="3543300"/>
          <p14:tracePt t="368980" x="7550150" y="3511550"/>
          <p14:tracePt t="368997" x="7524750" y="3486150"/>
          <p14:tracePt t="369013" x="7499350" y="3460750"/>
          <p14:tracePt t="369030" x="7454900" y="3422650"/>
          <p14:tracePt t="369046" x="7397750" y="3365500"/>
          <p14:tracePt t="369063" x="7359650" y="3314700"/>
          <p14:tracePt t="369080" x="7327900" y="3270250"/>
          <p14:tracePt t="369096" x="7296150" y="3181350"/>
          <p14:tracePt t="369113" x="7245350" y="3079750"/>
          <p14:tracePt t="369130" x="7169150" y="2965450"/>
          <p14:tracePt t="369146" x="7073900" y="2851150"/>
          <p14:tracePt t="369163" x="6965950" y="2730500"/>
          <p14:tracePt t="369180" x="6889750" y="2609850"/>
          <p14:tracePt t="369196" x="6845300" y="2527300"/>
          <p14:tracePt t="369213" x="6813550" y="2470150"/>
          <p14:tracePt t="369230" x="6788150" y="2425700"/>
          <p14:tracePt t="369246" x="6750050" y="2355850"/>
          <p14:tracePt t="369263" x="6724650" y="2273300"/>
          <p14:tracePt t="369280" x="6711950" y="2216150"/>
          <p14:tracePt t="369296" x="6686550" y="2165350"/>
          <p14:tracePt t="369313" x="6667500" y="2127250"/>
          <p14:tracePt t="369330" x="6661150" y="2108200"/>
          <p14:tracePt t="369346" x="6648450" y="2089150"/>
          <p14:tracePt t="369363" x="6648450" y="2063750"/>
          <p14:tracePt t="369379" x="6648450" y="2051050"/>
          <p14:tracePt t="369396" x="6648450" y="2038350"/>
          <p14:tracePt t="369460" x="6648450" y="2032000"/>
          <p14:tracePt t="369469" x="6648450" y="2025650"/>
          <p14:tracePt t="369477" x="6642100" y="2019300"/>
          <p14:tracePt t="369485" x="6635750" y="2012950"/>
          <p14:tracePt t="369496" x="6635750" y="2006600"/>
          <p14:tracePt t="369562" x="6635750" y="2000250"/>
          <p14:tracePt t="369574" x="6635750" y="1993900"/>
          <p14:tracePt t="369590" x="6629400" y="1987550"/>
          <p14:tracePt t="369604" x="6629400" y="1981200"/>
          <p14:tracePt t="369867" x="6629400" y="1974850"/>
          <p14:tracePt t="369883" x="6635750" y="1974850"/>
          <p14:tracePt t="369925" x="6635750" y="1968500"/>
          <p14:tracePt t="370000" x="6642100" y="1968500"/>
          <p14:tracePt t="370113" x="6648450" y="1968500"/>
          <p14:tracePt t="370125" x="6654800" y="1968500"/>
          <p14:tracePt t="370171" x="6661150" y="1968500"/>
          <p14:tracePt t="370195" x="6667500" y="1968500"/>
          <p14:tracePt t="370202" x="6673850" y="1968500"/>
          <p14:tracePt t="370212" x="6680200" y="1974850"/>
          <p14:tracePt t="370760" x="6680200" y="1981200"/>
          <p14:tracePt t="370774" x="6680200" y="1987550"/>
          <p14:tracePt t="370792" x="6680200" y="1993900"/>
          <p14:tracePt t="370801" x="6673850" y="1993900"/>
          <p14:tracePt t="370812" x="6673850" y="2000250"/>
          <p14:tracePt t="370848" x="6673850" y="2006600"/>
          <p14:tracePt t="370863" x="6673850" y="2012950"/>
          <p14:tracePt t="370870" x="6673850" y="2025650"/>
          <p14:tracePt t="370879" x="6673850" y="2032000"/>
          <p14:tracePt t="370896" x="6680200" y="2038350"/>
          <p14:tracePt t="370912" x="6686550" y="2057400"/>
          <p14:tracePt t="370929" x="6699250" y="2076450"/>
          <p14:tracePt t="370945" x="6724650" y="2101850"/>
          <p14:tracePt t="370962" x="6756400" y="2146300"/>
          <p14:tracePt t="370979" x="6794500" y="2260600"/>
          <p14:tracePt t="370996" x="6826250" y="2311400"/>
          <p14:tracePt t="371012" x="6858000" y="2368550"/>
          <p14:tracePt t="371029" x="6883400" y="2406650"/>
          <p14:tracePt t="371046" x="6908800" y="2444750"/>
          <p14:tracePt t="371062" x="6927850" y="2514600"/>
          <p14:tracePt t="371079" x="6940550" y="2622550"/>
          <p14:tracePt t="371096" x="6940550" y="2724150"/>
          <p14:tracePt t="371112" x="6946900" y="2825750"/>
          <p14:tracePt t="371129" x="6991350" y="2952750"/>
          <p14:tracePt t="371145" x="7016750" y="3028950"/>
          <p14:tracePt t="371162" x="7029450" y="3060700"/>
          <p14:tracePt t="371179" x="7035800" y="3098800"/>
          <p14:tracePt t="371195" x="7035800" y="3117850"/>
          <p14:tracePt t="371212" x="7035800" y="3143250"/>
          <p14:tracePt t="371229" x="7048500" y="3225800"/>
          <p14:tracePt t="371245" x="7067550" y="3333750"/>
          <p14:tracePt t="371262" x="7092950" y="3441700"/>
          <p14:tracePt t="371279" x="7131050" y="3549650"/>
          <p14:tracePt t="371295" x="7162800" y="3613150"/>
          <p14:tracePt t="371312" x="7181850" y="3638550"/>
          <p14:tracePt t="371329" x="7188200" y="3638550"/>
          <p14:tracePt t="371345" x="7200900" y="3657600"/>
          <p14:tracePt t="371347" x="7207250" y="3663950"/>
          <p14:tracePt t="371362" x="7219950" y="3689350"/>
          <p14:tracePt t="371379" x="7245350" y="3721100"/>
          <p14:tracePt t="371395" x="7270750" y="3784600"/>
          <p14:tracePt t="371412" x="7296150" y="3835400"/>
          <p14:tracePt t="371429" x="7321550" y="3873500"/>
          <p14:tracePt t="371445" x="7327900" y="3892550"/>
          <p14:tracePt t="371487" x="7327900" y="3898900"/>
          <p14:tracePt t="371510" x="7327900" y="3905250"/>
          <p14:tracePt t="371519" x="7327900" y="3917950"/>
          <p14:tracePt t="371529" x="7327900" y="3924300"/>
          <p14:tracePt t="371545" x="7327900" y="3930650"/>
          <p14:tracePt t="371585" x="7327900" y="3937000"/>
          <p14:tracePt t="371647" x="7327900" y="3943350"/>
          <p14:tracePt t="372023" x="7334250" y="3943350"/>
          <p14:tracePt t="372029" x="7334250" y="3949700"/>
          <p14:tracePt t="372037" x="7340600" y="3949700"/>
          <p14:tracePt t="372047" x="7340600" y="3956050"/>
          <p14:tracePt t="372062" x="7340600" y="3962400"/>
          <p14:tracePt t="372078" x="7340600" y="3981450"/>
          <p14:tracePt t="372112" x="7340600" y="3987800"/>
          <p14:tracePt t="372128" x="7340600" y="3994150"/>
          <p14:tracePt t="372145" x="7346950" y="4006850"/>
          <p14:tracePt t="372162" x="7346950" y="4019550"/>
          <p14:tracePt t="372178" x="7346950" y="4038600"/>
          <p14:tracePt t="372195" x="7346950" y="4057650"/>
          <p14:tracePt t="372212" x="7346950" y="4083050"/>
          <p14:tracePt t="372271" x="7346950" y="4089400"/>
          <p14:tracePt t="372299" x="7346950" y="4095750"/>
          <p14:tracePt t="372311" x="7346950" y="4102100"/>
          <p14:tracePt t="372319" x="7346950" y="4108450"/>
          <p14:tracePt t="372328" x="7346950" y="4114800"/>
          <p14:tracePt t="372345" x="7346950" y="4121150"/>
          <p14:tracePt t="372385" x="7346950" y="4127500"/>
          <p14:tracePt t="372425" x="7346950" y="4133850"/>
          <p14:tracePt t="372431" x="7353300" y="4133850"/>
          <p14:tracePt t="372439" x="7359650" y="4140200"/>
          <p14:tracePt t="372447" x="7359650" y="4146550"/>
          <p14:tracePt t="372462" x="7366000" y="4159250"/>
          <p14:tracePt t="372478" x="7366000" y="4165600"/>
          <p14:tracePt t="372585" x="7372350" y="4171950"/>
          <p14:tracePt t="372607" x="7378700" y="4178300"/>
          <p14:tracePt t="372619" x="7378700" y="4184650"/>
          <p14:tracePt t="372647" x="7378700" y="4191000"/>
          <p14:tracePt t="372659" x="7385050" y="4197350"/>
          <p14:tracePt t="372690" x="7385050" y="4203700"/>
          <p14:tracePt t="372815" x="7391400" y="4203700"/>
          <p14:tracePt t="372841" x="7397750" y="4210050"/>
          <p14:tracePt t="372854" x="7397750" y="4216400"/>
          <p14:tracePt t="372915" x="7397750" y="4222750"/>
          <p14:tracePt t="373393" x="7397750" y="4229100"/>
          <p14:tracePt t="373404" x="7397750" y="4235450"/>
          <p14:tracePt t="373419" x="7397750" y="4241800"/>
          <p14:tracePt t="373435" x="7397750" y="4248150"/>
          <p14:tracePt t="373442" x="7397750" y="4254500"/>
          <p14:tracePt t="373451" x="7397750" y="4260850"/>
          <p14:tracePt t="373461" x="7397750" y="4273550"/>
          <p14:tracePt t="373478" x="7397750" y="4279900"/>
          <p14:tracePt t="373494" x="7397750" y="4292600"/>
          <p14:tracePt t="373511" x="7397750" y="4305300"/>
          <p14:tracePt t="373528" x="7391400" y="4318000"/>
          <p14:tracePt t="373544" x="7385050" y="4337050"/>
          <p14:tracePt t="373561" x="7385050" y="4362450"/>
          <p14:tracePt t="373578" x="7385050" y="4381500"/>
          <p14:tracePt t="373594" x="7385050" y="4387850"/>
          <p14:tracePt t="373751" x="7372350" y="4381500"/>
          <p14:tracePt t="373759" x="7366000" y="4381500"/>
          <p14:tracePt t="373767" x="7366000" y="4375150"/>
          <p14:tracePt t="373778" x="7366000" y="4362450"/>
          <p14:tracePt t="373794" x="7385050" y="4330700"/>
          <p14:tracePt t="373811" x="7385050" y="4311650"/>
          <p14:tracePt t="373828" x="7385050" y="4286250"/>
          <p14:tracePt t="373844" x="7385050" y="4267200"/>
          <p14:tracePt t="373861" x="7404100" y="4229100"/>
          <p14:tracePt t="373878" x="7404100" y="4216400"/>
          <p14:tracePt t="373894" x="7404100" y="4191000"/>
          <p14:tracePt t="373911" x="7404100" y="4184650"/>
          <p14:tracePt t="373927" x="7404100" y="4171950"/>
          <p14:tracePt t="373944" x="7391400" y="4146550"/>
          <p14:tracePt t="373961" x="7391400" y="4121150"/>
          <p14:tracePt t="373977" x="7391400" y="4102100"/>
          <p14:tracePt t="373994" x="7391400" y="4083050"/>
          <p14:tracePt t="374011" x="7385050" y="4064000"/>
          <p14:tracePt t="374027" x="7372350" y="4051300"/>
          <p14:tracePt t="374044" x="7359650" y="4038600"/>
          <p14:tracePt t="374061" x="7340600" y="4000500"/>
          <p14:tracePt t="374077" x="7327900" y="3975100"/>
          <p14:tracePt t="374094" x="7302500" y="3943350"/>
          <p14:tracePt t="374111" x="7277100" y="3917950"/>
          <p14:tracePt t="374128" x="7245350" y="3886200"/>
          <p14:tracePt t="374144" x="7200900" y="3816350"/>
          <p14:tracePt t="374161" x="7181850" y="3790950"/>
          <p14:tracePt t="374177" x="7181850" y="3778250"/>
          <p14:tracePt t="374194" x="7181850" y="3771900"/>
          <p14:tracePt t="374211" x="7207250" y="3759200"/>
          <p14:tracePt t="374227" x="7239000" y="3746500"/>
          <p14:tracePt t="374244" x="7283450" y="3714750"/>
          <p14:tracePt t="374261" x="7327900" y="3689350"/>
          <p14:tracePt t="374277" x="7334250" y="3683000"/>
          <p14:tracePt t="374294" x="7315200" y="3683000"/>
          <p14:tracePt t="374311" x="7258050" y="3746500"/>
          <p14:tracePt t="374327" x="7258050" y="3867150"/>
          <p14:tracePt t="374344" x="7289800" y="3937000"/>
          <p14:tracePt t="374377" x="7296150" y="3937000"/>
          <p14:tracePt t="374489" x="7289800" y="3937000"/>
          <p14:tracePt t="374509" x="7270750" y="3937000"/>
          <p14:tracePt t="374517" x="7251700" y="3937000"/>
          <p14:tracePt t="374525" x="7239000" y="3937000"/>
          <p14:tracePt t="374533" x="7226300" y="3937000"/>
          <p14:tracePt t="374544" x="7207250" y="3924300"/>
          <p14:tracePt t="374561" x="7181850" y="3898900"/>
          <p14:tracePt t="374577" x="7156450" y="3879850"/>
          <p14:tracePt t="374594" x="7137400" y="3860800"/>
          <p14:tracePt t="374863" x="7131050" y="3860800"/>
          <p14:tracePt t="374871" x="7105650" y="3867150"/>
          <p14:tracePt t="374879" x="7092950" y="3867150"/>
          <p14:tracePt t="374894" x="7080250" y="3873500"/>
          <p14:tracePt t="374910" x="7061200" y="3879850"/>
          <p14:tracePt t="374944" x="7035800" y="3879850"/>
          <p14:tracePt t="374960" x="6991350" y="3905250"/>
          <p14:tracePt t="375099" x="7023100" y="3867150"/>
          <p14:tracePt t="375105" x="7048500" y="3822700"/>
          <p14:tracePt t="375112" x="7086600" y="3765550"/>
          <p14:tracePt t="375127" x="7112000" y="3746500"/>
          <p14:tracePt t="375272" x="7131050" y="3740150"/>
          <p14:tracePt t="375281" x="7251700" y="3752850"/>
          <p14:tracePt t="375288" x="7499350" y="3854450"/>
          <p14:tracePt t="375297" x="7778750" y="4019550"/>
          <p14:tracePt t="375310" x="8020050" y="4235450"/>
          <p14:tracePt t="375327" x="8420100" y="4692650"/>
          <p14:tracePt t="375344" x="8699500" y="5060950"/>
          <p14:tracePt t="375360" x="8750300" y="5118100"/>
          <p14:tracePt t="375377" x="8756650" y="5118100"/>
          <p14:tracePt t="375411" x="8756650" y="5124450"/>
          <p14:tracePt t="375419" x="8724900" y="5130800"/>
          <p14:tracePt t="375427" x="8686800" y="5130800"/>
          <p14:tracePt t="375443" x="8661400" y="5143500"/>
          <p14:tracePt t="375460" x="8648700" y="5143500"/>
          <p14:tracePt t="375477" x="8636000" y="5143500"/>
          <p14:tracePt t="375494" x="8616950" y="5143500"/>
          <p14:tracePt t="375510" x="8540750" y="5137150"/>
          <p14:tracePt t="375527" x="8426450" y="5137150"/>
          <p14:tracePt t="375543" x="8362950" y="5130800"/>
          <p14:tracePt t="375560" x="8331200" y="5130800"/>
          <p14:tracePt t="375577" x="8305800" y="5130800"/>
          <p14:tracePt t="375593" x="8261350" y="5130800"/>
          <p14:tracePt t="375610" x="8140700" y="5099050"/>
          <p14:tracePt t="375627" x="7956550" y="5048250"/>
          <p14:tracePt t="375643" x="7766050" y="4965700"/>
          <p14:tracePt t="375660" x="7734300" y="4953000"/>
          <p14:tracePt t="375694" x="7727950" y="4953000"/>
          <p14:tracePt t="375710" x="7708900" y="4940300"/>
          <p14:tracePt t="375727" x="7683500" y="4914900"/>
          <p14:tracePt t="375743" x="7658100" y="4902200"/>
          <p14:tracePt t="375760" x="7645400" y="4895850"/>
          <p14:tracePt t="375793" x="7645400" y="4883150"/>
          <p14:tracePt t="375810" x="7639050" y="4870450"/>
          <p14:tracePt t="375827" x="7626350" y="4851400"/>
          <p14:tracePt t="375843" x="7600950" y="4838700"/>
          <p14:tracePt t="375860" x="7575550" y="4826000"/>
          <p14:tracePt t="375877" x="7562850" y="4826000"/>
          <p14:tracePt t="375893" x="7562850" y="4819650"/>
          <p14:tracePt t="375927" x="7556500" y="4819650"/>
          <p14:tracePt t="375943" x="7550150" y="4819650"/>
          <p14:tracePt t="375960" x="7537450" y="4813300"/>
          <p14:tracePt t="375977" x="7531100" y="4813300"/>
          <p14:tracePt t="375993" x="7524750" y="4813300"/>
          <p14:tracePt t="376056" x="7518400" y="4813300"/>
          <p14:tracePt t="376069" x="7512050" y="4813300"/>
          <p14:tracePt t="376125" x="7512050" y="4806950"/>
          <p14:tracePt t="376151" x="7505700" y="4806950"/>
          <p14:tracePt t="376163" x="7499350" y="4806950"/>
          <p14:tracePt t="376171" x="7486650" y="4806950"/>
          <p14:tracePt t="376188" x="7480300" y="4806950"/>
          <p14:tracePt t="376273" x="7473950" y="4806950"/>
          <p14:tracePt t="376289" x="7473950" y="4813300"/>
          <p14:tracePt t="376334" x="7467600" y="4819650"/>
          <p14:tracePt t="376351" x="7467600" y="4826000"/>
          <p14:tracePt t="376359" x="7454900" y="4832350"/>
          <p14:tracePt t="376367" x="7442200" y="4851400"/>
          <p14:tracePt t="376377" x="7423150" y="4864100"/>
          <p14:tracePt t="376393" x="7410450" y="4876800"/>
          <p14:tracePt t="376410" x="7397750" y="4895850"/>
          <p14:tracePt t="376478" x="7391400" y="4902200"/>
          <p14:tracePt t="376490" x="7385050" y="4908550"/>
          <p14:tracePt t="376499" x="7378700" y="4914900"/>
          <p14:tracePt t="376510" x="7366000" y="4927600"/>
          <p14:tracePt t="376526" x="7346950" y="4953000"/>
          <p14:tracePt t="376543" x="7334250" y="4972050"/>
          <p14:tracePt t="376560" x="7327900" y="4978400"/>
          <p14:tracePt t="376577" x="7327900" y="4984750"/>
          <p14:tracePt t="376675" x="7327900" y="4991100"/>
          <p14:tracePt t="376683" x="7321550" y="4991100"/>
          <p14:tracePt t="376692" x="7315200" y="4991100"/>
          <p14:tracePt t="376699" x="7302500" y="4997450"/>
          <p14:tracePt t="376715" x="7296150" y="4997450"/>
          <p14:tracePt t="376839" x="7289800" y="4997450"/>
          <p14:tracePt t="378311" x="7296150" y="4997450"/>
          <p14:tracePt t="378319" x="7308850" y="4991100"/>
          <p14:tracePt t="378327" x="7315200" y="4984750"/>
          <p14:tracePt t="378342" x="7321550" y="4978400"/>
          <p14:tracePt t="378359" x="7327900" y="4972050"/>
          <p14:tracePt t="378376" x="7334250" y="4965700"/>
          <p14:tracePt t="378392" x="7353300" y="4959350"/>
          <p14:tracePt t="378409" x="7366000" y="4953000"/>
          <p14:tracePt t="378426" x="7372350" y="4953000"/>
          <p14:tracePt t="378442" x="7378700" y="4953000"/>
          <p14:tracePt t="378471" x="7385050" y="4946650"/>
          <p14:tracePt t="378483" x="7385050" y="4940300"/>
          <p14:tracePt t="378492" x="7391400" y="4940300"/>
          <p14:tracePt t="378509" x="7397750" y="4927600"/>
          <p14:tracePt t="378525" x="7416800" y="4927600"/>
          <p14:tracePt t="378709" x="7410450" y="4927600"/>
          <p14:tracePt t="378811" x="7404100" y="4927600"/>
          <p14:tracePt t="378825" x="7397750" y="4927600"/>
          <p14:tracePt t="378923" x="7391400" y="4927600"/>
          <p14:tracePt t="378939" x="7385050" y="4927600"/>
          <p14:tracePt t="378947" x="7372350" y="4921250"/>
          <p14:tracePt t="378955" x="7366000" y="4921250"/>
          <p14:tracePt t="379009" x="7359650" y="4914900"/>
          <p14:tracePt t="379021" x="7353300" y="4914900"/>
          <p14:tracePt t="379029" x="7346950" y="4914900"/>
          <p14:tracePt t="379042" x="7340600" y="4908550"/>
          <p14:tracePt t="379059" x="7327900" y="4902200"/>
          <p14:tracePt t="379075" x="7321550" y="4895850"/>
          <p14:tracePt t="379427" x="7321550" y="4908550"/>
          <p14:tracePt t="379435" x="7321550" y="4921250"/>
          <p14:tracePt t="379442" x="7321550" y="4933950"/>
          <p14:tracePt t="379458" x="7321550" y="4946650"/>
          <p14:tracePt t="379477" x="7321550" y="4953000"/>
          <p14:tracePt t="379492" x="7321550" y="4959350"/>
          <p14:tracePt t="379508" x="7321550" y="4984750"/>
          <p14:tracePt t="379525" x="7321550" y="5010150"/>
          <p14:tracePt t="379542" x="7327900" y="5029200"/>
          <p14:tracePt t="379558" x="7327900" y="5035550"/>
          <p14:tracePt t="379575" x="7327900" y="5048250"/>
          <p14:tracePt t="379592" x="7327900" y="5054600"/>
          <p14:tracePt t="379608" x="7346950" y="5073650"/>
          <p14:tracePt t="379625" x="7359650" y="5099050"/>
          <p14:tracePt t="379642" x="7372350" y="5111750"/>
          <p14:tracePt t="379658" x="7372350" y="5118100"/>
          <p14:tracePt t="379675" x="7372350" y="5130800"/>
          <p14:tracePt t="379692" x="7372350" y="5137150"/>
          <p14:tracePt t="379708" x="7378700" y="5149850"/>
          <p14:tracePt t="379742" x="7385050" y="5162550"/>
          <p14:tracePt t="379758" x="7391400" y="5181600"/>
          <p14:tracePt t="380368" x="7391400" y="5175250"/>
          <p14:tracePt t="380384" x="7391400" y="5168900"/>
          <p14:tracePt t="380391" x="7397750" y="5168900"/>
          <p14:tracePt t="380399" x="7404100" y="5162550"/>
          <p14:tracePt t="380414" x="7404100" y="5156200"/>
          <p14:tracePt t="380425" x="7416800" y="5149850"/>
          <p14:tracePt t="380441" x="7435850" y="5124450"/>
          <p14:tracePt t="380458" x="7461250" y="5111750"/>
          <p14:tracePt t="380475" x="7486650" y="5086350"/>
          <p14:tracePt t="380491" x="7499350" y="5073650"/>
          <p14:tracePt t="380508" x="7505700" y="5067300"/>
          <p14:tracePt t="380563" x="7512050" y="5067300"/>
          <p14:tracePt t="380571" x="7512050" y="5054600"/>
          <p14:tracePt t="380579" x="7518400" y="5041900"/>
          <p14:tracePt t="380591" x="7537450" y="5022850"/>
          <p14:tracePt t="380608" x="7550150" y="4997450"/>
          <p14:tracePt t="380625" x="7550150" y="4991100"/>
          <p14:tracePt t="380641" x="7531100" y="4972050"/>
          <p14:tracePt t="380658" x="7512050" y="4953000"/>
          <p14:tracePt t="380675" x="7499350" y="4902200"/>
          <p14:tracePt t="380691" x="7493000" y="4800600"/>
          <p14:tracePt t="380708" x="7518400" y="4686300"/>
          <p14:tracePt t="380724" x="7550150" y="4641850"/>
          <p14:tracePt t="380741" x="7562850" y="4622800"/>
          <p14:tracePt t="380758" x="7562850" y="4616450"/>
          <p14:tracePt t="380774" x="7562850" y="4610100"/>
          <p14:tracePt t="380817" x="7562850" y="4603750"/>
          <p14:tracePt t="380825" x="7562850" y="4597400"/>
          <p14:tracePt t="380833" x="7562850" y="4584700"/>
          <p14:tracePt t="380841" x="7562850" y="4578350"/>
          <p14:tracePt t="380858" x="7562850" y="4559300"/>
          <p14:tracePt t="380874" x="7562850" y="4533900"/>
          <p14:tracePt t="380891" x="7562850" y="4521200"/>
          <p14:tracePt t="380908" x="7569200" y="4508500"/>
          <p14:tracePt t="380924" x="7575550" y="4508500"/>
          <p14:tracePt t="380941" x="7588250" y="4508500"/>
          <p14:tracePt t="380958" x="7600950" y="4508500"/>
          <p14:tracePt t="380974" x="7613650" y="4508500"/>
          <p14:tracePt t="380991" x="7626350" y="4508500"/>
          <p14:tracePt t="381008" x="7632700" y="4508500"/>
          <p14:tracePt t="381087" x="7632700" y="4502150"/>
          <p14:tracePt t="381097" x="7626350" y="4495800"/>
          <p14:tracePt t="381105" x="7620000" y="4495800"/>
          <p14:tracePt t="381113" x="7613650" y="4495800"/>
          <p14:tracePt t="381124" x="7613650" y="4489450"/>
          <p14:tracePt t="381171" x="7607300" y="4489450"/>
          <p14:tracePt t="381223" x="7607300" y="4483100"/>
          <p14:tracePt t="381287" x="7600950" y="4483100"/>
          <p14:tracePt t="381359" x="7600950" y="4476750"/>
          <p14:tracePt t="381875" x="7600950" y="4483100"/>
          <p14:tracePt t="381883" x="7600950" y="4495800"/>
          <p14:tracePt t="381891" x="7607300" y="4508500"/>
          <p14:tracePt t="381907" x="7632700" y="4533900"/>
          <p14:tracePt t="381924" x="7651750" y="4559300"/>
          <p14:tracePt t="381940" x="7670800" y="4597400"/>
          <p14:tracePt t="381957" x="7696200" y="4667250"/>
          <p14:tracePt t="381974" x="7721600" y="4737100"/>
          <p14:tracePt t="381990" x="7772400" y="4889500"/>
          <p14:tracePt t="382007" x="7804150" y="4946650"/>
          <p14:tracePt t="382024" x="7829550" y="4984750"/>
          <p14:tracePt t="382041" x="7861300" y="5029200"/>
          <p14:tracePt t="382057" x="7861300" y="5054600"/>
          <p14:tracePt t="382074" x="7861300" y="5080000"/>
          <p14:tracePt t="382090" x="7854950" y="5105400"/>
          <p14:tracePt t="382107" x="7848600" y="5137150"/>
          <p14:tracePt t="382124" x="7835900" y="5162550"/>
          <p14:tracePt t="382140" x="7823200" y="5194300"/>
          <p14:tracePt t="382157" x="7797800" y="5219700"/>
          <p14:tracePt t="382174" x="7766050" y="5238750"/>
          <p14:tracePt t="382190" x="7740650" y="5251450"/>
          <p14:tracePt t="382207" x="7734300" y="5251450"/>
          <p14:tracePt t="382224" x="7734300" y="5257800"/>
          <p14:tracePt t="382240" x="7734300" y="5264150"/>
          <p14:tracePt t="382257" x="7734300" y="5276850"/>
          <p14:tracePt t="382274" x="7734300" y="5283200"/>
          <p14:tracePt t="382290" x="7740650" y="5289550"/>
          <p14:tracePt t="382307" x="7747000" y="5295900"/>
          <p14:tracePt t="382324" x="7772400" y="5321300"/>
          <p14:tracePt t="382340" x="7778750" y="5334000"/>
          <p14:tracePt t="382357" x="7797800" y="5359400"/>
          <p14:tracePt t="382374" x="7804150" y="5365750"/>
          <p14:tracePt t="382390" x="7804150" y="5372100"/>
          <p14:tracePt t="382487" x="7804150" y="5391150"/>
          <p14:tracePt t="382495" x="7804150" y="5397500"/>
          <p14:tracePt t="382503" x="7804150" y="5410200"/>
          <p14:tracePt t="382511" x="7804150" y="5416550"/>
          <p14:tracePt t="382535" x="7804150" y="5422900"/>
          <p14:tracePt t="382543" x="7804150" y="5429250"/>
          <p14:tracePt t="382643" x="7804150" y="5435600"/>
          <p14:tracePt t="382655" x="7804150" y="5448300"/>
          <p14:tracePt t="382663" x="7804150" y="5454650"/>
          <p14:tracePt t="382674" x="7816850" y="5467350"/>
          <p14:tracePt t="382690" x="7823200" y="5486400"/>
          <p14:tracePt t="382707" x="7829550" y="5499100"/>
          <p14:tracePt t="382724" x="7829550" y="5511800"/>
          <p14:tracePt t="382740" x="7829550" y="5530850"/>
          <p14:tracePt t="382757" x="7829550" y="5543550"/>
          <p14:tracePt t="382774" x="7823200" y="5568950"/>
          <p14:tracePt t="382790" x="7810500" y="5594350"/>
          <p14:tracePt t="382807" x="7804150" y="5607050"/>
          <p14:tracePt t="382897" x="7804150" y="5613400"/>
          <p14:tracePt t="382909" x="7804150" y="5619750"/>
          <p14:tracePt t="382917" x="7804150" y="5626100"/>
          <p14:tracePt t="382924" x="7804150" y="5632450"/>
          <p14:tracePt t="382940" x="7810500" y="5638800"/>
          <p14:tracePt t="382967" x="7816850" y="5645150"/>
          <p14:tracePt t="383019" x="7823200" y="5645150"/>
          <p14:tracePt t="383109" x="7816850" y="5645150"/>
          <p14:tracePt t="383115" x="7804150" y="5638800"/>
          <p14:tracePt t="383124" x="7797800" y="5626100"/>
          <p14:tracePt t="383140" x="7785100" y="5619750"/>
          <p14:tracePt t="383157" x="7778750" y="5594350"/>
          <p14:tracePt t="383173" x="7753350" y="5568950"/>
          <p14:tracePt t="383190" x="7727950" y="5537200"/>
          <p14:tracePt t="383207" x="7702550" y="5511800"/>
          <p14:tracePt t="383223" x="7670800" y="5486400"/>
          <p14:tracePt t="383240" x="7632700" y="5435600"/>
          <p14:tracePt t="383257" x="7613650" y="5416550"/>
          <p14:tracePt t="383273" x="7600950" y="5410200"/>
          <p14:tracePt t="383290" x="7594600" y="5403850"/>
          <p14:tracePt t="383307" x="7588250" y="5397500"/>
          <p14:tracePt t="383523" x="7581900" y="5397500"/>
          <p14:tracePt t="383737" x="7588250" y="5397500"/>
          <p14:tracePt t="385111" x="7588250" y="5391150"/>
          <p14:tracePt t="385119" x="7588250" y="5384800"/>
          <p14:tracePt t="385127" x="7581900" y="5384800"/>
          <p14:tracePt t="385139" x="7575550" y="5378450"/>
          <p14:tracePt t="385156" x="7562850" y="5372100"/>
          <p14:tracePt t="385172" x="7562850" y="5365750"/>
          <p14:tracePt t="385189" x="7556500" y="5353050"/>
          <p14:tracePt t="385206" x="7543800" y="5346700"/>
          <p14:tracePt t="385222" x="7537450" y="5334000"/>
          <p14:tracePt t="385239" x="7531100" y="5334000"/>
          <p14:tracePt t="385256" x="7524750" y="5327650"/>
          <p14:tracePt t="385272" x="7524750" y="5308600"/>
          <p14:tracePt t="385289" x="7518400" y="5295900"/>
          <p14:tracePt t="385306" x="7512050" y="5276850"/>
          <p14:tracePt t="385322" x="7499350" y="5264150"/>
          <p14:tracePt t="385339" x="7480300" y="5251450"/>
          <p14:tracePt t="385356" x="7473950" y="5245100"/>
          <p14:tracePt t="385431" x="7467600" y="5245100"/>
          <p14:tracePt t="385493" x="7461250" y="5245100"/>
          <p14:tracePt t="385504" x="7454900" y="5245100"/>
          <p14:tracePt t="385516" x="7448550" y="5245100"/>
          <p14:tracePt t="385529" x="7442200" y="5245100"/>
          <p14:tracePt t="385539" x="7435850" y="5245100"/>
          <p14:tracePt t="385556" x="7423150" y="5238750"/>
          <p14:tracePt t="385572" x="7410450" y="5238750"/>
          <p14:tracePt t="385589" x="7397750" y="5232400"/>
          <p14:tracePt t="385605" x="7391400" y="5226050"/>
          <p14:tracePt t="385622" x="7391400" y="5219700"/>
          <p14:tracePt t="385639" x="7385050" y="5213350"/>
          <p14:tracePt t="385656" x="7372350" y="5207000"/>
          <p14:tracePt t="385672" x="7366000" y="5207000"/>
          <p14:tracePt t="385705" x="7359650" y="5207000"/>
          <p14:tracePt t="385767" x="7353300" y="5207000"/>
          <p14:tracePt t="385783" x="7346950" y="5200650"/>
          <p14:tracePt t="385791" x="7334250" y="5194300"/>
          <p14:tracePt t="385799" x="7327900" y="5194300"/>
          <p14:tracePt t="385805" x="7321550" y="5194300"/>
          <p14:tracePt t="385822" x="7308850" y="5187950"/>
          <p14:tracePt t="386047" x="7315200" y="5187950"/>
          <p14:tracePt t="386055" x="7321550" y="5187950"/>
          <p14:tracePt t="386063" x="7327900" y="5200650"/>
          <p14:tracePt t="386072" x="7327900" y="5207000"/>
          <p14:tracePt t="386089" x="7334250" y="5213350"/>
          <p14:tracePt t="386137" x="7340600" y="5219700"/>
          <p14:tracePt t="386149" x="7346950" y="5226050"/>
          <p14:tracePt t="386157" x="7359650" y="5238750"/>
          <p14:tracePt t="386172" x="7378700" y="5251450"/>
          <p14:tracePt t="386189" x="7404100" y="5264150"/>
          <p14:tracePt t="386205" x="7423150" y="5276850"/>
          <p14:tracePt t="386222" x="7448550" y="5295900"/>
          <p14:tracePt t="386239" x="7473950" y="5327650"/>
          <p14:tracePt t="386255" x="7505700" y="5353050"/>
          <p14:tracePt t="386272" x="7537450" y="5378450"/>
          <p14:tracePt t="386289" x="7543800" y="5397500"/>
          <p14:tracePt t="386322" x="7550150" y="5397500"/>
          <p14:tracePt t="386339" x="7562850" y="5410200"/>
          <p14:tracePt t="386355" x="7581900" y="5429250"/>
          <p14:tracePt t="386357" x="7588250" y="5429250"/>
          <p14:tracePt t="386372" x="7594600" y="5441950"/>
          <p14:tracePt t="386389" x="7594600" y="5448300"/>
          <p14:tracePt t="386405" x="7594600" y="5454650"/>
          <p14:tracePt t="386521" x="7594600" y="5461000"/>
          <p14:tracePt t="386621" x="7594600" y="5467350"/>
          <p14:tracePt t="386634" x="7588250" y="5467350"/>
          <p14:tracePt t="386643" x="7575550" y="5467350"/>
          <p14:tracePt t="386655" x="7562850" y="5454650"/>
          <p14:tracePt t="386672" x="7537450" y="5429250"/>
          <p14:tracePt t="386688" x="7499350" y="5391150"/>
          <p14:tracePt t="386705" x="7486650" y="5365750"/>
          <p14:tracePt t="386722" x="7467600" y="5346700"/>
          <p14:tracePt t="386738" x="7461250" y="5327650"/>
          <p14:tracePt t="386755" x="7448550" y="5308600"/>
          <p14:tracePt t="386772" x="7448550" y="5295900"/>
          <p14:tracePt t="386788" x="7448550" y="5283200"/>
          <p14:tracePt t="386805" x="7448550" y="5270500"/>
          <p14:tracePt t="386822" x="7448550" y="5257800"/>
          <p14:tracePt t="386855" x="7448550" y="5226050"/>
          <p14:tracePt t="386872" x="7442200" y="5200650"/>
          <p14:tracePt t="386889" x="7429500" y="5175250"/>
          <p14:tracePt t="386905" x="7423150" y="5156200"/>
          <p14:tracePt t="386922" x="7410450" y="5143500"/>
          <p14:tracePt t="386955" x="7404100" y="5143500"/>
          <p14:tracePt t="387095" x="7397750" y="5143500"/>
          <p14:tracePt t="387255" x="7397750" y="5149850"/>
          <p14:tracePt t="387261" x="7397750" y="5156200"/>
          <p14:tracePt t="387317" x="7404100" y="5162550"/>
          <p14:tracePt t="387329" x="7404100" y="5168900"/>
          <p14:tracePt t="387337" x="7410450" y="5168900"/>
          <p14:tracePt t="387345" x="7410450" y="5175250"/>
          <p14:tracePt t="387403" x="7410450" y="5181600"/>
          <p14:tracePt t="387411" x="7410450" y="5187950"/>
          <p14:tracePt t="387485" x="7410450" y="5194300"/>
          <p14:tracePt t="387507" x="7410450" y="5200650"/>
          <p14:tracePt t="387531" x="7410450" y="5207000"/>
          <p14:tracePt t="387609" x="7410450" y="5213350"/>
          <p14:tracePt t="387653" x="7416800" y="5219700"/>
          <p14:tracePt t="387674" x="7416800" y="5226050"/>
          <p14:tracePt t="387687" x="7416800" y="5232400"/>
          <p14:tracePt t="387710" x="7416800" y="5238750"/>
          <p14:tracePt t="387743" x="7416800" y="5245100"/>
          <p14:tracePt t="387750" x="7423150" y="5245100"/>
          <p14:tracePt t="387756" x="7423150" y="5251450"/>
          <p14:tracePt t="387773" x="7429500" y="5257800"/>
          <p14:tracePt t="387801" x="7429500" y="5264150"/>
          <p14:tracePt t="387810" x="7435850" y="5264150"/>
          <p14:tracePt t="387821" x="7435850" y="5270500"/>
          <p14:tracePt t="387838" x="7454900" y="5289550"/>
          <p14:tracePt t="387854" x="7480300" y="5308600"/>
          <p14:tracePt t="387871" x="7493000" y="5314950"/>
          <p14:tracePt t="387888" x="7499350" y="5327650"/>
          <p14:tracePt t="387905" x="7505700" y="5334000"/>
          <p14:tracePt t="388285" x="7512050" y="5340350"/>
          <p14:tracePt t="388297" x="7512050" y="5346700"/>
          <p14:tracePt t="388387" x="7512050" y="5353050"/>
          <p14:tracePt t="388409" x="7505700" y="5353050"/>
          <p14:tracePt t="388433" x="7499350" y="5353050"/>
          <p14:tracePt t="388442" x="7493000" y="5353050"/>
          <p14:tracePt t="388511" x="7493000" y="5365750"/>
          <p14:tracePt t="388523" x="7493000" y="5372100"/>
          <p14:tracePt t="388531" x="7499350" y="5372100"/>
          <p14:tracePt t="388539" x="7505700" y="5378450"/>
          <p14:tracePt t="388559" x="7505700" y="5391150"/>
          <p14:tracePt t="388571" x="7512050" y="5391150"/>
          <p14:tracePt t="388587" x="7524750" y="5403850"/>
          <p14:tracePt t="388604" x="7537450" y="5410200"/>
          <p14:tracePt t="388621" x="7543800" y="5416550"/>
          <p14:tracePt t="388638" x="7550150" y="5422900"/>
          <p14:tracePt t="388654" x="7556500" y="5429250"/>
          <p14:tracePt t="388671" x="7556500" y="5435600"/>
          <p14:tracePt t="388687" x="7569200" y="5448300"/>
          <p14:tracePt t="388704" x="7581900" y="5454650"/>
          <p14:tracePt t="388721" x="7594600" y="5461000"/>
          <p14:tracePt t="388737" x="7594600" y="5486400"/>
          <p14:tracePt t="388754" x="7607300" y="5505450"/>
          <p14:tracePt t="388771" x="7626350" y="5530850"/>
          <p14:tracePt t="388787" x="7645400" y="5556250"/>
          <p14:tracePt t="388804" x="7670800" y="5581650"/>
          <p14:tracePt t="388821" x="7683500" y="5607050"/>
          <p14:tracePt t="388838" x="7708900" y="5632450"/>
          <p14:tracePt t="388854" x="7734300" y="5664200"/>
          <p14:tracePt t="388855" x="7747000" y="5676900"/>
          <p14:tracePt t="388871" x="7778750" y="5708650"/>
          <p14:tracePt t="388887" x="7804150" y="5746750"/>
          <p14:tracePt t="388904" x="7816850" y="5772150"/>
          <p14:tracePt t="388921" x="7835900" y="5797550"/>
          <p14:tracePt t="388937" x="7867650" y="5822950"/>
          <p14:tracePt t="388954" x="7874000" y="5842000"/>
          <p14:tracePt t="388971" x="7880350" y="5854700"/>
          <p14:tracePt t="388987" x="7886700" y="5861050"/>
          <p14:tracePt t="389077" x="7880350" y="5867400"/>
          <p14:tracePt t="389109" x="7874000" y="5867400"/>
          <p14:tracePt t="389117" x="7861300" y="5867400"/>
          <p14:tracePt t="389125" x="7848600" y="5867400"/>
          <p14:tracePt t="389137" x="7835900" y="5861050"/>
          <p14:tracePt t="389154" x="7810500" y="5835650"/>
          <p14:tracePt t="389171" x="7797800" y="5822950"/>
          <p14:tracePt t="389187" x="7785100" y="5803900"/>
          <p14:tracePt t="389204" x="7772400" y="5797550"/>
          <p14:tracePt t="389221" x="7759700" y="5791200"/>
          <p14:tracePt t="389237" x="7753350" y="5784850"/>
          <p14:tracePt t="389254" x="7747000" y="5778500"/>
          <p14:tracePt t="389271" x="7734300" y="5759450"/>
          <p14:tracePt t="389287" x="7727950" y="5746750"/>
          <p14:tracePt t="389304" x="7708900" y="5727700"/>
          <p14:tracePt t="389321" x="7683500" y="5715000"/>
          <p14:tracePt t="389337" x="7670800" y="5708650"/>
          <p14:tracePt t="389354" x="7658100" y="5695950"/>
          <p14:tracePt t="389371" x="7645400" y="5683250"/>
          <p14:tracePt t="389387" x="7632700" y="5676900"/>
          <p14:tracePt t="389404" x="7626350" y="5670550"/>
          <p14:tracePt t="389420" x="7620000" y="5664200"/>
          <p14:tracePt t="389437" x="7620000" y="5657850"/>
          <p14:tracePt t="389454" x="7613650" y="5657850"/>
          <p14:tracePt t="389507" x="7613650" y="5664200"/>
          <p14:tracePt t="389523" x="7607300" y="5664200"/>
          <p14:tracePt t="389537" x="7600950" y="5670550"/>
          <p14:tracePt t="389549" x="7594600" y="5670550"/>
          <p14:tracePt t="389557" x="7588250" y="5670550"/>
          <p14:tracePt t="389571" x="7581900" y="5670550"/>
          <p14:tracePt t="389587" x="7581900" y="5664200"/>
          <p14:tracePt t="389604" x="7575550" y="5664200"/>
          <p14:tracePt t="389655" x="7569200" y="5664200"/>
          <p14:tracePt t="389667" x="7562850" y="5664200"/>
          <p14:tracePt t="389687" x="7556500" y="5664200"/>
          <p14:tracePt t="389773" x="7550150" y="5664200"/>
          <p14:tracePt t="389913" x="7562850" y="5664200"/>
          <p14:tracePt t="389921" x="7575550" y="5664200"/>
          <p14:tracePt t="389929" x="7594600" y="5676900"/>
          <p14:tracePt t="389937" x="7613650" y="5683250"/>
          <p14:tracePt t="389954" x="7651750" y="5702300"/>
          <p14:tracePt t="389970" x="7677150" y="5708650"/>
          <p14:tracePt t="389987" x="7702550" y="5715000"/>
          <p14:tracePt t="390004" x="7721600" y="5715000"/>
          <p14:tracePt t="390020" x="7747000" y="5715000"/>
          <p14:tracePt t="390037" x="7772400" y="5715000"/>
          <p14:tracePt t="390054" x="7797800" y="5715000"/>
          <p14:tracePt t="390071" x="7823200" y="5715000"/>
          <p14:tracePt t="390087" x="7842250" y="5715000"/>
          <p14:tracePt t="390103" x="7867650" y="5715000"/>
          <p14:tracePt t="390120" x="7893050" y="5715000"/>
          <p14:tracePt t="390137" x="7918450" y="5715000"/>
          <p14:tracePt t="390153" x="7937500" y="5715000"/>
          <p14:tracePt t="390170" x="7943850" y="5715000"/>
          <p14:tracePt t="390253" x="7937500" y="5715000"/>
          <p14:tracePt t="390261" x="7931150" y="5715000"/>
          <p14:tracePt t="390270" x="7918450" y="5715000"/>
          <p14:tracePt t="390287" x="7905750" y="5708650"/>
          <p14:tracePt t="390303" x="7905750" y="5702300"/>
          <p14:tracePt t="390320" x="7899400" y="5695950"/>
          <p14:tracePt t="390353" x="7893050" y="5695950"/>
          <p14:tracePt t="390767" x="7886700" y="5689600"/>
          <p14:tracePt t="390909" x="7880350" y="5689600"/>
          <p14:tracePt t="390931" x="7880350" y="5683250"/>
          <p14:tracePt t="390995" x="7874000" y="5683250"/>
          <p14:tracePt t="391005" x="7867650" y="5683250"/>
          <p14:tracePt t="391057" x="7867650" y="5676900"/>
          <p14:tracePt t="391068" x="7861300" y="5676900"/>
          <p14:tracePt t="391077" x="7854950" y="5676900"/>
          <p14:tracePt t="391151" x="7848600" y="5670550"/>
          <p14:tracePt t="391164" x="7842250" y="5664200"/>
          <p14:tracePt t="391258" x="7835900" y="5657850"/>
          <p14:tracePt t="391279" x="7835900" y="5651500"/>
          <p14:tracePt t="391287" x="7829550" y="5651500"/>
          <p14:tracePt t="391295" x="7823200" y="5651500"/>
          <p14:tracePt t="391303" x="7816850" y="5645150"/>
          <p14:tracePt t="391320" x="7804150" y="5645150"/>
          <p14:tracePt t="391336" x="7797800" y="5645150"/>
          <p14:tracePt t="391393" x="7791450" y="5638800"/>
          <p14:tracePt t="391407" x="7791450" y="5632450"/>
          <p14:tracePt t="391415" x="7785100" y="5626100"/>
          <p14:tracePt t="391423" x="7778750" y="5626100"/>
          <p14:tracePt t="391436" x="7772400" y="5626100"/>
          <p14:tracePt t="391521" x="7766050" y="5619750"/>
          <p14:tracePt t="391549" x="7759700" y="5613400"/>
          <p14:tracePt t="391561" x="7753350" y="5607050"/>
          <p14:tracePt t="391577" x="7740650" y="5600700"/>
          <p14:tracePt t="391583" x="7734300" y="5600700"/>
          <p14:tracePt t="391591" x="7727950" y="5600700"/>
          <p14:tracePt t="391603" x="7721600" y="5600700"/>
          <p14:tracePt t="391620" x="7715250" y="5594350"/>
          <p14:tracePt t="391636" x="7708900" y="5594350"/>
          <p14:tracePt t="391653" x="7696200" y="5581650"/>
          <p14:tracePt t="391669" x="7683500" y="5568950"/>
          <p14:tracePt t="391686" x="7670800" y="5562600"/>
          <p14:tracePt t="391703" x="7658100" y="5556250"/>
          <p14:tracePt t="391720" x="7639050" y="5543550"/>
          <p14:tracePt t="391736" x="7626350" y="5530850"/>
          <p14:tracePt t="391753" x="7620000" y="5518150"/>
          <p14:tracePt t="391769" x="7613650" y="5511800"/>
          <p14:tracePt t="391786" x="7588250" y="5499100"/>
          <p14:tracePt t="391803" x="7575550" y="5486400"/>
          <p14:tracePt t="391819" x="7569200" y="5473700"/>
          <p14:tracePt t="391836" x="7556500" y="5461000"/>
          <p14:tracePt t="391853" x="7550150" y="5454650"/>
          <p14:tracePt t="391869" x="7543800" y="5454650"/>
          <p14:tracePt t="391886" x="7537450" y="5454650"/>
          <p14:tracePt t="391903" x="7531100" y="5454650"/>
          <p14:tracePt t="391931" x="7524750" y="5454650"/>
          <p14:tracePt t="391939" x="7518400" y="5454650"/>
          <p14:tracePt t="391953" x="7512050" y="5448300"/>
          <p14:tracePt t="391969" x="7499350" y="5441950"/>
          <p14:tracePt t="391986" x="7493000" y="5435600"/>
          <p14:tracePt t="392019" x="7486650" y="5429250"/>
          <p14:tracePt t="392036" x="7473950" y="5422900"/>
          <p14:tracePt t="392053" x="7461250" y="5410200"/>
          <p14:tracePt t="392069" x="7454900" y="5397500"/>
          <p14:tracePt t="392086" x="7454900" y="5384800"/>
          <p14:tracePt t="392103" x="7448550" y="5384800"/>
          <p14:tracePt t="392209" x="7442200" y="5378450"/>
          <p14:tracePt t="392217" x="7435850" y="5372100"/>
          <p14:tracePt t="392224" x="7435850" y="5365750"/>
          <p14:tracePt t="392236" x="7429500" y="5359400"/>
          <p14:tracePt t="392324" x="7416800" y="5346700"/>
          <p14:tracePt t="392332" x="7410450" y="5340350"/>
          <p14:tracePt t="392343" x="7404100" y="5327650"/>
          <p14:tracePt t="392353" x="7397750" y="5314950"/>
          <p14:tracePt t="392369" x="7391400" y="5302250"/>
          <p14:tracePt t="392386" x="7372350" y="5289550"/>
          <p14:tracePt t="392402" x="7353300" y="5270500"/>
          <p14:tracePt t="392419" x="7340600" y="5245100"/>
          <p14:tracePt t="392436" x="7315200" y="5213350"/>
          <p14:tracePt t="392452" x="7277100" y="5187950"/>
          <p14:tracePt t="392469" x="7232650" y="5156200"/>
          <p14:tracePt t="392486" x="7207250" y="5130800"/>
          <p14:tracePt t="392502" x="7181850" y="5105400"/>
          <p14:tracePt t="392519" x="7156450" y="5092700"/>
          <p14:tracePt t="392536" x="7118350" y="5073650"/>
          <p14:tracePt t="392552" x="7086600" y="5060950"/>
          <p14:tracePt t="392569" x="7016750" y="5029200"/>
          <p14:tracePt t="392586" x="6908800" y="5003800"/>
          <p14:tracePt t="392603" x="6800850" y="4984750"/>
          <p14:tracePt t="392619" x="6699250" y="4972050"/>
          <p14:tracePt t="392636" x="6591300" y="4978400"/>
          <p14:tracePt t="392652" x="6451600" y="4997450"/>
          <p14:tracePt t="392669" x="6273800" y="5035550"/>
          <p14:tracePt t="392686" x="6165850" y="5048250"/>
          <p14:tracePt t="392702" x="6096000" y="5067300"/>
          <p14:tracePt t="392719" x="6064250" y="5067300"/>
          <p14:tracePt t="392736" x="6026150" y="5067300"/>
          <p14:tracePt t="392752" x="5994400" y="5073650"/>
          <p14:tracePt t="392769" x="5930900" y="5073650"/>
          <p14:tracePt t="392786" x="5854700" y="5080000"/>
          <p14:tracePt t="392802" x="5753100" y="5086350"/>
          <p14:tracePt t="392819" x="5734050" y="5092700"/>
          <p14:tracePt t="392852" x="5727700" y="5092700"/>
          <p14:tracePt t="392869" x="5715000" y="5092700"/>
          <p14:tracePt t="392886" x="5702300" y="5092700"/>
          <p14:tracePt t="392902" x="5664200" y="5086350"/>
          <p14:tracePt t="392919" x="5638800" y="5080000"/>
          <p14:tracePt t="392936" x="5613400" y="5080000"/>
          <p14:tracePt t="392952" x="5588000" y="5080000"/>
          <p14:tracePt t="392969" x="5562600" y="5073650"/>
          <p14:tracePt t="392986" x="5537200" y="5067300"/>
          <p14:tracePt t="393002" x="5505450" y="5060950"/>
          <p14:tracePt t="393019" x="5461000" y="5048250"/>
          <p14:tracePt t="393035" x="5372100" y="5029200"/>
          <p14:tracePt t="393052" x="5314950" y="5016500"/>
          <p14:tracePt t="393069" x="5264150" y="5016500"/>
          <p14:tracePt t="393086" x="5232400" y="5016500"/>
          <p14:tracePt t="393102" x="5207000" y="5016500"/>
          <p14:tracePt t="393119" x="5181600" y="5016500"/>
          <p14:tracePt t="393136" x="5156200" y="5016500"/>
          <p14:tracePt t="393152" x="5137150" y="5016500"/>
          <p14:tracePt t="393169" x="5080000" y="5022850"/>
          <p14:tracePt t="393186" x="5054600" y="5029200"/>
          <p14:tracePt t="393202" x="5029200" y="5035550"/>
          <p14:tracePt t="393219" x="5010150" y="5035550"/>
          <p14:tracePt t="393277" x="5003800" y="5035550"/>
          <p14:tracePt t="393289" x="4997450" y="5035550"/>
          <p14:tracePt t="393302" x="4991100" y="5035550"/>
          <p14:tracePt t="393309" x="4984750" y="5035550"/>
          <p14:tracePt t="393337" x="4978400" y="5035550"/>
          <p14:tracePt t="393359" x="4972050" y="5035550"/>
          <p14:tracePt t="393415" x="4965700" y="5035550"/>
          <p14:tracePt t="393441" x="4959350" y="5035550"/>
          <p14:tracePt t="393453" x="4953000" y="5035550"/>
          <p14:tracePt t="393460" x="4946650" y="5035550"/>
          <p14:tracePt t="393473" x="4940300" y="5035550"/>
          <p14:tracePt t="393485" x="4940300" y="5029200"/>
          <p14:tracePt t="393505" x="4933950" y="5022850"/>
          <p14:tracePt t="393525" x="4927600" y="5022850"/>
          <p14:tracePt t="393535" x="4921250" y="5022850"/>
          <p14:tracePt t="393552" x="4914900" y="5016500"/>
          <p14:tracePt t="393569" x="4902200" y="5010150"/>
          <p14:tracePt t="393653" x="4895850" y="5003800"/>
          <p14:tracePt t="393661" x="4889500" y="5003800"/>
          <p14:tracePt t="393692" x="4883150" y="4997450"/>
          <p14:tracePt t="393715" x="4876800" y="4997450"/>
          <p14:tracePt t="393765" x="4876800" y="4991100"/>
          <p14:tracePt t="393777" x="4870450" y="4984750"/>
          <p14:tracePt t="393787" x="4864100" y="4984750"/>
          <p14:tracePt t="393855" x="4864100" y="4978400"/>
          <p14:tracePt t="394711" x="4864100" y="4984750"/>
          <p14:tracePt t="394785" x="4870450" y="4991100"/>
          <p14:tracePt t="394801" x="4876800" y="4997450"/>
          <p14:tracePt t="394817" x="4883150" y="4997450"/>
          <p14:tracePt t="394879" x="4889500" y="5003800"/>
          <p14:tracePt t="394891" x="4895850" y="5010150"/>
          <p14:tracePt t="394899" x="4895850" y="5016500"/>
          <p14:tracePt t="394904" x="4895850" y="5022850"/>
          <p14:tracePt t="394918" x="4902200" y="5029200"/>
          <p14:tracePt t="394935" x="4908550" y="5029200"/>
          <p14:tracePt t="394990" x="4908550" y="5035550"/>
          <p14:tracePt t="395011" x="4908550" y="5041900"/>
          <p14:tracePt t="395019" x="4914900" y="5041900"/>
          <p14:tracePt t="395027" x="4914900" y="5048250"/>
          <p14:tracePt t="395035" x="4914900" y="5054600"/>
          <p14:tracePt t="395051" x="4921250" y="5067300"/>
          <p14:tracePt t="395068" x="4927600" y="5080000"/>
          <p14:tracePt t="395085" x="4933950" y="5092700"/>
          <p14:tracePt t="395101" x="4933950" y="5099050"/>
          <p14:tracePt t="395118" x="4933950" y="5105400"/>
          <p14:tracePt t="395135" x="4933950" y="5111750"/>
          <p14:tracePt t="395151" x="4933950" y="5118100"/>
          <p14:tracePt t="395168" x="4933950" y="5124450"/>
          <p14:tracePt t="395185" x="4940300" y="5130800"/>
          <p14:tracePt t="395218" x="4940300" y="5137150"/>
          <p14:tracePt t="395235" x="4940300" y="5149850"/>
          <p14:tracePt t="395251" x="4946650" y="5156200"/>
          <p14:tracePt t="395268" x="4946650" y="5162550"/>
          <p14:tracePt t="395301" x="4946650" y="5168900"/>
          <p14:tracePt t="395318" x="4946650" y="5175250"/>
          <p14:tracePt t="395339" x="4946650" y="5181600"/>
          <p14:tracePt t="395351" x="4946650" y="5187950"/>
          <p14:tracePt t="395368" x="4946650" y="5194300"/>
          <p14:tracePt t="395385" x="4953000" y="5213350"/>
          <p14:tracePt t="395401" x="4959350" y="5232400"/>
          <p14:tracePt t="395418" x="4965700" y="5245100"/>
          <p14:tracePt t="395434" x="4972050" y="5257800"/>
          <p14:tracePt t="395451" x="4972050" y="5276850"/>
          <p14:tracePt t="395468" x="4972050" y="5283200"/>
          <p14:tracePt t="395484" x="4972050" y="5295900"/>
          <p14:tracePt t="395501" x="4972050" y="5302250"/>
          <p14:tracePt t="395518" x="4978400" y="5321300"/>
          <p14:tracePt t="395534" x="4991100" y="5346700"/>
          <p14:tracePt t="395551" x="5010150" y="5365750"/>
          <p14:tracePt t="395568" x="5022850" y="5384800"/>
          <p14:tracePt t="395584" x="5029200" y="5410200"/>
          <p14:tracePt t="395601" x="5035550" y="5416550"/>
          <p14:tracePt t="395618" x="5035550" y="5422900"/>
          <p14:tracePt t="395634" x="5041900" y="5435600"/>
          <p14:tracePt t="395651" x="5054600" y="5448300"/>
          <p14:tracePt t="395668" x="5067300" y="5461000"/>
          <p14:tracePt t="395685" x="5099050" y="5486400"/>
          <p14:tracePt t="395701" x="5124450" y="5518150"/>
          <p14:tracePt t="395718" x="5156200" y="5549900"/>
          <p14:tracePt t="395734" x="5181600" y="5568950"/>
          <p14:tracePt t="395751" x="5213350" y="5594350"/>
          <p14:tracePt t="395768" x="5238750" y="5607050"/>
          <p14:tracePt t="395784" x="5251450" y="5626100"/>
          <p14:tracePt t="395801" x="5283200" y="5645150"/>
          <p14:tracePt t="395818" x="5308600" y="5664200"/>
          <p14:tracePt t="395834" x="5327650" y="5683250"/>
          <p14:tracePt t="395851" x="5346700" y="5695950"/>
          <p14:tracePt t="395868" x="5372100" y="5708650"/>
          <p14:tracePt t="395884" x="5391150" y="5715000"/>
          <p14:tracePt t="395901" x="5410200" y="5715000"/>
          <p14:tracePt t="395918" x="5422900" y="5721350"/>
          <p14:tracePt t="395934" x="5448300" y="5727700"/>
          <p14:tracePt t="395951" x="5467350" y="5727700"/>
          <p14:tracePt t="395968" x="5505450" y="5734050"/>
          <p14:tracePt t="395984" x="5530850" y="5740400"/>
          <p14:tracePt t="396001" x="5556250" y="5740400"/>
          <p14:tracePt t="396018" x="5581650" y="5740400"/>
          <p14:tracePt t="396034" x="5600700" y="5740400"/>
          <p14:tracePt t="396051" x="5626100" y="5746750"/>
          <p14:tracePt t="396068" x="5645150" y="5753100"/>
          <p14:tracePt t="396084" x="5670550" y="5753100"/>
          <p14:tracePt t="396101" x="5689600" y="5753100"/>
          <p14:tracePt t="396118" x="5715000" y="5753100"/>
          <p14:tracePt t="396134" x="5753100" y="5746750"/>
          <p14:tracePt t="396151" x="5784850" y="5740400"/>
          <p14:tracePt t="396167" x="5816600" y="5734050"/>
          <p14:tracePt t="396184" x="5842000" y="5734050"/>
          <p14:tracePt t="396201" x="5867400" y="5734050"/>
          <p14:tracePt t="396217" x="5905500" y="5734050"/>
          <p14:tracePt t="396234" x="5924550" y="5734050"/>
          <p14:tracePt t="396251" x="5943600" y="5727700"/>
          <p14:tracePt t="396267" x="5956300" y="5727700"/>
          <p14:tracePt t="396284" x="5962650" y="5727700"/>
          <p14:tracePt t="396369" x="5975350" y="5721350"/>
          <p14:tracePt t="396377" x="5988050" y="5721350"/>
          <p14:tracePt t="396387" x="6000750" y="5721350"/>
          <p14:tracePt t="396401" x="6007100" y="5721350"/>
          <p14:tracePt t="396417" x="6038850" y="5715000"/>
          <p14:tracePt t="396434" x="6051550" y="5708650"/>
          <p14:tracePt t="396451" x="6064250" y="5708650"/>
          <p14:tracePt t="396467" x="6076950" y="5708650"/>
          <p14:tracePt t="396501" x="6096000" y="5708650"/>
          <p14:tracePt t="396517" x="6121400" y="5708650"/>
          <p14:tracePt t="396534" x="6146800" y="5708650"/>
          <p14:tracePt t="396551" x="6159500" y="5708650"/>
          <p14:tracePt t="396701" x="6165850" y="5708650"/>
          <p14:tracePt t="396713" x="6172200" y="5708650"/>
          <p14:tracePt t="396721" x="6178550" y="5702300"/>
          <p14:tracePt t="396734" x="6184900" y="5702300"/>
          <p14:tracePt t="396760" x="6191250" y="5702300"/>
          <p14:tracePt t="397337" x="6197600" y="5695950"/>
          <p14:tracePt t="397349" x="6197600" y="5689600"/>
          <p14:tracePt t="397357" x="6203950" y="5689600"/>
          <p14:tracePt t="397367" x="6210300" y="5689600"/>
          <p14:tracePt t="397401" x="6216650" y="5689600"/>
          <p14:tracePt t="397417" x="6223000" y="5683250"/>
          <p14:tracePt t="397423" x="6235700" y="5676900"/>
          <p14:tracePt t="397433" x="6242050" y="5676900"/>
          <p14:tracePt t="397450" x="6261100" y="5664200"/>
          <p14:tracePt t="397467" x="6292850" y="5651500"/>
          <p14:tracePt t="397484" x="6305550" y="5645150"/>
          <p14:tracePt t="397500" x="6330950" y="5632450"/>
          <p14:tracePt t="397517" x="6381750" y="5619750"/>
          <p14:tracePt t="397534" x="6438900" y="5600700"/>
          <p14:tracePt t="397550" x="6534150" y="5575300"/>
          <p14:tracePt t="397567" x="6629400" y="5549900"/>
          <p14:tracePt t="397583" x="6705600" y="5518150"/>
          <p14:tracePt t="397600" x="6731000" y="5511800"/>
          <p14:tracePt t="397617" x="6756400" y="5505450"/>
          <p14:tracePt t="397633" x="6781800" y="5505450"/>
          <p14:tracePt t="397650" x="6845300" y="5505450"/>
          <p14:tracePt t="397667" x="6934200" y="5505450"/>
          <p14:tracePt t="397683" x="7035800" y="5505450"/>
          <p14:tracePt t="397700" x="7105650" y="5505450"/>
          <p14:tracePt t="397717" x="7143750" y="5505450"/>
          <p14:tracePt t="397733" x="7169150" y="5505450"/>
          <p14:tracePt t="397750" x="7207250" y="5511800"/>
          <p14:tracePt t="397767" x="7232650" y="5518150"/>
          <p14:tracePt t="397783" x="7258050" y="5530850"/>
          <p14:tracePt t="397800" x="7283450" y="5549900"/>
          <p14:tracePt t="397817" x="7302500" y="5556250"/>
          <p14:tracePt t="397833" x="7321550" y="5562600"/>
          <p14:tracePt t="397850" x="7346950" y="5568950"/>
          <p14:tracePt t="397867" x="7372350" y="5575300"/>
          <p14:tracePt t="397883" x="7385050" y="5581650"/>
          <p14:tracePt t="397900" x="7410450" y="5588000"/>
          <p14:tracePt t="397917" x="7423150" y="5594350"/>
          <p14:tracePt t="397933" x="7429500" y="5600700"/>
          <p14:tracePt t="397950" x="7454900" y="5607050"/>
          <p14:tracePt t="397967" x="7480300" y="5626100"/>
          <p14:tracePt t="397983" x="7493000" y="5626100"/>
          <p14:tracePt t="398000" x="7518400" y="5632450"/>
          <p14:tracePt t="398017" x="7518400" y="5638800"/>
          <p14:tracePt t="398033" x="7531100" y="5651500"/>
          <p14:tracePt t="398050" x="7537450" y="5651500"/>
          <p14:tracePt t="398205" x="7537450" y="5657850"/>
          <p14:tracePt t="398295" x="7537450" y="5664200"/>
          <p14:tracePt t="398327" x="7531100" y="5664200"/>
          <p14:tracePt t="398361" x="7524750" y="5664200"/>
          <p14:tracePt t="398459" x="7518400" y="5664200"/>
          <p14:tracePt t="398505" x="7512050" y="5664200"/>
          <p14:tracePt t="398522" x="7505700" y="5664200"/>
          <p14:tracePt t="398529" x="7499350" y="5664200"/>
          <p14:tracePt t="398595" x="7493000" y="5664200"/>
          <p14:tracePt t="398607" x="7486650" y="5657850"/>
          <p14:tracePt t="398615" x="7486650" y="5651500"/>
          <p14:tracePt t="398715" x="7486650" y="5645150"/>
          <p14:tracePt t="398727" x="7486650" y="5638800"/>
          <p14:tracePt t="398735" x="7486650" y="5632450"/>
          <p14:tracePt t="398743" x="7480300" y="5632450"/>
          <p14:tracePt t="398750" x="7473950" y="5632450"/>
          <p14:tracePt t="398766" x="7461250" y="5619750"/>
          <p14:tracePt t="398783" x="7454900" y="5613400"/>
          <p14:tracePt t="398800" x="7448550" y="5613400"/>
          <p14:tracePt t="398837" x="7448550" y="5607050"/>
          <p14:tracePt t="398877" x="7448550" y="5600700"/>
          <p14:tracePt t="398887" x="7442200" y="5600700"/>
          <p14:tracePt t="398911" x="7435850" y="5594350"/>
          <p14:tracePt t="398927" x="7429500" y="5594350"/>
          <p14:tracePt t="398943" x="7429500" y="5588000"/>
          <p14:tracePt t="398951" x="7423150" y="5588000"/>
          <p14:tracePt t="398959" x="7423150" y="5581650"/>
          <p14:tracePt t="398966" x="7416800" y="5581650"/>
          <p14:tracePt t="398983" x="7410450" y="5568950"/>
          <p14:tracePt t="398999" x="7410450" y="5562600"/>
          <p14:tracePt t="399033" x="7404100" y="5549900"/>
          <p14:tracePt t="399050" x="7391400" y="5537200"/>
          <p14:tracePt t="399066" x="7378700" y="5524500"/>
          <p14:tracePt t="399083" x="7372350" y="5511800"/>
          <p14:tracePt t="399099" x="7359650" y="5499100"/>
          <p14:tracePt t="399116" x="7340600" y="5486400"/>
          <p14:tracePt t="399133" x="7327900" y="5480050"/>
          <p14:tracePt t="399149" x="7321550" y="5473700"/>
          <p14:tracePt t="399166" x="7315200" y="5461000"/>
          <p14:tracePt t="399183" x="7302500" y="5448300"/>
          <p14:tracePt t="399199" x="7283450" y="5429250"/>
          <p14:tracePt t="399216" x="7270750" y="5422900"/>
          <p14:tracePt t="399233" x="7270750" y="5410200"/>
          <p14:tracePt t="399274" x="7270750" y="5403850"/>
          <p14:tracePt t="399285" x="7264400" y="5397500"/>
          <p14:tracePt t="399299" x="7258050" y="5391150"/>
          <p14:tracePt t="399316" x="7251700" y="5384800"/>
          <p14:tracePt t="399333" x="7251700" y="5378450"/>
          <p14:tracePt t="399377" x="7251700" y="5372100"/>
          <p14:tracePt t="399387" x="7245350" y="5365750"/>
          <p14:tracePt t="399399" x="7245350" y="5359400"/>
          <p14:tracePt t="399416" x="7245350" y="5353050"/>
          <p14:tracePt t="399489" x="7245350" y="5346700"/>
          <p14:tracePt t="399501" x="7245350" y="5340350"/>
          <p14:tracePt t="399513" x="7245350" y="5334000"/>
          <p14:tracePt t="399531" x="7245350" y="5327650"/>
          <p14:tracePt t="399539" x="7245350" y="5321300"/>
          <p14:tracePt t="399549" x="7251700" y="5314950"/>
          <p14:tracePt t="399566" x="7258050" y="5308600"/>
          <p14:tracePt t="399583" x="7264400" y="5295900"/>
          <p14:tracePt t="399599" x="7270750" y="5283200"/>
          <p14:tracePt t="399616" x="7289800" y="5276850"/>
          <p14:tracePt t="399633" x="7308850" y="5257800"/>
          <p14:tracePt t="399649" x="7321550" y="5251450"/>
          <p14:tracePt t="399666" x="7327900" y="5245100"/>
          <p14:tracePt t="399682" x="7334250" y="5245100"/>
          <p14:tracePt t="399699" x="7334250" y="5238750"/>
          <p14:tracePt t="399716" x="7340600" y="5238750"/>
          <p14:tracePt t="399733" x="7346950" y="5238750"/>
          <p14:tracePt t="399797" x="7353300" y="5238750"/>
          <p14:tracePt t="399809" x="7359650" y="5238750"/>
          <p14:tracePt t="399829" x="7366000" y="5238750"/>
          <p14:tracePt t="399973" x="7366000" y="5232400"/>
          <p14:tracePt t="399981" x="7366000" y="5219700"/>
          <p14:tracePt t="399989" x="7366000" y="5213350"/>
          <p14:tracePt t="399999" x="7366000" y="5200650"/>
          <p14:tracePt t="400016" x="7359650" y="5187950"/>
          <p14:tracePt t="400032" x="7346950" y="5162550"/>
          <p14:tracePt t="400049" x="7346950" y="5137150"/>
          <p14:tracePt t="400066" x="7353300" y="5092700"/>
          <p14:tracePt t="400082" x="7372350" y="5060950"/>
          <p14:tracePt t="400099" x="7385050" y="5035550"/>
          <p14:tracePt t="400116" x="7385050" y="5010150"/>
          <p14:tracePt t="400132" x="7385050" y="4978400"/>
          <p14:tracePt t="400149" x="7378700" y="4953000"/>
          <p14:tracePt t="400166" x="7378700" y="4927600"/>
          <p14:tracePt t="400182" x="7397750" y="4876800"/>
          <p14:tracePt t="400199" x="7410450" y="4845050"/>
          <p14:tracePt t="400216" x="7410450" y="4826000"/>
          <p14:tracePt t="400232" x="7410450" y="4806950"/>
          <p14:tracePt t="400249" x="7410450" y="4787900"/>
          <p14:tracePt t="400266" x="7397750" y="4762500"/>
          <p14:tracePt t="400282" x="7391400" y="4737100"/>
          <p14:tracePt t="400299" x="7391400" y="4711700"/>
          <p14:tracePt t="400316" x="7391400" y="4692650"/>
          <p14:tracePt t="400332" x="7385050" y="4667250"/>
          <p14:tracePt t="400349" x="7385050" y="4660900"/>
          <p14:tracePt t="400366" x="7378700" y="4648200"/>
          <p14:tracePt t="400382" x="7372350" y="4629150"/>
          <p14:tracePt t="400399" x="7359650" y="4610100"/>
          <p14:tracePt t="400416" x="7359650" y="4603750"/>
          <p14:tracePt t="400432" x="7353300" y="4572000"/>
          <p14:tracePt t="400449" x="7346950" y="4559300"/>
          <p14:tracePt t="400466" x="7346950" y="4552950"/>
          <p14:tracePt t="400482" x="7327900" y="4540250"/>
          <p14:tracePt t="400499" x="7302500" y="4527550"/>
          <p14:tracePt t="400515" x="7296150" y="4508500"/>
          <p14:tracePt t="400532" x="7283450" y="4502150"/>
          <p14:tracePt t="400549" x="7277100" y="4483100"/>
          <p14:tracePt t="400582" x="7277100" y="4476750"/>
          <p14:tracePt t="400683" x="7277100" y="4483100"/>
          <p14:tracePt t="400692" x="7283450" y="4489450"/>
          <p14:tracePt t="400703" x="7289800" y="4489450"/>
          <p14:tracePt t="400715" x="7289800" y="4495800"/>
          <p14:tracePt t="400732" x="7302500" y="4514850"/>
          <p14:tracePt t="400749" x="7321550" y="4540250"/>
          <p14:tracePt t="400765" x="7334250" y="4565650"/>
          <p14:tracePt t="400782" x="7353300" y="4591050"/>
          <p14:tracePt t="400799" x="7372350" y="4616450"/>
          <p14:tracePt t="400815" x="7404100" y="4641850"/>
          <p14:tracePt t="400832" x="7423150" y="4667250"/>
          <p14:tracePt t="400849" x="7435850" y="4699000"/>
          <p14:tracePt t="400851" x="7442200" y="4711700"/>
          <p14:tracePt t="400865" x="7448550" y="4724400"/>
          <p14:tracePt t="400882" x="7461250" y="4762500"/>
          <p14:tracePt t="400899" x="7461250" y="4768850"/>
          <p14:tracePt t="400915" x="7461250" y="4781550"/>
          <p14:tracePt t="400932" x="7461250" y="4794250"/>
          <p14:tracePt t="400949" x="7461250" y="4806950"/>
          <p14:tracePt t="400965" x="7461250" y="4819650"/>
          <p14:tracePt t="400982" x="7461250" y="4832350"/>
          <p14:tracePt t="400999" x="7461250" y="4838700"/>
          <p14:tracePt t="401015" x="7461250" y="4845050"/>
          <p14:tracePt t="401032" x="7461250" y="4864100"/>
          <p14:tracePt t="401049" x="7461250" y="4883150"/>
          <p14:tracePt t="401065" x="7461250" y="4895850"/>
          <p14:tracePt t="401099" x="7461250" y="4902200"/>
          <p14:tracePt t="401125" x="7467600" y="4908550"/>
          <p14:tracePt t="401137" x="7467600" y="4914900"/>
          <p14:tracePt t="401149" x="7473950" y="4921250"/>
          <p14:tracePt t="401165" x="7473950" y="4946650"/>
          <p14:tracePt t="401182" x="7473950" y="4953000"/>
          <p14:tracePt t="401199" x="7473950" y="4959350"/>
          <p14:tracePt t="401285" x="7473950" y="4965700"/>
          <p14:tracePt t="401382" x="7467600" y="4965700"/>
          <p14:tracePt t="401495" x="7461250" y="4965700"/>
          <p14:tracePt t="401609" x="7454900" y="4965700"/>
          <p14:tracePt t="401687" x="7448550" y="4965700"/>
          <p14:tracePt t="401699" x="7442200" y="4965700"/>
          <p14:tracePt t="401832" x="7435850" y="4965700"/>
          <p14:tracePt t="401851" x="7429500" y="4965700"/>
          <p14:tracePt t="401945" x="7423150" y="4965700"/>
          <p14:tracePt t="401959" x="7416800" y="4959350"/>
          <p14:tracePt t="401967" x="7404100" y="4959350"/>
          <p14:tracePt t="401983" x="7391400" y="4959350"/>
          <p14:tracePt t="401990" x="7378700" y="4959350"/>
          <p14:tracePt t="401999" x="7372350" y="4959350"/>
          <p14:tracePt t="402015" x="7359650" y="4965700"/>
          <p14:tracePt t="402031" x="7353300" y="4965700"/>
          <p14:tracePt t="402048" x="7334250" y="4972050"/>
          <p14:tracePt t="402065" x="7296150" y="4972050"/>
          <p14:tracePt t="402081" x="7264400" y="4972050"/>
          <p14:tracePt t="402098" x="7239000" y="4972050"/>
          <p14:tracePt t="402115" x="7207250" y="4972050"/>
          <p14:tracePt t="402131" x="7181850" y="4972050"/>
          <p14:tracePt t="402148" x="7162800" y="4984750"/>
          <p14:tracePt t="402165" x="7143750" y="4991100"/>
          <p14:tracePt t="402181" x="7118350" y="5003800"/>
          <p14:tracePt t="402198" x="7086600" y="5016500"/>
          <p14:tracePt t="402215" x="7042150" y="5022850"/>
          <p14:tracePt t="402232" x="6997700" y="5029200"/>
          <p14:tracePt t="402248" x="6972300" y="5029200"/>
          <p14:tracePt t="402265" x="6959600" y="5029200"/>
          <p14:tracePt t="402281" x="6953250" y="5029200"/>
          <p14:tracePt t="402331" x="6946900" y="5029200"/>
          <p14:tracePt t="402343" x="6946900" y="5022850"/>
          <p14:tracePt t="402351" x="6934200" y="5022850"/>
          <p14:tracePt t="402365" x="6908800" y="5010150"/>
          <p14:tracePt t="402381" x="6889750" y="5003800"/>
          <p14:tracePt t="402398" x="6870700" y="4997450"/>
          <p14:tracePt t="402415" x="6864350" y="4997450"/>
          <p14:tracePt t="402431" x="6851650" y="4997450"/>
          <p14:tracePt t="402448" x="6826250" y="4991100"/>
          <p14:tracePt t="402465" x="6800850" y="4984750"/>
          <p14:tracePt t="402481" x="6769100" y="4972050"/>
          <p14:tracePt t="402498" x="6743700" y="4953000"/>
          <p14:tracePt t="402515" x="6731000" y="4953000"/>
          <p14:tracePt t="402531" x="6711950" y="4953000"/>
          <p14:tracePt t="402548" x="6692900" y="4946650"/>
          <p14:tracePt t="402565" x="6680200" y="4946650"/>
          <p14:tracePt t="402598" x="6661150" y="4933950"/>
          <p14:tracePt t="402614" x="6654800" y="4927600"/>
          <p14:tracePt t="402697" x="6654800" y="4921250"/>
          <p14:tracePt t="402721" x="6648450" y="4921250"/>
          <p14:tracePt t="402745" x="6642100" y="4921250"/>
          <p14:tracePt t="402753" x="6642100" y="4914900"/>
          <p14:tracePt t="402759" x="6635750" y="4914900"/>
          <p14:tracePt t="402767" x="6629400" y="4914900"/>
          <p14:tracePt t="402781" x="6623050" y="4908550"/>
          <p14:tracePt t="402798" x="6616700" y="4902200"/>
          <p14:tracePt t="402814" x="6610350" y="4902200"/>
          <p14:tracePt t="402848" x="6604000" y="4902200"/>
          <p14:tracePt t="402971" x="6604000" y="4895850"/>
          <p14:tracePt t="402983" x="6604000" y="4889500"/>
          <p14:tracePt t="403245" x="6604000" y="4883150"/>
          <p14:tracePt t="403521" x="6610350" y="4883150"/>
          <p14:tracePt t="403709" x="6604000" y="4883150"/>
          <p14:tracePt t="403717" x="6597650" y="4883150"/>
          <p14:tracePt t="403729" x="6591300" y="4883150"/>
          <p14:tracePt t="403743" x="6584950" y="4883150"/>
          <p14:tracePt t="403759" x="6578600" y="4883150"/>
          <p14:tracePt t="403811" x="6572250" y="4883150"/>
          <p14:tracePt t="403837" x="6565900" y="4876800"/>
          <p14:tracePt t="403919" x="6559550" y="4876800"/>
          <p14:tracePt t="404067" x="6553200" y="4876800"/>
          <p14:tracePt t="404087" x="6546850" y="4876800"/>
          <p14:tracePt t="404111" x="6540500" y="4876800"/>
          <p14:tracePt t="404513" x="6534150" y="4876800"/>
          <p14:tracePt t="404521" x="6527800" y="4876800"/>
          <p14:tracePt t="404530" x="6515100" y="4876800"/>
          <p14:tracePt t="404547" x="6496050" y="4876800"/>
          <p14:tracePt t="404564" x="6483350" y="4876800"/>
          <p14:tracePt t="404580" x="6457950" y="4876800"/>
          <p14:tracePt t="404597" x="6438900" y="4876800"/>
          <p14:tracePt t="404614" x="6432550" y="4876800"/>
          <p14:tracePt t="404630" x="6419850" y="4876800"/>
          <p14:tracePt t="404647" x="6407150" y="4876800"/>
          <p14:tracePt t="404664" x="6381750" y="4876800"/>
          <p14:tracePt t="404680" x="6362700" y="4876800"/>
          <p14:tracePt t="404697" x="6343650" y="4876800"/>
          <p14:tracePt t="404714" x="6318250" y="4876800"/>
          <p14:tracePt t="404730" x="6292850" y="4883150"/>
          <p14:tracePt t="404747" x="6280150" y="4883150"/>
          <p14:tracePt t="404816" x="6273800" y="4883150"/>
          <p14:tracePt t="404833" x="6267450" y="4883150"/>
          <p14:tracePt t="404840" x="6254750" y="4883150"/>
          <p14:tracePt t="404849" x="6248400" y="4883150"/>
          <p14:tracePt t="404864" x="6242050" y="4883150"/>
          <p14:tracePt t="404880" x="6235700" y="4883150"/>
          <p14:tracePt t="405125" x="6242050" y="4883150"/>
          <p14:tracePt t="405169" x="6248400" y="4883150"/>
          <p14:tracePt t="405181" x="6261100" y="4883150"/>
          <p14:tracePt t="405189" x="6273800" y="4883150"/>
          <p14:tracePt t="405197" x="6286500" y="4883150"/>
          <p14:tracePt t="405213" x="6311900" y="4883150"/>
          <p14:tracePt t="405230" x="6337300" y="4889500"/>
          <p14:tracePt t="405247" x="6350000" y="4889500"/>
          <p14:tracePt t="405264" x="6362700" y="4889500"/>
          <p14:tracePt t="405301" x="6369050" y="4889500"/>
          <p14:tracePt t="405328" x="6375400" y="4889500"/>
          <p14:tracePt t="405337" x="6388100" y="4895850"/>
          <p14:tracePt t="405347" x="6400800" y="4895850"/>
          <p14:tracePt t="405363" x="6413500" y="4895850"/>
          <p14:tracePt t="405380" x="6432550" y="4895850"/>
          <p14:tracePt t="405397" x="6451600" y="4895850"/>
          <p14:tracePt t="405413" x="6477000" y="4895850"/>
          <p14:tracePt t="405430" x="6515100" y="4902200"/>
          <p14:tracePt t="405447" x="6540500" y="4908550"/>
          <p14:tracePt t="405463" x="6559550" y="4914900"/>
          <p14:tracePt t="405480" x="6584950" y="4914900"/>
          <p14:tracePt t="405497" x="6610350" y="4914900"/>
          <p14:tracePt t="405513" x="6629400" y="4921250"/>
          <p14:tracePt t="405530" x="6654800" y="4921250"/>
          <p14:tracePt t="405547" x="6667500" y="4921250"/>
          <p14:tracePt t="405563" x="6686550" y="4921250"/>
          <p14:tracePt t="405580" x="6711950" y="4921250"/>
          <p14:tracePt t="405597" x="6737350" y="4921250"/>
          <p14:tracePt t="405613" x="6769100" y="4921250"/>
          <p14:tracePt t="405630" x="6794500" y="4914900"/>
          <p14:tracePt t="405646" x="6807200" y="4914900"/>
          <p14:tracePt t="405663" x="6832600" y="4908550"/>
          <p14:tracePt t="405680" x="6858000" y="4908550"/>
          <p14:tracePt t="405696" x="6902450" y="4908550"/>
          <p14:tracePt t="405713" x="6934200" y="4895850"/>
          <p14:tracePt t="405730" x="6959600" y="4889500"/>
          <p14:tracePt t="405805" x="6972300" y="4889500"/>
          <p14:tracePt t="405815" x="6985000" y="4883150"/>
          <p14:tracePt t="405821" x="6997700" y="4883150"/>
          <p14:tracePt t="405830" x="7004050" y="4883150"/>
          <p14:tracePt t="405846" x="7010400" y="4883150"/>
          <p14:tracePt t="406231" x="7004050" y="4883150"/>
          <p14:tracePt t="406239" x="6997700" y="4883150"/>
          <p14:tracePt t="406247" x="6991350" y="4883150"/>
          <p14:tracePt t="406263" x="6972300" y="4883150"/>
          <p14:tracePt t="406296" x="6959600" y="4876800"/>
          <p14:tracePt t="406313" x="6953250" y="4876800"/>
          <p14:tracePt t="406329" x="6940550" y="4876800"/>
          <p14:tracePt t="406346" x="6921500" y="4876800"/>
          <p14:tracePt t="406363" x="6896100" y="4876800"/>
          <p14:tracePt t="406380" x="6858000" y="4895850"/>
          <p14:tracePt t="406396" x="6826250" y="4914900"/>
          <p14:tracePt t="406413" x="6775450" y="4940300"/>
          <p14:tracePt t="406429" x="6724650" y="4959350"/>
          <p14:tracePt t="406446" x="6705600" y="4965700"/>
          <p14:tracePt t="406463" x="6699250" y="4965700"/>
          <p14:tracePt t="406479" x="6692900" y="4965700"/>
          <p14:tracePt t="406496" x="6680200" y="4965700"/>
          <p14:tracePt t="406513" x="6661150" y="4965700"/>
          <p14:tracePt t="406529" x="6648450" y="4965700"/>
          <p14:tracePt t="406546" x="6635750" y="4965700"/>
          <p14:tracePt t="406609" x="6629400" y="4972050"/>
          <p14:tracePt t="406632" x="6623050" y="4972050"/>
          <p14:tracePt t="406641" x="6616700" y="4972050"/>
          <p14:tracePt t="406649" x="6604000" y="4978400"/>
          <p14:tracePt t="406663" x="6591300" y="4978400"/>
          <p14:tracePt t="406680" x="6578600" y="4978400"/>
          <p14:tracePt t="406696" x="6553200" y="4978400"/>
          <p14:tracePt t="406713" x="6534150" y="4978400"/>
          <p14:tracePt t="406729" x="6508750" y="4978400"/>
          <p14:tracePt t="406746" x="6489700" y="4978400"/>
          <p14:tracePt t="406763" x="6477000" y="4978400"/>
          <p14:tracePt t="406780" x="6464300" y="4978400"/>
          <p14:tracePt t="406871" x="6457950" y="4978400"/>
          <p14:tracePt t="406961" x="6457950" y="4972050"/>
          <p14:tracePt t="407199" x="6464300" y="4972050"/>
          <p14:tracePt t="407211" x="6470650" y="4972050"/>
          <p14:tracePt t="407219" x="6477000" y="4972050"/>
          <p14:tracePt t="407241" x="6483350" y="4972050"/>
          <p14:tracePt t="407304" x="6489700" y="4972050"/>
          <p14:tracePt t="407315" x="6496050" y="4972050"/>
          <p14:tracePt t="407323" x="6502400" y="4972050"/>
          <p14:tracePt t="407331" x="6508750" y="4972050"/>
          <p14:tracePt t="407346" x="6515100" y="4972050"/>
          <p14:tracePt t="407539" x="6527800" y="4978400"/>
          <p14:tracePt t="407546" x="6534150" y="4978400"/>
          <p14:tracePt t="407555" x="6546850" y="4984750"/>
          <p14:tracePt t="407562" x="6553200" y="4984750"/>
          <p14:tracePt t="407579" x="6578600" y="4984750"/>
          <p14:tracePt t="407596" x="6578600" y="4991100"/>
          <p14:tracePt t="407679" x="6584950" y="4991100"/>
          <p14:tracePt t="407769" x="6591300" y="4991100"/>
          <p14:tracePt t="407781" x="6597650" y="4991100"/>
          <p14:tracePt t="407789" x="6604000" y="4991100"/>
          <p14:tracePt t="407796" x="6610350" y="4991100"/>
          <p14:tracePt t="407812" x="6616700" y="4991100"/>
          <p14:tracePt t="407829" x="6623050" y="4991100"/>
          <p14:tracePt t="407846" x="6623050" y="4997450"/>
          <p14:tracePt t="407900" x="6629400" y="4997450"/>
          <p14:tracePt t="407991" x="6635750" y="4997450"/>
          <p14:tracePt t="408004" x="6642100" y="4997450"/>
          <p14:tracePt t="408011" x="6648450" y="4997450"/>
          <p14:tracePt t="408019" x="6661150" y="4997450"/>
          <p14:tracePt t="408035" x="6667500" y="4997450"/>
          <p14:tracePt t="408045" x="6673850" y="4997450"/>
          <p14:tracePt t="408062" x="6686550" y="4997450"/>
          <p14:tracePt t="408079" x="6692900" y="4997450"/>
          <p14:tracePt t="408163" x="6699250" y="4997450"/>
          <p14:tracePt t="408224" x="6705600" y="4997450"/>
          <p14:tracePt t="408236" x="6711950" y="4997450"/>
          <p14:tracePt t="408298" x="6718300" y="4997450"/>
          <p14:tracePt t="408311" x="6724650" y="4997450"/>
          <p14:tracePt t="408319" x="6731000" y="4997450"/>
          <p14:tracePt t="408329" x="6737350" y="4997450"/>
          <p14:tracePt t="408345" x="6756400" y="4997450"/>
          <p14:tracePt t="408362" x="6775450" y="4997450"/>
          <p14:tracePt t="408380" x="6781800" y="4997450"/>
          <p14:tracePt t="408455" x="6788150" y="4997450"/>
          <p14:tracePt t="408462" x="6794500" y="4991100"/>
          <p14:tracePt t="408483" x="6800850" y="4991100"/>
          <p14:tracePt t="408490" x="6807200" y="4991100"/>
          <p14:tracePt t="408507" x="6813550" y="4991100"/>
          <p14:tracePt t="408518" x="6819900" y="4991100"/>
          <p14:tracePt t="408529" x="6826250" y="4991100"/>
          <p14:tracePt t="408545" x="6832600" y="4991100"/>
          <p14:tracePt t="408562" x="6851650" y="4991100"/>
          <p14:tracePt t="408579" x="6864350" y="4991100"/>
          <p14:tracePt t="408612" x="6870700" y="4991100"/>
          <p14:tracePt t="409513" x="6864350" y="4991100"/>
          <p14:tracePt t="409521" x="6858000" y="4991100"/>
          <p14:tracePt t="409541" x="6851650" y="4991100"/>
          <p14:tracePt t="409603" x="6845300" y="4991100"/>
          <p14:tracePt t="409619" x="6845300" y="4984750"/>
          <p14:tracePt t="409627" x="6832600" y="4984750"/>
          <p14:tracePt t="409635" x="6819900" y="4978400"/>
          <p14:tracePt t="409645" x="6807200" y="4978400"/>
          <p14:tracePt t="409661" x="6781800" y="4972050"/>
          <p14:tracePt t="409678" x="6756400" y="4965700"/>
          <p14:tracePt t="409695" x="6731000" y="4959350"/>
          <p14:tracePt t="409711" x="6705600" y="4946650"/>
          <p14:tracePt t="409728" x="6680200" y="4933950"/>
          <p14:tracePt t="409745" x="6654800" y="4914900"/>
          <p14:tracePt t="409761" x="6629400" y="4883150"/>
          <p14:tracePt t="409778" x="6572250" y="4845050"/>
          <p14:tracePt t="409795" x="6489700" y="4781550"/>
          <p14:tracePt t="409811" x="6426200" y="4730750"/>
          <p14:tracePt t="409828" x="6400800" y="4699000"/>
          <p14:tracePt t="409845" x="6369050" y="4635500"/>
          <p14:tracePt t="409861" x="6337300" y="4591050"/>
          <p14:tracePt t="409878" x="6311900" y="4565650"/>
          <p14:tracePt t="409895" x="6286500" y="4533900"/>
          <p14:tracePt t="409911" x="6191250" y="4438650"/>
          <p14:tracePt t="409928" x="6083300" y="4337050"/>
          <p14:tracePt t="409945" x="5981700" y="4248150"/>
          <p14:tracePt t="409961" x="5924550" y="4210050"/>
          <p14:tracePt t="409978" x="5854700" y="4171950"/>
          <p14:tracePt t="409995" x="5765800" y="4127500"/>
          <p14:tracePt t="410011" x="5651500" y="4051300"/>
          <p14:tracePt t="410028" x="5422900" y="3930650"/>
          <p14:tracePt t="410045" x="5270500" y="3816350"/>
          <p14:tracePt t="410061" x="5149850" y="3721100"/>
          <p14:tracePt t="410078" x="5054600" y="3683000"/>
          <p14:tracePt t="410095" x="4953000" y="3638550"/>
          <p14:tracePt t="410111" x="4838700" y="3575050"/>
          <p14:tracePt t="410128" x="4743450" y="3524250"/>
          <p14:tracePt t="410144" x="4610100" y="3479800"/>
          <p14:tracePt t="410161" x="4387850" y="3340100"/>
          <p14:tracePt t="410178" x="4292600" y="3232150"/>
          <p14:tracePt t="410194" x="4241800" y="3086100"/>
          <p14:tracePt t="410211" x="4184650" y="2940050"/>
          <p14:tracePt t="410228" x="4146550" y="2825750"/>
          <p14:tracePt t="410244" x="4114800" y="2774950"/>
          <p14:tracePt t="410261" x="4095750" y="2743200"/>
          <p14:tracePt t="410278" x="4070350" y="2698750"/>
          <p14:tracePt t="410294" x="4051300" y="2660650"/>
          <p14:tracePt t="410311" x="4044950" y="2641600"/>
          <p14:tracePt t="410328" x="4025900" y="2622550"/>
          <p14:tracePt t="410344" x="4000500" y="2597150"/>
          <p14:tracePt t="410361" x="3981450" y="2571750"/>
          <p14:tracePt t="410378" x="3968750" y="2552700"/>
          <p14:tracePt t="410394" x="3956050" y="2540000"/>
          <p14:tracePt t="410411" x="3943350" y="2520950"/>
          <p14:tracePt t="410428" x="3930650" y="2508250"/>
          <p14:tracePt t="410444" x="3886200" y="2476500"/>
          <p14:tracePt t="410461" x="3860800" y="2457450"/>
          <p14:tracePt t="410478" x="3835400" y="2444750"/>
          <p14:tracePt t="410494" x="3790950" y="2438400"/>
          <p14:tracePt t="410511" x="3759200" y="2413000"/>
          <p14:tracePt t="410528" x="3733800" y="2393950"/>
          <p14:tracePt t="410544" x="3683000" y="2355850"/>
          <p14:tracePt t="410561" x="3657600" y="2324100"/>
          <p14:tracePt t="410578" x="3638550" y="2305050"/>
          <p14:tracePt t="410594" x="3632200" y="2298700"/>
          <p14:tracePt t="410628" x="3625850" y="2298700"/>
          <p14:tracePt t="410644" x="3606800" y="2279650"/>
          <p14:tracePt t="410661" x="3600450" y="2266950"/>
          <p14:tracePt t="410678" x="3594100" y="2260600"/>
          <p14:tracePt t="410694" x="3587750" y="2254250"/>
          <p14:tracePt t="410711" x="3581400" y="2241550"/>
          <p14:tracePt t="410728" x="3575050" y="2228850"/>
          <p14:tracePt t="410744" x="3568700" y="2216150"/>
          <p14:tracePt t="410778" x="3562350" y="2209800"/>
          <p14:tracePt t="410795" x="3556000" y="2197100"/>
          <p14:tracePt t="410811" x="3549650" y="2190750"/>
          <p14:tracePt t="410869" x="3549650" y="2184400"/>
          <p14:tracePt t="410891" x="3543300" y="2178050"/>
          <p14:tracePt t="410903" x="3536950" y="2171700"/>
          <p14:tracePt t="410911" x="3530600" y="2171700"/>
          <p14:tracePt t="410919" x="3530600" y="2165350"/>
          <p14:tracePt t="410928" x="3530600" y="2159000"/>
          <p14:tracePt t="410969" x="3524250" y="2152650"/>
          <p14:tracePt t="410977" x="3517900" y="2139950"/>
          <p14:tracePt t="410985" x="3511550" y="2139950"/>
          <p14:tracePt t="410997" x="3511550" y="2133600"/>
          <p14:tracePt t="411011" x="3505200" y="2133600"/>
          <p14:tracePt t="411027" x="3498850" y="2127250"/>
          <p14:tracePt t="411044" x="3492500" y="2127250"/>
          <p14:tracePt t="411061" x="3479800" y="2114550"/>
          <p14:tracePt t="411078" x="3473450" y="2101850"/>
          <p14:tracePt t="411094" x="3460750" y="2095500"/>
          <p14:tracePt t="411111" x="3448050" y="2089150"/>
          <p14:tracePt t="411161" x="3441700" y="2089150"/>
          <p14:tracePt t="411185" x="3441700" y="2082800"/>
          <p14:tracePt t="411199" x="3435350" y="2082800"/>
          <p14:tracePt t="411262" x="3429000" y="2082800"/>
          <p14:tracePt t="411273" x="3422650" y="2082800"/>
          <p14:tracePt t="411297" x="3416300" y="2082800"/>
          <p14:tracePt t="411317" x="3409950" y="2082800"/>
          <p14:tracePt t="412054" x="3441700" y="2082800"/>
          <p14:tracePt t="412063" x="3498850" y="2082800"/>
          <p14:tracePt t="412070" x="3549650" y="2076450"/>
          <p14:tracePt t="412079" x="3613150" y="2076450"/>
          <p14:tracePt t="412094" x="3740150" y="2076450"/>
          <p14:tracePt t="412110" x="3886200" y="2101850"/>
          <p14:tracePt t="412127" x="4044950" y="2159000"/>
          <p14:tracePt t="412143" x="4241800" y="2241550"/>
          <p14:tracePt t="412160" x="4457700" y="2374900"/>
          <p14:tracePt t="412177" x="4794250" y="2514600"/>
          <p14:tracePt t="412193" x="5270500" y="2679700"/>
          <p14:tracePt t="412210" x="5746750" y="2857500"/>
          <p14:tracePt t="412227" x="6515100" y="3136900"/>
          <p14:tracePt t="412243" x="6934200" y="3257550"/>
          <p14:tracePt t="412260" x="7143750" y="3365500"/>
          <p14:tracePt t="412277" x="7308850" y="3479800"/>
          <p14:tracePt t="412293" x="7473950" y="3600450"/>
          <p14:tracePt t="412310" x="7689850" y="3721100"/>
          <p14:tracePt t="412327" x="7880350" y="3841750"/>
          <p14:tracePt t="412343" x="8096250" y="3987800"/>
          <p14:tracePt t="412360" x="8121650" y="4000500"/>
          <p14:tracePt t="412361" x="8134350" y="4013200"/>
          <p14:tracePt t="412377" x="8147050" y="4038600"/>
          <p14:tracePt t="412393" x="8172450" y="4076700"/>
          <p14:tracePt t="412410" x="8204200" y="4133850"/>
          <p14:tracePt t="412427" x="8242300" y="4248150"/>
          <p14:tracePt t="412443" x="8267700" y="4356100"/>
          <p14:tracePt t="412460" x="8274050" y="4413250"/>
          <p14:tracePt t="412477" x="8274050" y="4451350"/>
          <p14:tracePt t="412493" x="8255000" y="4476750"/>
          <p14:tracePt t="412510" x="8216900" y="4521200"/>
          <p14:tracePt t="412527" x="8191500" y="4565650"/>
          <p14:tracePt t="412543" x="8153400" y="4610100"/>
          <p14:tracePt t="412560" x="8121650" y="4660900"/>
          <p14:tracePt t="412577" x="8083550" y="4724400"/>
          <p14:tracePt t="412593" x="8051800" y="4756150"/>
          <p14:tracePt t="412610" x="8020050" y="4787900"/>
          <p14:tracePt t="412627" x="7969250" y="4819650"/>
          <p14:tracePt t="412643" x="7893050" y="4845050"/>
          <p14:tracePt t="412660" x="7861300" y="4857750"/>
          <p14:tracePt t="412677" x="7848600" y="4857750"/>
          <p14:tracePt t="412693" x="7829550" y="4870450"/>
          <p14:tracePt t="412710" x="7797800" y="4889500"/>
          <p14:tracePt t="412727" x="7734300" y="4914900"/>
          <p14:tracePt t="412743" x="7613650" y="4953000"/>
          <p14:tracePt t="412760" x="7372350" y="4972050"/>
          <p14:tracePt t="412777" x="7226300" y="4997450"/>
          <p14:tracePt t="412793" x="7092950" y="5016500"/>
          <p14:tracePt t="412810" x="6972300" y="5048250"/>
          <p14:tracePt t="412827" x="6819900" y="5067300"/>
          <p14:tracePt t="412843" x="6699250" y="5080000"/>
          <p14:tracePt t="412860" x="6629400" y="5092700"/>
          <p14:tracePt t="412877" x="6591300" y="5099050"/>
          <p14:tracePt t="412893" x="6572250" y="5099050"/>
          <p14:tracePt t="412933" x="6565900" y="5099050"/>
          <p14:tracePt t="412943" x="6553200" y="5099050"/>
          <p14:tracePt t="412960" x="6521450" y="5092700"/>
          <p14:tracePt t="412977" x="6489700" y="5080000"/>
          <p14:tracePt t="412993" x="6477000" y="5073650"/>
          <p14:tracePt t="413010" x="6470650" y="5073650"/>
          <p14:tracePt t="413043" x="6470650" y="5067300"/>
          <p14:tracePt t="413089" x="6464300" y="5060950"/>
          <p14:tracePt t="413203" x="6464300" y="5054600"/>
          <p14:tracePt t="413453" x="6464300" y="5048250"/>
          <p14:tracePt t="413461" x="6477000" y="5048250"/>
          <p14:tracePt t="413467" x="6489700" y="5041900"/>
          <p14:tracePt t="413551" x="6496050" y="5035550"/>
          <p14:tracePt t="413561" x="6508750" y="5029200"/>
          <p14:tracePt t="413569" x="6515100" y="5029200"/>
          <p14:tracePt t="413577" x="6527800" y="5022850"/>
          <p14:tracePt t="413593" x="6534150" y="5016500"/>
          <p14:tracePt t="413721" x="6527800" y="5016500"/>
          <p14:tracePt t="413732" x="6515100" y="5010150"/>
          <p14:tracePt t="413736" x="6502400" y="5003800"/>
          <p14:tracePt t="413753" x="6502400" y="4997450"/>
          <p14:tracePt t="413839" x="6496050" y="4997450"/>
          <p14:tracePt t="413854" x="6489700" y="4997450"/>
          <p14:tracePt t="413870" x="6483350" y="4997450"/>
          <p14:tracePt t="413879" x="6477000" y="4997450"/>
          <p14:tracePt t="413961" x="6477000" y="4991100"/>
          <p14:tracePt t="414073" x="6483350" y="4991100"/>
          <p14:tracePt t="414101" x="6489700" y="4991100"/>
          <p14:tracePt t="414109" x="6496050" y="4991100"/>
          <p14:tracePt t="414117" x="6502400" y="4991100"/>
          <p14:tracePt t="414126" x="6508750" y="4991100"/>
          <p14:tracePt t="414143" x="6515100" y="4984750"/>
          <p14:tracePt t="414159" x="6521450" y="4984750"/>
          <p14:tracePt t="414176" x="6527800" y="4984750"/>
          <p14:tracePt t="414193" x="6527800" y="4991100"/>
          <p14:tracePt t="414209" x="6540500" y="4991100"/>
          <p14:tracePt t="414359" x="6534150" y="4991100"/>
          <p14:tracePt t="414367" x="6527800" y="4991100"/>
          <p14:tracePt t="414376" x="6515100" y="4984750"/>
          <p14:tracePt t="414393" x="6502400" y="4978400"/>
          <p14:tracePt t="414409" x="6477000" y="4965700"/>
          <p14:tracePt t="414426" x="6451600" y="4959350"/>
          <p14:tracePt t="414442" x="6426200" y="4946650"/>
          <p14:tracePt t="414459" x="6413500" y="4940300"/>
          <p14:tracePt t="414476" x="6388100" y="4933950"/>
          <p14:tracePt t="414492" x="6369050" y="4908550"/>
          <p14:tracePt t="414509" x="6343650" y="4902200"/>
          <p14:tracePt t="414526" x="6330950" y="4895850"/>
          <p14:tracePt t="414542" x="6311900" y="4883150"/>
          <p14:tracePt t="414559" x="6299200" y="4870450"/>
          <p14:tracePt t="414576" x="6292850" y="4870450"/>
          <p14:tracePt t="414619" x="6292850" y="4864100"/>
          <p14:tracePt t="414683" x="6292850" y="4857750"/>
          <p14:tracePt t="414697" x="6305550" y="4851400"/>
          <p14:tracePt t="414705" x="6318250" y="4845050"/>
          <p14:tracePt t="414713" x="6330950" y="4838700"/>
          <p14:tracePt t="414726" x="6343650" y="4832350"/>
          <p14:tracePt t="414742" x="6362700" y="4819650"/>
          <p14:tracePt t="414759" x="6369050" y="4819650"/>
          <p14:tracePt t="414815" x="6375400" y="4819650"/>
          <p14:tracePt t="414826" x="6381750" y="4813300"/>
          <p14:tracePt t="414835" x="6394450" y="4813300"/>
          <p14:tracePt t="414843" x="6400800" y="4813300"/>
          <p14:tracePt t="414859" x="6419850" y="4806950"/>
          <p14:tracePt t="414876" x="6426200" y="4806950"/>
          <p14:tracePt t="414917" x="6432550" y="4806950"/>
          <p14:tracePt t="414926" x="6445250" y="4806950"/>
          <p14:tracePt t="414942" x="6470650" y="4806950"/>
          <p14:tracePt t="414959" x="6515100" y="4806950"/>
          <p14:tracePt t="414976" x="6540500" y="4806950"/>
          <p14:tracePt t="414992" x="6546850" y="4806950"/>
          <p14:tracePt t="415056" x="6553200" y="4806950"/>
          <p14:tracePt t="415068" x="6559550" y="4806950"/>
          <p14:tracePt t="415077" x="6565900" y="4806950"/>
          <p14:tracePt t="415085" x="6572250" y="4806950"/>
          <p14:tracePt t="415099" x="6578600" y="4806950"/>
          <p14:tracePt t="415381" x="6578600" y="4813300"/>
          <p14:tracePt t="415393" x="6578600" y="4819650"/>
          <p14:tracePt t="415401" x="6584950" y="4819650"/>
          <p14:tracePt t="415409" x="6591300" y="4819650"/>
          <p14:tracePt t="415425" x="6597650" y="4826000"/>
          <p14:tracePt t="415442" x="6604000" y="4832350"/>
          <p14:tracePt t="415459" x="6604000" y="4845050"/>
          <p14:tracePt t="415475" x="6610350" y="4845050"/>
          <p14:tracePt t="415492" x="6616700" y="4857750"/>
          <p14:tracePt t="415509" x="6629400" y="4864100"/>
          <p14:tracePt t="415525" x="6642100" y="4876800"/>
          <p14:tracePt t="415542" x="6642100" y="4883150"/>
          <p14:tracePt t="415559" x="6642100" y="4889500"/>
          <p14:tracePt t="415592" x="6648450" y="4889500"/>
          <p14:tracePt t="415665" x="6654800" y="4895850"/>
          <p14:tracePt t="415677" x="6661150" y="4902200"/>
          <p14:tracePt t="415685" x="6667500" y="4908550"/>
          <p14:tracePt t="415737" x="6673850" y="4914900"/>
          <p14:tracePt t="416052" x="6661150" y="4914900"/>
          <p14:tracePt t="416061" x="6654800" y="4914900"/>
          <p14:tracePt t="416110" x="6648450" y="4914900"/>
          <p14:tracePt t="416501" x="6648450" y="4921250"/>
          <p14:tracePt t="417154" x="6642100" y="4921250"/>
          <p14:tracePt t="417163" x="6635750" y="4921250"/>
          <p14:tracePt t="417169" x="6629400" y="4914900"/>
          <p14:tracePt t="417182" x="6623050" y="4914900"/>
          <p14:tracePt t="417194" x="6616700" y="4914900"/>
          <p14:tracePt t="417208" x="6610350" y="4914900"/>
          <p14:tracePt t="417225" x="6604000" y="4914900"/>
          <p14:tracePt t="417241" x="6584950" y="4908550"/>
          <p14:tracePt t="417258" x="6546850" y="4902200"/>
          <p14:tracePt t="417274" x="6521450" y="4895850"/>
          <p14:tracePt t="417291" x="6508750" y="4895850"/>
          <p14:tracePt t="417308" x="6502400" y="4895850"/>
          <p14:tracePt t="417324" x="6489700" y="4895850"/>
          <p14:tracePt t="417341" x="6470650" y="4889500"/>
          <p14:tracePt t="417358" x="6464300" y="4889500"/>
          <p14:tracePt t="417379" x="6457950" y="4889500"/>
          <p14:tracePt t="417395" x="6451600" y="4889500"/>
          <p14:tracePt t="418515" x="6457950" y="4889500"/>
          <p14:tracePt t="418531" x="6464300" y="4889500"/>
          <p14:tracePt t="418539" x="6470650" y="4889500"/>
          <p14:tracePt t="418547" x="6477000" y="4889500"/>
          <p14:tracePt t="418557" x="6483350" y="4889500"/>
          <p14:tracePt t="418574" x="6496050" y="4889500"/>
          <p14:tracePt t="418609" x="6502400" y="4883150"/>
          <p14:tracePt t="418624" x="6521450" y="4883150"/>
          <p14:tracePt t="418641" x="6534150" y="4876800"/>
          <p14:tracePt t="418675" x="6540500" y="4876800"/>
          <p14:tracePt t="418691" x="6565900" y="4876800"/>
          <p14:tracePt t="418707" x="6591300" y="4876800"/>
          <p14:tracePt t="418724" x="6610350" y="4876800"/>
          <p14:tracePt t="418757" x="6616700" y="4876800"/>
          <p14:tracePt t="418793" x="6629400" y="4876800"/>
          <p14:tracePt t="418806" x="6642100" y="4876800"/>
          <p14:tracePt t="418813" x="6654800" y="4876800"/>
          <p14:tracePt t="418824" x="6667500" y="4876800"/>
          <p14:tracePt t="418841" x="6686550" y="4876800"/>
          <p14:tracePt t="418887" x="6692900" y="4876800"/>
          <p14:tracePt t="418899" x="6699250" y="4876800"/>
          <p14:tracePt t="418907" x="6711950" y="4876800"/>
          <p14:tracePt t="418924" x="6737350" y="4876800"/>
          <p14:tracePt t="418940" x="6762750" y="4876800"/>
          <p14:tracePt t="418957" x="6788150" y="4876800"/>
          <p14:tracePt t="418974" x="6800850" y="4883150"/>
          <p14:tracePt t="419017" x="6807200" y="4883150"/>
          <p14:tracePt t="419039" x="6813550" y="4883150"/>
          <p14:tracePt t="419047" x="6819900" y="4883150"/>
          <p14:tracePt t="419057" x="6832600" y="4883150"/>
          <p14:tracePt t="419074" x="6838950" y="4883150"/>
          <p14:tracePt t="419141" x="6845300" y="4883150"/>
          <p14:tracePt t="419153" x="6858000" y="4883150"/>
          <p14:tracePt t="419167" x="6870700" y="4883150"/>
          <p14:tracePt t="419175" x="6883400" y="4889500"/>
          <p14:tracePt t="419190" x="6889750" y="4889500"/>
          <p14:tracePt t="419207" x="6908800" y="4889500"/>
          <p14:tracePt t="419224" x="6915150" y="4889500"/>
          <p14:tracePt t="419273" x="6921500" y="4889500"/>
          <p14:tracePt t="419285" x="6927850" y="4889500"/>
          <p14:tracePt t="419293" x="6934200" y="4889500"/>
          <p14:tracePt t="419307" x="6946900" y="4889500"/>
          <p14:tracePt t="419324" x="6953250" y="4889500"/>
          <p14:tracePt t="419379" x="6959600" y="4889500"/>
          <p14:tracePt t="419403" x="6972300" y="4883150"/>
          <p14:tracePt t="419413" x="6978650" y="4883150"/>
          <p14:tracePt t="419485" x="6985000" y="4883150"/>
          <p14:tracePt t="419513" x="6991350" y="4876800"/>
          <p14:tracePt t="419522" x="6997700" y="4876800"/>
          <p14:tracePt t="419530" x="7004050" y="4876800"/>
          <p14:tracePt t="419546" x="7010400" y="4876800"/>
          <p14:tracePt t="419557" x="7016750" y="4876800"/>
          <p14:tracePt t="419574" x="7029450" y="4883150"/>
          <p14:tracePt t="419590" x="7042150" y="4883150"/>
          <p14:tracePt t="419653" x="7048500" y="4883150"/>
          <p14:tracePt t="419663" x="7054850" y="4883150"/>
          <p14:tracePt t="419671" x="7061200" y="4883150"/>
          <p14:tracePt t="419679" x="7073900" y="4876800"/>
          <p14:tracePt t="419691" x="7086600" y="4870450"/>
          <p14:tracePt t="419707" x="7099300" y="4864100"/>
          <p14:tracePt t="419723" x="7105650" y="4857750"/>
          <p14:tracePt t="419740" x="7105650" y="4851400"/>
          <p14:tracePt t="419773" x="7105650" y="4832350"/>
          <p14:tracePt t="419790" x="7105650" y="4806950"/>
          <p14:tracePt t="419807" x="7118350" y="4775200"/>
          <p14:tracePt t="419823" x="7137400" y="4743450"/>
          <p14:tracePt t="419840" x="7156450" y="4724400"/>
          <p14:tracePt t="419857" x="7181850" y="4705350"/>
          <p14:tracePt t="419873" x="7207250" y="4679950"/>
          <p14:tracePt t="419890" x="7239000" y="4654550"/>
          <p14:tracePt t="419907" x="7264400" y="4622800"/>
          <p14:tracePt t="419923" x="7283450" y="4616450"/>
          <p14:tracePt t="419940" x="7302500" y="4610100"/>
          <p14:tracePt t="419986" x="7302500" y="4603750"/>
          <p14:tracePt t="419998" x="7302500" y="4591050"/>
          <p14:tracePt t="420007" x="7302500" y="4584700"/>
          <p14:tracePt t="420023" x="7302500" y="4572000"/>
          <p14:tracePt t="420040" x="7302500" y="4552950"/>
          <p14:tracePt t="420057" x="7302500" y="4533900"/>
          <p14:tracePt t="420073" x="7302500" y="4521200"/>
          <p14:tracePt t="420090" x="7296150" y="4521200"/>
          <p14:tracePt t="420107" x="7296150" y="4514850"/>
          <p14:tracePt t="420123" x="7289800" y="4502150"/>
          <p14:tracePt t="420140" x="7283450" y="4489450"/>
          <p14:tracePt t="420157" x="7283450" y="4483100"/>
          <p14:tracePt t="420191" x="7283450" y="4476750"/>
          <p14:tracePt t="420207" x="7289800" y="4476750"/>
          <p14:tracePt t="420237" x="7289800" y="4470400"/>
          <p14:tracePt t="420289" x="7296150" y="4470400"/>
          <p14:tracePt t="420299" x="7296150" y="4464050"/>
          <p14:tracePt t="420363" x="7296150" y="4457700"/>
          <p14:tracePt t="420375" x="7296150" y="4451350"/>
          <p14:tracePt t="420497" x="7296150" y="4445000"/>
          <p14:tracePt t="421003" x="7296150" y="4451350"/>
          <p14:tracePt t="421011" x="7296150" y="4457700"/>
          <p14:tracePt t="421023" x="7296150" y="4464050"/>
          <p14:tracePt t="421069" x="7296150" y="4470400"/>
          <p14:tracePt t="421101" x="7296150" y="4476750"/>
          <p14:tracePt t="421108" x="7296150" y="4483100"/>
          <p14:tracePt t="421117" x="7296150" y="4489450"/>
          <p14:tracePt t="421123" x="7296150" y="4502150"/>
          <p14:tracePt t="421140" x="7296150" y="4514850"/>
          <p14:tracePt t="421156" x="7308850" y="4533900"/>
          <p14:tracePt t="421173" x="7315200" y="4546600"/>
          <p14:tracePt t="421189" x="7321550" y="4559300"/>
          <p14:tracePt t="421206" x="7327900" y="4591050"/>
          <p14:tracePt t="421223" x="7327900" y="4610100"/>
          <p14:tracePt t="421239" x="7340600" y="4641850"/>
          <p14:tracePt t="421256" x="7346950" y="4660900"/>
          <p14:tracePt t="421273" x="7353300" y="4679950"/>
          <p14:tracePt t="421289" x="7353300" y="4699000"/>
          <p14:tracePt t="421306" x="7353300" y="4705350"/>
          <p14:tracePt t="421339" x="7353300" y="4711700"/>
          <p14:tracePt t="421350" x="7353300" y="4718050"/>
          <p14:tracePt t="421451" x="7346950" y="4724400"/>
          <p14:tracePt t="421465" x="7340600" y="4737100"/>
          <p14:tracePt t="421471" x="7334250" y="4743450"/>
          <p14:tracePt t="421479" x="7334250" y="4756150"/>
          <p14:tracePt t="421489" x="7327900" y="4762500"/>
          <p14:tracePt t="421506" x="7327900" y="4768850"/>
          <p14:tracePt t="421523" x="7327900" y="4787900"/>
          <p14:tracePt t="421539" x="7327900" y="4794250"/>
          <p14:tracePt t="421577" x="7327900" y="4800600"/>
          <p14:tracePt t="421627" x="7321550" y="4806950"/>
          <p14:tracePt t="421639" x="7315200" y="4813300"/>
          <p14:tracePt t="421659" x="7308850" y="4813300"/>
          <p14:tracePt t="421774" x="7308850" y="4819650"/>
          <p14:tracePt t="421917" x="7302500" y="4819650"/>
          <p14:tracePt t="421967" x="7296150" y="4819650"/>
          <p14:tracePt t="421979" x="7289800" y="4819650"/>
          <p14:tracePt t="421987" x="7283450" y="4806950"/>
          <p14:tracePt t="421995" x="7270750" y="4794250"/>
          <p14:tracePt t="422006" x="7264400" y="4775200"/>
          <p14:tracePt t="422022" x="7251700" y="4762500"/>
          <p14:tracePt t="422039" x="7232650" y="4743450"/>
          <p14:tracePt t="422056" x="7213600" y="4724400"/>
          <p14:tracePt t="422072" x="7207250" y="4705350"/>
          <p14:tracePt t="422089" x="7200900" y="4705350"/>
          <p14:tracePt t="422283" x="7207250" y="4705350"/>
          <p14:tracePt t="422291" x="7213600" y="4705350"/>
          <p14:tracePt t="422301" x="7219950" y="4705350"/>
          <p14:tracePt t="422373" x="7232650" y="4705350"/>
          <p14:tracePt t="422385" x="7239000" y="4705350"/>
          <p14:tracePt t="422393" x="7245350" y="4705350"/>
          <p14:tracePt t="422406" x="7245350" y="4711700"/>
          <p14:tracePt t="422422" x="7264400" y="4730750"/>
          <p14:tracePt t="422456" x="7270750" y="4737100"/>
          <p14:tracePt t="422472" x="7277100" y="4743450"/>
          <p14:tracePt t="422489" x="7296150" y="4756150"/>
          <p14:tracePt t="422505" x="7327900" y="4781550"/>
          <p14:tracePt t="422522" x="7334250" y="4794250"/>
          <p14:tracePt t="422599" x="7340600" y="4800600"/>
          <p14:tracePt t="422611" x="7346950" y="4806950"/>
          <p14:tracePt t="422619" x="7353300" y="4813300"/>
          <p14:tracePt t="422627" x="7359650" y="4819650"/>
          <p14:tracePt t="422639" x="7366000" y="4826000"/>
          <p14:tracePt t="422656" x="7366000" y="4832350"/>
          <p14:tracePt t="422672" x="7372350" y="4838700"/>
          <p14:tracePt t="422689" x="7372350" y="4845050"/>
          <p14:tracePt t="422970" x="7366000" y="4838700"/>
          <p14:tracePt t="422979" x="7353300" y="4832350"/>
          <p14:tracePt t="422986" x="7346950" y="4813300"/>
          <p14:tracePt t="422993" x="7334250" y="4800600"/>
          <p14:tracePt t="423005" x="7327900" y="4794250"/>
          <p14:tracePt t="423022" x="7321550" y="4775200"/>
          <p14:tracePt t="423039" x="7315200" y="4749800"/>
          <p14:tracePt t="423055" x="7315200" y="4718050"/>
          <p14:tracePt t="423072" x="7277100" y="4616450"/>
          <p14:tracePt t="423089" x="7239000" y="4527550"/>
          <p14:tracePt t="423105" x="7207250" y="4438650"/>
          <p14:tracePt t="423122" x="7175500" y="4375150"/>
          <p14:tracePt t="423139" x="7143750" y="4343400"/>
          <p14:tracePt t="423155" x="7118350" y="4305300"/>
          <p14:tracePt t="423172" x="7086600" y="4229100"/>
          <p14:tracePt t="423188" x="7080250" y="4184650"/>
          <p14:tracePt t="423205" x="7067550" y="4159250"/>
          <p14:tracePt t="423222" x="7054850" y="4140200"/>
          <p14:tracePt t="423239" x="7029450" y="4121150"/>
          <p14:tracePt t="423255" x="7004050" y="4095750"/>
          <p14:tracePt t="423272" x="6991350" y="4070350"/>
          <p14:tracePt t="423289" x="6985000" y="4038600"/>
          <p14:tracePt t="423305" x="6985000" y="3994150"/>
          <p14:tracePt t="423322" x="6985000" y="3975100"/>
          <p14:tracePt t="423339" x="6978650" y="3962400"/>
          <p14:tracePt t="423355" x="6978650" y="3956050"/>
          <p14:tracePt t="423356" x="6978650" y="3949700"/>
          <p14:tracePt t="423372" x="6965950" y="3943350"/>
          <p14:tracePt t="423388" x="6959600" y="3917950"/>
          <p14:tracePt t="423405" x="6953250" y="3892550"/>
          <p14:tracePt t="423422" x="6953250" y="3867150"/>
          <p14:tracePt t="423439" x="6953250" y="3854450"/>
          <p14:tracePt t="423455" x="6953250" y="3848100"/>
          <p14:tracePt t="423525" x="6953250" y="3841750"/>
          <p14:tracePt t="423537" x="6953250" y="3835400"/>
          <p14:tracePt t="423575" x="6953250" y="3829050"/>
          <p14:tracePt t="423587" x="6953250" y="3822700"/>
          <p14:tracePt t="423595" x="6953250" y="3810000"/>
          <p14:tracePt t="423605" x="6953250" y="3797300"/>
          <p14:tracePt t="423622" x="6965950" y="3771900"/>
          <p14:tracePt t="423638" x="6965950" y="3765550"/>
          <p14:tracePt t="423727" x="6972300" y="3765550"/>
          <p14:tracePt t="423739" x="6978650" y="3765550"/>
          <p14:tracePt t="423747" x="6985000" y="3759200"/>
          <p14:tracePt t="423755" x="6997700" y="3752850"/>
          <p14:tracePt t="423772" x="7023100" y="3740150"/>
          <p14:tracePt t="423788" x="7042150" y="3727450"/>
          <p14:tracePt t="423984" x="7048500" y="3721100"/>
          <p14:tracePt t="423996" x="7054850" y="3714750"/>
          <p14:tracePt t="424004" x="7061200" y="3714750"/>
          <p14:tracePt t="424013" x="7073900" y="3714750"/>
          <p14:tracePt t="424021" x="7086600" y="3714750"/>
          <p14:tracePt t="424038" x="7099300" y="3708400"/>
          <p14:tracePt t="424106" x="7105650" y="3708400"/>
          <p14:tracePt t="424114" x="7118350" y="3708400"/>
          <p14:tracePt t="424123" x="7137400" y="3708400"/>
          <p14:tracePt t="424138" x="7175500" y="3708400"/>
          <p14:tracePt t="424155" x="7232650" y="3721100"/>
          <p14:tracePt t="424171" x="7277100" y="3721100"/>
          <p14:tracePt t="424188" x="7308850" y="3727450"/>
          <p14:tracePt t="424205" x="7327900" y="3727450"/>
          <p14:tracePt t="424221" x="7359650" y="3746500"/>
          <p14:tracePt t="424238" x="7397750" y="3746500"/>
          <p14:tracePt t="424255" x="7448550" y="3752850"/>
          <p14:tracePt t="424271" x="7486650" y="3759200"/>
          <p14:tracePt t="424288" x="7512050" y="3759200"/>
          <p14:tracePt t="424305" x="7543800" y="3759200"/>
          <p14:tracePt t="424321" x="7594600" y="3759200"/>
          <p14:tracePt t="424338" x="7651750" y="3759200"/>
          <p14:tracePt t="424355" x="7689850" y="3759200"/>
          <p14:tracePt t="424371" x="7702550" y="3752850"/>
          <p14:tracePt t="424439" x="7715250" y="3752850"/>
          <p14:tracePt t="424445" x="7727950" y="3752850"/>
          <p14:tracePt t="424455" x="7740650" y="3752850"/>
          <p14:tracePt t="424471" x="7759700" y="3752850"/>
          <p14:tracePt t="424563" x="7759700" y="3746500"/>
          <p14:tracePt t="424727" x="7766050" y="3746500"/>
          <p14:tracePt t="426893" x="7759700" y="3746500"/>
          <p14:tracePt t="427133" x="7759700" y="3759200"/>
          <p14:tracePt t="427141" x="7766050" y="3778250"/>
          <p14:tracePt t="427147" x="7772400" y="3790950"/>
          <p14:tracePt t="427155" x="7785100" y="3803650"/>
          <p14:tracePt t="427170" x="7804150" y="3848100"/>
          <p14:tracePt t="427187" x="7842250" y="3930650"/>
          <p14:tracePt t="427203" x="7867650" y="4000500"/>
          <p14:tracePt t="427220" x="7874000" y="4044950"/>
          <p14:tracePt t="427237" x="7867650" y="4108450"/>
          <p14:tracePt t="427253" x="7842250" y="4197350"/>
          <p14:tracePt t="427270" x="7810500" y="4292600"/>
          <p14:tracePt t="427287" x="7778750" y="4368800"/>
          <p14:tracePt t="427303" x="7734300" y="4419600"/>
          <p14:tracePt t="427320" x="7727950" y="4451350"/>
          <p14:tracePt t="427337" x="7727950" y="4483100"/>
          <p14:tracePt t="427353" x="7727950" y="4533900"/>
          <p14:tracePt t="427370" x="7727950" y="4597400"/>
          <p14:tracePt t="427387" x="7734300" y="4692650"/>
          <p14:tracePt t="427403" x="7734300" y="4800600"/>
          <p14:tracePt t="427420" x="7708900" y="4857750"/>
          <p14:tracePt t="427437" x="7677150" y="4895850"/>
          <p14:tracePt t="427453" x="7658100" y="4927600"/>
          <p14:tracePt t="427470" x="7658100" y="4946650"/>
          <p14:tracePt t="427487" x="7658100" y="4972050"/>
          <p14:tracePt t="427503" x="7651750" y="5035550"/>
          <p14:tracePt t="427520" x="7613650" y="5143500"/>
          <p14:tracePt t="427537" x="7581900" y="5194300"/>
          <p14:tracePt t="427553" x="7569200" y="5232400"/>
          <p14:tracePt t="427570" x="7569200" y="5257800"/>
          <p14:tracePt t="427587" x="7556500" y="5295900"/>
          <p14:tracePt t="427603" x="7550150" y="5327650"/>
          <p14:tracePt t="427620" x="7550150" y="5353050"/>
          <p14:tracePt t="427637" x="7537450" y="5384800"/>
          <p14:tracePt t="427653" x="7512050" y="5410200"/>
          <p14:tracePt t="427670" x="7480300" y="5448300"/>
          <p14:tracePt t="427686" x="7454900" y="5473700"/>
          <p14:tracePt t="427791" x="7442200" y="5480050"/>
          <p14:tracePt t="427807" x="7442200" y="5486400"/>
          <p14:tracePt t="427811" x="7435850" y="5492750"/>
          <p14:tracePt t="427820" x="7429500" y="5499100"/>
          <p14:tracePt t="427836" x="7416800" y="5511800"/>
          <p14:tracePt t="427933" x="7416800" y="5518150"/>
          <p14:tracePt t="427951" x="7416800" y="5524500"/>
          <p14:tracePt t="427959" x="7416800" y="5530850"/>
          <p14:tracePt t="427967" x="7423150" y="5537200"/>
          <p14:tracePt t="427975" x="7423150" y="5543550"/>
          <p14:tracePt t="428027" x="7423150" y="5549900"/>
          <p14:tracePt t="428037" x="7423150" y="5556250"/>
          <p14:tracePt t="428127" x="7423150" y="5562600"/>
          <p14:tracePt t="428365" x="7416800" y="5562600"/>
          <p14:tracePt t="428376" x="7410450" y="5562600"/>
          <p14:tracePt t="428479" x="7404100" y="5562600"/>
          <p14:tracePt t="428610" x="7404100" y="5568950"/>
          <p14:tracePt t="428737" x="7397750" y="5568950"/>
          <p14:tracePt t="428775" x="7391400" y="5562600"/>
          <p14:tracePt t="428783" x="7385050" y="5562600"/>
          <p14:tracePt t="428791" x="7372350" y="5562600"/>
          <p14:tracePt t="428803" x="7359650" y="5562600"/>
          <p14:tracePt t="428819" x="7340600" y="5562600"/>
          <p14:tracePt t="428836" x="7334250" y="5562600"/>
          <p14:tracePt t="428853" x="7321550" y="5562600"/>
          <p14:tracePt t="428889" x="7308850" y="5549900"/>
          <p14:tracePt t="428897" x="7302500" y="5549900"/>
          <p14:tracePt t="428905" x="7296150" y="5549900"/>
          <p14:tracePt t="428919" x="7289800" y="5549900"/>
          <p14:tracePt t="428936" x="7277100" y="5549900"/>
          <p14:tracePt t="428953" x="7264400" y="5543550"/>
          <p14:tracePt t="428969" x="7264400" y="5537200"/>
          <p14:tracePt t="428986" x="7258050" y="5530850"/>
          <p14:tracePt t="429003" x="7258050" y="5518150"/>
          <p14:tracePt t="429085" x="7258050" y="5511800"/>
          <p14:tracePt t="429107" x="7264400" y="5511800"/>
          <p14:tracePt t="429127" x="7264400" y="5505450"/>
          <p14:tracePt t="429201" x="7264400" y="5499100"/>
          <p14:tracePt t="429263" x="7264400" y="5492750"/>
          <p14:tracePt t="429279" x="7264400" y="5486400"/>
          <p14:tracePt t="429286" x="7264400" y="5480050"/>
          <p14:tracePt t="429311" x="7264400" y="5473700"/>
          <p14:tracePt t="429319" x="7270750" y="5467350"/>
          <p14:tracePt t="429327" x="7270750" y="5461000"/>
          <p14:tracePt t="429336" x="7270750" y="5454650"/>
          <p14:tracePt t="429353" x="7277100" y="5441950"/>
          <p14:tracePt t="429392" x="7283450" y="5441950"/>
          <p14:tracePt t="429409" x="7289800" y="5441950"/>
          <p14:tracePt t="429417" x="7302500" y="5429250"/>
          <p14:tracePt t="429423" x="7302500" y="5422900"/>
          <p14:tracePt t="429436" x="7308850" y="5416550"/>
          <p14:tracePt t="429452" x="7308850" y="5403850"/>
          <p14:tracePt t="429469" x="7308850" y="5397500"/>
          <p14:tracePt t="429486" x="7308850" y="5378450"/>
          <p14:tracePt t="429502" x="7308850" y="5359400"/>
          <p14:tracePt t="429519" x="7308850" y="5346700"/>
          <p14:tracePt t="429575" x="7308850" y="5340350"/>
          <p14:tracePt t="429583" x="7308850" y="5334000"/>
          <p14:tracePt t="429591" x="7308850" y="5327650"/>
          <p14:tracePt t="429602" x="7308850" y="5314950"/>
          <p14:tracePt t="429650" x="7308850" y="5308600"/>
          <p14:tracePt t="429661" x="7302500" y="5302250"/>
          <p14:tracePt t="429669" x="7296150" y="5302250"/>
          <p14:tracePt t="429686" x="7283450" y="5283200"/>
          <p14:tracePt t="429702" x="7283450" y="5257800"/>
          <p14:tracePt t="429719" x="7283450" y="5238750"/>
          <p14:tracePt t="429736" x="7283450" y="5232400"/>
          <p14:tracePt t="430013" x="7283450" y="5226050"/>
          <p14:tracePt t="430165" x="7283450" y="5219700"/>
          <p14:tracePt t="430177" x="7283450" y="5213350"/>
          <p14:tracePt t="430303" x="7283450" y="5207000"/>
          <p14:tracePt t="430313" x="7277100" y="5207000"/>
          <p14:tracePt t="431271" x="7270750" y="5200650"/>
          <p14:tracePt t="431305" x="7264400" y="5194300"/>
          <p14:tracePt t="431321" x="7258050" y="5194300"/>
          <p14:tracePt t="431329" x="7258050" y="5187950"/>
          <p14:tracePt t="431337" x="7245350" y="5181600"/>
          <p14:tracePt t="431352" x="7239000" y="5175250"/>
          <p14:tracePt t="431368" x="7232650" y="5168900"/>
          <p14:tracePt t="431385" x="7232650" y="5162550"/>
          <p14:tracePt t="431402" x="7226300" y="5162550"/>
          <p14:tracePt t="431418" x="7226300" y="5156200"/>
          <p14:tracePt t="431435" x="7219950" y="5149850"/>
          <p14:tracePt t="431451" x="7207250" y="5143500"/>
          <p14:tracePt t="431468" x="7194550" y="5124450"/>
          <p14:tracePt t="431485" x="7181850" y="5111750"/>
          <p14:tracePt t="431501" x="7169150" y="5105400"/>
          <p14:tracePt t="431518" x="7150100" y="5099050"/>
          <p14:tracePt t="431535" x="7143750" y="5086350"/>
          <p14:tracePt t="431551" x="7118350" y="5073650"/>
          <p14:tracePt t="431568" x="7092950" y="5060950"/>
          <p14:tracePt t="431585" x="7067550" y="5041900"/>
          <p14:tracePt t="431602" x="7035800" y="5022850"/>
          <p14:tracePt t="431618" x="7010400" y="4997450"/>
          <p14:tracePt t="431635" x="6972300" y="4965700"/>
          <p14:tracePt t="431652" x="6946900" y="4946650"/>
          <p14:tracePt t="431668" x="6921500" y="4933950"/>
          <p14:tracePt t="431685" x="6889750" y="4914900"/>
          <p14:tracePt t="431701" x="6883400" y="4908550"/>
          <p14:tracePt t="431775" x="6877050" y="4908550"/>
          <p14:tracePt t="431825" x="6870700" y="4902200"/>
          <p14:tracePt t="431837" x="6858000" y="4895850"/>
          <p14:tracePt t="431845" x="6851650" y="4895850"/>
          <p14:tracePt t="431852" x="6838950" y="4895850"/>
          <p14:tracePt t="431868" x="6813550" y="4889500"/>
          <p14:tracePt t="431885" x="6788150" y="4883150"/>
          <p14:tracePt t="431901" x="6769100" y="4883150"/>
          <p14:tracePt t="431918" x="6743700" y="4883150"/>
          <p14:tracePt t="431935" x="6673850" y="4876800"/>
          <p14:tracePt t="431951" x="6565900" y="4895850"/>
          <p14:tracePt t="431968" x="6369050" y="4933950"/>
          <p14:tracePt t="431984" x="6248400" y="4940300"/>
          <p14:tracePt t="432002" x="6210300" y="4940300"/>
          <p14:tracePt t="432018" x="6184900" y="4940300"/>
          <p14:tracePt t="432035" x="6159500" y="4940300"/>
          <p14:tracePt t="432051" x="6134100" y="4940300"/>
          <p14:tracePt t="432068" x="6102350" y="4959350"/>
          <p14:tracePt t="432084" x="6076950" y="4978400"/>
          <p14:tracePt t="432101" x="6057900" y="4984750"/>
          <p14:tracePt t="432135" x="6057900" y="4991100"/>
          <p14:tracePt t="432151" x="6051550" y="4997450"/>
          <p14:tracePt t="432168" x="6026150" y="5016500"/>
          <p14:tracePt t="432185" x="5994400" y="5048250"/>
          <p14:tracePt t="432201" x="5956300" y="5073650"/>
          <p14:tracePt t="432218" x="5930900" y="5092700"/>
          <p14:tracePt t="432234" x="5911850" y="5105400"/>
          <p14:tracePt t="432251" x="5905500" y="5105400"/>
          <p14:tracePt t="432268" x="5880100" y="5111750"/>
          <p14:tracePt t="432284" x="5842000" y="5124450"/>
          <p14:tracePt t="432301" x="5797550" y="5137150"/>
          <p14:tracePt t="432318" x="5740400" y="5143500"/>
          <p14:tracePt t="432334" x="5702300" y="5156200"/>
          <p14:tracePt t="432351" x="5664200" y="5168900"/>
          <p14:tracePt t="432368" x="5638800" y="5181600"/>
          <p14:tracePt t="432384" x="5613400" y="5187950"/>
          <p14:tracePt t="432401" x="5607050" y="5187950"/>
          <p14:tracePt t="432418" x="5600700" y="5187950"/>
          <p14:tracePt t="432496" x="5594350" y="5187950"/>
          <p14:tracePt t="432508" x="5588000" y="5187950"/>
          <p14:tracePt t="432579" x="5575300" y="5194300"/>
          <p14:tracePt t="432591" x="5562600" y="5194300"/>
          <p14:tracePt t="432599" x="5556250" y="5200650"/>
          <p14:tracePt t="432605" x="5543550" y="5207000"/>
          <p14:tracePt t="432618" x="5537200" y="5207000"/>
          <p14:tracePt t="432634" x="5518150" y="5213350"/>
          <p14:tracePt t="432651" x="5511800" y="5213350"/>
          <p14:tracePt t="432763" x="5505450" y="5219700"/>
          <p14:tracePt t="432977" x="5499100" y="5219700"/>
          <p14:tracePt t="432989" x="5492750" y="5219700"/>
          <p14:tracePt t="433145" x="5486400" y="5219700"/>
          <p14:tracePt t="433207" x="5480050" y="5219700"/>
          <p14:tracePt t="433333" x="5473700" y="5219700"/>
          <p14:tracePt t="433367" x="5467350" y="5219700"/>
          <p14:tracePt t="433375" x="5461000" y="5219700"/>
          <p14:tracePt t="433399" x="5454650" y="5219700"/>
          <p14:tracePt t="433793" x="5454650" y="5213350"/>
          <p14:tracePt t="433805" x="5461000" y="5213350"/>
          <p14:tracePt t="433813" x="5461000" y="5207000"/>
          <p14:tracePt t="433821" x="5467350" y="5207000"/>
          <p14:tracePt t="433834" x="5473700" y="5207000"/>
          <p14:tracePt t="433850" x="5473700" y="5200650"/>
          <p14:tracePt t="433867" x="5480050" y="5194300"/>
          <p14:tracePt t="433884" x="5486400" y="5194300"/>
          <p14:tracePt t="433900" x="5486400" y="5181600"/>
          <p14:tracePt t="433917" x="5499100" y="5168900"/>
          <p14:tracePt t="433934" x="5511800" y="5162550"/>
          <p14:tracePt t="433950" x="5524500" y="5149850"/>
          <p14:tracePt t="433967" x="5530850" y="5143500"/>
          <p14:tracePt t="434000" x="5537200" y="5130800"/>
          <p14:tracePt t="434017" x="5556250" y="5118100"/>
          <p14:tracePt t="434034" x="5575300" y="5099050"/>
          <p14:tracePt t="434050" x="5588000" y="5086350"/>
          <p14:tracePt t="434067" x="5600700" y="5080000"/>
          <p14:tracePt t="434084" x="5619750" y="5067300"/>
          <p14:tracePt t="434100" x="5638800" y="5048250"/>
          <p14:tracePt t="434117" x="5638800" y="5041900"/>
          <p14:tracePt t="434134" x="5638800" y="5029200"/>
          <p14:tracePt t="434150" x="5645150" y="5029200"/>
          <p14:tracePt t="434167" x="5657850" y="5016500"/>
          <p14:tracePt t="434184" x="5670550" y="5010150"/>
          <p14:tracePt t="434200" x="5676900" y="4997450"/>
          <p14:tracePt t="434233" x="5676900" y="4991100"/>
          <p14:tracePt t="434250" x="5676900" y="4984750"/>
          <p14:tracePt t="434523" x="5676900" y="4978400"/>
          <p14:tracePt t="434531" x="5676900" y="4972050"/>
          <p14:tracePt t="434539" x="5664200" y="4965700"/>
          <p14:tracePt t="434550" x="5657850" y="4953000"/>
          <p14:tracePt t="434567" x="5632450" y="4933950"/>
          <p14:tracePt t="434583" x="5613400" y="4921250"/>
          <p14:tracePt t="434600" x="5581650" y="4895850"/>
          <p14:tracePt t="434617" x="5556250" y="4870450"/>
          <p14:tracePt t="434633" x="5530850" y="4845050"/>
          <p14:tracePt t="434650" x="5480050" y="4743450"/>
          <p14:tracePt t="434667" x="5378450" y="4597400"/>
          <p14:tracePt t="434683" x="5245100" y="4438650"/>
          <p14:tracePt t="434700" x="5048250" y="4241800"/>
          <p14:tracePt t="434717" x="4787900" y="3956050"/>
          <p14:tracePt t="434733" x="4616450" y="3727450"/>
          <p14:tracePt t="434750" x="4578350" y="3644900"/>
          <p14:tracePt t="434767" x="4527550" y="3543300"/>
          <p14:tracePt t="434783" x="4495800" y="3467100"/>
          <p14:tracePt t="434800" x="4464050" y="3403600"/>
          <p14:tracePt t="434817" x="4438650" y="3365500"/>
          <p14:tracePt t="434833" x="4406900" y="3321050"/>
          <p14:tracePt t="434850" x="4349750" y="3251200"/>
          <p14:tracePt t="434867" x="4311650" y="3200400"/>
          <p14:tracePt t="434883" x="4267200" y="3155950"/>
          <p14:tracePt t="434900" x="4241800" y="3117850"/>
          <p14:tracePt t="434917" x="4235450" y="3098800"/>
          <p14:tracePt t="434933" x="4222750" y="3086100"/>
          <p14:tracePt t="434950" x="4210050" y="3060700"/>
          <p14:tracePt t="434966" x="4165600" y="2990850"/>
          <p14:tracePt t="434983" x="4140200" y="2952750"/>
          <p14:tracePt t="435000" x="4114800" y="2921000"/>
          <p14:tracePt t="435017" x="4102100" y="2908300"/>
          <p14:tracePt t="435033" x="4095750" y="2882900"/>
          <p14:tracePt t="435050" x="4070350" y="2851150"/>
          <p14:tracePt t="435067" x="4051300" y="2825750"/>
          <p14:tracePt t="435083" x="4025900" y="2800350"/>
          <p14:tracePt t="435100" x="3975100" y="2730500"/>
          <p14:tracePt t="435116" x="3886200" y="2616200"/>
          <p14:tracePt t="435133" x="3816350" y="2527300"/>
          <p14:tracePt t="435150" x="3784600" y="2489200"/>
          <p14:tracePt t="435166" x="3759200" y="2457450"/>
          <p14:tracePt t="435183" x="3740150" y="2432050"/>
          <p14:tracePt t="435200" x="3721100" y="2406650"/>
          <p14:tracePt t="435216" x="3683000" y="2368550"/>
          <p14:tracePt t="435233" x="3663950" y="2343150"/>
          <p14:tracePt t="435250" x="3644900" y="2324100"/>
          <p14:tracePt t="435266" x="3638550" y="2305050"/>
          <p14:tracePt t="435283" x="3632200" y="2305050"/>
          <p14:tracePt t="435323" x="3632200" y="2298700"/>
          <p14:tracePt t="435351" x="3625850" y="2292350"/>
          <p14:tracePt t="435359" x="3625850" y="2286000"/>
          <p14:tracePt t="435366" x="3619500" y="2273300"/>
          <p14:tracePt t="435383" x="3619500" y="2260600"/>
          <p14:tracePt t="435400" x="3619500" y="2254250"/>
          <p14:tracePt t="435436" x="3613150" y="2241550"/>
          <p14:tracePt t="435450" x="3613150" y="2228850"/>
          <p14:tracePt t="435466" x="3613150" y="2203450"/>
          <p14:tracePt t="435483" x="3613150" y="2178050"/>
          <p14:tracePt t="435500" x="3613150" y="2165350"/>
          <p14:tracePt t="435516" x="3613150" y="2159000"/>
          <p14:tracePt t="435600" x="3613150" y="2152650"/>
          <p14:tracePt t="436853" x="3606800" y="2152650"/>
          <p14:tracePt t="436861" x="3594100" y="2152650"/>
          <p14:tracePt t="436869" x="3575050" y="2152650"/>
          <p14:tracePt t="436882" x="3549650" y="2152650"/>
          <p14:tracePt t="436899" x="3524250" y="2159000"/>
          <p14:tracePt t="436916" x="3498850" y="2165350"/>
          <p14:tracePt t="436932" x="3486150" y="2171700"/>
          <p14:tracePt t="436975" x="3479800" y="2171700"/>
          <p14:tracePt t="436987" x="3473450" y="2178050"/>
          <p14:tracePt t="436999" x="3467100" y="2178050"/>
          <p14:tracePt t="437016" x="3454400" y="2184400"/>
          <p14:tracePt t="437032" x="3422650" y="2197100"/>
          <p14:tracePt t="437049" x="3397250" y="2203450"/>
          <p14:tracePt t="437066" x="3384550" y="2203450"/>
          <p14:tracePt t="437082" x="3378200" y="2203450"/>
          <p14:tracePt t="437099" x="3359150" y="2222500"/>
          <p14:tracePt t="437116" x="3333750" y="2235200"/>
          <p14:tracePt t="437132" x="3308350" y="2241550"/>
          <p14:tracePt t="437149" x="3282950" y="2241550"/>
          <p14:tracePt t="437165" x="3244850" y="2254250"/>
          <p14:tracePt t="437182" x="3219450" y="2266950"/>
          <p14:tracePt t="437199" x="3194050" y="2266950"/>
          <p14:tracePt t="437215" x="3168650" y="2273300"/>
          <p14:tracePt t="437232" x="3143250" y="2273300"/>
          <p14:tracePt t="437249" x="3130550" y="2273300"/>
          <p14:tracePt t="437266" x="3124200" y="2273300"/>
          <p14:tracePt t="437282" x="3105150" y="2273300"/>
          <p14:tracePt t="437299" x="3092450" y="2273300"/>
          <p14:tracePt t="437316" x="3086100" y="2273300"/>
          <p14:tracePt t="437332" x="3079750" y="2273300"/>
          <p14:tracePt t="437380" x="3073400" y="2273300"/>
          <p14:tracePt t="437389" x="3067050" y="2273300"/>
          <p14:tracePt t="437399" x="3060700" y="2273300"/>
          <p14:tracePt t="437415" x="3054350" y="2273300"/>
          <p14:tracePt t="437432" x="3035300" y="2273300"/>
          <p14:tracePt t="437479" x="3028950" y="2266950"/>
          <p14:tracePt t="437517" x="3022600" y="2260600"/>
          <p14:tracePt t="437525" x="3016250" y="2260600"/>
          <p14:tracePt t="437533" x="3016250" y="2254250"/>
          <p14:tracePt t="437549" x="2997200" y="2241550"/>
          <p14:tracePt t="437565" x="2990850" y="2235200"/>
          <p14:tracePt t="437582" x="2984500" y="2235200"/>
          <p14:tracePt t="437935" x="2990850" y="2235200"/>
          <p14:tracePt t="437947" x="2997200" y="2235200"/>
          <p14:tracePt t="437955" x="3022600" y="2247900"/>
          <p14:tracePt t="437965" x="3067050" y="2260600"/>
          <p14:tracePt t="437982" x="3149600" y="2298700"/>
          <p14:tracePt t="437999" x="3251200" y="2349500"/>
          <p14:tracePt t="438015" x="3378200" y="2406650"/>
          <p14:tracePt t="438032" x="3486150" y="2457450"/>
          <p14:tracePt t="438048" x="3556000" y="2514600"/>
          <p14:tracePt t="438065" x="3619500" y="2647950"/>
          <p14:tracePt t="438082" x="3683000" y="2762250"/>
          <p14:tracePt t="438099" x="3797300" y="2914650"/>
          <p14:tracePt t="438115" x="3962400" y="3079750"/>
          <p14:tracePt t="438132" x="4222750" y="3276600"/>
          <p14:tracePt t="438148" x="4387850" y="3390900"/>
          <p14:tracePt t="438165" x="4527550" y="3460750"/>
          <p14:tracePt t="438182" x="4641850" y="3536950"/>
          <p14:tracePt t="438198" x="4730750" y="3619500"/>
          <p14:tracePt t="438215" x="4838700" y="3702050"/>
          <p14:tracePt t="438232" x="4953000" y="3810000"/>
          <p14:tracePt t="438248" x="5080000" y="3924300"/>
          <p14:tracePt t="438265" x="5200650" y="4000500"/>
          <p14:tracePt t="438282" x="5264150" y="4057650"/>
          <p14:tracePt t="438298" x="5308600" y="4095750"/>
          <p14:tracePt t="438315" x="5334000" y="4127500"/>
          <p14:tracePt t="438332" x="5391150" y="4203700"/>
          <p14:tracePt t="438348" x="5480050" y="4318000"/>
          <p14:tracePt t="438365" x="5600700" y="4438650"/>
          <p14:tracePt t="438382" x="5740400" y="4559300"/>
          <p14:tracePt t="438398" x="5848350" y="4673600"/>
          <p14:tracePt t="438415" x="5905500" y="4737100"/>
          <p14:tracePt t="438432" x="5905500" y="4756150"/>
          <p14:tracePt t="438448" x="5905500" y="4775200"/>
          <p14:tracePt t="438465" x="5924550" y="4806950"/>
          <p14:tracePt t="438482" x="5943600" y="4857750"/>
          <p14:tracePt t="438498" x="5962650" y="4908550"/>
          <p14:tracePt t="438515" x="5975350" y="4946650"/>
          <p14:tracePt t="438532" x="5981700" y="4984750"/>
          <p14:tracePt t="438548" x="5975350" y="5010150"/>
          <p14:tracePt t="438565" x="5949950" y="5035550"/>
          <p14:tracePt t="438582" x="5924550" y="5067300"/>
          <p14:tracePt t="438598" x="5899150" y="5092700"/>
          <p14:tracePt t="438615" x="5873750" y="5118100"/>
          <p14:tracePt t="438632" x="5854700" y="5124450"/>
          <p14:tracePt t="438648" x="5835650" y="5137150"/>
          <p14:tracePt t="438665" x="5797550" y="5156200"/>
          <p14:tracePt t="438682" x="5746750" y="5162550"/>
          <p14:tracePt t="438698" x="5689600" y="5168900"/>
          <p14:tracePt t="438715" x="5638800" y="5175250"/>
          <p14:tracePt t="438731" x="5607050" y="5181600"/>
          <p14:tracePt t="438748" x="5581650" y="5181600"/>
          <p14:tracePt t="438765" x="5556250" y="5181600"/>
          <p14:tracePt t="438782" x="5505450" y="5175250"/>
          <p14:tracePt t="438798" x="5467350" y="5168900"/>
          <p14:tracePt t="438815" x="5448300" y="5168900"/>
          <p14:tracePt t="438831" x="5422900" y="5168900"/>
          <p14:tracePt t="438848" x="5416550" y="5162550"/>
          <p14:tracePt t="438894" x="5410200" y="5162550"/>
          <p14:tracePt t="438906" x="5391150" y="5168900"/>
          <p14:tracePt t="438914" x="5378450" y="5168900"/>
          <p14:tracePt t="438922" x="5365750" y="5168900"/>
          <p14:tracePt t="438931" x="5353050" y="5168900"/>
          <p14:tracePt t="438948" x="5327650" y="5168900"/>
          <p14:tracePt t="438965" x="5314950" y="5168900"/>
          <p14:tracePt t="438981" x="5308600" y="5168900"/>
          <p14:tracePt t="438998" x="5289550" y="5168900"/>
          <p14:tracePt t="439015" x="5264150" y="5149850"/>
          <p14:tracePt t="439031" x="5251450" y="5137150"/>
          <p14:tracePt t="439048" x="5238750" y="5137150"/>
          <p14:tracePt t="439065" x="5232400" y="5130800"/>
          <p14:tracePt t="439082" x="5226050" y="5130800"/>
          <p14:tracePt t="439098" x="5219700" y="5130800"/>
          <p14:tracePt t="439115" x="5219700" y="5124450"/>
          <p14:tracePt t="439131" x="5200650" y="5124450"/>
          <p14:tracePt t="439148" x="5194300" y="5118100"/>
          <p14:tracePt t="439165" x="5194300" y="5111750"/>
          <p14:tracePt t="439181" x="5187950" y="5111750"/>
          <p14:tracePt t="439215" x="5181600" y="5105400"/>
          <p14:tracePt t="439231" x="5175250" y="5092700"/>
          <p14:tracePt t="439248" x="5162550" y="5086350"/>
          <p14:tracePt t="439265" x="5149850" y="5080000"/>
          <p14:tracePt t="439298" x="5143500" y="5073650"/>
          <p14:tracePt t="439315" x="5143500" y="5067300"/>
          <p14:tracePt t="439331" x="5137150" y="5060950"/>
          <p14:tracePt t="439348" x="5137150" y="5054600"/>
          <p14:tracePt t="439365" x="5130800" y="5054600"/>
          <p14:tracePt t="439395" x="5124450" y="5048250"/>
          <p14:tracePt t="439415" x="5118100" y="5048250"/>
          <p14:tracePt t="439422" x="5111750" y="5048250"/>
          <p14:tracePt t="439431" x="5111750" y="5041900"/>
          <p14:tracePt t="439448" x="5105400" y="5035550"/>
          <p14:tracePt t="439481" x="5099050" y="5035550"/>
          <p14:tracePt t="439498" x="5092700" y="5035550"/>
          <p14:tracePt t="439514" x="5080000" y="5022850"/>
          <p14:tracePt t="439531" x="5067300" y="5016500"/>
          <p14:tracePt t="439548" x="5054600" y="5016500"/>
          <p14:tracePt t="439565" x="5048250" y="5010150"/>
          <p14:tracePt t="439581" x="5035550" y="5010150"/>
          <p14:tracePt t="439598" x="5029200" y="5010150"/>
          <p14:tracePt t="440093" x="5022850" y="5010150"/>
          <p14:tracePt t="440105" x="5016500" y="5010150"/>
          <p14:tracePt t="440141" x="5010150" y="5010150"/>
          <p14:tracePt t="440167" x="5003800" y="5010150"/>
          <p14:tracePt t="440207" x="4997450" y="5010150"/>
          <p14:tracePt t="440445" x="4991100" y="5010150"/>
          <p14:tracePt t="440516" x="4984750" y="5010150"/>
          <p14:tracePt t="441741" x="4978400" y="5010150"/>
          <p14:tracePt t="442228" x="4965700" y="5010150"/>
          <p14:tracePt t="443675" x="4959350" y="5010150"/>
          <p14:tracePt t="443689" x="4946650" y="5010150"/>
          <p14:tracePt t="443706" x="4940300" y="5010150"/>
          <p14:tracePt t="443717" x="4933950" y="5010150"/>
          <p14:tracePt t="443727" x="4921250" y="5010150"/>
          <p14:tracePt t="443779" x="4914900" y="5010150"/>
          <p14:tracePt t="443791" x="4908550" y="5010150"/>
          <p14:tracePt t="443798" x="4902200" y="5010150"/>
          <p14:tracePt t="443815" x="4895850" y="5010150"/>
          <p14:tracePt t="443829" x="4889500" y="5010150"/>
          <p14:tracePt t="443846" x="4883150" y="5010150"/>
          <p14:tracePt t="443862" x="4876800" y="5010150"/>
          <p14:tracePt t="443879" x="4864100" y="5010150"/>
          <p14:tracePt t="443896" x="4800600" y="5010150"/>
          <p14:tracePt t="443912" x="4768850" y="5010150"/>
          <p14:tracePt t="443929" x="4743450" y="5003800"/>
          <p14:tracePt t="443946" x="4718050" y="5003800"/>
          <p14:tracePt t="443962" x="4692650" y="4997450"/>
          <p14:tracePt t="443979" x="4667250" y="4978400"/>
          <p14:tracePt t="443996" x="4648200" y="4978400"/>
          <p14:tracePt t="444012" x="4635500" y="4972050"/>
          <p14:tracePt t="444029" x="4616450" y="4965700"/>
          <p14:tracePt t="444046" x="4591050" y="4953000"/>
          <p14:tracePt t="444062" x="4565650" y="4946650"/>
          <p14:tracePt t="444079" x="4540250" y="4940300"/>
          <p14:tracePt t="444096" x="4514850" y="4933950"/>
          <p14:tracePt t="444112" x="4489450" y="4933950"/>
          <p14:tracePt t="444129" x="4470400" y="4927600"/>
          <p14:tracePt t="444146" x="4438650" y="4927600"/>
          <p14:tracePt t="444162" x="4425950" y="4927600"/>
          <p14:tracePt t="444179" x="4387850" y="4927600"/>
          <p14:tracePt t="444196" x="4362450" y="4927600"/>
          <p14:tracePt t="444212" x="4343400" y="4927600"/>
          <p14:tracePt t="444229" x="4337050" y="4927600"/>
          <p14:tracePt t="444246" x="4330700" y="4927600"/>
          <p14:tracePt t="444262" x="4324350" y="4927600"/>
          <p14:tracePt t="444279" x="4318000" y="4927600"/>
          <p14:tracePt t="444296" x="4311650" y="4927600"/>
          <p14:tracePt t="444327" x="4305300" y="4933950"/>
          <p14:tracePt t="444333" x="4298950" y="4933950"/>
          <p14:tracePt t="444349" x="4292600" y="4933950"/>
          <p14:tracePt t="444396" x="4292600" y="4940300"/>
          <p14:tracePt t="444474" x="4286250" y="4940300"/>
          <p14:tracePt t="444496" x="4279900" y="4940300"/>
          <p14:tracePt t="444506" x="4279900" y="4946650"/>
          <p14:tracePt t="444517" x="4273550" y="4946650"/>
          <p14:tracePt t="444661" x="4267200" y="4946650"/>
          <p14:tracePt t="444681" x="4260850" y="4946650"/>
          <p14:tracePt t="444689" x="4254500" y="4940300"/>
          <p14:tracePt t="444696" x="4248150" y="4933950"/>
          <p14:tracePt t="444712" x="4241800" y="4921250"/>
          <p14:tracePt t="444729" x="4235450" y="4902200"/>
          <p14:tracePt t="444745" x="4216400" y="4876800"/>
          <p14:tracePt t="444762" x="4203700" y="4838700"/>
          <p14:tracePt t="444779" x="4203700" y="4775200"/>
          <p14:tracePt t="444795" x="4229100" y="4692650"/>
          <p14:tracePt t="444812" x="4267200" y="4603750"/>
          <p14:tracePt t="444829" x="4298950" y="4514850"/>
          <p14:tracePt t="444845" x="4298950" y="4489450"/>
          <p14:tracePt t="444862" x="4305300" y="4457700"/>
          <p14:tracePt t="444879" x="4305300" y="4387850"/>
          <p14:tracePt t="444895" x="4298950" y="4279900"/>
          <p14:tracePt t="444912" x="4292600" y="4178300"/>
          <p14:tracePt t="444929" x="4292600" y="4108450"/>
          <p14:tracePt t="444945" x="4292600" y="4051300"/>
          <p14:tracePt t="444962" x="4286250" y="3994150"/>
          <p14:tracePt t="444979" x="4260850" y="3835400"/>
          <p14:tracePt t="444995" x="4241800" y="3733800"/>
          <p14:tracePt t="445012" x="4222750" y="3651250"/>
          <p14:tracePt t="445029" x="4216400" y="3625850"/>
          <p14:tracePt t="445045" x="4210050" y="3606800"/>
          <p14:tracePt t="445062" x="4203700" y="3581400"/>
          <p14:tracePt t="445079" x="4197350" y="3575050"/>
          <p14:tracePt t="445095" x="4197350" y="3556000"/>
          <p14:tracePt t="445112" x="4197350" y="3530600"/>
          <p14:tracePt t="445129" x="4197350" y="3479800"/>
          <p14:tracePt t="445145" x="4197350" y="3448050"/>
          <p14:tracePt t="445162" x="4197350" y="3429000"/>
          <p14:tracePt t="445179" x="4197350" y="3409950"/>
          <p14:tracePt t="445195" x="4197350" y="3390900"/>
          <p14:tracePt t="445212" x="4216400" y="3365500"/>
          <p14:tracePt t="445228" x="4222750" y="3359150"/>
          <p14:tracePt t="445245" x="4229100" y="3352800"/>
          <p14:tracePt t="445262" x="4229100" y="3340100"/>
          <p14:tracePt t="445279" x="4229100" y="3333750"/>
          <p14:tracePt t="445295" x="4235450" y="3327400"/>
          <p14:tracePt t="445312" x="4241800" y="3321050"/>
          <p14:tracePt t="445329" x="4248150" y="3308350"/>
          <p14:tracePt t="445345" x="4254500" y="3302000"/>
          <p14:tracePt t="445381" x="4254500" y="3295650"/>
          <p14:tracePt t="445554" x="4254500" y="3289300"/>
          <p14:tracePt t="446067" x="4254500" y="3321050"/>
          <p14:tracePt t="446074" x="4241800" y="3365500"/>
          <p14:tracePt t="446083" x="4235450" y="3390900"/>
          <p14:tracePt t="446095" x="4229100" y="3409950"/>
          <p14:tracePt t="446111" x="4210050" y="3467100"/>
          <p14:tracePt t="446128" x="4159250" y="3562350"/>
          <p14:tracePt t="446145" x="4133850" y="3606800"/>
          <p14:tracePt t="446161" x="4095750" y="3638550"/>
          <p14:tracePt t="446178" x="4051300" y="3695700"/>
          <p14:tracePt t="446195" x="4013200" y="3740150"/>
          <p14:tracePt t="446211" x="3987800" y="3784600"/>
          <p14:tracePt t="446228" x="3956050" y="3835400"/>
          <p14:tracePt t="446245" x="3930650" y="3879850"/>
          <p14:tracePt t="446261" x="3905250" y="3905250"/>
          <p14:tracePt t="446278" x="3867150" y="3943350"/>
          <p14:tracePt t="446295" x="3841750" y="3968750"/>
          <p14:tracePt t="446311" x="3810000" y="4013200"/>
          <p14:tracePt t="446328" x="3784600" y="4057650"/>
          <p14:tracePt t="446345" x="3752850" y="4089400"/>
          <p14:tracePt t="446361" x="3733800" y="4121150"/>
          <p14:tracePt t="446378" x="3702050" y="4146550"/>
          <p14:tracePt t="446395" x="3670300" y="4184650"/>
          <p14:tracePt t="446411" x="3600450" y="4254500"/>
          <p14:tracePt t="446428" x="3492500" y="4349750"/>
          <p14:tracePt t="446445" x="3409950" y="4445000"/>
          <p14:tracePt t="446461" x="3371850" y="4489450"/>
          <p14:tracePt t="446478" x="3346450" y="4514850"/>
          <p14:tracePt t="446495" x="3327400" y="4533900"/>
          <p14:tracePt t="446511" x="3302000" y="4559300"/>
          <p14:tracePt t="446528" x="3244850" y="4610100"/>
          <p14:tracePt t="446545" x="3168650" y="4641850"/>
          <p14:tracePt t="446561" x="3124200" y="4673600"/>
          <p14:tracePt t="446578" x="3098800" y="4699000"/>
          <p14:tracePt t="446595" x="3079750" y="4718050"/>
          <p14:tracePt t="446611" x="3067050" y="4737100"/>
          <p14:tracePt t="446628" x="3060700" y="4743450"/>
          <p14:tracePt t="446645" x="3054350" y="4743450"/>
          <p14:tracePt t="446661" x="3028950" y="4768850"/>
          <p14:tracePt t="446678" x="3003550" y="4794250"/>
          <p14:tracePt t="446695" x="2978150" y="4819650"/>
          <p14:tracePt t="446711" x="2971800" y="4819650"/>
          <p14:tracePt t="446769" x="2965450" y="4826000"/>
          <p14:tracePt t="446781" x="2959100" y="4832350"/>
          <p14:tracePt t="446792" x="2952750" y="4838700"/>
          <p14:tracePt t="446803" x="2952750" y="4845050"/>
          <p14:tracePt t="446811" x="2946400" y="4864100"/>
          <p14:tracePt t="446828" x="2946400" y="4870450"/>
          <p14:tracePt t="446844" x="2946400" y="4889500"/>
          <p14:tracePt t="446861" x="2946400" y="4902200"/>
          <p14:tracePt t="446878" x="2946400" y="4921250"/>
          <p14:tracePt t="446894" x="2946400" y="4927600"/>
          <p14:tracePt t="446911" x="2946400" y="4933950"/>
          <p14:tracePt t="446928" x="2946400" y="4946650"/>
          <p14:tracePt t="446944" x="2946400" y="4972050"/>
          <p14:tracePt t="446961" x="2940050" y="4991100"/>
          <p14:tracePt t="446978" x="2940050" y="5010150"/>
          <p14:tracePt t="449893" x="2933700" y="5010150"/>
          <p14:tracePt t="449905" x="2927350" y="5010150"/>
          <p14:tracePt t="449913" x="2921000" y="5016500"/>
          <p14:tracePt t="449926" x="2908300" y="5022850"/>
          <p14:tracePt t="449945" x="2901950" y="5022850"/>
          <p14:tracePt t="449995" x="2895600" y="5022850"/>
          <p14:tracePt t="450003" x="2889250" y="5022850"/>
          <p14:tracePt t="450058" x="2882900" y="5022850"/>
          <p14:tracePt t="450081" x="2876550" y="5022850"/>
          <p14:tracePt t="450097" x="2870200" y="5022850"/>
          <p14:tracePt t="450104" x="2863850" y="5022850"/>
          <p14:tracePt t="450120" x="2857500" y="5022850"/>
          <p14:tracePt t="450126" x="2851150" y="5022850"/>
          <p14:tracePt t="450143" x="2832100" y="5022850"/>
          <p14:tracePt t="450160" x="2806700" y="5022850"/>
          <p14:tracePt t="450176" x="2781300" y="5016500"/>
          <p14:tracePt t="450193" x="2774950" y="5016500"/>
          <p14:tracePt t="450295" x="2768600" y="5016500"/>
          <p14:tracePt t="450303" x="2762250" y="5016500"/>
          <p14:tracePt t="450311" x="2755900" y="5016500"/>
          <p14:tracePt t="450326" x="2749550" y="5016500"/>
          <p14:tracePt t="450397" x="2743200" y="5016500"/>
          <p14:tracePt t="450425" x="2736850" y="5016500"/>
          <p14:tracePt t="450483" x="2736850" y="5010150"/>
          <p14:tracePt t="450499" x="2724150" y="5003800"/>
          <p14:tracePt t="450507" x="2711450" y="4997450"/>
          <p14:tracePt t="450515" x="2698750" y="4997450"/>
          <p14:tracePt t="450527" x="2692400" y="4997450"/>
          <p14:tracePt t="450543" x="2673350" y="4991100"/>
          <p14:tracePt t="450576" x="2673350" y="4984750"/>
          <p14:tracePt t="450737" x="2679700" y="4984750"/>
          <p14:tracePt t="451208" x="2686050" y="4984750"/>
          <p14:tracePt t="451228" x="2686050" y="4991100"/>
          <p14:tracePt t="451241" x="2692400" y="4997450"/>
          <p14:tracePt t="451267" x="2698750" y="5010150"/>
          <p14:tracePt t="451274" x="2705100" y="5016500"/>
          <p14:tracePt t="451283" x="2711450" y="5029200"/>
          <p14:tracePt t="451292" x="2717800" y="5041900"/>
          <p14:tracePt t="451309" x="2730500" y="5054600"/>
          <p14:tracePt t="451326" x="2736850" y="5060950"/>
          <p14:tracePt t="451388" x="2749550" y="5067300"/>
          <p14:tracePt t="451399" x="2762250" y="5080000"/>
          <p14:tracePt t="451404" x="2774950" y="5086350"/>
          <p14:tracePt t="451413" x="2787650" y="5092700"/>
          <p14:tracePt t="451426" x="2800350" y="5105400"/>
          <p14:tracePt t="451442" x="2813050" y="5118100"/>
          <p14:tracePt t="451507" x="2819400" y="5118100"/>
          <p14:tracePt t="451517" x="2819400" y="5124450"/>
          <p14:tracePt t="451525" x="2819400" y="5130800"/>
          <p14:tracePt t="451533" x="2825750" y="5130800"/>
          <p14:tracePt t="451542" x="2832100" y="5137150"/>
          <p14:tracePt t="452709" x="2819400" y="5130800"/>
          <p14:tracePt t="452741" x="2819400" y="5124450"/>
          <p14:tracePt t="452897" x="2825750" y="5124450"/>
          <p14:tracePt t="452903" x="2832100" y="5124450"/>
          <p14:tracePt t="452919" x="2838450" y="5118100"/>
          <p14:tracePt t="452927" x="2838450" y="5111750"/>
          <p14:tracePt t="452943" x="2838450" y="5105400"/>
          <p14:tracePt t="452981" x="2838450" y="5099050"/>
          <p14:tracePt t="453001" x="2838450" y="5092700"/>
          <p14:tracePt t="453013" x="2838450" y="5086350"/>
          <p14:tracePt t="453075" x="2838450" y="5080000"/>
          <p14:tracePt t="453083" x="2838450" y="5067300"/>
          <p14:tracePt t="453095" x="2838450" y="5060950"/>
          <p14:tracePt t="453108" x="2838450" y="5054600"/>
          <p14:tracePt t="453125" x="2838450" y="5048250"/>
          <p14:tracePt t="453153" x="2844800" y="5041900"/>
          <p14:tracePt t="453181" x="2851150" y="5041900"/>
          <p14:tracePt t="453269" x="2857500" y="5041900"/>
          <p14:tracePt t="453321" x="2863850" y="5041900"/>
          <p14:tracePt t="453330" x="2876550" y="5041900"/>
          <p14:tracePt t="453337" x="2882900" y="5041900"/>
          <p14:tracePt t="453357" x="2889250" y="5041900"/>
          <p14:tracePt t="453377" x="2895600" y="5041900"/>
          <p14:tracePt t="453423" x="2895600" y="5048250"/>
          <p14:tracePt t="453435" x="2889250" y="5048250"/>
          <p14:tracePt t="453443" x="2870200" y="5041900"/>
          <p14:tracePt t="453451" x="2857500" y="5029200"/>
          <p14:tracePt t="453459" x="2851150" y="5016500"/>
          <p14:tracePt t="453475" x="2844800" y="5003800"/>
          <p14:tracePt t="453491" x="2832100" y="4991100"/>
          <p14:tracePt t="453509" x="2813050" y="4959350"/>
          <p14:tracePt t="453525" x="2781300" y="4921250"/>
          <p14:tracePt t="453541" x="2755900" y="4870450"/>
          <p14:tracePt t="453558" x="2724150" y="4806950"/>
          <p14:tracePt t="453575" x="2698750" y="4756150"/>
          <p14:tracePt t="453591" x="2698750" y="4737100"/>
          <p14:tracePt t="453608" x="2698750" y="4718050"/>
          <p14:tracePt t="453625" x="2698750" y="4711700"/>
          <p14:tracePt t="453642" x="2673350" y="4679950"/>
          <p14:tracePt t="453658" x="2628900" y="4641850"/>
          <p14:tracePt t="453675" x="2578100" y="4603750"/>
          <p14:tracePt t="453691" x="2540000" y="4578350"/>
          <p14:tracePt t="453708" x="2514600" y="4559300"/>
          <p14:tracePt t="453725" x="2489200" y="4546600"/>
          <p14:tracePt t="453742" x="2463800" y="4514850"/>
          <p14:tracePt t="453758" x="2419350" y="4451350"/>
          <p14:tracePt t="453775" x="2393950" y="4419600"/>
          <p14:tracePt t="453791" x="2362200" y="4381500"/>
          <p14:tracePt t="453808" x="2349500" y="4356100"/>
          <p14:tracePt t="453825" x="2330450" y="4330700"/>
          <p14:tracePt t="453841" x="2317750" y="4305300"/>
          <p14:tracePt t="453858" x="2298700" y="4279900"/>
          <p14:tracePt t="453875" x="2266950" y="4229100"/>
          <p14:tracePt t="453891" x="2235200" y="4184650"/>
          <p14:tracePt t="453908" x="2197100" y="4140200"/>
          <p14:tracePt t="453925" x="2165350" y="4114800"/>
          <p14:tracePt t="453941" x="2146300" y="4089400"/>
          <p14:tracePt t="453958" x="2133600" y="4083050"/>
          <p14:tracePt t="453975" x="2108200" y="4064000"/>
          <p14:tracePt t="453991" x="2082800" y="4038600"/>
          <p14:tracePt t="454008" x="2038350" y="3994150"/>
          <p14:tracePt t="454025" x="2012950" y="3981450"/>
          <p14:tracePt t="454041" x="2000250" y="3962400"/>
          <p14:tracePt t="454058" x="1981200" y="3943350"/>
          <p14:tracePt t="454075" x="1955800" y="3924300"/>
          <p14:tracePt t="454091" x="1943100" y="3911600"/>
          <p14:tracePt t="454268" x="1936750" y="3898900"/>
          <p14:tracePt t="454276" x="1930400" y="3892550"/>
          <p14:tracePt t="454283" x="1924050" y="3886200"/>
          <p14:tracePt t="454292" x="1917700" y="3873500"/>
          <p14:tracePt t="454309" x="1911350" y="3867150"/>
          <p14:tracePt t="454324" x="1885950" y="3835400"/>
          <p14:tracePt t="454341" x="1873250" y="3810000"/>
          <p14:tracePt t="454358" x="1866900" y="3797300"/>
          <p14:tracePt t="454374" x="1860550" y="3797300"/>
          <p14:tracePt t="454468" x="1860550" y="3790950"/>
          <p14:tracePt t="454481" x="1860550" y="3784600"/>
          <p14:tracePt t="454489" x="1860550" y="3778250"/>
          <p14:tracePt t="454497" x="1860550" y="3771900"/>
          <p14:tracePt t="454571" x="1860550" y="3765550"/>
          <p14:tracePt t="454583" x="1866900" y="3765550"/>
          <p14:tracePt t="454591" x="1866900" y="3752850"/>
          <p14:tracePt t="454608" x="1879600" y="3740150"/>
          <p14:tracePt t="454624" x="1885950" y="3733800"/>
          <p14:tracePt t="454641" x="1892300" y="3727450"/>
          <p14:tracePt t="454674" x="1892300" y="3721100"/>
          <p14:tracePt t="454691" x="1898650" y="3714750"/>
          <p14:tracePt t="454724" x="1905000" y="3702050"/>
          <p14:tracePt t="454741" x="1911350" y="3695700"/>
          <p14:tracePt t="454758" x="1911350" y="3689350"/>
          <p14:tracePt t="454791" x="1911350" y="3683000"/>
          <p14:tracePt t="454808" x="1917700" y="3676650"/>
          <p14:tracePt t="454843" x="1924050" y="3670300"/>
          <p14:tracePt t="454854" x="1924050" y="3663950"/>
          <p14:tracePt t="454863" x="1924050" y="3657600"/>
          <p14:tracePt t="454874" x="1924050" y="3651250"/>
          <p14:tracePt t="454997" x="1924050" y="3644900"/>
          <p14:tracePt t="455007" x="1924050" y="3638550"/>
          <p14:tracePt t="455141" x="1924050" y="3632200"/>
          <p14:tracePt t="455351" x="1924050" y="3625850"/>
          <p14:tracePt t="455359" x="1917700" y="3625850"/>
          <p14:tracePt t="455429" x="1911350" y="3619500"/>
          <p14:tracePt t="455441" x="1905000" y="3613150"/>
          <p14:tracePt t="455449" x="1898650" y="3606800"/>
          <p14:tracePt t="455457" x="1898650" y="3600450"/>
          <p14:tracePt t="455474" x="1885950" y="3600450"/>
          <p14:tracePt t="455491" x="1879600" y="3594100"/>
          <p14:tracePt t="455507" x="1873250" y="3594100"/>
          <p14:tracePt t="455613" x="1866900" y="3594100"/>
          <p14:tracePt t="455859" x="1873250" y="3606800"/>
          <p14:tracePt t="455866" x="1879600" y="3613150"/>
          <p14:tracePt t="455874" x="1879600" y="3625850"/>
          <p14:tracePt t="455890" x="1885950" y="3651250"/>
          <p14:tracePt t="455907" x="1892300" y="3670300"/>
          <p14:tracePt t="455924" x="1892300" y="3683000"/>
          <p14:tracePt t="455940" x="1898650" y="3695700"/>
          <p14:tracePt t="455957" x="1898650" y="3702050"/>
          <p14:tracePt t="455974" x="1898650" y="3708400"/>
          <p14:tracePt t="455990" x="1917700" y="3721100"/>
          <p14:tracePt t="456007" x="1936750" y="3746500"/>
          <p14:tracePt t="456024" x="1955800" y="3784600"/>
          <p14:tracePt t="456040" x="1974850" y="3810000"/>
          <p14:tracePt t="456057" x="1981200" y="3835400"/>
          <p14:tracePt t="456074" x="1987550" y="3860800"/>
          <p14:tracePt t="456090" x="1987550" y="3873500"/>
          <p14:tracePt t="456107" x="1987550" y="3886200"/>
          <p14:tracePt t="456124" x="1987550" y="3892550"/>
          <p14:tracePt t="456140" x="1993900" y="3911600"/>
          <p14:tracePt t="456157" x="1993900" y="3924300"/>
          <p14:tracePt t="456174" x="1993900" y="3943350"/>
          <p14:tracePt t="456190" x="1993900" y="3962400"/>
          <p14:tracePt t="456207" x="1993900" y="3975100"/>
          <p14:tracePt t="456224" x="1987550" y="3987800"/>
          <p14:tracePt t="456240" x="1987550" y="4006850"/>
          <p14:tracePt t="456257" x="1981200" y="4038600"/>
          <p14:tracePt t="456274" x="1981200" y="4057650"/>
          <p14:tracePt t="456290" x="1974850" y="4083050"/>
          <p14:tracePt t="456307" x="1962150" y="4114800"/>
          <p14:tracePt t="456324" x="1955800" y="4121150"/>
          <p14:tracePt t="456340" x="1936750" y="4140200"/>
          <p14:tracePt t="456357" x="1924050" y="4146550"/>
          <p14:tracePt t="456358" x="1924050" y="4152900"/>
          <p14:tracePt t="456374" x="1924050" y="4159250"/>
          <p14:tracePt t="456409" x="1917700" y="4159250"/>
          <p14:tracePt t="456424" x="1917700" y="4171950"/>
          <p14:tracePt t="456440" x="1898650" y="4210050"/>
          <p14:tracePt t="456457" x="1885950" y="4235450"/>
          <p14:tracePt t="456473" x="1885950" y="4241800"/>
          <p14:tracePt t="456490" x="1879600" y="4248150"/>
          <p14:tracePt t="456507" x="1873250" y="4260850"/>
          <p14:tracePt t="456523" x="1860550" y="4267200"/>
          <p14:tracePt t="456540" x="1854200" y="4273550"/>
          <p14:tracePt t="456557" x="1847850" y="4273550"/>
          <p14:tracePt t="456590" x="1835150" y="4273550"/>
          <p14:tracePt t="456607" x="1816100" y="4273550"/>
          <p14:tracePt t="456623" x="1797050" y="4273550"/>
          <p14:tracePt t="456725" x="1790700" y="4273550"/>
          <p14:tracePt t="456963" x="1784350" y="4267200"/>
          <p14:tracePt t="456970" x="1778000" y="4260850"/>
          <p14:tracePt t="457069" x="1778000" y="4254500"/>
          <p14:tracePt t="457109" x="1784350" y="4248150"/>
          <p14:tracePt t="457131" x="1790700" y="4248150"/>
          <p14:tracePt t="457335" x="1797050" y="4248150"/>
          <p14:tracePt t="457385" x="1803400" y="4248150"/>
          <p14:tracePt t="457561" x="1809750" y="4248150"/>
          <p14:tracePt t="457593" x="1816100" y="4248150"/>
          <p14:tracePt t="457691" x="1822450" y="4248150"/>
          <p14:tracePt t="457729" x="1828800" y="4248150"/>
          <p14:tracePt t="457757" x="1841500" y="4248150"/>
          <p14:tracePt t="457765" x="1847850" y="4248150"/>
          <p14:tracePt t="457988" x="1854200" y="4248150"/>
          <p14:tracePt t="458066" x="1860550" y="4254500"/>
          <p14:tracePt t="458163" x="1866900" y="4254500"/>
          <p14:tracePt t="458241" x="1873250" y="4254500"/>
          <p14:tracePt t="458261" x="1879600" y="4254500"/>
          <p14:tracePt t="458266" x="1892300" y="4254500"/>
          <p14:tracePt t="458275" x="1898650" y="4260850"/>
          <p14:tracePt t="458289" x="1911350" y="4260850"/>
          <p14:tracePt t="458306" x="1924050" y="4260850"/>
          <p14:tracePt t="458323" x="1930400" y="4260850"/>
          <p14:tracePt t="458339" x="1936750" y="4260850"/>
          <p14:tracePt t="458356" x="1949450" y="4260850"/>
          <p14:tracePt t="458553" x="1955800" y="4260850"/>
          <p14:tracePt t="458561" x="1968500" y="4260850"/>
          <p14:tracePt t="458569" x="1974850" y="4260850"/>
          <p14:tracePt t="458577" x="1981200" y="4260850"/>
          <p14:tracePt t="458811" x="1987550" y="4260850"/>
          <p14:tracePt t="458819" x="1993900" y="4260850"/>
          <p14:tracePt t="458831" x="2000250" y="4260850"/>
          <p14:tracePt t="458923" x="2006600" y="4260850"/>
          <p14:tracePt t="458939" x="2012950" y="4260850"/>
          <p14:tracePt t="458949" x="2019300" y="4260850"/>
          <p14:tracePt t="458956" x="2025650" y="4260850"/>
          <p14:tracePt t="459029" x="2032000" y="4260850"/>
          <p14:tracePt t="459041" x="2038350" y="4254500"/>
          <p14:tracePt t="459048" x="2044700" y="4254500"/>
          <p14:tracePt t="459056" x="2044700" y="4248150"/>
          <p14:tracePt t="459072" x="2051050" y="4248150"/>
          <p14:tracePt t="459089" x="2057400" y="4248150"/>
          <p14:tracePt t="459123" x="2063750" y="4248150"/>
          <p14:tracePt t="459135" x="2070100" y="4241800"/>
          <p14:tracePt t="459143" x="2076450" y="4241800"/>
          <p14:tracePt t="459159" x="2089150" y="4241800"/>
          <p14:tracePt t="459172" x="2095500" y="4241800"/>
          <p14:tracePt t="459189" x="2120900" y="4241800"/>
          <p14:tracePt t="459206" x="2127250" y="4235450"/>
          <p14:tracePt t="459222" x="2133600" y="4235450"/>
          <p14:tracePt t="459239" x="2146300" y="4235450"/>
          <p14:tracePt t="459255" x="2159000" y="4229100"/>
          <p14:tracePt t="459272" x="2171700" y="4222750"/>
          <p14:tracePt t="459289" x="2190750" y="4222750"/>
          <p14:tracePt t="459306" x="2197100" y="4222750"/>
          <p14:tracePt t="459322" x="2203450" y="4222750"/>
          <p14:tracePt t="459339" x="2235200" y="4216400"/>
          <p14:tracePt t="459355" x="2254250" y="4210050"/>
          <p14:tracePt t="459372" x="2279650" y="4210050"/>
          <p14:tracePt t="459389" x="2292350" y="4210050"/>
          <p14:tracePt t="459405" x="2305050" y="4210050"/>
          <p14:tracePt t="459422" x="2311400" y="4210050"/>
          <p14:tracePt t="459479" x="2317750" y="4210050"/>
          <p14:tracePt t="459495" x="2324100" y="4210050"/>
          <p14:tracePt t="459500" x="2343150" y="4210050"/>
          <p14:tracePt t="459509" x="2355850" y="4203700"/>
          <p14:tracePt t="459522" x="2368550" y="4203700"/>
          <p14:tracePt t="459539" x="2381250" y="4203700"/>
          <p14:tracePt t="459555" x="2381250" y="4197350"/>
          <p14:tracePt t="459577" x="2387600" y="4197350"/>
          <p14:tracePt t="459603" x="2393950" y="4197350"/>
          <p14:tracePt t="459615" x="2400300" y="4197350"/>
          <p14:tracePt t="459623" x="2413000" y="4197350"/>
          <p14:tracePt t="459639" x="2438400" y="4197350"/>
          <p14:tracePt t="459747" x="2444750" y="4197350"/>
          <p14:tracePt t="459759" x="2451100" y="4197350"/>
          <p14:tracePt t="459767" x="2457450" y="4197350"/>
          <p14:tracePt t="459775" x="2463800" y="4197350"/>
          <p14:tracePt t="459789" x="2470150" y="4197350"/>
          <p14:tracePt t="459805" x="2476500" y="4197350"/>
          <p14:tracePt t="459822" x="2476500" y="4191000"/>
          <p14:tracePt t="459877" x="2482850" y="4191000"/>
          <p14:tracePt t="459889" x="2489200" y="4191000"/>
          <p14:tracePt t="459897" x="2495550" y="4191000"/>
          <p14:tracePt t="459907" x="2501900" y="4191000"/>
          <p14:tracePt t="459953" x="2514600" y="4191000"/>
          <p14:tracePt t="460001" x="2520950" y="4191000"/>
          <p14:tracePt t="460009" x="2527300" y="4191000"/>
          <p14:tracePt t="460053" x="2533650" y="4191000"/>
          <p14:tracePt t="460065" x="2540000" y="4191000"/>
          <p14:tracePt t="460072" x="2546350" y="4184650"/>
          <p14:tracePt t="460313" x="2533650" y="4184650"/>
          <p14:tracePt t="460321" x="2520950" y="4184650"/>
          <p14:tracePt t="460329" x="2508250" y="4191000"/>
          <p14:tracePt t="460338" x="2495550" y="4191000"/>
          <p14:tracePt t="460355" x="2470150" y="4191000"/>
          <p14:tracePt t="460372" x="2457450" y="4191000"/>
          <p14:tracePt t="460388" x="2432050" y="4191000"/>
          <p14:tracePt t="460405" x="2406650" y="4191000"/>
          <p14:tracePt t="460422" x="2374900" y="4191000"/>
          <p14:tracePt t="460438" x="2355850" y="4191000"/>
          <p14:tracePt t="460455" x="2330450" y="4191000"/>
          <p14:tracePt t="460472" x="2305050" y="4191000"/>
          <p14:tracePt t="460488" x="2279650" y="4191000"/>
          <p14:tracePt t="460505" x="2254250" y="4184650"/>
          <p14:tracePt t="460522" x="2228850" y="4178300"/>
          <p14:tracePt t="460538" x="2203450" y="4171950"/>
          <p14:tracePt t="460555" x="2190750" y="4171950"/>
          <p14:tracePt t="460572" x="2178050" y="4171950"/>
          <p14:tracePt t="460588" x="2139950" y="4171950"/>
          <p14:tracePt t="460605" x="2120900" y="4171950"/>
          <p14:tracePt t="460622" x="2095500" y="4171950"/>
          <p14:tracePt t="460638" x="2057400" y="4171950"/>
          <p14:tracePt t="460655" x="2038350" y="4171950"/>
          <p14:tracePt t="460688" x="2032000" y="4171950"/>
          <p14:tracePt t="460705" x="2019300" y="4171950"/>
          <p14:tracePt t="460722" x="2006600" y="4171950"/>
          <p14:tracePt t="460738" x="1993900" y="4171950"/>
          <p14:tracePt t="460755" x="1968500" y="4165600"/>
          <p14:tracePt t="460772" x="1943100" y="4159250"/>
          <p14:tracePt t="460788" x="1917700" y="4152900"/>
          <p14:tracePt t="460805" x="1879600" y="4146550"/>
          <p14:tracePt t="460821" x="1860550" y="4140200"/>
          <p14:tracePt t="460855" x="1854200" y="4140200"/>
          <p14:tracePt t="460871" x="1847850" y="4133850"/>
          <p14:tracePt t="460888" x="1835150" y="4133850"/>
          <p14:tracePt t="460959" x="1828800" y="4127500"/>
          <p14:tracePt t="460977" x="1822450" y="4127500"/>
          <p14:tracePt t="461025" x="1816100" y="4127500"/>
          <p14:tracePt t="461037" x="1809750" y="4127500"/>
          <p14:tracePt t="461043" x="1803400" y="4127500"/>
          <p14:tracePt t="461133" x="1803400" y="4121150"/>
          <p14:tracePt t="461521" x="1809750" y="4121150"/>
          <p14:tracePt t="461645" x="1809750" y="4114800"/>
          <p14:tracePt t="461793" x="1809750" y="4108450"/>
          <p14:tracePt t="461845" x="1809750" y="4102100"/>
          <p14:tracePt t="461857" x="1803400" y="4095750"/>
          <p14:tracePt t="461871" x="1803400" y="4089400"/>
          <p14:tracePt t="461955" x="1797050" y="4083050"/>
          <p14:tracePt t="461965" x="1797050" y="4076700"/>
          <p14:tracePt t="461973" x="1797050" y="4070350"/>
          <p14:tracePt t="461988" x="1790700" y="4064000"/>
          <p14:tracePt t="462004" x="1790700" y="4057650"/>
          <p14:tracePt t="462071" x="1784350" y="4051300"/>
          <p14:tracePt t="462083" x="1784350" y="4044950"/>
          <p14:tracePt t="462091" x="1784350" y="4038600"/>
          <p14:tracePt t="462104" x="1784350" y="4032250"/>
          <p14:tracePt t="462191" x="1784350" y="4025900"/>
          <p14:tracePt t="462203" x="1784350" y="4019550"/>
          <p14:tracePt t="462259" x="1784350" y="4013200"/>
          <p14:tracePt t="462309" x="1784350" y="4006850"/>
          <p14:tracePt t="462329" x="1790700" y="4000500"/>
          <p14:tracePt t="462341" x="1790700" y="3994150"/>
          <p14:tracePt t="462349" x="1790700" y="3987800"/>
          <p14:tracePt t="462359" x="1790700" y="3981450"/>
          <p14:tracePt t="462379" x="1790700" y="3975100"/>
          <p14:tracePt t="462433" x="1790700" y="3962400"/>
          <p14:tracePt t="462445" x="1790700" y="3956050"/>
          <p14:tracePt t="462453" x="1790700" y="3949700"/>
          <p14:tracePt t="462461" x="1790700" y="3943350"/>
          <p14:tracePt t="462471" x="1790700" y="3937000"/>
          <p14:tracePt t="462530" x="1790700" y="3930650"/>
          <p14:tracePt t="462539" x="1790700" y="3924300"/>
          <p14:tracePt t="462547" x="1790700" y="3917950"/>
          <p14:tracePt t="462567" x="1790700" y="3911600"/>
          <p14:tracePt t="462575" x="1790700" y="3905250"/>
          <p14:tracePt t="462591" x="1790700" y="3892550"/>
          <p14:tracePt t="462605" x="1790700" y="3886200"/>
          <p14:tracePt t="462621" x="1790700" y="3873500"/>
          <p14:tracePt t="462637" x="1790700" y="3867150"/>
          <p14:tracePt t="462654" x="1790700" y="3860800"/>
          <p14:tracePt t="462691" x="1790700" y="3854450"/>
          <p14:tracePt t="462714" x="1790700" y="3848100"/>
          <p14:tracePt t="462734" x="1790700" y="3841750"/>
          <p14:tracePt t="462785" x="1790700" y="3835400"/>
          <p14:tracePt t="462793" x="1790700" y="3829050"/>
          <p14:tracePt t="462801" x="1790700" y="3822700"/>
          <p14:tracePt t="462809" x="1784350" y="3822700"/>
          <p14:tracePt t="462821" x="1784350" y="3810000"/>
          <p14:tracePt t="462837" x="1784350" y="3790950"/>
          <p14:tracePt t="462854" x="1784350" y="3778250"/>
          <p14:tracePt t="462892" x="1784350" y="3765550"/>
          <p14:tracePt t="462902" x="1784350" y="3759200"/>
          <p14:tracePt t="462910" x="1784350" y="3752850"/>
          <p14:tracePt t="462921" x="1784350" y="3746500"/>
          <p14:tracePt t="462937" x="1784350" y="3733800"/>
          <p14:tracePt t="462954" x="1778000" y="3721100"/>
          <p14:tracePt t="462971" x="1778000" y="3714750"/>
          <p14:tracePt t="463031" x="1778000" y="3708400"/>
          <p14:tracePt t="463043" x="1778000" y="3702050"/>
          <p14:tracePt t="463051" x="1778000" y="3695700"/>
          <p14:tracePt t="463059" x="1778000" y="3689350"/>
          <p14:tracePt t="463087" x="1778000" y="3683000"/>
          <p14:tracePt t="463109" x="1778000" y="3676650"/>
          <p14:tracePt t="463141" x="1778000" y="3670300"/>
          <p14:tracePt t="463149" x="1778000" y="3663950"/>
          <p14:tracePt t="463157" x="1778000" y="3651250"/>
          <p14:tracePt t="463175" x="1778000" y="3644900"/>
          <p14:tracePt t="463251" x="1778000" y="3638550"/>
          <p14:tracePt t="463261" x="1778000" y="3632200"/>
          <p14:tracePt t="463269" x="1778000" y="3625850"/>
          <p14:tracePt t="463277" x="1778000" y="3619500"/>
          <p14:tracePt t="463287" x="1778000" y="3613150"/>
          <p14:tracePt t="463304" x="1784350" y="3606800"/>
          <p14:tracePt t="463320" x="1784350" y="3600450"/>
          <p14:tracePt t="463337" x="1790700" y="3594100"/>
          <p14:tracePt t="463354" x="1790700" y="3587750"/>
          <p14:tracePt t="463370" x="1790700" y="3575050"/>
          <p14:tracePt t="463404" x="1790700" y="3568700"/>
          <p14:tracePt t="463420" x="1790700" y="3556000"/>
          <p14:tracePt t="463476" x="1790700" y="3549650"/>
          <p14:tracePt t="463489" x="1790700" y="3536950"/>
          <p14:tracePt t="463497" x="1797050" y="3536950"/>
          <p14:tracePt t="463504" x="1797050" y="3524250"/>
          <p14:tracePt t="463520" x="1797050" y="3511550"/>
          <p14:tracePt t="463537" x="1797050" y="3505200"/>
          <p14:tracePt t="463600" x="1797050" y="3498850"/>
          <p14:tracePt t="463625" x="1797050" y="3492500"/>
          <p14:tracePt t="463675" x="1797050" y="3486150"/>
          <p14:tracePt t="463702" x="1797050" y="3479800"/>
          <p14:tracePt t="463902" x="1803400" y="3479800"/>
          <p14:tracePt t="463912" x="1809750" y="3479800"/>
          <p14:tracePt t="463921" x="1822450" y="3486150"/>
          <p14:tracePt t="463937" x="1847850" y="3505200"/>
          <p14:tracePt t="463953" x="1873250" y="3530600"/>
          <p14:tracePt t="463970" x="1879600" y="3543300"/>
          <p14:tracePt t="463987" x="1911350" y="3600450"/>
          <p14:tracePt t="464003" x="1911350" y="3625850"/>
          <p14:tracePt t="464020" x="1911350" y="3651250"/>
          <p14:tracePt t="464037" x="1917700" y="3683000"/>
          <p14:tracePt t="464053" x="1930400" y="3733800"/>
          <p14:tracePt t="464070" x="1962150" y="3784600"/>
          <p14:tracePt t="464087" x="1962150" y="3803650"/>
          <p14:tracePt t="464103" x="1962150" y="3810000"/>
          <p14:tracePt t="464145" x="1962150" y="3822700"/>
          <p14:tracePt t="464152" x="1955800" y="3835400"/>
          <p14:tracePt t="464161" x="1949450" y="3848100"/>
          <p14:tracePt t="464170" x="1949450" y="3860800"/>
          <p14:tracePt t="464187" x="1943100" y="3886200"/>
          <p14:tracePt t="464313" x="1943100" y="3898900"/>
          <p14:tracePt t="464319" x="1936750" y="3905250"/>
          <p14:tracePt t="464331" x="1936750" y="3911600"/>
          <p14:tracePt t="464339" x="1930400" y="3924300"/>
          <p14:tracePt t="464353" x="1930400" y="3937000"/>
          <p14:tracePt t="464370" x="1924050" y="3943350"/>
          <p14:tracePt t="464387" x="1917700" y="3943350"/>
          <p14:tracePt t="464445" x="1917700" y="3949700"/>
          <p14:tracePt t="464851" x="1917700" y="3943350"/>
          <p14:tracePt t="464859" x="1917700" y="3937000"/>
          <p14:tracePt t="464867" x="1917700" y="3924300"/>
          <p14:tracePt t="464875" x="1924050" y="3917950"/>
          <p14:tracePt t="464886" x="1924050" y="3911600"/>
          <p14:tracePt t="464903" x="1930400" y="3911600"/>
          <p14:tracePt t="464920" x="1930400" y="3905250"/>
          <p14:tracePt t="464936" x="1936750" y="3892550"/>
          <p14:tracePt t="464953" x="1936750" y="3879850"/>
          <p14:tracePt t="464970" x="1943100" y="3873500"/>
          <p14:tracePt t="464986" x="1943100" y="3867150"/>
          <p14:tracePt t="465003" x="1943100" y="3854450"/>
          <p14:tracePt t="465020" x="1943100" y="3848100"/>
          <p14:tracePt t="465036" x="1949450" y="3835400"/>
          <p14:tracePt t="465053" x="1955800" y="3835400"/>
          <p14:tracePt t="465070" x="1955800" y="3829050"/>
          <p14:tracePt t="465086" x="1955800" y="3816350"/>
          <p14:tracePt t="465103" x="1962150" y="3810000"/>
          <p14:tracePt t="465119" x="1968500" y="3797300"/>
          <p14:tracePt t="465136" x="1974850" y="3790950"/>
          <p14:tracePt t="465153" x="1987550" y="3765550"/>
          <p14:tracePt t="465170" x="2000250" y="3759200"/>
          <p14:tracePt t="465186" x="2006600" y="3752850"/>
          <p14:tracePt t="465226" x="2019300" y="3752850"/>
          <p14:tracePt t="465237" x="2025650" y="3746500"/>
          <p14:tracePt t="465253" x="2051050" y="3727450"/>
          <p14:tracePt t="465270" x="2057400" y="3714750"/>
          <p14:tracePt t="465286" x="2063750" y="3708400"/>
          <p14:tracePt t="465303" x="2082800" y="3695700"/>
          <p14:tracePt t="465320" x="2095500" y="3689350"/>
          <p14:tracePt t="465336" x="2101850" y="3689350"/>
          <p14:tracePt t="465353" x="2114550" y="3683000"/>
          <p14:tracePt t="465355" x="2127250" y="3670300"/>
          <p14:tracePt t="465370" x="2139950" y="3670300"/>
          <p14:tracePt t="465386" x="2152650" y="3657600"/>
          <p14:tracePt t="465403" x="2165350" y="3651250"/>
          <p14:tracePt t="465419" x="2190750" y="3638550"/>
          <p14:tracePt t="465436" x="2216150" y="3632200"/>
          <p14:tracePt t="465453" x="2241550" y="3619500"/>
          <p14:tracePt t="465470" x="2273300" y="3613150"/>
          <p14:tracePt t="465486" x="2311400" y="3600450"/>
          <p14:tracePt t="465503" x="2324100" y="3594100"/>
          <p14:tracePt t="465549" x="2330450" y="3594100"/>
          <p14:tracePt t="465561" x="2336800" y="3587750"/>
          <p14:tracePt t="465569" x="2349500" y="3581400"/>
          <p14:tracePt t="465586" x="2374900" y="3575050"/>
          <p14:tracePt t="465603" x="2400300" y="3568700"/>
          <p14:tracePt t="465619" x="2425700" y="3556000"/>
          <p14:tracePt t="465636" x="2451100" y="3543300"/>
          <p14:tracePt t="465653" x="2457450" y="3543300"/>
          <p14:tracePt t="465709" x="2463800" y="3536950"/>
          <p14:tracePt t="465726" x="2476500" y="3530600"/>
          <p14:tracePt t="465733" x="2489200" y="3530600"/>
          <p14:tracePt t="465741" x="2501900" y="3530600"/>
          <p14:tracePt t="465753" x="2514600" y="3524250"/>
          <p14:tracePt t="465770" x="2527300" y="3517900"/>
          <p14:tracePt t="465786" x="2533650" y="3517900"/>
          <p14:tracePt t="466023" x="2520950" y="3524250"/>
          <p14:tracePt t="466031" x="2508250" y="3530600"/>
          <p14:tracePt t="466039" x="2495550" y="3530600"/>
          <p14:tracePt t="466052" x="2470150" y="3530600"/>
          <p14:tracePt t="466070" x="2444750" y="3536950"/>
          <p14:tracePt t="466086" x="2406650" y="3543300"/>
          <p14:tracePt t="466102" x="2374900" y="3556000"/>
          <p14:tracePt t="466119" x="2330450" y="3568700"/>
          <p14:tracePt t="466136" x="2298700" y="3568700"/>
          <p14:tracePt t="466152" x="2266950" y="3581400"/>
          <p14:tracePt t="466169" x="2222500" y="3594100"/>
          <p14:tracePt t="466186" x="2190750" y="3606800"/>
          <p14:tracePt t="466202" x="2152650" y="3606800"/>
          <p14:tracePt t="466220" x="2133600" y="3606800"/>
          <p14:tracePt t="466236" x="2095500" y="3613150"/>
          <p14:tracePt t="466252" x="2051050" y="3638550"/>
          <p14:tracePt t="466269" x="2019300" y="3644900"/>
          <p14:tracePt t="466286" x="1993900" y="3644900"/>
          <p14:tracePt t="466302" x="1955800" y="3632200"/>
          <p14:tracePt t="466319" x="1930400" y="3625850"/>
          <p14:tracePt t="466336" x="1905000" y="3625850"/>
          <p14:tracePt t="466352" x="1879600" y="3625850"/>
          <p14:tracePt t="466369" x="1860550" y="3625850"/>
          <p14:tracePt t="466386" x="1847850" y="3619500"/>
          <p14:tracePt t="466402" x="1835150" y="3606800"/>
          <p14:tracePt t="466419" x="1809750" y="3600450"/>
          <p14:tracePt t="466436" x="1765300" y="3594100"/>
          <p14:tracePt t="466452" x="1746250" y="3587750"/>
          <p14:tracePt t="466469" x="1733550" y="3581400"/>
          <p14:tracePt t="466486" x="1714500" y="3568700"/>
          <p14:tracePt t="466502" x="1689100" y="3562350"/>
          <p14:tracePt t="466519" x="1676400" y="3562350"/>
          <p14:tracePt t="466536" x="1670050" y="3562350"/>
          <p14:tracePt t="466671" x="1670050" y="3556000"/>
          <p14:tracePt t="466681" x="1663700" y="3549650"/>
          <p14:tracePt t="466689" x="1657350" y="3549650"/>
          <p14:tracePt t="466702" x="1657350" y="3543300"/>
          <p14:tracePt t="466719" x="1644650" y="3517900"/>
          <p14:tracePt t="466736" x="1638300" y="3505200"/>
          <p14:tracePt t="466752" x="1625600" y="3486150"/>
          <p14:tracePt t="466769" x="1619250" y="3460750"/>
          <p14:tracePt t="466786" x="1612900" y="3441700"/>
          <p14:tracePt t="466802" x="1612900" y="3416300"/>
          <p14:tracePt t="466819" x="1612900" y="3409950"/>
          <p14:tracePt t="466861" x="1612900" y="3403600"/>
          <p14:tracePt t="466873" x="1619250" y="3397250"/>
          <p14:tracePt t="466885" x="1625600" y="3390900"/>
          <p14:tracePt t="466902" x="1625600" y="3371850"/>
          <p14:tracePt t="466919" x="1625600" y="3352800"/>
          <p14:tracePt t="466935" x="1625600" y="3346450"/>
          <p14:tracePt t="466952" x="1625600" y="3333750"/>
          <p14:tracePt t="466969" x="1625600" y="3327400"/>
          <p14:tracePt t="467002" x="1625600" y="3302000"/>
          <p14:tracePt t="467019" x="1625600" y="3282950"/>
          <p14:tracePt t="467052" x="1625600" y="3276600"/>
          <p14:tracePt t="467069" x="1625600" y="3270250"/>
          <p14:tracePt t="467085" x="1625600" y="3257550"/>
          <p14:tracePt t="467102" x="1625600" y="3251200"/>
          <p14:tracePt t="467119" x="1625600" y="3244850"/>
          <p14:tracePt t="467135" x="1625600" y="3238500"/>
          <p14:tracePt t="467152" x="1631950" y="3225800"/>
          <p14:tracePt t="467169" x="1638300" y="3206750"/>
          <p14:tracePt t="467185" x="1657350" y="3194050"/>
          <p14:tracePt t="467202" x="1657350" y="3187700"/>
          <p14:tracePt t="467219" x="1670050" y="3175000"/>
          <p14:tracePt t="467235" x="1676400" y="3168650"/>
          <p14:tracePt t="467252" x="1695450" y="3162300"/>
          <p14:tracePt t="467269" x="1708150" y="3149600"/>
          <p14:tracePt t="467285" x="1720850" y="3149600"/>
          <p14:tracePt t="467325" x="1727200" y="3149600"/>
          <p14:tracePt t="467337" x="1733550" y="3143250"/>
          <p14:tracePt t="467352" x="1746250" y="3143250"/>
          <p14:tracePt t="467369" x="1752600" y="3143250"/>
          <p14:tracePt t="467385" x="1765300" y="3143250"/>
          <p14:tracePt t="467402" x="1784350" y="3136900"/>
          <p14:tracePt t="467418" x="1803400" y="3136900"/>
          <p14:tracePt t="467435" x="1816100" y="3136900"/>
          <p14:tracePt t="467452" x="1822450" y="3136900"/>
          <p14:tracePt t="467468" x="1828800" y="3136900"/>
          <p14:tracePt t="467485" x="1841500" y="3136900"/>
          <p14:tracePt t="467553" x="1847850" y="3136900"/>
          <p14:tracePt t="467603" x="1854200" y="3136900"/>
          <p14:tracePt t="467617" x="1866900" y="3136900"/>
          <p14:tracePt t="467623" x="1873250" y="3136900"/>
          <p14:tracePt t="467635" x="1879600" y="3136900"/>
          <p14:tracePt t="467652" x="1885950" y="3136900"/>
          <p14:tracePt t="467743" x="1892300" y="3136900"/>
          <p14:tracePt t="467751" x="1905000" y="3136900"/>
          <p14:tracePt t="467759" x="1917700" y="3136900"/>
          <p14:tracePt t="467768" x="1924050" y="3130550"/>
          <p14:tracePt t="467785" x="1936750" y="3130550"/>
          <p14:tracePt t="467865" x="1955800" y="3130550"/>
          <p14:tracePt t="467873" x="1968500" y="3130550"/>
          <p14:tracePt t="467881" x="1981200" y="3130550"/>
          <p14:tracePt t="467889" x="1993900" y="3130550"/>
          <p14:tracePt t="467902" x="2006600" y="3130550"/>
          <p14:tracePt t="467918" x="2012950" y="3130550"/>
          <p14:tracePt t="467935" x="2019300" y="3130550"/>
          <p14:tracePt t="468157" x="2025650" y="3124200"/>
          <p14:tracePt t="468263" x="2025650" y="3117850"/>
          <p14:tracePt t="468279" x="2025650" y="3111500"/>
          <p14:tracePt t="468305" x="2025650" y="3105150"/>
          <p14:tracePt t="468313" x="2032000" y="3105150"/>
          <p14:tracePt t="468321" x="2032000" y="3092450"/>
          <p14:tracePt t="468335" x="2032000" y="3086100"/>
          <p14:tracePt t="468351" x="2044700" y="3067050"/>
          <p14:tracePt t="468353" x="2044700" y="3060700"/>
          <p14:tracePt t="468368" x="2051050" y="3048000"/>
          <p14:tracePt t="468385" x="2051050" y="3028950"/>
          <p14:tracePt t="468401" x="2057400" y="3016250"/>
          <p14:tracePt t="468418" x="2063750" y="3003550"/>
          <p14:tracePt t="468435" x="2063750" y="2997200"/>
          <p14:tracePt t="468451" x="2070100" y="2984500"/>
          <p14:tracePt t="468468" x="2076450" y="2965450"/>
          <p14:tracePt t="468485" x="2076450" y="2946400"/>
          <p14:tracePt t="468501" x="2082800" y="2933700"/>
          <p14:tracePt t="468518" x="2082800" y="2921000"/>
          <p14:tracePt t="468551" x="2089150" y="2908300"/>
          <p14:tracePt t="468568" x="2095500" y="2889250"/>
          <p14:tracePt t="468585" x="2101850" y="2889250"/>
          <p14:tracePt t="468641" x="2101850" y="2876550"/>
          <p14:tracePt t="468661" x="2101850" y="2870200"/>
          <p14:tracePt t="468669" x="2101850" y="2863850"/>
          <p14:tracePt t="468685" x="2108200" y="2857500"/>
          <p14:tracePt t="468693" x="2108200" y="2851150"/>
          <p14:tracePt t="468701" x="2108200" y="2844800"/>
          <p14:tracePt t="468718" x="2108200" y="2819400"/>
          <p14:tracePt t="468735" x="2108200" y="2806700"/>
          <p14:tracePt t="468751" x="2108200" y="2800350"/>
          <p14:tracePt t="468768" x="2108200" y="2794000"/>
          <p14:tracePt t="468805" x="2108200" y="2787650"/>
          <p14:tracePt t="468833" x="2108200" y="2781300"/>
          <p14:tracePt t="468841" x="2108200" y="2774950"/>
          <p14:tracePt t="468851" x="2108200" y="2768600"/>
          <p14:tracePt t="468868" x="2114550" y="2755900"/>
          <p14:tracePt t="468884" x="2114550" y="2736850"/>
          <p14:tracePt t="468901" x="2114550" y="2724150"/>
          <p14:tracePt t="468918" x="2114550" y="2711450"/>
          <p14:tracePt t="468934" x="2114550" y="2705100"/>
          <p14:tracePt t="468979" x="2114550" y="2698750"/>
          <p14:tracePt t="468989" x="2114550" y="2692400"/>
          <p14:tracePt t="469001" x="2114550" y="2686050"/>
          <p14:tracePt t="469018" x="2114550" y="2673350"/>
          <p14:tracePt t="469034" x="2114550" y="2660650"/>
          <p14:tracePt t="469051" x="2114550" y="2654300"/>
          <p14:tracePt t="469068" x="2114550" y="2647950"/>
          <p14:tracePt t="469084" x="2114550" y="2622550"/>
          <p14:tracePt t="469101" x="2120900" y="2603500"/>
          <p14:tracePt t="469118" x="2120900" y="2590800"/>
          <p14:tracePt t="469169" x="2127250" y="2584450"/>
          <p14:tracePt t="469177" x="2133600" y="2578100"/>
          <p14:tracePt t="469185" x="2139950" y="2565400"/>
          <p14:tracePt t="469201" x="2152650" y="2540000"/>
          <p14:tracePt t="469218" x="2165350" y="2520950"/>
          <p14:tracePt t="469234" x="2165350" y="2508250"/>
          <p14:tracePt t="469277" x="2171700" y="2495550"/>
          <p14:tracePt t="469296" x="2178050" y="2489200"/>
          <p14:tracePt t="469305" x="2184400" y="2476500"/>
          <p14:tracePt t="469318" x="2190750" y="2463800"/>
          <p14:tracePt t="469334" x="2197100" y="2444750"/>
          <p14:tracePt t="469375" x="2197100" y="2438400"/>
          <p14:tracePt t="469403" x="2197100" y="2432050"/>
          <p14:tracePt t="469411" x="2197100" y="2419350"/>
          <p14:tracePt t="469418" x="2197100" y="2413000"/>
          <p14:tracePt t="469434" x="2209800" y="2400300"/>
          <p14:tracePt t="469451" x="2216150" y="2381250"/>
          <p14:tracePt t="469468" x="2216150" y="2374900"/>
          <p14:tracePt t="469505" x="2216150" y="2368550"/>
          <p14:tracePt t="469517" x="2216150" y="2362200"/>
          <p14:tracePt t="469609" x="2216150" y="2355850"/>
          <p14:tracePt t="469672" x="2216150" y="2349500"/>
          <p14:tracePt t="469713" x="2216150" y="2343150"/>
          <p14:tracePt t="469723" x="2216150" y="2336800"/>
          <p14:tracePt t="469762" x="2216150" y="2330450"/>
          <p14:tracePt t="469769" x="2216150" y="2317750"/>
          <p14:tracePt t="469780" x="2216150" y="2311400"/>
          <p14:tracePt t="469813" x="2216150" y="2305050"/>
          <p14:tracePt t="469821" x="2216150" y="2292350"/>
          <p14:tracePt t="469829" x="2216150" y="2286000"/>
          <p14:tracePt t="469837" x="2216150" y="2273300"/>
          <p14:tracePt t="469851" x="2216150" y="2266950"/>
          <p14:tracePt t="469867" x="2216150" y="2260600"/>
          <p14:tracePt t="470675" x="2209800" y="2260600"/>
          <p14:tracePt t="470726" x="2203450" y="2260600"/>
          <p14:tracePt t="470739" x="2190750" y="2254250"/>
          <p14:tracePt t="470746" x="2178050" y="2254250"/>
          <p14:tracePt t="470753" x="2171700" y="2254250"/>
          <p14:tracePt t="470981" x="2165350" y="2254250"/>
          <p14:tracePt t="470999" x="2159000" y="2254250"/>
          <p14:tracePt t="471018" x="2152650" y="2254250"/>
          <p14:tracePt t="471059" x="2152650" y="2260600"/>
          <p14:tracePt t="471081" x="2146300" y="2260600"/>
          <p14:tracePt t="471101" x="2139950" y="2260600"/>
          <p14:tracePt t="471145" x="2139950" y="2266950"/>
          <p14:tracePt t="471191" x="2146300" y="2266950"/>
          <p14:tracePt t="471215" x="2152650" y="2273300"/>
          <p14:tracePt t="471223" x="2165350" y="2273300"/>
          <p14:tracePt t="471375" x="2171700" y="2273300"/>
          <p14:tracePt t="471387" x="2178050" y="2279650"/>
          <p14:tracePt t="471395" x="2184400" y="2286000"/>
          <p14:tracePt t="471449" x="2171700" y="2292350"/>
          <p14:tracePt t="471457" x="2159000" y="2298700"/>
          <p14:tracePt t="471467" x="2146300" y="2305050"/>
          <p14:tracePt t="471483" x="2120900" y="2305050"/>
          <p14:tracePt t="471500" x="2095500" y="2298700"/>
          <p14:tracePt t="471517" x="2076450" y="2279650"/>
          <p14:tracePt t="471559" x="2070100" y="2273300"/>
          <p14:tracePt t="471569" x="2070100" y="2266950"/>
          <p14:tracePt t="471583" x="2063750" y="2260600"/>
          <p14:tracePt t="471601" x="2057400" y="2260600"/>
          <p14:tracePt t="471617" x="2051050" y="2260600"/>
          <p14:tracePt t="471633" x="2044700" y="2260600"/>
          <p14:tracePt t="471666" x="2038350" y="2260600"/>
          <p14:tracePt t="471683" x="2032000" y="2260600"/>
          <p14:tracePt t="471735" x="2025650" y="2260600"/>
          <p14:tracePt t="471746" x="2019300" y="2260600"/>
          <p14:tracePt t="471753" x="2012950" y="2260600"/>
          <p14:tracePt t="471767" x="2006600" y="2266950"/>
          <p14:tracePt t="471783" x="2000250" y="2266950"/>
          <p14:tracePt t="471863" x="1993900" y="2273300"/>
          <p14:tracePt t="472129" x="2000250" y="2273300"/>
          <p14:tracePt t="472181" x="2006600" y="2273300"/>
          <p14:tracePt t="472190" x="2012950" y="2273300"/>
          <p14:tracePt t="472199" x="2019300" y="2266950"/>
          <p14:tracePt t="472207" x="2025650" y="2260600"/>
          <p14:tracePt t="472216" x="2025650" y="2254250"/>
          <p14:tracePt t="472233" x="2032000" y="2254250"/>
          <p14:tracePt t="472315" x="2044700" y="2247900"/>
          <p14:tracePt t="472322" x="2057400" y="2235200"/>
          <p14:tracePt t="472333" x="2070100" y="2228850"/>
          <p14:tracePt t="472487" x="2076450" y="2222500"/>
          <p14:tracePt t="472499" x="2076450" y="2216150"/>
          <p14:tracePt t="472671" x="2070100" y="2216150"/>
          <p14:tracePt t="472679" x="2063750" y="2216150"/>
          <p14:tracePt t="472687" x="2051050" y="2222500"/>
          <p14:tracePt t="472699" x="2044700" y="2222500"/>
          <p14:tracePt t="472716" x="2019300" y="2222500"/>
          <p14:tracePt t="472733" x="1981200" y="2228850"/>
          <p14:tracePt t="472750" x="1968500" y="2235200"/>
          <p14:tracePt t="472766" x="1949450" y="2235200"/>
          <p14:tracePt t="472783" x="1930400" y="2235200"/>
          <p14:tracePt t="472799" x="1905000" y="2241550"/>
          <p14:tracePt t="472816" x="1885950" y="2241550"/>
          <p14:tracePt t="472833" x="1860550" y="2241550"/>
          <p14:tracePt t="472849" x="1816100" y="2241550"/>
          <p14:tracePt t="472852" x="1797050" y="2241550"/>
          <p14:tracePt t="472866" x="1771650" y="2247900"/>
          <p14:tracePt t="472883" x="1746250" y="2254250"/>
          <p14:tracePt t="472899" x="1739900" y="2254250"/>
          <p14:tracePt t="472917" x="1733550" y="2254250"/>
          <p14:tracePt t="472953" x="1727200" y="2254250"/>
          <p14:tracePt t="472966" x="1720850" y="2254250"/>
          <p14:tracePt t="472983" x="1682750" y="2254250"/>
          <p14:tracePt t="472999" x="1657350" y="2254250"/>
          <p14:tracePt t="473017" x="1644650" y="2254250"/>
          <p14:tracePt t="473033" x="1638300" y="2254250"/>
          <p14:tracePt t="473072" x="1631950" y="2254250"/>
          <p14:tracePt t="473097" x="1625600" y="2254250"/>
          <p14:tracePt t="473105" x="1612900" y="2247900"/>
          <p14:tracePt t="473116" x="1606550" y="2247900"/>
          <p14:tracePt t="473133" x="1600200" y="2247900"/>
          <p14:tracePt t="473149" x="1593850" y="2247900"/>
          <p14:tracePt t="473166" x="1587500" y="2247900"/>
          <p14:tracePt t="473183" x="1574800" y="2247900"/>
          <p14:tracePt t="473199" x="1568450" y="2235200"/>
          <p14:tracePt t="473216" x="1543050" y="2222500"/>
          <p14:tracePt t="473233" x="1511300" y="2209800"/>
          <p14:tracePt t="473249" x="1485900" y="2184400"/>
          <p14:tracePt t="473266" x="1479550" y="2184400"/>
          <p14:tracePt t="473307" x="1473200" y="2184400"/>
          <p14:tracePt t="473331" x="1466850" y="2184400"/>
          <p14:tracePt t="473347" x="1460500" y="2184400"/>
          <p14:tracePt t="473355" x="1454150" y="2178050"/>
          <p14:tracePt t="473366" x="1447800" y="2171700"/>
          <p14:tracePt t="473383" x="1441450" y="2165350"/>
          <p14:tracePt t="473399" x="1435100" y="2165350"/>
          <p14:tracePt t="473416" x="1435100" y="2159000"/>
          <p14:tracePt t="473503" x="1435100" y="2152650"/>
          <p14:tracePt t="473627" x="1441450" y="2146300"/>
          <p14:tracePt t="473651" x="1454150" y="2139950"/>
          <p14:tracePt t="473659" x="1460500" y="2139950"/>
          <p14:tracePt t="473666" x="1466850" y="2133600"/>
          <p14:tracePt t="473682" x="1479550" y="2120900"/>
          <p14:tracePt t="473699" x="1524000" y="2095500"/>
          <p14:tracePt t="473716" x="1555750" y="2082800"/>
          <p14:tracePt t="473732" x="1581150" y="2076450"/>
          <p14:tracePt t="473749" x="1606550" y="2063750"/>
          <p14:tracePt t="473766" x="1625600" y="2063750"/>
          <p14:tracePt t="473782" x="1663700" y="2063750"/>
          <p14:tracePt t="473799" x="1689100" y="2063750"/>
          <p14:tracePt t="473816" x="1708150" y="2057400"/>
          <p14:tracePt t="473832" x="1727200" y="2057400"/>
          <p14:tracePt t="473849" x="1739900" y="2057400"/>
          <p14:tracePt t="473866" x="1758950" y="2057400"/>
          <p14:tracePt t="473882" x="1784350" y="2057400"/>
          <p14:tracePt t="473899" x="1809750" y="2057400"/>
          <p14:tracePt t="473916" x="1822450" y="2057400"/>
          <p14:tracePt t="473932" x="1835150" y="2057400"/>
          <p14:tracePt t="473972" x="1841500" y="2057400"/>
          <p14:tracePt t="473983" x="1847850" y="2057400"/>
          <p14:tracePt t="473999" x="1860550" y="2057400"/>
          <p14:tracePt t="474016" x="1879600" y="2057400"/>
          <p14:tracePt t="474032" x="1905000" y="2057400"/>
          <p14:tracePt t="474049" x="1924050" y="2057400"/>
          <p14:tracePt t="474066" x="1930400" y="2057400"/>
          <p14:tracePt t="474082" x="1955800" y="2044700"/>
          <p14:tracePt t="474099" x="1981200" y="2044700"/>
          <p14:tracePt t="474115" x="2006600" y="2038350"/>
          <p14:tracePt t="474132" x="2025650" y="2038350"/>
          <p14:tracePt t="474149" x="2051050" y="2038350"/>
          <p14:tracePt t="474306" x="2063750" y="2038350"/>
          <p14:tracePt t="474319" x="2070100" y="2038350"/>
          <p14:tracePt t="474326" x="2076450" y="2038350"/>
          <p14:tracePt t="474335" x="2082800" y="2038350"/>
          <p14:tracePt t="474709" x="2089150" y="2038350"/>
          <p14:tracePt t="474749" x="2095500" y="2038350"/>
          <p14:tracePt t="474755" x="2101850" y="2038350"/>
          <p14:tracePt t="474765" x="2108200" y="2038350"/>
          <p14:tracePt t="474782" x="2127250" y="2038350"/>
          <p14:tracePt t="474799" x="2146300" y="2038350"/>
          <p14:tracePt t="474815" x="2152650" y="2038350"/>
          <p14:tracePt t="474832" x="2165350" y="2038350"/>
          <p14:tracePt t="474848" x="2171700" y="2038350"/>
          <p14:tracePt t="474909" x="2178050" y="2038350"/>
          <p14:tracePt t="474919" x="2184400" y="2038350"/>
          <p14:tracePt t="474927" x="2190750" y="2038350"/>
          <p14:tracePt t="474935" x="2197100" y="2038350"/>
          <p14:tracePt t="474948" x="2209800" y="2038350"/>
          <p14:tracePt t="474965" x="2222500" y="2038350"/>
          <p14:tracePt t="475081" x="2228850" y="2038350"/>
          <p14:tracePt t="475095" x="2228850" y="2032000"/>
          <p14:tracePt t="475103" x="2235200" y="2032000"/>
          <p14:tracePt t="475119" x="2235200" y="2025650"/>
          <p14:tracePt t="475157" x="2241550" y="2025650"/>
          <p14:tracePt t="475169" x="2247900" y="2025650"/>
          <p14:tracePt t="475314" x="2254250" y="2019300"/>
          <p14:tracePt t="475324" x="2260600" y="2019300"/>
          <p14:tracePt t="475332" x="2266950" y="2019300"/>
          <p14:tracePt t="475360" x="2273300" y="2019300"/>
          <p14:tracePt t="475369" x="2279650" y="2012950"/>
          <p14:tracePt t="475427" x="2286000" y="2012950"/>
          <p14:tracePt t="475439" x="2292350" y="2012950"/>
          <p14:tracePt t="475513" x="2298700" y="2012950"/>
          <p14:tracePt t="475529" x="2305050" y="2012950"/>
          <p14:tracePt t="475537" x="2305050" y="2006600"/>
          <p14:tracePt t="475545" x="2311400" y="2006600"/>
          <p14:tracePt t="475693" x="2324100" y="2006600"/>
          <p14:tracePt t="475701" x="2330450" y="2006600"/>
          <p14:tracePt t="475709" x="2336800" y="2006600"/>
          <p14:tracePt t="475763" x="2343150" y="2006600"/>
          <p14:tracePt t="475799" x="2349500" y="2006600"/>
          <p14:tracePt t="475821" x="2355850" y="2006600"/>
          <p14:tracePt t="475843" x="2362200" y="2006600"/>
          <p14:tracePt t="475849" x="2374900" y="2006600"/>
          <p14:tracePt t="475857" x="2381250" y="2006600"/>
          <p14:tracePt t="475865" x="2387600" y="2006600"/>
          <p14:tracePt t="475885" x="2393950" y="2012950"/>
          <p14:tracePt t="475898" x="2400300" y="2012950"/>
          <p14:tracePt t="475915" x="2413000" y="2012950"/>
          <p14:tracePt t="475931" x="2419350" y="2012950"/>
          <p14:tracePt t="476205" x="2413000" y="2006600"/>
          <p14:tracePt t="476213" x="2406650" y="2006600"/>
          <p14:tracePt t="476219" x="2406650" y="2000250"/>
          <p14:tracePt t="476231" x="2400300" y="2000250"/>
          <p14:tracePt t="476559" x="2406650" y="2000250"/>
          <p14:tracePt t="476567" x="2413000" y="2000250"/>
          <p14:tracePt t="476581" x="2419350" y="2000250"/>
          <p14:tracePt t="476598" x="2432050" y="2000250"/>
          <p14:tracePt t="476614" x="2451100" y="2000250"/>
          <p14:tracePt t="476631" x="2457450" y="2000250"/>
          <p14:tracePt t="476743" x="2463800" y="2000250"/>
          <p14:tracePt t="476817" x="2470150" y="2000250"/>
          <p14:tracePt t="476829" x="2476500" y="2000250"/>
          <p14:tracePt t="477133" x="2476500" y="1993900"/>
          <p14:tracePt t="477313" x="2482850" y="1987550"/>
          <p14:tracePt t="477325" x="2489200" y="1981200"/>
          <p14:tracePt t="477333" x="2495550" y="1981200"/>
          <p14:tracePt t="477348" x="2501900" y="1981200"/>
          <p14:tracePt t="477364" x="2508250" y="1974850"/>
          <p14:tracePt t="477381" x="2520950" y="1974850"/>
          <p14:tracePt t="477397" x="2546350" y="1968500"/>
          <p14:tracePt t="477414" x="2571750" y="1968500"/>
          <p14:tracePt t="477431" x="2590800" y="1968500"/>
          <p14:tracePt t="477447" x="2597150" y="1968500"/>
          <p14:tracePt t="477493" x="2603500" y="1968500"/>
          <p14:tracePt t="477521" x="2609850" y="1962150"/>
          <p14:tracePt t="477526" x="2622550" y="1962150"/>
          <p14:tracePt t="477535" x="2635250" y="1955800"/>
          <p14:tracePt t="477547" x="2647950" y="1955800"/>
          <p14:tracePt t="477564" x="2667000" y="1949450"/>
          <p14:tracePt t="477581" x="2667000" y="1943100"/>
          <p14:tracePt t="477597" x="2673350" y="1943100"/>
          <p14:tracePt t="477614" x="2686050" y="1936750"/>
          <p14:tracePt t="477647" x="2692400" y="1936750"/>
          <p14:tracePt t="477714" x="2698750" y="1930400"/>
          <p14:tracePt t="477727" x="2705100" y="1930400"/>
          <p14:tracePt t="477821" x="2705100" y="1924050"/>
          <p14:tracePt t="477953" x="2692400" y="1924050"/>
          <p14:tracePt t="477961" x="2679700" y="1924050"/>
          <p14:tracePt t="477969" x="2667000" y="1924050"/>
          <p14:tracePt t="477980" x="2654300" y="1924050"/>
          <p14:tracePt t="477997" x="2647950" y="1924050"/>
          <p14:tracePt t="478105" x="2647950" y="1930400"/>
          <p14:tracePt t="478117" x="2647950" y="1936750"/>
          <p14:tracePt t="478124" x="2647950" y="1943100"/>
          <p14:tracePt t="478133" x="2647950" y="1949450"/>
          <p14:tracePt t="478147" x="2654300" y="1949450"/>
          <p14:tracePt t="478164" x="2660650" y="1955800"/>
          <p14:tracePt t="478180" x="2667000" y="1962150"/>
          <p14:tracePt t="478593" x="2660650" y="1962150"/>
          <p14:tracePt t="478686" x="2660650" y="1968500"/>
          <p14:tracePt t="478739" x="2660650" y="1974850"/>
          <p14:tracePt t="478753" x="2654300" y="1981200"/>
          <p14:tracePt t="478761" x="2647950" y="1993900"/>
          <p14:tracePt t="478769" x="2641600" y="1993900"/>
          <p14:tracePt t="478780" x="2635250" y="2000250"/>
          <p14:tracePt t="478797" x="2597150" y="2032000"/>
          <p14:tracePt t="478813" x="2520950" y="2070100"/>
          <p14:tracePt t="478830" x="2489200" y="2095500"/>
          <p14:tracePt t="478847" x="2482850" y="2095500"/>
          <p14:tracePt t="479559" x="2463800" y="2101850"/>
          <p14:tracePt t="479565" x="2406650" y="2120900"/>
          <p14:tracePt t="479573" x="2336800" y="2139950"/>
          <p14:tracePt t="479581" x="2292350" y="2178050"/>
          <p14:tracePt t="479596" x="2247900" y="2203450"/>
          <p14:tracePt t="479613" x="2171700" y="2292350"/>
          <p14:tracePt t="479630" x="2032000" y="2393950"/>
          <p14:tracePt t="479646" x="1803400" y="2520950"/>
          <p14:tracePt t="479663" x="1333500" y="2736850"/>
          <p14:tracePt t="479680" x="933450" y="2889250"/>
          <p14:tracePt t="479696" x="508000" y="2952750"/>
          <p14:tracePt t="479713" x="190500" y="3003550"/>
          <p14:tracePt t="479730" x="76200" y="3035300"/>
          <p14:tracePt t="479801" x="76200" y="3028950"/>
          <p14:tracePt t="479809" x="76200" y="3016250"/>
          <p14:tracePt t="479822" x="76200" y="3009900"/>
          <p14:tracePt t="479841" x="76200" y="3003550"/>
          <p14:tracePt t="479953" x="82550" y="2997200"/>
          <p14:tracePt t="479969" x="88900" y="2984500"/>
          <p14:tracePt t="479975" x="101600" y="2978150"/>
          <p14:tracePt t="479982" x="114300" y="2965450"/>
          <p14:tracePt t="479996" x="133350" y="2952750"/>
          <p14:tracePt t="480013" x="228600" y="2933700"/>
          <p14:tracePt t="480030" x="330200" y="2933700"/>
          <p14:tracePt t="480046" x="425450" y="2927350"/>
          <p14:tracePt t="480063" x="438150" y="2927350"/>
          <p14:tracePt t="480097" x="444500" y="2927350"/>
          <p14:tracePt t="480113" x="457200" y="2940050"/>
          <p14:tracePt t="480129" x="469900" y="2952750"/>
          <p14:tracePt t="480146" x="476250" y="2952750"/>
          <p14:tracePt t="480163" x="495300" y="2965450"/>
          <p14:tracePt t="480179" x="501650" y="2978150"/>
          <p14:tracePt t="480229" x="495300" y="2984500"/>
          <p14:tracePt t="480237" x="488950" y="2984500"/>
          <p14:tracePt t="481277" x="488950" y="2990850"/>
          <p14:tracePt t="487269" x="495300" y="2990850"/>
          <p14:tracePt t="487277" x="577850" y="2971800"/>
          <p14:tracePt t="487285" x="704850" y="2940050"/>
          <p14:tracePt t="487293" x="838200" y="2895600"/>
          <p14:tracePt t="487310" x="996950" y="2844800"/>
          <p14:tracePt t="487326" x="1022350" y="2825750"/>
          <p14:tracePt t="487343" x="1035050" y="2819400"/>
          <p14:tracePt t="487360" x="1047750" y="2819400"/>
          <p14:tracePt t="487376" x="1073150" y="2844800"/>
          <p14:tracePt t="487393" x="1117600" y="2844800"/>
          <p14:tracePt t="487409" x="1206500" y="2832100"/>
          <p14:tracePt t="487426" x="1479550" y="2768600"/>
          <p14:tracePt t="487443" x="1663700" y="2749550"/>
          <p14:tracePt t="487459" x="1746250" y="2755900"/>
          <p14:tracePt t="487476" x="1758950" y="2774950"/>
          <p14:tracePt t="487493" x="1771650" y="2819400"/>
          <p14:tracePt t="487509" x="1809750" y="2914650"/>
          <p14:tracePt t="487526" x="1860550" y="2990850"/>
          <p14:tracePt t="487543" x="2025650" y="3060700"/>
          <p14:tracePt t="487559" x="2051050" y="3073400"/>
          <p14:tracePt t="487576" x="2032000" y="3111500"/>
          <p14:tracePt t="487593" x="1898650" y="3225800"/>
          <p14:tracePt t="487609" x="1720850" y="3340100"/>
          <p14:tracePt t="487626" x="1479550" y="3473450"/>
          <p14:tracePt t="487643" x="1187450" y="3619500"/>
          <p14:tracePt t="487659" x="984250" y="3727450"/>
          <p14:tracePt t="487676" x="844550" y="3746500"/>
          <p14:tracePt t="487693" x="825500" y="3746500"/>
          <p14:tracePt t="487709" x="800100" y="3746500"/>
          <p14:tracePt t="487726" x="793750" y="3746500"/>
          <p14:tracePt t="487816" x="793750" y="3740150"/>
          <p14:tracePt t="488319" x="787400" y="3740150"/>
          <p14:tracePt t="488387" x="781050" y="3740150"/>
          <p14:tracePt t="488409" x="774700" y="3740150"/>
          <p14:tracePt t="488425" x="768350" y="3740150"/>
          <p14:tracePt t="488433" x="755650" y="3740150"/>
          <p14:tracePt t="488535" x="749300" y="3740150"/>
          <p14:tracePt t="488555" x="736600" y="3740150"/>
          <p14:tracePt t="488561" x="730250" y="3740150"/>
          <p14:tracePt t="488637" x="723900" y="3740150"/>
          <p14:tracePt t="488659" x="717550" y="3740150"/>
          <p14:tracePt t="488723" x="711200" y="3740150"/>
          <p14:tracePt t="488835" x="711200" y="3733800"/>
          <p14:tracePt t="489565" x="711200" y="3727450"/>
          <p14:tracePt t="489617" x="717550" y="3721100"/>
          <p14:tracePt t="489629" x="723900" y="3721100"/>
          <p14:tracePt t="489647" x="723900" y="3714750"/>
          <p14:tracePt t="489654" x="730250" y="3714750"/>
          <p14:tracePt t="489848" x="736600" y="3714750"/>
          <p14:tracePt t="489881" x="749300" y="3714750"/>
          <p14:tracePt t="489889" x="755650" y="3721100"/>
          <p14:tracePt t="489897" x="768350" y="3721100"/>
          <p14:tracePt t="489908" x="781050" y="3727450"/>
          <p14:tracePt t="489925" x="793750" y="3727450"/>
          <p14:tracePt t="489942" x="800100" y="3733800"/>
          <p14:tracePt t="489987" x="806450" y="3733800"/>
          <p14:tracePt t="489999" x="812800" y="3733800"/>
          <p14:tracePt t="490127" x="819150" y="3733800"/>
          <p14:tracePt t="490138" x="825500" y="3733800"/>
          <p14:tracePt t="490151" x="831850" y="3733800"/>
          <p14:tracePt t="490917" x="825500" y="3733800"/>
          <p14:tracePt t="490925" x="819150" y="3733800"/>
          <p14:tracePt t="490933" x="812800" y="3733800"/>
          <p14:tracePt t="491299" x="806450" y="3733800"/>
          <p14:tracePt t="491623" x="800100" y="3733800"/>
          <p14:tracePt t="491635" x="793750" y="3733800"/>
          <p14:tracePt t="491753" x="787400" y="3727450"/>
          <p14:tracePt t="491767" x="781050" y="3727450"/>
          <p14:tracePt t="491775" x="774700" y="3721100"/>
          <p14:tracePt t="491783" x="768350" y="3721100"/>
          <p14:tracePt t="491815" x="762000" y="3721100"/>
          <p14:tracePt t="491822" x="762000" y="3714750"/>
          <p14:tracePt t="492017" x="762000" y="3708400"/>
          <p14:tracePt t="492041" x="762000" y="3702050"/>
          <p14:tracePt t="492049" x="768350" y="3702050"/>
          <p14:tracePt t="492095" x="774700" y="3702050"/>
          <p14:tracePt t="492120" x="774700" y="3695700"/>
          <p14:tracePt t="492127" x="774700" y="3689350"/>
          <p14:tracePt t="492135" x="774700" y="3683000"/>
          <p14:tracePt t="492143" x="768350" y="3676650"/>
          <p14:tracePt t="492157" x="768350" y="3670300"/>
          <p14:tracePt t="492174" x="768350" y="3657600"/>
          <p14:tracePt t="492191" x="768350" y="3651250"/>
          <p14:tracePt t="492207" x="762000" y="3644900"/>
          <p14:tracePt t="492224" x="749300" y="3632200"/>
          <p14:tracePt t="492241" x="749300" y="3625850"/>
          <p14:tracePt t="492340" x="749300" y="3619500"/>
          <p14:tracePt t="493147" x="749300" y="3625850"/>
          <p14:tracePt t="493153" x="755650" y="3625850"/>
          <p14:tracePt t="493173" x="762000" y="3625850"/>
          <p14:tracePt t="493275" x="762000" y="3619500"/>
          <p14:tracePt t="493321" x="762000" y="3613150"/>
          <p14:tracePt t="493337" x="755650" y="3606800"/>
          <p14:tracePt t="493345" x="749300" y="3606800"/>
          <p14:tracePt t="493353" x="742950" y="3600450"/>
          <p14:tracePt t="493369" x="742950" y="3594100"/>
          <p14:tracePt t="493377" x="736600" y="3594100"/>
          <p14:tracePt t="493393" x="730250" y="3594100"/>
          <p14:tracePt t="493407" x="723900" y="3594100"/>
          <p14:tracePt t="493751" x="723900" y="3587750"/>
          <p14:tracePt t="494041" x="717550" y="3581400"/>
          <p14:tracePt t="494049" x="717550" y="3575050"/>
          <p14:tracePt t="494056" x="711200" y="3562350"/>
          <p14:tracePt t="494073" x="698500" y="3536950"/>
          <p14:tracePt t="494090" x="698500" y="3498850"/>
          <p14:tracePt t="494106" x="698500" y="3441700"/>
          <p14:tracePt t="494123" x="711200" y="3371850"/>
          <p14:tracePt t="494140" x="742950" y="3327400"/>
          <p14:tracePt t="494156" x="749300" y="3289300"/>
          <p14:tracePt t="494173" x="749300" y="3263900"/>
          <p14:tracePt t="494190" x="742950" y="3238500"/>
          <p14:tracePt t="494206" x="736600" y="3225800"/>
          <p14:tracePt t="494223" x="736600" y="3206750"/>
          <p14:tracePt t="494240" x="742950" y="3149600"/>
          <p14:tracePt t="494256" x="768350" y="3079750"/>
          <p14:tracePt t="494273" x="774700" y="3054350"/>
          <p14:tracePt t="494290" x="774700" y="3016250"/>
          <p14:tracePt t="494306" x="762000" y="2990850"/>
          <p14:tracePt t="494323" x="755650" y="2965450"/>
          <p14:tracePt t="494340" x="749300" y="2933700"/>
          <p14:tracePt t="494356" x="749300" y="2889250"/>
          <p14:tracePt t="494373" x="749300" y="2825750"/>
          <p14:tracePt t="494390" x="717550" y="2749550"/>
          <p14:tracePt t="494406" x="685800" y="2698750"/>
          <p14:tracePt t="494423" x="647700" y="2654300"/>
          <p14:tracePt t="494440" x="622300" y="2628900"/>
          <p14:tracePt t="494456" x="596900" y="2603500"/>
          <p14:tracePt t="494473" x="596900" y="2578100"/>
          <p14:tracePt t="494490" x="590550" y="2552700"/>
          <p14:tracePt t="494506" x="584200" y="2533650"/>
          <p14:tracePt t="494523" x="571500" y="2514600"/>
          <p14:tracePt t="494540" x="527050" y="2482850"/>
          <p14:tracePt t="494556" x="514350" y="2470150"/>
          <p14:tracePt t="494573" x="508000" y="2470150"/>
          <p14:tracePt t="494625" x="514350" y="2470150"/>
          <p14:tracePt t="494633" x="546100" y="2457450"/>
          <p14:tracePt t="494640" x="565150" y="2451100"/>
          <p14:tracePt t="494656" x="622300" y="2432050"/>
          <p14:tracePt t="494673" x="666750" y="2432050"/>
          <p14:tracePt t="494689" x="704850" y="2425700"/>
          <p14:tracePt t="494706" x="742950" y="2425700"/>
          <p14:tracePt t="494723" x="749300" y="2425700"/>
          <p14:tracePt t="494739" x="768350" y="2425700"/>
          <p14:tracePt t="494756" x="774700" y="2425700"/>
          <p14:tracePt t="494937" x="774700" y="2419350"/>
          <p14:tracePt t="495390" x="781050" y="2419350"/>
          <p14:tracePt t="495425" x="787400" y="2419350"/>
          <p14:tracePt t="495433" x="793750" y="2413000"/>
          <p14:tracePt t="495449" x="800100" y="2413000"/>
          <p14:tracePt t="495461" x="806450" y="2413000"/>
          <p14:tracePt t="495472" x="812800" y="2406650"/>
          <p14:tracePt t="495489" x="869950" y="2374900"/>
          <p14:tracePt t="495506" x="1117600" y="2317750"/>
          <p14:tracePt t="495522" x="1289050" y="2279650"/>
          <p14:tracePt t="495539" x="1384300" y="2241550"/>
          <p14:tracePt t="495556" x="1409700" y="2235200"/>
          <p14:tracePt t="495572" x="1435100" y="2228850"/>
          <p14:tracePt t="495589" x="1460500" y="2228850"/>
          <p14:tracePt t="495606" x="1568450" y="2266950"/>
          <p14:tracePt t="495622" x="1739900" y="2305050"/>
          <p14:tracePt t="495639" x="1943100" y="2311400"/>
          <p14:tracePt t="495656" x="2146300" y="2292350"/>
          <p14:tracePt t="495672" x="2406650" y="2228850"/>
          <p14:tracePt t="495689" x="2470150" y="2228850"/>
          <p14:tracePt t="495706" x="2495550" y="2241550"/>
          <p14:tracePt t="495723" x="2520950" y="2273300"/>
          <p14:tracePt t="495739" x="2540000" y="2298700"/>
          <p14:tracePt t="495756" x="2552700" y="2324100"/>
          <p14:tracePt t="495772" x="2590800" y="2362200"/>
          <p14:tracePt t="495789" x="2609850" y="2381250"/>
          <p14:tracePt t="495806" x="2616200" y="2406650"/>
          <p14:tracePt t="495822" x="2616200" y="2438400"/>
          <p14:tracePt t="495839" x="2616200" y="2514600"/>
          <p14:tracePt t="495856" x="2584450" y="2622550"/>
          <p14:tracePt t="495872" x="2571750" y="2711450"/>
          <p14:tracePt t="495889" x="2559050" y="2749550"/>
          <p14:tracePt t="495906" x="2533650" y="2787650"/>
          <p14:tracePt t="495922" x="2501900" y="2825750"/>
          <p14:tracePt t="495939" x="2444750" y="2870200"/>
          <p14:tracePt t="495956" x="2393950" y="2901950"/>
          <p14:tracePt t="495972" x="2362200" y="2933700"/>
          <p14:tracePt t="495989" x="2336800" y="2965450"/>
          <p14:tracePt t="496006" x="2311400" y="2990850"/>
          <p14:tracePt t="496022" x="2292350" y="3003550"/>
          <p14:tracePt t="496056" x="2292350" y="3009900"/>
          <p14:tracePt t="496072" x="2286000" y="3009900"/>
          <p14:tracePt t="496089" x="2273300" y="3009900"/>
          <p14:tracePt t="496105" x="2266950" y="3016250"/>
          <p14:tracePt t="496122" x="2254250" y="3022600"/>
          <p14:tracePt t="496139" x="2241550" y="3035300"/>
          <p14:tracePt t="496155" x="2209800" y="3054350"/>
          <p14:tracePt t="496172" x="2197100" y="3067050"/>
          <p14:tracePt t="496189" x="2184400" y="3073400"/>
          <p14:tracePt t="496205" x="2159000" y="3079750"/>
          <p14:tracePt t="496222" x="2127250" y="3092450"/>
          <p14:tracePt t="496239" x="2108200" y="3105150"/>
          <p14:tracePt t="496255" x="2089150" y="3111500"/>
          <p14:tracePt t="496375" x="2089150" y="3117850"/>
          <p14:tracePt t="496381" x="2076450" y="3117850"/>
          <p14:tracePt t="496389" x="2063750" y="3117850"/>
          <p14:tracePt t="496405" x="2012950" y="3136900"/>
          <p14:tracePt t="496422" x="1917700" y="3162300"/>
          <p14:tracePt t="496439" x="1758950" y="3200400"/>
          <p14:tracePt t="496455" x="1562100" y="3238500"/>
          <p14:tracePt t="496472" x="1371600" y="3270250"/>
          <p14:tracePt t="496489" x="1200150" y="3302000"/>
          <p14:tracePt t="496505" x="1092200" y="3321050"/>
          <p14:tracePt t="496522" x="1054100" y="3321050"/>
          <p14:tracePt t="496573" x="1041400" y="3321050"/>
          <p14:tracePt t="496581" x="1022350" y="3321050"/>
          <p14:tracePt t="496589" x="990600" y="3302000"/>
          <p14:tracePt t="496605" x="939800" y="3295650"/>
          <p14:tracePt t="496622" x="914400" y="3289300"/>
          <p14:tracePt t="496639" x="901700" y="3289300"/>
          <p14:tracePt t="496691" x="908050" y="3289300"/>
          <p14:tracePt t="496699" x="920750" y="3289300"/>
          <p14:tracePt t="496705" x="933450" y="3289300"/>
          <p14:tracePt t="496737" x="933450" y="3302000"/>
          <p14:tracePt t="496745" x="920750" y="3314700"/>
          <p14:tracePt t="496755" x="908050" y="3327400"/>
          <p14:tracePt t="496772" x="876300" y="3346450"/>
          <p14:tracePt t="496789" x="869950" y="3346450"/>
          <p14:tracePt t="496822" x="863600" y="3340100"/>
          <p14:tracePt t="496838" x="825500" y="3302000"/>
          <p14:tracePt t="496855" x="787400" y="3270250"/>
          <p14:tracePt t="496872" x="749300" y="3251200"/>
          <p14:tracePt t="496888" x="723900" y="3244850"/>
          <p14:tracePt t="496905" x="711200" y="3244850"/>
          <p14:tracePt t="496922" x="698500" y="3238500"/>
          <p14:tracePt t="496938" x="692150" y="3238500"/>
          <p14:tracePt t="497225" x="685800" y="3232150"/>
          <p14:tracePt t="497233" x="679450" y="3232150"/>
          <p14:tracePt t="497241" x="673100" y="3232150"/>
          <p14:tracePt t="497256" x="666750" y="3225800"/>
          <p14:tracePt t="497272" x="660400" y="3225800"/>
          <p14:tracePt t="497288" x="654050" y="3219450"/>
          <p14:tracePt t="497305" x="654050" y="3213100"/>
          <p14:tracePt t="497431" x="666750" y="3213100"/>
          <p14:tracePt t="497439" x="679450" y="3213100"/>
          <p14:tracePt t="497447" x="692150" y="3206750"/>
          <p14:tracePt t="497459" x="698500" y="3206750"/>
          <p14:tracePt t="497483" x="698500" y="3200400"/>
          <p14:tracePt t="497533" x="698500" y="3194050"/>
          <p14:tracePt t="497545" x="698500" y="3187700"/>
          <p14:tracePt t="497555" x="692150" y="3187700"/>
          <p14:tracePt t="497561" x="692150" y="3181350"/>
          <p14:tracePt t="497572" x="685800" y="3181350"/>
          <p14:tracePt t="497643" x="711200" y="3181350"/>
          <p14:tracePt t="497651" x="749300" y="3181350"/>
          <p14:tracePt t="497659" x="774700" y="3181350"/>
          <p14:tracePt t="497671" x="787400" y="3181350"/>
          <p14:tracePt t="497688" x="825500" y="3187700"/>
          <p14:tracePt t="497705" x="831850" y="3187700"/>
          <p14:tracePt t="497827" x="831850" y="3194050"/>
          <p14:tracePt t="497834" x="819150" y="3200400"/>
          <p14:tracePt t="497842" x="806450" y="3206750"/>
          <p14:tracePt t="497855" x="793750" y="3213100"/>
          <p14:tracePt t="497872" x="787400" y="3219450"/>
          <p14:tracePt t="497889" x="781050" y="3225800"/>
          <p14:tracePt t="497905" x="781050" y="3238500"/>
          <p14:tracePt t="497922" x="781050" y="3244850"/>
          <p14:tracePt t="497938" x="781050" y="3251200"/>
          <p14:tracePt t="497955" x="781050" y="3257550"/>
          <p14:tracePt t="498463" x="787400" y="3251200"/>
          <p14:tracePt t="498471" x="793750" y="3238500"/>
          <p14:tracePt t="498477" x="812800" y="3225800"/>
          <p14:tracePt t="498488" x="825500" y="3206750"/>
          <p14:tracePt t="498504" x="857250" y="3181350"/>
          <p14:tracePt t="498521" x="933450" y="3130550"/>
          <p14:tracePt t="498538" x="1003300" y="3086100"/>
          <p14:tracePt t="498555" x="1022350" y="3073400"/>
          <p14:tracePt t="498591" x="1022350" y="3067050"/>
          <p14:tracePt t="498604" x="1060450" y="3041650"/>
          <p14:tracePt t="498621" x="1212850" y="2959100"/>
          <p14:tracePt t="498638" x="1371600" y="2889250"/>
          <p14:tracePt t="498655" x="1555750" y="2787650"/>
          <p14:tracePt t="498671" x="1581150" y="2762250"/>
          <p14:tracePt t="498704" x="1631950" y="2705100"/>
          <p14:tracePt t="498721" x="1784350" y="2584450"/>
          <p14:tracePt t="498738" x="2051050" y="2444750"/>
          <p14:tracePt t="498755" x="2406650" y="2311400"/>
          <p14:tracePt t="498771" x="2482850" y="2286000"/>
          <p14:tracePt t="498788" x="2482850" y="2279650"/>
          <p14:tracePt t="498821" x="2463800" y="2260600"/>
          <p14:tracePt t="498838" x="2432050" y="2241550"/>
          <p14:tracePt t="498854" x="2406650" y="2222500"/>
          <p14:tracePt t="498857" x="2387600" y="2216150"/>
          <p14:tracePt t="498871" x="2374900" y="2209800"/>
          <p14:tracePt t="498888" x="2330450" y="2190750"/>
          <p14:tracePt t="498904" x="2311400" y="2171700"/>
          <p14:tracePt t="498921" x="2286000" y="2139950"/>
          <p14:tracePt t="498938" x="2273300" y="2114550"/>
          <p14:tracePt t="498954" x="2273300" y="2089150"/>
          <p14:tracePt t="498971" x="2273300" y="2076450"/>
          <p14:tracePt t="499071" x="2273300" y="2070100"/>
          <p14:tracePt t="499083" x="2273300" y="2063750"/>
          <p14:tracePt t="499091" x="2266950" y="2063750"/>
          <p14:tracePt t="499104" x="2260600" y="2057400"/>
          <p14:tracePt t="499152" x="2260600" y="2051050"/>
          <p14:tracePt t="499228" x="2254250" y="2044700"/>
          <p14:tracePt t="499415" x="2260600" y="2038350"/>
          <p14:tracePt t="499423" x="2266950" y="2038350"/>
          <p14:tracePt t="499431" x="2286000" y="2032000"/>
          <p14:tracePt t="499439" x="2292350" y="2032000"/>
          <p14:tracePt t="499454" x="2317750" y="2025650"/>
          <p14:tracePt t="499471" x="2343150" y="2019300"/>
          <p14:tracePt t="499487" x="2362200" y="2012950"/>
          <p14:tracePt t="499504" x="2419350" y="2000250"/>
          <p14:tracePt t="499521" x="2527300" y="1974850"/>
          <p14:tracePt t="499537" x="2635250" y="1974850"/>
          <p14:tracePt t="499554" x="2743200" y="1968500"/>
          <p14:tracePt t="499571" x="2749550" y="1968500"/>
          <p14:tracePt t="499610" x="2755900" y="1968500"/>
          <p14:tracePt t="499621" x="2781300" y="1968500"/>
          <p14:tracePt t="499637" x="2851150" y="1955800"/>
          <p14:tracePt t="499654" x="2908300" y="1955800"/>
          <p14:tracePt t="499671" x="2940050" y="1955800"/>
          <p14:tracePt t="499687" x="2965450" y="1955800"/>
          <p14:tracePt t="499704" x="2984500" y="1962150"/>
          <p14:tracePt t="499721" x="3016250" y="1974850"/>
          <p14:tracePt t="499737" x="3105150" y="1974850"/>
          <p14:tracePt t="499754" x="3219450" y="1974850"/>
          <p14:tracePt t="499771" x="3327400" y="1974850"/>
          <p14:tracePt t="499787" x="3359150" y="1974850"/>
          <p14:tracePt t="499804" x="3365500" y="1974850"/>
          <p14:tracePt t="499863" x="3371850" y="1974850"/>
          <p14:tracePt t="499871" x="3397250" y="1993900"/>
          <p14:tracePt t="499879" x="3409950" y="2000250"/>
          <p14:tracePt t="499887" x="3422650" y="2000250"/>
          <p14:tracePt t="499904" x="3441700" y="2006600"/>
          <p14:tracePt t="499921" x="3448050" y="2006600"/>
          <p14:tracePt t="499937" x="3460750" y="2019300"/>
          <p14:tracePt t="499954" x="3479800" y="2044700"/>
          <p14:tracePt t="499971" x="3498850" y="2057400"/>
          <p14:tracePt t="499987" x="3505200" y="2070100"/>
          <p14:tracePt t="500004" x="3530600" y="2082800"/>
          <p14:tracePt t="500020" x="3556000" y="2082800"/>
          <p14:tracePt t="500037" x="3568700" y="2082800"/>
          <p14:tracePt t="500054" x="3575050" y="2082800"/>
          <p14:tracePt t="500215" x="3581400" y="2082800"/>
          <p14:tracePt t="500231" x="3600450" y="2082800"/>
          <p14:tracePt t="500239" x="3619500" y="2082800"/>
          <p14:tracePt t="500246" x="3632200" y="2082800"/>
          <p14:tracePt t="500254" x="3644900" y="2082800"/>
          <p14:tracePt t="500270" x="3651250" y="2082800"/>
          <p14:tracePt t="500309" x="3657600" y="2082800"/>
          <p14:tracePt t="500317" x="3670300" y="2082800"/>
          <p14:tracePt t="500323" x="3689350" y="2082800"/>
          <p14:tracePt t="500337" x="3740150" y="2082800"/>
          <p14:tracePt t="500354" x="3848100" y="2057400"/>
          <p14:tracePt t="500356" x="3898900" y="2051050"/>
          <p14:tracePt t="500370" x="3956050" y="2032000"/>
          <p14:tracePt t="500387" x="4051300" y="2000250"/>
          <p14:tracePt t="500464" x="4057650" y="1993900"/>
          <p14:tracePt t="500473" x="4095750" y="1981200"/>
          <p14:tracePt t="500480" x="4159250" y="1981200"/>
          <p14:tracePt t="500487" x="4235450" y="1968500"/>
          <p14:tracePt t="500504" x="4387850" y="1974850"/>
          <p14:tracePt t="500520" x="4546600" y="1993900"/>
          <p14:tracePt t="500537" x="4654550" y="2012950"/>
          <p14:tracePt t="500554" x="4686300" y="2025650"/>
          <p14:tracePt t="500570" x="4692650" y="2025650"/>
          <p14:tracePt t="500587" x="4692650" y="2032000"/>
          <p14:tracePt t="500603" x="4699000" y="2038350"/>
          <p14:tracePt t="500621" x="4756150" y="2044700"/>
          <p14:tracePt t="500637" x="4813300" y="2044700"/>
          <p14:tracePt t="500654" x="4851400" y="2044700"/>
          <p14:tracePt t="500670" x="4876800" y="2044700"/>
          <p14:tracePt t="500687" x="4902200" y="2051050"/>
          <p14:tracePt t="500703" x="4921250" y="2051050"/>
          <p14:tracePt t="500720" x="4940300" y="2057400"/>
          <p14:tracePt t="500737" x="5016500" y="2070100"/>
          <p14:tracePt t="500753" x="5111750" y="2057400"/>
          <p14:tracePt t="500770" x="5219700" y="2032000"/>
          <p14:tracePt t="500787" x="5314950" y="2019300"/>
          <p14:tracePt t="500804" x="5340350" y="2019300"/>
          <p14:tracePt t="500820" x="5353050" y="2019300"/>
          <p14:tracePt t="500912" x="5359400" y="2019300"/>
          <p14:tracePt t="500975" x="5372100" y="2019300"/>
          <p14:tracePt t="500987" x="5378450" y="2019300"/>
          <p14:tracePt t="500995" x="5391150" y="2032000"/>
          <p14:tracePt t="501003" x="5403850" y="2038350"/>
          <p14:tracePt t="501020" x="5429250" y="2063750"/>
          <p14:tracePt t="501037" x="5461000" y="2095500"/>
          <p14:tracePt t="501053" x="5486400" y="2120900"/>
          <p14:tracePt t="501070" x="5530850" y="2146300"/>
          <p14:tracePt t="501087" x="5581650" y="2178050"/>
          <p14:tracePt t="501103" x="5626100" y="2197100"/>
          <p14:tracePt t="501120" x="5676900" y="2222500"/>
          <p14:tracePt t="501137" x="5759450" y="2228850"/>
          <p14:tracePt t="501153" x="5892800" y="2254250"/>
          <p14:tracePt t="501170" x="6045200" y="2273300"/>
          <p14:tracePt t="501187" x="6216650" y="2317750"/>
          <p14:tracePt t="501203" x="6375400" y="2355850"/>
          <p14:tracePt t="501220" x="6540500" y="2425700"/>
          <p14:tracePt t="501237" x="6578600" y="2457450"/>
          <p14:tracePt t="501253" x="6610350" y="2482850"/>
          <p14:tracePt t="501270" x="6661150" y="2514600"/>
          <p14:tracePt t="501287" x="6750050" y="2546350"/>
          <p14:tracePt t="501303" x="6832600" y="2571750"/>
          <p14:tracePt t="501320" x="6940550" y="2603500"/>
          <p14:tracePt t="501336" x="7048500" y="2635250"/>
          <p14:tracePt t="501353" x="7200900" y="2705100"/>
          <p14:tracePt t="501355" x="7270750" y="2768600"/>
          <p14:tracePt t="501370" x="7385050" y="2876550"/>
          <p14:tracePt t="501386" x="7505700" y="2997200"/>
          <p14:tracePt t="501403" x="7594600" y="3111500"/>
          <p14:tracePt t="501420" x="7658100" y="3213100"/>
          <p14:tracePt t="501436" x="7689850" y="3289300"/>
          <p14:tracePt t="501453" x="7708900" y="3314700"/>
          <p14:tracePt t="501470" x="7721600" y="3340100"/>
          <p14:tracePt t="501486" x="7715250" y="3378200"/>
          <p14:tracePt t="501503" x="7708900" y="3390900"/>
          <p14:tracePt t="501545" x="7708900" y="3397250"/>
          <p14:tracePt t="501553" x="7708900" y="3409950"/>
          <p14:tracePt t="501570" x="7708900" y="3429000"/>
          <p14:tracePt t="501586" x="7708900" y="3448050"/>
          <p14:tracePt t="501603" x="7708900" y="3454400"/>
          <p14:tracePt t="501697" x="7702550" y="3454400"/>
          <p14:tracePt t="501741" x="7696200" y="3454400"/>
          <p14:tracePt t="501753" x="7689850" y="3460750"/>
          <p14:tracePt t="501760" x="7683500" y="3467100"/>
          <p14:tracePt t="501787" x="7677150" y="3467100"/>
          <p14:tracePt t="501851" x="7677150" y="3473450"/>
          <p14:tracePt t="501859" x="7664450" y="3511550"/>
          <p14:tracePt t="501870" x="7645400" y="3594100"/>
          <p14:tracePt t="501886" x="7594600" y="3790950"/>
          <p14:tracePt t="501903" x="7543800" y="3968750"/>
          <p14:tracePt t="501920" x="7512050" y="4076700"/>
          <p14:tracePt t="501936" x="7505700" y="4127500"/>
          <p14:tracePt t="501953" x="7499350" y="4146550"/>
          <p14:tracePt t="501970" x="7486650" y="4165600"/>
          <p14:tracePt t="501986" x="7461250" y="4197350"/>
          <p14:tracePt t="502003" x="7435850" y="4222750"/>
          <p14:tracePt t="502019" x="7410450" y="4248150"/>
          <p14:tracePt t="502036" x="7397750" y="4273550"/>
          <p14:tracePt t="502053" x="7385050" y="4305300"/>
          <p14:tracePt t="502147" x="7378700" y="4305300"/>
          <p14:tracePt t="502159" x="7378700" y="4311650"/>
          <p14:tracePt t="502171" x="7372350" y="4318000"/>
          <p14:tracePt t="502259" x="7366000" y="4318000"/>
          <p14:tracePt t="502271" x="7359650" y="4318000"/>
          <p14:tracePt t="502279" x="7346950" y="4318000"/>
          <p14:tracePt t="502287" x="7346950" y="4311650"/>
          <p14:tracePt t="502303" x="7340600" y="4311650"/>
          <p14:tracePt t="502319" x="7334250" y="4311650"/>
          <p14:tracePt t="502336" x="7321550" y="4311650"/>
          <p14:tracePt t="502353" x="7302500" y="4305300"/>
          <p14:tracePt t="502369" x="7296150" y="4305300"/>
          <p14:tracePt t="502419" x="7296150" y="4311650"/>
          <p14:tracePt t="502533" x="7289800" y="4311650"/>
          <p14:tracePt t="502545" x="7283450" y="4305300"/>
          <p14:tracePt t="502553" x="7277100" y="4298950"/>
          <p14:tracePt t="502569" x="7258050" y="4292600"/>
          <p14:tracePt t="502586" x="7245350" y="4267200"/>
          <p14:tracePt t="502603" x="7226300" y="4241800"/>
          <p14:tracePt t="502619" x="7219950" y="4235450"/>
          <p14:tracePt t="502636" x="7207250" y="4222750"/>
          <p14:tracePt t="502653" x="7207250" y="4210050"/>
          <p14:tracePt t="502669" x="7207250" y="4203700"/>
          <p14:tracePt t="502721" x="7200900" y="4197350"/>
          <p14:tracePt t="502728" x="7200900" y="4184650"/>
          <p14:tracePt t="502736" x="7200900" y="4171950"/>
          <p14:tracePt t="502752" x="7200900" y="4140200"/>
          <p14:tracePt t="502769" x="7200900" y="4102100"/>
          <p14:tracePt t="502786" x="7194550" y="4070350"/>
          <p14:tracePt t="502802" x="7156450" y="4044950"/>
          <p14:tracePt t="502819" x="7131050" y="4032250"/>
          <p14:tracePt t="502836" x="7112000" y="4006850"/>
          <p14:tracePt t="502852" x="7105650" y="3975100"/>
          <p14:tracePt t="502869" x="7092950" y="3962400"/>
          <p14:tracePt t="502886" x="7067550" y="3937000"/>
          <p14:tracePt t="502902" x="7016750" y="3898900"/>
          <p14:tracePt t="502919" x="6883400" y="3841750"/>
          <p14:tracePt t="502936" x="6756400" y="3797300"/>
          <p14:tracePt t="502952" x="6699250" y="3765550"/>
          <p14:tracePt t="502969" x="6673850" y="3752850"/>
          <p14:tracePt t="502986" x="6642100" y="3721100"/>
          <p14:tracePt t="503002" x="6623050" y="3695700"/>
          <p14:tracePt t="503019" x="6591300" y="3657600"/>
          <p14:tracePt t="503036" x="6546850" y="3613150"/>
          <p14:tracePt t="503052" x="6534150" y="3600450"/>
          <p14:tracePt t="503119" x="6534150" y="3594100"/>
          <p14:tracePt t="503139" x="6534150" y="3587750"/>
          <p14:tracePt t="503153" x="6534150" y="3581400"/>
          <p14:tracePt t="503161" x="6534150" y="3575050"/>
          <p14:tracePt t="503169" x="6521450" y="3562350"/>
          <p14:tracePt t="503186" x="6489700" y="3543300"/>
          <p14:tracePt t="503202" x="6464300" y="3517900"/>
          <p14:tracePt t="503219" x="6464300" y="3511550"/>
          <p14:tracePt t="503259" x="6464300" y="3505200"/>
          <p14:tracePt t="503271" x="6470650" y="3498850"/>
          <p14:tracePt t="503286" x="6477000" y="3498850"/>
          <p14:tracePt t="503302" x="6496050" y="3498850"/>
          <p14:tracePt t="503319" x="6540500" y="3498850"/>
          <p14:tracePt t="503336" x="6635750" y="3524250"/>
          <p14:tracePt t="503352" x="6718300" y="3556000"/>
          <p14:tracePt t="503369" x="6750050" y="3587750"/>
          <p14:tracePt t="503386" x="6775450" y="3600450"/>
          <p14:tracePt t="503402" x="6781800" y="3606800"/>
          <p14:tracePt t="503447" x="6788150" y="3613150"/>
          <p14:tracePt t="503459" x="6794500" y="3619500"/>
          <p14:tracePt t="503469" x="6800850" y="3625850"/>
          <p14:tracePt t="503485" x="6819900" y="3638550"/>
          <p14:tracePt t="503502" x="6819900" y="3644900"/>
          <p14:tracePt t="503519" x="6832600" y="3644900"/>
          <p14:tracePt t="503536" x="6832600" y="3651250"/>
          <p14:tracePt t="503569" x="6838950" y="3657600"/>
          <p14:tracePt t="503585" x="6845300" y="3670300"/>
          <p14:tracePt t="503602" x="6864350" y="3683000"/>
          <p14:tracePt t="503619" x="6889750" y="3702050"/>
          <p14:tracePt t="503635" x="6934200" y="3721100"/>
          <p14:tracePt t="503652" x="6946900" y="3721100"/>
          <p14:tracePt t="503669" x="6959600" y="3727450"/>
          <p14:tracePt t="503685" x="6965950" y="3740150"/>
          <p14:tracePt t="503702" x="6965950" y="3759200"/>
          <p14:tracePt t="503719" x="6965950" y="3771900"/>
          <p14:tracePt t="503735" x="6972300" y="3797300"/>
          <p14:tracePt t="503752" x="6978650" y="3803650"/>
          <p14:tracePt t="503769" x="6978650" y="3816350"/>
          <p14:tracePt t="503836" x="6978650" y="3822700"/>
          <p14:tracePt t="503849" x="6978650" y="3829050"/>
          <p14:tracePt t="503862" x="6978650" y="3841750"/>
          <p14:tracePt t="503870" x="6978650" y="3854450"/>
          <p14:tracePt t="503885" x="6972300" y="3860800"/>
          <p14:tracePt t="503902" x="6965950" y="3886200"/>
          <p14:tracePt t="503919" x="6959600" y="3898900"/>
          <p14:tracePt t="503935" x="6946900" y="3905250"/>
          <p14:tracePt t="503952" x="6921500" y="3917950"/>
          <p14:tracePt t="503969" x="6896100" y="3930650"/>
          <p14:tracePt t="503985" x="6883400" y="3930650"/>
          <p14:tracePt t="504075" x="6877050" y="3930650"/>
          <p14:tracePt t="504091" x="6870700" y="3930650"/>
          <p14:tracePt t="504109" x="6864350" y="3930650"/>
          <p14:tracePt t="504117" x="6858000" y="3930650"/>
          <p14:tracePt t="504125" x="6858000" y="3924300"/>
          <p14:tracePt t="504135" x="6845300" y="3917950"/>
          <p14:tracePt t="504152" x="6813550" y="3892550"/>
          <p14:tracePt t="504169" x="6788150" y="3867150"/>
          <p14:tracePt t="504185" x="6762750" y="3841750"/>
          <p14:tracePt t="504202" x="6731000" y="3816350"/>
          <p14:tracePt t="504218" x="6705600" y="3790950"/>
          <p14:tracePt t="504235" x="6673850" y="3752850"/>
          <p14:tracePt t="504252" x="6648450" y="3702050"/>
          <p14:tracePt t="504269" x="6578600" y="3600450"/>
          <p14:tracePt t="504285" x="6464300" y="3479800"/>
          <p14:tracePt t="504302" x="6343650" y="3352800"/>
          <p14:tracePt t="504319" x="6254750" y="3238500"/>
          <p14:tracePt t="504335" x="6197600" y="3155950"/>
          <p14:tracePt t="504352" x="6096000" y="3041650"/>
          <p14:tracePt t="504368" x="6057900" y="2978150"/>
          <p14:tracePt t="504385" x="5975350" y="2876550"/>
          <p14:tracePt t="504402" x="5854700" y="2736850"/>
          <p14:tracePt t="504418" x="5753100" y="2609850"/>
          <p14:tracePt t="504435" x="5695950" y="2508250"/>
          <p14:tracePt t="504452" x="5657850" y="2451100"/>
          <p14:tracePt t="504468" x="5626100" y="2413000"/>
          <p14:tracePt t="504485" x="5619750" y="2387600"/>
          <p14:tracePt t="504502" x="5613400" y="2362200"/>
          <p14:tracePt t="504518" x="5600700" y="2311400"/>
          <p14:tracePt t="504535" x="5568950" y="2279650"/>
          <p14:tracePt t="504552" x="5562600" y="2260600"/>
          <p14:tracePt t="504568" x="5556250" y="2254250"/>
          <p14:tracePt t="504585" x="5556250" y="2247900"/>
          <p14:tracePt t="504602" x="5549900" y="2247900"/>
          <p14:tracePt t="504618" x="5549900" y="2241550"/>
          <p14:tracePt t="504652" x="5543550" y="2235200"/>
          <p14:tracePt t="504665" x="5530850" y="2228850"/>
          <p14:tracePt t="504670" x="5518150" y="2216150"/>
          <p14:tracePt t="504685" x="5511800" y="2209800"/>
          <p14:tracePt t="504702" x="5505450" y="2203450"/>
          <p14:tracePt t="504718" x="5499100" y="2190750"/>
          <p14:tracePt t="504735" x="5499100" y="2184400"/>
          <p14:tracePt t="504801" x="5499100" y="2178050"/>
          <p14:tracePt t="504813" x="5499100" y="2171700"/>
          <p14:tracePt t="504829" x="5505450" y="2159000"/>
          <p14:tracePt t="504835" x="5518150" y="2152650"/>
          <p14:tracePt t="504852" x="5549900" y="2139950"/>
          <p14:tracePt t="504868" x="5588000" y="2139950"/>
          <p14:tracePt t="504885" x="5613400" y="2139950"/>
          <p14:tracePt t="504902" x="5619750" y="2139950"/>
          <p14:tracePt t="504918" x="5619750" y="2133600"/>
          <p14:tracePt t="504988" x="5619750" y="2127250"/>
          <p14:tracePt t="505063" x="5626100" y="2120900"/>
          <p14:tracePt t="505077" x="5632450" y="2114550"/>
          <p14:tracePt t="505085" x="5645150" y="2101850"/>
          <p14:tracePt t="505093" x="5651500" y="2095500"/>
          <p14:tracePt t="505103" x="5664200" y="2089150"/>
          <p14:tracePt t="505118" x="5689600" y="2063750"/>
          <p14:tracePt t="505135" x="5715000" y="2057400"/>
          <p14:tracePt t="505151" x="5740400" y="2051050"/>
          <p14:tracePt t="505168" x="5746750" y="2051050"/>
          <p14:tracePt t="505203" x="5753100" y="2051050"/>
          <p14:tracePt t="505218" x="5784850" y="2051050"/>
          <p14:tracePt t="505235" x="5886450" y="2032000"/>
          <p14:tracePt t="505251" x="6007100" y="2019300"/>
          <p14:tracePt t="505268" x="6076950" y="2006600"/>
          <p14:tracePt t="505285" x="6096000" y="2000250"/>
          <p14:tracePt t="505302" x="6121400" y="1993900"/>
          <p14:tracePt t="505318" x="6153150" y="2000250"/>
          <p14:tracePt t="505335" x="6165850" y="2000250"/>
          <p14:tracePt t="505351" x="6184900" y="2000250"/>
          <p14:tracePt t="505368" x="6235700" y="2006600"/>
          <p14:tracePt t="505385" x="6292850" y="2019300"/>
          <p14:tracePt t="505401" x="6394450" y="2012950"/>
          <p14:tracePt t="505418" x="6457950" y="2000250"/>
          <p14:tracePt t="505435" x="6470650" y="2000250"/>
          <p14:tracePt t="505499" x="6477000" y="2000250"/>
          <p14:tracePt t="505509" x="6483350" y="2006600"/>
          <p14:tracePt t="505518" x="6489700" y="2006600"/>
          <p14:tracePt t="505535" x="6508750" y="2032000"/>
          <p14:tracePt t="505551" x="6534150" y="2051050"/>
          <p14:tracePt t="505568" x="6578600" y="2095500"/>
          <p14:tracePt t="505584" x="6597650" y="2108200"/>
          <p14:tracePt t="505601" x="6667500" y="2152650"/>
          <p14:tracePt t="505618" x="6699250" y="2190750"/>
          <p14:tracePt t="505635" x="6718300" y="2222500"/>
          <p14:tracePt t="505651" x="6737350" y="2247900"/>
          <p14:tracePt t="505668" x="6750050" y="2279650"/>
          <p14:tracePt t="505685" x="6781800" y="2324100"/>
          <p14:tracePt t="505701" x="6807200" y="2368550"/>
          <p14:tracePt t="505718" x="6870700" y="2444750"/>
          <p14:tracePt t="505734" x="6902450" y="2470150"/>
          <p14:tracePt t="505751" x="6921500" y="2495550"/>
          <p14:tracePt t="505768" x="6927850" y="2520950"/>
          <p14:tracePt t="505784" x="6927850" y="2546350"/>
          <p14:tracePt t="505801" x="6927850" y="2565400"/>
          <p14:tracePt t="505818" x="6927850" y="2578100"/>
          <p14:tracePt t="505834" x="6927850" y="2597150"/>
          <p14:tracePt t="505851" x="6934200" y="2622550"/>
          <p14:tracePt t="505868" x="6934200" y="2647950"/>
          <p14:tracePt t="505884" x="6940550" y="2679700"/>
          <p14:tracePt t="505901" x="6940550" y="2698750"/>
          <p14:tracePt t="505918" x="6940550" y="2736850"/>
          <p14:tracePt t="505934" x="6940550" y="2768600"/>
          <p14:tracePt t="505951" x="6940550" y="2844800"/>
          <p14:tracePt t="505968" x="6940550" y="2946400"/>
          <p14:tracePt t="505984" x="6940550" y="3041650"/>
          <p14:tracePt t="506001" x="6940550" y="3117850"/>
          <p14:tracePt t="506018" x="6953250" y="3168650"/>
          <p14:tracePt t="506034" x="6953250" y="3213100"/>
          <p14:tracePt t="506051" x="6959600" y="3238500"/>
          <p14:tracePt t="506068" x="6978650" y="3263900"/>
          <p14:tracePt t="506085" x="6985000" y="3282950"/>
          <p14:tracePt t="506101" x="7004050" y="3308350"/>
          <p14:tracePt t="506118" x="7010400" y="3333750"/>
          <p14:tracePt t="506135" x="7010400" y="3454400"/>
          <p14:tracePt t="506151" x="7029450" y="3562350"/>
          <p14:tracePt t="506168" x="7073900" y="3670300"/>
          <p14:tracePt t="506184" x="7150100" y="3771900"/>
          <p14:tracePt t="506201" x="7194550" y="3829050"/>
          <p14:tracePt t="506218" x="7219950" y="3854450"/>
          <p14:tracePt t="506234" x="7232650" y="3879850"/>
          <p14:tracePt t="506251" x="7239000" y="3905250"/>
          <p14:tracePt t="506268" x="7239000" y="3975100"/>
          <p14:tracePt t="506284" x="7296150" y="4171950"/>
          <p14:tracePt t="506301" x="7340600" y="4318000"/>
          <p14:tracePt t="506318" x="7404100" y="4470400"/>
          <p14:tracePt t="506334" x="7442200" y="4540250"/>
          <p14:tracePt t="506351" x="7467600" y="4572000"/>
          <p14:tracePt t="506368" x="7480300" y="4591050"/>
          <p14:tracePt t="506384" x="7480300" y="4603750"/>
          <p14:tracePt t="506401" x="7480300" y="4610100"/>
          <p14:tracePt t="506418" x="7467600" y="4635500"/>
          <p14:tracePt t="506434" x="7442200" y="4679950"/>
          <p14:tracePt t="506451" x="7416800" y="4762500"/>
          <p14:tracePt t="506467" x="7410450" y="4787900"/>
          <p14:tracePt t="506529" x="7404100" y="4787900"/>
          <p14:tracePt t="506537" x="7404100" y="4794250"/>
          <p14:tracePt t="506545" x="7397750" y="4794250"/>
          <p14:tracePt t="506663" x="7391400" y="4800600"/>
          <p14:tracePt t="506677" x="7385050" y="4800600"/>
          <p14:tracePt t="506685" x="7372350" y="4800600"/>
          <p14:tracePt t="506693" x="7366000" y="4800600"/>
          <p14:tracePt t="506791" x="7353300" y="4800600"/>
          <p14:tracePt t="506799" x="7353300" y="4794250"/>
          <p14:tracePt t="507298" x="7353300" y="4787900"/>
          <p14:tracePt t="507310" x="7346950" y="4781550"/>
          <p14:tracePt t="507319" x="7340600" y="4775200"/>
          <p14:tracePt t="507332" x="7334250" y="4775200"/>
          <p14:tracePt t="507385" x="7327900" y="4768850"/>
          <p14:tracePt t="507401" x="7321550" y="4768850"/>
          <p14:tracePt t="507409" x="7321550" y="4762500"/>
          <p14:tracePt t="507529" x="7315200" y="4762500"/>
          <p14:tracePt t="507591" x="7315200" y="4756150"/>
          <p14:tracePt t="507657" x="7308850" y="4756150"/>
          <p14:tracePt t="507677" x="7302500" y="4756150"/>
          <p14:tracePt t="507685" x="7302500" y="4762500"/>
          <p14:tracePt t="507693" x="7296150" y="4768850"/>
          <p14:tracePt t="507701" x="7289800" y="4768850"/>
          <p14:tracePt t="507717" x="7283450" y="4768850"/>
          <p14:tracePt t="507734" x="7277100" y="4768850"/>
          <p14:tracePt t="507750" x="7251700" y="4768850"/>
          <p14:tracePt t="507767" x="7226300" y="4749800"/>
          <p14:tracePt t="507784" x="7181850" y="4724400"/>
          <p14:tracePt t="507800" x="7131050" y="4692650"/>
          <p14:tracePt t="507817" x="7080250" y="4660900"/>
          <p14:tracePt t="507833" x="7067550" y="4660900"/>
          <p14:tracePt t="507850" x="7054850" y="4667250"/>
          <p14:tracePt t="507867" x="7016750" y="4686300"/>
          <p14:tracePt t="507884" x="6946900" y="4718050"/>
          <p14:tracePt t="507900" x="6800850" y="4756150"/>
          <p14:tracePt t="507917" x="6654800" y="4781550"/>
          <p14:tracePt t="507933" x="6572250" y="4768850"/>
          <p14:tracePt t="507950" x="6534150" y="4730750"/>
          <p14:tracePt t="507967" x="6502400" y="4711700"/>
          <p14:tracePt t="507984" x="6477000" y="4699000"/>
          <p14:tracePt t="508000" x="6445250" y="4692650"/>
          <p14:tracePt t="508017" x="6407150" y="4686300"/>
          <p14:tracePt t="508034" x="6356350" y="4679950"/>
          <p14:tracePt t="508050" x="6330950" y="4660900"/>
          <p14:tracePt t="508067" x="6292850" y="4648200"/>
          <p14:tracePt t="508083" x="6261100" y="4635500"/>
          <p14:tracePt t="508100" x="6203950" y="4616450"/>
          <p14:tracePt t="508117" x="6134100" y="4591050"/>
          <p14:tracePt t="508133" x="6026150" y="4578350"/>
          <p14:tracePt t="508150" x="5969000" y="4559300"/>
          <p14:tracePt t="508167" x="5943600" y="4552950"/>
          <p14:tracePt t="508183" x="5943600" y="4546600"/>
          <p14:tracePt t="508235" x="5937250" y="4546600"/>
          <p14:tracePt t="508263" x="5930900" y="4546600"/>
          <p14:tracePt t="508275" x="5924550" y="4546600"/>
          <p14:tracePt t="508283" x="5918200" y="4546600"/>
          <p14:tracePt t="508293" x="5911850" y="4546600"/>
          <p14:tracePt t="508301" x="5905500" y="4546600"/>
          <p14:tracePt t="508317" x="5880100" y="4540250"/>
          <p14:tracePt t="508333" x="5842000" y="4527550"/>
          <p14:tracePt t="508350" x="5816600" y="4514850"/>
          <p14:tracePt t="508367" x="5791200" y="4508500"/>
          <p14:tracePt t="508383" x="5784850" y="4508500"/>
          <p14:tracePt t="508417" x="5765800" y="4508500"/>
          <p14:tracePt t="508433" x="5753100" y="4508500"/>
          <p14:tracePt t="508450" x="5734050" y="4508500"/>
          <p14:tracePt t="508467" x="5727700" y="4514850"/>
          <p14:tracePt t="508483" x="5721350" y="4514850"/>
          <p14:tracePt t="508525" x="5715000" y="4514850"/>
          <p14:tracePt t="508535" x="5708650" y="4514850"/>
          <p14:tracePt t="508565" x="5702300" y="4514850"/>
          <p14:tracePt t="508575" x="5702300" y="4521200"/>
          <p14:tracePt t="508625" x="5695950" y="4521200"/>
          <p14:tracePt t="508681" x="5689600" y="4521200"/>
          <p14:tracePt t="508727" x="5683250" y="4521200"/>
          <p14:tracePt t="508742" x="5676900" y="4521200"/>
          <p14:tracePt t="508750" x="5670550" y="4521200"/>
          <p14:tracePt t="508805" x="5670550" y="4527550"/>
          <p14:tracePt t="508949" x="5664200" y="4521200"/>
          <p14:tracePt t="508957" x="5664200" y="4508500"/>
          <p14:tracePt t="508966" x="5657850" y="4502150"/>
          <p14:tracePt t="508985" x="5657850" y="4495800"/>
          <p14:tracePt t="509000" x="5657850" y="4489450"/>
          <p14:tracePt t="509016" x="5651500" y="4470400"/>
          <p14:tracePt t="509033" x="5632450" y="4457700"/>
          <p14:tracePt t="509050" x="5626100" y="4457700"/>
          <p14:tracePt t="509239" x="5626100" y="4451350"/>
          <p14:tracePt t="509263" x="5613400" y="4451350"/>
          <p14:tracePt t="509269" x="5613400" y="4445000"/>
          <p14:tracePt t="509333" x="5613400" y="4438650"/>
          <p14:tracePt t="509597" x="5600700" y="4438650"/>
          <p14:tracePt t="509608" x="5594350" y="4438650"/>
          <p14:tracePt t="509617" x="5581650" y="4432300"/>
          <p14:tracePt t="509626" x="5575300" y="4425950"/>
          <p14:tracePt t="509633" x="5562600" y="4425950"/>
          <p14:tracePt t="509649" x="5543550" y="4413250"/>
          <p14:tracePt t="509666" x="5480050" y="4400550"/>
          <p14:tracePt t="509683" x="5435600" y="4381500"/>
          <p14:tracePt t="509699" x="5410200" y="4356100"/>
          <p14:tracePt t="509716" x="5403850" y="4356100"/>
          <p14:tracePt t="509733" x="5397500" y="4356100"/>
          <p14:tracePt t="509749" x="5397500" y="4349750"/>
          <p14:tracePt t="509766" x="5384800" y="4349750"/>
          <p14:tracePt t="509783" x="5327650" y="4324350"/>
          <p14:tracePt t="509799" x="5245100" y="4298950"/>
          <p14:tracePt t="509816" x="5168900" y="4279900"/>
          <p14:tracePt t="509833" x="5143500" y="4273550"/>
          <p14:tracePt t="509849" x="5130800" y="4267200"/>
          <p14:tracePt t="509866" x="5111750" y="4260850"/>
          <p14:tracePt t="509883" x="5092700" y="4235450"/>
          <p14:tracePt t="509899" x="5060950" y="4203700"/>
          <p14:tracePt t="509916" x="4933950" y="4152900"/>
          <p14:tracePt t="509933" x="4876800" y="4133850"/>
          <p14:tracePt t="509949" x="4851400" y="4121150"/>
          <p14:tracePt t="509966" x="4838700" y="4108450"/>
          <p14:tracePt t="509983" x="4832350" y="4102100"/>
          <p14:tracePt t="509999" x="4826000" y="4089400"/>
          <p14:tracePt t="510016" x="4813300" y="4083050"/>
          <p14:tracePt t="510033" x="4806950" y="4076700"/>
          <p14:tracePt t="510049" x="4800600" y="4070350"/>
          <p14:tracePt t="510066" x="4794250" y="4064000"/>
          <p14:tracePt t="510183" x="4794250" y="4057650"/>
          <p14:tracePt t="510331" x="4794250" y="4051300"/>
          <p14:tracePt t="510631" x="4787900" y="4051300"/>
          <p14:tracePt t="510683" x="4781550" y="4051300"/>
          <p14:tracePt t="510773" x="4775200" y="4057650"/>
          <p14:tracePt t="510785" x="4768850" y="4064000"/>
          <p14:tracePt t="510799" x="4762500" y="4064000"/>
          <p14:tracePt t="510819" x="4762500" y="4070350"/>
          <p14:tracePt t="510827" x="4756150" y="4070350"/>
          <p14:tracePt t="510835" x="4749800" y="4070350"/>
          <p14:tracePt t="510855" x="4737100" y="4070350"/>
          <p14:tracePt t="510865" x="4724400" y="4070350"/>
          <p14:tracePt t="510882" x="4692650" y="4070350"/>
          <p14:tracePt t="510899" x="4616450" y="4070350"/>
          <p14:tracePt t="510916" x="4451350" y="4070350"/>
          <p14:tracePt t="510932" x="4197350" y="4057650"/>
          <p14:tracePt t="510949" x="3619500" y="4044950"/>
          <p14:tracePt t="510965" x="3105150" y="4095750"/>
          <p14:tracePt t="510982" x="2667000" y="4152900"/>
          <p14:tracePt t="510999" x="2393950" y="4197350"/>
          <p14:tracePt t="511015" x="2171700" y="4241800"/>
          <p14:tracePt t="511032" x="2025650" y="4267200"/>
          <p14:tracePt t="511049" x="1841500" y="4305300"/>
          <p14:tracePt t="511066" x="1733550" y="4349750"/>
          <p14:tracePt t="511082" x="1593850" y="4406900"/>
          <p14:tracePt t="511099" x="1485900" y="4445000"/>
          <p14:tracePt t="511115" x="1422400" y="4476750"/>
          <p14:tracePt t="511132" x="1403350" y="4483100"/>
          <p14:tracePt t="511175" x="1390650" y="4489450"/>
          <p14:tracePt t="511183" x="1352550" y="4495800"/>
          <p14:tracePt t="511199" x="1231900" y="4533900"/>
          <p14:tracePt t="511215" x="1085850" y="4572000"/>
          <p14:tracePt t="511232" x="952500" y="4591050"/>
          <p14:tracePt t="511249" x="895350" y="4584700"/>
          <p14:tracePt t="511265" x="857250" y="4559300"/>
          <p14:tracePt t="511282" x="819150" y="4527550"/>
          <p14:tracePt t="511299" x="787400" y="4502150"/>
          <p14:tracePt t="511315" x="768350" y="4495800"/>
          <p14:tracePt t="511332" x="742950" y="4495800"/>
          <p14:tracePt t="511349" x="711200" y="4508500"/>
          <p14:tracePt t="511365" x="698500" y="4521200"/>
          <p14:tracePt t="511382" x="673100" y="4540250"/>
          <p14:tracePt t="511399" x="641350" y="4565650"/>
          <p14:tracePt t="511415" x="609600" y="4578350"/>
          <p14:tracePt t="511432" x="571500" y="4591050"/>
          <p14:tracePt t="511449" x="552450" y="4603750"/>
          <p14:tracePt t="511465" x="546100" y="4603750"/>
          <p14:tracePt t="511921" x="552450" y="4603750"/>
          <p14:tracePt t="525644" x="552450" y="4610100"/>
          <p14:tracePt t="525971" x="558800" y="4610100"/>
          <p14:tracePt t="525983" x="565150" y="4610100"/>
          <p14:tracePt t="525991" x="584200" y="4610100"/>
          <p14:tracePt t="525999" x="603250" y="4610100"/>
          <p14:tracePt t="526009" x="609600" y="4610100"/>
          <p14:tracePt t="528739" x="615950" y="4610100"/>
          <p14:tracePt t="528747" x="622300" y="4597400"/>
          <p14:tracePt t="528755" x="641350" y="4591050"/>
          <p14:tracePt t="528869" x="654050" y="4584700"/>
          <p14:tracePt t="528876" x="692150" y="4584700"/>
          <p14:tracePt t="528884" x="730250" y="4584700"/>
          <p14:tracePt t="528895" x="762000" y="4584700"/>
          <p14:tracePt t="528907" x="768350" y="4584700"/>
          <p14:tracePt t="528975" x="774700" y="4584700"/>
          <p14:tracePt t="528993" x="812800" y="4603750"/>
          <p14:tracePt t="529001" x="857250" y="4616450"/>
          <p14:tracePt t="529009" x="889000" y="4629150"/>
          <p14:tracePt t="529024" x="908050" y="4635500"/>
          <p14:tracePt t="529041" x="946150" y="4641850"/>
          <p14:tracePt t="529111" x="958850" y="4654550"/>
          <p14:tracePt t="529119" x="984250" y="4673600"/>
          <p14:tracePt t="529127" x="996950" y="4686300"/>
          <p14:tracePt t="529140" x="1016000" y="4705350"/>
          <p14:tracePt t="529157" x="1028700" y="4730750"/>
          <p14:tracePt t="529174" x="1041400" y="4756150"/>
          <p14:tracePt t="529191" x="1047750" y="4781550"/>
          <p14:tracePt t="529207" x="1054100" y="4806950"/>
          <p14:tracePt t="529224" x="1066800" y="4832350"/>
          <p14:tracePt t="529241" x="1079500" y="4851400"/>
          <p14:tracePt t="529257" x="1092200" y="4870450"/>
          <p14:tracePt t="529274" x="1098550" y="4889500"/>
          <p14:tracePt t="529451" x="1085850" y="4889500"/>
          <p14:tracePt t="529459" x="1079500" y="4889500"/>
          <p14:tracePt t="529529" x="1073150" y="4889500"/>
          <p14:tracePt t="529539" x="1066800" y="4889500"/>
          <p14:tracePt t="529551" x="1060450" y="4889500"/>
          <p14:tracePt t="530149" x="1054100" y="4889500"/>
          <p14:tracePt t="530165" x="1047750" y="4889500"/>
          <p14:tracePt t="531104" x="1041400" y="4889500"/>
          <p14:tracePt t="531116" x="1035050" y="4883150"/>
          <p14:tracePt t="531125" x="1028700" y="4876800"/>
          <p14:tracePt t="531132" x="1022350" y="4876800"/>
          <p14:tracePt t="531141" x="1016000" y="4870450"/>
          <p14:tracePt t="531156" x="996950" y="4864100"/>
          <p14:tracePt t="531173" x="977900" y="4864100"/>
          <p14:tracePt t="531190" x="965200" y="4857750"/>
          <p14:tracePt t="531206" x="965200" y="4851400"/>
          <p14:tracePt t="532323" x="958850" y="4851400"/>
          <p14:tracePt t="532375" x="952500" y="4851400"/>
          <p14:tracePt t="532803" x="952500" y="4845050"/>
          <p14:tracePt t="534060" x="946150" y="4838700"/>
          <p14:tracePt t="534066" x="939800" y="4838700"/>
          <p14:tracePt t="534074" x="933450" y="4838700"/>
          <p14:tracePt t="534089" x="933450" y="4832350"/>
          <p14:tracePt t="534339" x="927100" y="4832350"/>
          <p14:tracePt t="534349" x="927100" y="4826000"/>
          <p14:tracePt t="534359" x="920750" y="4826000"/>
          <p14:tracePt t="534372" x="920750" y="4819650"/>
          <p14:tracePt t="534388" x="914400" y="4819650"/>
          <p14:tracePt t="534405" x="908050" y="4813300"/>
          <p14:tracePt t="534421" x="901700" y="4806950"/>
          <p14:tracePt t="534438" x="895350" y="4806950"/>
          <p14:tracePt t="534455" x="889000" y="4787900"/>
          <p14:tracePt t="534471" x="889000" y="4781550"/>
          <p14:tracePt t="534488" x="882650" y="4775200"/>
          <p14:tracePt t="534505" x="876300" y="4768850"/>
          <p14:tracePt t="534538" x="876300" y="4762500"/>
          <p14:tracePt t="534555" x="869950" y="4756150"/>
          <p14:tracePt t="534571" x="869950" y="4749800"/>
          <p14:tracePt t="534588" x="869950" y="4743450"/>
          <p14:tracePt t="534605" x="863600" y="4737100"/>
          <p14:tracePt t="534741" x="863600" y="4730750"/>
          <p14:tracePt t="534749" x="857250" y="4724400"/>
          <p14:tracePt t="538559" x="857250" y="4718050"/>
          <p14:tracePt t="538571" x="857250" y="4711700"/>
          <p14:tracePt t="539215" x="863600" y="4711700"/>
          <p14:tracePt t="539223" x="869950" y="4711700"/>
          <p14:tracePt t="539231" x="876300" y="4711700"/>
          <p14:tracePt t="539239" x="882650" y="4711700"/>
          <p14:tracePt t="540003" x="895350" y="4711700"/>
          <p14:tracePt t="540011" x="901700" y="4711700"/>
          <p14:tracePt t="540019" x="908050" y="4711700"/>
          <p14:tracePt t="540036" x="920750" y="4711700"/>
          <p14:tracePt t="540597" x="920750" y="4705350"/>
          <p14:tracePt t="540691" x="914400" y="4699000"/>
          <p14:tracePt t="540703" x="908050" y="4699000"/>
          <p14:tracePt t="540711" x="908050" y="4692650"/>
          <p14:tracePt t="541773" x="914400" y="4692650"/>
          <p14:tracePt t="541779" x="920750" y="4692650"/>
          <p14:tracePt t="541885" x="927100" y="4686300"/>
          <p14:tracePt t="541909" x="933450" y="4686300"/>
          <p14:tracePt t="541971" x="939800" y="4686300"/>
          <p14:tracePt t="542434" x="946150" y="4692650"/>
          <p14:tracePt t="542443" x="946150" y="4699000"/>
          <p14:tracePt t="542701" x="939800" y="4699000"/>
          <p14:tracePt t="543733" x="933450" y="4699000"/>
          <p14:tracePt t="543747" x="927100" y="4699000"/>
          <p14:tracePt t="544183" x="920750" y="4699000"/>
          <p14:tracePt t="544196" x="914400" y="4699000"/>
          <p14:tracePt t="544205" x="908050" y="4699000"/>
          <p14:tracePt t="544217" x="908050" y="4692650"/>
          <p14:tracePt t="544234" x="901700" y="4692650"/>
          <p14:tracePt t="544250" x="895350" y="4686300"/>
          <p14:tracePt t="544419" x="889000" y="4679950"/>
          <p14:tracePt t="545173" x="882650" y="4673600"/>
          <p14:tracePt t="545185" x="876300" y="4667250"/>
          <p14:tracePt t="545194" x="869950" y="4667250"/>
          <p14:tracePt t="545201" x="863600" y="4660900"/>
          <p14:tracePt t="545217" x="857250" y="4660900"/>
          <p14:tracePt t="545233" x="857250" y="4654550"/>
          <p14:tracePt t="545250" x="850900" y="4648200"/>
          <p14:tracePt t="545283" x="844550" y="4648200"/>
          <p14:tracePt t="545465" x="850900" y="4648200"/>
          <p14:tracePt t="545474" x="857250" y="4648200"/>
          <p14:tracePt t="545481" x="869950" y="4648200"/>
          <p14:tracePt t="545490" x="882650" y="4648200"/>
          <p14:tracePt t="545500" x="889000" y="4648200"/>
          <p14:tracePt t="545517" x="908050" y="4648200"/>
          <p14:tracePt t="545533" x="914400" y="4654550"/>
          <p14:tracePt t="545550" x="920750" y="4654550"/>
          <p14:tracePt t="545699" x="920750" y="4648200"/>
          <p14:tracePt t="545707" x="914400" y="4648200"/>
          <p14:tracePt t="545722" x="908050" y="4648200"/>
          <p14:tracePt t="545733" x="901700" y="4641850"/>
          <p14:tracePt t="545750" x="895350" y="4635500"/>
          <p14:tracePt t="545766" x="889000" y="4635500"/>
          <p14:tracePt t="547173" x="882650" y="4635500"/>
          <p14:tracePt t="548401" x="876300" y="4635500"/>
          <p14:tracePt t="548493" x="869950" y="4635500"/>
          <p14:tracePt t="548650" x="863600" y="4635500"/>
          <p14:tracePt t="548667" x="857250" y="4629150"/>
          <p14:tracePt t="548674" x="850900" y="4629150"/>
          <p14:tracePt t="549971" x="844550" y="4622800"/>
          <p14:tracePt t="550765" x="850900" y="4622800"/>
          <p14:tracePt t="550815" x="850900" y="4616450"/>
          <p14:tracePt t="550993" x="857250" y="4616450"/>
          <p14:tracePt t="551003" x="863600" y="4616450"/>
          <p14:tracePt t="551015" x="869950" y="4616450"/>
          <p14:tracePt t="551353" x="876300" y="4616450"/>
          <p14:tracePt t="551745" x="869950" y="4616450"/>
          <p14:tracePt t="552500" x="863600" y="4616450"/>
          <p14:tracePt t="552505" x="857250" y="4616450"/>
          <p14:tracePt t="552521" x="850900" y="4616450"/>
          <p14:tracePt t="552530" x="844550" y="4616450"/>
          <p14:tracePt t="552547" x="844550" y="4610100"/>
          <p14:tracePt t="553915" x="838200" y="4610100"/>
          <p14:tracePt t="553989" x="831850" y="4610100"/>
          <p14:tracePt t="554141" x="825500" y="4610100"/>
          <p14:tracePt t="554153" x="819150" y="4610100"/>
          <p14:tracePt t="558815" x="812800" y="4610100"/>
          <p14:tracePt t="558827" x="812800" y="4603750"/>
          <p14:tracePt t="558835" x="806450" y="4603750"/>
          <p14:tracePt t="559444" x="812800" y="4603750"/>
          <p14:tracePt t="559452" x="825500" y="4603750"/>
          <p14:tracePt t="559460" x="831850" y="4603750"/>
          <p14:tracePt t="559477" x="850900" y="4597400"/>
          <p14:tracePt t="559493" x="857250" y="4597400"/>
          <p14:tracePt t="559527" x="863600" y="4597400"/>
          <p14:tracePt t="559565" x="869950" y="4597400"/>
          <p14:tracePt t="559577" x="876300" y="4597400"/>
          <p14:tracePt t="559585" x="882650" y="4597400"/>
          <p14:tracePt t="559637" x="889000" y="4597400"/>
          <p14:tracePt t="559737" x="889000" y="4591050"/>
          <p14:tracePt t="559913" x="895350" y="4591050"/>
          <p14:tracePt t="559925" x="901700" y="4591050"/>
          <p14:tracePt t="561201" x="901700" y="4584700"/>
          <p14:tracePt t="561213" x="889000" y="4578350"/>
          <p14:tracePt t="561221" x="889000" y="4572000"/>
          <p14:tracePt t="561229" x="889000" y="4565650"/>
          <p14:tracePt t="561243" x="876300" y="4559300"/>
          <p14:tracePt t="561259" x="876300" y="4552950"/>
          <p14:tracePt t="561315" x="869950" y="4552950"/>
          <p14:tracePt t="561750" x="863600" y="4552950"/>
          <p14:tracePt t="561758" x="863600" y="4546600"/>
          <p14:tracePt t="561873" x="857250" y="4546600"/>
          <p14:tracePt t="561885" x="857250" y="4540250"/>
          <p14:tracePt t="561891" x="857250" y="4533900"/>
          <p14:tracePt t="561901" x="857250" y="4521200"/>
          <p14:tracePt t="561909" x="857250" y="4508500"/>
          <p14:tracePt t="561926" x="857250" y="4495800"/>
          <p14:tracePt t="561942" x="863600" y="4483100"/>
          <p14:tracePt t="561959" x="882650" y="4451350"/>
          <p14:tracePt t="561976" x="889000" y="4432300"/>
          <p14:tracePt t="561992" x="901700" y="4375150"/>
          <p14:tracePt t="562009" x="927100" y="4330700"/>
          <p14:tracePt t="562026" x="952500" y="4298950"/>
          <p14:tracePt t="562042" x="965200" y="4273550"/>
          <p14:tracePt t="562059" x="965200" y="4254500"/>
          <p14:tracePt t="562076" x="965200" y="4248150"/>
          <p14:tracePt t="562092" x="965200" y="4241800"/>
          <p14:tracePt t="562126" x="965200" y="4235450"/>
          <p14:tracePt t="562142" x="965200" y="4203700"/>
          <p14:tracePt t="562159" x="965200" y="4197350"/>
          <p14:tracePt t="562176" x="971550" y="4165600"/>
          <p14:tracePt t="562192" x="990600" y="4140200"/>
          <p14:tracePt t="562209" x="1009650" y="4127500"/>
          <p14:tracePt t="562226" x="1035050" y="4121150"/>
          <p14:tracePt t="562242" x="1060450" y="4121150"/>
          <p14:tracePt t="562506" x="1060450" y="4114800"/>
          <p14:tracePt t="562514" x="1060450" y="4089400"/>
          <p14:tracePt t="562526" x="1060450" y="4044950"/>
          <p14:tracePt t="562543" x="1136650" y="3879850"/>
          <p14:tracePt t="562559" x="1200150" y="3740150"/>
          <p14:tracePt t="562576" x="1244600" y="3549650"/>
          <p14:tracePt t="562592" x="1263650" y="3403600"/>
          <p14:tracePt t="562609" x="1270000" y="3308350"/>
          <p14:tracePt t="562625" x="1270000" y="3244850"/>
          <p14:tracePt t="562642" x="1244600" y="3181350"/>
          <p14:tracePt t="562659" x="1212850" y="3098800"/>
          <p14:tracePt t="562675" x="1200150" y="2990850"/>
          <p14:tracePt t="562692" x="1200150" y="2895600"/>
          <p14:tracePt t="562709" x="1200150" y="2863850"/>
          <p14:tracePt t="562725" x="1200150" y="2838450"/>
          <p14:tracePt t="562742" x="1200150" y="2813050"/>
          <p14:tracePt t="562759" x="1193800" y="2787650"/>
          <p14:tracePt t="562775" x="1174750" y="2762250"/>
          <p14:tracePt t="562792" x="1149350" y="2736850"/>
          <p14:tracePt t="562809" x="1130300" y="2711450"/>
          <p14:tracePt t="562825" x="1111250" y="2692400"/>
          <p14:tracePt t="562842" x="1098550" y="2667000"/>
          <p14:tracePt t="562859" x="1098550" y="2641600"/>
          <p14:tracePt t="562875" x="1098550" y="2616200"/>
          <p14:tracePt t="562892" x="1098550" y="2590800"/>
          <p14:tracePt t="562909" x="1098550" y="2578100"/>
          <p14:tracePt t="562977" x="1104900" y="2565400"/>
          <p14:tracePt t="562985" x="1104900" y="2552700"/>
          <p14:tracePt t="562993" x="1117600" y="2533650"/>
          <p14:tracePt t="563008" x="1136650" y="2489200"/>
          <p14:tracePt t="563025" x="1168400" y="2419350"/>
          <p14:tracePt t="563042" x="1206500" y="2317750"/>
          <p14:tracePt t="563059" x="1225550" y="2228850"/>
          <p14:tracePt t="563075" x="1219200" y="2184400"/>
          <p14:tracePt t="563092" x="1206500" y="2152650"/>
          <p14:tracePt t="563109" x="1174750" y="2114550"/>
          <p14:tracePt t="563125" x="1168400" y="2114550"/>
          <p14:tracePt t="563159" x="1168400" y="2108200"/>
          <p14:tracePt t="563309" x="1168400" y="2095500"/>
          <p14:tracePt t="563325" x="1168400" y="2089150"/>
          <p14:tracePt t="563455" x="1168400" y="2076450"/>
          <p14:tracePt t="563461" x="1174750" y="2063750"/>
          <p14:tracePt t="563469" x="1187450" y="2051050"/>
          <p14:tracePt t="563477" x="1206500" y="2038350"/>
          <p14:tracePt t="563492" x="1219200" y="2025650"/>
          <p14:tracePt t="563508" x="1250950" y="1981200"/>
          <p14:tracePt t="563525" x="1257300" y="1981200"/>
          <p14:tracePt t="563589" x="1263650" y="1981200"/>
          <p14:tracePt t="563597" x="1289050" y="1974850"/>
          <p14:tracePt t="563607" x="1314450" y="1962150"/>
          <p14:tracePt t="563613" x="1346200" y="1955800"/>
          <p14:tracePt t="563625" x="1390650" y="1936750"/>
          <p14:tracePt t="563642" x="1473200" y="1905000"/>
          <p14:tracePt t="563658" x="1536700" y="1885950"/>
          <p14:tracePt t="563675" x="1543050" y="1879600"/>
          <p14:tracePt t="563765" x="1549400" y="1879600"/>
          <p14:tracePt t="563773" x="1555750" y="1879600"/>
          <p14:tracePt t="563781" x="1568450" y="1879600"/>
          <p14:tracePt t="563792" x="1568450" y="1885950"/>
          <p14:tracePt t="563808" x="1587500" y="1885950"/>
          <p14:tracePt t="563825" x="1600200" y="1885950"/>
          <p14:tracePt t="563842" x="1619250" y="1898650"/>
          <p14:tracePt t="563858" x="1625600" y="1905000"/>
          <p14:tracePt t="563928" x="1631950" y="1911350"/>
          <p14:tracePt t="563941" x="1638300" y="1911350"/>
          <p14:tracePt t="563948" x="1657350" y="1911350"/>
          <p14:tracePt t="563958" x="1695450" y="1917700"/>
          <p14:tracePt t="563975" x="1790700" y="1917700"/>
          <p14:tracePt t="563991" x="1873250" y="1879600"/>
          <p14:tracePt t="564008" x="1949450" y="1854200"/>
          <p14:tracePt t="564025" x="1968500" y="1847850"/>
          <p14:tracePt t="564092" x="1981200" y="1847850"/>
          <p14:tracePt t="564100" x="2032000" y="1835150"/>
          <p14:tracePt t="564109" x="2089150" y="1828800"/>
          <p14:tracePt t="564125" x="2209800" y="1797050"/>
          <p14:tracePt t="564141" x="2292350" y="1784350"/>
          <p14:tracePt t="564158" x="2324100" y="1784350"/>
          <p14:tracePt t="564175" x="2330450" y="1784350"/>
          <p14:tracePt t="564233" x="2368550" y="1797050"/>
          <p14:tracePt t="564241" x="2400300" y="1809750"/>
          <p14:tracePt t="564249" x="2444750" y="1828800"/>
          <p14:tracePt t="564258" x="2482850" y="1835150"/>
          <p14:tracePt t="564275" x="2552700" y="1854200"/>
          <p14:tracePt t="564292" x="2578100" y="1854200"/>
          <p14:tracePt t="564308" x="2578100" y="1860550"/>
          <p14:tracePt t="564342" x="2584450" y="1860550"/>
          <p14:tracePt t="564358" x="2597150" y="1866900"/>
          <p14:tracePt t="564375" x="2686050" y="1879600"/>
          <p14:tracePt t="564391" x="2781300" y="1898650"/>
          <p14:tracePt t="564408" x="2870200" y="1911350"/>
          <p14:tracePt t="564425" x="2882900" y="1911350"/>
          <p14:tracePt t="564496" x="2889250" y="1917700"/>
          <p14:tracePt t="564504" x="2908300" y="1924050"/>
          <p14:tracePt t="564513" x="2921000" y="1930400"/>
          <p14:tracePt t="564525" x="2933700" y="1936750"/>
          <p14:tracePt t="564541" x="2959100" y="1949450"/>
          <p14:tracePt t="564558" x="2971800" y="1955800"/>
          <p14:tracePt t="564695" x="2971800" y="1962150"/>
          <p14:tracePt t="564705" x="2965450" y="1968500"/>
          <p14:tracePt t="564713" x="2952750" y="1981200"/>
          <p14:tracePt t="564724" x="2940050" y="1993900"/>
          <p14:tracePt t="564741" x="2914650" y="2019300"/>
          <p14:tracePt t="564758" x="2889250" y="2044700"/>
          <p14:tracePt t="564774" x="2863850" y="2076450"/>
          <p14:tracePt t="564791" x="2825750" y="2108200"/>
          <p14:tracePt t="564808" x="2794000" y="2133600"/>
          <p14:tracePt t="564824" x="2717800" y="2178050"/>
          <p14:tracePt t="564841" x="2616200" y="2222500"/>
          <p14:tracePt t="564858" x="2508250" y="2266950"/>
          <p14:tracePt t="564874" x="2438400" y="2298700"/>
          <p14:tracePt t="564891" x="2413000" y="2317750"/>
          <p14:tracePt t="564908" x="2400300" y="2317750"/>
          <p14:tracePt t="564951" x="2393950" y="2324100"/>
          <p14:tracePt t="564958" x="2381250" y="2330450"/>
          <p14:tracePt t="564974" x="2355850" y="2336800"/>
          <p14:tracePt t="564991" x="2336800" y="2343150"/>
          <p14:tracePt t="565008" x="2324100" y="2349500"/>
          <p14:tracePt t="565122" x="2324100" y="2355850"/>
          <p14:tracePt t="565134" x="2311400" y="2368550"/>
          <p14:tracePt t="565143" x="2279650" y="2393950"/>
          <p14:tracePt t="565151" x="2247900" y="2406650"/>
          <p14:tracePt t="565159" x="2203450" y="2425700"/>
          <p14:tracePt t="565174" x="2152650" y="2444750"/>
          <p14:tracePt t="565191" x="2000250" y="2495550"/>
          <p14:tracePt t="565208" x="1968500" y="2514600"/>
          <p14:tracePt t="565224" x="1943100" y="2520950"/>
          <p14:tracePt t="565241" x="1917700" y="2533650"/>
          <p14:tracePt t="565257" x="1898650" y="2540000"/>
          <p14:tracePt t="565274" x="1892300" y="2540000"/>
          <p14:tracePt t="565343" x="1885950" y="2540000"/>
          <p14:tracePt t="565351" x="1879600" y="2552700"/>
          <p14:tracePt t="565357" x="1866900" y="2565400"/>
          <p14:tracePt t="565374" x="1841500" y="2590800"/>
          <p14:tracePt t="565391" x="1828800" y="2603500"/>
          <p14:tracePt t="565407" x="1809750" y="2628900"/>
          <p14:tracePt t="565424" x="1797050" y="2641600"/>
          <p14:tracePt t="565441" x="1790700" y="2654300"/>
          <p14:tracePt t="565457" x="1790700" y="2660650"/>
          <p14:tracePt t="565491" x="1784350" y="2660650"/>
          <p14:tracePt t="565508" x="1771650" y="2673350"/>
          <p14:tracePt t="565524" x="1733550" y="2717800"/>
          <p14:tracePt t="565541" x="1708150" y="2724150"/>
          <p14:tracePt t="565557" x="1701800" y="2724150"/>
          <p14:tracePt t="565591" x="1695450" y="2724150"/>
          <p14:tracePt t="565659" x="1695450" y="2730500"/>
          <p14:tracePt t="565708" x="1689100" y="2736850"/>
          <p14:tracePt t="565736" x="1689100" y="2743200"/>
          <p14:tracePt t="565807" x="1682750" y="2749550"/>
          <p14:tracePt t="565815" x="1682750" y="2755900"/>
          <p14:tracePt t="565913" x="1682750" y="2762250"/>
          <p14:tracePt t="565939" x="1682750" y="2768600"/>
          <p14:tracePt t="565951" x="1689100" y="2774950"/>
          <p14:tracePt t="565959" x="1695450" y="2774950"/>
          <p14:tracePt t="565975" x="1701800" y="2781300"/>
          <p14:tracePt t="566056" x="1708150" y="2794000"/>
          <p14:tracePt t="566069" x="1708150" y="2800350"/>
          <p14:tracePt t="566077" x="1708150" y="2813050"/>
          <p14:tracePt t="566091" x="1708150" y="2819400"/>
          <p14:tracePt t="566125" x="1708150" y="2825750"/>
          <p14:tracePt t="566151" x="1708150" y="2832100"/>
          <p14:tracePt t="566167" x="1708150" y="2838450"/>
          <p14:tracePt t="566262" x="1708150" y="2844800"/>
          <p14:tracePt t="566274" x="1701800" y="2844800"/>
          <p14:tracePt t="566337" x="1701800" y="2851150"/>
          <p14:tracePt t="566587" x="1708150" y="2851150"/>
          <p14:tracePt t="566713" x="1714500" y="2844800"/>
          <p14:tracePt t="566729" x="1714500" y="2838450"/>
          <p14:tracePt t="566735" x="1720850" y="2832100"/>
          <p14:tracePt t="566743" x="1727200" y="2832100"/>
          <p14:tracePt t="566865" x="1733550" y="2825750"/>
          <p14:tracePt t="566877" x="1739900" y="2825750"/>
          <p14:tracePt t="566885" x="1746250" y="2825750"/>
          <p14:tracePt t="566893" x="1752600" y="2819400"/>
          <p14:tracePt t="566907" x="1771650" y="2813050"/>
          <p14:tracePt t="566923" x="1784350" y="2806700"/>
          <p14:tracePt t="566940" x="1822450" y="2794000"/>
          <p14:tracePt t="566957" x="1841500" y="2794000"/>
          <p14:tracePt t="567033" x="1847850" y="2787650"/>
          <p14:tracePt t="567046" x="1854200" y="2781300"/>
          <p14:tracePt t="567053" x="1860550" y="2774950"/>
          <p14:tracePt t="567063" x="1873250" y="2768600"/>
          <p14:tracePt t="567075" x="1879600" y="2762250"/>
          <p14:tracePt t="567145" x="1885950" y="2762250"/>
          <p14:tracePt t="567153" x="1905000" y="2755900"/>
          <p14:tracePt t="567161" x="1924050" y="2755900"/>
          <p14:tracePt t="567173" x="1949450" y="2743200"/>
          <p14:tracePt t="567190" x="1974850" y="2730500"/>
          <p14:tracePt t="567207" x="1987550" y="2724150"/>
          <p14:tracePt t="567223" x="2012950" y="2724150"/>
          <p14:tracePt t="567240" x="2019300" y="2717800"/>
          <p14:tracePt t="567257" x="2038350" y="2711450"/>
          <p14:tracePt t="567273" x="2070100" y="2698750"/>
          <p14:tracePt t="567290" x="2108200" y="2692400"/>
          <p14:tracePt t="567307" x="2133600" y="2686050"/>
          <p14:tracePt t="567323" x="2152650" y="2679700"/>
          <p14:tracePt t="567340" x="2159000" y="2673350"/>
          <p14:tracePt t="567438" x="2159000" y="2667000"/>
          <p14:tracePt t="567451" x="2159000" y="2654300"/>
          <p14:tracePt t="567459" x="2159000" y="2635250"/>
          <p14:tracePt t="567473" x="2146300" y="2609850"/>
          <p14:tracePt t="567490" x="2133600" y="2584450"/>
          <p14:tracePt t="567507" x="2120900" y="2552700"/>
          <p14:tracePt t="567523" x="2120900" y="2520950"/>
          <p14:tracePt t="567540" x="2120900" y="2444750"/>
          <p14:tracePt t="567557" x="2120900" y="2355850"/>
          <p14:tracePt t="567573" x="2095500" y="2273300"/>
          <p14:tracePt t="567590" x="2038350" y="2197100"/>
          <p14:tracePt t="567606" x="2000250" y="2165350"/>
          <p14:tracePt t="567623" x="1968500" y="2146300"/>
          <p14:tracePt t="567640" x="1962150" y="2146300"/>
          <p14:tracePt t="567731" x="1962150" y="2139950"/>
          <p14:tracePt t="567741" x="1962150" y="2133600"/>
          <p14:tracePt t="567751" x="1962150" y="2127250"/>
          <p14:tracePt t="567879" x="1962150" y="2120900"/>
          <p14:tracePt t="567887" x="1974850" y="2108200"/>
          <p14:tracePt t="567895" x="1987550" y="2095500"/>
          <p14:tracePt t="567906" x="2000250" y="2089150"/>
          <p14:tracePt t="567923" x="2025650" y="2063750"/>
          <p14:tracePt t="567940" x="2051050" y="2057400"/>
          <p14:tracePt t="567956" x="2070100" y="2051050"/>
          <p14:tracePt t="567973" x="2108200" y="2038350"/>
          <p14:tracePt t="567990" x="2165350" y="2012950"/>
          <p14:tracePt t="568006" x="2260600" y="1987550"/>
          <p14:tracePt t="568023" x="2349500" y="1955800"/>
          <p14:tracePt t="568040" x="2393950" y="1930400"/>
          <p14:tracePt t="568056" x="2400300" y="1930400"/>
          <p14:tracePt t="568095" x="2406650" y="1930400"/>
          <p14:tracePt t="568169" x="2406650" y="1924050"/>
          <p14:tracePt t="568215" x="2419350" y="1911350"/>
          <p14:tracePt t="568223" x="2432050" y="1905000"/>
          <p14:tracePt t="568231" x="2457450" y="1892300"/>
          <p14:tracePt t="568240" x="2476500" y="1885950"/>
          <p14:tracePt t="568256" x="2508250" y="1873250"/>
          <p14:tracePt t="568273" x="2533650" y="1873250"/>
          <p14:tracePt t="568290" x="2552700" y="1873250"/>
          <p14:tracePt t="568306" x="2571750" y="1866900"/>
          <p14:tracePt t="568323" x="2584450" y="1866900"/>
          <p14:tracePt t="568340" x="2609850" y="1847850"/>
          <p14:tracePt t="568356" x="2654300" y="1822450"/>
          <p14:tracePt t="568373" x="2686050" y="1803400"/>
          <p14:tracePt t="568389" x="2711450" y="1797050"/>
          <p14:tracePt t="568406" x="2736850" y="1784350"/>
          <p14:tracePt t="568423" x="2749550" y="1784350"/>
          <p14:tracePt t="568439" x="2762250" y="1778000"/>
          <p14:tracePt t="568456" x="2787650" y="1778000"/>
          <p14:tracePt t="568473" x="2825750" y="1771650"/>
          <p14:tracePt t="568489" x="2844800" y="1771650"/>
          <p14:tracePt t="568506" x="2876550" y="1771650"/>
          <p14:tracePt t="568523" x="2914650" y="1765300"/>
          <p14:tracePt t="568539" x="2940050" y="1758950"/>
          <p14:tracePt t="568556" x="2965450" y="1758950"/>
          <p14:tracePt t="568573" x="2984500" y="1758950"/>
          <p14:tracePt t="568609" x="2990850" y="1758950"/>
          <p14:tracePt t="568623" x="2997200" y="1758950"/>
          <p14:tracePt t="568639" x="3048000" y="1758950"/>
          <p14:tracePt t="568656" x="3105150" y="1758950"/>
          <p14:tracePt t="568673" x="3155950" y="1746250"/>
          <p14:tracePt t="568690" x="3187700" y="1746250"/>
          <p14:tracePt t="568706" x="3213100" y="1739900"/>
          <p14:tracePt t="568723" x="3232150" y="1733550"/>
          <p14:tracePt t="568739" x="3244850" y="1733550"/>
          <p14:tracePt t="568756" x="3270250" y="1733550"/>
          <p14:tracePt t="568773" x="3295650" y="1727200"/>
          <p14:tracePt t="568789" x="3321050" y="1727200"/>
          <p14:tracePt t="568806" x="3340100" y="1727200"/>
          <p14:tracePt t="568823" x="3371850" y="1727200"/>
          <p14:tracePt t="568839" x="3390900" y="1727200"/>
          <p14:tracePt t="568856" x="3403600" y="1727200"/>
          <p14:tracePt t="568873" x="3416300" y="1727200"/>
          <p14:tracePt t="568889" x="3422650" y="1727200"/>
          <p14:tracePt t="568906" x="3448050" y="1733550"/>
          <p14:tracePt t="568922" x="3473450" y="1739900"/>
          <p14:tracePt t="568961" x="3486150" y="1746250"/>
          <p14:tracePt t="568973" x="3492500" y="1746250"/>
          <p14:tracePt t="569020" x="3505200" y="1752600"/>
          <p14:tracePt t="569027" x="3517900" y="1758950"/>
          <p14:tracePt t="569055" x="3524250" y="1758950"/>
          <p14:tracePt t="569082" x="3530600" y="1758950"/>
          <p14:tracePt t="569089" x="3543300" y="1765300"/>
          <p14:tracePt t="569097" x="3556000" y="1765300"/>
          <p14:tracePt t="569106" x="3562350" y="1765300"/>
          <p14:tracePt t="569122" x="3587750" y="1765300"/>
          <p14:tracePt t="569139" x="3613150" y="1765300"/>
          <p14:tracePt t="569156" x="3638550" y="1765300"/>
          <p14:tracePt t="569172" x="3657600" y="1771650"/>
          <p14:tracePt t="569189" x="3676650" y="1771650"/>
          <p14:tracePt t="569206" x="3714750" y="1778000"/>
          <p14:tracePt t="569222" x="3746500" y="1778000"/>
          <p14:tracePt t="569239" x="3829050" y="1778000"/>
          <p14:tracePt t="569256" x="3917950" y="1778000"/>
          <p14:tracePt t="569272" x="4019550" y="1778000"/>
          <p14:tracePt t="569289" x="4064000" y="1778000"/>
          <p14:tracePt t="569306" x="4089400" y="1778000"/>
          <p14:tracePt t="569359" x="4108450" y="1778000"/>
          <p14:tracePt t="569367" x="4146550" y="1778000"/>
          <p14:tracePt t="569375" x="4184650" y="1778000"/>
          <p14:tracePt t="569389" x="4241800" y="1778000"/>
          <p14:tracePt t="569406" x="4400550" y="1758950"/>
          <p14:tracePt t="569422" x="4457700" y="1752600"/>
          <p14:tracePt t="569439" x="4483100" y="1746250"/>
          <p14:tracePt t="569456" x="4508500" y="1739900"/>
          <p14:tracePt t="569472" x="4546600" y="1733550"/>
          <p14:tracePt t="569489" x="4591050" y="1720850"/>
          <p14:tracePt t="569506" x="4629150" y="1714500"/>
          <p14:tracePt t="569522" x="4667250" y="1714500"/>
          <p14:tracePt t="569539" x="4699000" y="1714500"/>
          <p14:tracePt t="569556" x="4724400" y="1714500"/>
          <p14:tracePt t="569572" x="4749800" y="1720850"/>
          <p14:tracePt t="569589" x="4775200" y="1720850"/>
          <p14:tracePt t="569606" x="4794250" y="1720850"/>
          <p14:tracePt t="569622" x="4813300" y="1720850"/>
          <p14:tracePt t="569639" x="4832350" y="1727200"/>
          <p14:tracePt t="569655" x="4838700" y="1739900"/>
          <p14:tracePt t="569672" x="4838700" y="1822450"/>
          <p14:tracePt t="569689" x="4838700" y="1885950"/>
          <p14:tracePt t="569706" x="4819650" y="1968500"/>
          <p14:tracePt t="569722" x="4794250" y="2019300"/>
          <p14:tracePt t="569739" x="4768850" y="2044700"/>
          <p14:tracePt t="569756" x="4737100" y="2070100"/>
          <p14:tracePt t="569800" x="4724400" y="2076450"/>
          <p14:tracePt t="569807" x="4692650" y="2120900"/>
          <p14:tracePt t="569822" x="4540250" y="2235200"/>
          <p14:tracePt t="569839" x="4356100" y="2324100"/>
          <p14:tracePt t="569856" x="4203700" y="2406650"/>
          <p14:tracePt t="569872" x="4051300" y="2508250"/>
          <p14:tracePt t="569889" x="3905250" y="2584450"/>
          <p14:tracePt t="569905" x="3765550" y="2667000"/>
          <p14:tracePt t="569922" x="3651250" y="2755900"/>
          <p14:tracePt t="569939" x="3549650" y="2819400"/>
          <p14:tracePt t="569955" x="3422650" y="2876550"/>
          <p14:tracePt t="569972" x="3048000" y="2984500"/>
          <p14:tracePt t="569989" x="2698750" y="3175000"/>
          <p14:tracePt t="570005" x="2241550" y="3352800"/>
          <p14:tracePt t="570022" x="1905000" y="3505200"/>
          <p14:tracePt t="570039" x="1631950" y="3644900"/>
          <p14:tracePt t="570055" x="1447800" y="3740150"/>
          <p14:tracePt t="570072" x="1301750" y="3790950"/>
          <p14:tracePt t="570089" x="1289050" y="3803650"/>
          <p14:tracePt t="570105" x="1244600" y="3835400"/>
          <p14:tracePt t="570122" x="1174750" y="3860800"/>
          <p14:tracePt t="570139" x="1130300" y="3892550"/>
          <p14:tracePt t="570155" x="1104900" y="3917950"/>
          <p14:tracePt t="570172" x="1060450" y="3949700"/>
          <p14:tracePt t="570189" x="996950" y="3975100"/>
          <p14:tracePt t="570205" x="933450" y="4006850"/>
          <p14:tracePt t="570222" x="850900" y="4044950"/>
          <p14:tracePt t="570239" x="736600" y="4083050"/>
          <p14:tracePt t="570255" x="628650" y="4114800"/>
          <p14:tracePt t="570272" x="558800" y="4133850"/>
          <p14:tracePt t="570289" x="495300" y="4140200"/>
          <p14:tracePt t="570305" x="469900" y="4140200"/>
          <p14:tracePt t="570322" x="425450" y="4140200"/>
          <p14:tracePt t="570339" x="400050" y="4140200"/>
          <p14:tracePt t="570355" x="374650" y="4146550"/>
          <p14:tracePt t="570372" x="368300" y="4146550"/>
          <p14:tracePt t="570586" x="361950" y="4146550"/>
          <p14:tracePt t="570594" x="349250" y="4146550"/>
          <p14:tracePt t="570602" x="342900" y="4146550"/>
          <p14:tracePt t="570607" x="323850" y="4140200"/>
          <p14:tracePt t="570623" x="323850" y="4133850"/>
          <p14:tracePt t="570951" x="330200" y="4127500"/>
          <p14:tracePt t="570967" x="342900" y="4121150"/>
          <p14:tracePt t="570975" x="355600" y="4114800"/>
          <p14:tracePt t="570983" x="368300" y="4108450"/>
          <p14:tracePt t="570991" x="381000" y="4089400"/>
          <p14:tracePt t="571005" x="400050" y="4083050"/>
          <p14:tracePt t="571022" x="431800" y="4076700"/>
          <p14:tracePt t="571038" x="444500" y="4076700"/>
          <p14:tracePt t="571131" x="450850" y="4070350"/>
          <p14:tracePt t="571139" x="463550" y="4064000"/>
          <p14:tracePt t="571147" x="476250" y="4051300"/>
          <p14:tracePt t="571155" x="488950" y="4044950"/>
          <p14:tracePt t="571172" x="501650" y="4038600"/>
          <p14:tracePt t="571188" x="501650" y="4032250"/>
          <p14:tracePt t="571419" x="508000" y="4032250"/>
          <p14:tracePt t="571623" x="508000" y="4025900"/>
          <p14:tracePt t="573957" x="514350" y="4019550"/>
          <p14:tracePt t="573974" x="520700" y="4019550"/>
          <p14:tracePt t="573981" x="527050" y="4019550"/>
          <p14:tracePt t="574050" x="533400" y="4019550"/>
          <p14:tracePt t="574074" x="533400" y="4013200"/>
          <p14:tracePt t="574086" x="539750" y="4013200"/>
          <p14:tracePt t="574211" x="546100" y="4013200"/>
          <p14:tracePt t="574227" x="558800" y="4013200"/>
          <p14:tracePt t="574235" x="558800" y="4019550"/>
          <p14:tracePt t="574243" x="565150" y="4019550"/>
          <p14:tracePt t="575239" x="571500" y="4019550"/>
          <p14:tracePt t="575248" x="577850" y="4019550"/>
          <p14:tracePt t="575296" x="584200" y="4013200"/>
          <p14:tracePt t="575309" x="590550" y="4013200"/>
          <p14:tracePt t="575316" x="590550" y="4006850"/>
          <p14:tracePt t="575489" x="590550" y="4000500"/>
          <p14:tracePt t="575538" x="596900" y="4000500"/>
          <p14:tracePt t="575551" x="603250" y="3994150"/>
          <p14:tracePt t="575559" x="622300" y="3981450"/>
          <p14:tracePt t="575570" x="660400" y="3962400"/>
          <p14:tracePt t="575586" x="698500" y="3937000"/>
          <p14:tracePt t="575603" x="717550" y="3924300"/>
          <p14:tracePt t="575620" x="723900" y="3924300"/>
          <p14:tracePt t="576557" x="717550" y="3924300"/>
          <p14:tracePt t="576638" x="711200" y="3924300"/>
          <p14:tracePt t="576648" x="704850" y="3917950"/>
          <p14:tracePt t="577051" x="704850" y="3911600"/>
          <p14:tracePt t="577126" x="711200" y="3911600"/>
          <p14:tracePt t="577136" x="717550" y="3911600"/>
          <p14:tracePt t="577144" x="723900" y="3911600"/>
          <p14:tracePt t="577152" x="723900" y="3905250"/>
          <p14:tracePt t="578085" x="736600" y="3898900"/>
          <p14:tracePt t="578093" x="749300" y="3898900"/>
          <p14:tracePt t="578102" x="762000" y="3898900"/>
          <p14:tracePt t="578118" x="787400" y="3898900"/>
          <p14:tracePt t="578135" x="812800" y="3898900"/>
          <p14:tracePt t="578152" x="831850" y="3898900"/>
          <p14:tracePt t="578200" x="838200" y="3898900"/>
          <p14:tracePt t="578212" x="844550" y="3898900"/>
          <p14:tracePt t="578221" x="850900" y="3898900"/>
          <p14:tracePt t="578235" x="857250" y="3898900"/>
          <p14:tracePt t="578252" x="869950" y="3898900"/>
          <p14:tracePt t="578268" x="876300" y="3898900"/>
          <p14:tracePt t="578285" x="895350" y="3898900"/>
          <p14:tracePt t="578302" x="901700" y="3898900"/>
          <p14:tracePt t="578340" x="908050" y="3898900"/>
          <p14:tracePt t="578353" x="914400" y="3898900"/>
          <p14:tracePt t="578369" x="933450" y="3905250"/>
          <p14:tracePt t="578385" x="952500" y="3917950"/>
          <p14:tracePt t="578402" x="977900" y="3937000"/>
          <p14:tracePt t="578419" x="996950" y="3949700"/>
          <p14:tracePt t="578435" x="1022350" y="3956050"/>
          <p14:tracePt t="578452" x="1028700" y="3968750"/>
          <p14:tracePt t="578469" x="1041400" y="3975100"/>
          <p14:tracePt t="578485" x="1060450" y="3994150"/>
          <p14:tracePt t="578502" x="1085850" y="4019550"/>
          <p14:tracePt t="578518" x="1111250" y="4038600"/>
          <p14:tracePt t="578535" x="1136650" y="4057650"/>
          <p14:tracePt t="578552" x="1149350" y="4076700"/>
          <p14:tracePt t="578595" x="1149350" y="4083050"/>
          <p14:tracePt t="578609" x="1149350" y="4095750"/>
          <p14:tracePt t="578621" x="1149350" y="4102100"/>
          <p14:tracePt t="578635" x="1155700" y="4133850"/>
          <p14:tracePt t="578651" x="1162050" y="4146550"/>
          <p14:tracePt t="578668" x="1162050" y="4152900"/>
          <p14:tracePt t="578716" x="1162050" y="4159250"/>
          <p14:tracePt t="578729" x="1162050" y="4165600"/>
          <p14:tracePt t="578736" x="1162050" y="4171950"/>
          <p14:tracePt t="578751" x="1162050" y="4184650"/>
          <p14:tracePt t="578768" x="1162050" y="4203700"/>
          <p14:tracePt t="578785" x="1155700" y="4216400"/>
          <p14:tracePt t="578801" x="1155700" y="4222750"/>
          <p14:tracePt t="578837" x="1149350" y="4229100"/>
          <p14:tracePt t="578865" x="1143000" y="4235450"/>
          <p14:tracePt t="578877" x="1136650" y="4235450"/>
          <p14:tracePt t="578885" x="1130300" y="4241800"/>
          <p14:tracePt t="578901" x="1123950" y="4254500"/>
          <p14:tracePt t="578918" x="1117600" y="4273550"/>
          <p14:tracePt t="578935" x="1104900" y="4279900"/>
          <p14:tracePt t="578951" x="1092200" y="4286250"/>
          <p14:tracePt t="578968" x="1079500" y="4292600"/>
          <p14:tracePt t="578985" x="1073150" y="4305300"/>
          <p14:tracePt t="579033" x="1066800" y="4311650"/>
          <p14:tracePt t="579045" x="1060450" y="4311650"/>
          <p14:tracePt t="579053" x="1047750" y="4318000"/>
          <p14:tracePt t="579068" x="1028700" y="4337050"/>
          <p14:tracePt t="579085" x="1022350" y="4343400"/>
          <p14:tracePt t="579119" x="1016000" y="4349750"/>
          <p14:tracePt t="579135" x="1016000" y="4356100"/>
          <p14:tracePt t="579151" x="1003300" y="4381500"/>
          <p14:tracePt t="579168" x="1003300" y="4406900"/>
          <p14:tracePt t="579185" x="1003300" y="4425950"/>
          <p14:tracePt t="579201" x="1003300" y="4445000"/>
          <p14:tracePt t="579218" x="1003300" y="4464050"/>
          <p14:tracePt t="579235" x="996950" y="4476750"/>
          <p14:tracePt t="579251" x="984250" y="4495800"/>
          <p14:tracePt t="579268" x="984250" y="4508500"/>
          <p14:tracePt t="579284" x="984250" y="4521200"/>
          <p14:tracePt t="579471" x="977900" y="4521200"/>
          <p14:tracePt t="579479" x="965200" y="4521200"/>
          <p14:tracePt t="579485" x="958850" y="4521200"/>
          <p14:tracePt t="579501" x="952500" y="4521200"/>
          <p14:tracePt t="579599" x="946150" y="4521200"/>
          <p14:tracePt t="579607" x="939800" y="4527550"/>
          <p14:tracePt t="579615" x="933450" y="4533900"/>
          <p14:tracePt t="579626" x="933450" y="4540250"/>
          <p14:tracePt t="579808" x="939800" y="4540250"/>
          <p14:tracePt t="579816" x="952500" y="4540250"/>
          <p14:tracePt t="579825" x="965200" y="4540250"/>
          <p14:tracePt t="579834" x="971550" y="4540250"/>
          <p14:tracePt t="579851" x="990600" y="4540250"/>
          <p14:tracePt t="579868" x="1003300" y="4546600"/>
          <p14:tracePt t="579935" x="1009650" y="4552950"/>
          <p14:tracePt t="579947" x="1016000" y="4559300"/>
          <p14:tracePt t="579963" x="1016000" y="4565650"/>
          <p14:tracePt t="579971" x="1016000" y="4572000"/>
          <p14:tracePt t="579984" x="1016000" y="4578350"/>
          <p14:tracePt t="580001" x="1009650" y="4603750"/>
          <p14:tracePt t="580034" x="1009650" y="4610100"/>
          <p14:tracePt t="580369" x="1016000" y="4610100"/>
          <p14:tracePt t="580465" x="1022350" y="4603750"/>
          <p14:tracePt t="580477" x="1022350" y="4597400"/>
          <p14:tracePt t="580489" x="1022350" y="4591050"/>
          <p14:tracePt t="580497" x="1028700" y="4591050"/>
          <p14:tracePt t="580505" x="1035050" y="4591050"/>
          <p14:tracePt t="580517" x="1035050" y="4584700"/>
          <p14:tracePt t="580623" x="1041400" y="4578350"/>
          <p14:tracePt t="580657" x="1047750" y="4572000"/>
          <p14:tracePt t="580673" x="1054100" y="4572000"/>
          <p14:tracePt t="580680" x="1060450" y="4565650"/>
          <p14:tracePt t="580689" x="1073150" y="4559300"/>
          <p14:tracePt t="580701" x="1085850" y="4552950"/>
          <p14:tracePt t="580717" x="1104900" y="4546600"/>
          <p14:tracePt t="581584" x="1104900" y="4540250"/>
          <p14:tracePt t="581606" x="1104900" y="4533900"/>
          <p14:tracePt t="583137" x="1104900" y="4527550"/>
          <p14:tracePt t="583145" x="1092200" y="4527550"/>
          <p14:tracePt t="583153" x="1079500" y="4527550"/>
          <p14:tracePt t="583166" x="1073150" y="4527550"/>
          <p14:tracePt t="583183" x="1066800" y="4527550"/>
          <p14:tracePt t="583363" x="1060450" y="4527550"/>
          <p14:tracePt t="583855" x="1060450" y="4521200"/>
          <p14:tracePt t="583879" x="1054100" y="4521200"/>
          <p14:tracePt t="583929" x="1054100" y="4514850"/>
          <p14:tracePt t="584036" x="1060450" y="4514850"/>
          <p14:tracePt t="584151" x="1066800" y="4514850"/>
          <p14:tracePt t="584170" x="1073150" y="4514850"/>
          <p14:tracePt t="584175" x="1079500" y="4514850"/>
          <p14:tracePt t="584183" x="1085850" y="4514850"/>
          <p14:tracePt t="584491" x="1079500" y="4514850"/>
          <p14:tracePt t="584569" x="1073150" y="4514850"/>
          <p14:tracePt t="584581" x="1066800" y="4514850"/>
          <p14:tracePt t="584675" x="1060450" y="4514850"/>
          <p14:tracePt t="586470" x="1066800" y="4514850"/>
          <p14:tracePt t="586487" x="1073150" y="4514850"/>
          <p14:tracePt t="586506" x="1079500" y="4514850"/>
          <p14:tracePt t="586528" x="1085850" y="4514850"/>
          <p14:tracePt t="586557" x="1092200" y="4514850"/>
          <p14:tracePt t="586606" x="1098550" y="4514850"/>
          <p14:tracePt t="587123" x="1104900" y="4514850"/>
          <p14:tracePt t="587208" x="1111250" y="4514850"/>
          <p14:tracePt t="589119" x="1104900" y="4508500"/>
          <p14:tracePt t="589129" x="1098550" y="4508500"/>
          <p14:tracePt t="589357" x="1098550" y="4502150"/>
          <p14:tracePt t="591379" x="1104900" y="4502150"/>
          <p14:tracePt t="591387" x="1111250" y="4502150"/>
          <p14:tracePt t="591497" x="1117600" y="4502150"/>
          <p14:tracePt t="593031" x="1117600" y="4495800"/>
          <p14:tracePt t="593039" x="1111250" y="4489450"/>
          <p14:tracePt t="593057" x="1104900" y="4483100"/>
          <p14:tracePt t="593322" x="1111250" y="4483100"/>
          <p14:tracePt t="593405" x="1117600" y="4489450"/>
          <p14:tracePt t="593413" x="1123950" y="4489450"/>
          <p14:tracePt t="593420" x="1123950" y="4495800"/>
          <p14:tracePt t="593433" x="1130300" y="4495800"/>
          <p14:tracePt t="593449" x="1136650" y="4502150"/>
          <p14:tracePt t="593863" x="1143000" y="4508500"/>
          <p14:tracePt t="593912" x="1136650" y="4508500"/>
          <p14:tracePt t="594117" x="1136650" y="4514850"/>
          <p14:tracePt t="594191" x="1130300" y="4514850"/>
          <p14:tracePt t="594409" x="1123950" y="4514850"/>
          <p14:tracePt t="594417" x="1117600" y="4514850"/>
          <p14:tracePt t="594425" x="1104900" y="4514850"/>
          <p14:tracePt t="594433" x="1092200" y="4514850"/>
          <p14:tracePt t="594444" x="1079500" y="4502150"/>
          <p14:tracePt t="594461" x="1054100" y="4502150"/>
          <p14:tracePt t="594478" x="1028700" y="4489450"/>
          <p14:tracePt t="594523" x="1022350" y="4489450"/>
          <p14:tracePt t="594533" x="1016000" y="4489450"/>
          <p14:tracePt t="594544" x="1003300" y="4489450"/>
          <p14:tracePt t="594561" x="977900" y="4489450"/>
          <p14:tracePt t="594578" x="933450" y="4483100"/>
          <p14:tracePt t="594594" x="901700" y="4470400"/>
          <p14:tracePt t="594611" x="895350" y="4470400"/>
          <p14:tracePt t="594628" x="889000" y="4470400"/>
          <p14:tracePt t="595127" x="901700" y="4464050"/>
          <p14:tracePt t="595135" x="914400" y="4464050"/>
          <p14:tracePt t="595144" x="927100" y="4464050"/>
          <p14:tracePt t="595161" x="952500" y="4457700"/>
          <p14:tracePt t="595177" x="971550" y="4451350"/>
          <p14:tracePt t="595194" x="984250" y="4451350"/>
          <p14:tracePt t="595241" x="990600" y="4451350"/>
          <p14:tracePt t="595253" x="1003300" y="4445000"/>
          <p14:tracePt t="595261" x="1009650" y="4438650"/>
          <p14:tracePt t="595277" x="1035050" y="4432300"/>
          <p14:tracePt t="595294" x="1041400" y="4432300"/>
          <p14:tracePt t="595311" x="1054100" y="4425950"/>
          <p14:tracePt t="595327" x="1073150" y="4425950"/>
          <p14:tracePt t="595344" x="1085850" y="4425950"/>
          <p14:tracePt t="595512" x="1092200" y="4425950"/>
          <p14:tracePt t="595701" x="1098550" y="4425950"/>
          <p14:tracePt t="595709" x="1104900" y="4425950"/>
          <p14:tracePt t="595803" x="1111250" y="4425950"/>
          <p14:tracePt t="597639" x="1111250" y="4419600"/>
          <p14:tracePt t="597649" x="1104900" y="4419600"/>
          <p14:tracePt t="597657" x="1104900" y="4413250"/>
          <p14:tracePt t="597665" x="1098550" y="4413250"/>
          <p14:tracePt t="597676" x="1092200" y="4413250"/>
          <p14:tracePt t="598651" x="1085850" y="4406900"/>
          <p14:tracePt t="598723" x="1085850" y="44005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>
            <a:extLst>
              <a:ext uri="{FF2B5EF4-FFF2-40B4-BE49-F238E27FC236}">
                <a16:creationId xmlns:a16="http://schemas.microsoft.com/office/drawing/2014/main" id="{0435C59A-C866-4FF5-AE98-ED5E252922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5700" y="1123950"/>
          <a:ext cx="4292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Image" r:id="rId5" imgW="1801067" imgH="2206383" progId="Photoshop.Image.8">
                  <p:embed/>
                </p:oleObj>
              </mc:Choice>
              <mc:Fallback>
                <p:oleObj name="Image" r:id="rId5" imgW="1801067" imgH="220638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1123950"/>
                        <a:ext cx="42926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CaixaDeTexto 1">
            <a:extLst>
              <a:ext uri="{FF2B5EF4-FFF2-40B4-BE49-F238E27FC236}">
                <a16:creationId xmlns:a16="http://schemas.microsoft.com/office/drawing/2014/main" id="{0849A6CD-23BB-45F3-967A-3E7232F7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453188"/>
            <a:ext cx="1982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1-4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2532" name="CaixaDeTexto 2">
            <a:extLst>
              <a:ext uri="{FF2B5EF4-FFF2-40B4-BE49-F238E27FC236}">
                <a16:creationId xmlns:a16="http://schemas.microsoft.com/office/drawing/2014/main" id="{74D4115A-2956-49AC-9493-E86CCA73C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620713"/>
            <a:ext cx="677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SÍMBOLOS UTILIZADOS NOS  DIAGRAMAS DOS  SISTEMAS DE CONTROLE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C2977B6-DEE8-4341-9F30-70EB629163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4"/>
    </mc:Choice>
    <mc:Fallback xmlns="">
      <p:transition spd="slow" advTm="3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0" x="1085850" y="4394200"/>
          <p14:tracePt t="942" x="1085850" y="4387850"/>
          <p14:tracePt t="950" x="1085850" y="4375150"/>
          <p14:tracePt t="961" x="1092200" y="4368800"/>
          <p14:tracePt t="977" x="1104900" y="4343400"/>
          <p14:tracePt t="994" x="1117600" y="4311650"/>
          <p14:tracePt t="1010" x="1136650" y="4260850"/>
          <p14:tracePt t="1027" x="1162050" y="4102100"/>
          <p14:tracePt t="1044" x="1257300" y="3835400"/>
          <p14:tracePt t="1060" x="1301750" y="3676650"/>
          <p14:tracePt t="1077" x="1397000" y="3492500"/>
          <p14:tracePt t="1094" x="1473200" y="3257550"/>
          <p14:tracePt t="1110" x="1587500" y="3092450"/>
          <p14:tracePt t="1127" x="1651000" y="3003550"/>
          <p14:tracePt t="1144" x="1695450" y="2927350"/>
          <p14:tracePt t="1160" x="1739900" y="2882900"/>
          <p14:tracePt t="1177" x="1765300" y="2838450"/>
          <p14:tracePt t="1194" x="1790700" y="2806700"/>
          <p14:tracePt t="1210" x="1822450" y="2781300"/>
          <p14:tracePt t="1227" x="1847850" y="2755900"/>
          <p14:tracePt t="1244" x="1854200" y="2755900"/>
          <p14:tracePt t="1362" x="1860550" y="2755900"/>
          <p14:tracePt t="1370" x="1873250" y="2768600"/>
          <p14:tracePt t="1378" x="1885950" y="2781300"/>
          <p14:tracePt t="1393" x="1898650" y="2800350"/>
          <p14:tracePt t="1410" x="1905000" y="2800350"/>
          <p14:tracePt t="3390" x="1892300" y="2768600"/>
          <p14:tracePt t="3398" x="1892300" y="2749550"/>
          <p14:tracePt t="3406" x="1892300" y="2736850"/>
          <p14:tracePt t="3415" x="1892300" y="2730500"/>
          <p14:tracePt t="3426" x="1892300" y="2717800"/>
          <p14:tracePt t="3443" x="1911350" y="2686050"/>
          <p14:tracePt t="3460" x="1949450" y="2647950"/>
          <p14:tracePt t="3476" x="2006600" y="2597150"/>
          <p14:tracePt t="3493" x="2025650" y="2571750"/>
          <p14:tracePt t="3509" x="2019300" y="2546350"/>
          <p14:tracePt t="3526" x="1987550" y="2520950"/>
          <p14:tracePt t="3543" x="1962150" y="2495550"/>
          <p14:tracePt t="3559" x="1936750" y="2463800"/>
          <p14:tracePt t="3576" x="1924050" y="2451100"/>
          <p14:tracePt t="3593" x="1917700" y="2419350"/>
          <p14:tracePt t="3609" x="1917700" y="2393950"/>
          <p14:tracePt t="3626" x="1917700" y="2368550"/>
          <p14:tracePt t="3642" x="1911350" y="2349500"/>
          <p14:tracePt t="3659" x="1905000" y="2330450"/>
          <p14:tracePt t="3676" x="1898650" y="2324100"/>
          <p14:tracePt t="3692" x="1885950" y="2305050"/>
          <p14:tracePt t="3709" x="1885950" y="2292350"/>
          <p14:tracePt t="3726" x="1879600" y="2266950"/>
          <p14:tracePt t="3743" x="1879600" y="2254250"/>
          <p14:tracePt t="3759" x="1879600" y="2235200"/>
          <p14:tracePt t="3776" x="1873250" y="2222500"/>
          <p14:tracePt t="3792" x="1860550" y="2197100"/>
          <p14:tracePt t="3809" x="1841500" y="2178050"/>
          <p14:tracePt t="3826" x="1809750" y="2159000"/>
          <p14:tracePt t="3842" x="1797050" y="2152650"/>
          <p14:tracePt t="3859" x="1771650" y="2146300"/>
          <p14:tracePt t="3876" x="1739900" y="2133600"/>
          <p14:tracePt t="3892" x="1701800" y="2114550"/>
          <p14:tracePt t="3909" x="1606550" y="2076450"/>
          <p14:tracePt t="3926" x="1466850" y="2057400"/>
          <p14:tracePt t="3942" x="1358900" y="2051050"/>
          <p14:tracePt t="3959" x="1308100" y="2038350"/>
          <p14:tracePt t="3976" x="1270000" y="2032000"/>
          <p14:tracePt t="3992" x="1250950" y="2025650"/>
          <p14:tracePt t="4190" x="1250950" y="2019300"/>
          <p14:tracePt t="4198" x="1263650" y="2012950"/>
          <p14:tracePt t="4248" x="1270000" y="2006600"/>
          <p14:tracePt t="4260" x="1276350" y="2006600"/>
          <p14:tracePt t="4268" x="1289050" y="2000250"/>
          <p14:tracePt t="4276" x="1301750" y="1993900"/>
          <p14:tracePt t="4292" x="1327150" y="1987550"/>
          <p14:tracePt t="4309" x="1339850" y="1987550"/>
          <p14:tracePt t="4326" x="1352550" y="1987550"/>
          <p14:tracePt t="4342" x="1358900" y="1987550"/>
          <p14:tracePt t="4382" x="1365250" y="1987550"/>
          <p14:tracePt t="4392" x="1377950" y="1987550"/>
          <p14:tracePt t="4409" x="1403350" y="1987550"/>
          <p14:tracePt t="4426" x="1409700" y="1987550"/>
          <p14:tracePt t="4442" x="1416050" y="1987550"/>
          <p14:tracePt t="4459" x="1422400" y="1987550"/>
          <p14:tracePt t="4475" x="1428750" y="1987550"/>
          <p14:tracePt t="4516" x="1435100" y="1987550"/>
          <p14:tracePt t="4555" x="1441450" y="1987550"/>
          <p14:tracePt t="4604" x="1447800" y="1987550"/>
          <p14:tracePt t="4628" x="1454150" y="1987550"/>
          <p14:tracePt t="4644" x="1466850" y="1987550"/>
          <p14:tracePt t="4650" x="1479550" y="1981200"/>
          <p14:tracePt t="4659" x="1492250" y="1981200"/>
          <p14:tracePt t="4675" x="1511300" y="1981200"/>
          <p14:tracePt t="4780" x="1517650" y="1981200"/>
          <p14:tracePt t="4830" x="1524000" y="1974850"/>
          <p14:tracePt t="4838" x="1530350" y="1968500"/>
          <p14:tracePt t="4846" x="1536700" y="1968500"/>
          <p14:tracePt t="4859" x="1543050" y="1962150"/>
          <p14:tracePt t="4875" x="1549400" y="1949450"/>
          <p14:tracePt t="4892" x="1549400" y="1930400"/>
          <p14:tracePt t="4932" x="1555750" y="1930400"/>
          <p14:tracePt t="4944" x="1568450" y="1924050"/>
          <p14:tracePt t="4958" x="1581150" y="1924050"/>
          <p14:tracePt t="4975" x="1606550" y="1917700"/>
          <p14:tracePt t="4992" x="1631950" y="1917700"/>
          <p14:tracePt t="5009" x="1657350" y="1911350"/>
          <p14:tracePt t="5025" x="1676400" y="1905000"/>
          <p14:tracePt t="5042" x="1682750" y="1898650"/>
          <p14:tracePt t="5058" x="1689100" y="1892300"/>
          <p14:tracePt t="5075" x="1701800" y="1885950"/>
          <p14:tracePt t="5092" x="1720850" y="1860550"/>
          <p14:tracePt t="5108" x="1797050" y="1828800"/>
          <p14:tracePt t="5125" x="1981200" y="1771650"/>
          <p14:tracePt t="5142" x="2082800" y="1739900"/>
          <p14:tracePt t="5158" x="2127250" y="1701800"/>
          <p14:tracePt t="5175" x="2146300" y="1676400"/>
          <p14:tracePt t="5192" x="2152650" y="1670050"/>
          <p14:tracePt t="5256" x="2159000" y="1663700"/>
          <p14:tracePt t="5264" x="2171700" y="1657350"/>
          <p14:tracePt t="5272" x="2184400" y="1657350"/>
          <p14:tracePt t="5280" x="2197100" y="1657350"/>
          <p14:tracePt t="5292" x="2209800" y="1651000"/>
          <p14:tracePt t="5308" x="2216150" y="1651000"/>
          <p14:tracePt t="5376" x="2222500" y="1651000"/>
          <p14:tracePt t="5388" x="2241550" y="1644650"/>
          <p14:tracePt t="5397" x="2254250" y="1644650"/>
          <p14:tracePt t="5408" x="2266950" y="1644650"/>
          <p14:tracePt t="5425" x="2286000" y="1644650"/>
          <p14:tracePt t="5498" x="2292350" y="1644650"/>
          <p14:tracePt t="5524" x="2298700" y="1644650"/>
          <p14:tracePt t="5532" x="2298700" y="1638300"/>
          <p14:tracePt t="5610" x="2305050" y="1638300"/>
          <p14:tracePt t="5622" x="2317750" y="1631950"/>
          <p14:tracePt t="5630" x="2330450" y="1625600"/>
          <p14:tracePt t="5642" x="2343150" y="1612900"/>
          <p14:tracePt t="5658" x="2413000" y="1587500"/>
          <p14:tracePt t="5675" x="2457450" y="1574800"/>
          <p14:tracePt t="5692" x="2482850" y="1568450"/>
          <p14:tracePt t="5708" x="2508250" y="1568450"/>
          <p14:tracePt t="5725" x="2520950" y="1562100"/>
          <p14:tracePt t="5742" x="2527300" y="1562100"/>
          <p14:tracePt t="5778" x="2533650" y="1562100"/>
          <p14:tracePt t="5791" x="2546350" y="1562100"/>
          <p14:tracePt t="5808" x="2565400" y="1555750"/>
          <p14:tracePt t="5825" x="2584450" y="1555750"/>
          <p14:tracePt t="5842" x="2603500" y="1555750"/>
          <p14:tracePt t="5858" x="2616200" y="1555750"/>
          <p14:tracePt t="5875" x="2628900" y="1555750"/>
          <p14:tracePt t="5891" x="2635250" y="1555750"/>
          <p14:tracePt t="5908" x="2647950" y="1555750"/>
          <p14:tracePt t="5982" x="2654300" y="1562100"/>
          <p14:tracePt t="5994" x="2654300" y="1568450"/>
          <p14:tracePt t="6002" x="2660650" y="1574800"/>
          <p14:tracePt t="6013" x="2660650" y="1581150"/>
          <p14:tracePt t="6032" x="2667000" y="1581150"/>
          <p14:tracePt t="6052" x="2667000" y="1587500"/>
          <p14:tracePt t="6064" x="2667000" y="1593850"/>
          <p14:tracePt t="6075" x="2673350" y="1593850"/>
          <p14:tracePt t="6092" x="2673350" y="1600200"/>
          <p14:tracePt t="6108" x="2673350" y="1619250"/>
          <p14:tracePt t="6125" x="2673350" y="1625600"/>
          <p14:tracePt t="6141" x="2679700" y="1644650"/>
          <p14:tracePt t="6158" x="2686050" y="1663700"/>
          <p14:tracePt t="6175" x="2698750" y="1682750"/>
          <p14:tracePt t="6192" x="2711450" y="1689100"/>
          <p14:tracePt t="6208" x="2717800" y="1695450"/>
          <p14:tracePt t="6241" x="2724150" y="1695450"/>
          <p14:tracePt t="6258" x="2736850" y="1701800"/>
          <p14:tracePt t="6275" x="2755900" y="1720850"/>
          <p14:tracePt t="6291" x="2781300" y="1733550"/>
          <p14:tracePt t="6308" x="2813050" y="1746250"/>
          <p14:tracePt t="6325" x="2832100" y="1746250"/>
          <p14:tracePt t="6341" x="2863850" y="1758950"/>
          <p14:tracePt t="6358" x="2882900" y="1758950"/>
          <p14:tracePt t="6375" x="2889250" y="1758950"/>
          <p14:tracePt t="6391" x="2908300" y="1765300"/>
          <p14:tracePt t="6408" x="2927350" y="1771650"/>
          <p14:tracePt t="6424" x="2946400" y="1778000"/>
          <p14:tracePt t="6441" x="2952750" y="1784350"/>
          <p14:tracePt t="6490" x="2959100" y="1784350"/>
          <p14:tracePt t="6500" x="2965450" y="1784350"/>
          <p14:tracePt t="6508" x="2978150" y="1790700"/>
          <p14:tracePt t="6524" x="2997200" y="1797050"/>
          <p14:tracePt t="6541" x="3003550" y="1797050"/>
          <p14:tracePt t="6598" x="2997200" y="1797050"/>
          <p14:tracePt t="6606" x="2990850" y="1797050"/>
          <p14:tracePt t="6614" x="2984500" y="1797050"/>
          <p14:tracePt t="6624" x="2984500" y="1790700"/>
          <p14:tracePt t="6641" x="2978150" y="1784350"/>
          <p14:tracePt t="6658" x="2978150" y="1778000"/>
          <p14:tracePt t="6674" x="2978150" y="1771650"/>
          <p14:tracePt t="6691" x="2971800" y="1758950"/>
          <p14:tracePt t="6708" x="2959100" y="1739900"/>
          <p14:tracePt t="6724" x="2952750" y="1733550"/>
          <p14:tracePt t="6741" x="2946400" y="1695450"/>
          <p14:tracePt t="6758" x="2952750" y="1663700"/>
          <p14:tracePt t="6774" x="2971800" y="1625600"/>
          <p14:tracePt t="6791" x="2984500" y="1606550"/>
          <p14:tracePt t="6808" x="2990850" y="1593850"/>
          <p14:tracePt t="6996" x="2990850" y="1600200"/>
          <p14:tracePt t="7008" x="2990850" y="1606550"/>
          <p14:tracePt t="7016" x="2990850" y="1612900"/>
          <p14:tracePt t="7026" x="2990850" y="1619250"/>
          <p14:tracePt t="7098" x="2997200" y="1625600"/>
          <p14:tracePt t="7110" x="2997200" y="1631950"/>
          <p14:tracePt t="7126" x="2997200" y="1644650"/>
          <p14:tracePt t="7138" x="2997200" y="1651000"/>
          <p14:tracePt t="7148" x="2997200" y="1657350"/>
          <p14:tracePt t="7157" x="2997200" y="1663700"/>
          <p14:tracePt t="7174" x="2971800" y="1689100"/>
          <p14:tracePt t="7191" x="2946400" y="1714500"/>
          <p14:tracePt t="7208" x="2908300" y="1727200"/>
          <p14:tracePt t="7224" x="2882900" y="1733550"/>
          <p14:tracePt t="7241" x="2851150" y="1733550"/>
          <p14:tracePt t="7258" x="2838450" y="1733550"/>
          <p14:tracePt t="7274" x="2825750" y="1733550"/>
          <p14:tracePt t="7291" x="2806700" y="1720850"/>
          <p14:tracePt t="7308" x="2787650" y="1695450"/>
          <p14:tracePt t="7324" x="2768600" y="1676400"/>
          <p14:tracePt t="7341" x="2749550" y="1657350"/>
          <p14:tracePt t="7357" x="2724150" y="1638300"/>
          <p14:tracePt t="7374" x="2698750" y="1612900"/>
          <p14:tracePt t="7391" x="2667000" y="1574800"/>
          <p14:tracePt t="7407" x="2647950" y="1549400"/>
          <p14:tracePt t="7424" x="2628900" y="1530350"/>
          <p14:tracePt t="7441" x="2622550" y="1517650"/>
          <p14:tracePt t="7457" x="2616200" y="1511300"/>
          <p14:tracePt t="7574" x="2628900" y="1511300"/>
          <p14:tracePt t="7582" x="2635250" y="1517650"/>
          <p14:tracePt t="7591" x="2647950" y="1524000"/>
          <p14:tracePt t="7607" x="2673350" y="1536700"/>
          <p14:tracePt t="7624" x="2705100" y="1555750"/>
          <p14:tracePt t="7641" x="2743200" y="1568450"/>
          <p14:tracePt t="7657" x="2781300" y="1593850"/>
          <p14:tracePt t="7674" x="2819400" y="1606550"/>
          <p14:tracePt t="7691" x="2851150" y="1625600"/>
          <p14:tracePt t="7708" x="2882900" y="1651000"/>
          <p14:tracePt t="7724" x="2895600" y="1663700"/>
          <p14:tracePt t="7741" x="2901950" y="1670050"/>
          <p14:tracePt t="7758" x="2908300" y="1676400"/>
          <p14:tracePt t="7774" x="2914650" y="1676400"/>
          <p14:tracePt t="7791" x="2927350" y="1695450"/>
          <p14:tracePt t="7807" x="2946400" y="1708150"/>
          <p14:tracePt t="7824" x="2959100" y="1714500"/>
          <p14:tracePt t="7868" x="2965450" y="1714500"/>
          <p14:tracePt t="7878" x="2971800" y="1720850"/>
          <p14:tracePt t="7891" x="2971800" y="1727200"/>
          <p14:tracePt t="7907" x="2990850" y="1733550"/>
          <p14:tracePt t="7924" x="3016250" y="1746250"/>
          <p14:tracePt t="7941" x="3041650" y="1758950"/>
          <p14:tracePt t="7957" x="3079750" y="1771650"/>
          <p14:tracePt t="7974" x="3105150" y="1778000"/>
          <p14:tracePt t="7991" x="3124200" y="1778000"/>
          <p14:tracePt t="8007" x="3149600" y="1778000"/>
          <p14:tracePt t="8024" x="3162300" y="1784350"/>
          <p14:tracePt t="8041" x="3175000" y="1784350"/>
          <p14:tracePt t="8057" x="3181350" y="1790700"/>
          <p14:tracePt t="8074" x="3187700" y="1790700"/>
          <p14:tracePt t="8090" x="3194050" y="1797050"/>
          <p14:tracePt t="8107" x="3219450" y="1803400"/>
          <p14:tracePt t="8124" x="3263900" y="1809750"/>
          <p14:tracePt t="8140" x="3333750" y="1828800"/>
          <p14:tracePt t="8157" x="3397250" y="1835150"/>
          <p14:tracePt t="8174" x="3422650" y="1841500"/>
          <p14:tracePt t="8270" x="3422650" y="1847850"/>
          <p14:tracePt t="8282" x="3429000" y="1847850"/>
          <p14:tracePt t="8948" x="3435350" y="1847850"/>
          <p14:tracePt t="8956" x="3448050" y="1847850"/>
          <p14:tracePt t="8964" x="3460750" y="1847850"/>
          <p14:tracePt t="8973" x="3467100" y="1847850"/>
          <p14:tracePt t="8990" x="3479800" y="1860550"/>
          <p14:tracePt t="9007" x="3486150" y="1866900"/>
          <p14:tracePt t="9023" x="3486150" y="1879600"/>
          <p14:tracePt t="9040" x="3498850" y="1892300"/>
          <p14:tracePt t="9057" x="3517900" y="1905000"/>
          <p14:tracePt t="9073" x="3549650" y="1917700"/>
          <p14:tracePt t="9090" x="3587750" y="1936750"/>
          <p14:tracePt t="9107" x="3619500" y="1955800"/>
          <p14:tracePt t="9123" x="3651250" y="1981200"/>
          <p14:tracePt t="9140" x="3810000" y="2025650"/>
          <p14:tracePt t="9157" x="3892550" y="2044700"/>
          <p14:tracePt t="9173" x="3937000" y="2063750"/>
          <p14:tracePt t="9190" x="3968750" y="2076450"/>
          <p14:tracePt t="9207" x="3987800" y="2082800"/>
          <p14:tracePt t="9223" x="3994150" y="2089150"/>
          <p14:tracePt t="9240" x="4019550" y="2101850"/>
          <p14:tracePt t="9257" x="4044950" y="2108200"/>
          <p14:tracePt t="9273" x="4076700" y="2127250"/>
          <p14:tracePt t="9596" x="4076700" y="2133600"/>
          <p14:tracePt t="9616" x="4070350" y="2133600"/>
          <p14:tracePt t="9624" x="4070350" y="2139950"/>
          <p14:tracePt t="9640" x="4064000" y="2146300"/>
          <p14:tracePt t="9648" x="4064000" y="2152650"/>
          <p14:tracePt t="9656" x="4057650" y="2152650"/>
          <p14:tracePt t="9673" x="4057650" y="2159000"/>
          <p14:tracePt t="9690" x="4051300" y="2171700"/>
          <p14:tracePt t="9706" x="4044950" y="2178050"/>
          <p14:tracePt t="9723" x="4019550" y="2203450"/>
          <p14:tracePt t="9740" x="3987800" y="2247900"/>
          <p14:tracePt t="9756" x="3956050" y="2336800"/>
          <p14:tracePt t="9773" x="3911600" y="2425700"/>
          <p14:tracePt t="9790" x="3867150" y="2533650"/>
          <p14:tracePt t="9806" x="3835400" y="2609850"/>
          <p14:tracePt t="9823" x="3803650" y="2641600"/>
          <p14:tracePt t="9840" x="3778250" y="2686050"/>
          <p14:tracePt t="9856" x="3752850" y="2711450"/>
          <p14:tracePt t="9873" x="3721100" y="2743200"/>
          <p14:tracePt t="9890" x="3695700" y="2774950"/>
          <p14:tracePt t="9906" x="3670300" y="2800350"/>
          <p14:tracePt t="9923" x="3651250" y="2825750"/>
          <p14:tracePt t="9940" x="3625850" y="2863850"/>
          <p14:tracePt t="9956" x="3600450" y="2895600"/>
          <p14:tracePt t="9973" x="3575050" y="2921000"/>
          <p14:tracePt t="9990" x="3549650" y="2940050"/>
          <p14:tracePt t="10006" x="3543300" y="2952750"/>
          <p14:tracePt t="10023" x="3543300" y="2959100"/>
          <p14:tracePt t="10039" x="3530600" y="2971800"/>
          <p14:tracePt t="10089" x="3524250" y="2978150"/>
          <p14:tracePt t="10108" x="3524250" y="2984500"/>
          <p14:tracePt t="10116" x="3524250" y="2997200"/>
          <p14:tracePt t="10124" x="3524250" y="3009900"/>
          <p14:tracePt t="10140" x="3524250" y="3016250"/>
          <p14:tracePt t="10156" x="3517900" y="3028950"/>
          <p14:tracePt t="10194" x="3511550" y="3028950"/>
          <p14:tracePt t="10206" x="3505200" y="3035300"/>
          <p14:tracePt t="10350" x="3505200" y="3041650"/>
          <p14:tracePt t="10477" x="3505200" y="3048000"/>
          <p14:tracePt t="10490" x="3505200" y="3054350"/>
          <p14:tracePt t="10498" x="3505200" y="3067050"/>
          <p14:tracePt t="10506" x="3505200" y="3079750"/>
          <p14:tracePt t="10523" x="3505200" y="3092450"/>
          <p14:tracePt t="10540" x="3505200" y="3117850"/>
          <p14:tracePt t="10556" x="3511550" y="3130550"/>
          <p14:tracePt t="10573" x="3511550" y="3136900"/>
          <p14:tracePt t="10589" x="3511550" y="3155950"/>
          <p14:tracePt t="10606" x="3511550" y="3200400"/>
          <p14:tracePt t="10623" x="3511550" y="3263900"/>
          <p14:tracePt t="10639" x="3511550" y="3308350"/>
          <p14:tracePt t="10656" x="3511550" y="3327400"/>
          <p14:tracePt t="10673" x="3517900" y="3352800"/>
          <p14:tracePt t="10689" x="3530600" y="3390900"/>
          <p14:tracePt t="10706" x="3536950" y="3409950"/>
          <p14:tracePt t="10723" x="3556000" y="3448050"/>
          <p14:tracePt t="10739" x="3568700" y="3492500"/>
          <p14:tracePt t="10756" x="3575050" y="3556000"/>
          <p14:tracePt t="10773" x="3575050" y="3587750"/>
          <p14:tracePt t="10789" x="3575050" y="3613150"/>
          <p14:tracePt t="10806" x="3568700" y="3644900"/>
          <p14:tracePt t="10823" x="3568700" y="3651250"/>
          <p14:tracePt t="10839" x="3581400" y="3676650"/>
          <p14:tracePt t="10856" x="3594100" y="3689350"/>
          <p14:tracePt t="10873" x="3600450" y="3708400"/>
          <p14:tracePt t="10889" x="3600450" y="3721100"/>
          <p14:tracePt t="10906" x="3600450" y="3727450"/>
          <p14:tracePt t="10922" x="3600450" y="3740150"/>
          <p14:tracePt t="10939" x="3600450" y="3759200"/>
          <p14:tracePt t="10956" x="3600450" y="3790950"/>
          <p14:tracePt t="10972" x="3594100" y="3810000"/>
          <p14:tracePt t="10989" x="3587750" y="3835400"/>
          <p14:tracePt t="11006" x="3575050" y="3879850"/>
          <p14:tracePt t="11023" x="3562350" y="3911600"/>
          <p14:tracePt t="11039" x="3549650" y="3937000"/>
          <p14:tracePt t="11056" x="3511550" y="3987800"/>
          <p14:tracePt t="11072" x="3486150" y="4013200"/>
          <p14:tracePt t="11089" x="3467100" y="4038600"/>
          <p14:tracePt t="11106" x="3441700" y="4121150"/>
          <p14:tracePt t="11123" x="3422650" y="4229100"/>
          <p14:tracePt t="11139" x="3416300" y="4337050"/>
          <p14:tracePt t="11156" x="3416300" y="4375150"/>
          <p14:tracePt t="11172" x="3416300" y="4400550"/>
          <p14:tracePt t="11189" x="3416300" y="4406900"/>
          <p14:tracePt t="11252" x="3409950" y="4406900"/>
          <p14:tracePt t="11350" x="3403600" y="4406900"/>
          <p14:tracePt t="11388" x="3397250" y="4419600"/>
          <p14:tracePt t="11400" x="3390900" y="4425950"/>
          <p14:tracePt t="11410" x="3384550" y="4425950"/>
          <p14:tracePt t="11422" x="3384550" y="4438650"/>
          <p14:tracePt t="11439" x="3384550" y="4451350"/>
          <p14:tracePt t="11456" x="3371850" y="4457700"/>
          <p14:tracePt t="11489" x="3359150" y="4464050"/>
          <p14:tracePt t="11506" x="3340100" y="4470400"/>
          <p14:tracePt t="11522" x="3333750" y="4470400"/>
          <p14:tracePt t="14020" x="3333750" y="4476750"/>
          <p14:tracePt t="14028" x="3333750" y="4502150"/>
          <p14:tracePt t="14038" x="3333750" y="4514850"/>
          <p14:tracePt t="14054" x="3333750" y="4540250"/>
          <p14:tracePt t="14071" x="3327400" y="4559300"/>
          <p14:tracePt t="14088" x="3327400" y="4572000"/>
          <p14:tracePt t="14104" x="3327400" y="4597400"/>
          <p14:tracePt t="14121" x="3327400" y="4635500"/>
          <p14:tracePt t="14138" x="3327400" y="4692650"/>
          <p14:tracePt t="14154" x="3327400" y="4787900"/>
          <p14:tracePt t="14171" x="3327400" y="4864100"/>
          <p14:tracePt t="14188" x="3333750" y="4908550"/>
          <p14:tracePt t="14204" x="3340100" y="4921250"/>
          <p14:tracePt t="14221" x="3340100" y="4933950"/>
          <p14:tracePt t="14238" x="3340100" y="4946650"/>
          <p14:tracePt t="14254" x="3346450" y="4972050"/>
          <p14:tracePt t="14271" x="3346450" y="4997450"/>
          <p14:tracePt t="14288" x="3352800" y="5022850"/>
          <p14:tracePt t="14304" x="3352800" y="5054600"/>
          <p14:tracePt t="14321" x="3352800" y="5067300"/>
          <p14:tracePt t="14338" x="3352800" y="5080000"/>
          <p14:tracePt t="14354" x="3365500" y="5105400"/>
          <p14:tracePt t="14371" x="3390900" y="5137150"/>
          <p14:tracePt t="14388" x="3390900" y="5181600"/>
          <p14:tracePt t="14404" x="3390900" y="5226050"/>
          <p14:tracePt t="14421" x="3384550" y="5264150"/>
          <p14:tracePt t="14438" x="3378200" y="5295900"/>
          <p14:tracePt t="14454" x="3378200" y="5314950"/>
          <p14:tracePt t="14471" x="3384550" y="5340350"/>
          <p14:tracePt t="14487" x="3403600" y="5372100"/>
          <p14:tracePt t="14504" x="3422650" y="5397500"/>
          <p14:tracePt t="14521" x="3435350" y="5422900"/>
          <p14:tracePt t="14537" x="3441700" y="5461000"/>
          <p14:tracePt t="14554" x="3448050" y="5486400"/>
          <p14:tracePt t="14571" x="3454400" y="5492750"/>
          <p14:tracePt t="14587" x="3473450" y="5518150"/>
          <p14:tracePt t="14604" x="3486150" y="5549900"/>
          <p14:tracePt t="14621" x="3498850" y="5575300"/>
          <p14:tracePt t="14786" x="3498850" y="5568950"/>
          <p14:tracePt t="14793" x="3505200" y="5537200"/>
          <p14:tracePt t="14800" x="3511550" y="5511800"/>
          <p14:tracePt t="14808" x="3524250" y="5467350"/>
          <p14:tracePt t="14821" x="3530600" y="5422900"/>
          <p14:tracePt t="14837" x="3543300" y="5340350"/>
          <p14:tracePt t="14854" x="3562350" y="5257800"/>
          <p14:tracePt t="14871" x="3568700" y="5067300"/>
          <p14:tracePt t="14887" x="3530600" y="4908550"/>
          <p14:tracePt t="14904" x="3498850" y="4699000"/>
          <p14:tracePt t="14921" x="3498850" y="4546600"/>
          <p14:tracePt t="14937" x="3530600" y="4387850"/>
          <p14:tracePt t="14954" x="3568700" y="4235450"/>
          <p14:tracePt t="14971" x="3613150" y="4076700"/>
          <p14:tracePt t="14987" x="3670300" y="3835400"/>
          <p14:tracePt t="15004" x="3727450" y="3676650"/>
          <p14:tracePt t="15021" x="3822700" y="3524250"/>
          <p14:tracePt t="15038" x="3924300" y="3378200"/>
          <p14:tracePt t="15054" x="4006850" y="3257550"/>
          <p14:tracePt t="15071" x="4133850" y="3092450"/>
          <p14:tracePt t="15087" x="4286250" y="2927350"/>
          <p14:tracePt t="15104" x="4457700" y="2781300"/>
          <p14:tracePt t="15120" x="4730750" y="2546350"/>
          <p14:tracePt t="15137" x="4965700" y="2368550"/>
          <p14:tracePt t="15154" x="5118100" y="2165350"/>
          <p14:tracePt t="15171" x="5207000" y="2012950"/>
          <p14:tracePt t="15187" x="5238750" y="1968500"/>
          <p14:tracePt t="15204" x="5251450" y="1962150"/>
          <p14:tracePt t="15220" x="5276850" y="1943100"/>
          <p14:tracePt t="15237" x="5346700" y="1911350"/>
          <p14:tracePt t="15254" x="5429250" y="1879600"/>
          <p14:tracePt t="15270" x="5543550" y="1847850"/>
          <p14:tracePt t="15287" x="5613400" y="1822450"/>
          <p14:tracePt t="15304" x="5632450" y="1803400"/>
          <p14:tracePt t="15320" x="5645150" y="1797050"/>
          <p14:tracePt t="15337" x="5657850" y="1790700"/>
          <p14:tracePt t="15354" x="5689600" y="1790700"/>
          <p14:tracePt t="15370" x="5708650" y="1790700"/>
          <p14:tracePt t="15387" x="5721350" y="1790700"/>
          <p14:tracePt t="15404" x="5734050" y="1790700"/>
          <p14:tracePt t="15420" x="5734050" y="1797050"/>
          <p14:tracePt t="15464" x="5740400" y="1803400"/>
          <p14:tracePt t="15473" x="5753100" y="1822450"/>
          <p14:tracePt t="15487" x="5784850" y="1892300"/>
          <p14:tracePt t="15504" x="5810250" y="1943100"/>
          <p14:tracePt t="15521" x="5829300" y="1981200"/>
          <p14:tracePt t="15537" x="5835650" y="2019300"/>
          <p14:tracePt t="15554" x="5835650" y="2051050"/>
          <p14:tracePt t="15571" x="5810250" y="2089150"/>
          <p14:tracePt t="15587" x="5778500" y="2114550"/>
          <p14:tracePt t="15604" x="5651500" y="2165350"/>
          <p14:tracePt t="15620" x="5575300" y="2197100"/>
          <p14:tracePt t="15637" x="5537200" y="2228850"/>
          <p14:tracePt t="15654" x="5511800" y="2235200"/>
          <p14:tracePt t="15670" x="5492750" y="2235200"/>
          <p14:tracePt t="15687" x="5480050" y="2228850"/>
          <p14:tracePt t="15704" x="5454650" y="2209800"/>
          <p14:tracePt t="15720" x="5429250" y="2190750"/>
          <p14:tracePt t="15737" x="5397500" y="2159000"/>
          <p14:tracePt t="15754" x="5372100" y="2133600"/>
          <p14:tracePt t="15770" x="5346700" y="2114550"/>
          <p14:tracePt t="15787" x="5334000" y="2101850"/>
          <p14:tracePt t="15804" x="5321300" y="2082800"/>
          <p14:tracePt t="15820" x="5308600" y="2076450"/>
          <p14:tracePt t="15837" x="5308600" y="2070100"/>
          <p14:tracePt t="15870" x="5308600" y="2063750"/>
          <p14:tracePt t="15887" x="5321300" y="2006600"/>
          <p14:tracePt t="15903" x="5346700" y="1968500"/>
          <p14:tracePt t="15920" x="5378450" y="1892300"/>
          <p14:tracePt t="15937" x="5403850" y="1841500"/>
          <p14:tracePt t="15954" x="5435600" y="1816100"/>
          <p14:tracePt t="15970" x="5461000" y="1784350"/>
          <p14:tracePt t="15987" x="5486400" y="1758950"/>
          <p14:tracePt t="16004" x="5524500" y="1720850"/>
          <p14:tracePt t="16020" x="5556250" y="1689100"/>
          <p14:tracePt t="16037" x="5581650" y="1663700"/>
          <p14:tracePt t="16053" x="5600700" y="1644650"/>
          <p14:tracePt t="16070" x="5619750" y="1619250"/>
          <p14:tracePt t="16087" x="5638800" y="1600200"/>
          <p14:tracePt t="16120" x="5638800" y="1593850"/>
          <p14:tracePt t="16366" x="5626100" y="1612900"/>
          <p14:tracePt t="16374" x="5613400" y="1625600"/>
          <p14:tracePt t="16382" x="5600700" y="1638300"/>
          <p14:tracePt t="16390" x="5581650" y="1657350"/>
          <p14:tracePt t="16403" x="5562600" y="1695450"/>
          <p14:tracePt t="16420" x="5530850" y="1746250"/>
          <p14:tracePt t="16437" x="5518150" y="1828800"/>
          <p14:tracePt t="16453" x="5518150" y="1930400"/>
          <p14:tracePt t="16470" x="5518150" y="2070100"/>
          <p14:tracePt t="16487" x="5486400" y="2254250"/>
          <p14:tracePt t="16503" x="5448300" y="2457450"/>
          <p14:tracePt t="16520" x="5403850" y="2616200"/>
          <p14:tracePt t="16537" x="5365750" y="2762250"/>
          <p14:tracePt t="16554" x="5327650" y="2870200"/>
          <p14:tracePt t="16570" x="5283200" y="2990850"/>
          <p14:tracePt t="16587" x="5257800" y="3022600"/>
          <p14:tracePt t="16603" x="5245100" y="3048000"/>
          <p14:tracePt t="16620" x="5226050" y="3079750"/>
          <p14:tracePt t="16636" x="5219700" y="3092450"/>
          <p14:tracePt t="16638" x="5213350" y="3105150"/>
          <p14:tracePt t="16653" x="5213350" y="3117850"/>
          <p14:tracePt t="16670" x="5207000" y="3136900"/>
          <p14:tracePt t="16686" x="5194300" y="3162300"/>
          <p14:tracePt t="16703" x="5187950" y="3200400"/>
          <p14:tracePt t="16720" x="5175250" y="3251200"/>
          <p14:tracePt t="16737" x="5143500" y="3308350"/>
          <p14:tracePt t="16753" x="5118100" y="3333750"/>
          <p14:tracePt t="16770" x="5105400" y="3346450"/>
          <p14:tracePt t="16910" x="5118100" y="3346450"/>
          <p14:tracePt t="16916" x="5130800" y="3346450"/>
          <p14:tracePt t="16924" x="5143500" y="3346450"/>
          <p14:tracePt t="16936" x="5149850" y="3346450"/>
          <p14:tracePt t="16953" x="5168900" y="3346450"/>
          <p14:tracePt t="16970" x="5194300" y="3346450"/>
          <p14:tracePt t="16986" x="5200650" y="3346450"/>
          <p14:tracePt t="17003" x="5219700" y="3346450"/>
          <p14:tracePt t="17020" x="5238750" y="3346450"/>
          <p14:tracePt t="17037" x="5257800" y="3346450"/>
          <p14:tracePt t="17053" x="5276850" y="3346450"/>
          <p14:tracePt t="17070" x="5302250" y="3346450"/>
          <p14:tracePt t="17086" x="5327650" y="3346450"/>
          <p14:tracePt t="17103" x="5340350" y="3340100"/>
          <p14:tracePt t="17120" x="5346700" y="3340100"/>
          <p14:tracePt t="17202" x="5353050" y="3340100"/>
          <p14:tracePt t="17208" x="5365750" y="3340100"/>
          <p14:tracePt t="17216" x="5372100" y="3340100"/>
          <p14:tracePt t="17290" x="5378450" y="3340100"/>
          <p14:tracePt t="17314" x="5384800" y="3346450"/>
          <p14:tracePt t="17322" x="5391150" y="3346450"/>
          <p14:tracePt t="17330" x="5397500" y="3346450"/>
          <p14:tracePt t="17354" x="5403850" y="3346450"/>
          <p14:tracePt t="17442" x="5410200" y="3333750"/>
          <p14:tracePt t="17452" x="5422900" y="3308350"/>
          <p14:tracePt t="17458" x="5435600" y="3289300"/>
          <p14:tracePt t="17469" x="5448300" y="3270250"/>
          <p14:tracePt t="17486" x="5486400" y="3232150"/>
          <p14:tracePt t="17503" x="5511800" y="3213100"/>
          <p14:tracePt t="17519" x="5518150" y="3206750"/>
          <p14:tracePt t="17596" x="5524500" y="3200400"/>
          <p14:tracePt t="17604" x="5530850" y="3200400"/>
          <p14:tracePt t="17610" x="5530850" y="3194050"/>
          <p14:tracePt t="17732" x="5537200" y="3194050"/>
          <p14:tracePt t="17756" x="5543550" y="3194050"/>
          <p14:tracePt t="17930" x="5549900" y="3194050"/>
          <p14:tracePt t="17946" x="5556250" y="3194050"/>
          <p14:tracePt t="17954" x="5568950" y="3181350"/>
          <p14:tracePt t="17962" x="5581650" y="3168650"/>
          <p14:tracePt t="17970" x="5594350" y="3155950"/>
          <p14:tracePt t="17986" x="5626100" y="3111500"/>
          <p14:tracePt t="18003" x="5651500" y="3073400"/>
          <p14:tracePt t="18019" x="5676900" y="3035300"/>
          <p14:tracePt t="18036" x="5702300" y="3009900"/>
          <p14:tracePt t="18053" x="5715000" y="2984500"/>
          <p14:tracePt t="18069" x="5740400" y="2959100"/>
          <p14:tracePt t="18086" x="5772150" y="2927350"/>
          <p14:tracePt t="18102" x="5842000" y="2882900"/>
          <p14:tracePt t="18119" x="5854700" y="2863850"/>
          <p14:tracePt t="18458" x="5842000" y="2870200"/>
          <p14:tracePt t="18466" x="5829300" y="2882900"/>
          <p14:tracePt t="18474" x="5816600" y="2901950"/>
          <p14:tracePt t="18486" x="5803900" y="2914650"/>
          <p14:tracePt t="18502" x="5778500" y="2933700"/>
          <p14:tracePt t="18519" x="5753100" y="2959100"/>
          <p14:tracePt t="18536" x="5740400" y="2984500"/>
          <p14:tracePt t="18552" x="5734050" y="2990850"/>
          <p14:tracePt t="18569" x="5727700" y="2997200"/>
          <p14:tracePt t="18586" x="5695950" y="3035300"/>
          <p14:tracePt t="18602" x="5664200" y="3073400"/>
          <p14:tracePt t="18619" x="5638800" y="3098800"/>
          <p14:tracePt t="18636" x="5619750" y="3124200"/>
          <p14:tracePt t="18652" x="5594350" y="3149600"/>
          <p14:tracePt t="18669" x="5581650" y="3162300"/>
          <p14:tracePt t="18686" x="5562600" y="3181350"/>
          <p14:tracePt t="18702" x="5537200" y="3206750"/>
          <p14:tracePt t="18719" x="5511800" y="3238500"/>
          <p14:tracePt t="18736" x="5480050" y="3282950"/>
          <p14:tracePt t="18752" x="5441950" y="3321050"/>
          <p14:tracePt t="18769" x="5416550" y="3346450"/>
          <p14:tracePt t="18786" x="5384800" y="3371850"/>
          <p14:tracePt t="18802" x="5359400" y="3403600"/>
          <p14:tracePt t="18819" x="5334000" y="3422650"/>
          <p14:tracePt t="18835" x="5295900" y="3441700"/>
          <p14:tracePt t="18852" x="5276850" y="3441700"/>
          <p14:tracePt t="18869" x="5264150" y="3460750"/>
          <p14:tracePt t="18885" x="5245100" y="3473450"/>
          <p14:tracePt t="18902" x="5219700" y="3486150"/>
          <p14:tracePt t="18919" x="5213350" y="3492500"/>
          <p14:tracePt t="18936" x="5200650" y="3498850"/>
          <p14:tracePt t="18952" x="5187950" y="3505200"/>
          <p14:tracePt t="18969" x="5181600" y="3505200"/>
          <p14:tracePt t="18985" x="5175250" y="3511550"/>
          <p14:tracePt t="19044" x="5168900" y="3517900"/>
          <p14:tracePt t="19056" x="5162550" y="3524250"/>
          <p14:tracePt t="19062" x="5156200" y="3524250"/>
          <p14:tracePt t="19070" x="5149850" y="3530600"/>
          <p14:tracePt t="19086" x="5143500" y="3536950"/>
          <p14:tracePt t="19102" x="5130800" y="3543300"/>
          <p14:tracePt t="19130" x="5124450" y="3543300"/>
          <p14:tracePt t="19138" x="5111750" y="3543300"/>
          <p14:tracePt t="19152" x="5086350" y="3543300"/>
          <p14:tracePt t="19169" x="5060950" y="3543300"/>
          <p14:tracePt t="19185" x="5035550" y="3543300"/>
          <p14:tracePt t="19202" x="5010150" y="3543300"/>
          <p14:tracePt t="19219" x="4997450" y="3549650"/>
          <p14:tracePt t="19235" x="4972050" y="3549650"/>
          <p14:tracePt t="19252" x="4959350" y="3549650"/>
          <p14:tracePt t="19269" x="4953000" y="3549650"/>
          <p14:tracePt t="19285" x="4946650" y="3549650"/>
          <p14:tracePt t="19684" x="4946650" y="3556000"/>
          <p14:tracePt t="19696" x="4940300" y="3556000"/>
          <p14:tracePt t="19702" x="4933950" y="3562350"/>
          <p14:tracePt t="19718" x="4927600" y="3562350"/>
          <p14:tracePt t="19735" x="4921250" y="3562350"/>
          <p14:tracePt t="19752" x="4914900" y="3562350"/>
          <p14:tracePt t="19768" x="4914900" y="3568700"/>
          <p14:tracePt t="19840" x="4908550" y="3568700"/>
          <p14:tracePt t="19864" x="4895850" y="3568700"/>
          <p14:tracePt t="19968" x="4889500" y="3568700"/>
          <p14:tracePt t="20004" x="4883150" y="3568700"/>
          <p14:tracePt t="20020" x="4883150" y="3575050"/>
          <p14:tracePt t="20028" x="4883150" y="3594100"/>
          <p14:tracePt t="20035" x="4883150" y="3606800"/>
          <p14:tracePt t="20052" x="4876800" y="3625850"/>
          <p14:tracePt t="20068" x="4870450" y="3638550"/>
          <p14:tracePt t="20085" x="4845050" y="3670300"/>
          <p14:tracePt t="20102" x="4819650" y="3695700"/>
          <p14:tracePt t="20118" x="4730750" y="3740150"/>
          <p14:tracePt t="20135" x="4616450" y="3829050"/>
          <p14:tracePt t="20136" x="4552950" y="3898900"/>
          <p14:tracePt t="20152" x="4457700" y="4038600"/>
          <p14:tracePt t="20168" x="4375150" y="4152900"/>
          <p14:tracePt t="20185" x="4349750" y="4197350"/>
          <p14:tracePt t="20202" x="4337050" y="4216400"/>
          <p14:tracePt t="20218" x="4330700" y="4216400"/>
          <p14:tracePt t="20258" x="4337050" y="4216400"/>
          <p14:tracePt t="20268" x="4337050" y="4222750"/>
          <p14:tracePt t="20285" x="4362450" y="4248150"/>
          <p14:tracePt t="20302" x="4394200" y="4273550"/>
          <p14:tracePt t="20318" x="4476750" y="4305300"/>
          <p14:tracePt t="20335" x="4648200" y="4349750"/>
          <p14:tracePt t="20352" x="5003800" y="4413250"/>
          <p14:tracePt t="20368" x="5162550" y="4451350"/>
          <p14:tracePt t="20385" x="5276850" y="4489450"/>
          <p14:tracePt t="20401" x="5372100" y="4533900"/>
          <p14:tracePt t="20418" x="5461000" y="4584700"/>
          <p14:tracePt t="20435" x="5524500" y="4616450"/>
          <p14:tracePt t="20451" x="5619750" y="4641850"/>
          <p14:tracePt t="20468" x="5632450" y="4648200"/>
          <p14:tracePt t="20501" x="5581650" y="4667250"/>
          <p14:tracePt t="20518" x="5219700" y="4730750"/>
          <p14:tracePt t="20536" x="4965700" y="4775200"/>
          <p14:tracePt t="20551" x="4806950" y="4813300"/>
          <p14:tracePt t="20568" x="4718050" y="4845050"/>
          <p14:tracePt t="20585" x="4705350" y="4851400"/>
          <p14:tracePt t="20628" x="4686300" y="4851400"/>
          <p14:tracePt t="20636" x="4673600" y="4851400"/>
          <p14:tracePt t="20651" x="4654550" y="4851400"/>
          <p14:tracePt t="20668" x="4559300" y="4864100"/>
          <p14:tracePt t="20685" x="4502150" y="4851400"/>
          <p14:tracePt t="20701" x="4445000" y="4800600"/>
          <p14:tracePt t="20718" x="4394200" y="4711700"/>
          <p14:tracePt t="20735" x="4318000" y="4610100"/>
          <p14:tracePt t="20752" x="4095750" y="4451350"/>
          <p14:tracePt t="20768" x="3829050" y="4362450"/>
          <p14:tracePt t="20785" x="3606800" y="4318000"/>
          <p14:tracePt t="20801" x="3492500" y="4298950"/>
          <p14:tracePt t="20818" x="3409950" y="4298950"/>
          <p14:tracePt t="20835" x="3340100" y="4286250"/>
          <p14:tracePt t="20853" x="3244850" y="4248150"/>
          <p14:tracePt t="20868" x="3028950" y="4171950"/>
          <p14:tracePt t="20885" x="2647950" y="4025900"/>
          <p14:tracePt t="20901" x="2114550" y="3841750"/>
          <p14:tracePt t="20918" x="1949450" y="3810000"/>
          <p14:tracePt t="20935" x="1816100" y="3822700"/>
          <p14:tracePt t="20951" x="1790700" y="3822700"/>
          <p14:tracePt t="21062" x="1797050" y="3816350"/>
          <p14:tracePt t="21071" x="1803400" y="3810000"/>
          <p14:tracePt t="21076" x="1809750" y="3803650"/>
          <p14:tracePt t="21085" x="1822450" y="3803650"/>
          <p14:tracePt t="21101" x="1841500" y="3803650"/>
          <p14:tracePt t="21118" x="1854200" y="3803650"/>
          <p14:tracePt t="21135" x="1885950" y="3829050"/>
          <p14:tracePt t="21151" x="1955800" y="3898900"/>
          <p14:tracePt t="21168" x="2082800" y="4013200"/>
          <p14:tracePt t="21185" x="2247900" y="4121150"/>
          <p14:tracePt t="21201" x="2482850" y="4298950"/>
          <p14:tracePt t="21218" x="2578100" y="4400550"/>
          <p14:tracePt t="21235" x="2622550" y="4514850"/>
          <p14:tracePt t="21251" x="2660650" y="4622800"/>
          <p14:tracePt t="21268" x="2717800" y="4737100"/>
          <p14:tracePt t="21284" x="2819400" y="4876800"/>
          <p14:tracePt t="21301" x="2933700" y="4991100"/>
          <p14:tracePt t="21318" x="3028950" y="5086350"/>
          <p14:tracePt t="21335" x="3048000" y="5105400"/>
          <p14:tracePt t="21351" x="3054350" y="5118100"/>
          <p14:tracePt t="21368" x="3060700" y="5130800"/>
          <p14:tracePt t="21384" x="3086100" y="5156200"/>
          <p14:tracePt t="21401" x="3130550" y="5219700"/>
          <p14:tracePt t="21418" x="3155950" y="5245100"/>
          <p14:tracePt t="21435" x="3181350" y="5270500"/>
          <p14:tracePt t="21451" x="3219450" y="5295900"/>
          <p14:tracePt t="21468" x="3282950" y="5327650"/>
          <p14:tracePt t="21484" x="3333750" y="5353050"/>
          <p14:tracePt t="21501" x="3409950" y="5391150"/>
          <p14:tracePt t="21518" x="3505200" y="5422900"/>
          <p14:tracePt t="21534" x="3657600" y="5467350"/>
          <p14:tracePt t="21551" x="3727450" y="5486400"/>
          <p14:tracePt t="21568" x="3803650" y="5486400"/>
          <p14:tracePt t="21584" x="3911600" y="5505450"/>
          <p14:tracePt t="21601" x="3994150" y="5511800"/>
          <p14:tracePt t="21618" x="4019550" y="5511800"/>
          <p14:tracePt t="21686" x="4032250" y="5511800"/>
          <p14:tracePt t="21698" x="4044950" y="5511800"/>
          <p14:tracePt t="21707" x="4095750" y="5492750"/>
          <p14:tracePt t="21718" x="4159250" y="5486400"/>
          <p14:tracePt t="21734" x="4267200" y="5473700"/>
          <p14:tracePt t="21751" x="4324350" y="5467350"/>
          <p14:tracePt t="21768" x="4343400" y="5467350"/>
          <p14:tracePt t="21830" x="4343400" y="5461000"/>
          <p14:tracePt t="21854" x="4343400" y="5448300"/>
          <p14:tracePt t="21862" x="4343400" y="5435600"/>
          <p14:tracePt t="21870" x="4343400" y="5422900"/>
          <p14:tracePt t="21884" x="4337050" y="5397500"/>
          <p14:tracePt t="21901" x="4324350" y="5384800"/>
          <p14:tracePt t="21917" x="4298950" y="5359400"/>
          <p14:tracePt t="21934" x="4273550" y="5334000"/>
          <p14:tracePt t="21951" x="4241800" y="5283200"/>
          <p14:tracePt t="21968" x="4203700" y="5168900"/>
          <p14:tracePt t="21984" x="4197350" y="5054600"/>
          <p14:tracePt t="22001" x="4191000" y="4959350"/>
          <p14:tracePt t="22018" x="4165600" y="4876800"/>
          <p14:tracePt t="22034" x="4146550" y="4851400"/>
          <p14:tracePt t="22051" x="4146550" y="4845050"/>
          <p14:tracePt t="22088" x="4146550" y="4838700"/>
          <p14:tracePt t="22102" x="4146550" y="4832350"/>
          <p14:tracePt t="22117" x="4127500" y="4787900"/>
          <p14:tracePt t="22134" x="4095750" y="4737100"/>
          <p14:tracePt t="22151" x="4064000" y="4667250"/>
          <p14:tracePt t="22168" x="4044950" y="4622800"/>
          <p14:tracePt t="22184" x="4044950" y="4610100"/>
          <p14:tracePt t="22201" x="4051300" y="4578350"/>
          <p14:tracePt t="22217" x="4064000" y="4552950"/>
          <p14:tracePt t="22234" x="4076700" y="4527550"/>
          <p14:tracePt t="22251" x="4076700" y="4502150"/>
          <p14:tracePt t="22267" x="4076700" y="4476750"/>
          <p14:tracePt t="22284" x="4064000" y="4457700"/>
          <p14:tracePt t="22301" x="4064000" y="4451350"/>
          <p14:tracePt t="22317" x="4064000" y="4445000"/>
          <p14:tracePt t="22334" x="4057650" y="4419600"/>
          <p14:tracePt t="22351" x="4044950" y="4394200"/>
          <p14:tracePt t="22367" x="4025900" y="4368800"/>
          <p14:tracePt t="22384" x="4000500" y="4337050"/>
          <p14:tracePt t="22401" x="3968750" y="4311650"/>
          <p14:tracePt t="22417" x="3937000" y="4298950"/>
          <p14:tracePt t="22434" x="3803650" y="4318000"/>
          <p14:tracePt t="22451" x="3663950" y="4330700"/>
          <p14:tracePt t="22467" x="3454400" y="4311650"/>
          <p14:tracePt t="22484" x="3086100" y="4235450"/>
          <p14:tracePt t="22500" x="2590800" y="4083050"/>
          <p14:tracePt t="22517" x="2273300" y="3994150"/>
          <p14:tracePt t="22534" x="2070100" y="3994150"/>
          <p14:tracePt t="22551" x="1943100" y="4000500"/>
          <p14:tracePt t="22567" x="1873250" y="4013200"/>
          <p14:tracePt t="22584" x="1847850" y="4013200"/>
          <p14:tracePt t="22623" x="1841500" y="4013200"/>
          <p14:tracePt t="22634" x="1828800" y="4013200"/>
          <p14:tracePt t="22651" x="1803400" y="4006850"/>
          <p14:tracePt t="22667" x="1778000" y="4000500"/>
          <p14:tracePt t="22684" x="1739900" y="3994150"/>
          <p14:tracePt t="22700" x="1720850" y="3994150"/>
          <p14:tracePt t="22717" x="1708150" y="3975100"/>
          <p14:tracePt t="22734" x="1689100" y="3949700"/>
          <p14:tracePt t="22750" x="1670050" y="3924300"/>
          <p14:tracePt t="22767" x="1657350" y="3905250"/>
          <p14:tracePt t="22784" x="1644650" y="3886200"/>
          <p14:tracePt t="22800" x="1638300" y="3879850"/>
          <p14:tracePt t="22817" x="1625600" y="3867150"/>
          <p14:tracePt t="22914" x="1619250" y="38671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to 1">
            <a:extLst>
              <a:ext uri="{FF2B5EF4-FFF2-40B4-BE49-F238E27FC236}">
                <a16:creationId xmlns:a16="http://schemas.microsoft.com/office/drawing/2014/main" id="{7EA14376-DC9E-4EEE-B9D4-6268EE6E41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1888" y="1422400"/>
          <a:ext cx="6880225" cy="445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Image" r:id="rId5" imgW="5675387" imgH="3675895" progId="Photoshop.Image.18">
                  <p:embed/>
                </p:oleObj>
              </mc:Choice>
              <mc:Fallback>
                <p:oleObj name="Image" r:id="rId5" imgW="5675387" imgH="3675895" progId="Photoshop.Image.18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1422400"/>
                        <a:ext cx="6880225" cy="445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CaixaDeTexto 2">
            <a:extLst>
              <a:ext uri="{FF2B5EF4-FFF2-40B4-BE49-F238E27FC236}">
                <a16:creationId xmlns:a16="http://schemas.microsoft.com/office/drawing/2014/main" id="{BA96BAC3-757C-49E0-9CE0-6CBE586A4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642938"/>
            <a:ext cx="6586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CONTROLE DA GLICEMIA  DURANTE  A INFUSÃO DE  GLICOSE</a:t>
            </a:r>
          </a:p>
        </p:txBody>
      </p:sp>
      <p:sp>
        <p:nvSpPr>
          <p:cNvPr id="23556" name="CaixaDeTexto 1">
            <a:extLst>
              <a:ext uri="{FF2B5EF4-FFF2-40B4-BE49-F238E27FC236}">
                <a16:creationId xmlns:a16="http://schemas.microsoft.com/office/drawing/2014/main" id="{9849A92B-EF89-4AFF-9307-B3062ED15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6359525"/>
            <a:ext cx="19351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1-8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5964C2-D8D3-4F3D-A7DF-6DD7355BB60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24262" y="6021288"/>
            <a:ext cx="1895477" cy="446854"/>
          </a:xfrm>
          <a:prstGeom prst="rect">
            <a:avLst/>
          </a:prstGeom>
          <a:blipFill>
            <a:blip r:embed="rId7"/>
            <a:stretch>
              <a:fillRect b="-5479"/>
            </a:stretch>
          </a:blipFill>
        </p:spPr>
        <p:txBody>
          <a:bodyPr/>
          <a:lstStyle/>
          <a:p>
            <a:r>
              <a:rPr lang="pt-BR">
                <a:noFill/>
              </a:rPr>
              <a:t> 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DE71AAC-5A8F-4C43-9EE8-BFEE10CF43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80"/>
    </mc:Choice>
    <mc:Fallback xmlns="">
      <p:transition spd="slow" advTm="21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70" x="1517650" y="3873500"/>
          <p14:tracePt t="9478" x="996950" y="3937000"/>
          <p14:tracePt t="9486" x="317500" y="3975100"/>
          <p14:tracePt t="10134" x="31750" y="2368550"/>
          <p14:tracePt t="10142" x="158750" y="2343150"/>
          <p14:tracePt t="10152" x="279400" y="2324100"/>
          <p14:tracePt t="10165" x="425450" y="2286000"/>
          <p14:tracePt t="10181" x="476250" y="2254250"/>
          <p14:tracePt t="10198" x="482600" y="2241550"/>
          <p14:tracePt t="10215" x="482600" y="2235200"/>
          <p14:tracePt t="10231" x="508000" y="2216150"/>
          <p14:tracePt t="10248" x="539750" y="2184400"/>
          <p14:tracePt t="10298" x="539750" y="2178050"/>
          <p14:tracePt t="10318" x="533400" y="2165350"/>
          <p14:tracePt t="10324" x="527050" y="2152650"/>
          <p14:tracePt t="10332" x="527050" y="2146300"/>
          <p14:tracePt t="10376" x="527050" y="2139950"/>
          <p14:tracePt t="10384" x="533400" y="2095500"/>
          <p14:tracePt t="10391" x="584200" y="2038350"/>
          <p14:tracePt t="10398" x="641350" y="1974850"/>
          <p14:tracePt t="10414" x="755650" y="1866900"/>
          <p14:tracePt t="10431" x="869950" y="1816100"/>
          <p14:tracePt t="10448" x="977900" y="1778000"/>
          <p14:tracePt t="10464" x="1123950" y="1758950"/>
          <p14:tracePt t="10481" x="1263650" y="1758950"/>
          <p14:tracePt t="10498" x="1435100" y="1778000"/>
          <p14:tracePt t="10514" x="1568450" y="1809750"/>
          <p14:tracePt t="10531" x="1676400" y="1847850"/>
          <p14:tracePt t="10548" x="1784350" y="1866900"/>
          <p14:tracePt t="10564" x="1892300" y="1879600"/>
          <p14:tracePt t="10581" x="2076450" y="1936750"/>
          <p14:tracePt t="10598" x="2146300" y="1968500"/>
          <p14:tracePt t="10614" x="2349500" y="2057400"/>
          <p14:tracePt t="10631" x="2482850" y="2101850"/>
          <p14:tracePt t="10648" x="2597150" y="2139950"/>
          <p14:tracePt t="10664" x="2692400" y="2178050"/>
          <p14:tracePt t="10681" x="2781300" y="2209800"/>
          <p14:tracePt t="10698" x="2832100" y="2241550"/>
          <p14:tracePt t="10714" x="2857500" y="2260600"/>
          <p14:tracePt t="10731" x="2882900" y="2286000"/>
          <p14:tracePt t="10748" x="2901950" y="2292350"/>
          <p14:tracePt t="10764" x="2921000" y="2298700"/>
          <p14:tracePt t="10781" x="2952750" y="2305050"/>
          <p14:tracePt t="10798" x="2978150" y="2311400"/>
          <p14:tracePt t="10814" x="2997200" y="2311400"/>
          <p14:tracePt t="10972" x="2990850" y="2305050"/>
          <p14:tracePt t="10980" x="2978150" y="2292350"/>
          <p14:tracePt t="10990" x="2965450" y="2286000"/>
          <p14:tracePt t="10997" x="2952750" y="2273300"/>
          <p14:tracePt t="11014" x="2927350" y="2254250"/>
          <p14:tracePt t="11031" x="2921000" y="2247900"/>
          <p14:tracePt t="11048" x="2908300" y="2235200"/>
          <p14:tracePt t="11064" x="2889250" y="2222500"/>
          <p14:tracePt t="11081" x="2882900" y="2216150"/>
          <p14:tracePt t="11098" x="2876550" y="2216150"/>
          <p14:tracePt t="11156" x="2870200" y="2209800"/>
          <p14:tracePt t="11164" x="2857500" y="2197100"/>
          <p14:tracePt t="11172" x="2851150" y="2184400"/>
          <p14:tracePt t="11181" x="2844800" y="2171700"/>
          <p14:tracePt t="11197" x="2832100" y="2146300"/>
          <p14:tracePt t="11214" x="2832100" y="2133600"/>
          <p14:tracePt t="11329" x="2832100" y="2127250"/>
          <p14:tracePt t="11340" x="2832100" y="2120900"/>
          <p14:tracePt t="11348" x="2832100" y="2114550"/>
          <p14:tracePt t="11364" x="2832100" y="2101850"/>
          <p14:tracePt t="11381" x="2838450" y="2089150"/>
          <p14:tracePt t="11397" x="2838450" y="2082800"/>
          <p14:tracePt t="11414" x="2838450" y="2076450"/>
          <p14:tracePt t="11488" x="2844800" y="2070100"/>
          <p14:tracePt t="11512" x="2851150" y="2063750"/>
          <p14:tracePt t="11520" x="2851150" y="2057400"/>
          <p14:tracePt t="11534" x="2857500" y="2057400"/>
          <p14:tracePt t="11661" x="2863850" y="2051050"/>
          <p14:tracePt t="11694" x="2870200" y="2051050"/>
          <p14:tracePt t="11714" x="2876550" y="2044700"/>
          <p14:tracePt t="11784" x="2876550" y="2038350"/>
          <p14:tracePt t="11836" x="2876550" y="2032000"/>
          <p14:tracePt t="11848" x="2882900" y="2032000"/>
          <p14:tracePt t="13046" x="2895600" y="2032000"/>
          <p14:tracePt t="13054" x="2914650" y="2032000"/>
          <p14:tracePt t="13063" x="2927350" y="2032000"/>
          <p14:tracePt t="13080" x="2952750" y="2025650"/>
          <p14:tracePt t="13097" x="2971800" y="2019300"/>
          <p14:tracePt t="13113" x="2990850" y="2019300"/>
          <p14:tracePt t="13130" x="3009900" y="2019300"/>
          <p14:tracePt t="13147" x="3022600" y="2012950"/>
          <p14:tracePt t="13163" x="3086100" y="2000250"/>
          <p14:tracePt t="13180" x="3117850" y="2000250"/>
          <p14:tracePt t="13197" x="3124200" y="2000250"/>
          <p14:tracePt t="13213" x="3136900" y="1993900"/>
          <p14:tracePt t="13230" x="3168650" y="1987550"/>
          <p14:tracePt t="13247" x="3219450" y="1981200"/>
          <p14:tracePt t="13263" x="3251200" y="1974850"/>
          <p14:tracePt t="13280" x="3270250" y="1974850"/>
          <p14:tracePt t="13296" x="3289300" y="1974850"/>
          <p14:tracePt t="13313" x="3327400" y="1962150"/>
          <p14:tracePt t="13330" x="3371850" y="1955800"/>
          <p14:tracePt t="13346" x="3429000" y="1949450"/>
          <p14:tracePt t="13363" x="3511550" y="1949450"/>
          <p14:tracePt t="13380" x="3543300" y="1943100"/>
          <p14:tracePt t="13432" x="3549650" y="1936750"/>
          <p14:tracePt t="13440" x="3581400" y="1924050"/>
          <p14:tracePt t="13448" x="3625850" y="1911350"/>
          <p14:tracePt t="13463" x="3733800" y="1892300"/>
          <p14:tracePt t="13480" x="3841750" y="1879600"/>
          <p14:tracePt t="13496" x="3917950" y="1873250"/>
          <p14:tracePt t="13513" x="3949700" y="1873250"/>
          <p14:tracePt t="13530" x="3975100" y="1873250"/>
          <p14:tracePt t="13546" x="4000500" y="1873250"/>
          <p14:tracePt t="13563" x="4025900" y="1873250"/>
          <p14:tracePt t="13580" x="4083050" y="1873250"/>
          <p14:tracePt t="13596" x="4165600" y="1866900"/>
          <p14:tracePt t="13613" x="4222750" y="1854200"/>
          <p14:tracePt t="13630" x="4267200" y="1841500"/>
          <p14:tracePt t="13646" x="4286250" y="1835150"/>
          <p14:tracePt t="13663" x="4292600" y="1835150"/>
          <p14:tracePt t="13680" x="4311650" y="1835150"/>
          <p14:tracePt t="13696" x="4381500" y="1828800"/>
          <p14:tracePt t="13713" x="4489450" y="1803400"/>
          <p14:tracePt t="13730" x="4603750" y="1765300"/>
          <p14:tracePt t="13746" x="4635500" y="1758950"/>
          <p14:tracePt t="13763" x="4660900" y="1758950"/>
          <p14:tracePt t="13780" x="4686300" y="1758950"/>
          <p14:tracePt t="13796" x="4692650" y="1758950"/>
          <p14:tracePt t="13813" x="4737100" y="1758950"/>
          <p14:tracePt t="13830" x="4813300" y="1727200"/>
          <p14:tracePt t="13846" x="4908550" y="1682750"/>
          <p14:tracePt t="13863" x="5022850" y="1644650"/>
          <p14:tracePt t="13880" x="5118100" y="1619250"/>
          <p14:tracePt t="13896" x="5187950" y="1593850"/>
          <p14:tracePt t="13913" x="5232400" y="1581150"/>
          <p14:tracePt t="13930" x="5257800" y="1581150"/>
          <p14:tracePt t="13946" x="5289550" y="1581150"/>
          <p14:tracePt t="13963" x="5384800" y="1562100"/>
          <p14:tracePt t="13980" x="5480050" y="1555750"/>
          <p14:tracePt t="13996" x="5562600" y="1536700"/>
          <p14:tracePt t="14013" x="5594350" y="1536700"/>
          <p14:tracePt t="14068" x="5581650" y="1543050"/>
          <p14:tracePt t="14076" x="5568950" y="1555750"/>
          <p14:tracePt t="14085" x="5537200" y="1574800"/>
          <p14:tracePt t="14096" x="5505450" y="1587500"/>
          <p14:tracePt t="14113" x="5334000" y="1625600"/>
          <p14:tracePt t="14129" x="5213350" y="1631950"/>
          <p14:tracePt t="14146" x="5118100" y="1657350"/>
          <p14:tracePt t="14163" x="5022850" y="1689100"/>
          <p14:tracePt t="14179" x="4902200" y="1727200"/>
          <p14:tracePt t="14196" x="4660900" y="1765300"/>
          <p14:tracePt t="14213" x="4140200" y="1841500"/>
          <p14:tracePt t="14229" x="3448050" y="1924050"/>
          <p14:tracePt t="14246" x="2844800" y="1911350"/>
          <p14:tracePt t="14263" x="2381250" y="1854200"/>
          <p14:tracePt t="14279" x="1911350" y="1822450"/>
          <p14:tracePt t="14296" x="1651000" y="1822450"/>
          <p14:tracePt t="14313" x="1390650" y="1860550"/>
          <p14:tracePt t="14329" x="1200150" y="1898650"/>
          <p14:tracePt t="14346" x="1092200" y="1924050"/>
          <p14:tracePt t="14363" x="1028700" y="1936750"/>
          <p14:tracePt t="14379" x="965200" y="1905000"/>
          <p14:tracePt t="14396" x="882650" y="1892300"/>
          <p14:tracePt t="14413" x="730250" y="1892300"/>
          <p14:tracePt t="14429" x="476250" y="1892300"/>
          <p14:tracePt t="14446" x="133350" y="1930400"/>
          <p14:tracePt t="15036" x="0" y="2254250"/>
          <p14:tracePt t="15044" x="12700" y="2254250"/>
          <p14:tracePt t="15052" x="25400" y="2260600"/>
          <p14:tracePt t="15062" x="44450" y="2273300"/>
          <p14:tracePt t="15079" x="69850" y="2292350"/>
          <p14:tracePt t="15096" x="95250" y="2311400"/>
          <p14:tracePt t="15112" x="114300" y="2330450"/>
          <p14:tracePt t="15129" x="127000" y="2336800"/>
          <p14:tracePt t="15146" x="133350" y="2355850"/>
          <p14:tracePt t="15162" x="165100" y="2374900"/>
          <p14:tracePt t="15179" x="203200" y="2413000"/>
          <p14:tracePt t="15196" x="234950" y="2444750"/>
          <p14:tracePt t="15212" x="266700" y="2470150"/>
          <p14:tracePt t="15229" x="285750" y="2489200"/>
          <p14:tracePt t="15246" x="298450" y="2508250"/>
          <p14:tracePt t="15262" x="304800" y="2520950"/>
          <p14:tracePt t="15279" x="317500" y="2540000"/>
          <p14:tracePt t="15296" x="336550" y="2565400"/>
          <p14:tracePt t="15312" x="374650" y="2597150"/>
          <p14:tracePt t="15329" x="393700" y="2628900"/>
          <p14:tracePt t="15362" x="393700" y="2635250"/>
          <p14:tracePt t="15388" x="393700" y="2641600"/>
          <p14:tracePt t="15398" x="393700" y="2647950"/>
          <p14:tracePt t="15412" x="387350" y="2654300"/>
          <p14:tracePt t="15429" x="381000" y="2660650"/>
          <p14:tracePt t="15446" x="374650" y="2667000"/>
          <p14:tracePt t="15462" x="368300" y="2667000"/>
          <p14:tracePt t="15496" x="361950" y="2673350"/>
          <p14:tracePt t="15594" x="361950" y="2679700"/>
          <p14:tracePt t="15660" x="361950" y="2686050"/>
          <p14:tracePt t="15708" x="361950" y="2692400"/>
          <p14:tracePt t="15717" x="361950" y="2698750"/>
          <p14:tracePt t="15722" x="361950" y="2711450"/>
          <p14:tracePt t="15730" x="368300" y="2724150"/>
          <p14:tracePt t="15746" x="368300" y="2730500"/>
          <p14:tracePt t="15762" x="368300" y="2736850"/>
          <p14:tracePt t="15910" x="374650" y="2743200"/>
          <p14:tracePt t="15934" x="381000" y="2749550"/>
          <p14:tracePt t="15942" x="393700" y="2755900"/>
          <p14:tracePt t="15950" x="400050" y="2762250"/>
          <p14:tracePt t="15962" x="412750" y="2768600"/>
          <p14:tracePt t="15979" x="425450" y="2774950"/>
          <p14:tracePt t="15995" x="431800" y="2781300"/>
          <p14:tracePt t="16034" x="438150" y="2787650"/>
          <p14:tracePt t="16046" x="444500" y="2794000"/>
          <p14:tracePt t="16062" x="457200" y="2813050"/>
          <p14:tracePt t="16079" x="469900" y="2819400"/>
          <p14:tracePt t="16095" x="469900" y="2825750"/>
          <p14:tracePt t="16112" x="476250" y="2832100"/>
          <p14:tracePt t="16129" x="482600" y="2838450"/>
          <p14:tracePt t="16145" x="482600" y="2844800"/>
          <p14:tracePt t="16221" x="488950" y="2851150"/>
          <p14:tracePt t="16309" x="495300" y="2851150"/>
          <p14:tracePt t="16484" x="501650" y="2851150"/>
          <p14:tracePt t="16497" x="508000" y="2851150"/>
          <p14:tracePt t="16504" x="508000" y="2844800"/>
          <p14:tracePt t="16512" x="520700" y="2832100"/>
          <p14:tracePt t="16530" x="520700" y="2819400"/>
          <p14:tracePt t="16545" x="527050" y="2806700"/>
          <p14:tracePt t="16562" x="527050" y="2781300"/>
          <p14:tracePt t="16578" x="533400" y="2762250"/>
          <p14:tracePt t="16595" x="552450" y="2743200"/>
          <p14:tracePt t="16612" x="565150" y="2724150"/>
          <p14:tracePt t="16628" x="571500" y="2717800"/>
          <p14:tracePt t="16645" x="590550" y="2705100"/>
          <p14:tracePt t="16662" x="622300" y="2686050"/>
          <p14:tracePt t="16678" x="647700" y="2667000"/>
          <p14:tracePt t="16695" x="673100" y="2641600"/>
          <p14:tracePt t="16712" x="679450" y="2635250"/>
          <p14:tracePt t="16729" x="685800" y="2635250"/>
          <p14:tracePt t="16745" x="692150" y="2635250"/>
          <p14:tracePt t="16762" x="711200" y="2635250"/>
          <p14:tracePt t="16778" x="736600" y="2635250"/>
          <p14:tracePt t="16795" x="762000" y="2635250"/>
          <p14:tracePt t="16812" x="800100" y="2609850"/>
          <p14:tracePt t="16828" x="825500" y="2597150"/>
          <p14:tracePt t="16845" x="863600" y="2584450"/>
          <p14:tracePt t="16862" x="889000" y="2584450"/>
          <p14:tracePt t="16878" x="914400" y="2584450"/>
          <p14:tracePt t="16895" x="939800" y="2609850"/>
          <p14:tracePt t="16912" x="965200" y="2628900"/>
          <p14:tracePt t="16928" x="990600" y="2654300"/>
          <p14:tracePt t="16945" x="1016000" y="2673350"/>
          <p14:tracePt t="16962" x="1047750" y="2692400"/>
          <p14:tracePt t="16978" x="1073150" y="2705100"/>
          <p14:tracePt t="16995" x="1111250" y="2736850"/>
          <p14:tracePt t="17012" x="1123950" y="2768600"/>
          <p14:tracePt t="17028" x="1143000" y="2806700"/>
          <p14:tracePt t="17045" x="1174750" y="2863850"/>
          <p14:tracePt t="17061" x="1206500" y="2927350"/>
          <p14:tracePt t="17078" x="1219200" y="2978150"/>
          <p14:tracePt t="17095" x="1231900" y="3009900"/>
          <p14:tracePt t="17112" x="1238250" y="3022600"/>
          <p14:tracePt t="17128" x="1244600" y="3028950"/>
          <p14:tracePt t="17145" x="1250950" y="3048000"/>
          <p14:tracePt t="17161" x="1263650" y="3079750"/>
          <p14:tracePt t="17178" x="1276350" y="3117850"/>
          <p14:tracePt t="17195" x="1301750" y="3149600"/>
          <p14:tracePt t="17211" x="1327150" y="3187700"/>
          <p14:tracePt t="17228" x="1339850" y="3206750"/>
          <p14:tracePt t="17245" x="1352550" y="3219450"/>
          <p14:tracePt t="17261" x="1365250" y="3232150"/>
          <p14:tracePt t="17278" x="1390650" y="3251200"/>
          <p14:tracePt t="17295" x="1416050" y="3282950"/>
          <p14:tracePt t="17311" x="1441450" y="3321050"/>
          <p14:tracePt t="17328" x="1466850" y="3352800"/>
          <p14:tracePt t="17345" x="1498600" y="3403600"/>
          <p14:tracePt t="17361" x="1536700" y="3448050"/>
          <p14:tracePt t="17378" x="1562100" y="3473450"/>
          <p14:tracePt t="17395" x="1593850" y="3492500"/>
          <p14:tracePt t="17411" x="1600200" y="3505200"/>
          <p14:tracePt t="17428" x="1612900" y="3511550"/>
          <p14:tracePt t="17445" x="1625600" y="3530600"/>
          <p14:tracePt t="17461" x="1644650" y="3543300"/>
          <p14:tracePt t="17478" x="1663700" y="3568700"/>
          <p14:tracePt t="17495" x="1701800" y="3600450"/>
          <p14:tracePt t="17511" x="1727200" y="3600450"/>
          <p14:tracePt t="17528" x="1746250" y="3600450"/>
          <p14:tracePt t="17545" x="1765300" y="3600450"/>
          <p14:tracePt t="17561" x="1784350" y="3606800"/>
          <p14:tracePt t="17578" x="1809750" y="3632200"/>
          <p14:tracePt t="17595" x="1835150" y="3644900"/>
          <p14:tracePt t="17611" x="1860550" y="3670300"/>
          <p14:tracePt t="17628" x="1879600" y="3683000"/>
          <p14:tracePt t="17645" x="1898650" y="3695700"/>
          <p14:tracePt t="17661" x="1930400" y="3708400"/>
          <p14:tracePt t="17678" x="1936750" y="3708400"/>
          <p14:tracePt t="17724" x="1949450" y="3714750"/>
          <p14:tracePt t="17733" x="1955800" y="3727450"/>
          <p14:tracePt t="17745" x="1962150" y="3740150"/>
          <p14:tracePt t="17761" x="1993900" y="3765550"/>
          <p14:tracePt t="17778" x="2006600" y="3765550"/>
          <p14:tracePt t="17795" x="2019300" y="3771900"/>
          <p14:tracePt t="17811" x="2032000" y="3771900"/>
          <p14:tracePt t="18060" x="2038350" y="3765550"/>
          <p14:tracePt t="18068" x="2038350" y="3759200"/>
          <p14:tracePt t="18078" x="2038350" y="3752850"/>
          <p14:tracePt t="18094" x="2044700" y="3740150"/>
          <p14:tracePt t="18158" x="2044700" y="3727450"/>
          <p14:tracePt t="18170" x="2044700" y="3721100"/>
          <p14:tracePt t="18178" x="2044700" y="3714750"/>
          <p14:tracePt t="18194" x="2051050" y="3702050"/>
          <p14:tracePt t="18212" x="2051050" y="3695700"/>
          <p14:tracePt t="18284" x="2057400" y="3689350"/>
          <p14:tracePt t="18294" x="2063750" y="3683000"/>
          <p14:tracePt t="18302" x="2063750" y="3676650"/>
          <p14:tracePt t="18396" x="2070100" y="3676650"/>
          <p14:tracePt t="18448" x="2076450" y="3670300"/>
          <p14:tracePt t="18786" x="2076450" y="3663950"/>
          <p14:tracePt t="18794" x="2082800" y="3663950"/>
          <p14:tracePt t="18802" x="2082800" y="3657600"/>
          <p14:tracePt t="18811" x="2082800" y="3651250"/>
          <p14:tracePt t="18830" x="2082800" y="3644900"/>
          <p14:tracePt t="18868" x="2082800" y="3638550"/>
          <p14:tracePt t="18887" x="2082800" y="3632200"/>
          <p14:tracePt t="18896" x="2082800" y="3625850"/>
          <p14:tracePt t="18936" x="2082800" y="3619500"/>
          <p14:tracePt t="18942" x="2082800" y="3613150"/>
          <p14:tracePt t="19032" x="2076450" y="3613150"/>
          <p14:tracePt t="19048" x="2070100" y="3613150"/>
          <p14:tracePt t="19064" x="2063750" y="3613150"/>
          <p14:tracePt t="19106" x="2057400" y="3613150"/>
          <p14:tracePt t="19119" x="2057400" y="3619500"/>
          <p14:tracePt t="19126" x="2051050" y="3619500"/>
          <p14:tracePt t="19133" x="2044700" y="3625850"/>
          <p14:tracePt t="19144" x="2032000" y="3632200"/>
          <p14:tracePt t="19160" x="2025650" y="3632200"/>
          <p14:tracePt t="19177" x="2006600" y="3632200"/>
          <p14:tracePt t="19194" x="1974850" y="3632200"/>
          <p14:tracePt t="19211" x="1955800" y="3632200"/>
          <p14:tracePt t="19227" x="1949450" y="3638550"/>
          <p14:tracePt t="19368" x="1949450" y="3644900"/>
          <p14:tracePt t="19380" x="1949450" y="3651250"/>
          <p14:tracePt t="19388" x="1949450" y="3657600"/>
          <p14:tracePt t="19774" x="1955800" y="3657600"/>
          <p14:tracePt t="19795" x="1962150" y="3657600"/>
          <p14:tracePt t="19910" x="1968500" y="3657600"/>
          <p14:tracePt t="19926" x="1968500" y="3651250"/>
          <p14:tracePt t="19974" x="1974850" y="3644900"/>
          <p14:tracePt t="20160" x="1974850" y="3651250"/>
          <p14:tracePt t="20168" x="1968500" y="3651250"/>
          <p14:tracePt t="20185" x="1962150" y="3651250"/>
          <p14:tracePt t="20193" x="1955800" y="3651250"/>
          <p14:tracePt t="20210" x="1943100" y="3651250"/>
          <p14:tracePt t="20227" x="1936750" y="3644900"/>
          <p14:tracePt t="20243" x="1930400" y="3638550"/>
          <p14:tracePt t="20260" x="1917700" y="3619500"/>
          <p14:tracePt t="20277" x="1892300" y="3606800"/>
          <p14:tracePt t="20293" x="1866900" y="3594100"/>
          <p14:tracePt t="20310" x="1847850" y="3594100"/>
          <p14:tracePt t="20327" x="1841500" y="3594100"/>
          <p14:tracePt t="20343" x="1828800" y="3587750"/>
          <p14:tracePt t="20360" x="1822450" y="3575050"/>
          <p14:tracePt t="20377" x="1803400" y="3556000"/>
          <p14:tracePt t="20393" x="1778000" y="3530600"/>
          <p14:tracePt t="20410" x="1746250" y="3505200"/>
          <p14:tracePt t="20427" x="1746250" y="3498850"/>
          <p14:tracePt t="20484" x="1746250" y="3492500"/>
          <p14:tracePt t="20500" x="1739900" y="3486150"/>
          <p14:tracePt t="20508" x="1727200" y="3473450"/>
          <p14:tracePt t="20516" x="1727200" y="3460750"/>
          <p14:tracePt t="20527" x="1720850" y="3448050"/>
          <p14:tracePt t="20543" x="1714500" y="3422650"/>
          <p14:tracePt t="20560" x="1714500" y="3403600"/>
          <p14:tracePt t="20577" x="1714500" y="3390900"/>
          <p14:tracePt t="20610" x="1714500" y="3365500"/>
          <p14:tracePt t="20626" x="1714500" y="3346450"/>
          <p14:tracePt t="20643" x="1714500" y="3321050"/>
          <p14:tracePt t="20660" x="1727200" y="3295650"/>
          <p14:tracePt t="20676" x="1752600" y="3263900"/>
          <p14:tracePt t="20693" x="1758950" y="3238500"/>
          <p14:tracePt t="20710" x="1765300" y="3206750"/>
          <p14:tracePt t="20726" x="1746250" y="3162300"/>
          <p14:tracePt t="20743" x="1695450" y="3086100"/>
          <p14:tracePt t="20760" x="1663700" y="3022600"/>
          <p14:tracePt t="20777" x="1651000" y="2984500"/>
          <p14:tracePt t="20793" x="1651000" y="2959100"/>
          <p14:tracePt t="20810" x="1651000" y="2933700"/>
          <p14:tracePt t="20827" x="1651000" y="2908300"/>
          <p14:tracePt t="20843" x="1651000" y="2870200"/>
          <p14:tracePt t="20860" x="1651000" y="2851150"/>
          <p14:tracePt t="20876" x="1644650" y="2813050"/>
          <p14:tracePt t="20893" x="1638300" y="2781300"/>
          <p14:tracePt t="20910" x="1638300" y="2768600"/>
          <p14:tracePt t="20926" x="1638300" y="2762250"/>
          <p14:tracePt t="20943" x="1638300" y="2755900"/>
          <p14:tracePt t="20960" x="1638300" y="2730500"/>
          <p14:tracePt t="20977" x="1638300" y="2705100"/>
          <p14:tracePt t="20993" x="1638300" y="2686050"/>
          <p14:tracePt t="21010" x="1638300" y="2679700"/>
          <p14:tracePt t="21054" x="1631950" y="2673350"/>
          <p14:tracePt t="21062" x="1625600" y="2667000"/>
          <p14:tracePt t="21076" x="1612900" y="2647950"/>
          <p14:tracePt t="21093" x="1574800" y="2578100"/>
          <p14:tracePt t="21110" x="1568450" y="2552700"/>
          <p14:tracePt t="21126" x="1555750" y="2520950"/>
          <p14:tracePt t="21143" x="1536700" y="2495550"/>
          <p14:tracePt t="21160" x="1530350" y="2476500"/>
          <p14:tracePt t="21246" x="1530350" y="2470150"/>
          <p14:tracePt t="21296" x="1530350" y="2463800"/>
          <p14:tracePt t="21309" x="1530350" y="2457450"/>
          <p14:tracePt t="21316" x="1524000" y="2451100"/>
          <p14:tracePt t="21326" x="1524000" y="2438400"/>
          <p14:tracePt t="21343" x="1517650" y="2432050"/>
          <p14:tracePt t="21359" x="1517650" y="2425700"/>
          <p14:tracePt t="21376" x="1517650" y="2419350"/>
          <p14:tracePt t="21393" x="1511300" y="2406650"/>
          <p14:tracePt t="21409" x="1511300" y="2400300"/>
          <p14:tracePt t="21426" x="1511300" y="2387600"/>
          <p14:tracePt t="21491" x="1511300" y="2381250"/>
          <p14:tracePt t="21504" x="1517650" y="2374900"/>
          <p14:tracePt t="21566" x="1524000" y="2368550"/>
          <p14:tracePt t="21574" x="1530350" y="2368550"/>
          <p14:tracePt t="21583" x="1543050" y="2368550"/>
          <p14:tracePt t="21593" x="1549400" y="2362200"/>
          <p14:tracePt t="21610" x="1562100" y="2362200"/>
          <p14:tracePt t="21686" x="1574800" y="2355850"/>
          <p14:tracePt t="21699" x="1581150" y="2355850"/>
          <p14:tracePt t="21715" x="1587500" y="2355850"/>
          <p14:tracePt t="21760" x="1593850" y="2349500"/>
          <p14:tracePt t="21772" x="1600200" y="2343150"/>
          <p14:tracePt t="21890" x="1600200" y="2336800"/>
          <p14:tracePt t="21905" x="1600200" y="2330450"/>
          <p14:tracePt t="21922" x="1600200" y="2324100"/>
          <p14:tracePt t="21928" x="1600200" y="2317750"/>
          <p14:tracePt t="21935" x="1593850" y="2317750"/>
          <p14:tracePt t="21944" x="1587500" y="2311400"/>
          <p14:tracePt t="21959" x="1587500" y="2305050"/>
          <p14:tracePt t="21976" x="1562100" y="2266950"/>
          <p14:tracePt t="21993" x="1543050" y="2254250"/>
          <p14:tracePt t="22009" x="1536700" y="2235200"/>
          <p14:tracePt t="22026" x="1536700" y="2222500"/>
          <p14:tracePt t="22042" x="1536700" y="2209800"/>
          <p14:tracePt t="22059" x="1536700" y="2197100"/>
          <p14:tracePt t="22076" x="1549400" y="2184400"/>
          <p14:tracePt t="22093" x="1562100" y="2159000"/>
          <p14:tracePt t="22109" x="1568450" y="2152650"/>
          <p14:tracePt t="22126" x="1568450" y="2146300"/>
          <p14:tracePt t="22183" x="1568450" y="2139950"/>
          <p14:tracePt t="22210" x="1574800" y="2139950"/>
          <p14:tracePt t="22218" x="1574800" y="2133600"/>
          <p14:tracePt t="22226" x="1581150" y="2127250"/>
          <p14:tracePt t="22243" x="1581150" y="2114550"/>
          <p14:tracePt t="22259" x="1581150" y="2108200"/>
          <p14:tracePt t="22276" x="1581150" y="2101850"/>
          <p14:tracePt t="22309" x="1593850" y="2095500"/>
          <p14:tracePt t="22311" x="1600200" y="2089150"/>
          <p14:tracePt t="22326" x="1612900" y="2082800"/>
          <p14:tracePt t="22424" x="1619250" y="2076450"/>
          <p14:tracePt t="22444" x="1625600" y="2070100"/>
          <p14:tracePt t="22694" x="1631950" y="2070100"/>
          <p14:tracePt t="22809" x="1638300" y="2070100"/>
          <p14:tracePt t="22818" x="1644650" y="2070100"/>
          <p14:tracePt t="22830" x="1651000" y="2070100"/>
          <p14:tracePt t="22862" x="1657350" y="2070100"/>
          <p14:tracePt t="22890" x="1663700" y="2070100"/>
          <p14:tracePt t="22908" x="1670050" y="2070100"/>
          <p14:tracePt t="22916" x="1676400" y="2076450"/>
          <p14:tracePt t="22925" x="1682750" y="2076450"/>
          <p14:tracePt t="22942" x="1689100" y="2076450"/>
          <p14:tracePt t="23132" x="1695450" y="2082800"/>
          <p14:tracePt t="23142" x="1701800" y="2089150"/>
          <p14:tracePt t="23152" x="1708150" y="2101850"/>
          <p14:tracePt t="23160" x="1720850" y="2114550"/>
          <p14:tracePt t="23175" x="1752600" y="2152650"/>
          <p14:tracePt t="23192" x="1784350" y="2228850"/>
          <p14:tracePt t="23209" x="1816100" y="2317750"/>
          <p14:tracePt t="23225" x="1854200" y="2400300"/>
          <p14:tracePt t="23242" x="1866900" y="2482850"/>
          <p14:tracePt t="23259" x="1885950" y="2590800"/>
          <p14:tracePt t="23275" x="1905000" y="2787650"/>
          <p14:tracePt t="23292" x="1917700" y="2940050"/>
          <p14:tracePt t="23309" x="1905000" y="3073400"/>
          <p14:tracePt t="23325" x="1866900" y="3219450"/>
          <p14:tracePt t="23342" x="1835150" y="3314700"/>
          <p14:tracePt t="23359" x="1828800" y="3365500"/>
          <p14:tracePt t="23375" x="1809750" y="3435350"/>
          <p14:tracePt t="23392" x="1803400" y="3486150"/>
          <p14:tracePt t="23409" x="1784350" y="3536950"/>
          <p14:tracePt t="23425" x="1778000" y="3562350"/>
          <p14:tracePt t="23442" x="1778000" y="3581400"/>
          <p14:tracePt t="23459" x="1765300" y="3632200"/>
          <p14:tracePt t="23475" x="1752600" y="3670300"/>
          <p14:tracePt t="23492" x="1746250" y="3695700"/>
          <p14:tracePt t="23509" x="1739900" y="3721100"/>
          <p14:tracePt t="23525" x="1733550" y="3752850"/>
          <p14:tracePt t="23542" x="1733550" y="3771900"/>
          <p14:tracePt t="23559" x="1733550" y="3797300"/>
          <p14:tracePt t="23575" x="1733550" y="3822700"/>
          <p14:tracePt t="23592" x="1733550" y="3835400"/>
          <p14:tracePt t="23694" x="1746250" y="3841750"/>
          <p14:tracePt t="23704" x="1765300" y="3860800"/>
          <p14:tracePt t="23713" x="1771650" y="3860800"/>
          <p14:tracePt t="23725" x="1778000" y="3867150"/>
          <p14:tracePt t="23742" x="1784350" y="3867150"/>
          <p14:tracePt t="23759" x="1803400" y="3867150"/>
          <p14:tracePt t="23775" x="1816100" y="3873500"/>
          <p14:tracePt t="23792" x="1841500" y="3879850"/>
          <p14:tracePt t="23809" x="1866900" y="3886200"/>
          <p14:tracePt t="23825" x="1885950" y="3886200"/>
          <p14:tracePt t="23842" x="1905000" y="3886200"/>
          <p14:tracePt t="23888" x="1905000" y="3892550"/>
          <p14:tracePt t="23916" x="1911350" y="3892550"/>
          <p14:tracePt t="23928" x="1917700" y="3892550"/>
          <p14:tracePt t="23936" x="1924050" y="3892550"/>
          <p14:tracePt t="23942" x="1936750" y="3892550"/>
          <p14:tracePt t="23958" x="1943100" y="3892550"/>
          <p14:tracePt t="24006" x="1949450" y="3892550"/>
          <p14:tracePt t="24032" x="1955800" y="3892550"/>
          <p14:tracePt t="24044" x="1962150" y="3892550"/>
          <p14:tracePt t="24052" x="1968500" y="3892550"/>
          <p14:tracePt t="24060" x="1974850" y="3892550"/>
          <p14:tracePt t="24076" x="1981200" y="3892550"/>
          <p14:tracePt t="24092" x="1987550" y="3892550"/>
          <p14:tracePt t="24108" x="1993900" y="3892550"/>
          <p14:tracePt t="24125" x="1993900" y="3898900"/>
          <p14:tracePt t="24142" x="2000250" y="3898900"/>
          <p14:tracePt t="24296" x="2006600" y="3898900"/>
          <p14:tracePt t="24306" x="2012950" y="3892550"/>
          <p14:tracePt t="24322" x="2025650" y="3886200"/>
          <p14:tracePt t="24330" x="2038350" y="3879850"/>
          <p14:tracePt t="24342" x="2051050" y="3873500"/>
          <p14:tracePt t="24358" x="2070100" y="3867150"/>
          <p14:tracePt t="24375" x="2101850" y="3860800"/>
          <p14:tracePt t="24392" x="2127250" y="3854450"/>
          <p14:tracePt t="24408" x="2139950" y="3854450"/>
          <p14:tracePt t="24458" x="2152650" y="3848100"/>
          <p14:tracePt t="24466" x="2165350" y="3841750"/>
          <p14:tracePt t="24475" x="2197100" y="3835400"/>
          <p14:tracePt t="24491" x="2247900" y="3822700"/>
          <p14:tracePt t="24508" x="2279650" y="3816350"/>
          <p14:tracePt t="24525" x="2286000" y="3816350"/>
          <p14:tracePt t="24586" x="2298700" y="3816350"/>
          <p14:tracePt t="24598" x="2305050" y="3810000"/>
          <p14:tracePt t="24606" x="2330450" y="3810000"/>
          <p14:tracePt t="24614" x="2355850" y="3810000"/>
          <p14:tracePt t="24625" x="2393950" y="3803650"/>
          <p14:tracePt t="24641" x="2432050" y="3797300"/>
          <p14:tracePt t="24658" x="2438400" y="3797300"/>
          <p14:tracePt t="24818" x="2444750" y="3790950"/>
          <p14:tracePt t="24828" x="2457450" y="3784600"/>
          <p14:tracePt t="24836" x="2463800" y="3784600"/>
          <p14:tracePt t="24844" x="2476500" y="3784600"/>
          <p14:tracePt t="24858" x="2489200" y="3778250"/>
          <p14:tracePt t="24875" x="2508250" y="3778250"/>
          <p14:tracePt t="24891" x="2603500" y="3765550"/>
          <p14:tracePt t="24908" x="2673350" y="3740150"/>
          <p14:tracePt t="24925" x="2762250" y="3702050"/>
          <p14:tracePt t="24941" x="2806700" y="3689350"/>
          <p14:tracePt t="24958" x="2825750" y="3683000"/>
          <p14:tracePt t="25004" x="2838450" y="3683000"/>
          <p14:tracePt t="25020" x="2844800" y="3683000"/>
          <p14:tracePt t="25028" x="2857500" y="3683000"/>
          <p14:tracePt t="25041" x="2870200" y="3689350"/>
          <p14:tracePt t="25058" x="2882900" y="3689350"/>
          <p14:tracePt t="25075" x="2889250" y="3689350"/>
          <p14:tracePt t="25108" x="2895600" y="3689350"/>
          <p14:tracePt t="25188" x="2895600" y="3695700"/>
          <p14:tracePt t="25204" x="2895600" y="3702050"/>
          <p14:tracePt t="25220" x="2889250" y="3702050"/>
          <p14:tracePt t="25228" x="2882900" y="3702050"/>
          <p14:tracePt t="25241" x="2876550" y="3708400"/>
          <p14:tracePt t="25258" x="2863850" y="3708400"/>
          <p14:tracePt t="25274" x="2844800" y="3714750"/>
          <p14:tracePt t="25291" x="2819400" y="3721100"/>
          <p14:tracePt t="25308" x="2794000" y="3721100"/>
          <p14:tracePt t="25324" x="2774950" y="3721100"/>
          <p14:tracePt t="25341" x="2768600" y="3721100"/>
          <p14:tracePt t="25394" x="2762250" y="3721100"/>
          <p14:tracePt t="25786" x="2755900" y="3721100"/>
          <p14:tracePt t="25848" x="2749550" y="3721100"/>
          <p14:tracePt t="25898" x="2743200" y="3721100"/>
          <p14:tracePt t="25910" x="2736850" y="3727450"/>
          <p14:tracePt t="25922" x="2730500" y="3727450"/>
          <p14:tracePt t="25938" x="2724150" y="3733800"/>
          <p14:tracePt t="25946" x="2711450" y="3746500"/>
          <p14:tracePt t="25958" x="2698750" y="3759200"/>
          <p14:tracePt t="25974" x="2673350" y="3778250"/>
          <p14:tracePt t="25991" x="2660650" y="3784600"/>
          <p14:tracePt t="26007" x="2654300" y="3797300"/>
          <p14:tracePt t="26024" x="2641600" y="3816350"/>
          <p14:tracePt t="26041" x="2622550" y="3848100"/>
          <p14:tracePt t="26057" x="2597150" y="3943350"/>
          <p14:tracePt t="26074" x="2540000" y="4108450"/>
          <p14:tracePt t="26091" x="2514600" y="4203700"/>
          <p14:tracePt t="26107" x="2495550" y="4279900"/>
          <p14:tracePt t="26124" x="2463800" y="4349750"/>
          <p14:tracePt t="26141" x="2438400" y="4387850"/>
          <p14:tracePt t="26157" x="2400300" y="4419600"/>
          <p14:tracePt t="26174" x="2362200" y="4451350"/>
          <p14:tracePt t="26191" x="2324100" y="4476750"/>
          <p14:tracePt t="26207" x="2266950" y="4572000"/>
          <p14:tracePt t="26224" x="2228850" y="4635500"/>
          <p14:tracePt t="26241" x="2171700" y="4705350"/>
          <p14:tracePt t="26257" x="2089150" y="4756150"/>
          <p14:tracePt t="26274" x="2057400" y="4787900"/>
          <p14:tracePt t="26291" x="2032000" y="4813300"/>
          <p14:tracePt t="26307" x="1962150" y="4883150"/>
          <p14:tracePt t="26324" x="1860550" y="4927600"/>
          <p14:tracePt t="26341" x="1746250" y="4984750"/>
          <p14:tracePt t="26357" x="1651000" y="5029200"/>
          <p14:tracePt t="26374" x="1606550" y="5048250"/>
          <p14:tracePt t="26391" x="1593850" y="5054600"/>
          <p14:tracePt t="26407" x="1581150" y="5054600"/>
          <p14:tracePt t="26424" x="1562100" y="5054600"/>
          <p14:tracePt t="26441" x="1549400" y="5054600"/>
          <p14:tracePt t="26457" x="1530350" y="5060950"/>
          <p14:tracePt t="26474" x="1498600" y="5086350"/>
          <p14:tracePt t="26491" x="1492250" y="5092700"/>
          <p14:tracePt t="26551" x="1485900" y="5099050"/>
          <p14:tracePt t="26562" x="1485900" y="5105400"/>
          <p14:tracePt t="26570" x="1479550" y="5111750"/>
          <p14:tracePt t="26578" x="1479550" y="5118100"/>
          <p14:tracePt t="26591" x="1460500" y="5137150"/>
          <p14:tracePt t="26607" x="1447800" y="5162550"/>
          <p14:tracePt t="26624" x="1441450" y="5162550"/>
          <p14:tracePt t="26718" x="1447800" y="5162550"/>
          <p14:tracePt t="26727" x="1460500" y="5162550"/>
          <p14:tracePt t="26734" x="1466850" y="5162550"/>
          <p14:tracePt t="26742" x="1473200" y="5162550"/>
          <p14:tracePt t="26757" x="1479550" y="5162550"/>
          <p14:tracePt t="26824" x="1492250" y="5162550"/>
          <p14:tracePt t="26832" x="1504950" y="5168900"/>
          <p14:tracePt t="26840" x="1511300" y="5168900"/>
          <p14:tracePt t="26857" x="1517650" y="5175250"/>
          <p14:tracePt t="26922" x="1524000" y="5175250"/>
          <p14:tracePt t="26938" x="1530350" y="5168900"/>
          <p14:tracePt t="26944" x="1536700" y="5168900"/>
          <p14:tracePt t="27075" x="1543050" y="5168900"/>
          <p14:tracePt t="27098" x="1549400" y="5168900"/>
          <p14:tracePt t="27268" x="1549400" y="5162550"/>
          <p14:tracePt t="27284" x="1549400" y="5156200"/>
          <p14:tracePt t="27406" x="1549400" y="5149850"/>
          <p14:tracePt t="27558" x="1549400" y="5143500"/>
          <p14:tracePt t="27670" x="1549400" y="5137150"/>
          <p14:tracePt t="27682" x="1549400" y="5130800"/>
          <p14:tracePt t="27701" x="1549400" y="5124450"/>
          <p14:tracePt t="27710" x="1549400" y="5118100"/>
          <p14:tracePt t="27722" x="1549400" y="5111750"/>
          <p14:tracePt t="27768" x="1549400" y="5105400"/>
          <p14:tracePt t="27788" x="1549400" y="5099050"/>
          <p14:tracePt t="27796" x="1549400" y="5092700"/>
          <p14:tracePt t="27804" x="1549400" y="5086350"/>
          <p14:tracePt t="27813" x="1549400" y="5080000"/>
          <p14:tracePt t="27910" x="1549400" y="5073650"/>
          <p14:tracePt t="27934" x="1549400" y="5067300"/>
          <p14:tracePt t="28002" x="1549400" y="5060950"/>
          <p14:tracePt t="28026" x="1549400" y="5054600"/>
          <p14:tracePt t="28038" x="1549400" y="5048250"/>
          <p14:tracePt t="28158" x="1549400" y="5041900"/>
          <p14:tracePt t="28170" x="1549400" y="5035550"/>
          <p14:tracePt t="28182" x="1549400" y="5029200"/>
          <p14:tracePt t="28206" x="1549400" y="5022850"/>
          <p14:tracePt t="28214" x="1549400" y="5016500"/>
          <p14:tracePt t="28223" x="1543050" y="5010150"/>
          <p14:tracePt t="28240" x="1543050" y="5003800"/>
          <p14:tracePt t="28256" x="1536700" y="4997450"/>
          <p14:tracePt t="28394" x="1536700" y="4991100"/>
          <p14:tracePt t="28432" x="1536700" y="4984750"/>
          <p14:tracePt t="28440" x="1543050" y="4978400"/>
          <p14:tracePt t="28460" x="1543050" y="4972050"/>
          <p14:tracePt t="28468" x="1555750" y="4965700"/>
          <p14:tracePt t="28476" x="1562100" y="4959350"/>
          <p14:tracePt t="28490" x="1581150" y="4953000"/>
          <p14:tracePt t="28506" x="1600200" y="4940300"/>
          <p14:tracePt t="28523" x="1625600" y="4933950"/>
          <p14:tracePt t="28540" x="1638300" y="4927600"/>
          <p14:tracePt t="28556" x="1644650" y="4927600"/>
          <p14:tracePt t="28573" x="1651000" y="4921250"/>
          <p14:tracePt t="28722" x="1644650" y="4927600"/>
          <p14:tracePt t="28728" x="1631950" y="4933950"/>
          <p14:tracePt t="28739" x="1625600" y="4946650"/>
          <p14:tracePt t="28756" x="1619250" y="4946650"/>
          <p14:tracePt t="28822" x="1612900" y="4953000"/>
          <p14:tracePt t="28838" x="1606550" y="4959350"/>
          <p14:tracePt t="28848" x="1593850" y="4972050"/>
          <p14:tracePt t="28856" x="1581150" y="4984750"/>
          <p14:tracePt t="28873" x="1562100" y="5003800"/>
          <p14:tracePt t="28890" x="1549400" y="5016500"/>
          <p14:tracePt t="28906" x="1543050" y="5022850"/>
          <p14:tracePt t="28923" x="1524000" y="5035550"/>
          <p14:tracePt t="28939" x="1498600" y="5041900"/>
          <p14:tracePt t="28956" x="1485900" y="5041900"/>
          <p14:tracePt t="28973" x="1479550" y="5048250"/>
          <p14:tracePt t="28990" x="1460500" y="5054600"/>
          <p14:tracePt t="29006" x="1447800" y="5054600"/>
          <p14:tracePt t="29023" x="1441450" y="5060950"/>
          <p14:tracePt t="29039" x="1435100" y="5060950"/>
          <p14:tracePt t="29056" x="1428750" y="5067300"/>
          <p14:tracePt t="29244" x="1428750" y="5073650"/>
          <p14:tracePt t="29252" x="1435100" y="5073650"/>
          <p14:tracePt t="29306" x="1441450" y="5073650"/>
          <p14:tracePt t="29330" x="1441450" y="5080000"/>
          <p14:tracePt t="29346" x="1447800" y="5080000"/>
          <p14:tracePt t="29354" x="1454150" y="5086350"/>
          <p14:tracePt t="29362" x="1460500" y="5086350"/>
          <p14:tracePt t="29373" x="1466850" y="5086350"/>
          <p14:tracePt t="29389" x="1479550" y="5086350"/>
          <p14:tracePt t="29423" x="1485900" y="5086350"/>
          <p14:tracePt t="29439" x="1498600" y="5086350"/>
          <p14:tracePt t="29456" x="1517650" y="5086350"/>
          <p14:tracePt t="29473" x="1530350" y="5086350"/>
          <p14:tracePt t="29489" x="1543050" y="5086350"/>
          <p14:tracePt t="29506" x="1568450" y="5092700"/>
          <p14:tracePt t="29523" x="1593850" y="5092700"/>
          <p14:tracePt t="29539" x="1600200" y="5092700"/>
          <p14:tracePt t="29576" x="1606550" y="5092700"/>
          <p14:tracePt t="29592" x="1612900" y="5099050"/>
          <p14:tracePt t="29606" x="1625600" y="5105400"/>
          <p14:tracePt t="29623" x="1663700" y="5124450"/>
          <p14:tracePt t="29639" x="1689100" y="5130800"/>
          <p14:tracePt t="29656" x="1701800" y="5130800"/>
          <p14:tracePt t="29689" x="1720850" y="5137150"/>
          <p14:tracePt t="29706" x="1733550" y="5137150"/>
          <p14:tracePt t="29722" x="1758950" y="5137150"/>
          <p14:tracePt t="29739" x="1778000" y="5130800"/>
          <p14:tracePt t="29756" x="1784350" y="5130800"/>
          <p14:tracePt t="29895" x="1771650" y="5130800"/>
          <p14:tracePt t="29903" x="1765300" y="5130800"/>
          <p14:tracePt t="29912" x="1758950" y="5130800"/>
          <p14:tracePt t="29922" x="1752600" y="5124450"/>
          <p14:tracePt t="29994" x="1752600" y="5118100"/>
          <p14:tracePt t="30018" x="1746250" y="5111750"/>
          <p14:tracePt t="30046" x="1746250" y="5105400"/>
          <p14:tracePt t="30064" x="1746250" y="5099050"/>
          <p14:tracePt t="30106" x="1746250" y="5092700"/>
          <p14:tracePt t="30146" x="1746250" y="5086350"/>
          <p14:tracePt t="30158" x="1746250" y="5080000"/>
          <p14:tracePt t="30166" x="1752600" y="5067300"/>
          <p14:tracePt t="30178" x="1758950" y="5067300"/>
          <p14:tracePt t="30196" x="1758950" y="5060950"/>
          <p14:tracePt t="30208" x="1765300" y="5054600"/>
          <p14:tracePt t="30222" x="1765300" y="5048250"/>
          <p14:tracePt t="30239" x="1771650" y="5048250"/>
          <p14:tracePt t="30255" x="1771650" y="5041900"/>
          <p14:tracePt t="30272" x="1771650" y="5035550"/>
          <p14:tracePt t="30290" x="1771650" y="5029200"/>
          <p14:tracePt t="30306" x="1771650" y="5022850"/>
          <p14:tracePt t="30322" x="1771650" y="5016500"/>
          <p14:tracePt t="30339" x="1778000" y="5010150"/>
          <p14:tracePt t="30355" x="1778000" y="5003800"/>
          <p14:tracePt t="30442" x="1778000" y="4997450"/>
          <p14:tracePt t="30454" x="1784350" y="4991100"/>
          <p14:tracePt t="30470" x="1784350" y="4984750"/>
          <p14:tracePt t="30478" x="1784350" y="4972050"/>
          <p14:tracePt t="30489" x="1784350" y="4959350"/>
          <p14:tracePt t="30505" x="1790700" y="4946650"/>
          <p14:tracePt t="30522" x="1790700" y="4940300"/>
          <p14:tracePt t="30539" x="1790700" y="4927600"/>
          <p14:tracePt t="30555" x="1790700" y="4914900"/>
          <p14:tracePt t="30618" x="1790700" y="4921250"/>
          <p14:tracePt t="30626" x="1790700" y="4933950"/>
          <p14:tracePt t="30634" x="1790700" y="4946650"/>
          <p14:tracePt t="30642" x="1790700" y="4959350"/>
          <p14:tracePt t="30655" x="1790700" y="4965700"/>
          <p14:tracePt t="30672" x="1790700" y="5003800"/>
          <p14:tracePt t="30689" x="1784350" y="5029200"/>
          <p14:tracePt t="30705" x="1765300" y="5054600"/>
          <p14:tracePt t="30722" x="1765300" y="5067300"/>
          <p14:tracePt t="30739" x="1758950" y="5073650"/>
          <p14:tracePt t="30755" x="1746250" y="5080000"/>
          <p14:tracePt t="30772" x="1733550" y="5092700"/>
          <p14:tracePt t="30848" x="1727200" y="5092700"/>
          <p14:tracePt t="30868" x="1720850" y="5092700"/>
          <p14:tracePt t="30880" x="1714500" y="5086350"/>
          <p14:tracePt t="30888" x="1701800" y="5080000"/>
          <p14:tracePt t="30897" x="1701800" y="5073650"/>
          <p14:tracePt t="30905" x="1695450" y="5073650"/>
          <p14:tracePt t="30922" x="1695450" y="5067300"/>
          <p14:tracePt t="30942" x="1689100" y="5060950"/>
          <p14:tracePt t="30955" x="1689100" y="5054600"/>
          <p14:tracePt t="30972" x="1682750" y="5041900"/>
          <p14:tracePt t="30988" x="1670050" y="5029200"/>
          <p14:tracePt t="31005" x="1657350" y="5022850"/>
          <p14:tracePt t="31060" x="1651000" y="5016500"/>
          <p14:tracePt t="31071" x="1651000" y="5010150"/>
          <p14:tracePt t="31081" x="1644650" y="5003800"/>
          <p14:tracePt t="31101" x="1644650" y="4997450"/>
          <p14:tracePt t="31113" x="1644650" y="4991100"/>
          <p14:tracePt t="31138" x="1644650" y="4984750"/>
          <p14:tracePt t="31150" x="1644650" y="4978400"/>
          <p14:tracePt t="31164" x="1651000" y="4978400"/>
          <p14:tracePt t="31196" x="1651000" y="4972050"/>
          <p14:tracePt t="31204" x="1657350" y="4965700"/>
          <p14:tracePt t="31212" x="1663700" y="4965700"/>
          <p14:tracePt t="31222" x="1670050" y="4965700"/>
          <p14:tracePt t="31294" x="1676400" y="4959350"/>
          <p14:tracePt t="31306" x="1682750" y="4959350"/>
          <p14:tracePt t="31336" x="1689100" y="4959350"/>
          <p14:tracePt t="31364" x="1689100" y="4965700"/>
          <p14:tracePt t="31392" x="1695450" y="4972050"/>
          <p14:tracePt t="31402" x="1701800" y="4972050"/>
          <p14:tracePt t="31410" x="1701800" y="4978400"/>
          <p14:tracePt t="31434" x="1708150" y="4978400"/>
          <p14:tracePt t="31484" x="1708150" y="4984750"/>
          <p14:tracePt t="31497" x="1714500" y="4991100"/>
          <p14:tracePt t="31504" x="1720850" y="4991100"/>
          <p14:tracePt t="31512" x="1727200" y="4991100"/>
          <p14:tracePt t="31522" x="1733550" y="4991100"/>
          <p14:tracePt t="31538" x="1758950" y="4991100"/>
          <p14:tracePt t="31555" x="1771650" y="4991100"/>
          <p14:tracePt t="31571" x="1778000" y="4991100"/>
          <p14:tracePt t="31588" x="1784350" y="4991100"/>
          <p14:tracePt t="31605" x="1797050" y="4991100"/>
          <p14:tracePt t="31621" x="1822450" y="4997450"/>
          <p14:tracePt t="31638" x="1847850" y="4997450"/>
          <p14:tracePt t="31655" x="1885950" y="4984750"/>
          <p14:tracePt t="31671" x="1930400" y="4978400"/>
          <p14:tracePt t="31688" x="1936750" y="4978400"/>
          <p14:tracePt t="31734" x="1943100" y="4978400"/>
          <p14:tracePt t="31742" x="1943100" y="4984750"/>
          <p14:tracePt t="31755" x="1949450" y="4991100"/>
          <p14:tracePt t="31772" x="1968500" y="4997450"/>
          <p14:tracePt t="31788" x="1981200" y="4997450"/>
          <p14:tracePt t="31880" x="1981200" y="5003800"/>
          <p14:tracePt t="31906" x="1987550" y="5003800"/>
          <p14:tracePt t="32082" x="1993900" y="5003800"/>
          <p14:tracePt t="32094" x="2000250" y="4997450"/>
          <p14:tracePt t="32102" x="2006600" y="4991100"/>
          <p14:tracePt t="32111" x="2012950" y="4991100"/>
          <p14:tracePt t="32122" x="2019300" y="4991100"/>
          <p14:tracePt t="32200" x="2025650" y="4991100"/>
          <p14:tracePt t="32206" x="2032000" y="4984750"/>
          <p14:tracePt t="32216" x="2032000" y="4978400"/>
          <p14:tracePt t="32222" x="2038350" y="4978400"/>
          <p14:tracePt t="32300" x="2032000" y="4978400"/>
          <p14:tracePt t="32309" x="2025650" y="4978400"/>
          <p14:tracePt t="32330" x="2019300" y="4978400"/>
          <p14:tracePt t="32341" x="2012950" y="4978400"/>
          <p14:tracePt t="32348" x="2000250" y="4978400"/>
          <p14:tracePt t="32356" x="1987550" y="4972050"/>
          <p14:tracePt t="32371" x="1968500" y="4972050"/>
          <p14:tracePt t="32388" x="1898650" y="4972050"/>
          <p14:tracePt t="32405" x="1866900" y="4972050"/>
          <p14:tracePt t="32421" x="1841500" y="4965700"/>
          <p14:tracePt t="32438" x="1803400" y="4959350"/>
          <p14:tracePt t="32454" x="1765300" y="4946650"/>
          <p14:tracePt t="32471" x="1739900" y="4940300"/>
          <p14:tracePt t="32488" x="1733550" y="4933950"/>
          <p14:tracePt t="32505" x="1727200" y="4933950"/>
          <p14:tracePt t="32521" x="1720850" y="4933950"/>
          <p14:tracePt t="32658" x="1720850" y="4927600"/>
          <p14:tracePt t="32664" x="1720850" y="4921250"/>
          <p14:tracePt t="32672" x="1727200" y="4914900"/>
          <p14:tracePt t="32688" x="1733550" y="4889500"/>
          <p14:tracePt t="32704" x="1733550" y="4864100"/>
          <p14:tracePt t="32721" x="1733550" y="4838700"/>
          <p14:tracePt t="32738" x="1733550" y="4813300"/>
          <p14:tracePt t="32755" x="1733550" y="4794250"/>
          <p14:tracePt t="32771" x="1733550" y="4756150"/>
          <p14:tracePt t="32788" x="1727200" y="4730750"/>
          <p14:tracePt t="32804" x="1714500" y="4705350"/>
          <p14:tracePt t="32821" x="1701800" y="4673600"/>
          <p14:tracePt t="32838" x="1695450" y="4654550"/>
          <p14:tracePt t="32854" x="1695450" y="4635500"/>
          <p14:tracePt t="32871" x="1695450" y="4629150"/>
          <p14:tracePt t="32888" x="1695450" y="4622800"/>
          <p14:tracePt t="32904" x="1695450" y="4610100"/>
          <p14:tracePt t="32968" x="1689100" y="4610100"/>
          <p14:tracePt t="32980" x="1689100" y="4622800"/>
          <p14:tracePt t="33074" x="1689100" y="4629150"/>
          <p14:tracePt t="33082" x="1695450" y="4641850"/>
          <p14:tracePt t="33090" x="1701800" y="4660900"/>
          <p14:tracePt t="33104" x="1720850" y="4686300"/>
          <p14:tracePt t="33121" x="1733550" y="4711700"/>
          <p14:tracePt t="33138" x="1739900" y="4711700"/>
          <p14:tracePt t="33154" x="1752600" y="4711700"/>
          <p14:tracePt t="33187" x="1771650" y="4711700"/>
          <p14:tracePt t="33204" x="1790700" y="4711700"/>
          <p14:tracePt t="33221" x="1816100" y="4730750"/>
          <p14:tracePt t="33238" x="1879600" y="4775200"/>
          <p14:tracePt t="33254" x="1981200" y="4813300"/>
          <p14:tracePt t="33271" x="2089150" y="4838700"/>
          <p14:tracePt t="33287" x="2159000" y="4838700"/>
          <p14:tracePt t="33304" x="2184400" y="4845050"/>
          <p14:tracePt t="33322" x="2197100" y="4845050"/>
          <p14:tracePt t="33343" x="2203450" y="4845050"/>
          <p14:tracePt t="33354" x="2209800" y="4851400"/>
          <p14:tracePt t="33371" x="2228850" y="4870450"/>
          <p14:tracePt t="33387" x="2254250" y="4895850"/>
          <p14:tracePt t="33404" x="2260600" y="4908550"/>
          <p14:tracePt t="33472" x="2260600" y="4914900"/>
          <p14:tracePt t="33493" x="2254250" y="4921250"/>
          <p14:tracePt t="33498" x="2254250" y="4927600"/>
          <p14:tracePt t="33506" x="2254250" y="4940300"/>
          <p14:tracePt t="33521" x="2254250" y="4953000"/>
          <p14:tracePt t="33537" x="2247900" y="4984750"/>
          <p14:tracePt t="33554" x="2228850" y="5010150"/>
          <p14:tracePt t="33571" x="2197100" y="5029200"/>
          <p14:tracePt t="33587" x="2152650" y="5035550"/>
          <p14:tracePt t="33604" x="2133600" y="5035550"/>
          <p14:tracePt t="33659" x="2127250" y="5035550"/>
          <p14:tracePt t="33670" x="2127250" y="5029200"/>
          <p14:tracePt t="33678" x="2120900" y="5022850"/>
          <p14:tracePt t="33687" x="2120900" y="5010150"/>
          <p14:tracePt t="33704" x="2114550" y="4991100"/>
          <p14:tracePt t="33721" x="2114550" y="4984750"/>
          <p14:tracePt t="33737" x="2114550" y="4978400"/>
          <p14:tracePt t="33812" x="2114550" y="4972050"/>
          <p14:tracePt t="33838" x="2120900" y="4972050"/>
          <p14:tracePt t="33850" x="2127250" y="4965700"/>
          <p14:tracePt t="33866" x="2133600" y="4959350"/>
          <p14:tracePt t="33874" x="2146300" y="4953000"/>
          <p14:tracePt t="33887" x="2159000" y="4946650"/>
          <p14:tracePt t="33904" x="2197100" y="4921250"/>
          <p14:tracePt t="33920" x="2222500" y="4908550"/>
          <p14:tracePt t="33937" x="2241550" y="4908550"/>
          <p14:tracePt t="33954" x="2260600" y="4908550"/>
          <p14:tracePt t="33970" x="2298700" y="4908550"/>
          <p14:tracePt t="33987" x="2393950" y="4902200"/>
          <p14:tracePt t="34004" x="2495550" y="4883150"/>
          <p14:tracePt t="34021" x="2578100" y="4864100"/>
          <p14:tracePt t="34037" x="2641600" y="4857750"/>
          <p14:tracePt t="34054" x="2667000" y="4857750"/>
          <p14:tracePt t="34070" x="2686050" y="4883150"/>
          <p14:tracePt t="34087" x="2711450" y="4895850"/>
          <p14:tracePt t="34104" x="2736850" y="4902200"/>
          <p14:tracePt t="34120" x="2781300" y="4902200"/>
          <p14:tracePt t="34137" x="2813050" y="4902200"/>
          <p14:tracePt t="34154" x="2825750" y="4902200"/>
          <p14:tracePt t="34190" x="2825750" y="4914900"/>
          <p14:tracePt t="34206" x="2819400" y="4921250"/>
          <p14:tracePt t="34300" x="2813050" y="4921250"/>
          <p14:tracePt t="34310" x="2806700" y="4921250"/>
          <p14:tracePt t="34342" x="2800350" y="4921250"/>
          <p14:tracePt t="34358" x="2787650" y="4921250"/>
          <p14:tracePt t="34366" x="2774950" y="4921250"/>
          <p14:tracePt t="34375" x="2762250" y="4921250"/>
          <p14:tracePt t="34387" x="2749550" y="4921250"/>
          <p14:tracePt t="34404" x="2698750" y="4921250"/>
          <p14:tracePt t="34420" x="2660650" y="4927600"/>
          <p14:tracePt t="34437" x="2578100" y="4946650"/>
          <p14:tracePt t="34454" x="2482850" y="4972050"/>
          <p14:tracePt t="34470" x="2413000" y="4991100"/>
          <p14:tracePt t="34487" x="2387600" y="5003800"/>
          <p14:tracePt t="34504" x="2355850" y="5003800"/>
          <p14:tracePt t="34520" x="2317750" y="5003800"/>
          <p14:tracePt t="34537" x="2298700" y="5003800"/>
          <p14:tracePt t="34553" x="2247900" y="4997450"/>
          <p14:tracePt t="34570" x="2235200" y="4991100"/>
          <p14:tracePt t="34638" x="2222500" y="4991100"/>
          <p14:tracePt t="34646" x="2216150" y="4997450"/>
          <p14:tracePt t="34654" x="2203450" y="4997450"/>
          <p14:tracePt t="34670" x="2184400" y="5003800"/>
          <p14:tracePt t="34687" x="2165350" y="5010150"/>
          <p14:tracePt t="34704" x="2159000" y="5010150"/>
          <p14:tracePt t="34720" x="2146300" y="5010150"/>
          <p14:tracePt t="34737" x="2108200" y="5016500"/>
          <p14:tracePt t="34753" x="2057400" y="5035550"/>
          <p14:tracePt t="34770" x="2019300" y="5054600"/>
          <p14:tracePt t="34787" x="2006600" y="5060950"/>
          <p14:tracePt t="34803" x="2000250" y="5060950"/>
          <p14:tracePt t="34837" x="1993900" y="5054600"/>
          <p14:tracePt t="34854" x="1981200" y="5048250"/>
          <p14:tracePt t="34924" x="1981200" y="5035550"/>
          <p14:tracePt t="34936" x="1987550" y="5029200"/>
          <p14:tracePt t="34944" x="1993900" y="5022850"/>
          <p14:tracePt t="34953" x="2000250" y="5016500"/>
          <p14:tracePt t="34970" x="2006600" y="5016500"/>
          <p14:tracePt t="34987" x="2006600" y="5010150"/>
          <p14:tracePt t="35014" x="2012950" y="5010150"/>
          <p14:tracePt t="35026" x="2025650" y="5010150"/>
          <p14:tracePt t="35037" x="2038350" y="5010150"/>
          <p14:tracePt t="35053" x="2063750" y="5010150"/>
          <p14:tracePt t="35070" x="2076450" y="5010150"/>
          <p14:tracePt t="35087" x="2082800" y="5010150"/>
          <p14:tracePt t="35158" x="2089150" y="5010150"/>
          <p14:tracePt t="35174" x="2095500" y="5010150"/>
          <p14:tracePt t="35182" x="2101850" y="5010150"/>
          <p14:tracePt t="35188" x="2114550" y="5010150"/>
          <p14:tracePt t="35203" x="2120900" y="5010150"/>
          <p14:tracePt t="35248" x="2127250" y="5003800"/>
          <p14:tracePt t="35260" x="2133600" y="5003800"/>
          <p14:tracePt t="35268" x="2139950" y="4997450"/>
          <p14:tracePt t="35275" x="2146300" y="4997450"/>
          <p14:tracePt t="35290" x="2159000" y="4991100"/>
          <p14:tracePt t="35303" x="2171700" y="4991100"/>
          <p14:tracePt t="35320" x="2197100" y="4991100"/>
          <p14:tracePt t="35337" x="2222500" y="4984750"/>
          <p14:tracePt t="35353" x="2279650" y="4965700"/>
          <p14:tracePt t="35370" x="2292350" y="4965700"/>
          <p14:tracePt t="35386" x="2317750" y="4965700"/>
          <p14:tracePt t="35403" x="2343150" y="4965700"/>
          <p14:tracePt t="35420" x="2368550" y="4965700"/>
          <p14:tracePt t="35436" x="2400300" y="4959350"/>
          <p14:tracePt t="35454" x="2463800" y="4940300"/>
          <p14:tracePt t="35470" x="2508250" y="4927600"/>
          <p14:tracePt t="35486" x="2533650" y="4914900"/>
          <p14:tracePt t="35503" x="2559050" y="4902200"/>
          <p14:tracePt t="35520" x="2584450" y="4895850"/>
          <p14:tracePt t="35536" x="2590800" y="4895850"/>
          <p14:tracePt t="35584" x="2603500" y="4895850"/>
          <p14:tracePt t="35590" x="2609850" y="4895850"/>
          <p14:tracePt t="35603" x="2622550" y="4895850"/>
          <p14:tracePt t="35620" x="2647950" y="4895850"/>
          <p14:tracePt t="35636" x="2667000" y="4895850"/>
          <p14:tracePt t="35758" x="2673350" y="4895850"/>
          <p14:tracePt t="35770" x="2679700" y="4895850"/>
          <p14:tracePt t="35780" x="2692400" y="4895850"/>
          <p14:tracePt t="35794" x="2698750" y="4895850"/>
          <p14:tracePt t="35826" x="2705100" y="4895850"/>
          <p14:tracePt t="35844" x="2705100" y="4902200"/>
          <p14:tracePt t="35874" x="2711450" y="4902200"/>
          <p14:tracePt t="35884" x="2717800" y="4902200"/>
          <p14:tracePt t="35892" x="2730500" y="4902200"/>
          <p14:tracePt t="35903" x="2736850" y="4902200"/>
          <p14:tracePt t="35920" x="2755900" y="4902200"/>
          <p14:tracePt t="35936" x="2781300" y="4908550"/>
          <p14:tracePt t="35953" x="2825750" y="4908550"/>
          <p14:tracePt t="35970" x="2851150" y="4908550"/>
          <p14:tracePt t="35986" x="2863850" y="4908550"/>
          <p14:tracePt t="36003" x="2870200" y="4908550"/>
          <p14:tracePt t="36076" x="2876550" y="4908550"/>
          <p14:tracePt t="36082" x="2876550" y="4914900"/>
          <p14:tracePt t="36090" x="2882900" y="4921250"/>
          <p14:tracePt t="36103" x="2882900" y="4927600"/>
          <p14:tracePt t="36134" x="2889250" y="4927600"/>
          <p14:tracePt t="36320" x="2882900" y="4933950"/>
          <p14:tracePt t="36328" x="2876550" y="4933950"/>
          <p14:tracePt t="36336" x="2870200" y="4933950"/>
          <p14:tracePt t="36353" x="2857500" y="4940300"/>
          <p14:tracePt t="36370" x="2844800" y="4940300"/>
          <p14:tracePt t="36386" x="2819400" y="4933950"/>
          <p14:tracePt t="36403" x="2794000" y="4927600"/>
          <p14:tracePt t="36419" x="2768600" y="4927600"/>
          <p14:tracePt t="36436" x="2705100" y="4927600"/>
          <p14:tracePt t="36453" x="2590800" y="4927600"/>
          <p14:tracePt t="36470" x="2393950" y="4940300"/>
          <p14:tracePt t="36486" x="2343150" y="4940300"/>
          <p14:tracePt t="36503" x="2317750" y="4940300"/>
          <p14:tracePt t="36519" x="2292350" y="4940300"/>
          <p14:tracePt t="36536" x="2235200" y="4908550"/>
          <p14:tracePt t="36553" x="2076450" y="4889500"/>
          <p14:tracePt t="36569" x="1733550" y="4895850"/>
          <p14:tracePt t="36586" x="1638300" y="4927600"/>
          <p14:tracePt t="36603" x="1619250" y="4946650"/>
          <p14:tracePt t="36636" x="1619250" y="4940300"/>
          <p14:tracePt t="36653" x="1612900" y="4940300"/>
          <p14:tracePt t="36669" x="1574800" y="4940300"/>
          <p14:tracePt t="36686" x="1549400" y="4927600"/>
          <p14:tracePt t="36703" x="1517650" y="4902200"/>
          <p14:tracePt t="36719" x="1511300" y="4876800"/>
          <p14:tracePt t="36736" x="1511300" y="4870450"/>
          <p14:tracePt t="36753" x="1504950" y="4864100"/>
          <p14:tracePt t="36769" x="1479550" y="4857750"/>
          <p14:tracePt t="36786" x="1454150" y="4832350"/>
          <p14:tracePt t="36802" x="1447800" y="4800600"/>
          <p14:tracePt t="36819" x="1441450" y="4730750"/>
          <p14:tracePt t="36836" x="1441450" y="4679950"/>
          <p14:tracePt t="36853" x="1454150" y="4654550"/>
          <p14:tracePt t="36869" x="1466850" y="4629150"/>
          <p14:tracePt t="36886" x="1473200" y="4603750"/>
          <p14:tracePt t="36902" x="1466850" y="4565650"/>
          <p14:tracePt t="36919" x="1466850" y="4533900"/>
          <p14:tracePt t="36936" x="1473200" y="4476750"/>
          <p14:tracePt t="36952" x="1473200" y="4394200"/>
          <p14:tracePt t="36969" x="1473200" y="4330700"/>
          <p14:tracePt t="36986" x="1473200" y="4279900"/>
          <p14:tracePt t="37003" x="1485900" y="4191000"/>
          <p14:tracePt t="37019" x="1504950" y="4102100"/>
          <p14:tracePt t="37036" x="1524000" y="4076700"/>
          <p14:tracePt t="37052" x="1555750" y="4044950"/>
          <p14:tracePt t="37069" x="1581150" y="4032250"/>
          <p14:tracePt t="37086" x="1600200" y="4006850"/>
          <p14:tracePt t="37103" x="1606550" y="3994150"/>
          <p14:tracePt t="37119" x="1606550" y="3987800"/>
          <p14:tracePt t="37136" x="1606550" y="3981450"/>
          <p14:tracePt t="37153" x="1606550" y="3956050"/>
          <p14:tracePt t="37169" x="1606550" y="3930650"/>
          <p14:tracePt t="37186" x="1600200" y="3898900"/>
          <p14:tracePt t="37202" x="1568450" y="3848100"/>
          <p14:tracePt t="37219" x="1555750" y="3822700"/>
          <p14:tracePt t="37236" x="1530350" y="3797300"/>
          <p14:tracePt t="37252" x="1511300" y="3771900"/>
          <p14:tracePt t="37269" x="1498600" y="3746500"/>
          <p14:tracePt t="37286" x="1498600" y="3721100"/>
          <p14:tracePt t="37302" x="1498600" y="3702050"/>
          <p14:tracePt t="37319" x="1498600" y="3689350"/>
          <p14:tracePt t="37336" x="1498600" y="3663950"/>
          <p14:tracePt t="37352" x="1504950" y="3638550"/>
          <p14:tracePt t="37369" x="1517650" y="3613150"/>
          <p14:tracePt t="37386" x="1536700" y="3594100"/>
          <p14:tracePt t="37402" x="1536700" y="3587750"/>
          <p14:tracePt t="37419" x="1543050" y="3575050"/>
          <p14:tracePt t="37436" x="1543050" y="3568700"/>
          <p14:tracePt t="37452" x="1543050" y="3543300"/>
          <p14:tracePt t="37469" x="1543050" y="3505200"/>
          <p14:tracePt t="37486" x="1562100" y="3479800"/>
          <p14:tracePt t="37502" x="1587500" y="3454400"/>
          <p14:tracePt t="37519" x="1606550" y="3429000"/>
          <p14:tracePt t="37536" x="1606550" y="3422650"/>
          <p14:tracePt t="37552" x="1606550" y="3416300"/>
          <p14:tracePt t="37569" x="1606550" y="3403600"/>
          <p14:tracePt t="37602" x="1606550" y="3384550"/>
          <p14:tracePt t="37619" x="1606550" y="3352800"/>
          <p14:tracePt t="37636" x="1606550" y="3327400"/>
          <p14:tracePt t="37652" x="1606550" y="3308350"/>
          <p14:tracePt t="37669" x="1606550" y="3282950"/>
          <p14:tracePt t="37686" x="1625600" y="3244850"/>
          <p14:tracePt t="37702" x="1638300" y="3213100"/>
          <p14:tracePt t="37719" x="1644650" y="3181350"/>
          <p14:tracePt t="37735" x="1644650" y="3136900"/>
          <p14:tracePt t="37752" x="1612900" y="3105150"/>
          <p14:tracePt t="37769" x="1574800" y="3054350"/>
          <p14:tracePt t="37785" x="1562100" y="3028950"/>
          <p14:tracePt t="37802" x="1549400" y="3003550"/>
          <p14:tracePt t="37819" x="1536700" y="2965450"/>
          <p14:tracePt t="37835" x="1530350" y="2927350"/>
          <p14:tracePt t="37852" x="1524000" y="2863850"/>
          <p14:tracePt t="37869" x="1498600" y="2794000"/>
          <p14:tracePt t="37885" x="1479550" y="2730500"/>
          <p14:tracePt t="37902" x="1479550" y="2717800"/>
          <p14:tracePt t="37976" x="1479550" y="2711450"/>
          <p14:tracePt t="37988" x="1479550" y="2705100"/>
          <p14:tracePt t="37996" x="1479550" y="2692400"/>
          <p14:tracePt t="38002" x="1479550" y="2679700"/>
          <p14:tracePt t="38019" x="1479550" y="2667000"/>
          <p14:tracePt t="38035" x="1479550" y="2647950"/>
          <p14:tracePt t="38052" x="1479550" y="2641600"/>
          <p14:tracePt t="38069" x="1466850" y="2641600"/>
          <p14:tracePt t="38102" x="1466850" y="2622550"/>
          <p14:tracePt t="38119" x="1485900" y="2609850"/>
          <p14:tracePt t="38135" x="1511300" y="2597150"/>
          <p14:tracePt t="38152" x="1524000" y="2584450"/>
          <p14:tracePt t="38169" x="1524000" y="2578100"/>
          <p14:tracePt t="38186" x="1517650" y="2546350"/>
          <p14:tracePt t="38202" x="1517650" y="2540000"/>
          <p14:tracePt t="38219" x="1517650" y="2514600"/>
          <p14:tracePt t="38235" x="1517650" y="2508250"/>
          <p14:tracePt t="38276" x="1517650" y="2501900"/>
          <p14:tracePt t="38288" x="1517650" y="2495550"/>
          <p14:tracePt t="38302" x="1524000" y="2489200"/>
          <p14:tracePt t="38319" x="1549400" y="2463800"/>
          <p14:tracePt t="38335" x="1555750" y="2451100"/>
          <p14:tracePt t="38352" x="1562100" y="2432050"/>
          <p14:tracePt t="38369" x="1562100" y="2413000"/>
          <p14:tracePt t="38385" x="1562100" y="2393950"/>
          <p14:tracePt t="38402" x="1555750" y="2368550"/>
          <p14:tracePt t="38419" x="1555750" y="2343150"/>
          <p14:tracePt t="38435" x="1574800" y="2298700"/>
          <p14:tracePt t="38452" x="1581150" y="2298700"/>
          <p14:tracePt t="38494" x="1581150" y="2292350"/>
          <p14:tracePt t="38510" x="1581150" y="2286000"/>
          <p14:tracePt t="38588" x="1581150" y="2305050"/>
          <p14:tracePt t="38596" x="1581150" y="2349500"/>
          <p14:tracePt t="38604" x="1574800" y="2381250"/>
          <p14:tracePt t="38618" x="1568450" y="2413000"/>
          <p14:tracePt t="38636" x="1562100" y="2457450"/>
          <p14:tracePt t="38652" x="1581150" y="2476500"/>
          <p14:tracePt t="38668" x="1606550" y="2501900"/>
          <p14:tracePt t="38685" x="1638300" y="2578100"/>
          <p14:tracePt t="38702" x="1689100" y="2749550"/>
          <p14:tracePt t="38718" x="1765300" y="2997200"/>
          <p14:tracePt t="38735" x="1866900" y="3270250"/>
          <p14:tracePt t="38752" x="1936750" y="3511550"/>
          <p14:tracePt t="38768" x="1962150" y="3575050"/>
          <p14:tracePt t="38785" x="1981200" y="3600450"/>
          <p14:tracePt t="38802" x="1981200" y="3606800"/>
          <p14:tracePt t="38818" x="1993900" y="3606800"/>
          <p14:tracePt t="38835" x="2000250" y="3619500"/>
          <p14:tracePt t="38852" x="2012950" y="3625850"/>
          <p14:tracePt t="38868" x="2019300" y="3632200"/>
          <p14:tracePt t="38902" x="2019300" y="3638550"/>
          <p14:tracePt t="38952" x="2019300" y="3651250"/>
          <p14:tracePt t="38959" x="2019300" y="3657600"/>
          <p14:tracePt t="38968" x="2019300" y="3670300"/>
          <p14:tracePt t="38985" x="2000250" y="3702050"/>
          <p14:tracePt t="39002" x="1968500" y="3727450"/>
          <p14:tracePt t="39018" x="1936750" y="3752850"/>
          <p14:tracePt t="39035" x="1911350" y="3771900"/>
          <p14:tracePt t="39104" x="1911350" y="3765550"/>
          <p14:tracePt t="39111" x="1905000" y="3765550"/>
          <p14:tracePt t="39120" x="1898650" y="3765550"/>
          <p14:tracePt t="39135" x="1892300" y="3765550"/>
          <p14:tracePt t="39151" x="1885950" y="3765550"/>
          <p14:tracePt t="39314" x="1885950" y="3759200"/>
          <p14:tracePt t="39326" x="1885950" y="3752850"/>
          <p14:tracePt t="39335" x="1885950" y="3746500"/>
          <p14:tracePt t="39351" x="1892300" y="3740150"/>
          <p14:tracePt t="39416" x="1898650" y="3740150"/>
          <p14:tracePt t="39440" x="1905000" y="3740150"/>
          <p14:tracePt t="39448" x="1911350" y="3740150"/>
          <p14:tracePt t="39454" x="1924050" y="3740150"/>
          <p14:tracePt t="39468" x="1936750" y="3746500"/>
          <p14:tracePt t="39485" x="1974850" y="3746500"/>
          <p14:tracePt t="39501" x="2000250" y="3752850"/>
          <p14:tracePt t="39548" x="2006600" y="3752850"/>
          <p14:tracePt t="39576" x="2012950" y="3752850"/>
          <p14:tracePt t="39584" x="2025650" y="3752850"/>
          <p14:tracePt t="39592" x="2038350" y="3759200"/>
          <p14:tracePt t="39601" x="2051050" y="3759200"/>
          <p14:tracePt t="39618" x="2063750" y="3765550"/>
          <p14:tracePt t="39682" x="2070100" y="3765550"/>
          <p14:tracePt t="39688" x="2076450" y="3765550"/>
          <p14:tracePt t="39698" x="2082800" y="3765550"/>
          <p14:tracePt t="39704" x="2089150" y="3765550"/>
          <p14:tracePt t="39782" x="2095500" y="3765550"/>
          <p14:tracePt t="39790" x="2108200" y="3765550"/>
          <p14:tracePt t="39801" x="2120900" y="3765550"/>
          <p14:tracePt t="39818" x="2146300" y="3765550"/>
          <p14:tracePt t="39835" x="2171700" y="3765550"/>
          <p14:tracePt t="39851" x="2222500" y="3752850"/>
          <p14:tracePt t="39868" x="2266950" y="3740150"/>
          <p14:tracePt t="39884" x="2292350" y="3740150"/>
          <p14:tracePt t="39901" x="2317750" y="3740150"/>
          <p14:tracePt t="39918" x="2343150" y="3752850"/>
          <p14:tracePt t="39934" x="2355850" y="3752850"/>
          <p14:tracePt t="39951" x="2368550" y="3759200"/>
          <p14:tracePt t="39968" x="2393950" y="3765550"/>
          <p14:tracePt t="39984" x="2432050" y="3765550"/>
          <p14:tracePt t="40001" x="2501900" y="3765550"/>
          <p14:tracePt t="40018" x="2571750" y="3765550"/>
          <p14:tracePt t="40034" x="2584450" y="3765550"/>
          <p14:tracePt t="40051" x="2590800" y="3765550"/>
          <p14:tracePt t="40084" x="2603500" y="3765550"/>
          <p14:tracePt t="40101" x="2641600" y="3759200"/>
          <p14:tracePt t="40118" x="2686050" y="3752850"/>
          <p14:tracePt t="40134" x="2724150" y="3752850"/>
          <p14:tracePt t="40151" x="2749550" y="3746500"/>
          <p14:tracePt t="40168" x="2768600" y="3746500"/>
          <p14:tracePt t="40184" x="2774950" y="3746500"/>
          <p14:tracePt t="40322" x="2774950" y="3740150"/>
          <p14:tracePt t="40334" x="2781300" y="3740150"/>
          <p14:tracePt t="40498" x="2774950" y="3740150"/>
          <p14:tracePt t="40506" x="2724150" y="3733800"/>
          <p14:tracePt t="40512" x="2673350" y="3733800"/>
          <p14:tracePt t="40520" x="2603500" y="3721100"/>
          <p14:tracePt t="40535" x="2501900" y="3721100"/>
          <p14:tracePt t="40551" x="2235200" y="3740150"/>
          <p14:tracePt t="40568" x="1485900" y="3879850"/>
          <p14:tracePt t="40584" x="711200" y="4108450"/>
          <p14:tracePt t="40601" x="165100" y="4279900"/>
          <p14:tracePt t="41728" x="12700" y="4184650"/>
          <p14:tracePt t="41734" x="44450" y="4159250"/>
          <p14:tracePt t="41742" x="76200" y="4133850"/>
          <p14:tracePt t="41750" x="114300" y="4095750"/>
          <p14:tracePt t="41767" x="152400" y="4064000"/>
          <p14:tracePt t="41784" x="184150" y="4025900"/>
          <p14:tracePt t="41800" x="196850" y="4006850"/>
          <p14:tracePt t="41843" x="196850" y="3994150"/>
          <p14:tracePt t="41852" x="203200" y="3956050"/>
          <p14:tracePt t="41867" x="222250" y="3911600"/>
          <p14:tracePt t="41883" x="317500" y="3733800"/>
          <p14:tracePt t="41900" x="368300" y="3676650"/>
          <p14:tracePt t="41917" x="508000" y="3517900"/>
          <p14:tracePt t="41934" x="635000" y="3346450"/>
          <p14:tracePt t="41950" x="666750" y="3225800"/>
          <p14:tracePt t="41967" x="666750" y="3155950"/>
          <p14:tracePt t="41984" x="654050" y="3130550"/>
          <p14:tracePt t="42000" x="647700" y="3105150"/>
          <p14:tracePt t="42017" x="635000" y="3067050"/>
          <p14:tracePt t="42034" x="628650" y="3022600"/>
          <p14:tracePt t="42050" x="628650" y="2863850"/>
          <p14:tracePt t="42067" x="641350" y="2755900"/>
          <p14:tracePt t="42083" x="647700" y="2705100"/>
          <p14:tracePt t="42100" x="647700" y="2673350"/>
          <p14:tracePt t="42117" x="647700" y="2641600"/>
          <p14:tracePt t="42133" x="647700" y="2603500"/>
          <p14:tracePt t="42150" x="660400" y="2559050"/>
          <p14:tracePt t="42167" x="666750" y="2527300"/>
          <p14:tracePt t="42183" x="685800" y="2482850"/>
          <p14:tracePt t="42200" x="685800" y="2476500"/>
          <p14:tracePt t="42246" x="685800" y="2470150"/>
          <p14:tracePt t="42270" x="692150" y="2463800"/>
          <p14:tracePt t="42279" x="711200" y="2444750"/>
          <p14:tracePt t="42284" x="723900" y="2432050"/>
          <p14:tracePt t="42300" x="755650" y="2406650"/>
          <p14:tracePt t="42317" x="768350" y="2387600"/>
          <p14:tracePt t="42390" x="768350" y="2381250"/>
          <p14:tracePt t="42402" x="768350" y="2374900"/>
          <p14:tracePt t="42409" x="768350" y="2368550"/>
          <p14:tracePt t="42484" x="768350" y="2362200"/>
          <p14:tracePt t="42492" x="781050" y="2349500"/>
          <p14:tracePt t="42500" x="806450" y="2324100"/>
          <p14:tracePt t="42517" x="882650" y="2292350"/>
          <p14:tracePt t="42533" x="933450" y="2266950"/>
          <p14:tracePt t="42550" x="946150" y="2260600"/>
          <p14:tracePt t="42567" x="958850" y="2254250"/>
          <p14:tracePt t="42583" x="1016000" y="2222500"/>
          <p14:tracePt t="42600" x="1143000" y="2159000"/>
          <p14:tracePt t="42617" x="1384300" y="2057400"/>
          <p14:tracePt t="42633" x="1549400" y="2044700"/>
          <p14:tracePt t="42650" x="1663700" y="2044700"/>
          <p14:tracePt t="42667" x="1733550" y="2044700"/>
          <p14:tracePt t="42683" x="1778000" y="2063750"/>
          <p14:tracePt t="42700" x="1803400" y="2076450"/>
          <p14:tracePt t="42717" x="1828800" y="2089150"/>
          <p14:tracePt t="42733" x="1879600" y="2101850"/>
          <p14:tracePt t="42750" x="1955800" y="2101850"/>
          <p14:tracePt t="42767" x="1981200" y="2101850"/>
          <p14:tracePt t="42783" x="2006600" y="2101850"/>
          <p14:tracePt t="42800" x="2076450" y="2101850"/>
          <p14:tracePt t="42816" x="2139950" y="2101850"/>
          <p14:tracePt t="42833" x="2209800" y="2101850"/>
          <p14:tracePt t="42850" x="2273300" y="2095500"/>
          <p14:tracePt t="42866" x="2279650" y="2089150"/>
          <p14:tracePt t="42900" x="2298700" y="2082800"/>
          <p14:tracePt t="42916" x="2393950" y="2057400"/>
          <p14:tracePt t="42933" x="2571750" y="2000250"/>
          <p14:tracePt t="42950" x="2667000" y="1962150"/>
          <p14:tracePt t="42966" x="2730500" y="1949450"/>
          <p14:tracePt t="42983" x="2736850" y="1943100"/>
          <p14:tracePt t="43042" x="2743200" y="1943100"/>
          <p14:tracePt t="43054" x="2749550" y="1936750"/>
          <p14:tracePt t="43062" x="2768600" y="1930400"/>
          <p14:tracePt t="43070" x="2774950" y="1930400"/>
          <p14:tracePt t="43083" x="2787650" y="1924050"/>
          <p14:tracePt t="43100" x="2832100" y="1911350"/>
          <p14:tracePt t="43133" x="2838450" y="1911350"/>
          <p14:tracePt t="43194" x="2844800" y="1911350"/>
          <p14:tracePt t="43210" x="2851150" y="1911350"/>
          <p14:tracePt t="43218" x="2857500" y="1917700"/>
          <p14:tracePt t="43226" x="2863850" y="1917700"/>
          <p14:tracePt t="43288" x="2870200" y="1917700"/>
          <p14:tracePt t="43300" x="2876550" y="1917700"/>
          <p14:tracePt t="43370" x="2876550" y="1924050"/>
          <p14:tracePt t="43394" x="2882900" y="1924050"/>
          <p14:tracePt t="43402" x="2895600" y="1924050"/>
          <p14:tracePt t="43410" x="2901950" y="1924050"/>
          <p14:tracePt t="43416" x="2914650" y="1924050"/>
          <p14:tracePt t="43654" x="2921000" y="1924050"/>
          <p14:tracePt t="43662" x="2933700" y="1924050"/>
          <p14:tracePt t="43675" x="2940050" y="1924050"/>
          <p14:tracePt t="43744" x="2946400" y="1924050"/>
          <p14:tracePt t="43756" x="2952750" y="1917700"/>
          <p14:tracePt t="43764" x="2959100" y="1917700"/>
          <p14:tracePt t="43780" x="2971800" y="1917700"/>
          <p14:tracePt t="43792" x="2978150" y="1917700"/>
          <p14:tracePt t="43912" x="2984500" y="1917700"/>
          <p14:tracePt t="43924" x="2990850" y="1917700"/>
          <p14:tracePt t="44186" x="2990850" y="1911350"/>
          <p14:tracePt t="44768" x="2997200" y="1911350"/>
          <p14:tracePt t="44775" x="3022600" y="1898650"/>
          <p14:tracePt t="44784" x="3054350" y="1879600"/>
          <p14:tracePt t="44799" x="3105150" y="1866900"/>
          <p14:tracePt t="44816" x="3130550" y="1854200"/>
          <p14:tracePt t="44832" x="3136900" y="1847850"/>
          <p14:tracePt t="44849" x="3162300" y="1835150"/>
          <p14:tracePt t="44866" x="3194050" y="1816100"/>
          <p14:tracePt t="44882" x="3219450" y="1797050"/>
          <p14:tracePt t="44899" x="3282950" y="1758950"/>
          <p14:tracePt t="44916" x="3346450" y="1739900"/>
          <p14:tracePt t="44933" x="3384550" y="1727200"/>
          <p14:tracePt t="44949" x="3416300" y="1708150"/>
          <p14:tracePt t="44966" x="3454400" y="1701800"/>
          <p14:tracePt t="44982" x="3479800" y="1695450"/>
          <p14:tracePt t="44999" x="3492500" y="1689100"/>
          <p14:tracePt t="45016" x="3517900" y="1682750"/>
          <p14:tracePt t="45032" x="3536950" y="1676400"/>
          <p14:tracePt t="45049" x="3568700" y="1676400"/>
          <p14:tracePt t="45065" x="3581400" y="1676400"/>
          <p14:tracePt t="45082" x="3606800" y="1676400"/>
          <p14:tracePt t="45099" x="3632200" y="1676400"/>
          <p14:tracePt t="45116" x="3644900" y="1682750"/>
          <p14:tracePt t="45132" x="3663950" y="1689100"/>
          <p14:tracePt t="45149" x="3689350" y="1708150"/>
          <p14:tracePt t="45165" x="3727450" y="1733550"/>
          <p14:tracePt t="45182" x="3752850" y="1746250"/>
          <p14:tracePt t="45199" x="3778250" y="1752600"/>
          <p14:tracePt t="45215" x="3803650" y="1752600"/>
          <p14:tracePt t="45232" x="3829050" y="1758950"/>
          <p14:tracePt t="45249" x="3854450" y="1758950"/>
          <p14:tracePt t="45265" x="3879850" y="1771650"/>
          <p14:tracePt t="45282" x="3949700" y="1784350"/>
          <p14:tracePt t="45299" x="3981450" y="1790700"/>
          <p14:tracePt t="45315" x="4006850" y="1797050"/>
          <p14:tracePt t="45332" x="4032250" y="1803400"/>
          <p14:tracePt t="45349" x="4064000" y="1822450"/>
          <p14:tracePt t="45365" x="4108450" y="1854200"/>
          <p14:tracePt t="45382" x="4140200" y="1866900"/>
          <p14:tracePt t="45399" x="4171950" y="1879600"/>
          <p14:tracePt t="45415" x="4197350" y="1885950"/>
          <p14:tracePt t="45432" x="4222750" y="1885950"/>
          <p14:tracePt t="45449" x="4241800" y="1892300"/>
          <p14:tracePt t="45465" x="4260850" y="1892300"/>
          <p14:tracePt t="45482" x="4286250" y="1892300"/>
          <p14:tracePt t="45499" x="4311650" y="1898650"/>
          <p14:tracePt t="45515" x="4337050" y="1905000"/>
          <p14:tracePt t="45532" x="4375150" y="1905000"/>
          <p14:tracePt t="45549" x="4394200" y="1905000"/>
          <p14:tracePt t="45582" x="4406900" y="1905000"/>
          <p14:tracePt t="45599" x="4432300" y="1905000"/>
          <p14:tracePt t="45615" x="4464050" y="1905000"/>
          <p14:tracePt t="45632" x="4483100" y="1898650"/>
          <p14:tracePt t="45649" x="4489450" y="1898650"/>
          <p14:tracePt t="45665" x="4495800" y="1898650"/>
          <p14:tracePt t="45682" x="4508500" y="1898650"/>
          <p14:tracePt t="45699" x="4533900" y="1885950"/>
          <p14:tracePt t="45715" x="4559300" y="1879600"/>
          <p14:tracePt t="45732" x="4597400" y="1866900"/>
          <p14:tracePt t="45749" x="4660900" y="1866900"/>
          <p14:tracePt t="45766" x="4711700" y="1866900"/>
          <p14:tracePt t="45782" x="4743450" y="1860550"/>
          <p14:tracePt t="45798" x="4775200" y="1860550"/>
          <p14:tracePt t="45815" x="4800600" y="1860550"/>
          <p14:tracePt t="45832" x="4819650" y="1854200"/>
          <p14:tracePt t="45848" x="4845050" y="1854200"/>
          <p14:tracePt t="45865" x="4876800" y="1854200"/>
          <p14:tracePt t="45882" x="4914900" y="1841500"/>
          <p14:tracePt t="45899" x="4940300" y="1841500"/>
          <p14:tracePt t="45915" x="4959350" y="1841500"/>
          <p14:tracePt t="45932" x="4965700" y="1841500"/>
          <p14:tracePt t="45948" x="4984750" y="1841500"/>
          <p14:tracePt t="45965" x="5016500" y="1841500"/>
          <p14:tracePt t="45982" x="5041900" y="1828800"/>
          <p14:tracePt t="45998" x="5067300" y="1822450"/>
          <p14:tracePt t="46016" x="5092700" y="1822450"/>
          <p14:tracePt t="46032" x="5118100" y="1816100"/>
          <p14:tracePt t="46048" x="5143500" y="1816100"/>
          <p14:tracePt t="46065" x="5168900" y="1816100"/>
          <p14:tracePt t="46082" x="5207000" y="1809750"/>
          <p14:tracePt t="46098" x="5219700" y="1809750"/>
          <p14:tracePt t="46115" x="5245100" y="1809750"/>
          <p14:tracePt t="46132" x="5270500" y="1809750"/>
          <p14:tracePt t="46148" x="5295900" y="1809750"/>
          <p14:tracePt t="46165" x="5321300" y="1809750"/>
          <p14:tracePt t="46182" x="5327650" y="1809750"/>
          <p14:tracePt t="46198" x="5353050" y="1816100"/>
          <p14:tracePt t="46215" x="5378450" y="1816100"/>
          <p14:tracePt t="46232" x="5410200" y="1822450"/>
          <p14:tracePt t="46248" x="5435600" y="1822450"/>
          <p14:tracePt t="46265" x="5461000" y="1822450"/>
          <p14:tracePt t="46282" x="5486400" y="1822450"/>
          <p14:tracePt t="46298" x="5505450" y="1822450"/>
          <p14:tracePt t="46315" x="5530850" y="1822450"/>
          <p14:tracePt t="46331" x="5607050" y="1822450"/>
          <p14:tracePt t="46348" x="5689600" y="1822450"/>
          <p14:tracePt t="46365" x="5746750" y="1822450"/>
          <p14:tracePt t="46382" x="5772150" y="1822450"/>
          <p14:tracePt t="46398" x="5791200" y="1822450"/>
          <p14:tracePt t="46415" x="5810250" y="1822450"/>
          <p14:tracePt t="46432" x="5835650" y="1822450"/>
          <p14:tracePt t="46448" x="5861050" y="1822450"/>
          <p14:tracePt t="46465" x="5886450" y="1822450"/>
          <p14:tracePt t="46482" x="5930900" y="1822450"/>
          <p14:tracePt t="46498" x="5956300" y="1822450"/>
          <p14:tracePt t="46515" x="5988050" y="1822450"/>
          <p14:tracePt t="46532" x="6019800" y="1822450"/>
          <p14:tracePt t="46548" x="6051550" y="1822450"/>
          <p14:tracePt t="46565" x="6064250" y="1822450"/>
          <p14:tracePt t="46581" x="6076950" y="1822450"/>
          <p14:tracePt t="46598" x="6096000" y="1822450"/>
          <p14:tracePt t="46615" x="6127750" y="1822450"/>
          <p14:tracePt t="46631" x="6159500" y="1822450"/>
          <p14:tracePt t="46648" x="6203950" y="1822450"/>
          <p14:tracePt t="46665" x="6229350" y="1828800"/>
          <p14:tracePt t="46681" x="6254750" y="1828800"/>
          <p14:tracePt t="46698" x="6267450" y="1828800"/>
          <p14:tracePt t="46770" x="6273800" y="1828800"/>
          <p14:tracePt t="46980" x="6267450" y="1828800"/>
          <p14:tracePt t="47074" x="6261100" y="1835150"/>
          <p14:tracePt t="47090" x="6254750" y="1841500"/>
          <p14:tracePt t="47097" x="6248400" y="1847850"/>
          <p14:tracePt t="47106" x="6242050" y="1854200"/>
          <p14:tracePt t="47116" x="6242050" y="1866900"/>
          <p14:tracePt t="47131" x="6235700" y="1892300"/>
          <p14:tracePt t="47148" x="6235700" y="1924050"/>
          <p14:tracePt t="47165" x="6235700" y="2006600"/>
          <p14:tracePt t="47181" x="6210300" y="2101850"/>
          <p14:tracePt t="47198" x="6184900" y="2222500"/>
          <p14:tracePt t="47214" x="6191250" y="2451100"/>
          <p14:tracePt t="47231" x="6191250" y="2540000"/>
          <p14:tracePt t="47248" x="6191250" y="2635250"/>
          <p14:tracePt t="47264" x="6184900" y="2711450"/>
          <p14:tracePt t="47281" x="6134100" y="2813050"/>
          <p14:tracePt t="47298" x="5994400" y="2901950"/>
          <p14:tracePt t="47314" x="5803900" y="2984500"/>
          <p14:tracePt t="47316" x="5689600" y="3016250"/>
          <p14:tracePt t="47331" x="5435600" y="3117850"/>
          <p14:tracePt t="47348" x="5194300" y="3238500"/>
          <p14:tracePt t="47364" x="4927600" y="3321050"/>
          <p14:tracePt t="47381" x="4667250" y="3371850"/>
          <p14:tracePt t="47398" x="4375150" y="3441700"/>
          <p14:tracePt t="47414" x="4324350" y="3448050"/>
          <p14:tracePt t="47431" x="4311650" y="3460750"/>
          <p14:tracePt t="47448" x="4216400" y="3505200"/>
          <p14:tracePt t="47464" x="4146550" y="3530600"/>
          <p14:tracePt t="47481" x="4089400" y="3543300"/>
          <p14:tracePt t="47498" x="3987800" y="3575050"/>
          <p14:tracePt t="47514" x="3924300" y="3575050"/>
          <p14:tracePt t="47531" x="3860800" y="3587750"/>
          <p14:tracePt t="47656" x="3848100" y="3594100"/>
          <p14:tracePt t="47664" x="3790950" y="3632200"/>
          <p14:tracePt t="47672" x="3721100" y="3651250"/>
          <p14:tracePt t="47681" x="3663950" y="3676650"/>
          <p14:tracePt t="47698" x="3657600" y="3683000"/>
          <p14:tracePt t="47738" x="3651250" y="3683000"/>
          <p14:tracePt t="47746" x="3625850" y="3689350"/>
          <p14:tracePt t="47840" x="3625850" y="3695700"/>
          <p14:tracePt t="47848" x="3619500" y="3708400"/>
          <p14:tracePt t="47855" x="3606800" y="3727450"/>
          <p14:tracePt t="47864" x="3587750" y="3740150"/>
          <p14:tracePt t="47881" x="3511550" y="3771900"/>
          <p14:tracePt t="47898" x="3460750" y="3803650"/>
          <p14:tracePt t="47914" x="3467100" y="3810000"/>
          <p14:tracePt t="47931" x="3492500" y="3810000"/>
          <p14:tracePt t="47947" x="3511550" y="3797300"/>
          <p14:tracePt t="47964" x="3429000" y="3867150"/>
          <p14:tracePt t="47981" x="3270250" y="3956050"/>
          <p14:tracePt t="47997" x="3194050" y="3994150"/>
          <p14:tracePt t="48014" x="3194050" y="4013200"/>
          <p14:tracePt t="48031" x="3194050" y="4038600"/>
          <p14:tracePt t="48047" x="3213100" y="4064000"/>
          <p14:tracePt t="48064" x="3232150" y="4083050"/>
          <p14:tracePt t="48081" x="3244850" y="4083050"/>
          <p14:tracePt t="48097" x="3232150" y="4083050"/>
          <p14:tracePt t="48114" x="3213100" y="4102100"/>
          <p14:tracePt t="48131" x="3206750" y="4102100"/>
          <p14:tracePt t="48189" x="3206750" y="4108450"/>
          <p14:tracePt t="48198" x="3213100" y="4127500"/>
          <p14:tracePt t="48205" x="3225800" y="4140200"/>
          <p14:tracePt t="48214" x="3225800" y="4146550"/>
          <p14:tracePt t="48231" x="3232150" y="4146550"/>
          <p14:tracePt t="48247" x="3251200" y="4146550"/>
          <p14:tracePt t="48264" x="3263900" y="4146550"/>
          <p14:tracePt t="48281" x="3263900" y="4159250"/>
          <p14:tracePt t="48297" x="3232150" y="4260850"/>
          <p14:tracePt t="48314" x="3200400" y="4324350"/>
          <p14:tracePt t="48331" x="3187700" y="4337050"/>
          <p14:tracePt t="48358" x="3181350" y="4343400"/>
          <p14:tracePt t="48366" x="3155950" y="4368800"/>
          <p14:tracePt t="48381" x="3060700" y="4464050"/>
          <p14:tracePt t="48397" x="2628900" y="4895850"/>
          <p14:tracePt t="48414" x="2184400" y="5264150"/>
          <p14:tracePt t="48431" x="2051050" y="5416550"/>
          <p14:tracePt t="48447" x="1974850" y="5530850"/>
          <p14:tracePt t="48464" x="1930400" y="5594350"/>
          <p14:tracePt t="48481" x="1898650" y="5638800"/>
          <p14:tracePt t="48498" x="1847850" y="5683250"/>
          <p14:tracePt t="48514" x="1803400" y="5708650"/>
          <p14:tracePt t="48531" x="1720850" y="5746750"/>
          <p14:tracePt t="48547" x="1625600" y="5772150"/>
          <p14:tracePt t="48564" x="1517650" y="5772150"/>
          <p14:tracePt t="48581" x="1390650" y="5759450"/>
          <p14:tracePt t="48597" x="1257300" y="5727700"/>
          <p14:tracePt t="48614" x="1143000" y="5727700"/>
          <p14:tracePt t="48631" x="1066800" y="5727700"/>
          <p14:tracePt t="48647" x="1041400" y="5727700"/>
          <p14:tracePt t="48664" x="1009650" y="5702300"/>
          <p14:tracePt t="48680" x="984250" y="5657850"/>
          <p14:tracePt t="48697" x="933450" y="5632450"/>
          <p14:tracePt t="48714" x="882650" y="5600700"/>
          <p14:tracePt t="48730" x="787400" y="5568950"/>
          <p14:tracePt t="48747" x="698500" y="5530850"/>
          <p14:tracePt t="48826" x="704850" y="5530850"/>
          <p14:tracePt t="48882" x="698500" y="5530850"/>
          <p14:tracePt t="48890" x="692150" y="5530850"/>
          <p14:tracePt t="48897" x="685800" y="5524500"/>
          <p14:tracePt t="48914" x="692150" y="5505450"/>
          <p14:tracePt t="48930" x="698500" y="5499100"/>
          <p14:tracePt t="48947" x="736600" y="5461000"/>
          <p14:tracePt t="48964" x="762000" y="5429250"/>
          <p14:tracePt t="48980" x="781050" y="5410200"/>
          <p14:tracePt t="49058" x="806450" y="5403850"/>
          <p14:tracePt t="49064" x="901700" y="5397500"/>
          <p14:tracePt t="49072" x="1003300" y="5397500"/>
          <p14:tracePt t="49080" x="1079500" y="5397500"/>
          <p14:tracePt t="49097" x="1200150" y="5429250"/>
          <p14:tracePt t="49114" x="1282700" y="5441950"/>
          <p14:tracePt t="49130" x="1390650" y="5461000"/>
          <p14:tracePt t="49147" x="1498600" y="5499100"/>
          <p14:tracePt t="49164" x="1631950" y="5543550"/>
          <p14:tracePt t="49180" x="1758950" y="5600700"/>
          <p14:tracePt t="49197" x="1866900" y="5657850"/>
          <p14:tracePt t="49214" x="1885950" y="5664200"/>
          <p14:tracePt t="49260" x="1885950" y="5670550"/>
          <p14:tracePt t="49269" x="1885950" y="5676900"/>
          <p14:tracePt t="49280" x="1892300" y="5683250"/>
          <p14:tracePt t="49297" x="1917700" y="5689600"/>
          <p14:tracePt t="49313" x="1968500" y="5689600"/>
          <p14:tracePt t="49330" x="1987550" y="5689600"/>
          <p14:tracePt t="49374" x="1987550" y="5695950"/>
          <p14:tracePt t="49388" x="1981200" y="5695950"/>
          <p14:tracePt t="49419" x="1981200" y="5689600"/>
          <p14:tracePt t="49444" x="1974850" y="5683250"/>
          <p14:tracePt t="49452" x="1968500" y="5683250"/>
          <p14:tracePt t="49460" x="1962150" y="5670550"/>
          <p14:tracePt t="49466" x="1962150" y="5657850"/>
          <p14:tracePt t="49480" x="1962150" y="5638800"/>
          <p14:tracePt t="49497" x="1962150" y="5575300"/>
          <p14:tracePt t="49513" x="1968500" y="5524500"/>
          <p14:tracePt t="49530" x="1968500" y="5499100"/>
          <p14:tracePt t="49547" x="1968500" y="5486400"/>
          <p14:tracePt t="49605" x="1968500" y="5480050"/>
          <p14:tracePt t="49612" x="1968500" y="5454650"/>
          <p14:tracePt t="49620" x="1968500" y="5429250"/>
          <p14:tracePt t="49630" x="1968500" y="5410200"/>
          <p14:tracePt t="49647" x="1968500" y="5378450"/>
          <p14:tracePt t="49663" x="1968500" y="5353050"/>
          <p14:tracePt t="49680" x="1981200" y="5334000"/>
          <p14:tracePt t="49697" x="2006600" y="5314950"/>
          <p14:tracePt t="49713" x="2063750" y="5276850"/>
          <p14:tracePt t="49730" x="2089150" y="5251450"/>
          <p14:tracePt t="49747" x="2108200" y="5226050"/>
          <p14:tracePt t="49763" x="2127250" y="5207000"/>
          <p14:tracePt t="49780" x="2133600" y="5200650"/>
          <p14:tracePt t="49797" x="2133600" y="5194300"/>
          <p14:tracePt t="49868" x="2133600" y="5187950"/>
          <p14:tracePt t="49896" x="2139950" y="5187950"/>
          <p14:tracePt t="49936" x="2146300" y="5187950"/>
          <p14:tracePt t="49958" x="2146300" y="5181600"/>
          <p14:tracePt t="49998" x="2152650" y="5181600"/>
          <p14:tracePt t="50010" x="2159000" y="5181600"/>
          <p14:tracePt t="50260" x="2165350" y="5181600"/>
          <p14:tracePt t="50272" x="2171700" y="5181600"/>
          <p14:tracePt t="50278" x="2178050" y="5181600"/>
          <p14:tracePt t="50286" x="2190750" y="5181600"/>
          <p14:tracePt t="50296" x="2203450" y="5187950"/>
          <p14:tracePt t="50313" x="2235200" y="5200650"/>
          <p14:tracePt t="50330" x="2260600" y="5213350"/>
          <p14:tracePt t="50346" x="2286000" y="5226050"/>
          <p14:tracePt t="50363" x="2311400" y="5232400"/>
          <p14:tracePt t="50380" x="2324100" y="5238750"/>
          <p14:tracePt t="50396" x="2343150" y="5245100"/>
          <p14:tracePt t="50413" x="2374900" y="5264150"/>
          <p14:tracePt t="50430" x="2400300" y="5283200"/>
          <p14:tracePt t="50446" x="2425700" y="5302250"/>
          <p14:tracePt t="50463" x="2438400" y="5308600"/>
          <p14:tracePt t="50543" x="2444750" y="5308600"/>
          <p14:tracePt t="50556" x="2451100" y="5308600"/>
          <p14:tracePt t="50566" x="2457450" y="5308600"/>
          <p14:tracePt t="50572" x="2470150" y="5308600"/>
          <p14:tracePt t="50580" x="2482850" y="5308600"/>
          <p14:tracePt t="50596" x="2508250" y="5302250"/>
          <p14:tracePt t="50613" x="2533650" y="5289550"/>
          <p14:tracePt t="50630" x="2552700" y="5289550"/>
          <p14:tracePt t="50646" x="2559050" y="5283200"/>
          <p14:tracePt t="50692" x="2565400" y="5283200"/>
          <p14:tracePt t="50701" x="2571750" y="5283200"/>
          <p14:tracePt t="50713" x="2616200" y="5264150"/>
          <p14:tracePt t="50730" x="2724150" y="5251450"/>
          <p14:tracePt t="50746" x="2832100" y="5213350"/>
          <p14:tracePt t="50763" x="2952750" y="5181600"/>
          <p14:tracePt t="50779" x="2971800" y="5175250"/>
          <p14:tracePt t="50860" x="2984500" y="5168900"/>
          <p14:tracePt t="50868" x="2997200" y="5168900"/>
          <p14:tracePt t="50876" x="3009900" y="5168900"/>
          <p14:tracePt t="50884" x="3016250" y="5168900"/>
          <p14:tracePt t="50908" x="3022600" y="5168900"/>
          <p14:tracePt t="50914" x="3035300" y="5168900"/>
          <p14:tracePt t="50929" x="3054350" y="5168900"/>
          <p14:tracePt t="50946" x="3079750" y="5168900"/>
          <p14:tracePt t="50963" x="3098800" y="5168900"/>
          <p14:tracePt t="50979" x="3105150" y="5168900"/>
          <p14:tracePt t="50996" x="3117850" y="5168900"/>
          <p14:tracePt t="51013" x="3168650" y="5194300"/>
          <p14:tracePt t="51030" x="3232150" y="5213350"/>
          <p14:tracePt t="51046" x="3282950" y="5238750"/>
          <p14:tracePt t="51063" x="3314700" y="5245100"/>
          <p14:tracePt t="51079" x="3333750" y="5251450"/>
          <p14:tracePt t="51096" x="3352800" y="5251450"/>
          <p14:tracePt t="51113" x="3378200" y="5251450"/>
          <p14:tracePt t="51129" x="3435350" y="5257800"/>
          <p14:tracePt t="51146" x="3505200" y="5264150"/>
          <p14:tracePt t="51163" x="3613150" y="5283200"/>
          <p14:tracePt t="51179" x="3663950" y="5289550"/>
          <p14:tracePt t="51196" x="3695700" y="5289550"/>
          <p14:tracePt t="51213" x="3746500" y="5289550"/>
          <p14:tracePt t="51229" x="3778250" y="5283200"/>
          <p14:tracePt t="51246" x="3816350" y="5276850"/>
          <p14:tracePt t="51263" x="3835400" y="5276850"/>
          <p14:tracePt t="51279" x="3886200" y="5276850"/>
          <p14:tracePt t="51296" x="3956050" y="5270500"/>
          <p14:tracePt t="51313" x="4006850" y="5257800"/>
          <p14:tracePt t="51329" x="4044950" y="5251450"/>
          <p14:tracePt t="51346" x="4070350" y="5238750"/>
          <p14:tracePt t="51363" x="4108450" y="5219700"/>
          <p14:tracePt t="51379" x="4159250" y="5194300"/>
          <p14:tracePt t="51396" x="4210050" y="5168900"/>
          <p14:tracePt t="51413" x="4305300" y="5156200"/>
          <p14:tracePt t="51429" x="4406900" y="5156200"/>
          <p14:tracePt t="51446" x="4476750" y="5156200"/>
          <p14:tracePt t="51463" x="4521200" y="5156200"/>
          <p14:tracePt t="51479" x="4565650" y="5156200"/>
          <p14:tracePt t="51496" x="4610100" y="5143500"/>
          <p14:tracePt t="51513" x="4692650" y="5149850"/>
          <p14:tracePt t="51529" x="4806950" y="5149850"/>
          <p14:tracePt t="51546" x="4940300" y="5137150"/>
          <p14:tracePt t="51562" x="5054600" y="5105400"/>
          <p14:tracePt t="51579" x="5143500" y="5080000"/>
          <p14:tracePt t="51596" x="5162550" y="5073650"/>
          <p14:tracePt t="51612" x="5168900" y="5073650"/>
          <p14:tracePt t="51629" x="5194300" y="5073650"/>
          <p14:tracePt t="51646" x="5232400" y="5099050"/>
          <p14:tracePt t="51663" x="5295900" y="5118100"/>
          <p14:tracePt t="51679" x="5359400" y="5118100"/>
          <p14:tracePt t="51696" x="5441950" y="5118100"/>
          <p14:tracePt t="51713" x="5499100" y="5111750"/>
          <p14:tracePt t="51729" x="5530850" y="5099050"/>
          <p14:tracePt t="51746" x="5549900" y="5099050"/>
          <p14:tracePt t="51779" x="5568950" y="5099050"/>
          <p14:tracePt t="51796" x="5607050" y="5092700"/>
          <p14:tracePt t="51812" x="5765800" y="5080000"/>
          <p14:tracePt t="51829" x="5886450" y="5067300"/>
          <p14:tracePt t="51846" x="6000750" y="5048250"/>
          <p14:tracePt t="51862" x="6102350" y="5010150"/>
          <p14:tracePt t="51879" x="6159500" y="4984750"/>
          <p14:tracePt t="51896" x="6191250" y="4984750"/>
          <p14:tracePt t="51912" x="6229350" y="4984750"/>
          <p14:tracePt t="51929" x="6305550" y="5003800"/>
          <p14:tracePt t="51946" x="6375400" y="5010150"/>
          <p14:tracePt t="51962" x="6457950" y="5035550"/>
          <p14:tracePt t="51979" x="6534150" y="5060950"/>
          <p14:tracePt t="51996" x="6565900" y="5073650"/>
          <p14:tracePt t="52012" x="6597650" y="5105400"/>
          <p14:tracePt t="52029" x="6616700" y="5130800"/>
          <p14:tracePt t="52046" x="6635750" y="5168900"/>
          <p14:tracePt t="52062" x="6648450" y="5175250"/>
          <p14:tracePt t="52079" x="6692900" y="5213350"/>
          <p14:tracePt t="52096" x="6762750" y="5238750"/>
          <p14:tracePt t="52112" x="6845300" y="5245100"/>
          <p14:tracePt t="52129" x="6889750" y="5238750"/>
          <p14:tracePt t="52146" x="6915150" y="5232400"/>
          <p14:tracePt t="52162" x="6927850" y="5232400"/>
          <p14:tracePt t="52179" x="6940550" y="5270500"/>
          <p14:tracePt t="52196" x="6946900" y="5289550"/>
          <p14:tracePt t="52212" x="6953250" y="5295900"/>
          <p14:tracePt t="52229" x="6959600" y="5295900"/>
          <p14:tracePt t="52246" x="6965950" y="5295900"/>
          <p14:tracePt t="52262" x="6978650" y="5295900"/>
          <p14:tracePt t="52279" x="6985000" y="5295900"/>
          <p14:tracePt t="52296" x="7016750" y="5302250"/>
          <p14:tracePt t="52312" x="7029450" y="5308600"/>
          <p14:tracePt t="52546" x="7023100" y="5308600"/>
          <p14:tracePt t="52586" x="7016750" y="5302250"/>
          <p14:tracePt t="52608" x="7010400" y="5302250"/>
          <p14:tracePt t="52620" x="7010400" y="5295900"/>
          <p14:tracePt t="52628" x="7004050" y="5295900"/>
          <p14:tracePt t="52636" x="7004050" y="5289550"/>
          <p14:tracePt t="52645" x="6991350" y="5283200"/>
          <p14:tracePt t="52662" x="6965950" y="5276850"/>
          <p14:tracePt t="52679" x="6934200" y="5276850"/>
          <p14:tracePt t="52695" x="6896100" y="5270500"/>
          <p14:tracePt t="52712" x="6858000" y="5257800"/>
          <p14:tracePt t="52729" x="6788150" y="5238750"/>
          <p14:tracePt t="52745" x="6546850" y="5181600"/>
          <p14:tracePt t="52762" x="6273800" y="5137150"/>
          <p14:tracePt t="52779" x="5854700" y="5086350"/>
          <p14:tracePt t="52795" x="5308600" y="5010150"/>
          <p14:tracePt t="52812" x="4902200" y="4965700"/>
          <p14:tracePt t="52829" x="4686300" y="4959350"/>
          <p14:tracePt t="52846" x="4400550" y="4908550"/>
          <p14:tracePt t="52862" x="4216400" y="4857750"/>
          <p14:tracePt t="52879" x="4140200" y="4826000"/>
          <p14:tracePt t="52895" x="3911600" y="4724400"/>
          <p14:tracePt t="52912" x="3708400" y="4635500"/>
          <p14:tracePt t="52929" x="3448050" y="4546600"/>
          <p14:tracePt t="52945" x="3225800" y="4514850"/>
          <p14:tracePt t="52962" x="3124200" y="4502150"/>
          <p14:tracePt t="52979" x="3111500" y="4502150"/>
          <p14:tracePt t="53014" x="3105150" y="4502150"/>
          <p14:tracePt t="53029" x="3092450" y="4495800"/>
          <p14:tracePt t="53045" x="3067050" y="4470400"/>
          <p14:tracePt t="53062" x="3041650" y="4445000"/>
          <p14:tracePt t="53079" x="2990850" y="4413250"/>
          <p14:tracePt t="53095" x="2870200" y="4362450"/>
          <p14:tracePt t="53112" x="2774950" y="4330700"/>
          <p14:tracePt t="53128" x="2686050" y="4292600"/>
          <p14:tracePt t="53145" x="2628900" y="4229100"/>
          <p14:tracePt t="53162" x="2565400" y="4127500"/>
          <p14:tracePt t="53179" x="2508250" y="4025900"/>
          <p14:tracePt t="53195" x="2482850" y="3987800"/>
          <p14:tracePt t="53212" x="2457450" y="3968750"/>
          <p14:tracePt t="53229" x="2451100" y="3962400"/>
          <p14:tracePt t="53245" x="2438400" y="3956050"/>
          <p14:tracePt t="53262" x="2413000" y="3943350"/>
          <p14:tracePt t="53279" x="2381250" y="3911600"/>
          <p14:tracePt t="53295" x="2305050" y="3873500"/>
          <p14:tracePt t="53312" x="2101850" y="3702050"/>
          <p14:tracePt t="53328" x="1955800" y="3638550"/>
          <p14:tracePt t="53345" x="1898650" y="3619500"/>
          <p14:tracePt t="53362" x="1892300" y="3619500"/>
          <p14:tracePt t="53410" x="1885950" y="3619500"/>
          <p14:tracePt t="53428" x="1879600" y="3619500"/>
          <p14:tracePt t="53810" x="1885950" y="3619500"/>
          <p14:tracePt t="53826" x="1885950" y="3632200"/>
          <p14:tracePt t="53834" x="1885950" y="3638550"/>
          <p14:tracePt t="53862" x="1885950" y="3644900"/>
          <p14:tracePt t="53882" x="1885950" y="3651250"/>
          <p14:tracePt t="53890" x="1879600" y="3657600"/>
          <p14:tracePt t="54068" x="1879600" y="3670300"/>
          <p14:tracePt t="54120" x="1885950" y="3670300"/>
          <p14:tracePt t="54158" x="1892300" y="3676650"/>
          <p14:tracePt t="54167" x="1905000" y="3689350"/>
          <p14:tracePt t="54174" x="1917700" y="3689350"/>
          <p14:tracePt t="54183" x="1930400" y="3695700"/>
          <p14:tracePt t="54195" x="1936750" y="3695700"/>
          <p14:tracePt t="54212" x="1955800" y="3702050"/>
          <p14:tracePt t="54228" x="1962150" y="3702050"/>
          <p14:tracePt t="54326" x="1968500" y="3702050"/>
          <p14:tracePt t="54334" x="1981200" y="3695700"/>
          <p14:tracePt t="54342" x="1987550" y="3695700"/>
          <p14:tracePt t="54350" x="1993900" y="3695700"/>
          <p14:tracePt t="54370" x="2000250" y="3695700"/>
          <p14:tracePt t="54458" x="2006600" y="3695700"/>
          <p14:tracePt t="54478" x="2012950" y="3695700"/>
          <p14:tracePt t="54496" x="2019300" y="3695700"/>
          <p14:tracePt t="54510" x="2025650" y="3695700"/>
          <p14:tracePt t="54518" x="2032000" y="3695700"/>
          <p14:tracePt t="54598" x="2038350" y="3695700"/>
          <p14:tracePt t="54608" x="2044700" y="3695700"/>
          <p14:tracePt t="54614" x="2044700" y="3702050"/>
          <p14:tracePt t="54628" x="2051050" y="3702050"/>
          <p14:tracePt t="54644" x="2063750" y="3708400"/>
          <p14:tracePt t="59068" x="2070100" y="3702050"/>
          <p14:tracePt t="59074" x="2070100" y="3695700"/>
          <p14:tracePt t="60600" x="2076450" y="3695700"/>
          <p14:tracePt t="60612" x="2082800" y="3695700"/>
          <p14:tracePt t="60620" x="2082800" y="3689350"/>
          <p14:tracePt t="60628" x="2089150" y="3689350"/>
          <p14:tracePt t="60642" x="2101850" y="3689350"/>
          <p14:tracePt t="60658" x="2114550" y="3683000"/>
          <p14:tracePt t="60675" x="2120900" y="3683000"/>
          <p14:tracePt t="60720" x="2127250" y="3676650"/>
          <p14:tracePt t="60728" x="2133600" y="3676650"/>
          <p14:tracePt t="60742" x="2139950" y="3676650"/>
          <p14:tracePt t="60830" x="2146300" y="3670300"/>
          <p14:tracePt t="60842" x="2152650" y="3670300"/>
          <p14:tracePt t="60854" x="2159000" y="3670300"/>
          <p14:tracePt t="60871" x="2171700" y="3670300"/>
          <p14:tracePt t="60878" x="2184400" y="3670300"/>
          <p14:tracePt t="60892" x="2197100" y="3670300"/>
          <p14:tracePt t="60908" x="2203450" y="3670300"/>
          <p14:tracePt t="60942" x="2209800" y="3670300"/>
          <p14:tracePt t="60958" x="2222500" y="3670300"/>
          <p14:tracePt t="60975" x="2241550" y="3670300"/>
          <p14:tracePt t="60992" x="2260600" y="3670300"/>
          <p14:tracePt t="61008" x="2266950" y="3670300"/>
          <p14:tracePt t="61025" x="2292350" y="3676650"/>
          <p14:tracePt t="61042" x="2298700" y="3676650"/>
          <p14:tracePt t="61116" x="2311400" y="3676650"/>
          <p14:tracePt t="61122" x="2317750" y="3683000"/>
          <p14:tracePt t="61130" x="2330450" y="3683000"/>
          <p14:tracePt t="61142" x="2343150" y="3689350"/>
          <p14:tracePt t="61158" x="2355850" y="3695700"/>
          <p14:tracePt t="61175" x="2381250" y="3702050"/>
          <p14:tracePt t="61192" x="2387600" y="3702050"/>
          <p14:tracePt t="61274" x="2393950" y="3702050"/>
          <p14:tracePt t="61283" x="2400300" y="3702050"/>
          <p14:tracePt t="61298" x="2406650" y="3702050"/>
          <p14:tracePt t="61368" x="2413000" y="3702050"/>
          <p14:tracePt t="61376" x="2419350" y="3702050"/>
          <p14:tracePt t="61384" x="2432050" y="3702050"/>
          <p14:tracePt t="61392" x="2444750" y="3702050"/>
          <p14:tracePt t="61408" x="2451100" y="3702050"/>
          <p14:tracePt t="61498" x="2463800" y="3702050"/>
          <p14:tracePt t="61606" x="2476500" y="3695700"/>
          <p14:tracePt t="61626" x="2482850" y="3695700"/>
          <p14:tracePt t="61692" x="2489200" y="3695700"/>
          <p14:tracePt t="61708" x="2495550" y="3689350"/>
          <p14:tracePt t="61717" x="2501900" y="3689350"/>
          <p14:tracePt t="61822" x="2514600" y="3683000"/>
          <p14:tracePt t="61868" x="2520950" y="3683000"/>
          <p14:tracePt t="61883" x="2533650" y="3676650"/>
          <p14:tracePt t="61892" x="2546350" y="3670300"/>
          <p14:tracePt t="61899" x="2559050" y="3663950"/>
          <p14:tracePt t="61908" x="2565400" y="3663950"/>
          <p14:tracePt t="61924" x="2578100" y="3657600"/>
          <p14:tracePt t="61970" x="2584450" y="3657600"/>
          <p14:tracePt t="61998" x="2590800" y="3651250"/>
          <p14:tracePt t="62008" x="2590800" y="3644900"/>
          <p14:tracePt t="62084" x="2597150" y="3644900"/>
          <p14:tracePt t="62094" x="2609850" y="3644900"/>
          <p14:tracePt t="62102" x="2616200" y="3644900"/>
          <p14:tracePt t="62110" x="2628900" y="3644900"/>
          <p14:tracePt t="62124" x="2635250" y="3644900"/>
          <p14:tracePt t="62141" x="2641600" y="3644900"/>
          <p14:tracePt t="62227" x="2647950" y="3638550"/>
          <p14:tracePt t="62240" x="2654300" y="3638550"/>
          <p14:tracePt t="62248" x="2667000" y="3638550"/>
          <p14:tracePt t="62258" x="2679700" y="3638550"/>
          <p14:tracePt t="62274" x="2698750" y="3632200"/>
          <p14:tracePt t="62470" x="2711450" y="3632200"/>
          <p14:tracePt t="62498" x="2717800" y="3632200"/>
          <p14:tracePt t="62548" x="2724150" y="3632200"/>
          <p14:tracePt t="62560" x="2730500" y="3632200"/>
          <p14:tracePt t="62586" x="2736850" y="3632200"/>
          <p14:tracePt t="62594" x="2749550" y="3632200"/>
          <p14:tracePt t="62602" x="2762250" y="3632200"/>
          <p14:tracePt t="62613" x="2768600" y="3632200"/>
          <p14:tracePt t="62624" x="2781300" y="3632200"/>
          <p14:tracePt t="62641" x="2794000" y="3632200"/>
          <p14:tracePt t="62658" x="2813050" y="3632200"/>
          <p14:tracePt t="62674" x="2819400" y="3632200"/>
          <p14:tracePt t="62728" x="2825750" y="3632200"/>
          <p14:tracePt t="62742" x="2832100" y="3632200"/>
          <p14:tracePt t="62750" x="2838450" y="3632200"/>
          <p14:tracePt t="62824" x="2844800" y="3632200"/>
          <p14:tracePt t="62840" x="2851150" y="3632200"/>
          <p14:tracePt t="62850" x="2863850" y="3632200"/>
          <p14:tracePt t="62864" x="2870200" y="3632200"/>
          <p14:tracePt t="62874" x="2876550" y="3632200"/>
          <p14:tracePt t="62894" x="2882900" y="3632200"/>
          <p14:tracePt t="62946" x="2889250" y="3632200"/>
          <p14:tracePt t="62958" x="2895600" y="3632200"/>
          <p14:tracePt t="62966" x="2901950" y="3632200"/>
          <p14:tracePt t="62983" x="2901950" y="3625850"/>
          <p14:tracePt t="63074" x="2908300" y="3619500"/>
          <p14:tracePt t="63086" x="2914650" y="3613150"/>
          <p14:tracePt t="63098" x="2921000" y="3613150"/>
          <p14:tracePt t="63107" x="2921000" y="3606800"/>
          <p14:tracePt t="63180" x="2927350" y="3600450"/>
          <p14:tracePt t="63192" x="2940050" y="3594100"/>
          <p14:tracePt t="63204" x="2946400" y="3594100"/>
          <p14:tracePt t="63212" x="2952750" y="3581400"/>
          <p14:tracePt t="63224" x="2959100" y="3575050"/>
          <p14:tracePt t="63241" x="2971800" y="3562350"/>
          <p14:tracePt t="63336" x="2978150" y="3556000"/>
          <p14:tracePt t="63400" x="2978150" y="3549650"/>
          <p14:tracePt t="63450" x="2990850" y="3543300"/>
          <p14:tracePt t="63460" x="2997200" y="3543300"/>
          <p14:tracePt t="63484" x="3003550" y="3536950"/>
          <p14:tracePt t="63492" x="3009900" y="3536950"/>
          <p14:tracePt t="63500" x="3016250" y="3530600"/>
          <p14:tracePt t="63512" x="3016250" y="3524250"/>
          <p14:tracePt t="63536" x="3022600" y="3524250"/>
          <p14:tracePt t="63546" x="3022600" y="3517900"/>
          <p14:tracePt t="63610" x="3028950" y="3511550"/>
          <p14:tracePt t="63624" x="3035300" y="3505200"/>
          <p14:tracePt t="63632" x="3041650" y="3505200"/>
          <p14:tracePt t="63640" x="3054350" y="3492500"/>
          <p14:tracePt t="63657" x="3073400" y="3486150"/>
          <p14:tracePt t="63726" x="3079750" y="3486150"/>
          <p14:tracePt t="63738" x="3079750" y="3479800"/>
          <p14:tracePt t="63746" x="3086100" y="3479800"/>
          <p14:tracePt t="63818" x="3092450" y="3479800"/>
          <p14:tracePt t="63841" x="3098800" y="3473450"/>
          <p14:tracePt t="63852" x="3105150" y="3467100"/>
          <p14:tracePt t="63860" x="3105150" y="3460750"/>
          <p14:tracePt t="63902" x="3105150" y="3454400"/>
          <p14:tracePt t="63922" x="3111500" y="3448050"/>
          <p14:tracePt t="63930" x="3124200" y="3441700"/>
          <p14:tracePt t="63940" x="3130550" y="3429000"/>
          <p14:tracePt t="63957" x="3136900" y="3422650"/>
          <p14:tracePt t="63974" x="3136900" y="3409950"/>
          <p14:tracePt t="63990" x="3149600" y="3397250"/>
          <p14:tracePt t="64007" x="3155950" y="3384550"/>
          <p14:tracePt t="64024" x="3175000" y="3371850"/>
          <p14:tracePt t="64040" x="3187700" y="3352800"/>
          <p14:tracePt t="64057" x="3200400" y="3340100"/>
          <p14:tracePt t="64073" x="3213100" y="3333750"/>
          <p14:tracePt t="64140" x="3213100" y="3327400"/>
          <p14:tracePt t="64152" x="3219450" y="3321050"/>
          <p14:tracePt t="64160" x="3219450" y="3314700"/>
          <p14:tracePt t="64173" x="3219450" y="3302000"/>
          <p14:tracePt t="64190" x="3219450" y="3289300"/>
          <p14:tracePt t="64207" x="3219450" y="3282950"/>
          <p14:tracePt t="64242" x="3219450" y="3276600"/>
          <p14:tracePt t="64258" x="3219450" y="3270250"/>
          <p14:tracePt t="64273" x="3232150" y="3263900"/>
          <p14:tracePt t="64390" x="3238500" y="3251200"/>
          <p14:tracePt t="64402" x="3244850" y="3244850"/>
          <p14:tracePt t="64422" x="3244850" y="3238500"/>
          <p14:tracePt t="64496" x="3251200" y="3232150"/>
          <p14:tracePt t="64508" x="3257550" y="3225800"/>
          <p14:tracePt t="64514" x="3257550" y="3219450"/>
          <p14:tracePt t="64526" x="3257550" y="3213100"/>
          <p14:tracePt t="64545" x="3263900" y="3206750"/>
          <p14:tracePt t="64562" x="3270250" y="3206750"/>
          <p14:tracePt t="64573" x="3270250" y="3200400"/>
          <p14:tracePt t="64590" x="3282950" y="3187700"/>
          <p14:tracePt t="64607" x="3302000" y="3175000"/>
          <p14:tracePt t="64623" x="3308350" y="3168650"/>
          <p14:tracePt t="64640" x="3321050" y="3168650"/>
          <p14:tracePt t="64750" x="3327400" y="3155950"/>
          <p14:tracePt t="64812" x="3333750" y="3149600"/>
          <p14:tracePt t="64824" x="3340100" y="3143250"/>
          <p14:tracePt t="64830" x="3340100" y="3136900"/>
          <p14:tracePt t="64840" x="3346450" y="3136900"/>
          <p14:tracePt t="64857" x="3346450" y="3130550"/>
          <p14:tracePt t="64873" x="3352800" y="3124200"/>
          <p14:tracePt t="64906" x="3359150" y="3117850"/>
          <p14:tracePt t="64923" x="3365500" y="3111500"/>
          <p14:tracePt t="64940" x="3378200" y="3111500"/>
          <p14:tracePt t="64957" x="3384550" y="3105150"/>
          <p14:tracePt t="65174" x="3384550" y="3098800"/>
          <p14:tracePt t="65600" x="3384550" y="3092450"/>
          <p14:tracePt t="65765" x="3384550" y="3086100"/>
          <p14:tracePt t="65776" x="3384550" y="3079750"/>
          <p14:tracePt t="65784" x="3384550" y="3073400"/>
          <p14:tracePt t="65796" x="3384550" y="3067050"/>
          <p14:tracePt t="65806" x="3384550" y="3060700"/>
          <p14:tracePt t="65912" x="3384550" y="3054350"/>
          <p14:tracePt t="65920" x="3384550" y="3048000"/>
          <p14:tracePt t="66068" x="3384550" y="3041650"/>
          <p14:tracePt t="66090" x="3384550" y="3035300"/>
          <p14:tracePt t="66096" x="3384550" y="3028950"/>
          <p14:tracePt t="66106" x="3384550" y="3022600"/>
          <p14:tracePt t="66123" x="3397250" y="3009900"/>
          <p14:tracePt t="66139" x="3403600" y="3003550"/>
          <p14:tracePt t="66156" x="3416300" y="2990850"/>
          <p14:tracePt t="66173" x="3429000" y="2978150"/>
          <p14:tracePt t="66189" x="3441700" y="2959100"/>
          <p14:tracePt t="66206" x="3448050" y="2959100"/>
          <p14:tracePt t="66239" x="3460750" y="2952750"/>
          <p14:tracePt t="66256" x="3479800" y="2946400"/>
          <p14:tracePt t="66273" x="3511550" y="2921000"/>
          <p14:tracePt t="66289" x="3549650" y="2895600"/>
          <p14:tracePt t="66306" x="3594100" y="2863850"/>
          <p14:tracePt t="66322" x="3619500" y="2851150"/>
          <p14:tracePt t="66440" x="3625850" y="2844800"/>
          <p14:tracePt t="66451" x="3632200" y="2844800"/>
          <p14:tracePt t="66458" x="3632200" y="2838450"/>
          <p14:tracePt t="66472" x="3644900" y="2825750"/>
          <p14:tracePt t="66489" x="3676650" y="2806700"/>
          <p14:tracePt t="66841" x="3683000" y="2800350"/>
          <p14:tracePt t="66850" x="3695700" y="2794000"/>
          <p14:tracePt t="66856" x="3708400" y="2794000"/>
          <p14:tracePt t="66872" x="3721100" y="2787650"/>
          <p14:tracePt t="66889" x="3727450" y="2787650"/>
          <p14:tracePt t="66946" x="3727450" y="2781300"/>
          <p14:tracePt t="66958" x="3733800" y="2781300"/>
          <p14:tracePt t="66966" x="3733800" y="2774950"/>
          <p14:tracePt t="66974" x="3740150" y="2774950"/>
          <p14:tracePt t="66989" x="3746500" y="2774950"/>
          <p14:tracePt t="67006" x="3759200" y="2768600"/>
          <p14:tracePt t="67056" x="3765550" y="2768600"/>
          <p14:tracePt t="67092" x="3778250" y="2768600"/>
          <p14:tracePt t="67098" x="3778250" y="2762250"/>
          <p14:tracePt t="67106" x="3784600" y="2762250"/>
          <p14:tracePt t="67122" x="3790950" y="2762250"/>
          <p14:tracePt t="67188" x="3797300" y="2762250"/>
          <p14:tracePt t="67200" x="3803650" y="2755900"/>
          <p14:tracePt t="67208" x="3810000" y="2755900"/>
          <p14:tracePt t="67222" x="3810000" y="2749550"/>
          <p14:tracePt t="67239" x="3822700" y="2743200"/>
          <p14:tracePt t="67298" x="3829050" y="2743200"/>
          <p14:tracePt t="67311" x="3841750" y="2743200"/>
          <p14:tracePt t="67318" x="3854450" y="2736850"/>
          <p14:tracePt t="67326" x="3867150" y="2736850"/>
          <p14:tracePt t="67339" x="3873500" y="2736850"/>
          <p14:tracePt t="67355" x="3905250" y="2730500"/>
          <p14:tracePt t="67372" x="3924300" y="2724150"/>
          <p14:tracePt t="67389" x="3930650" y="2724150"/>
          <p14:tracePt t="67450" x="3943350" y="2717800"/>
          <p14:tracePt t="67463" x="3949700" y="2717800"/>
          <p14:tracePt t="67470" x="3956050" y="2717800"/>
          <p14:tracePt t="67478" x="3968750" y="2711450"/>
          <p14:tracePt t="67489" x="3975100" y="2711450"/>
          <p14:tracePt t="67505" x="4000500" y="2705100"/>
          <p14:tracePt t="67522" x="4019550" y="2698750"/>
          <p14:tracePt t="67590" x="4032250" y="2698750"/>
          <p14:tracePt t="67597" x="4044950" y="2698750"/>
          <p14:tracePt t="67606" x="4057650" y="2692400"/>
          <p14:tracePt t="67622" x="4083050" y="2686050"/>
          <p14:tracePt t="67639" x="4102100" y="2679700"/>
          <p14:tracePt t="67655" x="4114800" y="2679700"/>
          <p14:tracePt t="67672" x="4121150" y="2679700"/>
          <p14:tracePt t="67736" x="4127500" y="2679700"/>
          <p14:tracePt t="67748" x="4133850" y="2679700"/>
          <p14:tracePt t="67796" x="4140200" y="2679700"/>
          <p14:tracePt t="67806" x="4146550" y="2679700"/>
          <p14:tracePt t="67872" x="4152900" y="2679700"/>
          <p14:tracePt t="67880" x="4121150" y="2679700"/>
          <p14:tracePt t="67888" x="4064000" y="2698750"/>
          <p14:tracePt t="67905" x="3911600" y="2736850"/>
          <p14:tracePt t="67922" x="3765550" y="2755900"/>
          <p14:tracePt t="67938" x="3663950" y="2755900"/>
          <p14:tracePt t="67955" x="3581400" y="2755900"/>
          <p14:tracePt t="67972" x="3543300" y="2749550"/>
          <p14:tracePt t="67988" x="3479800" y="2736850"/>
          <p14:tracePt t="68005" x="3384550" y="2736850"/>
          <p14:tracePt t="68022" x="3321050" y="2736850"/>
          <p14:tracePt t="68038" x="3225800" y="2749550"/>
          <p14:tracePt t="68055" x="3130550" y="2768600"/>
          <p14:tracePt t="68072" x="3035300" y="2768600"/>
          <p14:tracePt t="68088" x="2984500" y="2743200"/>
          <p14:tracePt t="68105" x="2940050" y="2711450"/>
          <p14:tracePt t="68122" x="2921000" y="2705100"/>
          <p14:tracePt t="68138" x="2895600" y="2705100"/>
          <p14:tracePt t="68155" x="2870200" y="2705100"/>
          <p14:tracePt t="68172" x="2844800" y="2705100"/>
          <p14:tracePt t="68188" x="2819400" y="2711450"/>
          <p14:tracePt t="68205" x="2806700" y="2717800"/>
          <p14:tracePt t="68222" x="2787650" y="2724150"/>
          <p14:tracePt t="68238" x="2749550" y="2743200"/>
          <p14:tracePt t="68255" x="2660650" y="2774950"/>
          <p14:tracePt t="68272" x="2527300" y="2813050"/>
          <p14:tracePt t="68288" x="2362200" y="2851150"/>
          <p14:tracePt t="68305" x="2203450" y="2895600"/>
          <p14:tracePt t="68322" x="2082800" y="2933700"/>
          <p14:tracePt t="68324" x="2057400" y="2940050"/>
          <p14:tracePt t="68338" x="2044700" y="2940050"/>
          <p14:tracePt t="68355" x="2032000" y="2940050"/>
          <p14:tracePt t="68372" x="2006600" y="2940050"/>
          <p14:tracePt t="68388" x="1981200" y="2940050"/>
          <p14:tracePt t="68405" x="1962150" y="2940050"/>
          <p14:tracePt t="68422" x="1936750" y="2933700"/>
          <p14:tracePt t="68438" x="1917700" y="2933700"/>
          <p14:tracePt t="68455" x="1892300" y="2933700"/>
          <p14:tracePt t="68472" x="1854200" y="2933700"/>
          <p14:tracePt t="68488" x="1847850" y="2927350"/>
          <p14:tracePt t="68554" x="1841500" y="2921000"/>
          <p14:tracePt t="68628" x="1841500" y="2914650"/>
          <p14:tracePt t="68636" x="1847850" y="2901950"/>
          <p14:tracePt t="68644" x="1854200" y="2895600"/>
          <p14:tracePt t="68655" x="1866900" y="2889250"/>
          <p14:tracePt t="68671" x="1885950" y="2882900"/>
          <p14:tracePt t="68688" x="1911350" y="2876550"/>
          <p14:tracePt t="68705" x="1949450" y="2870200"/>
          <p14:tracePt t="68721" x="2051050" y="2838450"/>
          <p14:tracePt t="68738" x="2082800" y="2825750"/>
          <p14:tracePt t="68755" x="2108200" y="2819400"/>
          <p14:tracePt t="68771" x="2133600" y="2819400"/>
          <p14:tracePt t="68788" x="2159000" y="2813050"/>
          <p14:tracePt t="68805" x="2209800" y="2806700"/>
          <p14:tracePt t="68821" x="2311400" y="2781300"/>
          <p14:tracePt t="68838" x="2457450" y="2743200"/>
          <p14:tracePt t="68855" x="2628900" y="2698750"/>
          <p14:tracePt t="68871" x="2774950" y="2660650"/>
          <p14:tracePt t="68888" x="2933700" y="2654300"/>
          <p14:tracePt t="68905" x="2984500" y="2654300"/>
          <p14:tracePt t="68921" x="3067050" y="2679700"/>
          <p14:tracePt t="68938" x="3175000" y="2705100"/>
          <p14:tracePt t="68955" x="3276600" y="2705100"/>
          <p14:tracePt t="68971" x="3473450" y="2711450"/>
          <p14:tracePt t="68988" x="3625850" y="2686050"/>
          <p14:tracePt t="69005" x="3746500" y="2654300"/>
          <p14:tracePt t="69021" x="3816350" y="2641600"/>
          <p14:tracePt t="69038" x="3841750" y="2635250"/>
          <p14:tracePt t="69055" x="3867150" y="2635250"/>
          <p14:tracePt t="69071" x="3886200" y="2628900"/>
          <p14:tracePt t="69088" x="3911600" y="2628900"/>
          <p14:tracePt t="69105" x="3937000" y="2628900"/>
          <p14:tracePt t="69121" x="4089400" y="2641600"/>
          <p14:tracePt t="69138" x="4235450" y="2635250"/>
          <p14:tracePt t="69155" x="4387850" y="2603500"/>
          <p14:tracePt t="69171" x="4464050" y="2590800"/>
          <p14:tracePt t="69188" x="4470400" y="2590800"/>
          <p14:tracePt t="69262" x="4476750" y="2590800"/>
          <p14:tracePt t="69272" x="4483100" y="2590800"/>
          <p14:tracePt t="69280" x="4489450" y="2590800"/>
          <p14:tracePt t="69456" x="4489450" y="2584450"/>
          <p14:tracePt t="69706" x="4502150" y="2584450"/>
          <p14:tracePt t="69718" x="4508500" y="2584450"/>
          <p14:tracePt t="69726" x="4514850" y="2584450"/>
          <p14:tracePt t="69738" x="4533900" y="2584450"/>
          <p14:tracePt t="69754" x="4559300" y="2584450"/>
          <p14:tracePt t="69771" x="4597400" y="2597150"/>
          <p14:tracePt t="69788" x="4635500" y="2609850"/>
          <p14:tracePt t="69804" x="4692650" y="2622550"/>
          <p14:tracePt t="69821" x="4794250" y="2622550"/>
          <p14:tracePt t="69838" x="4902200" y="2616200"/>
          <p14:tracePt t="69854" x="5016500" y="2609850"/>
          <p14:tracePt t="69871" x="5111750" y="2609850"/>
          <p14:tracePt t="69888" x="5149850" y="2609850"/>
          <p14:tracePt t="69904" x="5168900" y="2609850"/>
          <p14:tracePt t="69921" x="5181600" y="2609850"/>
          <p14:tracePt t="70070" x="5187950" y="2609850"/>
          <p14:tracePt t="70156" x="5200650" y="2609850"/>
          <p14:tracePt t="70166" x="5207000" y="2609850"/>
          <p14:tracePt t="70174" x="5213350" y="2603500"/>
          <p14:tracePt t="70190" x="5219700" y="2603500"/>
          <p14:tracePt t="70234" x="5226050" y="2603500"/>
          <p14:tracePt t="70246" x="5232400" y="2597150"/>
          <p14:tracePt t="70252" x="5238750" y="2597150"/>
          <p14:tracePt t="70261" x="5245100" y="2597150"/>
          <p14:tracePt t="70272" x="5251450" y="2597150"/>
          <p14:tracePt t="70342" x="5270500" y="2597150"/>
          <p14:tracePt t="70350" x="5283200" y="2597150"/>
          <p14:tracePt t="70359" x="5295900" y="2597150"/>
          <p14:tracePt t="70371" x="5308600" y="2597150"/>
          <p14:tracePt t="70387" x="5334000" y="2597150"/>
          <p14:tracePt t="70404" x="5353050" y="2597150"/>
          <p14:tracePt t="70448" x="5359400" y="2597150"/>
          <p14:tracePt t="70460" x="5372100" y="2597150"/>
          <p14:tracePt t="70471" x="5384800" y="2597150"/>
          <p14:tracePt t="70487" x="5403850" y="2597150"/>
          <p14:tracePt t="70543" x="5410200" y="2597150"/>
          <p14:tracePt t="70564" x="5416550" y="2597150"/>
          <p14:tracePt t="70580" x="5422900" y="2597150"/>
          <p14:tracePt t="70590" x="5429250" y="2597150"/>
          <p14:tracePt t="70632" x="5435600" y="2597150"/>
          <p14:tracePt t="70648" x="5441950" y="2597150"/>
          <p14:tracePt t="70662" x="5448300" y="2597150"/>
          <p14:tracePt t="70670" x="5454650" y="2603500"/>
          <p14:tracePt t="70678" x="5461000" y="2603500"/>
          <p14:tracePt t="70776" x="5467350" y="2603500"/>
          <p14:tracePt t="70788" x="5473700" y="2603500"/>
          <p14:tracePt t="70796" x="5480050" y="2603500"/>
          <p14:tracePt t="70804" x="5505450" y="2603500"/>
          <p14:tracePt t="70820" x="5537200" y="2603500"/>
          <p14:tracePt t="70837" x="5549900" y="2603500"/>
          <p14:tracePt t="72446" x="5543550" y="2603500"/>
          <p14:tracePt t="72490" x="5537200" y="2603500"/>
          <p14:tracePt t="72732" x="5530850" y="2603500"/>
          <p14:tracePt t="73888" x="5524500" y="2603500"/>
          <p14:tracePt t="73900" x="5518150" y="2603500"/>
          <p14:tracePt t="73907" x="5518150" y="2597150"/>
          <p14:tracePt t="75156" x="5511800" y="2590800"/>
          <p14:tracePt t="75173" x="5505450" y="2584450"/>
          <p14:tracePt t="75770" x="5499100" y="2584450"/>
          <p14:tracePt t="75780" x="5492750" y="2578100"/>
          <p14:tracePt t="75788" x="5486400" y="2571750"/>
          <p14:tracePt t="76058" x="5480050" y="2565400"/>
          <p14:tracePt t="76074" x="5480050" y="2559050"/>
          <p14:tracePt t="76082" x="5473700" y="2552700"/>
          <p14:tracePt t="76476" x="5467350" y="2546350"/>
          <p14:tracePt t="76488" x="5461000" y="2546350"/>
          <p14:tracePt t="76496" x="5454650" y="2546350"/>
          <p14:tracePt t="76714" x="5454650" y="2540000"/>
          <p14:tracePt t="76722" x="5454650" y="2533650"/>
          <p14:tracePt t="76788" x="5461000" y="2533650"/>
          <p14:tracePt t="77166" x="5454650" y="2533650"/>
          <p14:tracePt t="77190" x="5448300" y="2533650"/>
          <p14:tracePt t="77214" x="5441950" y="2533650"/>
          <p14:tracePt t="77223" x="5441950" y="2527300"/>
          <p14:tracePt t="77300" x="5435600" y="2527300"/>
          <p14:tracePt t="77504" x="5429250" y="2520950"/>
          <p14:tracePt t="77842" x="5422900" y="2520950"/>
          <p14:tracePt t="77956" x="5422900" y="2514600"/>
          <p14:tracePt t="78228" x="5422900" y="2508250"/>
          <p14:tracePt t="78244" x="5429250" y="2508250"/>
          <p14:tracePt t="78261" x="5435600" y="2508250"/>
          <p14:tracePt t="78276" x="5441950" y="2508250"/>
          <p14:tracePt t="78283" x="5454650" y="2508250"/>
          <p14:tracePt t="78292" x="5467350" y="2508250"/>
          <p14:tracePt t="78300" x="5473700" y="2508250"/>
          <p14:tracePt t="78317" x="5486400" y="2508250"/>
          <p14:tracePt t="78334" x="5499100" y="2508250"/>
          <p14:tracePt t="78350" x="5511800" y="2508250"/>
          <p14:tracePt t="78367" x="5524500" y="2508250"/>
          <p14:tracePt t="78384" x="5530850" y="2508250"/>
          <p14:tracePt t="78420" x="5537200" y="2508250"/>
          <p14:tracePt t="78434" x="5543550" y="2508250"/>
          <p14:tracePt t="78450" x="5549900" y="2508250"/>
          <p14:tracePt t="78518" x="5556250" y="2514600"/>
          <p14:tracePt t="78526" x="5568950" y="2520950"/>
          <p14:tracePt t="78535" x="5575300" y="2527300"/>
          <p14:tracePt t="78580" x="5575300" y="2533650"/>
          <p14:tracePt t="78597" x="5581650" y="2540000"/>
          <p14:tracePt t="78604" x="5588000" y="2546350"/>
          <p14:tracePt t="78612" x="5594350" y="2546350"/>
          <p14:tracePt t="78618" x="5600700" y="2546350"/>
          <p14:tracePt t="78634" x="5607050" y="2559050"/>
          <p14:tracePt t="78650" x="5619750" y="2565400"/>
          <p14:tracePt t="78667" x="5626100" y="2571750"/>
          <p14:tracePt t="78684" x="5632450" y="2578100"/>
          <p14:tracePt t="78700" x="5632450" y="2584450"/>
          <p14:tracePt t="78854" x="5638800" y="2584450"/>
          <p14:tracePt t="78868" x="5645150" y="2590800"/>
          <p14:tracePt t="78876" x="5645150" y="2597150"/>
          <p14:tracePt t="78889" x="5651500" y="2603500"/>
          <p14:tracePt t="78902" x="5657850" y="2609850"/>
          <p14:tracePt t="78917" x="5670550" y="2616200"/>
          <p14:tracePt t="78933" x="5676900" y="2616200"/>
          <p14:tracePt t="79302" x="5670550" y="2616200"/>
          <p14:tracePt t="79494" x="5664200" y="2616200"/>
          <p14:tracePt t="79572" x="5657850" y="2609850"/>
          <p14:tracePt t="79822" x="5645150" y="2603500"/>
          <p14:tracePt t="79934" x="5645150" y="2597150"/>
          <p14:tracePt t="79946" x="5638800" y="2597150"/>
          <p14:tracePt t="79966" x="5632450" y="2590800"/>
          <p14:tracePt t="79974" x="5619750" y="2590800"/>
          <p14:tracePt t="79986" x="5613400" y="2590800"/>
          <p14:tracePt t="80000" x="5607050" y="2590800"/>
          <p14:tracePt t="80016" x="5594350" y="2590800"/>
          <p14:tracePt t="80270" x="5588000" y="2590800"/>
          <p14:tracePt t="80295" x="5581650" y="2584450"/>
          <p14:tracePt t="80306" x="5575300" y="2584450"/>
          <p14:tracePt t="80372" x="5568950" y="2584450"/>
          <p14:tracePt t="80392" x="5562600" y="2584450"/>
          <p14:tracePt t="80458" x="5556250" y="2584450"/>
          <p14:tracePt t="80572" x="5549900" y="2584450"/>
          <p14:tracePt t="80582" x="5543550" y="2584450"/>
          <p14:tracePt t="80660" x="5537200" y="2584450"/>
          <p14:tracePt t="80672" x="5530850" y="2584450"/>
          <p14:tracePt t="80680" x="5518150" y="2584450"/>
          <p14:tracePt t="80688" x="5505450" y="2603500"/>
          <p14:tracePt t="80699" x="5492750" y="2616200"/>
          <p14:tracePt t="80716" x="5441950" y="2641600"/>
          <p14:tracePt t="80733" x="5397500" y="2667000"/>
          <p14:tracePt t="80749" x="5365750" y="2673350"/>
          <p14:tracePt t="80864" x="5359400" y="2673350"/>
          <p14:tracePt t="80872" x="5353050" y="2667000"/>
          <p14:tracePt t="80884" x="5346700" y="2667000"/>
          <p14:tracePt t="80958" x="5346700" y="2660650"/>
          <p14:tracePt t="81195" x="5340350" y="2654300"/>
          <p14:tracePt t="81324" x="5334000" y="2647950"/>
          <p14:tracePt t="81336" x="5334000" y="2641600"/>
          <p14:tracePt t="81344" x="5327650" y="2641600"/>
          <p14:tracePt t="81970" x="5334000" y="2641600"/>
          <p14:tracePt t="81980" x="5340350" y="2641600"/>
          <p14:tracePt t="82102" x="5340350" y="2635250"/>
          <p14:tracePt t="82152" x="5340350" y="2628900"/>
          <p14:tracePt t="82204" x="5346700" y="2628900"/>
          <p14:tracePt t="82214" x="5353050" y="2622550"/>
          <p14:tracePt t="82226" x="5359400" y="2622550"/>
          <p14:tracePt t="82252" x="5365750" y="2622550"/>
          <p14:tracePt t="82258" x="5372100" y="2622550"/>
          <p14:tracePt t="82270" x="5378450" y="2622550"/>
          <p14:tracePt t="82289" x="5384800" y="2622550"/>
          <p14:tracePt t="82328" x="5391150" y="2622550"/>
          <p14:tracePt t="82336" x="5403850" y="2622550"/>
          <p14:tracePt t="82352" x="5410200" y="2622550"/>
          <p14:tracePt t="82359" x="5416550" y="2622550"/>
          <p14:tracePt t="82856" x="5416550" y="2616200"/>
          <p14:tracePt t="84496" x="5410200" y="2616200"/>
          <p14:tracePt t="84502" x="5397500" y="2609850"/>
          <p14:tracePt t="84514" x="5391150" y="2609850"/>
          <p14:tracePt t="84531" x="5391150" y="2603500"/>
          <p14:tracePt t="84548" x="5384800" y="2603500"/>
          <p14:tracePt t="84714" x="5378450" y="2603500"/>
          <p14:tracePt t="84726" x="5372100" y="2603500"/>
          <p14:tracePt t="84734" x="5365750" y="2616200"/>
          <p14:tracePt t="84747" x="5353050" y="2628900"/>
          <p14:tracePt t="84764" x="5340350" y="2635250"/>
          <p14:tracePt t="84781" x="5327650" y="2641600"/>
          <p14:tracePt t="84797" x="5302250" y="2647950"/>
          <p14:tracePt t="84814" x="5270500" y="2654300"/>
          <p14:tracePt t="84816" x="5257800" y="2654300"/>
          <p14:tracePt t="84831" x="5232400" y="2654300"/>
          <p14:tracePt t="84848" x="5207000" y="2660650"/>
          <p14:tracePt t="84864" x="5175250" y="2667000"/>
          <p14:tracePt t="84881" x="5149850" y="2679700"/>
          <p14:tracePt t="84897" x="5080000" y="2692400"/>
          <p14:tracePt t="84914" x="4997450" y="2717800"/>
          <p14:tracePt t="84931" x="4889500" y="2736850"/>
          <p14:tracePt t="84947" x="4743450" y="2762250"/>
          <p14:tracePt t="84964" x="4533900" y="2813050"/>
          <p14:tracePt t="84981" x="4362450" y="2863850"/>
          <p14:tracePt t="84997" x="4165600" y="2927350"/>
          <p14:tracePt t="85014" x="3943350" y="2997200"/>
          <p14:tracePt t="85031" x="3721100" y="3086100"/>
          <p14:tracePt t="85048" x="3549650" y="3155950"/>
          <p14:tracePt t="85064" x="3390900" y="3194050"/>
          <p14:tracePt t="85081" x="3048000" y="3225800"/>
          <p14:tracePt t="85097" x="2806700" y="3270250"/>
          <p14:tracePt t="85114" x="2635250" y="3308350"/>
          <p14:tracePt t="85131" x="2514600" y="3346450"/>
          <p14:tracePt t="85147" x="2419350" y="3371850"/>
          <p14:tracePt t="85164" x="2362200" y="3371850"/>
          <p14:tracePt t="85181" x="2317750" y="3359150"/>
          <p14:tracePt t="85182" x="2286000" y="3340100"/>
          <p14:tracePt t="85197" x="2247900" y="3314700"/>
          <p14:tracePt t="85214" x="2216150" y="3289300"/>
          <p14:tracePt t="85231" x="2190750" y="3276600"/>
          <p14:tracePt t="85248" x="2178050" y="3276600"/>
          <p14:tracePt t="85264" x="2152650" y="3276600"/>
          <p14:tracePt t="85281" x="2127250" y="3270250"/>
          <p14:tracePt t="85297" x="2089150" y="3244850"/>
          <p14:tracePt t="85314" x="2044700" y="3200400"/>
          <p14:tracePt t="85331" x="1993900" y="3130550"/>
          <p14:tracePt t="85347" x="1962150" y="3098800"/>
          <p14:tracePt t="85364" x="1936750" y="3067050"/>
          <p14:tracePt t="85381" x="1924050" y="3054350"/>
          <p14:tracePt t="85486" x="1924050" y="3048000"/>
          <p14:tracePt t="85494" x="1930400" y="3048000"/>
          <p14:tracePt t="85503" x="1949450" y="3048000"/>
          <p14:tracePt t="85514" x="1968500" y="3048000"/>
          <p14:tracePt t="85531" x="2070100" y="3067050"/>
          <p14:tracePt t="85547" x="2197100" y="3124200"/>
          <p14:tracePt t="85564" x="2413000" y="3232150"/>
          <p14:tracePt t="85580" x="2578100" y="3346450"/>
          <p14:tracePt t="85597" x="2717800" y="3416300"/>
          <p14:tracePt t="85614" x="2768600" y="3441700"/>
          <p14:tracePt t="85630" x="2781300" y="3454400"/>
          <p14:tracePt t="85647" x="2794000" y="3473450"/>
          <p14:tracePt t="85664" x="2800350" y="3492500"/>
          <p14:tracePt t="85680" x="2832100" y="3517900"/>
          <p14:tracePt t="85697" x="2851150" y="3530600"/>
          <p14:tracePt t="85714" x="2863850" y="3536950"/>
          <p14:tracePt t="85846" x="2870200" y="3536950"/>
          <p14:tracePt t="85854" x="2876550" y="3536950"/>
          <p14:tracePt t="85928" x="2882900" y="3536950"/>
          <p14:tracePt t="85936" x="2901950" y="3530600"/>
          <p14:tracePt t="85944" x="2914650" y="3530600"/>
          <p14:tracePt t="85952" x="2927350" y="3524250"/>
          <p14:tracePt t="85964" x="2940050" y="3524250"/>
          <p14:tracePt t="85980" x="2946400" y="3524250"/>
          <p14:tracePt t="85997" x="2984500" y="3505200"/>
          <p14:tracePt t="86014" x="3079750" y="3479800"/>
          <p14:tracePt t="86030" x="3187700" y="3454400"/>
          <p14:tracePt t="86047" x="3308350" y="3422650"/>
          <p14:tracePt t="86064" x="3429000" y="3384550"/>
          <p14:tracePt t="86080" x="3492500" y="3352800"/>
          <p14:tracePt t="86097" x="3511550" y="3333750"/>
          <p14:tracePt t="86114" x="3524250" y="3308350"/>
          <p14:tracePt t="86130" x="3575050" y="3225800"/>
          <p14:tracePt t="86147" x="3689350" y="3105150"/>
          <p14:tracePt t="86164" x="3816350" y="3041650"/>
          <p14:tracePt t="86180" x="3937000" y="3003550"/>
          <p14:tracePt t="86197" x="4038600" y="2965450"/>
          <p14:tracePt t="86214" x="4121150" y="2933700"/>
          <p14:tracePt t="86230" x="4152900" y="2914650"/>
          <p14:tracePt t="86247" x="4178300" y="2901950"/>
          <p14:tracePt t="86264" x="4222750" y="2882900"/>
          <p14:tracePt t="86280" x="4298950" y="2876550"/>
          <p14:tracePt t="86297" x="4406900" y="2851150"/>
          <p14:tracePt t="86313" x="4521200" y="2800350"/>
          <p14:tracePt t="86330" x="4629150" y="2755900"/>
          <p14:tracePt t="86347" x="4756150" y="2711450"/>
          <p14:tracePt t="86363" x="4838700" y="2686050"/>
          <p14:tracePt t="86380" x="4883150" y="2660650"/>
          <p14:tracePt t="86397" x="4908550" y="2660650"/>
          <p14:tracePt t="86414" x="4959350" y="2654300"/>
          <p14:tracePt t="86430" x="5060950" y="2647950"/>
          <p14:tracePt t="86447" x="5168900" y="2622550"/>
          <p14:tracePt t="86463" x="5283200" y="2584450"/>
          <p14:tracePt t="86480" x="5359400" y="2559050"/>
          <p14:tracePt t="86497" x="5384800" y="2552700"/>
          <p14:tracePt t="86513" x="5403850" y="2552700"/>
          <p14:tracePt t="86530" x="5461000" y="2559050"/>
          <p14:tracePt t="86547" x="5518150" y="2565400"/>
          <p14:tracePt t="86563" x="5575300" y="2565400"/>
          <p14:tracePt t="86580" x="5632450" y="2565400"/>
          <p14:tracePt t="86597" x="5683250" y="2565400"/>
          <p14:tracePt t="86613" x="5727700" y="2559050"/>
          <p14:tracePt t="86630" x="5734050" y="2559050"/>
          <p14:tracePt t="86678" x="5746750" y="2559050"/>
          <p14:tracePt t="86684" x="5759450" y="2565400"/>
          <p14:tracePt t="86697" x="5772150" y="2565400"/>
          <p14:tracePt t="86713" x="5797550" y="2571750"/>
          <p14:tracePt t="86786" x="5803900" y="2571750"/>
          <p14:tracePt t="86802" x="5810250" y="2578100"/>
          <p14:tracePt t="87236" x="5803900" y="2578100"/>
          <p14:tracePt t="87244" x="5803900" y="2584450"/>
          <p14:tracePt t="87298" x="5797550" y="2584450"/>
          <p14:tracePt t="87306" x="5791200" y="2584450"/>
          <p14:tracePt t="87376" x="5784850" y="2584450"/>
          <p14:tracePt t="87400" x="5778500" y="2584450"/>
          <p14:tracePt t="87602" x="5772150" y="2584450"/>
          <p14:tracePt t="87614" x="5759450" y="2584450"/>
          <p14:tracePt t="87622" x="5753100" y="2584450"/>
          <p14:tracePt t="87630" x="5740400" y="2584450"/>
          <p14:tracePt t="87646" x="5727700" y="2584450"/>
          <p14:tracePt t="87663" x="5721350" y="2584450"/>
          <p14:tracePt t="87728" x="5715000" y="2584450"/>
          <p14:tracePt t="87740" x="5702300" y="2584450"/>
          <p14:tracePt t="87746" x="5683250" y="2590800"/>
          <p14:tracePt t="87754" x="5664200" y="2590800"/>
          <p14:tracePt t="87763" x="5645150" y="2590800"/>
          <p14:tracePt t="87779" x="5600700" y="2584450"/>
          <p14:tracePt t="87796" x="5562600" y="2571750"/>
          <p14:tracePt t="87813" x="5518150" y="2571750"/>
          <p14:tracePt t="87829" x="5467350" y="2578100"/>
          <p14:tracePt t="87846" x="5410200" y="2609850"/>
          <p14:tracePt t="87863" x="5283200" y="2641600"/>
          <p14:tracePt t="87879" x="5118100" y="2686050"/>
          <p14:tracePt t="87896" x="4794250" y="2755900"/>
          <p14:tracePt t="87913" x="4546600" y="2889250"/>
          <p14:tracePt t="87929" x="4279900" y="3028950"/>
          <p14:tracePt t="87946" x="4057650" y="3124200"/>
          <p14:tracePt t="87963" x="3867150" y="3232150"/>
          <p14:tracePt t="87979" x="3689350" y="3346450"/>
          <p14:tracePt t="87996" x="3422650" y="3511550"/>
          <p14:tracePt t="88013" x="3276600" y="3568700"/>
          <p14:tracePt t="88029" x="3162300" y="3606800"/>
          <p14:tracePt t="88046" x="3067050" y="3632200"/>
          <p14:tracePt t="88063" x="2997200" y="3651250"/>
          <p14:tracePt t="88079" x="2965450" y="3657600"/>
          <p14:tracePt t="88096" x="2927350" y="3663950"/>
          <p14:tracePt t="88113" x="2889250" y="3670300"/>
          <p14:tracePt t="88129" x="2806700" y="3676650"/>
          <p14:tracePt t="88146" x="2705100" y="3676650"/>
          <p14:tracePt t="88163" x="2584450" y="3702050"/>
          <p14:tracePt t="88179" x="2476500" y="3740150"/>
          <p14:tracePt t="88196" x="2368550" y="3778250"/>
          <p14:tracePt t="88213" x="2266950" y="3810000"/>
          <p14:tracePt t="88229" x="2197100" y="3835400"/>
          <p14:tracePt t="88246" x="2165350" y="3835400"/>
          <p14:tracePt t="88263" x="2159000" y="3835400"/>
          <p14:tracePt t="88279" x="2152650" y="3835400"/>
          <p14:tracePt t="88296" x="2146300" y="3835400"/>
          <p14:tracePt t="88313" x="2133600" y="3835400"/>
          <p14:tracePt t="88329" x="2127250" y="3835400"/>
          <p14:tracePt t="88446" x="2120900" y="3841750"/>
          <p14:tracePt t="88462" x="2120900" y="3848100"/>
          <p14:tracePt t="88468" x="2114550" y="3848100"/>
          <p14:tracePt t="88546" x="2114550" y="3854450"/>
          <p14:tracePt t="88602" x="2114550" y="3860800"/>
          <p14:tracePt t="88656" x="2120900" y="3860800"/>
          <p14:tracePt t="88664" x="2127250" y="3860800"/>
          <p14:tracePt t="88672" x="2139950" y="3873500"/>
          <p14:tracePt t="88680" x="2152650" y="3892550"/>
          <p14:tracePt t="88696" x="2216150" y="3937000"/>
          <p14:tracePt t="88712" x="2311400" y="4013200"/>
          <p14:tracePt t="88729" x="2343150" y="4044950"/>
          <p14:tracePt t="88746" x="2374900" y="4076700"/>
          <p14:tracePt t="88824" x="2387600" y="4083050"/>
          <p14:tracePt t="88832" x="2400300" y="4089400"/>
          <p14:tracePt t="88840" x="2413000" y="4108450"/>
          <p14:tracePt t="88848" x="2432050" y="4114800"/>
          <p14:tracePt t="88874" x="2438400" y="4114800"/>
          <p14:tracePt t="88886" x="2444750" y="4121150"/>
          <p14:tracePt t="88896" x="2451100" y="4133850"/>
          <p14:tracePt t="88912" x="2457450" y="4152900"/>
          <p14:tracePt t="88929" x="2470150" y="4178300"/>
          <p14:tracePt t="88946" x="2476500" y="4191000"/>
          <p14:tracePt t="88962" x="2489200" y="4216400"/>
          <p14:tracePt t="88979" x="2489200" y="4222750"/>
          <p14:tracePt t="89042" x="2489200" y="4229100"/>
          <p14:tracePt t="89054" x="2489200" y="4241800"/>
          <p14:tracePt t="89062" x="2489200" y="4248150"/>
          <p14:tracePt t="89070" x="2476500" y="4260850"/>
          <p14:tracePt t="89079" x="2463800" y="4273550"/>
          <p14:tracePt t="89096" x="2438400" y="4292600"/>
          <p14:tracePt t="89112" x="2413000" y="4305300"/>
          <p14:tracePt t="89129" x="2400300" y="4311650"/>
          <p14:tracePt t="89176" x="2406650" y="4311650"/>
          <p14:tracePt t="89184" x="2438400" y="4305300"/>
          <p14:tracePt t="89195" x="2463800" y="4305300"/>
          <p14:tracePt t="89212" x="2501900" y="4298950"/>
          <p14:tracePt t="89229" x="2520950" y="4298950"/>
          <p14:tracePt t="89245" x="2609850" y="4298950"/>
          <p14:tracePt t="89262" x="2755900" y="4286250"/>
          <p14:tracePt t="89279" x="2914650" y="4254500"/>
          <p14:tracePt t="89296" x="3035300" y="4229100"/>
          <p14:tracePt t="89312" x="3117850" y="4197350"/>
          <p14:tracePt t="89329" x="3162300" y="4165600"/>
          <p14:tracePt t="89346" x="3225800" y="4133850"/>
          <p14:tracePt t="89362" x="3390900" y="4070350"/>
          <p14:tracePt t="89379" x="3498850" y="4044950"/>
          <p14:tracePt t="89395" x="3606800" y="4006850"/>
          <p14:tracePt t="89412" x="3727450" y="3987800"/>
          <p14:tracePt t="89429" x="3873500" y="3949700"/>
          <p14:tracePt t="89445" x="4006850" y="3911600"/>
          <p14:tracePt t="89462" x="4102100" y="3886200"/>
          <p14:tracePt t="89479" x="4146550" y="3873500"/>
          <p14:tracePt t="89496" x="4152900" y="3873500"/>
          <p14:tracePt t="89546" x="4146550" y="3873500"/>
          <p14:tracePt t="89566" x="4140200" y="3873500"/>
          <p14:tracePt t="89574" x="4133850" y="3879850"/>
          <p14:tracePt t="89582" x="4121150" y="3886200"/>
          <p14:tracePt t="89595" x="4108450" y="3898900"/>
          <p14:tracePt t="89612" x="4070350" y="3917950"/>
          <p14:tracePt t="89629" x="4044950" y="3937000"/>
          <p14:tracePt t="89645" x="4019550" y="3943350"/>
          <p14:tracePt t="89662" x="3994150" y="3949700"/>
          <p14:tracePt t="89679" x="3981450" y="3949700"/>
          <p14:tracePt t="89712" x="3975100" y="3949700"/>
          <p14:tracePt t="89729" x="3975100" y="3962400"/>
          <p14:tracePt t="89745" x="3949700" y="4000500"/>
          <p14:tracePt t="89762" x="3892550" y="4108450"/>
          <p14:tracePt t="89779" x="3841750" y="4197350"/>
          <p14:tracePt t="89795" x="3771900" y="4279900"/>
          <p14:tracePt t="89812" x="3702050" y="4349750"/>
          <p14:tracePt t="89829" x="3613150" y="4413250"/>
          <p14:tracePt t="89845" x="3479800" y="4489450"/>
          <p14:tracePt t="89862" x="3340100" y="4572000"/>
          <p14:tracePt t="89879" x="3124200" y="4699000"/>
          <p14:tracePt t="89895" x="2940050" y="4819650"/>
          <p14:tracePt t="89912" x="2800350" y="4914900"/>
          <p14:tracePt t="89928" x="2711450" y="4953000"/>
          <p14:tracePt t="89945" x="2660650" y="4984750"/>
          <p14:tracePt t="89962" x="2628900" y="5010150"/>
          <p14:tracePt t="89979" x="2603500" y="5035550"/>
          <p14:tracePt t="89995" x="2559050" y="5067300"/>
          <p14:tracePt t="90012" x="2520950" y="5092700"/>
          <p14:tracePt t="90029" x="2482850" y="5137150"/>
          <p14:tracePt t="90045" x="2457450" y="5181600"/>
          <p14:tracePt t="90062" x="2425700" y="5219700"/>
          <p14:tracePt t="90078" x="2400300" y="5264150"/>
          <p14:tracePt t="90095" x="2355850" y="5302250"/>
          <p14:tracePt t="90112" x="2330450" y="5327650"/>
          <p14:tracePt t="90128" x="2305050" y="5346700"/>
          <p14:tracePt t="90145" x="2286000" y="5365750"/>
          <p14:tracePt t="90162" x="2279650" y="5372100"/>
          <p14:tracePt t="90178" x="2266950" y="5384800"/>
          <p14:tracePt t="90195" x="2266950" y="5391150"/>
          <p14:tracePt t="90212" x="2247900" y="5403850"/>
          <p14:tracePt t="90228" x="2222500" y="5410200"/>
          <p14:tracePt t="90245" x="2184400" y="5416550"/>
          <p14:tracePt t="90262" x="2178050" y="5416550"/>
          <p14:tracePt t="90278" x="2171700" y="5410200"/>
          <p14:tracePt t="90295" x="2159000" y="5397500"/>
          <p14:tracePt t="90312" x="2139950" y="5384800"/>
          <p14:tracePt t="90328" x="2114550" y="5365750"/>
          <p14:tracePt t="90345" x="2063750" y="5353050"/>
          <p14:tracePt t="90362" x="1993900" y="5334000"/>
          <p14:tracePt t="90378" x="1936750" y="5302250"/>
          <p14:tracePt t="90395" x="1911350" y="5276850"/>
          <p14:tracePt t="90412" x="1892300" y="5251450"/>
          <p14:tracePt t="90428" x="1885950" y="5226050"/>
          <p14:tracePt t="90445" x="1885950" y="5207000"/>
          <p14:tracePt t="90462" x="1873250" y="5181600"/>
          <p14:tracePt t="90478" x="1860550" y="5168900"/>
          <p14:tracePt t="90495" x="1854200" y="5156200"/>
          <p14:tracePt t="90528" x="1854200" y="5137150"/>
          <p14:tracePt t="90545" x="1854200" y="5124450"/>
          <p14:tracePt t="90562" x="1860550" y="5118100"/>
          <p14:tracePt t="90628" x="1866900" y="5111750"/>
          <p14:tracePt t="90640" x="1873250" y="5105400"/>
          <p14:tracePt t="90648" x="1885950" y="5099050"/>
          <p14:tracePt t="90661" x="1892300" y="5099050"/>
          <p14:tracePt t="90678" x="1930400" y="5067300"/>
          <p14:tracePt t="90695" x="1955800" y="5048250"/>
          <p14:tracePt t="90712" x="1968500" y="5041900"/>
          <p14:tracePt t="90960" x="1968500" y="5029200"/>
          <p14:tracePt t="90968" x="1968500" y="5016500"/>
          <p14:tracePt t="90978" x="1968500" y="5010150"/>
          <p14:tracePt t="90995" x="1968500" y="4997450"/>
          <p14:tracePt t="91011" x="1955800" y="4978400"/>
          <p14:tracePt t="91028" x="1955800" y="4972050"/>
          <p14:tracePt t="91045" x="1955800" y="4965700"/>
          <p14:tracePt t="91061" x="1955800" y="4959350"/>
          <p14:tracePt t="91078" x="1955800" y="4953000"/>
          <p14:tracePt t="91095" x="1955800" y="4946650"/>
          <p14:tracePt t="91400" x="1949450" y="4946650"/>
          <p14:tracePt t="91412" x="1943100" y="4953000"/>
          <p14:tracePt t="91419" x="1936750" y="4959350"/>
          <p14:tracePt t="91448" x="1936750" y="4965700"/>
          <p14:tracePt t="91500" x="1930400" y="4965700"/>
          <p14:tracePt t="91509" x="1924050" y="4972050"/>
          <p14:tracePt t="91518" x="1917700" y="4978400"/>
          <p14:tracePt t="91528" x="1905000" y="4984750"/>
          <p14:tracePt t="91544" x="1892300" y="4984750"/>
          <p14:tracePt t="91561" x="1885950" y="4991100"/>
          <p14:tracePt t="91578" x="1879600" y="4991100"/>
          <p14:tracePt t="91595" x="1866900" y="4997450"/>
          <p14:tracePt t="91611" x="1860550" y="4997450"/>
          <p14:tracePt t="91628" x="1854200" y="4997450"/>
          <p14:tracePt t="91644" x="1841500" y="4997450"/>
          <p14:tracePt t="91661" x="1835150" y="5003800"/>
          <p14:tracePt t="91952" x="1841500" y="4997450"/>
          <p14:tracePt t="91986" x="1847850" y="4997450"/>
          <p14:tracePt t="92002" x="1854200" y="4997450"/>
          <p14:tracePt t="92010" x="1866900" y="4997450"/>
          <p14:tracePt t="92018" x="1879600" y="4997450"/>
          <p14:tracePt t="92027" x="1885950" y="4997450"/>
          <p14:tracePt t="92044" x="1898650" y="4997450"/>
          <p14:tracePt t="92061" x="1917700" y="4991100"/>
          <p14:tracePt t="92078" x="1936750" y="4991100"/>
          <p14:tracePt t="92094" x="1949450" y="4991100"/>
          <p14:tracePt t="92111" x="1968500" y="4991100"/>
          <p14:tracePt t="92128" x="1987550" y="4991100"/>
          <p14:tracePt t="92161" x="1993900" y="4991100"/>
          <p14:tracePt t="92178" x="2006600" y="4991100"/>
          <p14:tracePt t="92194" x="2019300" y="4991100"/>
          <p14:tracePt t="92211" x="2038350" y="4991100"/>
          <p14:tracePt t="92227" x="2044700" y="4991100"/>
          <p14:tracePt t="92244" x="2057400" y="4991100"/>
          <p14:tracePt t="92261" x="2076450" y="4991100"/>
          <p14:tracePt t="92536" x="2082800" y="4984750"/>
          <p14:tracePt t="92544" x="2101850" y="4978400"/>
          <p14:tracePt t="92552" x="2108200" y="4978400"/>
          <p14:tracePt t="92561" x="2120900" y="4972050"/>
          <p14:tracePt t="92577" x="2139950" y="4965700"/>
          <p14:tracePt t="92594" x="2152650" y="4965700"/>
          <p14:tracePt t="92611" x="2171700" y="4959350"/>
          <p14:tracePt t="92627" x="2197100" y="4953000"/>
          <p14:tracePt t="92644" x="2222500" y="4940300"/>
          <p14:tracePt t="92661" x="2254250" y="4921250"/>
          <p14:tracePt t="92677" x="2279650" y="4902200"/>
          <p14:tracePt t="92694" x="2317750" y="4889500"/>
          <p14:tracePt t="92711" x="2324100" y="4889500"/>
          <p14:tracePt t="92744" x="2336800" y="4883150"/>
          <p14:tracePt t="92761" x="2362200" y="4883150"/>
          <p14:tracePt t="92777" x="2393950" y="4883150"/>
          <p14:tracePt t="92794" x="2419350" y="4883150"/>
          <p14:tracePt t="92811" x="2438400" y="4883150"/>
          <p14:tracePt t="92827" x="2444750" y="4883150"/>
          <p14:tracePt t="92844" x="2457450" y="4883150"/>
          <p14:tracePt t="92861" x="2463800" y="4883150"/>
          <p14:tracePt t="92877" x="2482850" y="4883150"/>
          <p14:tracePt t="92998" x="2495550" y="4883150"/>
          <p14:tracePt t="93008" x="2501900" y="4883150"/>
          <p14:tracePt t="93016" x="2508250" y="4883150"/>
          <p14:tracePt t="93516" x="2514600" y="4883150"/>
          <p14:tracePt t="93528" x="2520950" y="4883150"/>
          <p14:tracePt t="93540" x="2527300" y="4883150"/>
          <p14:tracePt t="93549" x="2533650" y="4883150"/>
          <p14:tracePt t="93575" x="2540000" y="4883150"/>
          <p14:tracePt t="93614" x="2546350" y="4883150"/>
          <p14:tracePt t="93688" x="2559050" y="4883150"/>
          <p14:tracePt t="93696" x="2565400" y="4889500"/>
          <p14:tracePt t="93704" x="2578100" y="4889500"/>
          <p14:tracePt t="93712" x="2590800" y="4889500"/>
          <p14:tracePt t="93727" x="2597150" y="4889500"/>
          <p14:tracePt t="93743" x="2603500" y="4895850"/>
          <p14:tracePt t="93760" x="2609850" y="4895850"/>
          <p14:tracePt t="93823" x="2616200" y="4895850"/>
          <p14:tracePt t="93835" x="2622550" y="4895850"/>
          <p14:tracePt t="93962" x="2628900" y="4895850"/>
          <p14:tracePt t="93982" x="2635250" y="4895850"/>
          <p14:tracePt t="94012" x="2647950" y="4895850"/>
          <p14:tracePt t="94020" x="2654300" y="4895850"/>
          <p14:tracePt t="94027" x="2660650" y="4902200"/>
          <p14:tracePt t="94043" x="2667000" y="4902200"/>
          <p14:tracePt t="94060" x="2698750" y="4902200"/>
          <p14:tracePt t="94077" x="2724150" y="4902200"/>
          <p14:tracePt t="94093" x="2749550" y="4902200"/>
          <p14:tracePt t="94110" x="2774950" y="4902200"/>
          <p14:tracePt t="94127" x="2787650" y="4902200"/>
          <p14:tracePt t="94143" x="2800350" y="4902200"/>
          <p14:tracePt t="94160" x="2813050" y="4902200"/>
          <p14:tracePt t="94177" x="2825750" y="4902200"/>
          <p14:tracePt t="94414" x="2819400" y="4902200"/>
          <p14:tracePt t="94427" x="2813050" y="4902200"/>
          <p14:tracePt t="96033" x="2819400" y="4902200"/>
          <p14:tracePt t="96042" x="2825750" y="4902200"/>
          <p14:tracePt t="96050" x="2832100" y="4902200"/>
          <p14:tracePt t="96104" x="2838450" y="4902200"/>
          <p14:tracePt t="96112" x="2844800" y="4902200"/>
          <p14:tracePt t="96120" x="2851150" y="4902200"/>
          <p14:tracePt t="96128" x="2857500" y="4902200"/>
          <p14:tracePt t="96142" x="2863850" y="4902200"/>
          <p14:tracePt t="96159" x="2870200" y="4902200"/>
          <p14:tracePt t="96230" x="2876550" y="4902200"/>
          <p14:tracePt t="96242" x="2882900" y="4902200"/>
          <p14:tracePt t="96254" x="2889250" y="4902200"/>
          <p14:tracePt t="96260" x="2895600" y="4902200"/>
          <p14:tracePt t="96276" x="2901950" y="4902200"/>
          <p14:tracePt t="96365" x="2908300" y="4902200"/>
          <p14:tracePt t="96398" x="2914650" y="4902200"/>
          <p14:tracePt t="96405" x="2921000" y="4902200"/>
          <p14:tracePt t="96415" x="2927350" y="4902200"/>
          <p14:tracePt t="96425" x="2933700" y="4902200"/>
          <p14:tracePt t="96442" x="2952750" y="4902200"/>
          <p14:tracePt t="96459" x="2965450" y="4902200"/>
          <p14:tracePt t="96476" x="3003550" y="4902200"/>
          <p14:tracePt t="96492" x="3028950" y="4908550"/>
          <p14:tracePt t="96509" x="3048000" y="4908550"/>
          <p14:tracePt t="96526" x="3054350" y="4908550"/>
          <p14:tracePt t="96542" x="3060700" y="4908550"/>
          <p14:tracePt t="96600" x="3067050" y="4908550"/>
          <p14:tracePt t="96628" x="3073400" y="4908550"/>
          <p14:tracePt t="96644" x="3079750" y="4908550"/>
          <p14:tracePt t="96652" x="3086100" y="4908550"/>
          <p14:tracePt t="96668" x="3098800" y="4908550"/>
          <p14:tracePt t="96675" x="3105150" y="4908550"/>
          <p14:tracePt t="96692" x="3130550" y="4908550"/>
          <p14:tracePt t="96709" x="3143250" y="4908550"/>
          <p14:tracePt t="96726" x="3149600" y="4908550"/>
          <p14:tracePt t="96742" x="3155950" y="4908550"/>
          <p14:tracePt t="96759" x="3168650" y="4908550"/>
          <p14:tracePt t="96775" x="3181350" y="4908550"/>
          <p14:tracePt t="96792" x="3206750" y="4908550"/>
          <p14:tracePt t="96809" x="3232150" y="4914900"/>
          <p14:tracePt t="96825" x="3257550" y="4914900"/>
          <p14:tracePt t="96842" x="3276600" y="4914900"/>
          <p14:tracePt t="96859" x="3282950" y="4921250"/>
          <p14:tracePt t="96956" x="3289300" y="4921250"/>
          <p14:tracePt t="96965" x="3302000" y="4921250"/>
          <p14:tracePt t="96972" x="3314700" y="4921250"/>
          <p14:tracePt t="96981" x="3327400" y="4921250"/>
          <p14:tracePt t="96992" x="3340100" y="4921250"/>
          <p14:tracePt t="97009" x="3352800" y="4921250"/>
          <p14:tracePt t="97025" x="3365500" y="4921250"/>
          <p14:tracePt t="97042" x="3371850" y="4921250"/>
          <p14:tracePt t="97059" x="3390900" y="4921250"/>
          <p14:tracePt t="97075" x="3403600" y="4927600"/>
          <p14:tracePt t="97092" x="3441700" y="4927600"/>
          <p14:tracePt t="97109" x="3467100" y="4927600"/>
          <p14:tracePt t="97125" x="3492500" y="4927600"/>
          <p14:tracePt t="97142" x="3517900" y="4927600"/>
          <p14:tracePt t="97158" x="3543300" y="4927600"/>
          <p14:tracePt t="97175" x="3562350" y="4927600"/>
          <p14:tracePt t="97192" x="3587750" y="4921250"/>
          <p14:tracePt t="97209" x="3613150" y="4921250"/>
          <p14:tracePt t="97225" x="3657600" y="4914900"/>
          <p14:tracePt t="97242" x="3708400" y="4908550"/>
          <p14:tracePt t="97259" x="3746500" y="4895850"/>
          <p14:tracePt t="97275" x="3765550" y="4895850"/>
          <p14:tracePt t="97292" x="3778250" y="4895850"/>
          <p14:tracePt t="97308" x="3797300" y="4889500"/>
          <p14:tracePt t="97325" x="3803650" y="4889500"/>
          <p14:tracePt t="97342" x="3816350" y="4883150"/>
          <p14:tracePt t="97358" x="3841750" y="4883150"/>
          <p14:tracePt t="97375" x="3873500" y="4883150"/>
          <p14:tracePt t="97392" x="3949700" y="4883150"/>
          <p14:tracePt t="97409" x="4019550" y="4883150"/>
          <p14:tracePt t="97425" x="4076700" y="4876800"/>
          <p14:tracePt t="97442" x="4121150" y="4870450"/>
          <p14:tracePt t="97458" x="4146550" y="4870450"/>
          <p14:tracePt t="97475" x="4171950" y="4864100"/>
          <p14:tracePt t="97492" x="4178300" y="4864100"/>
          <p14:tracePt t="97509" x="4203700" y="4864100"/>
          <p14:tracePt t="97525" x="4241800" y="4876800"/>
          <p14:tracePt t="97542" x="4267200" y="4883150"/>
          <p14:tracePt t="97558" x="4292600" y="4895850"/>
          <p14:tracePt t="97575" x="4318000" y="4895850"/>
          <p14:tracePt t="97592" x="4343400" y="4895850"/>
          <p14:tracePt t="97608" x="4362450" y="4895850"/>
          <p14:tracePt t="97625" x="4368800" y="4895850"/>
          <p14:tracePt t="97642" x="4387850" y="4895850"/>
          <p14:tracePt t="97658" x="4400550" y="4895850"/>
          <p14:tracePt t="97675" x="4438650" y="4902200"/>
          <p14:tracePt t="97692" x="4464050" y="4908550"/>
          <p14:tracePt t="97708" x="4489450" y="4921250"/>
          <p14:tracePt t="97725" x="4502150" y="4927600"/>
          <p14:tracePt t="97742" x="4514850" y="4933950"/>
          <p14:tracePt t="97758" x="4521200" y="4940300"/>
          <p14:tracePt t="97775" x="4540250" y="4940300"/>
          <p14:tracePt t="97792" x="4546600" y="4940300"/>
          <p14:tracePt t="97808" x="4559300" y="4946650"/>
          <p14:tracePt t="97825" x="4578350" y="4953000"/>
          <p14:tracePt t="97842" x="4597400" y="4959350"/>
          <p14:tracePt t="97858" x="4622800" y="4959350"/>
          <p14:tracePt t="97875" x="4660900" y="4965700"/>
          <p14:tracePt t="97891" x="4679950" y="4965700"/>
          <p14:tracePt t="97908" x="4705350" y="4972050"/>
          <p14:tracePt t="97925" x="4730750" y="4972050"/>
          <p14:tracePt t="97941" x="4756150" y="4978400"/>
          <p14:tracePt t="97958" x="4781550" y="4978400"/>
          <p14:tracePt t="97975" x="4806950" y="4978400"/>
          <p14:tracePt t="97992" x="4832350" y="4984750"/>
          <p14:tracePt t="98008" x="4857750" y="4984750"/>
          <p14:tracePt t="98025" x="4883150" y="4984750"/>
          <p14:tracePt t="98042" x="4914900" y="4984750"/>
          <p14:tracePt t="98058" x="4946650" y="4984750"/>
          <p14:tracePt t="98075" x="4984750" y="4984750"/>
          <p14:tracePt t="98091" x="5029200" y="4978400"/>
          <p14:tracePt t="98108" x="5067300" y="4972050"/>
          <p14:tracePt t="98125" x="5092700" y="4965700"/>
          <p14:tracePt t="98141" x="5111750" y="4959350"/>
          <p14:tracePt t="98158" x="5118100" y="4953000"/>
          <p14:tracePt t="98175" x="5124450" y="4953000"/>
          <p14:tracePt t="98191" x="5137150" y="4953000"/>
          <p14:tracePt t="98208" x="5156200" y="4940300"/>
          <p14:tracePt t="98225" x="5181600" y="4933950"/>
          <p14:tracePt t="98241" x="5207000" y="4927600"/>
          <p14:tracePt t="98258" x="5232400" y="4921250"/>
          <p14:tracePt t="98275" x="5257800" y="4914900"/>
          <p14:tracePt t="98291" x="5283200" y="4914900"/>
          <p14:tracePt t="98308" x="5302250" y="4908550"/>
          <p14:tracePt t="98310" x="5314950" y="4908550"/>
          <p14:tracePt t="98325" x="5321300" y="4908550"/>
          <p14:tracePt t="98341" x="5327650" y="4908550"/>
          <p14:tracePt t="98358" x="5334000" y="4908550"/>
          <p14:tracePt t="98375" x="5346700" y="4908550"/>
          <p14:tracePt t="98391" x="5372100" y="4921250"/>
          <p14:tracePt t="98408" x="5397500" y="4927600"/>
          <p14:tracePt t="98425" x="5454650" y="4927600"/>
          <p14:tracePt t="98441" x="5505450" y="4933950"/>
          <p14:tracePt t="98458" x="5524500" y="4933950"/>
          <p14:tracePt t="98475" x="5530850" y="4933950"/>
          <p14:tracePt t="98508" x="5537200" y="4940300"/>
          <p14:tracePt t="98525" x="5575300" y="4953000"/>
          <p14:tracePt t="98541" x="5626100" y="4959350"/>
          <p14:tracePt t="98558" x="5657850" y="4972050"/>
          <p14:tracePt t="98575" x="5683250" y="4984750"/>
          <p14:tracePt t="98591" x="5715000" y="4991100"/>
          <p14:tracePt t="98608" x="5740400" y="4991100"/>
          <p14:tracePt t="98625" x="5778500" y="4991100"/>
          <p14:tracePt t="98641" x="5803900" y="4991100"/>
          <p14:tracePt t="98658" x="5829300" y="4991100"/>
          <p14:tracePt t="98675" x="5861050" y="4984750"/>
          <p14:tracePt t="98691" x="5892800" y="4978400"/>
          <p14:tracePt t="98708" x="5943600" y="4978400"/>
          <p14:tracePt t="98725" x="6000750" y="4972050"/>
          <p14:tracePt t="98741" x="6057900" y="4965700"/>
          <p14:tracePt t="98758" x="6127750" y="4946650"/>
          <p14:tracePt t="98774" x="6159500" y="4940300"/>
          <p14:tracePt t="98791" x="6184900" y="4933950"/>
          <p14:tracePt t="98808" x="6216650" y="4921250"/>
          <p14:tracePt t="98824" x="6254750" y="4908550"/>
          <p14:tracePt t="98841" x="6311900" y="4895850"/>
          <p14:tracePt t="98858" x="6350000" y="4876800"/>
          <p14:tracePt t="98874" x="6375400" y="4870450"/>
          <p14:tracePt t="98891" x="6407150" y="4870450"/>
          <p14:tracePt t="98908" x="6432550" y="4870450"/>
          <p14:tracePt t="98924" x="6457950" y="4864100"/>
          <p14:tracePt t="98941" x="6483350" y="4864100"/>
          <p14:tracePt t="98958" x="6508750" y="4864100"/>
          <p14:tracePt t="98974" x="6527800" y="4857750"/>
          <p14:tracePt t="98991" x="6546850" y="4857750"/>
          <p14:tracePt t="99008" x="6578600" y="4857750"/>
          <p14:tracePt t="99024" x="6604000" y="4857750"/>
          <p14:tracePt t="99041" x="6635750" y="4857750"/>
          <p14:tracePt t="99058" x="6667500" y="4870450"/>
          <p14:tracePt t="99074" x="6718300" y="4870450"/>
          <p14:tracePt t="99091" x="6743700" y="4883150"/>
          <p14:tracePt t="99108" x="6769100" y="4889500"/>
          <p14:tracePt t="99124" x="6794500" y="4889500"/>
          <p14:tracePt t="99141" x="6819900" y="4895850"/>
          <p14:tracePt t="99158" x="6845300" y="4902200"/>
          <p14:tracePt t="99174" x="6858000" y="4902200"/>
          <p14:tracePt t="99191" x="6877050" y="4902200"/>
          <p14:tracePt t="99208" x="6902450" y="4914900"/>
          <p14:tracePt t="99224" x="6934200" y="4927600"/>
          <p14:tracePt t="99241" x="6972300" y="4940300"/>
          <p14:tracePt t="99257" x="7010400" y="4959350"/>
          <p14:tracePt t="99291" x="7010400" y="4965700"/>
          <p14:tracePt t="99308" x="7016750" y="4965700"/>
          <p14:tracePt t="99324" x="7042150" y="4978400"/>
          <p14:tracePt t="99341" x="7067550" y="4978400"/>
          <p14:tracePt t="99357" x="7086600" y="4984750"/>
          <p14:tracePt t="99374" x="7092950" y="4984750"/>
          <p14:tracePt t="99516" x="7086600" y="4984750"/>
          <p14:tracePt t="99536" x="7080250" y="4984750"/>
          <p14:tracePt t="99554" x="7073900" y="4984750"/>
          <p14:tracePt t="99700" x="7067550" y="4984750"/>
          <p14:tracePt t="99708" x="7048500" y="4984750"/>
          <p14:tracePt t="99716" x="7035800" y="4984750"/>
          <p14:tracePt t="99724" x="7023100" y="4978400"/>
          <p14:tracePt t="99741" x="7010400" y="4978400"/>
          <p14:tracePt t="99757" x="6985000" y="4972050"/>
          <p14:tracePt t="99774" x="6921500" y="4940300"/>
          <p14:tracePt t="99791" x="6788150" y="4857750"/>
          <p14:tracePt t="99807" x="6375400" y="4686300"/>
          <p14:tracePt t="99824" x="6115050" y="4610100"/>
          <p14:tracePt t="99841" x="5308600" y="4457700"/>
          <p14:tracePt t="99857" x="5137150" y="4406900"/>
          <p14:tracePt t="99874" x="5092700" y="4368800"/>
          <p14:tracePt t="99891" x="5048250" y="4311650"/>
          <p14:tracePt t="99907" x="4940300" y="4229100"/>
          <p14:tracePt t="99924" x="4724400" y="4108450"/>
          <p14:tracePt t="99941" x="4140200" y="3898900"/>
          <p14:tracePt t="99957" x="3352800" y="3714750"/>
          <p14:tracePt t="99974" x="3181350" y="3676650"/>
          <p14:tracePt t="99991" x="3155950" y="3644900"/>
          <p14:tracePt t="100007" x="3130550" y="3625850"/>
          <p14:tracePt t="100024" x="3098800" y="3600450"/>
          <p14:tracePt t="100041" x="3067050" y="3562350"/>
          <p14:tracePt t="100057" x="2940050" y="3505200"/>
          <p14:tracePt t="100074" x="2901950" y="3492500"/>
          <p14:tracePt t="100091" x="2895600" y="3492500"/>
          <p14:tracePt t="100124" x="2889250" y="3486150"/>
          <p14:tracePt t="100141" x="2889250" y="3479800"/>
          <p14:tracePt t="100157" x="2698750" y="3435350"/>
          <p14:tracePt t="100174" x="2362200" y="3333750"/>
          <p14:tracePt t="100190" x="2095500" y="3257550"/>
          <p14:tracePt t="100207" x="1974850" y="3206750"/>
          <p14:tracePt t="100224" x="1949450" y="3181350"/>
          <p14:tracePt t="100240" x="1936750" y="3155950"/>
          <p14:tracePt t="100257" x="1936750" y="3143250"/>
          <p14:tracePt t="100309" x="1943100" y="3143250"/>
          <p14:tracePt t="100316" x="1955800" y="3155950"/>
          <p14:tracePt t="100324" x="1968500" y="3168650"/>
          <p14:tracePt t="100340" x="2000250" y="3200400"/>
          <p14:tracePt t="100357" x="2032000" y="3238500"/>
          <p14:tracePt t="100374" x="2076450" y="3282950"/>
          <p14:tracePt t="100390" x="2108200" y="3321050"/>
          <p14:tracePt t="100407" x="2127250" y="3346450"/>
          <p14:tracePt t="100424" x="2139950" y="3352800"/>
          <p14:tracePt t="100440" x="2139950" y="3359150"/>
          <p14:tracePt t="100474" x="2165350" y="3378200"/>
          <p14:tracePt t="100490" x="2190750" y="3403600"/>
          <p14:tracePt t="100507" x="2228850" y="3435350"/>
          <p14:tracePt t="100524" x="2247900" y="3454400"/>
          <p14:tracePt t="100540" x="2266950" y="3460750"/>
          <p14:tracePt t="100557" x="2273300" y="3467100"/>
          <p14:tracePt t="100574" x="2292350" y="3486150"/>
          <p14:tracePt t="100590" x="2317750" y="3505200"/>
          <p14:tracePt t="100607" x="2343150" y="3524250"/>
          <p14:tracePt t="100624" x="2381250" y="3549650"/>
          <p14:tracePt t="100640" x="2425700" y="3568700"/>
          <p14:tracePt t="100657" x="2451100" y="3575050"/>
          <p14:tracePt t="100674" x="2482850" y="3581400"/>
          <p14:tracePt t="100690" x="2514600" y="3600450"/>
          <p14:tracePt t="100707" x="2559050" y="3625850"/>
          <p14:tracePt t="100724" x="2584450" y="3651250"/>
          <p14:tracePt t="100740" x="2603500" y="3657600"/>
          <p14:tracePt t="100836" x="2616200" y="3657600"/>
          <p14:tracePt t="100846" x="2628900" y="3657600"/>
          <p14:tracePt t="100854" x="2635250" y="3663950"/>
          <p14:tracePt t="100862" x="2647950" y="3663950"/>
          <p14:tracePt t="100878" x="2654300" y="3663950"/>
          <p14:tracePt t="100890" x="2667000" y="3663950"/>
          <p14:tracePt t="100907" x="2673350" y="3663950"/>
          <p14:tracePt t="100940" x="2679700" y="3663950"/>
          <p14:tracePt t="100952" x="2686050" y="3663950"/>
          <p14:tracePt t="100960" x="2698750" y="3657600"/>
          <p14:tracePt t="100974" x="2711450" y="3651250"/>
          <p14:tracePt t="100990" x="2730500" y="3632200"/>
          <p14:tracePt t="101007" x="2743200" y="3613150"/>
          <p14:tracePt t="101024" x="2774950" y="3587750"/>
          <p14:tracePt t="101040" x="2787650" y="3581400"/>
          <p14:tracePt t="101057" x="2813050" y="3568700"/>
          <p14:tracePt t="101073" x="2882900" y="3562350"/>
          <p14:tracePt t="101090" x="2952750" y="3543300"/>
          <p14:tracePt t="101107" x="2997200" y="3536950"/>
          <p14:tracePt t="101123" x="3035300" y="3524250"/>
          <p14:tracePt t="101140" x="3060700" y="3511550"/>
          <p14:tracePt t="101157" x="3092450" y="3492500"/>
          <p14:tracePt t="101173" x="3111500" y="3479800"/>
          <p14:tracePt t="101190" x="3124200" y="3479800"/>
          <p14:tracePt t="101234" x="3136900" y="3473450"/>
          <p14:tracePt t="101242" x="3149600" y="3467100"/>
          <p14:tracePt t="101257" x="3175000" y="3460750"/>
          <p14:tracePt t="101273" x="3200400" y="3448050"/>
          <p14:tracePt t="101290" x="3219450" y="3441700"/>
          <p14:tracePt t="101362" x="3225800" y="3435350"/>
          <p14:tracePt t="101374" x="3225800" y="3422650"/>
          <p14:tracePt t="101382" x="3232150" y="3422650"/>
          <p14:tracePt t="101390" x="3244850" y="3416300"/>
          <p14:tracePt t="101407" x="3257550" y="3409950"/>
          <p14:tracePt t="101423" x="3276600" y="3397250"/>
          <p14:tracePt t="101440" x="3289300" y="3384550"/>
          <p14:tracePt t="101457" x="3302000" y="3359150"/>
          <p14:tracePt t="101473" x="3333750" y="3340100"/>
          <p14:tracePt t="101490" x="3352800" y="3321050"/>
          <p14:tracePt t="101507" x="3390900" y="3276600"/>
          <p14:tracePt t="101523" x="3416300" y="3251200"/>
          <p14:tracePt t="101540" x="3454400" y="3219450"/>
          <p14:tracePt t="101557" x="3479800" y="3200400"/>
          <p14:tracePt t="101573" x="3492500" y="3194050"/>
          <p14:tracePt t="101636" x="3498850" y="3194050"/>
          <p14:tracePt t="101644" x="3511550" y="3187700"/>
          <p14:tracePt t="101650" x="3524250" y="3181350"/>
          <p14:tracePt t="101658" x="3530600" y="3168650"/>
          <p14:tracePt t="101673" x="3543300" y="3162300"/>
          <p14:tracePt t="101690" x="3575050" y="3130550"/>
          <p14:tracePt t="101706" x="3600450" y="3098800"/>
          <p14:tracePt t="101723" x="3625850" y="3073400"/>
          <p14:tracePt t="101740" x="3651250" y="3048000"/>
          <p14:tracePt t="101756" x="3683000" y="3022600"/>
          <p14:tracePt t="101773" x="3689350" y="3016250"/>
          <p14:tracePt t="101837" x="3695700" y="3009900"/>
          <p14:tracePt t="101846" x="3708400" y="2997200"/>
          <p14:tracePt t="101854" x="3714750" y="2990850"/>
          <p14:tracePt t="101863" x="3727450" y="2978150"/>
          <p14:tracePt t="101873" x="3740150" y="2971800"/>
          <p14:tracePt t="101890" x="3765550" y="2952750"/>
          <p14:tracePt t="101906" x="3790950" y="2933700"/>
          <p14:tracePt t="101923" x="3797300" y="2933700"/>
          <p14:tracePt t="101982" x="3803650" y="2927350"/>
          <p14:tracePt t="101995" x="3816350" y="2921000"/>
          <p14:tracePt t="102002" x="3822700" y="2914650"/>
          <p14:tracePt t="102010" x="3835400" y="2908300"/>
          <p14:tracePt t="102023" x="3848100" y="2901950"/>
          <p14:tracePt t="102040" x="3860800" y="2889250"/>
          <p14:tracePt t="102056" x="3873500" y="2876550"/>
          <p14:tracePt t="102073" x="3892550" y="2863850"/>
          <p14:tracePt t="102090" x="3911600" y="2851150"/>
          <p14:tracePt t="102106" x="3911600" y="2844800"/>
          <p14:tracePt t="102123" x="3917950" y="2838450"/>
          <p14:tracePt t="102140" x="3943350" y="2832100"/>
          <p14:tracePt t="102156" x="3968750" y="2813050"/>
          <p14:tracePt t="102173" x="4013200" y="2787650"/>
          <p14:tracePt t="102190" x="4032250" y="2781300"/>
          <p14:tracePt t="102206" x="4044950" y="2774950"/>
          <p14:tracePt t="102223" x="4051300" y="2768600"/>
          <p14:tracePt t="102240" x="4076700" y="2762250"/>
          <p14:tracePt t="102256" x="4114800" y="2762250"/>
          <p14:tracePt t="102273" x="4159250" y="2755900"/>
          <p14:tracePt t="102289" x="4171950" y="2755900"/>
          <p14:tracePt t="102306" x="4178300" y="2755900"/>
          <p14:tracePt t="102323" x="4184650" y="2755900"/>
          <p14:tracePt t="102366" x="4197350" y="2755900"/>
          <p14:tracePt t="102376" x="4203700" y="2755900"/>
          <p14:tracePt t="102384" x="4222750" y="2755900"/>
          <p14:tracePt t="102392" x="4235450" y="2755900"/>
          <p14:tracePt t="102406" x="4248150" y="2755900"/>
          <p14:tracePt t="102423" x="4273550" y="2749550"/>
          <p14:tracePt t="102439" x="4298950" y="2749550"/>
          <p14:tracePt t="102510" x="4305300" y="2749550"/>
          <p14:tracePt t="102522" x="4311650" y="2749550"/>
          <p14:tracePt t="102530" x="4318000" y="2749550"/>
          <p14:tracePt t="102539" x="4330700" y="2749550"/>
          <p14:tracePt t="102556" x="4349750" y="2749550"/>
          <p14:tracePt t="102573" x="4368800" y="2749550"/>
          <p14:tracePt t="102590" x="4381500" y="2749550"/>
          <p14:tracePt t="102606" x="4400550" y="2749550"/>
          <p14:tracePt t="102623" x="4432300" y="2749550"/>
          <p14:tracePt t="102639" x="4502150" y="2749550"/>
          <p14:tracePt t="102656" x="4559300" y="2749550"/>
          <p14:tracePt t="102673" x="4591050" y="2743200"/>
          <p14:tracePt t="102689" x="4603750" y="2743200"/>
          <p14:tracePt t="102780" x="4616450" y="2743200"/>
          <p14:tracePt t="102792" x="4622800" y="2736850"/>
          <p14:tracePt t="102798" x="4629150" y="2736850"/>
          <p14:tracePt t="102806" x="4654550" y="2724150"/>
          <p14:tracePt t="102823" x="4686300" y="2705100"/>
          <p14:tracePt t="102839" x="4711700" y="2686050"/>
          <p14:tracePt t="102856" x="4724400" y="2679700"/>
          <p14:tracePt t="102873" x="4737100" y="2679700"/>
          <p14:tracePt t="102889" x="4743450" y="2679700"/>
          <p14:tracePt t="102906" x="4775200" y="2679700"/>
          <p14:tracePt t="102923" x="4845050" y="2679700"/>
          <p14:tracePt t="102939" x="4984750" y="2679700"/>
          <p14:tracePt t="102956" x="5092700" y="2679700"/>
          <p14:tracePt t="102973" x="5149850" y="2679700"/>
          <p14:tracePt t="102989" x="5168900" y="2679700"/>
          <p14:tracePt t="103006" x="5175250" y="2679700"/>
          <p14:tracePt t="103023" x="5187950" y="2679700"/>
          <p14:tracePt t="103039" x="5200650" y="2679700"/>
          <p14:tracePt t="103056" x="5226050" y="2679700"/>
          <p14:tracePt t="103073" x="5264150" y="2673350"/>
          <p14:tracePt t="103089" x="5276850" y="2660650"/>
          <p14:tracePt t="103106" x="5302250" y="2647950"/>
          <p14:tracePt t="103123" x="5308600" y="2641600"/>
          <p14:tracePt t="103360" x="5308600" y="2635250"/>
          <p14:tracePt t="103380" x="5308600" y="2628900"/>
          <p14:tracePt t="103524" x="5308600" y="2622550"/>
          <p14:tracePt t="103626" x="5302250" y="2622550"/>
          <p14:tracePt t="103638" x="5295900" y="2622550"/>
          <p14:tracePt t="103646" x="5276850" y="2654300"/>
          <p14:tracePt t="103656" x="5257800" y="2698750"/>
          <p14:tracePt t="103672" x="5219700" y="2813050"/>
          <p14:tracePt t="103689" x="5162550" y="2933700"/>
          <p14:tracePt t="103706" x="5086350" y="3073400"/>
          <p14:tracePt t="103722" x="5003800" y="3244850"/>
          <p14:tracePt t="103739" x="4895850" y="3454400"/>
          <p14:tracePt t="103756" x="4806950" y="3594100"/>
          <p14:tracePt t="103772" x="4667250" y="3733800"/>
          <p14:tracePt t="103789" x="4483100" y="3917950"/>
          <p14:tracePt t="103805" x="4216400" y="4133850"/>
          <p14:tracePt t="103822" x="3892550" y="4394200"/>
          <p14:tracePt t="103839" x="3594100" y="4667250"/>
          <p14:tracePt t="103855" x="3416300" y="4813300"/>
          <p14:tracePt t="103872" x="3314700" y="4883150"/>
          <p14:tracePt t="103889" x="3295650" y="4895850"/>
          <p14:tracePt t="103922" x="3302000" y="4902200"/>
          <p14:tracePt t="103939" x="3308350" y="4902200"/>
          <p14:tracePt t="103955" x="3314700" y="4902200"/>
          <p14:tracePt t="103972" x="3321050" y="4908550"/>
          <p14:tracePt t="103989" x="3340100" y="4921250"/>
          <p14:tracePt t="104005" x="3378200" y="4933950"/>
          <p14:tracePt t="104022" x="3403600" y="4946650"/>
          <p14:tracePt t="104039" x="3429000" y="4953000"/>
          <p14:tracePt t="104055" x="3441700" y="4959350"/>
          <p14:tracePt t="104072" x="3448050" y="4959350"/>
          <p14:tracePt t="104089" x="3448050" y="4972050"/>
          <p14:tracePt t="104105" x="3486150" y="4991100"/>
          <p14:tracePt t="104122" x="3498850" y="4997450"/>
          <p14:tracePt t="104199" x="3498850" y="4991100"/>
          <p14:tracePt t="104208" x="3498850" y="4984750"/>
          <p14:tracePt t="104216" x="3498850" y="4978400"/>
          <p14:tracePt t="104236" x="3492500" y="4978400"/>
          <p14:tracePt t="104314" x="3479800" y="4978400"/>
          <p14:tracePt t="104322" x="3454400" y="4991100"/>
          <p14:tracePt t="104328" x="3429000" y="5003800"/>
          <p14:tracePt t="104339" x="3371850" y="5022850"/>
          <p14:tracePt t="104355" x="3270250" y="5060950"/>
          <p14:tracePt t="104372" x="3168650" y="5073650"/>
          <p14:tracePt t="104389" x="3086100" y="5086350"/>
          <p14:tracePt t="104405" x="3022600" y="5092700"/>
          <p14:tracePt t="104422" x="2971800" y="5092700"/>
          <p14:tracePt t="104439" x="2882900" y="5080000"/>
          <p14:tracePt t="104455" x="2813050" y="5080000"/>
          <p14:tracePt t="104472" x="2736850" y="5080000"/>
          <p14:tracePt t="104489" x="2641600" y="5073650"/>
          <p14:tracePt t="104505" x="2590800" y="5073650"/>
          <p14:tracePt t="104522" x="2559050" y="5073650"/>
          <p14:tracePt t="104538" x="2520950" y="5048250"/>
          <p14:tracePt t="104555" x="2432050" y="5003800"/>
          <p14:tracePt t="104572" x="2266950" y="4946650"/>
          <p14:tracePt t="104589" x="2171700" y="4933950"/>
          <p14:tracePt t="104605" x="2133600" y="4933950"/>
          <p14:tracePt t="104622" x="2127250" y="4933950"/>
          <p14:tracePt t="104655" x="2120900" y="4933950"/>
          <p14:tracePt t="104672" x="2108200" y="4927600"/>
          <p14:tracePt t="104689" x="2032000" y="4914900"/>
          <p14:tracePt t="104705" x="1943100" y="4908550"/>
          <p14:tracePt t="104722" x="1898650" y="4908550"/>
          <p14:tracePt t="104894" x="1898650" y="4902200"/>
          <p14:tracePt t="106226" x="1905000" y="4902200"/>
          <p14:tracePt t="106315" x="1911350" y="4902200"/>
          <p14:tracePt t="106328" x="1917700" y="4902200"/>
          <p14:tracePt t="106377" x="1930400" y="4902200"/>
          <p14:tracePt t="106390" x="1943100" y="4902200"/>
          <p14:tracePt t="106407" x="1955800" y="4902200"/>
          <p14:tracePt t="106414" x="1962150" y="4902200"/>
          <p14:tracePt t="106422" x="1974850" y="4902200"/>
          <p14:tracePt t="106438" x="2000250" y="4902200"/>
          <p14:tracePt t="106454" x="2025650" y="4908550"/>
          <p14:tracePt t="106471" x="2038350" y="4914900"/>
          <p14:tracePt t="106488" x="2057400" y="4914900"/>
          <p14:tracePt t="106504" x="2082800" y="4921250"/>
          <p14:tracePt t="106521" x="2095500" y="4921250"/>
          <p14:tracePt t="106656" x="2101850" y="4921250"/>
          <p14:tracePt t="106676" x="2114550" y="4921250"/>
          <p14:tracePt t="106682" x="2127250" y="4921250"/>
          <p14:tracePt t="106690" x="2133600" y="4921250"/>
          <p14:tracePt t="106704" x="2146300" y="4921250"/>
          <p14:tracePt t="106721" x="2159000" y="4921250"/>
          <p14:tracePt t="106754" x="2171700" y="4921250"/>
          <p14:tracePt t="106771" x="2178050" y="4921250"/>
          <p14:tracePt t="106788" x="2184400" y="4921250"/>
          <p14:tracePt t="106850" x="2190750" y="4921250"/>
          <p14:tracePt t="106862" x="2197100" y="4921250"/>
          <p14:tracePt t="106870" x="2203450" y="4921250"/>
          <p14:tracePt t="106878" x="2216150" y="4921250"/>
          <p14:tracePt t="106888" x="2222500" y="4921250"/>
          <p14:tracePt t="106904" x="2235200" y="4921250"/>
          <p14:tracePt t="106921" x="2241550" y="4921250"/>
          <p14:tracePt t="106938" x="2260600" y="4921250"/>
          <p14:tracePt t="106954" x="2279650" y="4921250"/>
          <p14:tracePt t="106971" x="2292350" y="4921250"/>
          <p14:tracePt t="106987" x="2317750" y="4927600"/>
          <p14:tracePt t="107004" x="2336800" y="4927600"/>
          <p14:tracePt t="107021" x="2362200" y="4927600"/>
          <p14:tracePt t="107037" x="2368550" y="4927600"/>
          <p14:tracePt t="107054" x="2387600" y="4927600"/>
          <p14:tracePt t="107071" x="2413000" y="4927600"/>
          <p14:tracePt t="107087" x="2457450" y="4933950"/>
          <p14:tracePt t="107104" x="2508250" y="4953000"/>
          <p14:tracePt t="107121" x="2546350" y="4965700"/>
          <p14:tracePt t="107137" x="2584450" y="4972050"/>
          <p14:tracePt t="107154" x="2603500" y="4972050"/>
          <p14:tracePt t="107171" x="2628900" y="4972050"/>
          <p14:tracePt t="107187" x="2654300" y="4972050"/>
          <p14:tracePt t="107204" x="2679700" y="4972050"/>
          <p14:tracePt t="107221" x="2692400" y="4972050"/>
          <p14:tracePt t="107237" x="2717800" y="4972050"/>
          <p14:tracePt t="107254" x="2743200" y="4972050"/>
          <p14:tracePt t="107271" x="2768600" y="4972050"/>
          <p14:tracePt t="107287" x="2794000" y="4965700"/>
          <p14:tracePt t="107304" x="2819400" y="4959350"/>
          <p14:tracePt t="107321" x="2844800" y="4953000"/>
          <p14:tracePt t="107337" x="2889250" y="4953000"/>
          <p14:tracePt t="107354" x="2927350" y="4953000"/>
          <p14:tracePt t="107371" x="2959100" y="4953000"/>
          <p14:tracePt t="107387" x="2984500" y="4953000"/>
          <p14:tracePt t="107404" x="2997200" y="4953000"/>
          <p14:tracePt t="107549" x="3003550" y="4953000"/>
          <p14:tracePt t="107562" x="3009900" y="4953000"/>
          <p14:tracePt t="107569" x="3022600" y="4953000"/>
          <p14:tracePt t="107583" x="3028950" y="4953000"/>
          <p14:tracePt t="107593" x="3041650" y="4953000"/>
          <p14:tracePt t="107604" x="3054350" y="4953000"/>
          <p14:tracePt t="107621" x="3073400" y="4953000"/>
          <p14:tracePt t="107637" x="3086100" y="4946650"/>
          <p14:tracePt t="107654" x="3098800" y="4946650"/>
          <p14:tracePt t="107671" x="3117850" y="4946650"/>
          <p14:tracePt t="107687" x="3143250" y="4940300"/>
          <p14:tracePt t="107704" x="3168650" y="4933950"/>
          <p14:tracePt t="107720" x="3194050" y="4927600"/>
          <p14:tracePt t="107737" x="3213100" y="4927600"/>
          <p14:tracePt t="107754" x="3219450" y="4927600"/>
          <p14:tracePt t="107770" x="3232150" y="4927600"/>
          <p14:tracePt t="107787" x="3251200" y="4927600"/>
          <p14:tracePt t="107804" x="3263900" y="4927600"/>
          <p14:tracePt t="107820" x="3282950" y="4927600"/>
          <p14:tracePt t="107822" x="3289300" y="4927600"/>
          <p14:tracePt t="107837" x="3314700" y="4921250"/>
          <p14:tracePt t="107854" x="3333750" y="4921250"/>
          <p14:tracePt t="107870" x="3359150" y="4921250"/>
          <p14:tracePt t="107887" x="3384550" y="4921250"/>
          <p14:tracePt t="107904" x="3403600" y="4921250"/>
          <p14:tracePt t="107920" x="3409950" y="4921250"/>
          <p14:tracePt t="107956" x="3416300" y="4921250"/>
          <p14:tracePt t="107990" x="3422650" y="4921250"/>
          <p14:tracePt t="108018" x="3429000" y="4921250"/>
          <p14:tracePt t="108142" x="3435350" y="4921250"/>
          <p14:tracePt t="108156" x="3441700" y="4921250"/>
          <p14:tracePt t="108170" x="3448050" y="4921250"/>
          <p14:tracePt t="108186" x="3454400" y="4921250"/>
          <p14:tracePt t="108264" x="3460750" y="4921250"/>
          <p14:tracePt t="108281" x="3467100" y="4921250"/>
          <p14:tracePt t="108928" x="3473450" y="4921250"/>
          <p14:tracePt t="109142" x="3467100" y="4921250"/>
          <p14:tracePt t="109712" x="3460750" y="4921250"/>
          <p14:tracePt t="109748" x="3460750" y="4933950"/>
          <p14:tracePt t="109756" x="3454400" y="4933950"/>
          <p14:tracePt t="109822" x="3454400" y="4940300"/>
          <p14:tracePt t="110098" x="3448050" y="4940300"/>
          <p14:tracePt t="110326" x="3441700" y="4946650"/>
          <p14:tracePt t="110350" x="3441700" y="4953000"/>
          <p14:tracePt t="110414" x="3441700" y="4959350"/>
          <p14:tracePt t="110452" x="3435350" y="4959350"/>
          <p14:tracePt t="110786" x="3441700" y="4959350"/>
          <p14:tracePt t="110880" x="3448050" y="4965700"/>
          <p14:tracePt t="110892" x="3454400" y="4972050"/>
          <p14:tracePt t="110908" x="3460750" y="4978400"/>
          <p14:tracePt t="110984" x="3467100" y="4984750"/>
          <p14:tracePt t="111008" x="3473450" y="4991100"/>
          <p14:tracePt t="111020" x="3479800" y="4991100"/>
          <p14:tracePt t="111028" x="3486150" y="4991100"/>
          <p14:tracePt t="111036" x="3492500" y="4997450"/>
          <p14:tracePt t="112784" x="3492500" y="5010150"/>
          <p14:tracePt t="112840" x="3492500" y="5016500"/>
          <p14:tracePt t="112890" x="3492500" y="5022850"/>
          <p14:tracePt t="112910" x="3492500" y="5029200"/>
          <p14:tracePt t="112995" x="3492500" y="5035550"/>
          <p14:tracePt t="113008" x="3486150" y="5041900"/>
          <p14:tracePt t="113016" x="3479800" y="5041900"/>
          <p14:tracePt t="113022" x="3473450" y="5048250"/>
          <p14:tracePt t="113035" x="3467100" y="5054600"/>
          <p14:tracePt t="113051" x="3467100" y="5060950"/>
          <p14:tracePt t="113136" x="3467100" y="5067300"/>
          <p14:tracePt t="113148" x="3460750" y="5067300"/>
          <p14:tracePt t="113438" x="3454400" y="5067300"/>
          <p14:tracePt t="113457" x="3448050" y="5067300"/>
          <p14:tracePt t="113844" x="3441700" y="5067300"/>
          <p14:tracePt t="113956" x="3435350" y="5067300"/>
          <p14:tracePt t="113984" x="3429000" y="5067300"/>
          <p14:tracePt t="114185" x="3422650" y="5067300"/>
          <p14:tracePt t="114222" x="3416300" y="5067300"/>
          <p14:tracePt t="114448" x="3409950" y="5067300"/>
          <p14:tracePt t="114510" x="3403600" y="5067300"/>
          <p14:tracePt t="114522" x="3397250" y="5067300"/>
          <p14:tracePt t="114530" x="3390900" y="5067300"/>
          <p14:tracePt t="114546" x="3384550" y="5067300"/>
          <p14:tracePt t="114558" x="3378200" y="5067300"/>
          <p14:tracePt t="114576" x="3371850" y="5067300"/>
          <p14:tracePt t="114584" x="3359150" y="5067300"/>
          <p14:tracePt t="114601" x="3346450" y="5067300"/>
          <p14:tracePt t="114617" x="3340100" y="5067300"/>
          <p14:tracePt t="114674" x="3333750" y="5067300"/>
          <p14:tracePt t="114690" x="3321050" y="5067300"/>
          <p14:tracePt t="114698" x="3308350" y="5067300"/>
          <p14:tracePt t="114706" x="3295650" y="5073650"/>
          <p14:tracePt t="114717" x="3282950" y="5073650"/>
          <p14:tracePt t="114734" x="3257550" y="5073650"/>
          <p14:tracePt t="114751" x="3238500" y="5073650"/>
          <p14:tracePt t="114830" x="3232150" y="5067300"/>
          <p14:tracePt t="114842" x="3225800" y="5067300"/>
          <p14:tracePt t="114850" x="3219450" y="5067300"/>
          <p14:tracePt t="114862" x="3213100" y="5067300"/>
          <p14:tracePt t="114897" x="3206750" y="5060950"/>
          <p14:tracePt t="114912" x="3194050" y="5060950"/>
          <p14:tracePt t="114920" x="3187700" y="5060950"/>
          <p14:tracePt t="114928" x="3181350" y="5060950"/>
          <p14:tracePt t="114936" x="3175000" y="5060950"/>
          <p14:tracePt t="114951" x="3168650" y="5060950"/>
          <p14:tracePt t="114967" x="3149600" y="5060950"/>
          <p14:tracePt t="114984" x="3136900" y="5060950"/>
          <p14:tracePt t="115000" x="3117850" y="5054600"/>
          <p14:tracePt t="115017" x="3111500" y="5054600"/>
          <p14:tracePt t="115034" x="3098800" y="5054600"/>
          <p14:tracePt t="115050" x="3079750" y="5054600"/>
          <p14:tracePt t="115067" x="3073400" y="5054600"/>
          <p14:tracePt t="115084" x="3054350" y="5048250"/>
          <p14:tracePt t="115100" x="3041650" y="5041900"/>
          <p14:tracePt t="115117" x="3041650" y="5035550"/>
          <p14:tracePt t="115134" x="3035300" y="5035550"/>
          <p14:tracePt t="115151" x="3028950" y="5029200"/>
          <p14:tracePt t="115167" x="3028950" y="5016500"/>
          <p14:tracePt t="115184" x="3028950" y="5010150"/>
          <p14:tracePt t="115200" x="3028950" y="4984750"/>
          <p14:tracePt t="115217" x="3028950" y="4959350"/>
          <p14:tracePt t="115234" x="3035300" y="4933950"/>
          <p14:tracePt t="115250" x="3035300" y="4902200"/>
          <p14:tracePt t="115267" x="2990850" y="4826000"/>
          <p14:tracePt t="115284" x="2965450" y="4800600"/>
          <p14:tracePt t="115300" x="2959100" y="4775200"/>
          <p14:tracePt t="115317" x="2952750" y="4749800"/>
          <p14:tracePt t="115334" x="2952750" y="4730750"/>
          <p14:tracePt t="115350" x="2952750" y="4724400"/>
          <p14:tracePt t="115367" x="2952750" y="4705350"/>
          <p14:tracePt t="115384" x="2952750" y="4686300"/>
          <p14:tracePt t="115400" x="2952750" y="4654550"/>
          <p14:tracePt t="115417" x="2952750" y="4648200"/>
          <p14:tracePt t="115450" x="2952750" y="4635500"/>
          <p14:tracePt t="115467" x="2959100" y="4629150"/>
          <p14:tracePt t="115484" x="2978150" y="4610100"/>
          <p14:tracePt t="115500" x="2984500" y="4584700"/>
          <p14:tracePt t="115517" x="2984500" y="4572000"/>
          <p14:tracePt t="115534" x="2984500" y="4565650"/>
          <p14:tracePt t="115568" x="2990850" y="4559300"/>
          <p14:tracePt t="115584" x="2997200" y="4552950"/>
          <p14:tracePt t="115600" x="3009900" y="4546600"/>
          <p14:tracePt t="115617" x="3016250" y="4540250"/>
          <p14:tracePt t="115667" x="3016250" y="4546600"/>
          <p14:tracePt t="115674" x="3009900" y="4552950"/>
          <p14:tracePt t="115764" x="3003550" y="4552950"/>
          <p14:tracePt t="115772" x="2997200" y="4546600"/>
          <p14:tracePt t="115780" x="2990850" y="4533900"/>
          <p14:tracePt t="115789" x="2984500" y="4521200"/>
          <p14:tracePt t="115800" x="2971800" y="4508500"/>
          <p14:tracePt t="115817" x="2940050" y="4483100"/>
          <p14:tracePt t="115819" x="2927350" y="4464050"/>
          <p14:tracePt t="115833" x="2901950" y="4438650"/>
          <p14:tracePt t="115850" x="2876550" y="4406900"/>
          <p14:tracePt t="115867" x="2844800" y="4362450"/>
          <p14:tracePt t="115883" x="2813050" y="4279900"/>
          <p14:tracePt t="115900" x="2781300" y="4191000"/>
          <p14:tracePt t="115917" x="2749550" y="4140200"/>
          <p14:tracePt t="115933" x="2717800" y="4102100"/>
          <p14:tracePt t="115950" x="2698750" y="4076700"/>
          <p14:tracePt t="115967" x="2692400" y="4051300"/>
          <p14:tracePt t="115983" x="2692400" y="4025900"/>
          <p14:tracePt t="116000" x="2692400" y="4000500"/>
          <p14:tracePt t="116017" x="2698750" y="3962400"/>
          <p14:tracePt t="116033" x="2705100" y="3949700"/>
          <p14:tracePt t="116050" x="2711450" y="3930650"/>
          <p14:tracePt t="116067" x="2724150" y="3917950"/>
          <p14:tracePt t="116083" x="2768600" y="3886200"/>
          <p14:tracePt t="116100" x="2819400" y="3854450"/>
          <p14:tracePt t="116117" x="2863850" y="3829050"/>
          <p14:tracePt t="116133" x="2882900" y="3803650"/>
          <p14:tracePt t="116150" x="2889250" y="3765550"/>
          <p14:tracePt t="116167" x="2889250" y="3733800"/>
          <p14:tracePt t="116183" x="2889250" y="3708400"/>
          <p14:tracePt t="116200" x="2895600" y="3695700"/>
          <p14:tracePt t="116217" x="2914650" y="3683000"/>
          <p14:tracePt t="116233" x="2933700" y="3663950"/>
          <p14:tracePt t="116250" x="2959100" y="3644900"/>
          <p14:tracePt t="116267" x="2965450" y="3625850"/>
          <p14:tracePt t="116283" x="2971800" y="3619500"/>
          <p14:tracePt t="116317" x="2971800" y="3613150"/>
          <p14:tracePt t="116333" x="2984500" y="3606800"/>
          <p14:tracePt t="116373" x="2984500" y="3600450"/>
          <p14:tracePt t="116384" x="2984500" y="3594100"/>
          <p14:tracePt t="116400" x="2997200" y="3581400"/>
          <p14:tracePt t="116416" x="3009900" y="3568700"/>
          <p14:tracePt t="116433" x="3022600" y="3549650"/>
          <p14:tracePt t="116450" x="3028950" y="3543300"/>
          <p14:tracePt t="116518" x="3035300" y="3536950"/>
          <p14:tracePt t="116524" x="3054350" y="3530600"/>
          <p14:tracePt t="116533" x="3054350" y="3524250"/>
          <p14:tracePt t="116550" x="3073400" y="3505200"/>
          <p14:tracePt t="116566" x="3092450" y="3486150"/>
          <p14:tracePt t="116583" x="3111500" y="3454400"/>
          <p14:tracePt t="116600" x="3130550" y="3429000"/>
          <p14:tracePt t="116616" x="3143250" y="3403600"/>
          <p14:tracePt t="116633" x="3181350" y="3371850"/>
          <p14:tracePt t="116650" x="3194050" y="3352800"/>
          <p14:tracePt t="116666" x="3225800" y="3327400"/>
          <p14:tracePt t="116683" x="3251200" y="3302000"/>
          <p14:tracePt t="116700" x="3276600" y="3263900"/>
          <p14:tracePt t="116716" x="3308350" y="3187700"/>
          <p14:tracePt t="116733" x="3346450" y="3079750"/>
          <p14:tracePt t="116750" x="3378200" y="3048000"/>
          <p14:tracePt t="116766" x="3403600" y="3016250"/>
          <p14:tracePt t="116783" x="3435350" y="2984500"/>
          <p14:tracePt t="116800" x="3460750" y="2959100"/>
          <p14:tracePt t="116816" x="3492500" y="2933700"/>
          <p14:tracePt t="116833" x="3536950" y="2901950"/>
          <p14:tracePt t="116850" x="3568700" y="2882900"/>
          <p14:tracePt t="116866" x="3575050" y="2876550"/>
          <p14:tracePt t="116904" x="3581400" y="2876550"/>
          <p14:tracePt t="116916" x="3587750" y="2870200"/>
          <p14:tracePt t="116933" x="3600450" y="2863850"/>
          <p14:tracePt t="116950" x="3638550" y="2857500"/>
          <p14:tracePt t="116966" x="3651250" y="2857500"/>
          <p14:tracePt t="116983" x="3657600" y="2851150"/>
          <p14:tracePt t="117000" x="3676650" y="2851150"/>
          <p14:tracePt t="117016" x="3714750" y="2851150"/>
          <p14:tracePt t="117033" x="3784600" y="2851150"/>
          <p14:tracePt t="117050" x="3816350" y="2844800"/>
          <p14:tracePt t="117066" x="3841750" y="2844800"/>
          <p14:tracePt t="117083" x="3873500" y="2838450"/>
          <p14:tracePt t="117099" x="3905250" y="2832100"/>
          <p14:tracePt t="117116" x="3956050" y="2819400"/>
          <p14:tracePt t="117133" x="4013200" y="2794000"/>
          <p14:tracePt t="117149" x="4064000" y="2774950"/>
          <p14:tracePt t="117166" x="4089400" y="2762250"/>
          <p14:tracePt t="117183" x="4127500" y="2755900"/>
          <p14:tracePt t="117200" x="4140200" y="2749550"/>
          <p14:tracePt t="117216" x="4146550" y="2749550"/>
          <p14:tracePt t="117306" x="4152900" y="2743200"/>
          <p14:tracePt t="117498" x="4146550" y="2749550"/>
          <p14:tracePt t="117504" x="4121150" y="2762250"/>
          <p14:tracePt t="117516" x="4083050" y="2781300"/>
          <p14:tracePt t="117533" x="3943350" y="2851150"/>
          <p14:tracePt t="117549" x="3746500" y="2940050"/>
          <p14:tracePt t="117566" x="3549650" y="2984500"/>
          <p14:tracePt t="117583" x="3346450" y="3079750"/>
          <p14:tracePt t="117599" x="3200400" y="3136900"/>
          <p14:tracePt t="117616" x="2971800" y="3238500"/>
          <p14:tracePt t="117633" x="2578100" y="3435350"/>
          <p14:tracePt t="117649" x="2114550" y="3727450"/>
          <p14:tracePt t="117666" x="1841500" y="3937000"/>
          <p14:tracePt t="117683" x="1676400" y="4070350"/>
          <p14:tracePt t="117699" x="1543050" y="4184650"/>
          <p14:tracePt t="117716" x="1409700" y="4273550"/>
          <p14:tracePt t="117732" x="1384300" y="4305300"/>
          <p14:tracePt t="117749" x="1365250" y="4330700"/>
          <p14:tracePt t="117766" x="1358900" y="4356100"/>
          <p14:tracePt t="117783" x="1352550" y="4381500"/>
          <p14:tracePt t="117799" x="1346200" y="4400550"/>
          <p14:tracePt t="117816" x="1346200" y="4413250"/>
          <p14:tracePt t="117818" x="1346200" y="4419600"/>
          <p14:tracePt t="117914" x="1346200" y="4432300"/>
          <p14:tracePt t="117922" x="1346200" y="4445000"/>
          <p14:tracePt t="117930" x="1346200" y="4457700"/>
          <p14:tracePt t="117938" x="1346200" y="4470400"/>
          <p14:tracePt t="117949" x="1346200" y="4483100"/>
          <p14:tracePt t="117966" x="1346200" y="4495800"/>
          <p14:tracePt t="117983" x="1346200" y="4502150"/>
          <p14:tracePt t="117999" x="1346200" y="4508500"/>
          <p14:tracePt t="118016" x="1346200" y="4514850"/>
          <p14:tracePt t="118032" x="1346200" y="4521200"/>
          <p14:tracePt t="118126" x="1346200" y="4527550"/>
          <p14:tracePt t="118138" x="1352550" y="4533900"/>
          <p14:tracePt t="118144" x="1358900" y="4533900"/>
          <p14:tracePt t="118152" x="1365250" y="4540250"/>
          <p14:tracePt t="118166" x="1371600" y="4552950"/>
          <p14:tracePt t="118182" x="1371600" y="4559300"/>
          <p14:tracePt t="118200" x="1377950" y="4559300"/>
          <p14:tracePt t="118216" x="1377950" y="4565650"/>
          <p14:tracePt t="118260" x="1384300" y="4572000"/>
          <p14:tracePt t="118266" x="1390650" y="4578350"/>
          <p14:tracePt t="118287" x="1397000" y="4578350"/>
          <p14:tracePt t="118294" x="1403350" y="4578350"/>
          <p14:tracePt t="118302" x="1409700" y="4578350"/>
          <p14:tracePt t="118316" x="1416050" y="4584700"/>
          <p14:tracePt t="118332" x="1416050" y="4591050"/>
          <p14:tracePt t="118349" x="1428750" y="4603750"/>
          <p14:tracePt t="118366" x="1454150" y="4616450"/>
          <p14:tracePt t="118382" x="1485900" y="4641850"/>
          <p14:tracePt t="118399" x="1524000" y="4686300"/>
          <p14:tracePt t="118416" x="1549400" y="4711700"/>
          <p14:tracePt t="118432" x="1568450" y="4730750"/>
          <p14:tracePt t="118449" x="1581150" y="4749800"/>
          <p14:tracePt t="118466" x="1593850" y="4756150"/>
          <p14:tracePt t="118482" x="1600200" y="4775200"/>
          <p14:tracePt t="118499" x="1625600" y="4813300"/>
          <p14:tracePt t="118515" x="1644650" y="4826000"/>
          <p14:tracePt t="118532" x="1663700" y="4838700"/>
          <p14:tracePt t="118549" x="1663700" y="4845050"/>
          <p14:tracePt t="118566" x="1670050" y="4851400"/>
          <p14:tracePt t="118636" x="1676400" y="4857750"/>
          <p14:tracePt t="118648" x="1682750" y="4864100"/>
          <p14:tracePt t="118656" x="1682750" y="4870450"/>
          <p14:tracePt t="118665" x="1689100" y="4870450"/>
          <p14:tracePt t="118734" x="1695450" y="4876800"/>
          <p14:tracePt t="118746" x="1701800" y="4883150"/>
          <p14:tracePt t="118755" x="1701800" y="4889500"/>
          <p14:tracePt t="118766" x="1701800" y="4895850"/>
          <p14:tracePt t="118782" x="1714500" y="4908550"/>
          <p14:tracePt t="118799" x="1720850" y="4908550"/>
          <p14:tracePt t="118816" x="1720850" y="4914900"/>
          <p14:tracePt t="118832" x="1720850" y="4921250"/>
          <p14:tracePt t="119062" x="1720850" y="4927600"/>
          <p14:tracePt t="119188" x="1720850" y="4933950"/>
          <p14:tracePt t="119202" x="1720850" y="4940300"/>
          <p14:tracePt t="119754" x="1727200" y="4940300"/>
          <p14:tracePt t="119766" x="1733550" y="4946650"/>
          <p14:tracePt t="119772" x="1739900" y="4946650"/>
          <p14:tracePt t="119784" x="1739900" y="4953000"/>
          <p14:tracePt t="119800" x="1746250" y="4953000"/>
          <p14:tracePt t="119815" x="1746250" y="4959350"/>
          <p14:tracePt t="119832" x="1752600" y="4959350"/>
          <p14:tracePt t="120046" x="1746250" y="4940300"/>
          <p14:tracePt t="120054" x="1733550" y="4921250"/>
          <p14:tracePt t="120061" x="1714500" y="4889500"/>
          <p14:tracePt t="120070" x="1701800" y="4845050"/>
          <p14:tracePt t="120081" x="1695450" y="4826000"/>
          <p14:tracePt t="120098" x="1676400" y="4768850"/>
          <p14:tracePt t="120115" x="1676400" y="4737100"/>
          <p14:tracePt t="120131" x="1708150" y="4641850"/>
          <p14:tracePt t="120148" x="1739900" y="4508500"/>
          <p14:tracePt t="120165" x="1771650" y="4305300"/>
          <p14:tracePt t="120182" x="1816100" y="4051300"/>
          <p14:tracePt t="120198" x="1873250" y="3816350"/>
          <p14:tracePt t="120215" x="1943100" y="3663950"/>
          <p14:tracePt t="120231" x="2025650" y="3530600"/>
          <p14:tracePt t="120248" x="2133600" y="3409950"/>
          <p14:tracePt t="120265" x="2298700" y="3244850"/>
          <p14:tracePt t="120281" x="2387600" y="3130550"/>
          <p14:tracePt t="120298" x="2451100" y="3016250"/>
          <p14:tracePt t="120315" x="2508250" y="2914650"/>
          <p14:tracePt t="120331" x="2546350" y="2838450"/>
          <p14:tracePt t="120348" x="2578100" y="2806700"/>
          <p14:tracePt t="120365" x="2584450" y="2794000"/>
          <p14:tracePt t="120381" x="2603500" y="2774950"/>
          <p14:tracePt t="120398" x="2628900" y="2749550"/>
          <p14:tracePt t="120415" x="2667000" y="2698750"/>
          <p14:tracePt t="120431" x="2730500" y="2616200"/>
          <p14:tracePt t="120448" x="2774950" y="2540000"/>
          <p14:tracePt t="120465" x="2787650" y="2514600"/>
          <p14:tracePt t="120481" x="2787650" y="2508250"/>
          <p14:tracePt t="120498" x="2787650" y="2501900"/>
          <p14:tracePt t="120515" x="2787650" y="2495550"/>
          <p14:tracePt t="120531" x="2787650" y="2457450"/>
          <p14:tracePt t="120548" x="2800350" y="2413000"/>
          <p14:tracePt t="120565" x="2825750" y="2387600"/>
          <p14:tracePt t="120581" x="2838450" y="2355850"/>
          <p14:tracePt t="120598" x="2838450" y="2349500"/>
          <p14:tracePt t="120615" x="2838450" y="2336800"/>
          <p14:tracePt t="120631" x="2838450" y="2311400"/>
          <p14:tracePt t="120648" x="2838450" y="2286000"/>
          <p14:tracePt t="120665" x="2819400" y="2254250"/>
          <p14:tracePt t="120681" x="2813050" y="2228850"/>
          <p14:tracePt t="120698" x="2806700" y="2190750"/>
          <p14:tracePt t="120715" x="2806700" y="2165350"/>
          <p14:tracePt t="120731" x="2813050" y="2139950"/>
          <p14:tracePt t="120748" x="2825750" y="2114550"/>
          <p14:tracePt t="120765" x="2825750" y="2082800"/>
          <p14:tracePt t="120781" x="2825750" y="2025650"/>
          <p14:tracePt t="120798" x="2825750" y="2000250"/>
          <p14:tracePt t="120815" x="2832100" y="1981200"/>
          <p14:tracePt t="120816" x="2838450" y="1974850"/>
          <p14:tracePt t="120831" x="2851150" y="1968500"/>
          <p14:tracePt t="120848" x="2876550" y="1949450"/>
          <p14:tracePt t="120865" x="2901950" y="1936750"/>
          <p14:tracePt t="120881" x="2914650" y="1930400"/>
          <p14:tracePt t="120898" x="2914650" y="1924050"/>
          <p14:tracePt t="120942" x="2921000" y="1924050"/>
          <p14:tracePt t="120952" x="2933700" y="1917700"/>
          <p14:tracePt t="120964" x="2946400" y="1911350"/>
          <p14:tracePt t="120981" x="2978150" y="1892300"/>
          <p14:tracePt t="120998" x="3003550" y="1873250"/>
          <p14:tracePt t="121014" x="3028950" y="1847850"/>
          <p14:tracePt t="121031" x="3073400" y="1822450"/>
          <p14:tracePt t="121048" x="3143250" y="1809750"/>
          <p14:tracePt t="121064" x="3251200" y="1790700"/>
          <p14:tracePt t="121081" x="3371850" y="1784350"/>
          <p14:tracePt t="121098" x="3473450" y="1790700"/>
          <p14:tracePt t="121114" x="3530600" y="1816100"/>
          <p14:tracePt t="121131" x="3536950" y="1816100"/>
          <p14:tracePt t="121166" x="3543300" y="1816100"/>
          <p14:tracePt t="121173" x="3581400" y="1816100"/>
          <p14:tracePt t="121182" x="3619500" y="1816100"/>
          <p14:tracePt t="121198" x="3721100" y="1803400"/>
          <p14:tracePt t="121214" x="3790950" y="1809750"/>
          <p14:tracePt t="121231" x="3829050" y="1835150"/>
          <p14:tracePt t="121248" x="3854450" y="1854200"/>
          <p14:tracePt t="121264" x="3867150" y="1866900"/>
          <p14:tracePt t="121281" x="3873500" y="1873250"/>
          <p14:tracePt t="121298" x="3892550" y="1879600"/>
          <p14:tracePt t="121314" x="3905250" y="1879600"/>
          <p14:tracePt t="121388" x="3905250" y="1885950"/>
          <p14:tracePt t="121396" x="3898900" y="1885950"/>
          <p14:tracePt t="121428" x="3892550" y="1892300"/>
          <p14:tracePt t="121436" x="3886200" y="1898650"/>
          <p14:tracePt t="121444" x="3873500" y="1898650"/>
          <p14:tracePt t="121453" x="3860800" y="1905000"/>
          <p14:tracePt t="121464" x="3848100" y="1905000"/>
          <p14:tracePt t="121481" x="3822700" y="1917700"/>
          <p14:tracePt t="121498" x="3702050" y="1943100"/>
          <p14:tracePt t="121514" x="3587750" y="1981200"/>
          <p14:tracePt t="121531" x="3467100" y="2006600"/>
          <p14:tracePt t="121548" x="3441700" y="2019300"/>
          <p14:tracePt t="121564" x="3416300" y="2025650"/>
          <p14:tracePt t="121581" x="3384550" y="2044700"/>
          <p14:tracePt t="121598" x="3289300" y="2076450"/>
          <p14:tracePt t="121614" x="3130550" y="2114550"/>
          <p14:tracePt t="121631" x="2457450" y="2330450"/>
          <p14:tracePt t="121648" x="1974850" y="2527300"/>
          <p14:tracePt t="121664" x="1809750" y="2654300"/>
          <p14:tracePt t="121681" x="1765300" y="2705100"/>
          <p14:tracePt t="121698" x="1739900" y="2743200"/>
          <p14:tracePt t="121714" x="1720850" y="2762250"/>
          <p14:tracePt t="121731" x="1714500" y="2762250"/>
          <p14:tracePt t="121747" x="1689100" y="2794000"/>
          <p14:tracePt t="121764" x="1651000" y="2844800"/>
          <p14:tracePt t="121781" x="1612900" y="2978150"/>
          <p14:tracePt t="121797" x="1562100" y="3149600"/>
          <p14:tracePt t="121814" x="1524000" y="3378200"/>
          <p14:tracePt t="121831" x="1492250" y="3536950"/>
          <p14:tracePt t="121847" x="1492250" y="3638550"/>
          <p14:tracePt t="121864" x="1524000" y="3822700"/>
          <p14:tracePt t="121881" x="1543050" y="3930650"/>
          <p14:tracePt t="121897" x="1568450" y="4006850"/>
          <p14:tracePt t="121914" x="1593850" y="4057650"/>
          <p14:tracePt t="121931" x="1625600" y="4089400"/>
          <p14:tracePt t="121947" x="1651000" y="4121150"/>
          <p14:tracePt t="121964" x="1657350" y="4121150"/>
          <p14:tracePt t="121981" x="1657350" y="4127500"/>
          <p14:tracePt t="121997" x="1663700" y="4140200"/>
          <p14:tracePt t="122014" x="1663700" y="4159250"/>
          <p14:tracePt t="122031" x="1676400" y="4191000"/>
          <p14:tracePt t="122048" x="1714500" y="4248150"/>
          <p14:tracePt t="122064" x="1733550" y="4273550"/>
          <p14:tracePt t="122081" x="1733550" y="4286250"/>
          <p14:tracePt t="122097" x="1733550" y="4292600"/>
          <p14:tracePt t="122114" x="1739900" y="4298950"/>
          <p14:tracePt t="122131" x="1771650" y="4311650"/>
          <p14:tracePt t="122147" x="1879600" y="4337050"/>
          <p14:tracePt t="122164" x="1974850" y="4375150"/>
          <p14:tracePt t="122181" x="2012950" y="4400550"/>
          <p14:tracePt t="122197" x="2038350" y="4451350"/>
          <p14:tracePt t="122214" x="2057400" y="4495800"/>
          <p14:tracePt t="122230" x="2089150" y="4533900"/>
          <p14:tracePt t="122247" x="2095500" y="4559300"/>
          <p14:tracePt t="122264" x="2101850" y="4572000"/>
          <p14:tracePt t="122281" x="2114550" y="4597400"/>
          <p14:tracePt t="122297" x="2139950" y="4622800"/>
          <p14:tracePt t="122314" x="2165350" y="4667250"/>
          <p14:tracePt t="122330" x="2178050" y="4686300"/>
          <p14:tracePt t="122347" x="2184400" y="4692650"/>
          <p14:tracePt t="122364" x="2184400" y="4699000"/>
          <p14:tracePt t="122380" x="2184400" y="4705350"/>
          <p14:tracePt t="122397" x="2184400" y="4711700"/>
          <p14:tracePt t="122552" x="2184400" y="4718050"/>
          <p14:tracePt t="122602" x="2178050" y="4718050"/>
          <p14:tracePt t="122614" x="2171700" y="4718050"/>
          <p14:tracePt t="122622" x="2171700" y="4724400"/>
          <p14:tracePt t="122632" x="2165350" y="4724400"/>
          <p14:tracePt t="122647" x="2159000" y="4730750"/>
          <p14:tracePt t="122664" x="2146300" y="4730750"/>
          <p14:tracePt t="122697" x="2133600" y="4730750"/>
          <p14:tracePt t="122714" x="2120900" y="4730750"/>
          <p14:tracePt t="122730" x="2101850" y="4730750"/>
          <p14:tracePt t="122747" x="2076450" y="4724400"/>
          <p14:tracePt t="122764" x="2057400" y="4718050"/>
          <p14:tracePt t="122780" x="2044700" y="4711700"/>
          <p14:tracePt t="122797" x="2038350" y="4711700"/>
          <p14:tracePt t="122860" x="2025650" y="4705350"/>
          <p14:tracePt t="122868" x="2019300" y="4699000"/>
          <p14:tracePt t="122876" x="2012950" y="4699000"/>
          <p14:tracePt t="122930" x="2012950" y="4692650"/>
          <p14:tracePt t="122982" x="2006600" y="4686300"/>
          <p14:tracePt t="122993" x="2000250" y="4679950"/>
          <p14:tracePt t="123001" x="2000250" y="4673600"/>
          <p14:tracePt t="123014" x="1987550" y="4667250"/>
          <p14:tracePt t="123030" x="1974850" y="4654550"/>
          <p14:tracePt t="123047" x="1974850" y="4648200"/>
          <p14:tracePt t="123064" x="1974850" y="4622800"/>
          <p14:tracePt t="123080" x="1968500" y="4597400"/>
          <p14:tracePt t="123097" x="1943100" y="4572000"/>
          <p14:tracePt t="123113" x="1905000" y="4546600"/>
          <p14:tracePt t="123130" x="1873250" y="4514850"/>
          <p14:tracePt t="123147" x="1841500" y="4489450"/>
          <p14:tracePt t="123163" x="1822450" y="4464050"/>
          <p14:tracePt t="123180" x="1809750" y="4445000"/>
          <p14:tracePt t="123197" x="1803400" y="4419600"/>
          <p14:tracePt t="123213" x="1784350" y="4394200"/>
          <p14:tracePt t="123230" x="1752600" y="4362450"/>
          <p14:tracePt t="123247" x="1727200" y="4318000"/>
          <p14:tracePt t="123263" x="1682750" y="4279900"/>
          <p14:tracePt t="123280" x="1651000" y="4254500"/>
          <p14:tracePt t="123297" x="1638300" y="4229100"/>
          <p14:tracePt t="123313" x="1638300" y="4203700"/>
          <p14:tracePt t="123330" x="1638300" y="4191000"/>
          <p14:tracePt t="123347" x="1638300" y="4171950"/>
          <p14:tracePt t="123363" x="1638300" y="4152900"/>
          <p14:tracePt t="123380" x="1638300" y="4140200"/>
          <p14:tracePt t="123397" x="1638300" y="4133850"/>
          <p14:tracePt t="123473" x="1638300" y="4121150"/>
          <p14:tracePt t="123479" x="1638300" y="4108450"/>
          <p14:tracePt t="123487" x="1638300" y="4102100"/>
          <p14:tracePt t="123497" x="1638300" y="4095750"/>
          <p14:tracePt t="123514" x="1638300" y="4083050"/>
          <p14:tracePt t="123530" x="1638300" y="4070350"/>
          <p14:tracePt t="123547" x="1638300" y="4051300"/>
          <p14:tracePt t="123563" x="1644650" y="4032250"/>
          <p14:tracePt t="123580" x="1644650" y="4025900"/>
          <p14:tracePt t="123597" x="1644650" y="4006850"/>
          <p14:tracePt t="123613" x="1644650" y="3987800"/>
          <p14:tracePt t="123630" x="1644650" y="3981450"/>
          <p14:tracePt t="123647" x="1644650" y="3975100"/>
          <p14:tracePt t="123663" x="1644650" y="3968750"/>
          <p14:tracePt t="123730" x="1644650" y="3956050"/>
          <p14:tracePt t="123742" x="1644650" y="3949700"/>
          <p14:tracePt t="123750" x="1651000" y="3943350"/>
          <p14:tracePt t="123763" x="1657350" y="3943350"/>
          <p14:tracePt t="123780" x="1663700" y="3937000"/>
          <p14:tracePt t="123797" x="1663700" y="3930650"/>
          <p14:tracePt t="123894" x="1670050" y="3917950"/>
          <p14:tracePt t="123906" x="1676400" y="3911600"/>
          <p14:tracePt t="123915" x="1682750" y="3905250"/>
          <p14:tracePt t="123922" x="1689100" y="3898900"/>
          <p14:tracePt t="123938" x="1689100" y="3892550"/>
          <p14:tracePt t="123951" x="1695450" y="3892550"/>
          <p14:tracePt t="123964" x="1695450" y="3886200"/>
          <p14:tracePt t="123984" x="1695450" y="3879850"/>
          <p14:tracePt t="123996" x="1695450" y="3873500"/>
          <p14:tracePt t="124016" x="1701800" y="3867150"/>
          <p14:tracePt t="124030" x="1708150" y="3860800"/>
          <p14:tracePt t="124047" x="1733550" y="3848100"/>
          <p14:tracePt t="124063" x="1752600" y="3835400"/>
          <p14:tracePt t="124080" x="1758950" y="3829050"/>
          <p14:tracePt t="124096" x="1758950" y="3822700"/>
          <p14:tracePt t="124148" x="1765300" y="3816350"/>
          <p14:tracePt t="124159" x="1771650" y="3810000"/>
          <p14:tracePt t="124168" x="1778000" y="3810000"/>
          <p14:tracePt t="124180" x="1784350" y="3810000"/>
          <p14:tracePt t="124196" x="1790700" y="3797300"/>
          <p14:tracePt t="124213" x="1828800" y="3778250"/>
          <p14:tracePt t="124230" x="1860550" y="3759200"/>
          <p14:tracePt t="124246" x="1860550" y="3752850"/>
          <p14:tracePt t="124309" x="1866900" y="3752850"/>
          <p14:tracePt t="124336" x="1866900" y="3746500"/>
          <p14:tracePt t="124344" x="1879600" y="3740150"/>
          <p14:tracePt t="124352" x="1892300" y="3740150"/>
          <p14:tracePt t="124363" x="1898650" y="3733800"/>
          <p14:tracePt t="124460" x="1905000" y="3727450"/>
          <p14:tracePt t="124472" x="1911350" y="3727450"/>
          <p14:tracePt t="124554" x="1917700" y="3727450"/>
          <p14:tracePt t="124561" x="1924050" y="3727450"/>
          <p14:tracePt t="124594" x="1930400" y="3727450"/>
          <p14:tracePt t="124696" x="1936750" y="3721100"/>
          <p14:tracePt t="124706" x="1943100" y="3721100"/>
          <p14:tracePt t="124820" x="1949450" y="3714750"/>
          <p14:tracePt t="124948" x="1955800" y="3714750"/>
          <p14:tracePt t="124956" x="1955800" y="3708400"/>
          <p14:tracePt t="124996" x="1962150" y="3708400"/>
          <p14:tracePt t="125022" x="1968500" y="3708400"/>
          <p14:tracePt t="125042" x="1974850" y="3708400"/>
          <p14:tracePt t="125074" x="1981200" y="3702050"/>
          <p14:tracePt t="125082" x="1987550" y="3702050"/>
          <p14:tracePt t="125108" x="1993900" y="3702050"/>
          <p14:tracePt t="125116" x="2006600" y="3702050"/>
          <p14:tracePt t="125124" x="2019300" y="3702050"/>
          <p14:tracePt t="125132" x="2032000" y="3702050"/>
          <p14:tracePt t="125146" x="2044700" y="3708400"/>
          <p14:tracePt t="125162" x="2070100" y="3714750"/>
          <p14:tracePt t="125179" x="2089150" y="3727450"/>
          <p14:tracePt t="125196" x="2095500" y="3733800"/>
          <p14:tracePt t="125212" x="2114550" y="3746500"/>
          <p14:tracePt t="125229" x="2127250" y="3752850"/>
          <p14:tracePt t="125246" x="2152650" y="3771900"/>
          <p14:tracePt t="125263" x="2178050" y="3803650"/>
          <p14:tracePt t="125279" x="2228850" y="3911600"/>
          <p14:tracePt t="125296" x="2286000" y="4032250"/>
          <p14:tracePt t="125313" x="2362200" y="4171950"/>
          <p14:tracePt t="125329" x="2451100" y="4324350"/>
          <p14:tracePt t="125346" x="2489200" y="4432300"/>
          <p14:tracePt t="125362" x="2495550" y="4476750"/>
          <p14:tracePt t="125379" x="2495550" y="4502150"/>
          <p14:tracePt t="125396" x="2482850" y="4508500"/>
          <p14:tracePt t="125412" x="2457450" y="4546600"/>
          <p14:tracePt t="125429" x="2444750" y="4572000"/>
          <p14:tracePt t="125446" x="2438400" y="4597400"/>
          <p14:tracePt t="125462" x="2438400" y="4616450"/>
          <p14:tracePt t="125479" x="2438400" y="4641850"/>
          <p14:tracePt t="125496" x="2425700" y="4667250"/>
          <p14:tracePt t="125512" x="2425700" y="4692650"/>
          <p14:tracePt t="125529" x="2419350" y="4762500"/>
          <p14:tracePt t="125546" x="2425700" y="4838700"/>
          <p14:tracePt t="125562" x="2432050" y="4933950"/>
          <p14:tracePt t="125579" x="2444750" y="4984750"/>
          <p14:tracePt t="125596" x="2444750" y="5010150"/>
          <p14:tracePt t="125612" x="2444750" y="5022850"/>
          <p14:tracePt t="125804" x="2451100" y="5022850"/>
          <p14:tracePt t="125812" x="2457450" y="5022850"/>
          <p14:tracePt t="125822" x="2463800" y="5022850"/>
          <p14:tracePt t="125830" x="2463800" y="5010150"/>
          <p14:tracePt t="125846" x="2470150" y="4984750"/>
          <p14:tracePt t="125862" x="2476500" y="4972050"/>
          <p14:tracePt t="125879" x="2476500" y="4959350"/>
          <p14:tracePt t="125896" x="2489200" y="4953000"/>
          <p14:tracePt t="125912" x="2501900" y="4933950"/>
          <p14:tracePt t="125929" x="2520950" y="4921250"/>
          <p14:tracePt t="125946" x="2533650" y="4914900"/>
          <p14:tracePt t="125962" x="2533650" y="4908550"/>
          <p14:tracePt t="125979" x="2546350" y="4902200"/>
          <p14:tracePt t="125996" x="2552700" y="4902200"/>
          <p14:tracePt t="126142" x="2559050" y="4902200"/>
          <p14:tracePt t="126155" x="2565400" y="4902200"/>
          <p14:tracePt t="126162" x="2571750" y="4902200"/>
          <p14:tracePt t="126408" x="2578100" y="4902200"/>
          <p14:tracePt t="126448" x="2578100" y="4908550"/>
          <p14:tracePt t="126470" x="2584450" y="4914900"/>
          <p14:tracePt t="126482" x="2597150" y="4914900"/>
          <p14:tracePt t="126490" x="2603500" y="4921250"/>
          <p14:tracePt t="126498" x="2616200" y="4921250"/>
          <p14:tracePt t="126512" x="2628900" y="4927600"/>
          <p14:tracePt t="126529" x="2635250" y="4927600"/>
          <p14:tracePt t="126642" x="2641600" y="4927600"/>
          <p14:tracePt t="126654" x="2654300" y="4927600"/>
          <p14:tracePt t="126662" x="2660650" y="4927600"/>
          <p14:tracePt t="126670" x="2667000" y="4927600"/>
          <p14:tracePt t="126679" x="2673350" y="4927600"/>
          <p14:tracePt t="126732" x="2679700" y="4927600"/>
          <p14:tracePt t="126752" x="2686050" y="4927600"/>
          <p14:tracePt t="126760" x="2698750" y="4927600"/>
          <p14:tracePt t="126768" x="2705100" y="4927600"/>
          <p14:tracePt t="126778" x="2711450" y="4927600"/>
          <p14:tracePt t="126900" x="2717800" y="4927600"/>
          <p14:tracePt t="126911" x="2730500" y="4927600"/>
          <p14:tracePt t="126928" x="2736850" y="4927600"/>
          <p14:tracePt t="126950" x="2743200" y="4927600"/>
          <p14:tracePt t="127052" x="2749550" y="4921250"/>
          <p14:tracePt t="127064" x="2755900" y="4921250"/>
          <p14:tracePt t="127072" x="2762250" y="4921250"/>
          <p14:tracePt t="127092" x="2768600" y="4914900"/>
          <p14:tracePt t="127130" x="2774950" y="4914900"/>
          <p14:tracePt t="127142" x="2781300" y="4914900"/>
          <p14:tracePt t="127151" x="2787650" y="4914900"/>
          <p14:tracePt t="127170" x="2794000" y="4914900"/>
          <p14:tracePt t="127388" x="2800350" y="4914900"/>
          <p14:tracePt t="127593" x="2806700" y="4914900"/>
          <p14:tracePt t="127602" x="2813050" y="4914900"/>
          <p14:tracePt t="127655" x="2819400" y="4914900"/>
          <p14:tracePt t="127705" x="2825750" y="4914900"/>
          <p14:tracePt t="127717" x="2832100" y="4914900"/>
          <p14:tracePt t="127748" x="2838450" y="4914900"/>
          <p14:tracePt t="127758" x="2838450" y="4921250"/>
          <p14:tracePt t="127912" x="2844800" y="4921250"/>
          <p14:tracePt t="127996" x="2851150" y="4927600"/>
          <p14:tracePt t="128012" x="2857500" y="4933950"/>
          <p14:tracePt t="128036" x="2863850" y="4933950"/>
          <p14:tracePt t="128150" x="2870200" y="4933950"/>
          <p14:tracePt t="128172" x="2876550" y="4940300"/>
          <p14:tracePt t="128188" x="2876550" y="4946650"/>
          <p14:tracePt t="128196" x="2882900" y="4946650"/>
          <p14:tracePt t="128204" x="2889250" y="4953000"/>
          <p14:tracePt t="128516" x="2889250" y="4946650"/>
          <p14:tracePt t="128524" x="2882900" y="4946650"/>
          <p14:tracePt t="128532" x="2882900" y="4940300"/>
          <p14:tracePt t="128560" x="2882900" y="4933950"/>
          <p14:tracePt t="128570" x="2882900" y="4927600"/>
          <p14:tracePt t="128578" x="2882900" y="4921250"/>
          <p14:tracePt t="128594" x="2870200" y="4908550"/>
          <p14:tracePt t="128611" x="2857500" y="4883150"/>
          <p14:tracePt t="128628" x="2851150" y="4870450"/>
          <p14:tracePt t="128644" x="2851150" y="4864100"/>
          <p14:tracePt t="128661" x="2844800" y="4864100"/>
          <p14:tracePt t="128708" x="2844800" y="4851400"/>
          <p14:tracePt t="128720" x="2838450" y="4845050"/>
          <p14:tracePt t="128728" x="2838450" y="4838700"/>
          <p14:tracePt t="128734" x="2838450" y="4832350"/>
          <p14:tracePt t="128744" x="2838450" y="4826000"/>
          <p14:tracePt t="128761" x="2838450" y="4813300"/>
          <p14:tracePt t="128778" x="2838450" y="4800600"/>
          <p14:tracePt t="128794" x="2838450" y="4781550"/>
          <p14:tracePt t="128828" x="2838450" y="4775200"/>
          <p14:tracePt t="128880" x="2838450" y="4768850"/>
          <p14:tracePt t="128942" x="2844800" y="4762500"/>
          <p14:tracePt t="128954" x="2851150" y="4756150"/>
          <p14:tracePt t="128962" x="2857500" y="4756150"/>
          <p14:tracePt t="129058" x="2863850" y="4756150"/>
          <p14:tracePt t="129074" x="2870200" y="4749800"/>
          <p14:tracePt t="129083" x="2876550" y="4749800"/>
          <p14:tracePt t="129126" x="2882900" y="4749800"/>
          <p14:tracePt t="129238" x="2889250" y="4743450"/>
          <p14:tracePt t="129250" x="2895600" y="4743450"/>
          <p14:tracePt t="129286" x="2901950" y="4743450"/>
          <p14:tracePt t="129296" x="2901950" y="4737100"/>
          <p14:tracePt t="129304" x="2908300" y="4737100"/>
          <p14:tracePt t="129312" x="2914650" y="4737100"/>
          <p14:tracePt t="129327" x="2921000" y="4730750"/>
          <p14:tracePt t="129344" x="2933700" y="4724400"/>
          <p14:tracePt t="129361" x="2940050" y="4718050"/>
          <p14:tracePt t="129442" x="2946400" y="4718050"/>
          <p14:tracePt t="129468" x="2952750" y="4711700"/>
          <p14:tracePt t="129493" x="2959100" y="4711700"/>
          <p14:tracePt t="129504" x="2959100" y="4705350"/>
          <p14:tracePt t="129544" x="2965450" y="4705350"/>
          <p14:tracePt t="129554" x="2971800" y="4705350"/>
          <p14:tracePt t="129562" x="2971800" y="4699000"/>
          <p14:tracePt t="129656" x="2971800" y="4686300"/>
          <p14:tracePt t="129668" x="2971800" y="4679950"/>
          <p14:tracePt t="129676" x="2971800" y="4673600"/>
          <p14:tracePt t="129696" x="2971800" y="4667250"/>
          <p14:tracePt t="129706" x="2978150" y="4667250"/>
          <p14:tracePt t="129726" x="2978150" y="4660900"/>
          <p14:tracePt t="129765" x="2978150" y="4654550"/>
          <p14:tracePt t="129788" x="2984500" y="4648200"/>
          <p14:tracePt t="129796" x="2984500" y="4635500"/>
          <p14:tracePt t="129804" x="2990850" y="4635500"/>
          <p14:tracePt t="129812" x="2990850" y="4629150"/>
          <p14:tracePt t="129828" x="2990850" y="4622800"/>
          <p14:tracePt t="129844" x="2997200" y="4622800"/>
          <p14:tracePt t="129860" x="3009900" y="4603750"/>
          <p14:tracePt t="129877" x="3009900" y="4591050"/>
          <p14:tracePt t="129894" x="3022600" y="4584700"/>
          <p14:tracePt t="129910" x="3028950" y="4578350"/>
          <p14:tracePt t="129927" x="3041650" y="4572000"/>
          <p14:tracePt t="129944" x="3048000" y="4565650"/>
          <p14:tracePt t="129960" x="3048000" y="4559300"/>
          <p14:tracePt t="129977" x="3048000" y="4552950"/>
          <p14:tracePt t="130028" x="3048000" y="4546600"/>
          <p14:tracePt t="130042" x="3048000" y="4540250"/>
          <p14:tracePt t="130050" x="3048000" y="4533900"/>
          <p14:tracePt t="130060" x="3048000" y="4527550"/>
          <p14:tracePt t="130078" x="3054350" y="4521200"/>
          <p14:tracePt t="130124" x="3054350" y="4514850"/>
          <p14:tracePt t="130137" x="3054350" y="4508500"/>
          <p14:tracePt t="130149" x="3060700" y="4508500"/>
          <p14:tracePt t="130156" x="3060700" y="4502150"/>
          <p14:tracePt t="130194" x="3060700" y="4495800"/>
          <p14:tracePt t="130202" x="3060700" y="4489450"/>
          <p14:tracePt t="130210" x="3060700" y="4483100"/>
          <p14:tracePt t="130227" x="3060700" y="4476750"/>
          <p14:tracePt t="130244" x="3060700" y="4464050"/>
          <p14:tracePt t="130277" x="3060700" y="4451350"/>
          <p14:tracePt t="130294" x="3060700" y="4445000"/>
          <p14:tracePt t="130312" x="3060700" y="4438650"/>
          <p14:tracePt t="130350" x="3060700" y="4432300"/>
          <p14:tracePt t="130363" x="3060700" y="4425950"/>
          <p14:tracePt t="130370" x="3060700" y="4419600"/>
          <p14:tracePt t="130386" x="3060700" y="4413250"/>
          <p14:tracePt t="130436" x="3060700" y="4406900"/>
          <p14:tracePt t="130448" x="3060700" y="4400550"/>
          <p14:tracePt t="130456" x="3060700" y="4394200"/>
          <p14:tracePt t="130464" x="3060700" y="4387850"/>
          <p14:tracePt t="130477" x="3054350" y="4387850"/>
          <p14:tracePt t="130494" x="3054350" y="4375150"/>
          <p14:tracePt t="130527" x="3054350" y="4368800"/>
          <p14:tracePt t="130543" x="3054350" y="4362450"/>
          <p14:tracePt t="130560" x="3054350" y="4356100"/>
          <p14:tracePt t="130577" x="3054350" y="4349750"/>
          <p14:tracePt t="130593" x="3060700" y="4337050"/>
          <p14:tracePt t="130610" x="3067050" y="4324350"/>
          <p14:tracePt t="130627" x="3067050" y="4318000"/>
          <p14:tracePt t="130643" x="3073400" y="4311650"/>
          <p14:tracePt t="130660" x="3092450" y="4305300"/>
          <p14:tracePt t="130677" x="3105150" y="4298950"/>
          <p14:tracePt t="130693" x="3117850" y="4292600"/>
          <p14:tracePt t="130710" x="3124200" y="4286250"/>
          <p14:tracePt t="130727" x="3130550" y="4286250"/>
          <p14:tracePt t="130743" x="3136900" y="4279900"/>
          <p14:tracePt t="130862" x="3136900" y="4273550"/>
          <p14:tracePt t="130870" x="3136900" y="4267200"/>
          <p14:tracePt t="130890" x="3143250" y="4267200"/>
          <p14:tracePt t="130898" x="3149600" y="4267200"/>
          <p14:tracePt t="130910" x="3155950" y="4267200"/>
          <p14:tracePt t="131002" x="3162300" y="4260850"/>
          <p14:tracePt t="131026" x="3168650" y="4260850"/>
          <p14:tracePt t="131038" x="3175000" y="4254500"/>
          <p14:tracePt t="131046" x="3175000" y="4248150"/>
          <p14:tracePt t="131060" x="3181350" y="4241800"/>
          <p14:tracePt t="131077" x="3200400" y="4235450"/>
          <p14:tracePt t="131156" x="3206750" y="4229100"/>
          <p14:tracePt t="131382" x="3206750" y="4222750"/>
          <p14:tracePt t="131394" x="3206750" y="4216400"/>
          <p14:tracePt t="131403" x="3200400" y="4216400"/>
          <p14:tracePt t="131410" x="3194050" y="4210050"/>
          <p14:tracePt t="131426" x="3181350" y="4203700"/>
          <p14:tracePt t="131443" x="3175000" y="4197350"/>
          <p14:tracePt t="131460" x="3162300" y="4191000"/>
          <p14:tracePt t="131476" x="3149600" y="4184650"/>
          <p14:tracePt t="131493" x="3130550" y="4165600"/>
          <p14:tracePt t="131510" x="3117850" y="4152900"/>
          <p14:tracePt t="131527" x="3105150" y="4146550"/>
          <p14:tracePt t="131543" x="3098800" y="4133850"/>
          <p14:tracePt t="131560" x="3086100" y="4121150"/>
          <p14:tracePt t="131576" x="3067050" y="4102100"/>
          <p14:tracePt t="131593" x="3048000" y="4076700"/>
          <p14:tracePt t="131610" x="3016250" y="4057650"/>
          <p14:tracePt t="131626" x="2990850" y="4032250"/>
          <p14:tracePt t="131643" x="2965450" y="4006850"/>
          <p14:tracePt t="131660" x="2940050" y="3981450"/>
          <p14:tracePt t="131676" x="2921000" y="3956050"/>
          <p14:tracePt t="131693" x="2901950" y="3943350"/>
          <p14:tracePt t="131710" x="2901950" y="3937000"/>
          <p14:tracePt t="131726" x="2895600" y="3937000"/>
          <p14:tracePt t="131743" x="2876550" y="3924300"/>
          <p14:tracePt t="131760" x="2851150" y="3898900"/>
          <p14:tracePt t="131776" x="2844800" y="3886200"/>
          <p14:tracePt t="131793" x="2844800" y="3879850"/>
          <p14:tracePt t="131826" x="2838450" y="3867150"/>
          <p14:tracePt t="131843" x="2832100" y="3848100"/>
          <p14:tracePt t="131860" x="2813050" y="3822700"/>
          <p14:tracePt t="131876" x="2800350" y="3803650"/>
          <p14:tracePt t="131893" x="2800350" y="3790950"/>
          <p14:tracePt t="131910" x="2794000" y="3790950"/>
          <p14:tracePt t="131926" x="2794000" y="3784600"/>
          <p14:tracePt t="131974" x="2787650" y="3771900"/>
          <p14:tracePt t="131986" x="2787650" y="3765550"/>
          <p14:tracePt t="131994" x="2781300" y="3759200"/>
          <p14:tracePt t="132010" x="2781300" y="3746500"/>
          <p14:tracePt t="132026" x="2774950" y="3733800"/>
          <p14:tracePt t="132043" x="2768600" y="3721100"/>
          <p14:tracePt t="132060" x="2768600" y="3714750"/>
          <p14:tracePt t="132120" x="2768600" y="3708400"/>
          <p14:tracePt t="132138" x="2774950" y="3702050"/>
          <p14:tracePt t="132162" x="2774950" y="3695700"/>
          <p14:tracePt t="132174" x="2781300" y="3689350"/>
          <p14:tracePt t="132182" x="2787650" y="3689350"/>
          <p14:tracePt t="132193" x="2800350" y="3683000"/>
          <p14:tracePt t="132209" x="2825750" y="3670300"/>
          <p14:tracePt t="132226" x="2838450" y="3657600"/>
          <p14:tracePt t="132243" x="2838450" y="3651250"/>
          <p14:tracePt t="132259" x="2844800" y="3651250"/>
          <p14:tracePt t="132322" x="2851150" y="3651250"/>
          <p14:tracePt t="132330" x="2863850" y="3651250"/>
          <p14:tracePt t="132338" x="2870200" y="3644900"/>
          <p14:tracePt t="132347" x="2882900" y="3644900"/>
          <p14:tracePt t="132359" x="2882900" y="3638550"/>
          <p14:tracePt t="132432" x="2889250" y="3632200"/>
          <p14:tracePt t="132444" x="2895600" y="3625850"/>
          <p14:tracePt t="132450" x="2908300" y="3619500"/>
          <p14:tracePt t="132459" x="2914650" y="3613150"/>
          <p14:tracePt t="132476" x="2927350" y="3606800"/>
          <p14:tracePt t="132492" x="2927350" y="3594100"/>
          <p14:tracePt t="132509" x="2933700" y="3587750"/>
          <p14:tracePt t="132526" x="2946400" y="3568700"/>
          <p14:tracePt t="132542" x="2971800" y="3556000"/>
          <p14:tracePt t="132559" x="2984500" y="3556000"/>
          <p14:tracePt t="132576" x="2997200" y="3556000"/>
          <p14:tracePt t="132592" x="3003550" y="3556000"/>
          <p14:tracePt t="132802" x="3003550" y="3549650"/>
          <p14:tracePt t="132932" x="3009900" y="3549650"/>
          <p14:tracePt t="133080" x="3016250" y="3543300"/>
          <p14:tracePt t="133180" x="3022600" y="3543300"/>
          <p14:tracePt t="133204" x="3028950" y="3536950"/>
          <p14:tracePt t="133346" x="3035300" y="3530600"/>
          <p14:tracePt t="133376" x="3041650" y="3530600"/>
          <p14:tracePt t="133470" x="3048000" y="3524250"/>
          <p14:tracePt t="133510" x="3054350" y="3517900"/>
          <p14:tracePt t="133522" x="3054350" y="3511550"/>
          <p14:tracePt t="133528" x="3054350" y="3505200"/>
          <p14:tracePt t="133542" x="3060700" y="3492500"/>
          <p14:tracePt t="133559" x="3060700" y="3473450"/>
          <p14:tracePt t="133575" x="3060700" y="3422650"/>
          <p14:tracePt t="133592" x="3022600" y="3308350"/>
          <p14:tracePt t="133609" x="2921000" y="3149600"/>
          <p14:tracePt t="133625" x="2781300" y="2882900"/>
          <p14:tracePt t="133642" x="2673350" y="2679700"/>
          <p14:tracePt t="133659" x="2641600" y="2571750"/>
          <p14:tracePt t="133675" x="2603500" y="2520950"/>
          <p14:tracePt t="133692" x="2597150" y="2514600"/>
          <p14:tracePt t="133709" x="2597150" y="2501900"/>
          <p14:tracePt t="133725" x="2597150" y="2482850"/>
          <p14:tracePt t="133742" x="2597150" y="2463800"/>
          <p14:tracePt t="133759" x="2597150" y="2438400"/>
          <p14:tracePt t="133775" x="2597150" y="2413000"/>
          <p14:tracePt t="133792" x="2597150" y="2381250"/>
          <p14:tracePt t="133809" x="2578100" y="2311400"/>
          <p14:tracePt t="133810" x="2578100" y="2279650"/>
          <p14:tracePt t="133825" x="2571750" y="2235200"/>
          <p14:tracePt t="133842" x="2571750" y="2203450"/>
          <p14:tracePt t="133859" x="2578100" y="2171700"/>
          <p14:tracePt t="133875" x="2590800" y="2159000"/>
          <p14:tracePt t="133892" x="2603500" y="2139950"/>
          <p14:tracePt t="133909" x="2628900" y="2114550"/>
          <p14:tracePt t="133925" x="2667000" y="2070100"/>
          <p14:tracePt t="133942" x="2698750" y="2044700"/>
          <p14:tracePt t="133959" x="2711450" y="2038350"/>
          <p14:tracePt t="133975" x="2717800" y="2019300"/>
          <p14:tracePt t="133992" x="2736850" y="2012950"/>
          <p14:tracePt t="134009" x="2762250" y="1993900"/>
          <p14:tracePt t="134025" x="2787650" y="1968500"/>
          <p14:tracePt t="134042" x="2825750" y="1955800"/>
          <p14:tracePt t="134059" x="2851150" y="1930400"/>
          <p14:tracePt t="134075" x="2889250" y="1905000"/>
          <p14:tracePt t="134092" x="2914650" y="1879600"/>
          <p14:tracePt t="134109" x="2946400" y="1847850"/>
          <p14:tracePt t="134125" x="2971800" y="1822450"/>
          <p14:tracePt t="134142" x="2997200" y="1797050"/>
          <p14:tracePt t="134159" x="3022600" y="1765300"/>
          <p14:tracePt t="134175" x="3092450" y="1727200"/>
          <p14:tracePt t="134192" x="3124200" y="1695450"/>
          <p14:tracePt t="134208" x="3149600" y="1682750"/>
          <p14:tracePt t="134263" x="3155950" y="1682750"/>
          <p14:tracePt t="134270" x="3175000" y="1682750"/>
          <p14:tracePt t="134278" x="3187700" y="1682750"/>
          <p14:tracePt t="134292" x="3200400" y="1682750"/>
          <p14:tracePt t="134308" x="3232150" y="1689100"/>
          <p14:tracePt t="134310" x="3244850" y="1689100"/>
          <p14:tracePt t="134325" x="3270250" y="1695450"/>
          <p14:tracePt t="134342" x="3295650" y="1695450"/>
          <p14:tracePt t="134358" x="3302000" y="1695450"/>
          <p14:tracePt t="134396" x="3308350" y="1695450"/>
          <p14:tracePt t="134408" x="3321050" y="1695450"/>
          <p14:tracePt t="134425" x="3352800" y="1695450"/>
          <p14:tracePt t="134442" x="3397250" y="1695450"/>
          <p14:tracePt t="134458" x="3429000" y="1695450"/>
          <p14:tracePt t="134475" x="3454400" y="1695450"/>
          <p14:tracePt t="134492" x="3486150" y="1695450"/>
          <p14:tracePt t="134508" x="3505200" y="1708150"/>
          <p14:tracePt t="134525" x="3517900" y="1708150"/>
          <p14:tracePt t="134558" x="3524250" y="1708150"/>
          <p14:tracePt t="134575" x="3530600" y="1708150"/>
          <p14:tracePt t="134656" x="3536950" y="1708150"/>
          <p14:tracePt t="134844" x="3543300" y="1720850"/>
          <p14:tracePt t="134852" x="3556000" y="1739900"/>
          <p14:tracePt t="134860" x="3568700" y="1765300"/>
          <p14:tracePt t="134875" x="3581400" y="1790700"/>
          <p14:tracePt t="134891" x="3600450" y="1854200"/>
          <p14:tracePt t="134908" x="3600450" y="1892300"/>
          <p14:tracePt t="134925" x="3600450" y="1924050"/>
          <p14:tracePt t="134941" x="3562350" y="2019300"/>
          <p14:tracePt t="134958" x="3543300" y="2120900"/>
          <p14:tracePt t="134975" x="3556000" y="2216150"/>
          <p14:tracePt t="134991" x="3587750" y="2330450"/>
          <p14:tracePt t="135008" x="3587750" y="2438400"/>
          <p14:tracePt t="135025" x="3556000" y="2571750"/>
          <p14:tracePt t="135041" x="3530600" y="2711450"/>
          <p14:tracePt t="135058" x="3511550" y="2857500"/>
          <p14:tracePt t="135075" x="3498850" y="3022600"/>
          <p14:tracePt t="135091" x="3505200" y="3181350"/>
          <p14:tracePt t="135108" x="3543300" y="3333750"/>
          <p14:tracePt t="135125" x="3600450" y="3498850"/>
          <p14:tracePt t="135141" x="3632200" y="3600450"/>
          <p14:tracePt t="135158" x="3651250" y="3632200"/>
          <p14:tracePt t="135175" x="3657600" y="3657600"/>
          <p14:tracePt t="135191" x="3657600" y="3683000"/>
          <p14:tracePt t="135208" x="3657600" y="3752850"/>
          <p14:tracePt t="135225" x="3657600" y="3879850"/>
          <p14:tracePt t="135241" x="3683000" y="4051300"/>
          <p14:tracePt t="135258" x="3702050" y="4095750"/>
          <p14:tracePt t="135275" x="3714750" y="4114800"/>
          <p14:tracePt t="135291" x="3714750" y="4127500"/>
          <p14:tracePt t="135308" x="3714750" y="4133850"/>
          <p14:tracePt t="135325" x="3708400" y="4140200"/>
          <p14:tracePt t="135341" x="3695700" y="4152900"/>
          <p14:tracePt t="135358" x="3676650" y="4152900"/>
          <p14:tracePt t="135375" x="3613150" y="4133850"/>
          <p14:tracePt t="135391" x="3505200" y="4076700"/>
          <p14:tracePt t="135408" x="3378200" y="3994150"/>
          <p14:tracePt t="135425" x="3327400" y="3924300"/>
          <p14:tracePt t="135441" x="3282950" y="3860800"/>
          <p14:tracePt t="135458" x="3257550" y="3829050"/>
          <p14:tracePt t="135475" x="3238500" y="3803650"/>
          <p14:tracePt t="135491" x="3206750" y="3778250"/>
          <p14:tracePt t="135508" x="3187700" y="3752850"/>
          <p14:tracePt t="135525" x="3175000" y="3727450"/>
          <p14:tracePt t="135541" x="3143250" y="3689350"/>
          <p14:tracePt t="135558" x="3124200" y="3676650"/>
          <p14:tracePt t="135575" x="3098800" y="3657600"/>
          <p14:tracePt t="135591" x="3073400" y="3625850"/>
          <p14:tracePt t="135608" x="3041650" y="3600450"/>
          <p14:tracePt t="135624" x="3016250" y="3575050"/>
          <p14:tracePt t="135641" x="2990850" y="3543300"/>
          <p14:tracePt t="135658" x="2984500" y="3536950"/>
          <p14:tracePt t="135674" x="2984500" y="3524250"/>
          <p14:tracePt t="135691" x="2984500" y="3517900"/>
          <p14:tracePt t="135708" x="2984500" y="3511550"/>
          <p14:tracePt t="135724" x="2990850" y="3486150"/>
          <p14:tracePt t="135741" x="3003550" y="3467100"/>
          <p14:tracePt t="135758" x="3016250" y="3454400"/>
          <p14:tracePt t="135774" x="3016250" y="3448050"/>
          <p14:tracePt t="135854" x="3022600" y="3448050"/>
          <p14:tracePt t="135926" x="3028950" y="3448050"/>
          <p14:tracePt t="135948" x="3035300" y="3448050"/>
          <p14:tracePt t="135956" x="3041650" y="3448050"/>
          <p14:tracePt t="135972" x="3041650" y="3454400"/>
          <p14:tracePt t="135984" x="3048000" y="3454400"/>
          <p14:tracePt t="136000" x="3054350" y="3454400"/>
          <p14:tracePt t="136008" x="3060700" y="3454400"/>
          <p14:tracePt t="136024" x="3060700" y="3460750"/>
          <p14:tracePt t="136041" x="3067050" y="3460750"/>
          <p14:tracePt t="136132" x="3073400" y="3460750"/>
          <p14:tracePt t="136144" x="3073400" y="3467100"/>
          <p14:tracePt t="136608" x="3073400" y="3473450"/>
          <p14:tracePt t="136616" x="3073400" y="3479800"/>
          <p14:tracePt t="136629" x="3073400" y="3486150"/>
          <p14:tracePt t="136702" x="3073400" y="3492500"/>
          <p14:tracePt t="136714" x="3067050" y="3492500"/>
          <p14:tracePt t="137260" x="3073400" y="3492500"/>
          <p14:tracePt t="137374" x="3079750" y="3492500"/>
          <p14:tracePt t="137438" x="3086100" y="3492500"/>
          <p14:tracePt t="137464" x="3092450" y="3492500"/>
          <p14:tracePt t="137588" x="3098800" y="3492500"/>
          <p14:tracePt t="137612" x="3105150" y="3486150"/>
          <p14:tracePt t="137690" x="3111500" y="3486150"/>
          <p14:tracePt t="137702" x="3117850" y="3479800"/>
          <p14:tracePt t="137712" x="3124200" y="3479800"/>
          <p14:tracePt t="137723" x="3130550" y="3479800"/>
          <p14:tracePt t="137784" x="3130550" y="3473450"/>
          <p14:tracePt t="137896" x="3136900" y="3473450"/>
          <p14:tracePt t="138084" x="3143250" y="3473450"/>
          <p14:tracePt t="138288" x="3149600" y="3467100"/>
          <p14:tracePt t="138298" x="3155950" y="3460750"/>
          <p14:tracePt t="138306" x="3162300" y="3460750"/>
          <p14:tracePt t="138314" x="3168650" y="3460750"/>
          <p14:tracePt t="138326" x="3168650" y="3454400"/>
          <p14:tracePt t="138392" x="3175000" y="3454400"/>
          <p14:tracePt t="138404" x="3181350" y="3448050"/>
          <p14:tracePt t="138412" x="3187700" y="3448050"/>
          <p14:tracePt t="138423" x="3194050" y="3448050"/>
          <p14:tracePt t="138440" x="3213100" y="3441700"/>
          <p14:tracePt t="138473" x="3219450" y="3435350"/>
          <p14:tracePt t="138490" x="3225800" y="3435350"/>
          <p14:tracePt t="138548" x="3232150" y="3435350"/>
          <p14:tracePt t="138560" x="3238500" y="3429000"/>
          <p14:tracePt t="138568" x="3244850" y="3429000"/>
          <p14:tracePt t="138698" x="3251200" y="3429000"/>
          <p14:tracePt t="138719" x="3257550" y="3429000"/>
          <p14:tracePt t="138760" x="3263900" y="3429000"/>
          <p14:tracePt t="138834" x="3270250" y="3422650"/>
          <p14:tracePt t="138858" x="3276600" y="3422650"/>
          <p14:tracePt t="138872" x="3282950" y="3422650"/>
          <p14:tracePt t="138928" x="3289300" y="3422650"/>
          <p14:tracePt t="139080" x="3302000" y="3422650"/>
          <p14:tracePt t="139092" x="3308350" y="3422650"/>
          <p14:tracePt t="139100" x="3314700" y="3416300"/>
          <p14:tracePt t="139108" x="3321050" y="3416300"/>
          <p14:tracePt t="139158" x="3333750" y="3416300"/>
          <p14:tracePt t="139178" x="3340100" y="3416300"/>
          <p14:tracePt t="139204" x="3346450" y="3416300"/>
          <p14:tracePt t="139278" x="3352800" y="3416300"/>
          <p14:tracePt t="139290" x="3352800" y="3409950"/>
          <p14:tracePt t="139298" x="3359150" y="3409950"/>
          <p14:tracePt t="139367" x="3365500" y="3403600"/>
          <p14:tracePt t="139388" x="3365500" y="3397250"/>
          <p14:tracePt t="139434" x="3371850" y="3397250"/>
          <p14:tracePt t="139452" x="3378200" y="3390900"/>
          <p14:tracePt t="139458" x="3384550" y="3390900"/>
          <p14:tracePt t="139466" x="3397250" y="3390900"/>
          <p14:tracePt t="139474" x="3409950" y="3384550"/>
          <p14:tracePt t="139489" x="3429000" y="3384550"/>
          <p14:tracePt t="139523" x="3435350" y="3384550"/>
          <p14:tracePt t="139544" x="3435350" y="3378200"/>
          <p14:tracePt t="139594" x="3441700" y="3378200"/>
          <p14:tracePt t="139606" x="3448050" y="3378200"/>
          <p14:tracePt t="139618" x="3454400" y="3378200"/>
          <p14:tracePt t="139626" x="3460750" y="3378200"/>
          <p14:tracePt t="139639" x="3467100" y="3378200"/>
          <p14:tracePt t="139656" x="3479800" y="3378200"/>
          <p14:tracePt t="139673" x="3492500" y="3378200"/>
          <p14:tracePt t="139868" x="3498850" y="3378200"/>
          <p14:tracePt t="140004" x="3505200" y="3378200"/>
          <p14:tracePt t="140028" x="3511550" y="3378200"/>
          <p14:tracePt t="140090" x="3517900" y="3371850"/>
          <p14:tracePt t="140106" x="3530600" y="3371850"/>
          <p14:tracePt t="140116" x="3543300" y="3371850"/>
          <p14:tracePt t="140122" x="3556000" y="3371850"/>
          <p14:tracePt t="140139" x="3575050" y="3371850"/>
          <p14:tracePt t="140216" x="3581400" y="3371850"/>
          <p14:tracePt t="140328" x="3587750" y="3371850"/>
          <p14:tracePt t="140340" x="3594100" y="3371850"/>
          <p14:tracePt t="140348" x="3600450" y="3371850"/>
          <p14:tracePt t="140364" x="3606800" y="3371850"/>
          <p14:tracePt t="140372" x="3613150" y="3371850"/>
          <p14:tracePt t="140389" x="3619500" y="3371850"/>
          <p14:tracePt t="140488" x="3625850" y="3371850"/>
          <p14:tracePt t="140496" x="3632200" y="3371850"/>
          <p14:tracePt t="140506" x="3638550" y="3371850"/>
          <p14:tracePt t="140618" x="3644900" y="3371850"/>
          <p14:tracePt t="141614" x="3651250" y="3371850"/>
          <p14:tracePt t="141627" x="3657600" y="3371850"/>
          <p14:tracePt t="141640" x="3663950" y="3371850"/>
          <p14:tracePt t="141648" x="3663950" y="3378200"/>
          <p14:tracePt t="141656" x="3670300" y="3378200"/>
          <p14:tracePt t="141672" x="3676650" y="3378200"/>
          <p14:tracePt t="141742" x="3689350" y="3378200"/>
          <p14:tracePt t="141754" x="3695700" y="3378200"/>
          <p14:tracePt t="141878" x="3708400" y="3378200"/>
          <p14:tracePt t="141894" x="3714750" y="3378200"/>
          <p14:tracePt t="141902" x="3721100" y="3378200"/>
          <p14:tracePt t="141910" x="3727450" y="3378200"/>
          <p14:tracePt t="142136" x="3733800" y="3378200"/>
          <p14:tracePt t="142148" x="3740150" y="3378200"/>
          <p14:tracePt t="142230" x="3746500" y="3378200"/>
          <p14:tracePt t="142243" x="3752850" y="3378200"/>
          <p14:tracePt t="142250" x="3759200" y="3378200"/>
          <p14:tracePt t="142258" x="3765550" y="3378200"/>
          <p14:tracePt t="142271" x="3771900" y="3378200"/>
          <p14:tracePt t="142344" x="3778250" y="3378200"/>
          <p14:tracePt t="142352" x="3790950" y="3378200"/>
          <p14:tracePt t="142361" x="3797300" y="3378200"/>
          <p14:tracePt t="142371" x="3803650" y="3378200"/>
          <p14:tracePt t="142438" x="3816350" y="3378200"/>
          <p14:tracePt t="142452" x="3822700" y="3378200"/>
          <p14:tracePt t="142465" x="3829050" y="3378200"/>
          <p14:tracePt t="142472" x="3841750" y="3378200"/>
          <p14:tracePt t="142488" x="3867150" y="3378200"/>
          <p14:tracePt t="142505" x="3892550" y="3384550"/>
          <p14:tracePt t="142521" x="3898900" y="3384550"/>
          <p14:tracePt t="142538" x="3917950" y="3384550"/>
          <p14:tracePt t="142555" x="3924300" y="3390900"/>
          <p14:tracePt t="142571" x="3943350" y="3390900"/>
          <p14:tracePt t="142588" x="3949700" y="3390900"/>
          <p14:tracePt t="142605" x="3956050" y="3390900"/>
          <p14:tracePt t="142638" x="3962400" y="3390900"/>
          <p14:tracePt t="142655" x="3968750" y="3390900"/>
          <p14:tracePt t="142792" x="3981450" y="3390900"/>
          <p14:tracePt t="142804" x="3987800" y="3390900"/>
          <p14:tracePt t="142812" x="3994150" y="3390900"/>
          <p14:tracePt t="142829" x="4000500" y="3390900"/>
          <p14:tracePt t="142878" x="4006850" y="3390900"/>
          <p14:tracePt t="142890" x="4013200" y="3384550"/>
          <p14:tracePt t="142898" x="4019550" y="3384550"/>
          <p14:tracePt t="143018" x="4025900" y="3384550"/>
          <p14:tracePt t="143034" x="4032250" y="3384550"/>
          <p14:tracePt t="143042" x="4044950" y="3384550"/>
          <p14:tracePt t="143052" x="4051300" y="3384550"/>
          <p14:tracePt t="143058" x="4057650" y="3384550"/>
          <p14:tracePt t="143071" x="4064000" y="3384550"/>
          <p14:tracePt t="143088" x="4076700" y="3384550"/>
          <p14:tracePt t="143104" x="4083050" y="3384550"/>
          <p14:tracePt t="143121" x="4102100" y="3384550"/>
          <p14:tracePt t="143138" x="4121150" y="3384550"/>
          <p14:tracePt t="143154" x="4127500" y="3384550"/>
          <p14:tracePt t="143171" x="4133850" y="3384550"/>
          <p14:tracePt t="143268" x="4140200" y="3384550"/>
          <p14:tracePt t="143276" x="4140200" y="3390900"/>
          <p14:tracePt t="143284" x="4146550" y="3390900"/>
          <p14:tracePt t="143292" x="4152900" y="3390900"/>
          <p14:tracePt t="143304" x="4152900" y="3397250"/>
          <p14:tracePt t="143324" x="4159250" y="3397250"/>
          <p14:tracePt t="143346" x="4165600" y="3397250"/>
          <p14:tracePt t="143386" x="4165600" y="3403600"/>
          <p14:tracePt t="143584" x="4171950" y="3409950"/>
          <p14:tracePt t="143598" x="4178300" y="3409950"/>
          <p14:tracePt t="143644" x="4184650" y="3409950"/>
          <p14:tracePt t="143865" x="4191000" y="3409950"/>
          <p14:tracePt t="143874" x="4197350" y="3409950"/>
          <p14:tracePt t="143881" x="4203700" y="3409950"/>
          <p14:tracePt t="143899" x="4210050" y="3409950"/>
          <p14:tracePt t="143945" x="4216400" y="3409950"/>
          <p14:tracePt t="143983" x="4229100" y="3409950"/>
          <p14:tracePt t="143990" x="4235450" y="3409950"/>
          <p14:tracePt t="143998" x="4241800" y="3409950"/>
          <p14:tracePt t="144006" x="4248150" y="3409950"/>
          <p14:tracePt t="144050" x="4254500" y="3409950"/>
          <p14:tracePt t="144058" x="4260850" y="3409950"/>
          <p14:tracePt t="144066" x="4273550" y="3409950"/>
          <p14:tracePt t="144072" x="4286250" y="3409950"/>
          <p14:tracePt t="144087" x="4298950" y="3409950"/>
          <p14:tracePt t="144104" x="4318000" y="3409950"/>
          <p14:tracePt t="144162" x="4324350" y="3409950"/>
          <p14:tracePt t="144170" x="4330700" y="3409950"/>
          <p14:tracePt t="144178" x="4343400" y="3409950"/>
          <p14:tracePt t="144187" x="4356100" y="3416300"/>
          <p14:tracePt t="144204" x="4375150" y="3416300"/>
          <p14:tracePt t="144221" x="4381500" y="3416300"/>
          <p14:tracePt t="144254" x="4400550" y="3422650"/>
          <p14:tracePt t="144271" x="4425950" y="3429000"/>
          <p14:tracePt t="144287" x="4451350" y="3435350"/>
          <p14:tracePt t="144304" x="4464050" y="3441700"/>
          <p14:tracePt t="144321" x="4470400" y="3441700"/>
          <p14:tracePt t="144337" x="4476750" y="3441700"/>
          <p14:tracePt t="144386" x="4483100" y="3441700"/>
          <p14:tracePt t="144392" x="4489450" y="3441700"/>
          <p14:tracePt t="144404" x="4502150" y="3441700"/>
          <p14:tracePt t="144502" x="4508500" y="3441700"/>
          <p14:tracePt t="144510" x="4521200" y="3448050"/>
          <p14:tracePt t="144518" x="4527550" y="3448050"/>
          <p14:tracePt t="144534" x="4533900" y="3454400"/>
          <p14:tracePt t="144543" x="4540250" y="3454400"/>
          <p14:tracePt t="144554" x="4552950" y="3454400"/>
          <p14:tracePt t="144570" x="4572000" y="3460750"/>
          <p14:tracePt t="144587" x="4578350" y="3460750"/>
          <p14:tracePt t="144604" x="4584700" y="3460750"/>
          <p14:tracePt t="144621" x="4603750" y="3460750"/>
          <p14:tracePt t="144637" x="4622800" y="3467100"/>
          <p14:tracePt t="144654" x="4641850" y="3473450"/>
          <p14:tracePt t="144670" x="4679950" y="3479800"/>
          <p14:tracePt t="144687" x="4705350" y="3492500"/>
          <p14:tracePt t="144704" x="4737100" y="3511550"/>
          <p14:tracePt t="144720" x="4762500" y="3517900"/>
          <p14:tracePt t="144737" x="4775200" y="3524250"/>
          <p14:tracePt t="144754" x="4794250" y="3530600"/>
          <p14:tracePt t="144770" x="4819650" y="3536950"/>
          <p14:tracePt t="144787" x="4857750" y="3543300"/>
          <p14:tracePt t="144804" x="4876800" y="3543300"/>
          <p14:tracePt t="144820" x="4883150" y="3549650"/>
          <p14:tracePt t="144874" x="4895850" y="3549650"/>
          <p14:tracePt t="144884" x="4902200" y="3549650"/>
          <p14:tracePt t="144893" x="4908550" y="3549650"/>
          <p14:tracePt t="144904" x="4927600" y="3549650"/>
          <p14:tracePt t="144920" x="4946650" y="3549650"/>
          <p14:tracePt t="144937" x="4972050" y="3549650"/>
          <p14:tracePt t="144954" x="4984750" y="3549650"/>
          <p14:tracePt t="144970" x="4997450" y="3549650"/>
          <p14:tracePt t="144987" x="5010150" y="3549650"/>
          <p14:tracePt t="145004" x="5035550" y="3556000"/>
          <p14:tracePt t="145020" x="5048250" y="3556000"/>
          <p14:tracePt t="145037" x="5073650" y="3562350"/>
          <p14:tracePt t="145054" x="5092700" y="3568700"/>
          <p14:tracePt t="145070" x="5111750" y="3575050"/>
          <p14:tracePt t="145087" x="5143500" y="3587750"/>
          <p14:tracePt t="145104" x="5156200" y="3600450"/>
          <p14:tracePt t="145120" x="5175250" y="3606800"/>
          <p14:tracePt t="145137" x="5200650" y="3606800"/>
          <p14:tracePt t="145154" x="5226050" y="3613150"/>
          <p14:tracePt t="145170" x="5257800" y="3625850"/>
          <p14:tracePt t="145187" x="5289550" y="3632200"/>
          <p14:tracePt t="145203" x="5321300" y="3644900"/>
          <p14:tracePt t="145220" x="5340350" y="3657600"/>
          <p14:tracePt t="145237" x="5384800" y="3683000"/>
          <p14:tracePt t="145254" x="5448300" y="3714750"/>
          <p14:tracePt t="145270" x="5473700" y="3733800"/>
          <p14:tracePt t="145287" x="5524500" y="3765550"/>
          <p14:tracePt t="145303" x="5581650" y="3778250"/>
          <p14:tracePt t="145320" x="5632450" y="3797300"/>
          <p14:tracePt t="145337" x="5664200" y="3816350"/>
          <p14:tracePt t="145353" x="5689600" y="3835400"/>
          <p14:tracePt t="145370" x="5715000" y="3848100"/>
          <p14:tracePt t="145387" x="5734050" y="3854450"/>
          <p14:tracePt t="145403" x="5765800" y="3873500"/>
          <p14:tracePt t="145420" x="5791200" y="3886200"/>
          <p14:tracePt t="145437" x="5810250" y="3886200"/>
          <p14:tracePt t="145453" x="5816600" y="3892550"/>
          <p14:tracePt t="145487" x="5835650" y="3898900"/>
          <p14:tracePt t="145503" x="5861050" y="3905250"/>
          <p14:tracePt t="145572" x="5867400" y="3905250"/>
          <p14:tracePt t="145588" x="5886450" y="3905250"/>
          <p14:tracePt t="145596" x="5899150" y="3905250"/>
          <p14:tracePt t="145604" x="5911850" y="3886200"/>
          <p14:tracePt t="145620" x="5937250" y="3867150"/>
          <p14:tracePt t="145637" x="5962650" y="3854450"/>
          <p14:tracePt t="145653" x="5988050" y="3835400"/>
          <p14:tracePt t="145670" x="6007100" y="3829050"/>
          <p14:tracePt t="145709" x="6013450" y="3822700"/>
          <p14:tracePt t="145720" x="6026150" y="3816350"/>
          <p14:tracePt t="145737" x="6089650" y="3797300"/>
          <p14:tracePt t="145753" x="6121400" y="3771900"/>
          <p14:tracePt t="145770" x="6140450" y="3765550"/>
          <p14:tracePt t="145787" x="6146800" y="3759200"/>
          <p14:tracePt t="145846" x="6153150" y="3752850"/>
          <p14:tracePt t="145854" x="6165850" y="3746500"/>
          <p14:tracePt t="145862" x="6178550" y="3740150"/>
          <p14:tracePt t="145870" x="6191250" y="3733800"/>
          <p14:tracePt t="145887" x="6216650" y="3721100"/>
          <p14:tracePt t="145956" x="6223000" y="3721100"/>
          <p14:tracePt t="145978" x="6229350" y="3721100"/>
          <p14:tracePt t="145986" x="6242050" y="3721100"/>
          <p14:tracePt t="145994" x="6254750" y="3714750"/>
          <p14:tracePt t="146003" x="6267450" y="3714750"/>
          <p14:tracePt t="146020" x="6286500" y="3714750"/>
          <p14:tracePt t="146066" x="6292850" y="3714750"/>
          <p14:tracePt t="146084" x="6299200" y="3714750"/>
          <p14:tracePt t="146092" x="6311900" y="3714750"/>
          <p14:tracePt t="146103" x="6324600" y="3714750"/>
          <p14:tracePt t="146120" x="6350000" y="3714750"/>
          <p14:tracePt t="146136" x="6362700" y="3714750"/>
          <p14:tracePt t="146153" x="6381750" y="3714750"/>
          <p14:tracePt t="146170" x="6388100" y="3714750"/>
          <p14:tracePt t="146236" x="6400800" y="3714750"/>
          <p14:tracePt t="146244" x="6413500" y="3714750"/>
          <p14:tracePt t="146253" x="6426200" y="3714750"/>
          <p14:tracePt t="146270" x="6457950" y="3708400"/>
          <p14:tracePt t="146286" x="6477000" y="3702050"/>
          <p14:tracePt t="146303" x="6496050" y="3702050"/>
          <p14:tracePt t="146320" x="6502400" y="3702050"/>
          <p14:tracePt t="146322" x="6508750" y="3702050"/>
          <p14:tracePt t="146336" x="6515100" y="3702050"/>
          <p14:tracePt t="146353" x="6521450" y="3702050"/>
          <p14:tracePt t="146370" x="6534150" y="3702050"/>
          <p14:tracePt t="146386" x="6546850" y="3702050"/>
          <p14:tracePt t="146403" x="6572250" y="3702050"/>
          <p14:tracePt t="146420" x="6635750" y="3702050"/>
          <p14:tracePt t="146436" x="6661150" y="3702050"/>
          <p14:tracePt t="146453" x="6673850" y="3702050"/>
          <p14:tracePt t="146470" x="6686550" y="3702050"/>
          <p14:tracePt t="146486" x="6692900" y="3702050"/>
          <p14:tracePt t="146503" x="6705600" y="3702050"/>
          <p14:tracePt t="146519" x="6731000" y="3695700"/>
          <p14:tracePt t="146536" x="6750050" y="3689350"/>
          <p14:tracePt t="146553" x="6775450" y="3689350"/>
          <p14:tracePt t="146570" x="6800850" y="3683000"/>
          <p14:tracePt t="146586" x="6819900" y="3676650"/>
          <p14:tracePt t="146603" x="6832600" y="3676650"/>
          <p14:tracePt t="146620" x="6838950" y="3676650"/>
          <p14:tracePt t="146728" x="6845300" y="3676650"/>
          <p14:tracePt t="146740" x="6851650" y="3676650"/>
          <p14:tracePt t="146748" x="6858000" y="3676650"/>
          <p14:tracePt t="146757" x="6864350" y="3676650"/>
          <p14:tracePt t="146916" x="6864350" y="3670300"/>
          <p14:tracePt t="147578" x="6864350" y="3663950"/>
          <p14:tracePt t="147586" x="6864350" y="3657600"/>
          <p14:tracePt t="147594" x="6864350" y="3644900"/>
          <p14:tracePt t="147602" x="6858000" y="3632200"/>
          <p14:tracePt t="147619" x="6832600" y="3606800"/>
          <p14:tracePt t="147636" x="6826250" y="3587750"/>
          <p14:tracePt t="147653" x="6819900" y="3587750"/>
          <p14:tracePt t="147669" x="6819900" y="3581400"/>
          <p14:tracePt t="147708" x="6819900" y="3575050"/>
          <p14:tracePt t="147732" x="6819900" y="3568700"/>
          <p14:tracePt t="147741" x="6819900" y="3562350"/>
          <p14:tracePt t="147752" x="6819900" y="3556000"/>
          <p14:tracePt t="147769" x="6819900" y="3549650"/>
          <p14:tracePt t="147809" x="6826250" y="3543300"/>
          <p14:tracePt t="147822" x="6832600" y="3536950"/>
          <p14:tracePt t="147828" x="6838950" y="3536950"/>
          <p14:tracePt t="147836" x="6838950" y="3530600"/>
          <p14:tracePt t="147852" x="6851650" y="3524250"/>
          <p14:tracePt t="147869" x="6851650" y="3517900"/>
          <p14:tracePt t="147886" x="6858000" y="3517900"/>
          <p14:tracePt t="147962" x="6858000" y="3511550"/>
          <p14:tracePt t="148012" x="6858000" y="3505200"/>
          <p14:tracePt t="148020" x="6864350" y="3498850"/>
          <p14:tracePt t="148032" x="6870700" y="3498850"/>
          <p14:tracePt t="148040" x="6877050" y="3498850"/>
          <p14:tracePt t="148052" x="6883400" y="3486150"/>
          <p14:tracePt t="148069" x="6896100" y="3473450"/>
          <p14:tracePt t="148164" x="6896100" y="3467100"/>
          <p14:tracePt t="148176" x="6896100" y="3460750"/>
          <p14:tracePt t="148204" x="6896100" y="3454400"/>
          <p14:tracePt t="148228" x="6902450" y="3454400"/>
          <p14:tracePt t="148327" x="6908800" y="3454400"/>
          <p14:tracePt t="148340" x="6915150" y="3454400"/>
          <p14:tracePt t="148348" x="6915150" y="3448050"/>
          <p14:tracePt t="148413" x="6921500" y="3441700"/>
          <p14:tracePt t="148496" x="6927850" y="3441700"/>
          <p14:tracePt t="148524" x="6927850" y="3435350"/>
          <p14:tracePt t="148536" x="6927850" y="3422650"/>
          <p14:tracePt t="148544" x="6934200" y="3416300"/>
          <p14:tracePt t="148594" x="6934200" y="3409950"/>
          <p14:tracePt t="148606" x="6934200" y="3403600"/>
          <p14:tracePt t="148614" x="6934200" y="3397250"/>
          <p14:tracePt t="148622" x="6934200" y="3390900"/>
          <p14:tracePt t="148638" x="6940550" y="3390900"/>
          <p14:tracePt t="148914" x="6946900" y="3390900"/>
          <p14:tracePt t="148926" x="6959600" y="3390900"/>
          <p14:tracePt t="148946" x="6965950" y="3390900"/>
          <p14:tracePt t="148954" x="6965950" y="3397250"/>
          <p14:tracePt t="148966" x="6972300" y="3403600"/>
          <p14:tracePt t="148974" x="6972300" y="3416300"/>
          <p14:tracePt t="148985" x="6978650" y="3416300"/>
          <p14:tracePt t="149002" x="6978650" y="3422650"/>
          <p14:tracePt t="149018" x="6978650" y="3429000"/>
          <p14:tracePt t="149040" x="6978650" y="3435350"/>
          <p14:tracePt t="149062" x="6978650" y="3441700"/>
          <p14:tracePt t="149086" x="6978650" y="3448050"/>
          <p14:tracePt t="149114" x="6985000" y="3454400"/>
          <p14:tracePt t="149126" x="6991350" y="3454400"/>
          <p14:tracePt t="149152" x="6991350" y="3460750"/>
          <p14:tracePt t="149164" x="6991350" y="3467100"/>
          <p14:tracePt t="149172" x="6997700" y="3473450"/>
          <p14:tracePt t="149330" x="6991350" y="3467100"/>
          <p14:tracePt t="149335" x="6985000" y="3460750"/>
          <p14:tracePt t="149344" x="6972300" y="3441700"/>
          <p14:tracePt t="149352" x="6965950" y="3429000"/>
          <p14:tracePt t="149369" x="6946900" y="3403600"/>
          <p14:tracePt t="149385" x="6921500" y="3371850"/>
          <p14:tracePt t="149402" x="6908800" y="3340100"/>
          <p14:tracePt t="149418" x="6902450" y="3302000"/>
          <p14:tracePt t="149435" x="6896100" y="3257550"/>
          <p14:tracePt t="149452" x="6896100" y="3200400"/>
          <p14:tracePt t="149468" x="6908800" y="3130550"/>
          <p14:tracePt t="149485" x="6921500" y="3105150"/>
          <p14:tracePt t="149501" x="6953250" y="3016250"/>
          <p14:tracePt t="149518" x="6965950" y="2965450"/>
          <p14:tracePt t="149535" x="6972300" y="2940050"/>
          <p14:tracePt t="149551" x="6978650" y="2927350"/>
          <p14:tracePt t="149568" x="6997700" y="2901950"/>
          <p14:tracePt t="149585" x="7029450" y="2838450"/>
          <p14:tracePt t="149601" x="7061200" y="2743200"/>
          <p14:tracePt t="149618" x="7124700" y="2628900"/>
          <p14:tracePt t="149635" x="7137400" y="2603500"/>
          <p14:tracePt t="149651" x="7137400" y="2597150"/>
          <p14:tracePt t="149984" x="7131050" y="2603500"/>
          <p14:tracePt t="149992" x="7124700" y="2609850"/>
          <p14:tracePt t="150001" x="7112000" y="2622550"/>
          <p14:tracePt t="150018" x="7105650" y="2641600"/>
          <p14:tracePt t="150035" x="7086600" y="2667000"/>
          <p14:tracePt t="150051" x="7067550" y="2692400"/>
          <p14:tracePt t="150068" x="7054850" y="2717800"/>
          <p14:tracePt t="150085" x="7048500" y="2736850"/>
          <p14:tracePt t="150101" x="7048500" y="2755900"/>
          <p14:tracePt t="150118" x="7035800" y="2781300"/>
          <p14:tracePt t="150135" x="7029450" y="2806700"/>
          <p14:tracePt t="150151" x="7023100" y="2844800"/>
          <p14:tracePt t="150168" x="7023100" y="2889250"/>
          <p14:tracePt t="150185" x="7010400" y="2959100"/>
          <p14:tracePt t="150201" x="7010400" y="3016250"/>
          <p14:tracePt t="150218" x="7010400" y="3035300"/>
          <p14:tracePt t="150234" x="7010400" y="3054350"/>
          <p14:tracePt t="150251" x="7010400" y="3073400"/>
          <p14:tracePt t="150268" x="7010400" y="3092450"/>
          <p14:tracePt t="150285" x="7010400" y="3117850"/>
          <p14:tracePt t="150301" x="7010400" y="3143250"/>
          <p14:tracePt t="150318" x="7010400" y="3168650"/>
          <p14:tracePt t="150320" x="7010400" y="3175000"/>
          <p14:tracePt t="150334" x="7010400" y="3181350"/>
          <p14:tracePt t="150351" x="7010400" y="3194050"/>
          <p14:tracePt t="150386" x="7010400" y="3206750"/>
          <p14:tracePt t="150401" x="7010400" y="3238500"/>
          <p14:tracePt t="150418" x="7010400" y="3244850"/>
          <p14:tracePt t="150434" x="7010400" y="3257550"/>
          <p14:tracePt t="150451" x="7010400" y="3263900"/>
          <p14:tracePt t="150468" x="7010400" y="3270250"/>
          <p14:tracePt t="150484" x="7010400" y="3289300"/>
          <p14:tracePt t="150501" x="7010400" y="3302000"/>
          <p14:tracePt t="150518" x="7010400" y="3327400"/>
          <p14:tracePt t="150535" x="7010400" y="3340100"/>
          <p14:tracePt t="150551" x="7010400" y="3352800"/>
          <p14:tracePt t="150568" x="7010400" y="3359150"/>
          <p14:tracePt t="150624" x="7010400" y="3365500"/>
          <p14:tracePt t="150636" x="7016750" y="3371850"/>
          <p14:tracePt t="150674" x="7016750" y="3378200"/>
          <p14:tracePt t="150682" x="7023100" y="3390900"/>
          <p14:tracePt t="150690" x="7023100" y="3403600"/>
          <p14:tracePt t="150701" x="7023100" y="3416300"/>
          <p14:tracePt t="150718" x="7029450" y="3429000"/>
          <p14:tracePt t="150734" x="7035800" y="3441700"/>
          <p14:tracePt t="150751" x="7054850" y="3467100"/>
          <p14:tracePt t="150768" x="7080250" y="3511550"/>
          <p14:tracePt t="150784" x="7092950" y="3536950"/>
          <p14:tracePt t="150801" x="7105650" y="3562350"/>
          <p14:tracePt t="150818" x="7112000" y="3587750"/>
          <p14:tracePt t="150834" x="7118350" y="3600450"/>
          <p14:tracePt t="150851" x="7124700" y="3613150"/>
          <p14:tracePt t="150868" x="7124700" y="3619500"/>
          <p14:tracePt t="150884" x="7131050" y="3625850"/>
          <p14:tracePt t="150901" x="7131050" y="3638550"/>
          <p14:tracePt t="150918" x="7137400" y="3651250"/>
          <p14:tracePt t="150934" x="7143750" y="3676650"/>
          <p14:tracePt t="150951" x="7150100" y="3702050"/>
          <p14:tracePt t="150967" x="7156450" y="3721100"/>
          <p14:tracePt t="150984" x="7162800" y="3727450"/>
          <p14:tracePt t="151042" x="7162800" y="3733800"/>
          <p14:tracePt t="151058" x="7162800" y="3740150"/>
          <p14:tracePt t="151066" x="7156450" y="3740150"/>
          <p14:tracePt t="151268" x="7150100" y="3740150"/>
          <p14:tracePt t="151292" x="7143750" y="3740150"/>
          <p14:tracePt t="151300" x="7143750" y="3733800"/>
          <p14:tracePt t="151424" x="7137400" y="3733800"/>
          <p14:tracePt t="151444" x="7137400" y="3727450"/>
          <p14:tracePt t="151452" x="7131050" y="3727450"/>
          <p14:tracePt t="151653" x="7118350" y="3727450"/>
          <p14:tracePt t="151662" x="7112000" y="3721100"/>
          <p14:tracePt t="151671" x="7099300" y="3714750"/>
          <p14:tracePt t="151684" x="7092950" y="3714750"/>
          <p14:tracePt t="151862" x="7086600" y="3714750"/>
          <p14:tracePt t="151874" x="7080250" y="3714750"/>
          <p14:tracePt t="151890" x="7073900" y="3714750"/>
          <p14:tracePt t="152050" x="7067550" y="3714750"/>
          <p14:tracePt t="152064" x="7061200" y="3714750"/>
          <p14:tracePt t="152072" x="7048500" y="3714750"/>
          <p14:tracePt t="152358" x="7042150" y="3714750"/>
          <p14:tracePt t="152384" x="7042150" y="3708400"/>
          <p14:tracePt t="152396" x="7042150" y="3702050"/>
          <p14:tracePt t="152482" x="7035800" y="3695700"/>
          <p14:tracePt t="152498" x="7035800" y="3689350"/>
          <p14:tracePt t="152506" x="7035800" y="3683000"/>
          <p14:tracePt t="152596" x="7035800" y="3676650"/>
          <p14:tracePt t="153990" x="7029450" y="3676650"/>
          <p14:tracePt t="154018" x="7023100" y="3676650"/>
          <p14:tracePt t="154036" x="7016750" y="3676650"/>
          <p14:tracePt t="154048" x="7010400" y="3676650"/>
          <p14:tracePt t="154064" x="6997700" y="3676650"/>
          <p14:tracePt t="154072" x="6991350" y="3676650"/>
          <p14:tracePt t="154248" x="6985000" y="3683000"/>
          <p14:tracePt t="154274" x="6978650" y="3689350"/>
          <p14:tracePt t="154282" x="6965950" y="3695700"/>
          <p14:tracePt t="154290" x="6965950" y="3702050"/>
          <p14:tracePt t="154352" x="6959600" y="3708400"/>
          <p14:tracePt t="154478" x="6953250" y="3708400"/>
          <p14:tracePt t="154830" x="6959600" y="3708400"/>
          <p14:tracePt t="154926" x="6965950" y="3708400"/>
          <p14:tracePt t="154946" x="6972300" y="3708400"/>
          <p14:tracePt t="155142" x="6978650" y="3708400"/>
          <p14:tracePt t="155294" x="6985000" y="3708400"/>
          <p14:tracePt t="155306" x="6991350" y="3708400"/>
          <p14:tracePt t="155410" x="6997700" y="3708400"/>
          <p14:tracePt t="155426" x="7004050" y="3708400"/>
          <p14:tracePt t="155434" x="7010400" y="3708400"/>
          <p14:tracePt t="155564" x="7016750" y="3708400"/>
          <p14:tracePt t="155966" x="7010400" y="3708400"/>
          <p14:tracePt t="155976" x="7004050" y="3708400"/>
          <p14:tracePt t="156160" x="6997700" y="3702050"/>
          <p14:tracePt t="156226" x="6997700" y="3695700"/>
          <p14:tracePt t="156238" x="6991350" y="3689350"/>
          <p14:tracePt t="156246" x="6985000" y="3683000"/>
          <p14:tracePt t="156262" x="6985000" y="3676650"/>
          <p14:tracePt t="156270" x="6978650" y="3670300"/>
          <p14:tracePt t="156282" x="6978650" y="3663950"/>
          <p14:tracePt t="156302" x="6978650" y="3657600"/>
          <p14:tracePt t="156315" x="6978650" y="3644900"/>
          <p14:tracePt t="156332" x="6978650" y="3632200"/>
          <p14:tracePt t="156348" x="6978650" y="3619500"/>
          <p14:tracePt t="156365" x="6978650" y="3606800"/>
          <p14:tracePt t="156382" x="6978650" y="3600450"/>
          <p14:tracePt t="156398" x="6978650" y="3581400"/>
          <p14:tracePt t="156415" x="6978650" y="3556000"/>
          <p14:tracePt t="156432" x="6978650" y="3524250"/>
          <p14:tracePt t="156448" x="6978650" y="3505200"/>
          <p14:tracePt t="156465" x="6978650" y="3498850"/>
          <p14:tracePt t="156482" x="6978650" y="3486150"/>
          <p14:tracePt t="156498" x="6978650" y="3467100"/>
          <p14:tracePt t="156515" x="6978650" y="3435350"/>
          <p14:tracePt t="156532" x="6978650" y="3416300"/>
          <p14:tracePt t="156548" x="6978650" y="3409950"/>
          <p14:tracePt t="156610" x="6978650" y="3390900"/>
          <p14:tracePt t="156618" x="6978650" y="3371850"/>
          <p14:tracePt t="156626" x="6972300" y="3340100"/>
          <p14:tracePt t="156632" x="6959600" y="3302000"/>
          <p14:tracePt t="156649" x="6940550" y="3238500"/>
          <p14:tracePt t="156665" x="6934200" y="3206750"/>
          <p14:tracePt t="156683" x="6934200" y="3187700"/>
          <p14:tracePt t="156698" x="6934200" y="3168650"/>
          <p14:tracePt t="156715" x="6927850" y="3162300"/>
          <p14:tracePt t="156732" x="6927850" y="3149600"/>
          <p14:tracePt t="156748" x="6927850" y="3130550"/>
          <p14:tracePt t="156765" x="6915150" y="3086100"/>
          <p14:tracePt t="156782" x="6902450" y="3054350"/>
          <p14:tracePt t="156798" x="6889750" y="3016250"/>
          <p14:tracePt t="156815" x="6883400" y="2990850"/>
          <p14:tracePt t="156832" x="6883400" y="2984500"/>
          <p14:tracePt t="156848" x="6883400" y="2971800"/>
          <p14:tracePt t="156865" x="6889750" y="2952750"/>
          <p14:tracePt t="156881" x="6902450" y="2927350"/>
          <p14:tracePt t="156898" x="6908800" y="2889250"/>
          <p14:tracePt t="156915" x="6908800" y="2863850"/>
          <p14:tracePt t="156931" x="6908800" y="2844800"/>
          <p14:tracePt t="156948" x="6908800" y="2832100"/>
          <p14:tracePt t="156965" x="6908800" y="2806700"/>
          <p14:tracePt t="156981" x="6908800" y="2787650"/>
          <p14:tracePt t="156999" x="6908800" y="2768600"/>
          <p14:tracePt t="157015" x="6902450" y="2743200"/>
          <p14:tracePt t="157031" x="6896100" y="2698750"/>
          <p14:tracePt t="157048" x="6896100" y="2654300"/>
          <p14:tracePt t="157065" x="6889750" y="2647950"/>
          <p14:tracePt t="157082" x="6889750" y="2641600"/>
          <p14:tracePt t="157124" x="6889750" y="2635250"/>
          <p14:tracePt t="157132" x="6896100" y="2635250"/>
          <p14:tracePt t="157140" x="6902450" y="2628900"/>
          <p14:tracePt t="157148" x="6908800" y="2622550"/>
          <p14:tracePt t="157165" x="6915150" y="2622550"/>
          <p14:tracePt t="157181" x="6921500" y="2616200"/>
          <p14:tracePt t="157447" x="6921500" y="2622550"/>
          <p14:tracePt t="157496" x="6921500" y="2628900"/>
          <p14:tracePt t="157508" x="6921500" y="2635250"/>
          <p14:tracePt t="157516" x="6921500" y="2641600"/>
          <p14:tracePt t="157546" x="6921500" y="2647950"/>
          <p14:tracePt t="157574" x="6927850" y="2654300"/>
          <p14:tracePt t="157586" x="6927850" y="2660650"/>
          <p14:tracePt t="157593" x="6934200" y="2667000"/>
          <p14:tracePt t="157608" x="6934200" y="2673350"/>
          <p14:tracePt t="157676" x="6934200" y="2679700"/>
          <p14:tracePt t="157684" x="6934200" y="2686050"/>
          <p14:tracePt t="157692" x="6934200" y="2698750"/>
          <p14:tracePt t="157698" x="6934200" y="2711450"/>
          <p14:tracePt t="157714" x="6934200" y="2730500"/>
          <p14:tracePt t="157731" x="6934200" y="2743200"/>
          <p14:tracePt t="157748" x="6934200" y="2755900"/>
          <p14:tracePt t="157765" x="6934200" y="2774950"/>
          <p14:tracePt t="157781" x="6934200" y="2794000"/>
          <p14:tracePt t="157798" x="6934200" y="2806700"/>
          <p14:tracePt t="157814" x="6934200" y="2825750"/>
          <p14:tracePt t="157816" x="6934200" y="2832100"/>
          <p14:tracePt t="157831" x="6934200" y="2851150"/>
          <p14:tracePt t="157848" x="6934200" y="2857500"/>
          <p14:tracePt t="157864" x="6940550" y="2882900"/>
          <p14:tracePt t="157881" x="6940550" y="2914650"/>
          <p14:tracePt t="157898" x="6946900" y="2952750"/>
          <p14:tracePt t="157914" x="6959600" y="3003550"/>
          <p14:tracePt t="157931" x="6959600" y="3028950"/>
          <p14:tracePt t="157948" x="6959600" y="3041650"/>
          <p14:tracePt t="157981" x="6965950" y="3054350"/>
          <p14:tracePt t="157998" x="6965950" y="3073400"/>
          <p14:tracePt t="158014" x="6965950" y="3092450"/>
          <p14:tracePt t="158031" x="6972300" y="3117850"/>
          <p14:tracePt t="158048" x="6985000" y="3143250"/>
          <p14:tracePt t="158064" x="6991350" y="3155950"/>
          <p14:tracePt t="158081" x="6997700" y="3168650"/>
          <p14:tracePt t="158098" x="7010400" y="3187700"/>
          <p14:tracePt t="158114" x="7010400" y="3200400"/>
          <p14:tracePt t="158131" x="7023100" y="3225800"/>
          <p14:tracePt t="158148" x="7035800" y="3251200"/>
          <p14:tracePt t="158164" x="7054850" y="3276600"/>
          <p14:tracePt t="158181" x="7054850" y="3295650"/>
          <p14:tracePt t="158198" x="7067550" y="3321050"/>
          <p14:tracePt t="158214" x="7067550" y="3327400"/>
          <p14:tracePt t="158231" x="7067550" y="3346450"/>
          <p14:tracePt t="158247" x="7073900" y="3359150"/>
          <p14:tracePt t="158264" x="7073900" y="3371850"/>
          <p14:tracePt t="158281" x="7073900" y="3378200"/>
          <p14:tracePt t="158297" x="7080250" y="3384550"/>
          <p14:tracePt t="158390" x="7080250" y="3390900"/>
          <p14:tracePt t="158418" x="7080250" y="3397250"/>
          <p14:tracePt t="158554" x="7073900" y="3397250"/>
          <p14:tracePt t="158574" x="7067550" y="3397250"/>
          <p14:tracePt t="158636" x="7061200" y="3397250"/>
          <p14:tracePt t="158705" x="7061200" y="3403600"/>
          <p14:tracePt t="158718" x="7061200" y="3409950"/>
          <p14:tracePt t="158726" x="7061200" y="3416300"/>
          <p14:tracePt t="158733" x="7061200" y="3422650"/>
          <p14:tracePt t="158747" x="7061200" y="3429000"/>
          <p14:tracePt t="158764" x="7061200" y="3435350"/>
          <p14:tracePt t="158820" x="7067550" y="3441700"/>
          <p14:tracePt t="158826" x="7073900" y="3454400"/>
          <p14:tracePt t="158834" x="7080250" y="3467100"/>
          <p14:tracePt t="158847" x="7086600" y="3479800"/>
          <p14:tracePt t="158864" x="7092950" y="3492500"/>
          <p14:tracePt t="158881" x="7092950" y="3498850"/>
          <p14:tracePt t="158897" x="7099300" y="3505200"/>
          <p14:tracePt t="158914" x="7105650" y="3511550"/>
          <p14:tracePt t="158931" x="7112000" y="3530600"/>
          <p14:tracePt t="158947" x="7112000" y="3568700"/>
          <p14:tracePt t="158964" x="7112000" y="3581400"/>
          <p14:tracePt t="158981" x="7112000" y="3594100"/>
          <p14:tracePt t="158997" x="7112000" y="3600450"/>
          <p14:tracePt t="159031" x="7112000" y="3606800"/>
          <p14:tracePt t="159058" x="7112000" y="3613150"/>
          <p14:tracePt t="159071" x="7112000" y="3619500"/>
          <p14:tracePt t="159088" x="7105650" y="3619500"/>
          <p14:tracePt t="159124" x="7099300" y="3619500"/>
          <p14:tracePt t="159162" x="7092950" y="3625850"/>
          <p14:tracePt t="159186" x="7086600" y="3632200"/>
          <p14:tracePt t="159194" x="7073900" y="3632200"/>
          <p14:tracePt t="159202" x="7067550" y="3632200"/>
          <p14:tracePt t="159214" x="7054850" y="3625850"/>
          <p14:tracePt t="159230" x="7035800" y="3613150"/>
          <p14:tracePt t="159247" x="7023100" y="3606800"/>
          <p14:tracePt t="159788" x="7023100" y="3600450"/>
          <p14:tracePt t="159796" x="7029450" y="3600450"/>
          <p14:tracePt t="159802" x="7035800" y="3594100"/>
          <p14:tracePt t="159813" x="7048500" y="3594100"/>
          <p14:tracePt t="159830" x="7067550" y="3594100"/>
          <p14:tracePt t="159847" x="7073900" y="3594100"/>
          <p14:tracePt t="159863" x="7099300" y="3594100"/>
          <p14:tracePt t="159880" x="7112000" y="3594100"/>
          <p14:tracePt t="160007" x="7105650" y="3594100"/>
          <p14:tracePt t="160014" x="7099300" y="3600450"/>
          <p14:tracePt t="160022" x="7080250" y="3613150"/>
          <p14:tracePt t="160030" x="7048500" y="3651250"/>
          <p14:tracePt t="160047" x="6940550" y="3746500"/>
          <p14:tracePt t="160063" x="6845300" y="3854450"/>
          <p14:tracePt t="160080" x="6769100" y="3917950"/>
          <p14:tracePt t="160097" x="6711950" y="3956050"/>
          <p14:tracePt t="160113" x="6661150" y="3981450"/>
          <p14:tracePt t="160130" x="6597650" y="4013200"/>
          <p14:tracePt t="160147" x="6483350" y="4064000"/>
          <p14:tracePt t="160163" x="6400800" y="4127500"/>
          <p14:tracePt t="160180" x="6324600" y="4229100"/>
          <p14:tracePt t="160197" x="6280150" y="4337050"/>
          <p14:tracePt t="160213" x="6248400" y="4425950"/>
          <p14:tracePt t="160230" x="6216650" y="4489450"/>
          <p14:tracePt t="160247" x="6191250" y="4521200"/>
          <p14:tracePt t="160263" x="6172200" y="4552950"/>
          <p14:tracePt t="160280" x="6134100" y="4591050"/>
          <p14:tracePt t="160297" x="6108700" y="4616450"/>
          <p14:tracePt t="160313" x="6057900" y="4660900"/>
          <p14:tracePt t="160330" x="5981700" y="4743450"/>
          <p14:tracePt t="160347" x="5924550" y="4819650"/>
          <p14:tracePt t="160363" x="5886450" y="4876800"/>
          <p14:tracePt t="160380" x="5861050" y="4914900"/>
          <p14:tracePt t="160397" x="5816600" y="4953000"/>
          <p14:tracePt t="160413" x="5791200" y="4997450"/>
          <p14:tracePt t="160430" x="5746750" y="5073650"/>
          <p14:tracePt t="160447" x="5715000" y="5149850"/>
          <p14:tracePt t="160463" x="5689600" y="5181600"/>
          <p14:tracePt t="160480" x="5676900" y="5194300"/>
          <p14:tracePt t="160496" x="5670550" y="5207000"/>
          <p14:tracePt t="160513" x="5645150" y="5264150"/>
          <p14:tracePt t="160530" x="5619750" y="5340350"/>
          <p14:tracePt t="160547" x="5594350" y="5410200"/>
          <p14:tracePt t="160563" x="5562600" y="5486400"/>
          <p14:tracePt t="160580" x="5530850" y="5537200"/>
          <p14:tracePt t="160597" x="5518150" y="5575300"/>
          <p14:tracePt t="160613" x="5505450" y="5600700"/>
          <p14:tracePt t="160630" x="5480050" y="5638800"/>
          <p14:tracePt t="160646" x="5448300" y="5683250"/>
          <p14:tracePt t="160663" x="5429250" y="5715000"/>
          <p14:tracePt t="160680" x="5410200" y="5759450"/>
          <p14:tracePt t="160696" x="5391150" y="5784850"/>
          <p14:tracePt t="160713" x="5365750" y="5810250"/>
          <p14:tracePt t="160730" x="5346700" y="5835650"/>
          <p14:tracePt t="160747" x="5321300" y="5873750"/>
          <p14:tracePt t="160763" x="5295900" y="5899150"/>
          <p14:tracePt t="160780" x="5245100" y="5949950"/>
          <p14:tracePt t="160796" x="5219700" y="5975350"/>
          <p14:tracePt t="160813" x="5207000" y="6000750"/>
          <p14:tracePt t="160830" x="5181600" y="6026150"/>
          <p14:tracePt t="160846" x="5175250" y="6038850"/>
          <p14:tracePt t="160863" x="5175250" y="6045200"/>
          <p14:tracePt t="160880" x="5162550" y="6051550"/>
          <p14:tracePt t="160896" x="5149850" y="6076950"/>
          <p14:tracePt t="160913" x="5130800" y="6102350"/>
          <p14:tracePt t="160930" x="5124450" y="6121400"/>
          <p14:tracePt t="160946" x="5118100" y="6134100"/>
          <p14:tracePt t="160963" x="5111750" y="6153150"/>
          <p14:tracePt t="160980" x="5105400" y="6159500"/>
          <p14:tracePt t="160996" x="5099050" y="6165850"/>
          <p14:tracePt t="161190" x="5099050" y="6172200"/>
          <p14:tracePt t="161228" x="5092700" y="6172200"/>
          <p14:tracePt t="161241" x="5092700" y="6178550"/>
          <p14:tracePt t="161253" x="5086350" y="6178550"/>
          <p14:tracePt t="161692" x="5092700" y="6178550"/>
          <p14:tracePt t="161701" x="5105400" y="6172200"/>
          <p14:tracePt t="161708" x="5111750" y="6172200"/>
          <p14:tracePt t="161716" x="5118100" y="6172200"/>
          <p14:tracePt t="161744" x="5124450" y="6172200"/>
          <p14:tracePt t="161770" x="5130800" y="6172200"/>
          <p14:tracePt t="161782" x="5137150" y="6172200"/>
          <p14:tracePt t="161790" x="5143500" y="6172200"/>
          <p14:tracePt t="161798" x="5156200" y="6172200"/>
          <p14:tracePt t="161813" x="5156200" y="6165850"/>
          <p14:tracePt t="161829" x="5168900" y="6159500"/>
          <p14:tracePt t="161978" x="5162550" y="6159500"/>
          <p14:tracePt t="161986" x="5162550" y="6153150"/>
          <p14:tracePt t="161996" x="5156200" y="6146800"/>
          <p14:tracePt t="162013" x="5149850" y="6146800"/>
          <p14:tracePt t="162072" x="5143500" y="6146800"/>
          <p14:tracePt t="162298" x="5143500" y="6153150"/>
          <p14:tracePt t="162311" x="5143500" y="6159500"/>
          <p14:tracePt t="162318" x="5143500" y="6165850"/>
          <p14:tracePt t="162329" x="5143500" y="6172200"/>
          <p14:tracePt t="162346" x="5143500" y="6178550"/>
          <p14:tracePt t="162408" x="5143500" y="6184900"/>
          <p14:tracePt t="162422" x="5143500" y="6191250"/>
          <p14:tracePt t="162432" x="5137150" y="6197600"/>
          <p14:tracePt t="162438" x="5137150" y="6210300"/>
          <p14:tracePt t="162446" x="5130800" y="6216650"/>
          <p14:tracePt t="162470" x="5130800" y="6223000"/>
          <p14:tracePt t="162486" x="5130800" y="6229350"/>
          <p14:tracePt t="162498" x="5130800" y="6235700"/>
          <p14:tracePt t="162512" x="5130800" y="6248400"/>
          <p14:tracePt t="162529" x="5130800" y="6254750"/>
          <p14:tracePt t="162546" x="5130800" y="6273800"/>
          <p14:tracePt t="162562" x="5130800" y="6292850"/>
          <p14:tracePt t="162579" x="5130800" y="6305550"/>
          <p14:tracePt t="162596" x="5130800" y="6318250"/>
          <p14:tracePt t="162612" x="5130800" y="6324600"/>
          <p14:tracePt t="162629" x="5124450" y="6330950"/>
          <p14:tracePt t="162646" x="5124450" y="6343650"/>
          <p14:tracePt t="162662" x="5118100" y="6362700"/>
          <p14:tracePt t="162679" x="5105400" y="6381750"/>
          <p14:tracePt t="162696" x="5105400" y="6388100"/>
          <p14:tracePt t="162786" x="5105400" y="6394450"/>
          <p14:tracePt t="162802" x="5105400" y="6400800"/>
          <p14:tracePt t="162914" x="5099050" y="6400800"/>
          <p14:tracePt t="162922" x="5092700" y="6400800"/>
          <p14:tracePt t="162930" x="5086350" y="6400800"/>
          <p14:tracePt t="162947" x="5080000" y="6400800"/>
          <p14:tracePt t="162962" x="5073650" y="6400800"/>
          <p14:tracePt t="162979" x="5048250" y="6400800"/>
          <p14:tracePt t="162995" x="5022850" y="6394450"/>
          <p14:tracePt t="163012" x="5003800" y="6388100"/>
          <p14:tracePt t="163029" x="4991100" y="6362700"/>
          <p14:tracePt t="163045" x="4978400" y="6343650"/>
          <p14:tracePt t="163062" x="4959350" y="6330950"/>
          <p14:tracePt t="163079" x="4940300" y="6311900"/>
          <p14:tracePt t="163095" x="4927600" y="6305550"/>
          <p14:tracePt t="163112" x="4902200" y="6305550"/>
          <p14:tracePt t="163129" x="4876800" y="6299200"/>
          <p14:tracePt t="163145" x="4851400" y="6299200"/>
          <p14:tracePt t="163162" x="4826000" y="6299200"/>
          <p14:tracePt t="163179" x="4813300" y="6299200"/>
          <p14:tracePt t="163195" x="4800600" y="6299200"/>
          <p14:tracePt t="163212" x="4762500" y="6305550"/>
          <p14:tracePt t="163229" x="4730750" y="6311900"/>
          <p14:tracePt t="163245" x="4699000" y="6318250"/>
          <p14:tracePt t="163262" x="4673600" y="6318250"/>
          <p14:tracePt t="163279" x="4648200" y="6318250"/>
          <p14:tracePt t="163295" x="4635500" y="6318250"/>
          <p14:tracePt t="163312" x="4622800" y="6330950"/>
          <p14:tracePt t="163329" x="4603750" y="6343650"/>
          <p14:tracePt t="163345" x="4584700" y="6356350"/>
          <p14:tracePt t="163362" x="4565650" y="6369050"/>
          <p14:tracePt t="163378" x="4540250" y="6375400"/>
          <p14:tracePt t="163395" x="4527550" y="6381750"/>
          <p14:tracePt t="163412" x="4502150" y="6394450"/>
          <p14:tracePt t="163429" x="4470400" y="6407150"/>
          <p14:tracePt t="163445" x="4432300" y="6419850"/>
          <p14:tracePt t="163462" x="4432300" y="6426200"/>
          <p14:tracePt t="163479" x="4425950" y="6426200"/>
          <p14:tracePt t="163512" x="4419600" y="6426200"/>
          <p14:tracePt t="163529" x="4406900" y="6426200"/>
          <p14:tracePt t="163545" x="4394200" y="6426200"/>
          <p14:tracePt t="163562" x="4381500" y="6426200"/>
          <p14:tracePt t="163579" x="4375150" y="6426200"/>
          <p14:tracePt t="163595" x="4368800" y="6426200"/>
          <p14:tracePt t="163612" x="4362450" y="6426200"/>
          <p14:tracePt t="163645" x="4356100" y="6426200"/>
          <p14:tracePt t="163852" x="4356100" y="6419850"/>
          <p14:tracePt t="163864" x="4356100" y="6413500"/>
          <p14:tracePt t="163882" x="4356100" y="6407150"/>
          <p14:tracePt t="163946" x="4356100" y="6400800"/>
          <p14:tracePt t="163954" x="4362450" y="6400800"/>
          <p14:tracePt t="163962" x="4375150" y="6394450"/>
          <p14:tracePt t="163978" x="4400550" y="6388100"/>
          <p14:tracePt t="163995" x="4425950" y="6381750"/>
          <p14:tracePt t="164012" x="4445000" y="6381750"/>
          <p14:tracePt t="164028" x="4470400" y="6369050"/>
          <p14:tracePt t="164045" x="4495800" y="6343650"/>
          <p14:tracePt t="164062" x="4533900" y="6305550"/>
          <p14:tracePt t="164078" x="4552950" y="6299200"/>
          <p14:tracePt t="164095" x="4559300" y="6286500"/>
          <p14:tracePt t="164160" x="4565650" y="6280150"/>
          <p14:tracePt t="164168" x="4584700" y="6254750"/>
          <p14:tracePt t="164178" x="4610100" y="6223000"/>
          <p14:tracePt t="164195" x="4635500" y="6184900"/>
          <p14:tracePt t="164212" x="4641850" y="6159500"/>
          <p14:tracePt t="164245" x="4667250" y="6127750"/>
          <p14:tracePt t="164261" x="4699000" y="6096000"/>
          <p14:tracePt t="164278" x="4768850" y="6057900"/>
          <p14:tracePt t="164295" x="4851400" y="5975350"/>
          <p14:tracePt t="164312" x="4914900" y="5924550"/>
          <p14:tracePt t="164328" x="4914900" y="5918200"/>
          <p14:tracePt t="164345" x="4914900" y="5911850"/>
          <p14:tracePt t="164361" x="4914900" y="5899150"/>
          <p14:tracePt t="164378" x="4914900" y="5892800"/>
          <p14:tracePt t="164395" x="4914900" y="5880100"/>
          <p14:tracePt t="164411" x="4902200" y="5854700"/>
          <p14:tracePt t="164428" x="4895850" y="5829300"/>
          <p14:tracePt t="164445" x="4889500" y="5816600"/>
          <p14:tracePt t="164461" x="4864100" y="5803900"/>
          <p14:tracePt t="164478" x="4800600" y="5778500"/>
          <p14:tracePt t="164495" x="4768850" y="5753100"/>
          <p14:tracePt t="164512" x="4749800" y="5695950"/>
          <p14:tracePt t="164528" x="4749800" y="5638800"/>
          <p14:tracePt t="164545" x="4749800" y="5581650"/>
          <p14:tracePt t="164562" x="4724400" y="5530850"/>
          <p14:tracePt t="164578" x="4686300" y="5480050"/>
          <p14:tracePt t="164595" x="4641850" y="5441950"/>
          <p14:tracePt t="164612" x="4622800" y="5416550"/>
          <p14:tracePt t="164628" x="4654550" y="5359400"/>
          <p14:tracePt t="164645" x="4679950" y="5334000"/>
          <p14:tracePt t="164661" x="4686300" y="5308600"/>
          <p14:tracePt t="164678" x="4686300" y="5276850"/>
          <p14:tracePt t="164695" x="4654550" y="5226050"/>
          <p14:tracePt t="164711" x="4622800" y="5124450"/>
          <p14:tracePt t="164728" x="4591050" y="5016500"/>
          <p14:tracePt t="164745" x="4584700" y="4946650"/>
          <p14:tracePt t="164761" x="4578350" y="4895850"/>
          <p14:tracePt t="164778" x="4578350" y="4845050"/>
          <p14:tracePt t="164795" x="4565650" y="4813300"/>
          <p14:tracePt t="164811" x="4533900" y="4749800"/>
          <p14:tracePt t="164828" x="4502150" y="4654550"/>
          <p14:tracePt t="164845" x="4476750" y="4565650"/>
          <p14:tracePt t="164861" x="4464050" y="4540250"/>
          <p14:tracePt t="164878" x="4464050" y="4533900"/>
          <p14:tracePt t="164940" x="4464050" y="4527550"/>
          <p14:tracePt t="164952" x="4457700" y="4521200"/>
          <p14:tracePt t="164960" x="4451350" y="4521200"/>
          <p14:tracePt t="164992" x="4445000" y="4521200"/>
          <p14:tracePt t="165014" x="4445000" y="4514850"/>
          <p14:tracePt t="165026" x="4438650" y="4514850"/>
          <p14:tracePt t="165034" x="4432300" y="4514850"/>
          <p14:tracePt t="165054" x="4425950" y="4514850"/>
          <p14:tracePt t="165062" x="4413250" y="4514850"/>
          <p14:tracePt t="165078" x="4400550" y="4514850"/>
          <p14:tracePt t="165095" x="4387850" y="4508500"/>
          <p14:tracePt t="165168" x="4387850" y="4502150"/>
          <p14:tracePt t="165190" x="4375150" y="4495800"/>
          <p14:tracePt t="165206" x="4368800" y="4495800"/>
          <p14:tracePt t="165222" x="4362450" y="4495800"/>
          <p14:tracePt t="165316" x="4356100" y="4495800"/>
          <p14:tracePt t="165328" x="4349750" y="4495800"/>
          <p14:tracePt t="165803" x="4343400" y="4495800"/>
          <p14:tracePt t="165808" x="4330700" y="4495800"/>
          <p14:tracePt t="165834" x="4330700" y="4502150"/>
          <p14:tracePt t="165960" x="4330700" y="4508500"/>
          <p14:tracePt t="166112" x="4324350" y="4514850"/>
          <p14:tracePt t="166215" x="4318000" y="4514850"/>
          <p14:tracePt t="166437" x="4311650" y="4514850"/>
          <p14:tracePt t="166576" x="4311650" y="4521200"/>
          <p14:tracePt t="167142" x="4311650" y="4527550"/>
          <p14:tracePt t="167166" x="4305300" y="4527550"/>
          <p14:tracePt t="167240" x="4298950" y="4527550"/>
          <p14:tracePt t="167256" x="4298950" y="4533900"/>
          <p14:tracePt t="167670" x="4292600" y="4533900"/>
          <p14:tracePt t="167818" x="4286250" y="4533900"/>
          <p14:tracePt t="167896" x="4286250" y="4540250"/>
          <p14:tracePt t="167920" x="4279900" y="4540250"/>
          <p14:tracePt t="167932" x="4273550" y="4546600"/>
          <p14:tracePt t="167937" x="4267200" y="4552950"/>
          <p14:tracePt t="167946" x="4254500" y="4559300"/>
          <p14:tracePt t="167960" x="4241800" y="4565650"/>
          <p14:tracePt t="167976" x="4216400" y="4584700"/>
          <p14:tracePt t="167993" x="4197350" y="4591050"/>
          <p14:tracePt t="168010" x="4197350" y="4597400"/>
          <p14:tracePt t="168026" x="4184650" y="4597400"/>
          <p14:tracePt t="168043" x="4165600" y="4603750"/>
          <p14:tracePt t="168060" x="4108450" y="4603750"/>
          <p14:tracePt t="168076" x="4000500" y="4610100"/>
          <p14:tracePt t="168093" x="3911600" y="4610100"/>
          <p14:tracePt t="168110" x="3822700" y="4610100"/>
          <p14:tracePt t="168126" x="3797300" y="4591050"/>
          <p14:tracePt t="168143" x="3778250" y="4572000"/>
          <p14:tracePt t="168160" x="3778250" y="4559300"/>
          <p14:tracePt t="168176" x="3778250" y="4540250"/>
          <p14:tracePt t="168193" x="3778250" y="4533900"/>
          <p14:tracePt t="168236" x="3784600" y="4521200"/>
          <p14:tracePt t="168244" x="3790950" y="4508500"/>
          <p14:tracePt t="168260" x="3810000" y="4483100"/>
          <p14:tracePt t="168276" x="3835400" y="4419600"/>
          <p14:tracePt t="168293" x="3867150" y="4311650"/>
          <p14:tracePt t="168310" x="3892550" y="4254500"/>
          <p14:tracePt t="168326" x="3892550" y="4216400"/>
          <p14:tracePt t="168343" x="3860800" y="4171950"/>
          <p14:tracePt t="168360" x="3835400" y="4140200"/>
          <p14:tracePt t="168376" x="3803650" y="4064000"/>
          <p14:tracePt t="168393" x="3797300" y="4038600"/>
          <p14:tracePt t="168410" x="3797300" y="4025900"/>
          <p14:tracePt t="168426" x="3803650" y="4006850"/>
          <p14:tracePt t="168443" x="3810000" y="3987800"/>
          <p14:tracePt t="168460" x="3810000" y="3962400"/>
          <p14:tracePt t="168476" x="3803650" y="3937000"/>
          <p14:tracePt t="168493" x="3778250" y="3911600"/>
          <p14:tracePt t="168510" x="3752850" y="3873500"/>
          <p14:tracePt t="168526" x="3721100" y="3835400"/>
          <p14:tracePt t="168543" x="3695700" y="3810000"/>
          <p14:tracePt t="168560" x="3676650" y="3790950"/>
          <p14:tracePt t="168577" x="3670300" y="3778250"/>
          <p14:tracePt t="168593" x="3663950" y="3759200"/>
          <p14:tracePt t="168609" x="3638550" y="3714750"/>
          <p14:tracePt t="168626" x="3613150" y="3689350"/>
          <p14:tracePt t="168643" x="3581400" y="3663950"/>
          <p14:tracePt t="168659" x="3562350" y="3644900"/>
          <p14:tracePt t="168676" x="3562350" y="3638550"/>
          <p14:tracePt t="168693" x="3556000" y="3619500"/>
          <p14:tracePt t="168710" x="3556000" y="3600450"/>
          <p14:tracePt t="168726" x="3562350" y="3594100"/>
          <p14:tracePt t="168743" x="3562350" y="3587750"/>
          <p14:tracePt t="168759" x="3562350" y="3562350"/>
          <p14:tracePt t="168776" x="3536950" y="3524250"/>
          <p14:tracePt t="168793" x="3505200" y="3492500"/>
          <p14:tracePt t="168809" x="3505200" y="3448050"/>
          <p14:tracePt t="168826" x="3505200" y="3422650"/>
          <p14:tracePt t="168843" x="3505200" y="3403600"/>
          <p14:tracePt t="168859" x="3492500" y="3371850"/>
          <p14:tracePt t="168876" x="3473450" y="3321050"/>
          <p14:tracePt t="168893" x="3429000" y="3225800"/>
          <p14:tracePt t="168909" x="3340100" y="3111500"/>
          <p14:tracePt t="168926" x="3257550" y="3003550"/>
          <p14:tracePt t="168943" x="3213100" y="2946400"/>
          <p14:tracePt t="168959" x="3200400" y="2927350"/>
          <p14:tracePt t="168976" x="3194050" y="2901950"/>
          <p14:tracePt t="168993" x="3187700" y="2882900"/>
          <p14:tracePt t="169009" x="3187700" y="2863850"/>
          <p14:tracePt t="169026" x="3187700" y="2832100"/>
          <p14:tracePt t="169043" x="3168650" y="2787650"/>
          <p14:tracePt t="169059" x="3168650" y="2768600"/>
          <p14:tracePt t="169098" x="3168650" y="2762250"/>
          <p14:tracePt t="169109" x="3168650" y="2749550"/>
          <p14:tracePt t="169126" x="3175000" y="2724150"/>
          <p14:tracePt t="169143" x="3181350" y="2698750"/>
          <p14:tracePt t="169159" x="3181350" y="2679700"/>
          <p14:tracePt t="169176" x="3181350" y="2641600"/>
          <p14:tracePt t="169193" x="3175000" y="2616200"/>
          <p14:tracePt t="169209" x="3168650" y="2590800"/>
          <p14:tracePt t="169226" x="3168650" y="2571750"/>
          <p14:tracePt t="169243" x="3168650" y="2540000"/>
          <p14:tracePt t="169259" x="3181350" y="2495550"/>
          <p14:tracePt t="169276" x="3181350" y="2463800"/>
          <p14:tracePt t="169293" x="3175000" y="2432050"/>
          <p14:tracePt t="169309" x="3149600" y="2393950"/>
          <p14:tracePt t="169326" x="3130550" y="2362200"/>
          <p14:tracePt t="169342" x="3124200" y="2336800"/>
          <p14:tracePt t="169359" x="3117850" y="2324100"/>
          <p14:tracePt t="169376" x="3117850" y="2311400"/>
          <p14:tracePt t="169393" x="3111500" y="2305050"/>
          <p14:tracePt t="169426" x="3105150" y="2298700"/>
          <p14:tracePt t="169446" x="3098800" y="2292350"/>
          <p14:tracePt t="169459" x="3098800" y="2286000"/>
          <p14:tracePt t="169476" x="3098800" y="2279650"/>
          <p14:tracePt t="169492" x="3098800" y="2266950"/>
          <p14:tracePt t="169509" x="3092450" y="2260600"/>
          <p14:tracePt t="169526" x="3086100" y="2260600"/>
          <p14:tracePt t="169559" x="3079750" y="2247900"/>
          <p14:tracePt t="169576" x="3073400" y="2228850"/>
          <p14:tracePt t="169592" x="3073400" y="2222500"/>
          <p14:tracePt t="169609" x="3067050" y="2222500"/>
          <p14:tracePt t="169626" x="3067050" y="2216150"/>
          <p14:tracePt t="169720" x="3067050" y="2209800"/>
          <p14:tracePt t="169732" x="3067050" y="2203450"/>
          <p14:tracePt t="170098" x="3067050" y="2209800"/>
          <p14:tracePt t="170110" x="3067050" y="2216150"/>
          <p14:tracePt t="170152" x="3073400" y="2216150"/>
          <p14:tracePt t="170180" x="3079750" y="2216150"/>
          <p14:tracePt t="170192" x="3092450" y="2216150"/>
          <p14:tracePt t="170200" x="3105150" y="2222500"/>
          <p14:tracePt t="170209" x="3117850" y="2222500"/>
          <p14:tracePt t="170232" x="3124200" y="2222500"/>
          <p14:tracePt t="170247" x="3124200" y="2228850"/>
          <p14:tracePt t="170270" x="3136900" y="2241550"/>
          <p14:tracePt t="170278" x="3168650" y="2260600"/>
          <p14:tracePt t="170292" x="3225800" y="2279650"/>
          <p14:tracePt t="170309" x="3390900" y="2343150"/>
          <p14:tracePt t="170325" x="3492500" y="2413000"/>
          <p14:tracePt t="170342" x="3575050" y="2495550"/>
          <p14:tracePt t="170359" x="3600450" y="2540000"/>
          <p14:tracePt t="170375" x="3638550" y="2616200"/>
          <p14:tracePt t="170392" x="3683000" y="2736850"/>
          <p14:tracePt t="170409" x="3803650" y="2978150"/>
          <p14:tracePt t="170425" x="4165600" y="3594100"/>
          <p14:tracePt t="170442" x="4375150" y="3905250"/>
          <p14:tracePt t="170459" x="4546600" y="4083050"/>
          <p14:tracePt t="170475" x="4667250" y="4222750"/>
          <p14:tracePt t="170492" x="4730750" y="4337050"/>
          <p14:tracePt t="170509" x="4781550" y="4464050"/>
          <p14:tracePt t="170525" x="4838700" y="4635500"/>
          <p14:tracePt t="170542" x="4883150" y="4826000"/>
          <p14:tracePt t="170559" x="4921250" y="5073650"/>
          <p14:tracePt t="170576" x="4953000" y="5403850"/>
          <p14:tracePt t="170592" x="4991100" y="5549900"/>
          <p14:tracePt t="170609" x="5041900" y="5670550"/>
          <p14:tracePt t="170625" x="5099050" y="5810250"/>
          <p14:tracePt t="170642" x="5149850" y="5988050"/>
          <p14:tracePt t="170659" x="5181600" y="6159500"/>
          <p14:tracePt t="170675" x="5181600" y="6305550"/>
          <p14:tracePt t="170692" x="5156200" y="6337300"/>
          <p14:tracePt t="170709" x="5149850" y="6356350"/>
          <p14:tracePt t="170763" x="5143500" y="6369050"/>
          <p14:tracePt t="170770" x="5143500" y="6381750"/>
          <p14:tracePt t="170778" x="5137150" y="6394450"/>
          <p14:tracePt t="170792" x="5124450" y="6413500"/>
          <p14:tracePt t="170808" x="5105400" y="6432550"/>
          <p14:tracePt t="170825" x="5099050" y="6445250"/>
          <p14:tracePt t="170842" x="5092700" y="6451600"/>
          <p14:tracePt t="170859" x="5086350" y="6451600"/>
          <p14:tracePt t="170892" x="5086350" y="6457950"/>
          <p14:tracePt t="170960" x="5080000" y="6464300"/>
          <p14:tracePt t="170968" x="5073650" y="6464300"/>
          <p14:tracePt t="170976" x="5060950" y="6464300"/>
          <p14:tracePt t="170992" x="5035550" y="6470650"/>
          <p14:tracePt t="171008" x="5029200" y="6470650"/>
          <p14:tracePt t="171049" x="5022850" y="6470650"/>
          <p14:tracePt t="171063" x="5010150" y="6464300"/>
          <p14:tracePt t="171078" x="5003800" y="6457950"/>
          <p14:tracePt t="171092" x="4991100" y="6457950"/>
          <p14:tracePt t="171108" x="4972050" y="6457950"/>
          <p14:tracePt t="171125" x="4965700" y="6457950"/>
          <p14:tracePt t="171192" x="4953000" y="6451600"/>
          <p14:tracePt t="171198" x="4940300" y="6438900"/>
          <p14:tracePt t="171208" x="4927600" y="6432550"/>
          <p14:tracePt t="171225" x="4921250" y="6426200"/>
          <p14:tracePt t="171242" x="4914900" y="6426200"/>
          <p14:tracePt t="171258" x="4914900" y="6419850"/>
          <p14:tracePt t="171302" x="4908550" y="6413500"/>
          <p14:tracePt t="171312" x="4895850" y="6407150"/>
          <p14:tracePt t="171325" x="4883150" y="6400800"/>
          <p14:tracePt t="171342" x="4864100" y="6381750"/>
          <p14:tracePt t="171358" x="4851400" y="6369050"/>
          <p14:tracePt t="171422" x="4851400" y="6362700"/>
          <p14:tracePt t="171512" x="4857750" y="6362700"/>
          <p14:tracePt t="171518" x="4864100" y="6362700"/>
          <p14:tracePt t="171648" x="4876800" y="6362700"/>
          <p14:tracePt t="171656" x="4889500" y="6362700"/>
          <p14:tracePt t="171664" x="4895850" y="6362700"/>
          <p14:tracePt t="171675" x="4902200" y="6362700"/>
          <p14:tracePt t="171692" x="4908550" y="6362700"/>
          <p14:tracePt t="171750" x="4914900" y="6362700"/>
          <p14:tracePt t="171768" x="4921250" y="6362700"/>
          <p14:tracePt t="171776" x="4927600" y="6362700"/>
          <p14:tracePt t="171846" x="4933950" y="6362700"/>
          <p14:tracePt t="171858" x="4940300" y="6362700"/>
          <p14:tracePt t="171980" x="4946650" y="6356350"/>
          <p14:tracePt t="171992" x="4953000" y="6356350"/>
          <p14:tracePt t="172010" x="4959350" y="6356350"/>
          <p14:tracePt t="172078" x="4965700" y="6356350"/>
          <p14:tracePt t="172092" x="4978400" y="6356350"/>
          <p14:tracePt t="172100" x="4991100" y="6356350"/>
          <p14:tracePt t="172108" x="4997450" y="6356350"/>
          <p14:tracePt t="172125" x="5003800" y="6356350"/>
          <p14:tracePt t="172141" x="5022850" y="6356350"/>
          <p14:tracePt t="172158" x="5048250" y="6356350"/>
          <p14:tracePt t="172175" x="5073650" y="6350000"/>
          <p14:tracePt t="172191" x="5092700" y="6337300"/>
          <p14:tracePt t="172208" x="5105400" y="6337300"/>
          <p14:tracePt t="172274" x="5105400" y="6330950"/>
          <p14:tracePt t="172284" x="5111750" y="6330950"/>
          <p14:tracePt t="172292" x="5118100" y="6330950"/>
          <p14:tracePt t="172308" x="5124450" y="6324600"/>
          <p14:tracePt t="172454" x="5130800" y="6324600"/>
          <p14:tracePt t="172464" x="5143500" y="6324600"/>
          <p14:tracePt t="172480" x="5156200" y="6324600"/>
          <p14:tracePt t="172488" x="5162550" y="6324600"/>
          <p14:tracePt t="172494" x="5175250" y="6324600"/>
          <p14:tracePt t="172508" x="5181600" y="6324600"/>
          <p14:tracePt t="172816" x="5175250" y="6330950"/>
          <p14:tracePt t="173088" x="5168900" y="6330950"/>
          <p14:tracePt t="177134" x="5162550" y="6337300"/>
          <p14:tracePt t="177286" x="5156200" y="6337300"/>
          <p14:tracePt t="177294" x="5149850" y="6337300"/>
          <p14:tracePt t="177306" x="5143500" y="6337300"/>
          <p14:tracePt t="177312" x="5137150" y="6337300"/>
          <p14:tracePt t="177430" x="5143500" y="6337300"/>
          <p14:tracePt t="177450" x="5143500" y="6330950"/>
          <p14:tracePt t="177462" x="5149850" y="6324600"/>
          <p14:tracePt t="177472" x="5162550" y="6318250"/>
          <p14:tracePt t="177476" x="5187950" y="6311900"/>
          <p14:tracePt t="177489" x="5226050" y="6311900"/>
          <p14:tracePt t="177505" x="5321300" y="6311900"/>
          <p14:tracePt t="177522" x="5378450" y="6311900"/>
          <p14:tracePt t="177539" x="5403850" y="6311900"/>
          <p14:tracePt t="177556" x="5416550" y="6311900"/>
          <p14:tracePt t="177572" x="5422900" y="6311900"/>
          <p14:tracePt t="177589" x="5448300" y="6311900"/>
          <p14:tracePt t="177605" x="5473700" y="6311900"/>
          <p14:tracePt t="177622" x="5492750" y="6311900"/>
          <p14:tracePt t="177864" x="5492750" y="6318250"/>
          <p14:tracePt t="177872" x="5486400" y="6324600"/>
          <p14:tracePt t="177922" x="5480050" y="6324600"/>
          <p14:tracePt t="177938" x="5473700" y="6324600"/>
          <p14:tracePt t="177946" x="5461000" y="6324600"/>
          <p14:tracePt t="177955" x="5448300" y="6324600"/>
          <p14:tracePt t="177972" x="5435600" y="6324600"/>
          <p14:tracePt t="177989" x="5416550" y="6324600"/>
          <p14:tracePt t="178005" x="5391150" y="6318250"/>
          <p14:tracePt t="178022" x="5365750" y="6324600"/>
          <p14:tracePt t="178039" x="5340350" y="6330950"/>
          <p14:tracePt t="178055" x="5321300" y="6330950"/>
          <p14:tracePt t="178072" x="5283200" y="6330950"/>
          <p14:tracePt t="178089" x="5187950" y="6318250"/>
          <p14:tracePt t="178105" x="5099050" y="6318250"/>
          <p14:tracePt t="178122" x="5054600" y="6311900"/>
          <p14:tracePt t="178139" x="5048250" y="6311900"/>
          <p14:tracePt t="178180" x="5035550" y="6311900"/>
          <p14:tracePt t="178188" x="5029200" y="6311900"/>
          <p14:tracePt t="178284" x="5022850" y="6311900"/>
          <p14:tracePt t="178336" x="5016500" y="6311900"/>
          <p14:tracePt t="178345" x="5003800" y="6311900"/>
          <p14:tracePt t="178352" x="4991100" y="6311900"/>
          <p14:tracePt t="178358" x="4984750" y="6311900"/>
          <p14:tracePt t="178410" x="4978400" y="6318250"/>
          <p14:tracePt t="178434" x="4972050" y="6324600"/>
          <p14:tracePt t="178446" x="4965700" y="6324600"/>
          <p14:tracePt t="178452" x="4965700" y="6330950"/>
          <p14:tracePt t="178476" x="4959350" y="6330950"/>
          <p14:tracePt t="178484" x="4953000" y="6330950"/>
          <p14:tracePt t="178492" x="4946650" y="6330950"/>
          <p14:tracePt t="178532" x="4940300" y="6330950"/>
          <p14:tracePt t="178543" x="4933950" y="6330950"/>
          <p14:tracePt t="178550" x="4921250" y="6330950"/>
          <p14:tracePt t="178558" x="4908550" y="6330950"/>
          <p14:tracePt t="178572" x="4895850" y="6330950"/>
          <p14:tracePt t="178588" x="4889500" y="6324600"/>
          <p14:tracePt t="178772" x="4883150" y="6324600"/>
          <p14:tracePt t="178988" x="4883150" y="6330950"/>
          <p14:tracePt t="179000" x="4876800" y="6330950"/>
          <p14:tracePt t="179144" x="4870450" y="6330950"/>
          <p14:tracePt t="179156" x="4870450" y="6337300"/>
          <p14:tracePt t="179164" x="4864100" y="6337300"/>
          <p14:tracePt t="179522" x="4870450" y="6337300"/>
          <p14:tracePt t="179534" x="4876800" y="6337300"/>
          <p14:tracePt t="179562" x="4883150" y="6337300"/>
          <p14:tracePt t="179570" x="4889500" y="6337300"/>
          <p14:tracePt t="179578" x="4895850" y="6337300"/>
          <p14:tracePt t="179588" x="4902200" y="6337300"/>
          <p14:tracePt t="179605" x="4914900" y="6337300"/>
          <p14:tracePt t="179621" x="4927600" y="6350000"/>
          <p14:tracePt t="179638" x="4946650" y="6369050"/>
          <p14:tracePt t="179655" x="4965700" y="6381750"/>
          <p14:tracePt t="179671" x="4978400" y="6388100"/>
          <p14:tracePt t="179688" x="4984750" y="6388100"/>
          <p14:tracePt t="179738" x="4991100" y="6394450"/>
          <p14:tracePt t="179744" x="4997450" y="6394450"/>
          <p14:tracePt t="180092" x="4991100" y="6394450"/>
          <p14:tracePt t="180272" x="4997450" y="6388100"/>
          <p14:tracePt t="180295" x="4997450" y="6381750"/>
          <p14:tracePt t="180448" x="4991100" y="6381750"/>
          <p14:tracePt t="180736" x="4991100" y="6375400"/>
          <p14:tracePt t="180756" x="4991100" y="6369050"/>
          <p14:tracePt t="180765" x="4984750" y="6356350"/>
          <p14:tracePt t="180772" x="4978400" y="6343650"/>
          <p14:tracePt t="180788" x="4959350" y="6324600"/>
          <p14:tracePt t="180804" x="4933950" y="6286500"/>
          <p14:tracePt t="180821" x="4914900" y="6261100"/>
          <p14:tracePt t="180837" x="4895850" y="6235700"/>
          <p14:tracePt t="180854" x="4870450" y="6197600"/>
          <p14:tracePt t="180871" x="4838700" y="6172200"/>
          <p14:tracePt t="180887" x="4730750" y="6096000"/>
          <p14:tracePt t="180904" x="4660900" y="6007100"/>
          <p14:tracePt t="180921" x="4629150" y="5943600"/>
          <p14:tracePt t="180937" x="4603750" y="5899150"/>
          <p14:tracePt t="180954" x="4591050" y="5854700"/>
          <p14:tracePt t="180971" x="4584700" y="5829300"/>
          <p14:tracePt t="180987" x="4578350" y="5810250"/>
          <p14:tracePt t="181004" x="4559300" y="5778500"/>
          <p14:tracePt t="181021" x="4546600" y="5753100"/>
          <p14:tracePt t="181037" x="4533900" y="5727700"/>
          <p14:tracePt t="181054" x="4514850" y="5689600"/>
          <p14:tracePt t="181071" x="4470400" y="5607050"/>
          <p14:tracePt t="181087" x="4375150" y="5511800"/>
          <p14:tracePt t="181104" x="4286250" y="5435600"/>
          <p14:tracePt t="181121" x="4203700" y="5365750"/>
          <p14:tracePt t="181137" x="4133850" y="5321300"/>
          <p14:tracePt t="181154" x="4102100" y="5295900"/>
          <p14:tracePt t="181171" x="4070350" y="5270500"/>
          <p14:tracePt t="181187" x="3981450" y="5207000"/>
          <p14:tracePt t="181204" x="3841750" y="5086350"/>
          <p14:tracePt t="181220" x="3695700" y="4965700"/>
          <p14:tracePt t="181237" x="3568700" y="4864100"/>
          <p14:tracePt t="181254" x="3448050" y="4819650"/>
          <p14:tracePt t="181271" x="3321050" y="4781550"/>
          <p14:tracePt t="181287" x="3251200" y="4749800"/>
          <p14:tracePt t="181304" x="3238500" y="4737100"/>
          <p14:tracePt t="181337" x="3238500" y="4718050"/>
          <p14:tracePt t="181432" x="3232150" y="4711700"/>
          <p14:tracePt t="181442" x="3225800" y="4705350"/>
          <p14:tracePt t="181472" x="3219450" y="4699000"/>
          <p14:tracePt t="181482" x="3213100" y="4699000"/>
          <p14:tracePt t="181491" x="3213100" y="4692650"/>
          <p14:tracePt t="181504" x="3200400" y="4686300"/>
          <p14:tracePt t="181520" x="3175000" y="4660900"/>
          <p14:tracePt t="181537" x="3162300" y="4641850"/>
          <p14:tracePt t="181554" x="3149600" y="4629150"/>
          <p14:tracePt t="181570" x="3130550" y="4603750"/>
          <p14:tracePt t="181587" x="3111500" y="4584700"/>
          <p14:tracePt t="181604" x="3098800" y="4572000"/>
          <p14:tracePt t="181621" x="3079750" y="4540250"/>
          <p14:tracePt t="181637" x="3054350" y="4521200"/>
          <p14:tracePt t="181654" x="3048000" y="4502150"/>
          <p14:tracePt t="181670" x="3041650" y="4495800"/>
          <p14:tracePt t="181986" x="3041650" y="4489450"/>
          <p14:tracePt t="181994" x="3054350" y="4476750"/>
          <p14:tracePt t="182003" x="3054350" y="4470400"/>
          <p14:tracePt t="182020" x="3060700" y="4470400"/>
          <p14:tracePt t="182102" x="3067050" y="4470400"/>
          <p14:tracePt t="182110" x="3067050" y="4457700"/>
          <p14:tracePt t="182120" x="3073400" y="4445000"/>
          <p14:tracePt t="182137" x="3073400" y="4419600"/>
          <p14:tracePt t="182153" x="3073400" y="4406900"/>
          <p14:tracePt t="182170" x="3073400" y="4394200"/>
          <p14:tracePt t="182187" x="3073400" y="4381500"/>
          <p14:tracePt t="182204" x="3079750" y="4356100"/>
          <p14:tracePt t="182220" x="3086100" y="4286250"/>
          <p14:tracePt t="182237" x="3086100" y="4197350"/>
          <p14:tracePt t="182253" x="3086100" y="4152900"/>
          <p14:tracePt t="182270" x="3086100" y="4133850"/>
          <p14:tracePt t="182287" x="3073400" y="4114800"/>
          <p14:tracePt t="182303" x="3048000" y="4089400"/>
          <p14:tracePt t="182320" x="3022600" y="4057650"/>
          <p14:tracePt t="182322" x="3009900" y="4051300"/>
          <p14:tracePt t="182337" x="2984500" y="4032250"/>
          <p14:tracePt t="182353" x="2965450" y="4013200"/>
          <p14:tracePt t="182370" x="2952750" y="3994150"/>
          <p14:tracePt t="182387" x="2946400" y="3981450"/>
          <p14:tracePt t="182403" x="2933700" y="3975100"/>
          <p14:tracePt t="182420" x="2921000" y="3962400"/>
          <p14:tracePt t="182437" x="2914650" y="3949700"/>
          <p14:tracePt t="182453" x="2908300" y="3943350"/>
          <p14:tracePt t="182470" x="2901950" y="3943350"/>
          <p14:tracePt t="182524" x="2895600" y="3937000"/>
          <p14:tracePt t="182540" x="2889250" y="3937000"/>
          <p14:tracePt t="183292" x="2882900" y="3937000"/>
          <p14:tracePt t="183304" x="2876550" y="3937000"/>
          <p14:tracePt t="183418" x="2870200" y="3937000"/>
          <p14:tracePt t="183430" x="2863850" y="3937000"/>
          <p14:tracePt t="183442" x="2857500" y="3937000"/>
          <p14:tracePt t="183554" x="2857500" y="3930650"/>
          <p14:tracePt t="183570" x="2857500" y="3924300"/>
          <p14:tracePt t="183578" x="2851150" y="3911600"/>
          <p14:tracePt t="183592" x="2851150" y="3905250"/>
          <p14:tracePt t="183603" x="2851150" y="3898900"/>
          <p14:tracePt t="183619" x="2844800" y="3892550"/>
          <p14:tracePt t="183636" x="2825750" y="3873500"/>
          <p14:tracePt t="183653" x="2813050" y="3848100"/>
          <p14:tracePt t="183669" x="2794000" y="3835400"/>
          <p14:tracePt t="183686" x="2794000" y="3829050"/>
          <p14:tracePt t="183823" x="2800350" y="3822700"/>
          <p14:tracePt t="183831" x="2806700" y="3822700"/>
          <p14:tracePt t="183840" x="2819400" y="3822700"/>
          <p14:tracePt t="183853" x="2832100" y="3822700"/>
          <p14:tracePt t="183869" x="2857500" y="3841750"/>
          <p14:tracePt t="183886" x="2870200" y="3867150"/>
          <p14:tracePt t="183903" x="2889250" y="3898900"/>
          <p14:tracePt t="183919" x="2908300" y="3924300"/>
          <p14:tracePt t="183936" x="2933700" y="3949700"/>
          <p14:tracePt t="183953" x="2965450" y="3987800"/>
          <p14:tracePt t="183969" x="3009900" y="4057650"/>
          <p14:tracePt t="183986" x="3048000" y="4146550"/>
          <p14:tracePt t="184003" x="3067050" y="4203700"/>
          <p14:tracePt t="184019" x="3079750" y="4241800"/>
          <p14:tracePt t="184036" x="3092450" y="4311650"/>
          <p14:tracePt t="184053" x="3130550" y="4406900"/>
          <p14:tracePt t="184069" x="3187700" y="4521200"/>
          <p14:tracePt t="184086" x="3232150" y="4641850"/>
          <p14:tracePt t="184103" x="3302000" y="4768850"/>
          <p14:tracePt t="184119" x="3416300" y="4953000"/>
          <p14:tracePt t="184136" x="3473450" y="5054600"/>
          <p14:tracePt t="184152" x="3511550" y="5118100"/>
          <p14:tracePt t="184169" x="3562350" y="5181600"/>
          <p14:tracePt t="184186" x="3606800" y="5270500"/>
          <p14:tracePt t="184203" x="3657600" y="5359400"/>
          <p14:tracePt t="184219" x="3689350" y="5448300"/>
          <p14:tracePt t="184236" x="3721100" y="5511800"/>
          <p14:tracePt t="184253" x="3746500" y="5543550"/>
          <p14:tracePt t="184269" x="3778250" y="5588000"/>
          <p14:tracePt t="184286" x="3803650" y="5613400"/>
          <p14:tracePt t="184302" x="3829050" y="5632450"/>
          <p14:tracePt t="184319" x="3848100" y="5645150"/>
          <p14:tracePt t="184336" x="3873500" y="5651500"/>
          <p14:tracePt t="184352" x="3898900" y="5670550"/>
          <p14:tracePt t="184369" x="3956050" y="5708650"/>
          <p14:tracePt t="184386" x="4127500" y="5822950"/>
          <p14:tracePt t="184402" x="4241800" y="5886450"/>
          <p14:tracePt t="184419" x="4337050" y="5930900"/>
          <p14:tracePt t="184436" x="4400550" y="5962650"/>
          <p14:tracePt t="184452" x="4425950" y="5988050"/>
          <p14:tracePt t="184469" x="4451350" y="6000750"/>
          <p14:tracePt t="184486" x="4514850" y="6026150"/>
          <p14:tracePt t="184502" x="4616450" y="6115050"/>
          <p14:tracePt t="184519" x="4794250" y="6242050"/>
          <p14:tracePt t="184536" x="4819650" y="6267450"/>
          <p14:tracePt t="184552" x="4838700" y="6280150"/>
          <p14:tracePt t="184569" x="4870450" y="6299200"/>
          <p14:tracePt t="184586" x="4914900" y="6324600"/>
          <p14:tracePt t="184602" x="5003800" y="6362700"/>
          <p14:tracePt t="184619" x="5060950" y="6394450"/>
          <p14:tracePt t="184636" x="5156200" y="6438900"/>
          <p14:tracePt t="184652" x="5232400" y="6470650"/>
          <p14:tracePt t="184669" x="5283200" y="6496050"/>
          <p14:tracePt t="184686" x="5327650" y="6502400"/>
          <p14:tracePt t="184702" x="5365750" y="6508750"/>
          <p14:tracePt t="184719" x="5391150" y="6515100"/>
          <p14:tracePt t="184736" x="5416550" y="6527800"/>
          <p14:tracePt t="184784" x="5429250" y="6534150"/>
          <p14:tracePt t="184800" x="5435600" y="6534150"/>
          <p14:tracePt t="184809" x="5435600" y="6540500"/>
          <p14:tracePt t="184819" x="5441950" y="6540500"/>
          <p14:tracePt t="185104" x="5435600" y="6534150"/>
          <p14:tracePt t="185112" x="5416550" y="6527800"/>
          <p14:tracePt t="185120" x="5410200" y="6527800"/>
          <p14:tracePt t="185136" x="5384800" y="6521450"/>
          <p14:tracePt t="185152" x="5359400" y="6508750"/>
          <p14:tracePt t="185169" x="5327650" y="6496050"/>
          <p14:tracePt t="185185" x="5257800" y="6464300"/>
          <p14:tracePt t="185202" x="5156200" y="6432550"/>
          <p14:tracePt t="185219" x="5048250" y="6400800"/>
          <p14:tracePt t="185236" x="4864100" y="6356350"/>
          <p14:tracePt t="185252" x="4692650" y="6318250"/>
          <p14:tracePt t="185269" x="4464050" y="6261100"/>
          <p14:tracePt t="185285" x="4267200" y="6223000"/>
          <p14:tracePt t="185302" x="4133850" y="6184900"/>
          <p14:tracePt t="185319" x="4025900" y="6146800"/>
          <p14:tracePt t="185335" x="3917950" y="6127750"/>
          <p14:tracePt t="185352" x="3759200" y="6089650"/>
          <p14:tracePt t="185369" x="3543300" y="6076950"/>
          <p14:tracePt t="185385" x="3327400" y="6083300"/>
          <p14:tracePt t="185402" x="3130550" y="6064250"/>
          <p14:tracePt t="185419" x="3054350" y="6051550"/>
          <p14:tracePt t="185435" x="3022600" y="6051550"/>
          <p14:tracePt t="185452" x="2997200" y="6051550"/>
          <p14:tracePt t="185469" x="2952750" y="6051550"/>
          <p14:tracePt t="185485" x="2755900" y="6045200"/>
          <p14:tracePt t="185502" x="2590800" y="6026150"/>
          <p14:tracePt t="185519" x="2438400" y="6026150"/>
          <p14:tracePt t="185535" x="2330450" y="6026150"/>
          <p14:tracePt t="185552" x="2292350" y="6038850"/>
          <p14:tracePt t="185569" x="2254250" y="6045200"/>
          <p14:tracePt t="185585" x="2222500" y="6045200"/>
          <p14:tracePt t="185602" x="2152650" y="6045200"/>
          <p14:tracePt t="185618" x="2063750" y="6051550"/>
          <p14:tracePt t="185635" x="1943100" y="6064250"/>
          <p14:tracePt t="185652" x="1917700" y="6070600"/>
          <p14:tracePt t="185668" x="1911350" y="6070600"/>
          <p14:tracePt t="185834" x="1905000" y="6076950"/>
          <p14:tracePt t="185846" x="1898650" y="6076950"/>
          <p14:tracePt t="185854" x="1892300" y="6076950"/>
          <p14:tracePt t="185869" x="1885950" y="6076950"/>
          <p14:tracePt t="185885" x="1885950" y="6083300"/>
          <p14:tracePt t="185902" x="1885950" y="6089650"/>
          <p14:tracePt t="187090" x="1892300" y="6089650"/>
          <p14:tracePt t="187098" x="1905000" y="6089650"/>
          <p14:tracePt t="187106" x="1911350" y="6089650"/>
          <p14:tracePt t="187146" x="1917700" y="6096000"/>
          <p14:tracePt t="187154" x="1930400" y="6096000"/>
          <p14:tracePt t="187162" x="1930400" y="6102350"/>
          <p14:tracePt t="187168" x="1936750" y="6102350"/>
          <p14:tracePt t="187184" x="1955800" y="6108700"/>
          <p14:tracePt t="187201" x="2006600" y="6127750"/>
          <p14:tracePt t="187218" x="2057400" y="6146800"/>
          <p14:tracePt t="187234" x="2082800" y="6159500"/>
          <p14:tracePt t="187251" x="2101850" y="6165850"/>
          <p14:tracePt t="187268" x="2101850" y="6172200"/>
          <p14:tracePt t="187328" x="2108200" y="6172200"/>
          <p14:tracePt t="187336" x="2120900" y="6184900"/>
          <p14:tracePt t="187344" x="2133600" y="6210300"/>
          <p14:tracePt t="187352" x="2146300" y="6210300"/>
          <p14:tracePt t="187582" x="2146300" y="6216650"/>
          <p14:tracePt t="187606" x="2152650" y="6216650"/>
          <p14:tracePt t="187614" x="2159000" y="6216650"/>
          <p14:tracePt t="187622" x="2184400" y="6229350"/>
          <p14:tracePt t="187634" x="2197100" y="6235700"/>
          <p14:tracePt t="187651" x="2279650" y="6254750"/>
          <p14:tracePt t="187668" x="2489200" y="6273800"/>
          <p14:tracePt t="187684" x="2654300" y="6292850"/>
          <p14:tracePt t="187701" x="2825750" y="6337300"/>
          <p14:tracePt t="187718" x="3079750" y="6400800"/>
          <p14:tracePt t="187734" x="3352800" y="6432550"/>
          <p14:tracePt t="187751" x="3594100" y="6445250"/>
          <p14:tracePt t="187768" x="3759200" y="6451600"/>
          <p14:tracePt t="187784" x="3898900" y="6464300"/>
          <p14:tracePt t="187801" x="4051300" y="6457950"/>
          <p14:tracePt t="187818" x="4337050" y="6400800"/>
          <p14:tracePt t="187834" x="4476750" y="6362700"/>
          <p14:tracePt t="187851" x="4521200" y="6337300"/>
          <p14:tracePt t="187868" x="4527550" y="6330950"/>
          <p14:tracePt t="187926" x="4533900" y="6324600"/>
          <p14:tracePt t="187934" x="4552950" y="6318250"/>
          <p14:tracePt t="187942" x="4572000" y="6311900"/>
          <p14:tracePt t="187951" x="4622800" y="6305550"/>
          <p14:tracePt t="187967" x="4705350" y="6299200"/>
          <p14:tracePt t="187984" x="4768850" y="6286500"/>
          <p14:tracePt t="188001" x="4800600" y="6286500"/>
          <p14:tracePt t="188188" x="4800600" y="6280150"/>
          <p14:tracePt t="188196" x="4787900" y="6280150"/>
          <p14:tracePt t="188204" x="4775200" y="6280150"/>
          <p14:tracePt t="188218" x="4718050" y="6280150"/>
          <p14:tracePt t="188234" x="4616450" y="6280150"/>
          <p14:tracePt t="188251" x="4495800" y="6286500"/>
          <p14:tracePt t="188267" x="4368800" y="6299200"/>
          <p14:tracePt t="188284" x="4222750" y="6318250"/>
          <p14:tracePt t="188301" x="4102100" y="6343650"/>
          <p14:tracePt t="188317" x="4006850" y="6381750"/>
          <p14:tracePt t="188334" x="3917950" y="6413500"/>
          <p14:tracePt t="188350" x="3886200" y="6432550"/>
          <p14:tracePt t="188367" x="3835400" y="6457950"/>
          <p14:tracePt t="188384" x="3790950" y="6457950"/>
          <p14:tracePt t="188401" x="3733800" y="6438900"/>
          <p14:tracePt t="188417" x="3657600" y="6400800"/>
          <p14:tracePt t="188434" x="3632200" y="6394450"/>
          <p14:tracePt t="188450" x="3613150" y="6394450"/>
          <p14:tracePt t="188467" x="3600450" y="6394450"/>
          <p14:tracePt t="188484" x="3594100" y="6394450"/>
          <p14:tracePt t="188542" x="3587750" y="6394450"/>
          <p14:tracePt t="188550" x="3556000" y="6394450"/>
          <p14:tracePt t="188558" x="3505200" y="6394450"/>
          <p14:tracePt t="188567" x="3448050" y="6388100"/>
          <p14:tracePt t="188584" x="3333750" y="6356350"/>
          <p14:tracePt t="188600" x="3206750" y="6324600"/>
          <p14:tracePt t="188617" x="3105150" y="6305550"/>
          <p14:tracePt t="188634" x="3048000" y="6292850"/>
          <p14:tracePt t="188650" x="3022600" y="6292850"/>
          <p14:tracePt t="188667" x="3003550" y="6292850"/>
          <p14:tracePt t="188684" x="2978150" y="6273800"/>
          <p14:tracePt t="188701" x="2952750" y="6267450"/>
          <p14:tracePt t="188718" x="2914650" y="6254750"/>
          <p14:tracePt t="188734" x="2876550" y="6242050"/>
          <p14:tracePt t="188750" x="2863850" y="6235700"/>
          <p14:tracePt t="188840" x="2857500" y="6229350"/>
          <p14:tracePt t="188852" x="2851150" y="6229350"/>
          <p14:tracePt t="188930" x="2844800" y="6223000"/>
          <p14:tracePt t="188940" x="2838450" y="6216650"/>
          <p14:tracePt t="188948" x="2832100" y="6216650"/>
          <p14:tracePt t="188958" x="2819400" y="6210300"/>
          <p14:tracePt t="188967" x="2813050" y="6210300"/>
          <p14:tracePt t="189012" x="2806700" y="6210300"/>
          <p14:tracePt t="189026" x="2800350" y="6210300"/>
          <p14:tracePt t="189034" x="2794000" y="6210300"/>
          <p14:tracePt t="189042" x="2781300" y="6210300"/>
          <p14:tracePt t="189050" x="2774950" y="6216650"/>
          <p14:tracePt t="189067" x="2768600" y="6216650"/>
          <p14:tracePt t="189084" x="2762250" y="6216650"/>
          <p14:tracePt t="189148" x="2755900" y="6216650"/>
          <p14:tracePt t="189198" x="2749550" y="6216650"/>
          <p14:tracePt t="189218" x="2743200" y="6216650"/>
          <p14:tracePt t="189312" x="2736850" y="6216650"/>
          <p14:tracePt t="189328" x="2730500" y="6216650"/>
          <p14:tracePt t="189342" x="2724150" y="6216650"/>
          <p14:tracePt t="189350" x="2717800" y="6216650"/>
          <p14:tracePt t="189422" x="2711450" y="6210300"/>
          <p14:tracePt t="189432" x="2705100" y="6203950"/>
          <p14:tracePt t="189440" x="2698750" y="6197600"/>
          <p14:tracePt t="189456" x="2692400" y="6197600"/>
          <p14:tracePt t="189467" x="2692400" y="6191250"/>
          <p14:tracePt t="189483" x="2673350" y="6184900"/>
          <p14:tracePt t="189500" x="2654300" y="6178550"/>
          <p14:tracePt t="189517" x="2641600" y="6178550"/>
          <p14:tracePt t="189533" x="2622550" y="6172200"/>
          <p14:tracePt t="189550" x="2603500" y="6159500"/>
          <p14:tracePt t="189567" x="2597150" y="6146800"/>
          <p14:tracePt t="189583" x="2571750" y="6134100"/>
          <p14:tracePt t="189600" x="2546350" y="6115050"/>
          <p14:tracePt t="189617" x="2520950" y="6096000"/>
          <p14:tracePt t="189633" x="2489200" y="6076950"/>
          <p14:tracePt t="189650" x="2451100" y="6051550"/>
          <p14:tracePt t="189667" x="2419350" y="6032500"/>
          <p14:tracePt t="189684" x="2368550" y="6000750"/>
          <p14:tracePt t="189700" x="2336800" y="5969000"/>
          <p14:tracePt t="189717" x="2286000" y="5949950"/>
          <p14:tracePt t="189733" x="2222500" y="5924550"/>
          <p14:tracePt t="189750" x="2159000" y="5911850"/>
          <p14:tracePt t="189767" x="2120900" y="5905500"/>
          <p14:tracePt t="189784" x="2101850" y="5899150"/>
          <p14:tracePt t="189824" x="2095500" y="5899150"/>
          <p14:tracePt t="189834" x="2082800" y="5892800"/>
          <p14:tracePt t="189850" x="2044700" y="5886450"/>
          <p14:tracePt t="189867" x="2012950" y="5886450"/>
          <p14:tracePt t="189883" x="1987550" y="5886450"/>
          <p14:tracePt t="189900" x="1962150" y="5886450"/>
          <p14:tracePt t="189917" x="1936750" y="5886450"/>
          <p14:tracePt t="189933" x="1905000" y="5899150"/>
          <p14:tracePt t="189950" x="1854200" y="5924550"/>
          <p14:tracePt t="189967" x="1739900" y="5956300"/>
          <p14:tracePt t="189983" x="1479550" y="6026150"/>
          <p14:tracePt t="190000" x="1320800" y="6070600"/>
          <p14:tracePt t="190016" x="1212850" y="6102350"/>
          <p14:tracePt t="190033" x="1149350" y="6127750"/>
          <p14:tracePt t="190050" x="1123950" y="6140450"/>
          <p14:tracePt t="190066" x="1111250" y="6153150"/>
          <p14:tracePt t="190083" x="1092200" y="6165850"/>
          <p14:tracePt t="190100" x="1054100" y="6184900"/>
          <p14:tracePt t="190116" x="1003300" y="6210300"/>
          <p14:tracePt t="190133" x="965200" y="6242050"/>
          <p14:tracePt t="190150" x="939800" y="6248400"/>
          <p14:tracePt t="190166" x="914400" y="6261100"/>
          <p14:tracePt t="190183" x="889000" y="6267450"/>
          <p14:tracePt t="190200" x="876300" y="6273800"/>
          <p14:tracePt t="190686" x="869950" y="6273800"/>
          <p14:tracePt t="190736" x="869950" y="6267450"/>
          <p14:tracePt t="190986" x="869950" y="6261100"/>
          <p14:tracePt t="191002" x="869950" y="6254750"/>
          <p14:tracePt t="191026" x="876300" y="6248400"/>
          <p14:tracePt t="191076" x="876300" y="6242050"/>
          <p14:tracePt t="191112" x="876300" y="6235700"/>
          <p14:tracePt t="191120" x="876300" y="6229350"/>
          <p14:tracePt t="191130" x="876300" y="6223000"/>
          <p14:tracePt t="191138" x="876300" y="6216650"/>
          <p14:tracePt t="191155" x="876300" y="6210300"/>
          <p14:tracePt t="191171" x="876300" y="6203950"/>
          <p14:tracePt t="191183" x="876300" y="6197600"/>
          <p14:tracePt t="191202" x="876300" y="6191250"/>
          <p14:tracePt t="191220" x="876300" y="6184900"/>
          <p14:tracePt t="191233" x="876300" y="6178550"/>
          <p14:tracePt t="191249" x="876300" y="6172200"/>
          <p14:tracePt t="191266" x="889000" y="6153150"/>
          <p14:tracePt t="191283" x="914400" y="6121400"/>
          <p14:tracePt t="191299" x="927100" y="6108700"/>
          <p14:tracePt t="191424" x="927100" y="6102350"/>
          <p14:tracePt t="191437" x="927100" y="6096000"/>
          <p14:tracePt t="191602" x="933450" y="6096000"/>
          <p14:tracePt t="191611" x="939800" y="6083300"/>
          <p14:tracePt t="191619" x="952500" y="6076950"/>
          <p14:tracePt t="191632" x="958850" y="6076950"/>
          <p14:tracePt t="191649" x="984250" y="6070600"/>
          <p14:tracePt t="191666" x="990600" y="6070600"/>
          <p14:tracePt t="191700" x="996950" y="6070600"/>
          <p14:tracePt t="191720" x="1022350" y="6070600"/>
          <p14:tracePt t="191728" x="1047750" y="6076950"/>
          <p14:tracePt t="191736" x="1066800" y="6083300"/>
          <p14:tracePt t="191749" x="1085850" y="6083300"/>
          <p14:tracePt t="191766" x="1104900" y="6089650"/>
          <p14:tracePt t="191782" x="1111250" y="6089650"/>
          <p14:tracePt t="191822" x="1123950" y="6089650"/>
          <p14:tracePt t="191832" x="1143000" y="6096000"/>
          <p14:tracePt t="191849" x="1206500" y="6121400"/>
          <p14:tracePt t="191866" x="1314450" y="6146800"/>
          <p14:tracePt t="191882" x="1397000" y="6172200"/>
          <p14:tracePt t="191899" x="1441450" y="6191250"/>
          <p14:tracePt t="191916" x="1454150" y="6203950"/>
          <p14:tracePt t="191932" x="1473200" y="6216650"/>
          <p14:tracePt t="191949" x="1485900" y="6223000"/>
          <p14:tracePt t="191966" x="1524000" y="6242050"/>
          <p14:tracePt t="191982" x="1612900" y="6267450"/>
          <p14:tracePt t="191999" x="1714500" y="6286500"/>
          <p14:tracePt t="192016" x="1860550" y="6292850"/>
          <p14:tracePt t="192032" x="1892300" y="6292850"/>
          <p14:tracePt t="192049" x="1962150" y="6305550"/>
          <p14:tracePt t="192066" x="1993900" y="6305550"/>
          <p14:tracePt t="192082" x="2032000" y="6311900"/>
          <p14:tracePt t="192099" x="2089150" y="6324600"/>
          <p14:tracePt t="192116" x="2152650" y="6330950"/>
          <p14:tracePt t="192132" x="2197100" y="6343650"/>
          <p14:tracePt t="192149" x="2235200" y="6343650"/>
          <p14:tracePt t="192196" x="2241550" y="6343650"/>
          <p14:tracePt t="192224" x="2247900" y="6350000"/>
          <p14:tracePt t="192317" x="2235200" y="6350000"/>
          <p14:tracePt t="192325" x="2228850" y="6350000"/>
          <p14:tracePt t="192332" x="2216150" y="6350000"/>
          <p14:tracePt t="192349" x="2203450" y="6350000"/>
          <p14:tracePt t="192365" x="2197100" y="6343650"/>
          <p14:tracePt t="192382" x="2190750" y="6337300"/>
          <p14:tracePt t="192399" x="2184400" y="6330950"/>
          <p14:tracePt t="192415" x="2178050" y="6330950"/>
          <p14:tracePt t="192445" x="2178050" y="6324600"/>
          <p14:tracePt t="192458" x="2178050" y="6318250"/>
          <p14:tracePt t="192512" x="2184400" y="6318250"/>
          <p14:tracePt t="192536" x="2190750" y="6311900"/>
          <p14:tracePt t="192552" x="2197100" y="6311900"/>
          <p14:tracePt t="192642" x="2197100" y="6305550"/>
          <p14:tracePt t="192655" x="2184400" y="6299200"/>
          <p14:tracePt t="192659" x="2178050" y="6292850"/>
          <p14:tracePt t="192676" x="2171700" y="6292850"/>
          <p14:tracePt t="192684" x="2165350" y="6280150"/>
          <p14:tracePt t="192699" x="2159000" y="6267450"/>
          <p14:tracePt t="192715" x="2152650" y="6254750"/>
          <p14:tracePt t="192732" x="2139950" y="6248400"/>
          <p14:tracePt t="192749" x="2133600" y="6248400"/>
          <p14:tracePt t="192832" x="2127250" y="6248400"/>
          <p14:tracePt t="192980" x="2120900" y="6248400"/>
          <p14:tracePt t="192988" x="2114550" y="6248400"/>
          <p14:tracePt t="193036" x="2108200" y="6248400"/>
          <p14:tracePt t="193222" x="2095500" y="6248400"/>
          <p14:tracePt t="193437" x="2089150" y="6248400"/>
          <p14:tracePt t="193446" x="2076450" y="6242050"/>
          <p14:tracePt t="193462" x="2070100" y="6235700"/>
          <p14:tracePt t="193467" x="2057400" y="6229350"/>
          <p14:tracePt t="193482" x="2044700" y="6223000"/>
          <p14:tracePt t="193498" x="2025650" y="6216650"/>
          <p14:tracePt t="193515" x="2006600" y="6203950"/>
          <p14:tracePt t="193532" x="1968500" y="6184900"/>
          <p14:tracePt t="193548" x="1943100" y="6165850"/>
          <p14:tracePt t="193565" x="1879600" y="6134100"/>
          <p14:tracePt t="193581" x="1778000" y="6076950"/>
          <p14:tracePt t="193598" x="1695450" y="6045200"/>
          <p14:tracePt t="193615" x="1619250" y="6007100"/>
          <p14:tracePt t="193631" x="1581150" y="5981700"/>
          <p14:tracePt t="193648" x="1562100" y="5969000"/>
          <p14:tracePt t="193665" x="1536700" y="5937250"/>
          <p14:tracePt t="193682" x="1511300" y="5911850"/>
          <p14:tracePt t="193698" x="1454150" y="5873750"/>
          <p14:tracePt t="193715" x="1390650" y="5835650"/>
          <p14:tracePt t="193732" x="1346200" y="5803900"/>
          <p14:tracePt t="193748" x="1314450" y="5778500"/>
          <p14:tracePt t="193765" x="1231900" y="5746750"/>
          <p14:tracePt t="193781" x="1060450" y="5657850"/>
          <p14:tracePt t="193798" x="996950" y="5619750"/>
          <p14:tracePt t="193815" x="952500" y="5594350"/>
          <p14:tracePt t="193831" x="901700" y="5562600"/>
          <p14:tracePt t="193848" x="800100" y="5511800"/>
          <p14:tracePt t="193865" x="736600" y="5480050"/>
          <p14:tracePt t="193881" x="717550" y="5473700"/>
          <p14:tracePt t="193898" x="717550" y="5467350"/>
          <p14:tracePt t="193932" x="711200" y="5461000"/>
          <p14:tracePt t="193996" x="711200" y="5454650"/>
          <p14:tracePt t="194024" x="711200" y="5448300"/>
          <p14:tracePt t="194029" x="717550" y="5441950"/>
          <p14:tracePt t="194038" x="730250" y="5435600"/>
          <p14:tracePt t="194048" x="736600" y="5422900"/>
          <p14:tracePt t="194065" x="749300" y="5416550"/>
          <p14:tracePt t="194106" x="755650" y="5410200"/>
          <p14:tracePt t="194115" x="768350" y="5403850"/>
          <p14:tracePt t="194131" x="787400" y="5391150"/>
          <p14:tracePt t="194148" x="812800" y="5378450"/>
          <p14:tracePt t="194165" x="819150" y="5372100"/>
          <p14:tracePt t="194206" x="825500" y="5372100"/>
          <p14:tracePt t="194332" x="825500" y="5359400"/>
          <p14:tracePt t="194538" x="819150" y="5359400"/>
          <p14:tracePt t="194550" x="812800" y="5359400"/>
          <p14:tracePt t="194558" x="806450" y="5359400"/>
          <p14:tracePt t="194604" x="800100" y="5359400"/>
          <p14:tracePt t="194668" x="800100" y="5365750"/>
          <p14:tracePt t="194677" x="793750" y="5372100"/>
          <p14:tracePt t="194686" x="787400" y="5372100"/>
          <p14:tracePt t="194698" x="781050" y="5372100"/>
          <p14:tracePt t="194714" x="774700" y="5372100"/>
          <p14:tracePt t="195424" x="768350" y="5378450"/>
          <p14:tracePt t="195476" x="762000" y="5378450"/>
          <p14:tracePt t="195488" x="762000" y="5384800"/>
          <p14:tracePt t="195493" x="762000" y="5391150"/>
          <p14:tracePt t="195960" x="768350" y="5391150"/>
          <p14:tracePt t="195968" x="774700" y="5391150"/>
          <p14:tracePt t="195982" x="781050" y="5391150"/>
          <p14:tracePt t="196010" x="781050" y="5384800"/>
          <p14:tracePt t="196276" x="787400" y="5384800"/>
          <p14:tracePt t="196289" x="793750" y="5384800"/>
          <p14:tracePt t="198900" x="800100" y="5384800"/>
          <p14:tracePt t="199364" x="793750" y="5372100"/>
          <p14:tracePt t="199372" x="793750" y="5365750"/>
          <p14:tracePt t="199414" x="793750" y="5359400"/>
          <p14:tracePt t="199442" x="787400" y="5359400"/>
          <p14:tracePt t="199450" x="787400" y="5346700"/>
          <p14:tracePt t="199671" x="793750" y="5359400"/>
          <p14:tracePt t="199680" x="800100" y="5359400"/>
          <p14:tracePt t="201574" x="806450" y="5359400"/>
          <p14:tracePt t="201582" x="819150" y="5353050"/>
          <p14:tracePt t="201588" x="819150" y="5346700"/>
          <p14:tracePt t="201682" x="825500" y="5340350"/>
          <p14:tracePt t="201690" x="838200" y="5334000"/>
          <p14:tracePt t="201698" x="850900" y="5321300"/>
          <p14:tracePt t="201711" x="857250" y="5321300"/>
          <p14:tracePt t="201728" x="863600" y="5321300"/>
          <p14:tracePt t="202694" x="876300" y="5321300"/>
          <p14:tracePt t="202702" x="889000" y="5321300"/>
          <p14:tracePt t="202711" x="895350" y="5321300"/>
          <p14:tracePt t="202732" x="901700" y="5321300"/>
          <p14:tracePt t="202744" x="908050" y="5321300"/>
          <p14:tracePt t="202761" x="927100" y="5327650"/>
          <p14:tracePt t="202777" x="952500" y="5334000"/>
          <p14:tracePt t="202794" x="977900" y="5334000"/>
          <p14:tracePt t="202811" x="984250" y="5334000"/>
          <p14:tracePt t="202896" x="990600" y="5334000"/>
          <p14:tracePt t="203224" x="996950" y="5334000"/>
          <p14:tracePt t="203236" x="1003300" y="5334000"/>
          <p14:tracePt t="203244" x="1003300" y="5340350"/>
          <p14:tracePt t="203494" x="1009650" y="5340350"/>
          <p14:tracePt t="203544" x="1016000" y="5346700"/>
          <p14:tracePt t="203552" x="1028700" y="5353050"/>
          <p14:tracePt t="203560" x="1035050" y="5353050"/>
          <p14:tracePt t="203577" x="1041400" y="5353050"/>
          <p14:tracePt t="203768" x="1047750" y="5353050"/>
          <p14:tracePt t="203780" x="1054100" y="5353050"/>
          <p14:tracePt t="203802" x="1054100" y="5359400"/>
          <p14:tracePt t="203811" x="1060450" y="5359400"/>
          <p14:tracePt t="203818" x="1073150" y="5359400"/>
          <p14:tracePt t="203827" x="1079500" y="5359400"/>
          <p14:tracePt t="203844" x="1085850" y="5365750"/>
          <p14:tracePt t="204080" x="1092200" y="5365750"/>
          <p14:tracePt t="204100" x="1104900" y="5372100"/>
          <p14:tracePt t="204178" x="1111250" y="5378450"/>
          <p14:tracePt t="204191" x="1117600" y="5378450"/>
          <p14:tracePt t="204200" x="1117600" y="5384800"/>
          <p14:tracePt t="204210" x="1117600" y="5391150"/>
          <p14:tracePt t="204227" x="1123950" y="5397500"/>
          <p14:tracePt t="204260" x="1123950" y="5410200"/>
          <p14:tracePt t="204277" x="1111250" y="5435600"/>
          <p14:tracePt t="204293" x="1079500" y="5492750"/>
          <p14:tracePt t="204310" x="1047750" y="5556250"/>
          <p14:tracePt t="204327" x="1041400" y="5581650"/>
          <p14:tracePt t="204344" x="1041400" y="5600700"/>
          <p14:tracePt t="204360" x="1041400" y="5613400"/>
          <p14:tracePt t="204437" x="1035050" y="5619750"/>
          <p14:tracePt t="204446" x="1035050" y="5632450"/>
          <p14:tracePt t="204454" x="1035050" y="5638800"/>
          <p14:tracePt t="204462" x="1028700" y="5651500"/>
          <p14:tracePt t="204477" x="1022350" y="5664200"/>
          <p14:tracePt t="204493" x="1009650" y="5676900"/>
          <p14:tracePt t="204510" x="1003300" y="5676900"/>
          <p14:tracePt t="204527" x="1003300" y="5683250"/>
          <p14:tracePt t="204676" x="996950" y="5683250"/>
          <p14:tracePt t="204740" x="996950" y="5689600"/>
          <p14:tracePt t="204790" x="996950" y="5702300"/>
          <p14:tracePt t="204864" x="996950" y="5708650"/>
          <p14:tracePt t="204876" x="996950" y="5715000"/>
          <p14:tracePt t="204896" x="996950" y="5721350"/>
          <p14:tracePt t="204905" x="996950" y="5727700"/>
          <p14:tracePt t="204917" x="1003300" y="5734050"/>
          <p14:tracePt t="204932" x="1003300" y="5740400"/>
          <p14:tracePt t="204943" x="1003300" y="5746750"/>
          <p14:tracePt t="205086" x="1009650" y="5753100"/>
          <p14:tracePt t="205106" x="1016000" y="5759450"/>
          <p14:tracePt t="205114" x="1016000" y="5765800"/>
          <p14:tracePt t="205130" x="1016000" y="5772150"/>
          <p14:tracePt t="205138" x="1016000" y="5778500"/>
          <p14:tracePt t="205146" x="1016000" y="5784850"/>
          <p14:tracePt t="205160" x="1016000" y="5791200"/>
          <p14:tracePt t="205180" x="1016000" y="5797550"/>
          <p14:tracePt t="205690" x="1022350" y="5797550"/>
          <p14:tracePt t="205722" x="1028700" y="5797550"/>
          <p14:tracePt t="205738" x="1035050" y="5797550"/>
          <p14:tracePt t="207058" x="1028700" y="5797550"/>
          <p14:tracePt t="207206" x="1022350" y="5797550"/>
          <p14:tracePt t="207590" x="1028700" y="5797550"/>
          <p14:tracePt t="207760" x="1028700" y="5791200"/>
          <p14:tracePt t="207772" x="1022350" y="5784850"/>
          <p14:tracePt t="207780" x="1022350" y="5778500"/>
          <p14:tracePt t="207802" x="1016000" y="5772150"/>
          <p14:tracePt t="209226" x="1022350" y="5772150"/>
          <p14:tracePt t="209338" x="1022350" y="5778500"/>
          <p14:tracePt t="209351" x="1022350" y="5784850"/>
          <p14:tracePt t="209636" x="1022350" y="5778500"/>
          <p14:tracePt t="209642" x="1022350" y="5772150"/>
          <p14:tracePt t="209652" x="1022350" y="5765800"/>
          <p14:tracePt t="209658" x="1022350" y="5759450"/>
          <p14:tracePt t="209678" x="1022350" y="5753100"/>
          <p14:tracePt t="209822" x="1022350" y="5746750"/>
          <p14:tracePt t="210134" x="1022350" y="5753100"/>
          <p14:tracePt t="210174" x="1028700" y="5753100"/>
          <p14:tracePt t="210182" x="1035050" y="5759450"/>
          <p14:tracePt t="210191" x="1041400" y="5765800"/>
          <p14:tracePt t="210207" x="1047750" y="5772150"/>
          <p14:tracePt t="210224" x="1054100" y="5778500"/>
          <p14:tracePt t="210257" x="1054100" y="5791200"/>
          <p14:tracePt t="210302" x="1060450" y="5791200"/>
          <p14:tracePt t="210314" x="1060450" y="5797550"/>
          <p14:tracePt t="210327" x="1060450" y="5803900"/>
          <p14:tracePt t="210341" x="1066800" y="5810250"/>
          <p14:tracePt t="210357" x="1066800" y="5829300"/>
          <p14:tracePt t="210626" x="1066800" y="5835650"/>
          <p14:tracePt t="210728" x="1073150" y="5842000"/>
          <p14:tracePt t="210740" x="1079500" y="5848350"/>
          <p14:tracePt t="211059" x="1085850" y="5854700"/>
          <p14:tracePt t="211072" x="1085850" y="5861050"/>
          <p14:tracePt t="211080" x="1085850" y="5867400"/>
          <p14:tracePt t="213758" x="1079500" y="5867400"/>
          <p14:tracePt t="213770" x="1073150" y="5867400"/>
          <p14:tracePt t="214110" x="1066800" y="5861050"/>
          <p14:tracePt t="214160" x="1060450" y="5854700"/>
          <p14:tracePt t="214184" x="1060450" y="5848350"/>
          <p14:tracePt t="214222" x="1060450" y="5842000"/>
          <p14:tracePt t="214230" x="1060450" y="5835650"/>
          <p14:tracePt t="214292" x="1060450" y="5829300"/>
          <p14:tracePt t="214304" x="1060450" y="5822950"/>
          <p14:tracePt t="214312" x="1054100" y="5816600"/>
          <p14:tracePt t="214331" x="1054100" y="5810250"/>
          <p14:tracePt t="214374" x="1054100" y="5803900"/>
          <p14:tracePt t="214386" x="1047750" y="5803900"/>
          <p14:tracePt t="214398" x="1047750" y="5797550"/>
          <p14:tracePt t="214406" x="1041400" y="5797550"/>
          <p14:tracePt t="214422" x="1041400" y="5791200"/>
          <p14:tracePt t="214448" x="1041400" y="5784850"/>
          <p14:tracePt t="214461" x="1035050" y="5778500"/>
          <p14:tracePt t="214472" x="1028700" y="5772150"/>
          <p14:tracePt t="214489" x="1022350" y="5765800"/>
          <p14:tracePt t="214505" x="1022350" y="5759450"/>
          <p14:tracePt t="214550" x="1022350" y="5753100"/>
          <p14:tracePt t="214562" x="1016000" y="5746750"/>
          <p14:tracePt t="214572" x="1016000" y="5740400"/>
          <p14:tracePt t="214589" x="1009650" y="5734050"/>
          <p14:tracePt t="214605" x="1003300" y="5727700"/>
          <p14:tracePt t="214622" x="996950" y="5721350"/>
          <p14:tracePt t="214639" x="990600" y="5708650"/>
          <p14:tracePt t="214655" x="984250" y="5702300"/>
          <p14:tracePt t="214689" x="984250" y="5695950"/>
          <p14:tracePt t="214706" x="984250" y="5689600"/>
          <p14:tracePt t="214722" x="977900" y="5689600"/>
          <p14:tracePt t="215272" x="971550" y="5689600"/>
          <p14:tracePt t="215324" x="965200" y="5689600"/>
          <p14:tracePt t="215550" x="958850" y="5689600"/>
          <p14:tracePt t="215562" x="952500" y="5689600"/>
          <p14:tracePt t="215570" x="946150" y="5689600"/>
          <p14:tracePt t="215578" x="946150" y="5683250"/>
          <p14:tracePt t="215746" x="946150" y="5676900"/>
          <p14:tracePt t="216194" x="946150" y="5670550"/>
          <p14:tracePt t="216296" x="939800" y="5670550"/>
          <p14:tracePt t="216358" x="933450" y="5670550"/>
          <p14:tracePt t="216522" x="933450" y="5676900"/>
          <p14:tracePt t="216530" x="933450" y="5683250"/>
          <p14:tracePt t="216550" x="933450" y="5689600"/>
          <p14:tracePt t="216558" x="933450" y="5702300"/>
          <p14:tracePt t="216576" x="933450" y="5708650"/>
          <p14:tracePt t="216599" x="933450" y="5715000"/>
          <p14:tracePt t="216608" x="933450" y="5721350"/>
          <p14:tracePt t="216621" x="939800" y="5727700"/>
          <p14:tracePt t="217682" x="933450" y="5727700"/>
          <p14:tracePt t="217693" x="927100" y="5727700"/>
          <p14:tracePt t="217711" x="920750" y="5727700"/>
          <p14:tracePt t="217724" x="914400" y="5727700"/>
          <p14:tracePt t="217732" x="908050" y="5727700"/>
          <p14:tracePt t="217896" x="901700" y="5727700"/>
          <p14:tracePt t="217908" x="895350" y="5721350"/>
          <p14:tracePt t="217916" x="889000" y="5721350"/>
          <p14:tracePt t="217924" x="876300" y="5721350"/>
          <p14:tracePt t="217937" x="876300" y="5715000"/>
          <p14:tracePt t="217954" x="863600" y="5715000"/>
          <p14:tracePt t="218524" x="863600" y="5708650"/>
          <p14:tracePt t="218552" x="857250" y="5708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9" descr="Boron_Oxigenio">
            <a:extLst>
              <a:ext uri="{FF2B5EF4-FFF2-40B4-BE49-F238E27FC236}">
                <a16:creationId xmlns:a16="http://schemas.microsoft.com/office/drawing/2014/main" id="{9A668591-AA18-4F12-A38B-2594B552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" b="2983"/>
          <a:stretch>
            <a:fillRect/>
          </a:stretch>
        </p:blipFill>
        <p:spPr bwMode="auto">
          <a:xfrm>
            <a:off x="1782763" y="1484313"/>
            <a:ext cx="55784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aixaDeTexto 2">
            <a:extLst>
              <a:ext uri="{FF2B5EF4-FFF2-40B4-BE49-F238E27FC236}">
                <a16:creationId xmlns:a16="http://schemas.microsoft.com/office/drawing/2014/main" id="{D5CC5BF1-1090-4514-9567-AEAEA306B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568325"/>
            <a:ext cx="4768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CURVA  DE  SATURAÇÃO  DA  HEMOGLOBINA</a:t>
            </a:r>
          </a:p>
        </p:txBody>
      </p:sp>
      <p:sp>
        <p:nvSpPr>
          <p:cNvPr id="6148" name="CaixaDeTexto 1">
            <a:extLst>
              <a:ext uri="{FF2B5EF4-FFF2-40B4-BE49-F238E27FC236}">
                <a16:creationId xmlns:a16="http://schemas.microsoft.com/office/drawing/2014/main" id="{8F88A4C1-1F7E-4DC3-AE8D-A9BD840A5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6524625"/>
            <a:ext cx="349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Figure 28-4 Boron and  Boulpaep 2005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07B4374-9C2E-4874-A5A5-2BC5038DE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134971"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59"/>
    </mc:Choice>
    <mc:Fallback xmlns="">
      <p:transition spd="slow" advTm="10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21" x="57150" y="3086100"/>
          <p14:tracePt t="4529" x="95250" y="3041650"/>
          <p14:tracePt t="4537" x="120650" y="3003550"/>
          <p14:tracePt t="4548" x="146050" y="2959100"/>
          <p14:tracePt t="4565" x="196850" y="2895600"/>
          <p14:tracePt t="4582" x="234950" y="2857500"/>
          <p14:tracePt t="4598" x="304800" y="2819400"/>
          <p14:tracePt t="4615" x="400050" y="2774950"/>
          <p14:tracePt t="4631" x="425450" y="2755900"/>
          <p14:tracePt t="4648" x="444500" y="2749550"/>
          <p14:tracePt t="4665" x="457200" y="2736850"/>
          <p14:tracePt t="4718" x="463550" y="2736850"/>
          <p14:tracePt t="4739" x="469900" y="2736850"/>
          <p14:tracePt t="4755" x="476250" y="2736850"/>
          <p14:tracePt t="4803" x="476250" y="2730500"/>
          <p14:tracePt t="5460" x="482600" y="2730500"/>
          <p14:tracePt t="5471" x="488950" y="2730500"/>
          <p14:tracePt t="5477" x="501650" y="2755900"/>
          <p14:tracePt t="5486" x="514350" y="2774950"/>
          <p14:tracePt t="5498" x="520700" y="2800350"/>
          <p14:tracePt t="5514" x="552450" y="2838450"/>
          <p14:tracePt t="5531" x="584200" y="2927350"/>
          <p14:tracePt t="5548" x="609600" y="3022600"/>
          <p14:tracePt t="5564" x="615950" y="3181350"/>
          <p14:tracePt t="5581" x="615950" y="3282950"/>
          <p14:tracePt t="5598" x="615950" y="3371850"/>
          <p14:tracePt t="5614" x="615950" y="3422650"/>
          <p14:tracePt t="5631" x="622300" y="3460750"/>
          <p14:tracePt t="5648" x="654050" y="3524250"/>
          <p14:tracePt t="5665" x="717550" y="3657600"/>
          <p14:tracePt t="5681" x="749300" y="3721100"/>
          <p14:tracePt t="5698" x="768350" y="3752850"/>
          <p14:tracePt t="5714" x="774700" y="3765550"/>
          <p14:tracePt t="5760" x="774700" y="3771900"/>
          <p14:tracePt t="5792" x="774700" y="3778250"/>
          <p14:tracePt t="5797" x="781050" y="3784600"/>
          <p14:tracePt t="5805" x="781050" y="3797300"/>
          <p14:tracePt t="5814" x="787400" y="3822700"/>
          <p14:tracePt t="5831" x="800100" y="3873500"/>
          <p14:tracePt t="5848" x="806450" y="3892550"/>
          <p14:tracePt t="5864" x="831850" y="3968750"/>
          <p14:tracePt t="5881" x="869950" y="4076700"/>
          <p14:tracePt t="5898" x="901700" y="4140200"/>
          <p14:tracePt t="5914" x="914400" y="4165600"/>
          <p14:tracePt t="5931" x="920750" y="4178300"/>
          <p14:tracePt t="5948" x="927100" y="4184650"/>
          <p14:tracePt t="5964" x="927100" y="4203700"/>
          <p14:tracePt t="5981" x="939800" y="4222750"/>
          <p14:tracePt t="5998" x="984250" y="4260850"/>
          <p14:tracePt t="6014" x="1003300" y="4286250"/>
          <p14:tracePt t="6031" x="1022350" y="4311650"/>
          <p14:tracePt t="6048" x="1041400" y="4343400"/>
          <p14:tracePt t="6064" x="1073150" y="4368800"/>
          <p14:tracePt t="6081" x="1098550" y="4394200"/>
          <p14:tracePt t="6097" x="1130300" y="4432300"/>
          <p14:tracePt t="6114" x="1162050" y="4457700"/>
          <p14:tracePt t="6131" x="1193800" y="4495800"/>
          <p14:tracePt t="6147" x="1219200" y="4527550"/>
          <p14:tracePt t="6181" x="1225550" y="4527550"/>
          <p14:tracePt t="6197" x="1238250" y="4540250"/>
          <p14:tracePt t="6214" x="1263650" y="4572000"/>
          <p14:tracePt t="6231" x="1276350" y="4603750"/>
          <p14:tracePt t="6247" x="1282700" y="4616450"/>
          <p14:tracePt t="6264" x="1282700" y="4622800"/>
          <p14:tracePt t="6281" x="1282700" y="4629150"/>
          <p14:tracePt t="6297" x="1295400" y="4629150"/>
          <p14:tracePt t="6314" x="1314450" y="4654550"/>
          <p14:tracePt t="6331" x="1327150" y="4673600"/>
          <p14:tracePt t="6347" x="1352550" y="4711700"/>
          <p14:tracePt t="6364" x="1365250" y="4730750"/>
          <p14:tracePt t="6381" x="1377950" y="4756150"/>
          <p14:tracePt t="6397" x="1390650" y="4762500"/>
          <p14:tracePt t="6431" x="1390650" y="4768850"/>
          <p14:tracePt t="6447" x="1397000" y="4781550"/>
          <p14:tracePt t="6464" x="1403350" y="4794250"/>
          <p14:tracePt t="6505" x="1409700" y="4794250"/>
          <p14:tracePt t="6517" x="1416050" y="4800600"/>
          <p14:tracePt t="6531" x="1416050" y="4806950"/>
          <p14:tracePt t="6547" x="1428750" y="4832350"/>
          <p14:tracePt t="6564" x="1435100" y="4838700"/>
          <p14:tracePt t="6581" x="1435100" y="4845050"/>
          <p14:tracePt t="6597" x="1441450" y="4845050"/>
          <p14:tracePt t="6673" x="1441450" y="4851400"/>
          <p14:tracePt t="6699" x="1447800" y="4851400"/>
          <p14:tracePt t="6711" x="1447800" y="4857750"/>
          <p14:tracePt t="7092" x="1447800" y="4864100"/>
          <p14:tracePt t="7103" x="1454150" y="4870450"/>
          <p14:tracePt t="7203" x="1460500" y="4876800"/>
          <p14:tracePt t="7223" x="1466850" y="4883150"/>
          <p14:tracePt t="7236" x="1466850" y="4889500"/>
          <p14:tracePt t="7243" x="1473200" y="4895850"/>
          <p14:tracePt t="7252" x="1479550" y="4895850"/>
          <p14:tracePt t="7264" x="1485900" y="4902200"/>
          <p14:tracePt t="7280" x="1498600" y="4908550"/>
          <p14:tracePt t="7297" x="1524000" y="4921250"/>
          <p14:tracePt t="7314" x="1549400" y="4940300"/>
          <p14:tracePt t="7330" x="1562100" y="4965700"/>
          <p14:tracePt t="7347" x="1568450" y="4978400"/>
          <p14:tracePt t="7364" x="1568450" y="4984750"/>
          <p14:tracePt t="7400" x="1574800" y="4991100"/>
          <p14:tracePt t="7411" x="1581150" y="4991100"/>
          <p14:tracePt t="7419" x="1587500" y="5003800"/>
          <p14:tracePt t="7430" x="1600200" y="5016500"/>
          <p14:tracePt t="7447" x="1606550" y="5035550"/>
          <p14:tracePt t="7464" x="1612900" y="5048250"/>
          <p14:tracePt t="7480" x="1612900" y="5067300"/>
          <p14:tracePt t="7497" x="1631950" y="5099050"/>
          <p14:tracePt t="7514" x="1657350" y="5118100"/>
          <p14:tracePt t="7530" x="1682750" y="5143500"/>
          <p14:tracePt t="7547" x="1714500" y="5168900"/>
          <p14:tracePt t="7564" x="1739900" y="5187950"/>
          <p14:tracePt t="7580" x="1752600" y="5194300"/>
          <p14:tracePt t="7597" x="1758950" y="5200650"/>
          <p14:tracePt t="7614" x="1778000" y="5219700"/>
          <p14:tracePt t="7630" x="1790700" y="5226050"/>
          <p14:tracePt t="7647" x="1803400" y="5232400"/>
          <p14:tracePt t="7663" x="1828800" y="5232400"/>
          <p14:tracePt t="7680" x="1854200" y="5226050"/>
          <p14:tracePt t="7697" x="1885950" y="5200650"/>
          <p14:tracePt t="7713" x="1911350" y="5175250"/>
          <p14:tracePt t="7730" x="1936750" y="5143500"/>
          <p14:tracePt t="7747" x="1949450" y="5137150"/>
          <p14:tracePt t="7822" x="1955800" y="5137150"/>
          <p14:tracePt t="7829" x="1968500" y="5105400"/>
          <p14:tracePt t="7838" x="1981200" y="5086350"/>
          <p14:tracePt t="7847" x="2000250" y="5073650"/>
          <p14:tracePt t="7863" x="2025650" y="5048250"/>
          <p14:tracePt t="7880" x="2051050" y="5016500"/>
          <p14:tracePt t="7897" x="2070100" y="4997450"/>
          <p14:tracePt t="7913" x="2095500" y="4972050"/>
          <p14:tracePt t="7930" x="2120900" y="4940300"/>
          <p14:tracePt t="7947" x="2171700" y="4870450"/>
          <p14:tracePt t="7964" x="2228850" y="4826000"/>
          <p14:tracePt t="7980" x="2305050" y="4775200"/>
          <p14:tracePt t="7997" x="2368550" y="4743450"/>
          <p14:tracePt t="8013" x="2425700" y="4711700"/>
          <p14:tracePt t="8030" x="2476500" y="4686300"/>
          <p14:tracePt t="8047" x="2559050" y="4648200"/>
          <p14:tracePt t="8063" x="2692400" y="4591050"/>
          <p14:tracePt t="8080" x="2755900" y="4559300"/>
          <p14:tracePt t="8097" x="2781300" y="4527550"/>
          <p14:tracePt t="8113" x="2800350" y="4508500"/>
          <p14:tracePt t="8147" x="2806700" y="4502150"/>
          <p14:tracePt t="8180" x="2819400" y="4489450"/>
          <p14:tracePt t="8197" x="2838450" y="4464050"/>
          <p14:tracePt t="8213" x="2863850" y="4432300"/>
          <p14:tracePt t="8230" x="2882900" y="4406900"/>
          <p14:tracePt t="8247" x="2908300" y="4337050"/>
          <p14:tracePt t="8263" x="2927350" y="4279900"/>
          <p14:tracePt t="8280" x="2940050" y="4229100"/>
          <p14:tracePt t="8297" x="2946400" y="4197350"/>
          <p14:tracePt t="8313" x="2952750" y="4171950"/>
          <p14:tracePt t="8330" x="2959100" y="4146550"/>
          <p14:tracePt t="8347" x="2965450" y="4095750"/>
          <p14:tracePt t="8348" x="2965450" y="4076700"/>
          <p14:tracePt t="8363" x="2971800" y="4019550"/>
          <p14:tracePt t="8380" x="2971800" y="3968750"/>
          <p14:tracePt t="8396" x="2971800" y="3924300"/>
          <p14:tracePt t="8413" x="2978150" y="3898900"/>
          <p14:tracePt t="8430" x="2978150" y="3892550"/>
          <p14:tracePt t="8446" x="2978150" y="3873500"/>
          <p14:tracePt t="8463" x="2978150" y="3848100"/>
          <p14:tracePt t="8480" x="2978150" y="3822700"/>
          <p14:tracePt t="8497" x="2978150" y="3778250"/>
          <p14:tracePt t="8513" x="2978150" y="3746500"/>
          <p14:tracePt t="8530" x="2978150" y="3714750"/>
          <p14:tracePt t="8546" x="2984500" y="3689350"/>
          <p14:tracePt t="8563" x="2984500" y="3663950"/>
          <p14:tracePt t="8580" x="2984500" y="3651250"/>
          <p14:tracePt t="8596" x="2984500" y="3625850"/>
          <p14:tracePt t="8613" x="2984500" y="3587750"/>
          <p14:tracePt t="8630" x="2984500" y="3556000"/>
          <p14:tracePt t="8646" x="2978150" y="3511550"/>
          <p14:tracePt t="8663" x="2978150" y="3492500"/>
          <p14:tracePt t="8680" x="2978150" y="3454400"/>
          <p14:tracePt t="8696" x="2978150" y="3422650"/>
          <p14:tracePt t="8713" x="2978150" y="3397250"/>
          <p14:tracePt t="8730" x="2978150" y="3371850"/>
          <p14:tracePt t="8747" x="2978150" y="3346450"/>
          <p14:tracePt t="8763" x="2971800" y="3321050"/>
          <p14:tracePt t="8780" x="2971800" y="3295650"/>
          <p14:tracePt t="8796" x="2965450" y="3263900"/>
          <p14:tracePt t="8813" x="2946400" y="3213100"/>
          <p14:tracePt t="8830" x="2940050" y="3181350"/>
          <p14:tracePt t="8846" x="2940050" y="3136900"/>
          <p14:tracePt t="8847" x="2940050" y="3111500"/>
          <p14:tracePt t="8863" x="2940050" y="3067050"/>
          <p14:tracePt t="8880" x="2946400" y="3028950"/>
          <p14:tracePt t="8897" x="2971800" y="2990850"/>
          <p14:tracePt t="8913" x="2990850" y="2965450"/>
          <p14:tracePt t="8930" x="3009900" y="2940050"/>
          <p14:tracePt t="8946" x="3022600" y="2914650"/>
          <p14:tracePt t="8963" x="3041650" y="2876550"/>
          <p14:tracePt t="8980" x="3054350" y="2844800"/>
          <p14:tracePt t="8996" x="3073400" y="2806700"/>
          <p14:tracePt t="9013" x="3092450" y="2781300"/>
          <p14:tracePt t="9030" x="3111500" y="2755900"/>
          <p14:tracePt t="9046" x="3117850" y="2743200"/>
          <p14:tracePt t="9063" x="3130550" y="2730500"/>
          <p14:tracePt t="9080" x="3136900" y="2711450"/>
          <p14:tracePt t="9096" x="3149600" y="2705100"/>
          <p14:tracePt t="9113" x="3175000" y="2679700"/>
          <p14:tracePt t="9129" x="3206750" y="2647950"/>
          <p14:tracePt t="9146" x="3219450" y="2628900"/>
          <p14:tracePt t="9163" x="3238500" y="2603500"/>
          <p14:tracePt t="9179" x="3257550" y="2578100"/>
          <p14:tracePt t="9196" x="3276600" y="2546350"/>
          <p14:tracePt t="9213" x="3289300" y="2520950"/>
          <p14:tracePt t="9230" x="3295650" y="2514600"/>
          <p14:tracePt t="9246" x="3308350" y="2489200"/>
          <p14:tracePt t="9263" x="3314700" y="2476500"/>
          <p14:tracePt t="9280" x="3333750" y="2470150"/>
          <p14:tracePt t="9297" x="3340100" y="2451100"/>
          <p14:tracePt t="9313" x="3346450" y="2438400"/>
          <p14:tracePt t="9329" x="3352800" y="2432050"/>
          <p14:tracePt t="9346" x="3352800" y="2425700"/>
          <p14:tracePt t="9363" x="3359150" y="2413000"/>
          <p14:tracePt t="9380" x="3365500" y="2413000"/>
          <p14:tracePt t="9457" x="3371850" y="2406650"/>
          <p14:tracePt t="9466" x="3378200" y="2393950"/>
          <p14:tracePt t="9473" x="3384550" y="2381250"/>
          <p14:tracePt t="9479" x="3390900" y="2368550"/>
          <p14:tracePt t="9496" x="3403600" y="2349500"/>
          <p14:tracePt t="9513" x="3409950" y="2330450"/>
          <p14:tracePt t="9529" x="3409950" y="2324100"/>
          <p14:tracePt t="9546" x="3409950" y="2317750"/>
          <p14:tracePt t="9659" x="3409950" y="2311400"/>
          <p14:tracePt t="9675" x="3416300" y="2305050"/>
          <p14:tracePt t="9685" x="3422650" y="2298700"/>
          <p14:tracePt t="9691" x="3429000" y="2286000"/>
          <p14:tracePt t="9724" x="3429000" y="2279650"/>
          <p14:tracePt t="10101" x="3429000" y="2286000"/>
          <p14:tracePt t="10109" x="3429000" y="2298700"/>
          <p14:tracePt t="10118" x="3429000" y="2311400"/>
          <p14:tracePt t="10129" x="3429000" y="2317750"/>
          <p14:tracePt t="10146" x="3429000" y="2336800"/>
          <p14:tracePt t="10163" x="3429000" y="2355850"/>
          <p14:tracePt t="10196" x="3429000" y="2362200"/>
          <p14:tracePt t="10212" x="3429000" y="2374900"/>
          <p14:tracePt t="10229" x="3429000" y="2406650"/>
          <p14:tracePt t="10246" x="3435350" y="2432050"/>
          <p14:tracePt t="10262" x="3448050" y="2457450"/>
          <p14:tracePt t="10279" x="3454400" y="2482850"/>
          <p14:tracePt t="10296" x="3454400" y="2527300"/>
          <p14:tracePt t="10312" x="3454400" y="2559050"/>
          <p14:tracePt t="10329" x="3454400" y="2584450"/>
          <p14:tracePt t="10346" x="3448050" y="2603500"/>
          <p14:tracePt t="10347" x="3448050" y="2609850"/>
          <p14:tracePt t="10405" x="3448050" y="2622550"/>
          <p14:tracePt t="10413" x="3448050" y="2635250"/>
          <p14:tracePt t="10422" x="3441700" y="2647950"/>
          <p14:tracePt t="10429" x="3441700" y="2660650"/>
          <p14:tracePt t="10446" x="3429000" y="2679700"/>
          <p14:tracePt t="10462" x="3429000" y="2692400"/>
          <p14:tracePt t="10479" x="3422650" y="2705100"/>
          <p14:tracePt t="10496" x="3416300" y="2724150"/>
          <p14:tracePt t="10513" x="3409950" y="2774950"/>
          <p14:tracePt t="10529" x="3397250" y="2832100"/>
          <p14:tracePt t="10546" x="3384550" y="2927350"/>
          <p14:tracePt t="10562" x="3378200" y="2978150"/>
          <p14:tracePt t="10579" x="3378200" y="3003550"/>
          <p14:tracePt t="10596" x="3378200" y="3016250"/>
          <p14:tracePt t="10629" x="3378200" y="3022600"/>
          <p14:tracePt t="10645" x="3378200" y="3041650"/>
          <p14:tracePt t="10662" x="3378200" y="3067050"/>
          <p14:tracePt t="10679" x="3378200" y="3092450"/>
          <p14:tracePt t="10695" x="3378200" y="3124200"/>
          <p14:tracePt t="10712" x="3378200" y="3136900"/>
          <p14:tracePt t="10729" x="3378200" y="3149600"/>
          <p14:tracePt t="10745" x="3378200" y="3155950"/>
          <p14:tracePt t="10762" x="3378200" y="3168650"/>
          <p14:tracePt t="10779" x="3384550" y="3194050"/>
          <p14:tracePt t="10795" x="3397250" y="3232150"/>
          <p14:tracePt t="10812" x="3397250" y="3257550"/>
          <p14:tracePt t="10829" x="3397250" y="3270250"/>
          <p14:tracePt t="10846" x="3397250" y="3276600"/>
          <p14:tracePt t="10881" x="3397250" y="3289300"/>
          <p14:tracePt t="10889" x="3397250" y="3308350"/>
          <p14:tracePt t="10898" x="3397250" y="3321050"/>
          <p14:tracePt t="10912" x="3403600" y="3333750"/>
          <p14:tracePt t="10929" x="3403600" y="3352800"/>
          <p14:tracePt t="10945" x="3403600" y="3371850"/>
          <p14:tracePt t="10962" x="3403600" y="3378200"/>
          <p14:tracePt t="10995" x="3403600" y="3390900"/>
          <p14:tracePt t="11012" x="3409950" y="3409950"/>
          <p14:tracePt t="11374" x="3409950" y="3416300"/>
          <p14:tracePt t="11393" x="3409950" y="3422650"/>
          <p14:tracePt t="11402" x="3416300" y="3422650"/>
          <p14:tracePt t="11412" x="3416300" y="3429000"/>
          <p14:tracePt t="11428" x="3416300" y="3435350"/>
          <p14:tracePt t="11492" x="3416300" y="3441700"/>
          <p14:tracePt t="11516" x="3422650" y="3448050"/>
          <p14:tracePt t="11523" x="3429000" y="3448050"/>
          <p14:tracePt t="11531" x="3429000" y="3454400"/>
          <p14:tracePt t="11545" x="3435350" y="3467100"/>
          <p14:tracePt t="11562" x="3435350" y="3473450"/>
          <p14:tracePt t="11578" x="3435350" y="3492500"/>
          <p14:tracePt t="11595" x="3441700" y="3517900"/>
          <p14:tracePt t="11612" x="3448050" y="3536950"/>
          <p14:tracePt t="11629" x="3448050" y="3575050"/>
          <p14:tracePt t="11645" x="3448050" y="3600450"/>
          <p14:tracePt t="11662" x="3441700" y="3613150"/>
          <p14:tracePt t="11678" x="3435350" y="3619500"/>
          <p14:tracePt t="12679" x="3435350" y="3625850"/>
          <p14:tracePt t="12687" x="3435350" y="3632200"/>
          <p14:tracePt t="12695" x="3435350" y="3644900"/>
          <p14:tracePt t="12711" x="3441700" y="3670300"/>
          <p14:tracePt t="12728" x="3448050" y="3676650"/>
          <p14:tracePt t="12745" x="3460750" y="3702050"/>
          <p14:tracePt t="12761" x="3473450" y="3740150"/>
          <p14:tracePt t="12778" x="3492500" y="3790950"/>
          <p14:tracePt t="12795" x="3517900" y="3879850"/>
          <p14:tracePt t="12811" x="3543300" y="3994150"/>
          <p14:tracePt t="12828" x="3549650" y="4025900"/>
          <p14:tracePt t="12845" x="3556000" y="4044950"/>
          <p14:tracePt t="12861" x="3575050" y="4076700"/>
          <p14:tracePt t="12878" x="3587750" y="4127500"/>
          <p14:tracePt t="12894" x="3600450" y="4197350"/>
          <p14:tracePt t="12911" x="3619500" y="4260850"/>
          <p14:tracePt t="12928" x="3625850" y="4292600"/>
          <p14:tracePt t="12944" x="3632200" y="4318000"/>
          <p14:tracePt t="12961" x="3632200" y="4343400"/>
          <p14:tracePt t="12978" x="3638550" y="4381500"/>
          <p14:tracePt t="12994" x="3638550" y="4438650"/>
          <p14:tracePt t="13011" x="3600450" y="4527550"/>
          <p14:tracePt t="13028" x="3568700" y="4591050"/>
          <p14:tracePt t="13044" x="3549650" y="4635500"/>
          <p14:tracePt t="13061" x="3543300" y="4654550"/>
          <p14:tracePt t="13078" x="3536950" y="4673600"/>
          <p14:tracePt t="13095" x="3524250" y="4699000"/>
          <p14:tracePt t="13111" x="3498850" y="4730750"/>
          <p14:tracePt t="13128" x="3460750" y="4768850"/>
          <p14:tracePt t="13144" x="3397250" y="4813300"/>
          <p14:tracePt t="13161" x="3333750" y="4845050"/>
          <p14:tracePt t="13178" x="3289300" y="4883150"/>
          <p14:tracePt t="13195" x="3238500" y="4927600"/>
          <p14:tracePt t="13211" x="3232150" y="4940300"/>
          <p14:tracePt t="13228" x="3219450" y="4965700"/>
          <p14:tracePt t="13245" x="3213100" y="4984750"/>
          <p14:tracePt t="13371" x="3206750" y="4991100"/>
          <p14:tracePt t="13377" x="3200400" y="5016500"/>
          <p14:tracePt t="13385" x="3181350" y="5041900"/>
          <p14:tracePt t="13394" x="3168650" y="5060950"/>
          <p14:tracePt t="13411" x="3143250" y="5105400"/>
          <p14:tracePt t="13428" x="3124200" y="5130800"/>
          <p14:tracePt t="13444" x="3117850" y="5156200"/>
          <p14:tracePt t="13461" x="3117850" y="5175250"/>
          <p14:tracePt t="13478" x="3117850" y="5194300"/>
          <p14:tracePt t="13494" x="3117850" y="5213350"/>
          <p14:tracePt t="13511" x="3105150" y="5226050"/>
          <p14:tracePt t="13528" x="3098800" y="5238750"/>
          <p14:tracePt t="13544" x="3098800" y="5245100"/>
          <p14:tracePt t="13577" x="3098800" y="5251450"/>
          <p14:tracePt t="13594" x="3105150" y="5264150"/>
          <p14:tracePt t="13611" x="3111500" y="5283200"/>
          <p14:tracePt t="13627" x="3124200" y="5289550"/>
          <p14:tracePt t="13644" x="3136900" y="5308600"/>
          <p14:tracePt t="13661" x="3149600" y="5308600"/>
          <p14:tracePt t="13677" x="3155950" y="5314950"/>
          <p14:tracePt t="13694" x="3162300" y="5321300"/>
          <p14:tracePt t="13711" x="3162300" y="5327650"/>
          <p14:tracePt t="13727" x="3168650" y="5334000"/>
          <p14:tracePt t="13744" x="3187700" y="5359400"/>
          <p14:tracePt t="13761" x="3194050" y="5372100"/>
          <p14:tracePt t="13777" x="3219450" y="5391150"/>
          <p14:tracePt t="13794" x="3244850" y="5403850"/>
          <p14:tracePt t="13811" x="3270250" y="5410200"/>
          <p14:tracePt t="13827" x="3282950" y="5416550"/>
          <p14:tracePt t="13861" x="3289300" y="5422900"/>
          <p14:tracePt t="13877" x="3314700" y="5441950"/>
          <p14:tracePt t="13894" x="3371850" y="5467350"/>
          <p14:tracePt t="13911" x="3454400" y="5473700"/>
          <p14:tracePt t="13927" x="3492500" y="5480050"/>
          <p14:tracePt t="13944" x="3517900" y="5486400"/>
          <p14:tracePt t="13961" x="3530600" y="5486400"/>
          <p14:tracePt t="14003" x="3536950" y="5486400"/>
          <p14:tracePt t="14033" x="3543300" y="5486400"/>
          <p14:tracePt t="14041" x="3562350" y="5486400"/>
          <p14:tracePt t="14050" x="3581400" y="5486400"/>
          <p14:tracePt t="14061" x="3600450" y="5486400"/>
          <p14:tracePt t="14077" x="3638550" y="5473700"/>
          <p14:tracePt t="14094" x="3676650" y="5441950"/>
          <p14:tracePt t="14111" x="3721100" y="5416550"/>
          <p14:tracePt t="14127" x="3778250" y="5378450"/>
          <p14:tracePt t="14144" x="3810000" y="5359400"/>
          <p14:tracePt t="14161" x="3835400" y="5340350"/>
          <p14:tracePt t="14177" x="3860800" y="5327650"/>
          <p14:tracePt t="14194" x="3892550" y="5314950"/>
          <p14:tracePt t="14211" x="3930650" y="5314950"/>
          <p14:tracePt t="14227" x="3962400" y="5308600"/>
          <p14:tracePt t="14244" x="4000500" y="5295900"/>
          <p14:tracePt t="14261" x="4032250" y="5295900"/>
          <p14:tracePt t="14277" x="4051300" y="5295900"/>
          <p14:tracePt t="14294" x="4070350" y="5289550"/>
          <p14:tracePt t="14310" x="4095750" y="5283200"/>
          <p14:tracePt t="14327" x="4127500" y="5270500"/>
          <p14:tracePt t="14344" x="4184650" y="5251450"/>
          <p14:tracePt t="14361" x="4229100" y="5238750"/>
          <p14:tracePt t="14377" x="4254500" y="5238750"/>
          <p14:tracePt t="14394" x="4292600" y="5232400"/>
          <p14:tracePt t="14410" x="4343400" y="5219700"/>
          <p14:tracePt t="14427" x="4381500" y="5213350"/>
          <p14:tracePt t="14444" x="4438650" y="5207000"/>
          <p14:tracePt t="14460" x="4470400" y="5207000"/>
          <p14:tracePt t="14477" x="4514850" y="5207000"/>
          <p14:tracePt t="14494" x="4572000" y="5226050"/>
          <p14:tracePt t="14510" x="4635500" y="5251450"/>
          <p14:tracePt t="14527" x="4686300" y="5270500"/>
          <p14:tracePt t="14544" x="4711700" y="5270500"/>
          <p14:tracePt t="14560" x="4737100" y="5270500"/>
          <p14:tracePt t="14577" x="4762500" y="5270500"/>
          <p14:tracePt t="14594" x="4787900" y="5270500"/>
          <p14:tracePt t="14611" x="4857750" y="5270500"/>
          <p14:tracePt t="14627" x="4933950" y="5270500"/>
          <p14:tracePt t="14644" x="5010150" y="5270500"/>
          <p14:tracePt t="14660" x="5080000" y="5270500"/>
          <p14:tracePt t="14677" x="5149850" y="5264150"/>
          <p14:tracePt t="14694" x="5219700" y="5245100"/>
          <p14:tracePt t="14710" x="5327650" y="5219700"/>
          <p14:tracePt t="14727" x="5410200" y="5207000"/>
          <p14:tracePt t="14744" x="5518150" y="5194300"/>
          <p14:tracePt t="14760" x="5695950" y="5194300"/>
          <p14:tracePt t="14777" x="5816600" y="5226050"/>
          <p14:tracePt t="14794" x="5924550" y="5264150"/>
          <p14:tracePt t="14810" x="6013450" y="5295900"/>
          <p14:tracePt t="14827" x="6057900" y="5321300"/>
          <p14:tracePt t="14844" x="6121400" y="5340350"/>
          <p14:tracePt t="14845" x="6159500" y="5340350"/>
          <p14:tracePt t="14860" x="6210300" y="5353050"/>
          <p14:tracePt t="14877" x="6305550" y="5359400"/>
          <p14:tracePt t="14894" x="6356350" y="5359400"/>
          <p14:tracePt t="14910" x="6400800" y="5372100"/>
          <p14:tracePt t="14927" x="6438900" y="5378450"/>
          <p14:tracePt t="14944" x="6483350" y="5384800"/>
          <p14:tracePt t="14960" x="6521450" y="5397500"/>
          <p14:tracePt t="14977" x="6610350" y="5410200"/>
          <p14:tracePt t="14993" x="6705600" y="5416550"/>
          <p14:tracePt t="15010" x="6794500" y="5416550"/>
          <p14:tracePt t="15027" x="6902450" y="5416550"/>
          <p14:tracePt t="15044" x="7042150" y="5416550"/>
          <p14:tracePt t="15060" x="7118350" y="5416550"/>
          <p14:tracePt t="15077" x="7175500" y="5416550"/>
          <p14:tracePt t="15093" x="7213600" y="5416550"/>
          <p14:tracePt t="15110" x="7251700" y="5422900"/>
          <p14:tracePt t="15127" x="7289800" y="5448300"/>
          <p14:tracePt t="15143" x="7315200" y="5467350"/>
          <p14:tracePt t="15160" x="7340600" y="5480050"/>
          <p14:tracePt t="15177" x="7366000" y="5499100"/>
          <p14:tracePt t="15193" x="7391400" y="5511800"/>
          <p14:tracePt t="15210" x="7410450" y="5511800"/>
          <p14:tracePt t="15283" x="7416800" y="5524500"/>
          <p14:tracePt t="15291" x="7416800" y="5530850"/>
          <p14:tracePt t="15301" x="7423150" y="5537200"/>
          <p14:tracePt t="15310" x="7423150" y="5543550"/>
          <p14:tracePt t="15327" x="7423150" y="5549900"/>
          <p14:tracePt t="15542" x="7429500" y="5549900"/>
          <p14:tracePt t="16475" x="7429500" y="5556250"/>
          <p14:tracePt t="16487" x="7423150" y="5556250"/>
          <p14:tracePt t="16496" x="7410450" y="5562600"/>
          <p14:tracePt t="16501" x="7397750" y="5568950"/>
          <p14:tracePt t="16509" x="7385050" y="5568950"/>
          <p14:tracePt t="16527" x="7372350" y="5568950"/>
          <p14:tracePt t="16543" x="7366000" y="5575300"/>
          <p14:tracePt t="16559" x="7359650" y="5581650"/>
          <p14:tracePt t="16576" x="7340600" y="5588000"/>
          <p14:tracePt t="16593" x="7315200" y="5588000"/>
          <p14:tracePt t="16610" x="7258050" y="5594350"/>
          <p14:tracePt t="16626" x="7143750" y="5594350"/>
          <p14:tracePt t="16643" x="7042150" y="5594350"/>
          <p14:tracePt t="16659" x="7023100" y="5594350"/>
          <p14:tracePt t="16676" x="7016750" y="5594350"/>
          <p14:tracePt t="16693" x="7004050" y="5594350"/>
          <p14:tracePt t="16709" x="6978650" y="5594350"/>
          <p14:tracePt t="16726" x="6915150" y="5600700"/>
          <p14:tracePt t="16743" x="6858000" y="5600700"/>
          <p14:tracePt t="16759" x="6838950" y="5607050"/>
          <p14:tracePt t="16776" x="6813550" y="5607050"/>
          <p14:tracePt t="16793" x="6794500" y="5607050"/>
          <p14:tracePt t="16809" x="6750050" y="5613400"/>
          <p14:tracePt t="16826" x="6623050" y="5613400"/>
          <p14:tracePt t="16843" x="6502400" y="5588000"/>
          <p14:tracePt t="16859" x="6394450" y="5575300"/>
          <p14:tracePt t="16876" x="6267450" y="5575300"/>
          <p14:tracePt t="16893" x="6121400" y="5568950"/>
          <p14:tracePt t="16909" x="5969000" y="5556250"/>
          <p14:tracePt t="16926" x="5816600" y="5556250"/>
          <p14:tracePt t="16943" x="5664200" y="5537200"/>
          <p14:tracePt t="16959" x="5441950" y="5499100"/>
          <p14:tracePt t="16976" x="5346700" y="5492750"/>
          <p14:tracePt t="16993" x="5270500" y="5492750"/>
          <p14:tracePt t="17009" x="5219700" y="5492750"/>
          <p14:tracePt t="17026" x="5143500" y="5492750"/>
          <p14:tracePt t="17043" x="5041900" y="5492750"/>
          <p14:tracePt t="17060" x="4883150" y="5480050"/>
          <p14:tracePt t="17076" x="4699000" y="5454650"/>
          <p14:tracePt t="17093" x="4635500" y="5429250"/>
          <p14:tracePt t="17109" x="4629150" y="5422900"/>
          <p14:tracePt t="17150" x="4622800" y="5422900"/>
          <p14:tracePt t="17162" x="4616450" y="5422900"/>
          <p14:tracePt t="17176" x="4591050" y="5416550"/>
          <p14:tracePt t="17193" x="4533900" y="5410200"/>
          <p14:tracePt t="17209" x="4514850" y="5410200"/>
          <p14:tracePt t="17226" x="4508500" y="5410200"/>
          <p14:tracePt t="17243" x="4489450" y="5410200"/>
          <p14:tracePt t="17259" x="4457700" y="5410200"/>
          <p14:tracePt t="17276" x="4406900" y="5410200"/>
          <p14:tracePt t="17293" x="4305300" y="5410200"/>
          <p14:tracePt t="17309" x="4184650" y="5410200"/>
          <p14:tracePt t="17326" x="4159250" y="5403850"/>
          <p14:tracePt t="17342" x="4140200" y="5403850"/>
          <p14:tracePt t="17359" x="4121150" y="5403850"/>
          <p14:tracePt t="17376" x="4095750" y="5397500"/>
          <p14:tracePt t="17392" x="4070350" y="5391150"/>
          <p14:tracePt t="17409" x="4013200" y="5372100"/>
          <p14:tracePt t="17426" x="3930650" y="5346700"/>
          <p14:tracePt t="17443" x="3879850" y="5340350"/>
          <p14:tracePt t="17476" x="3873500" y="5340350"/>
          <p14:tracePt t="17493" x="3867150" y="5340350"/>
          <p14:tracePt t="17509" x="3848100" y="5340350"/>
          <p14:tracePt t="17526" x="3816350" y="5340350"/>
          <p14:tracePt t="17542" x="3771900" y="5334000"/>
          <p14:tracePt t="17559" x="3759200" y="5327650"/>
          <p14:tracePt t="17657" x="3752850" y="5327650"/>
          <p14:tracePt t="17669" x="3746500" y="5327650"/>
          <p14:tracePt t="17719" x="3740150" y="5327650"/>
          <p14:tracePt t="17732" x="3733800" y="5327650"/>
          <p14:tracePt t="17739" x="3721100" y="5334000"/>
          <p14:tracePt t="17747" x="3714750" y="5334000"/>
          <p14:tracePt t="17759" x="3708400" y="5334000"/>
          <p14:tracePt t="17776" x="3702050" y="5334000"/>
          <p14:tracePt t="17817" x="3695700" y="5334000"/>
          <p14:tracePt t="18665" x="3695700" y="5327650"/>
          <p14:tracePt t="18673" x="3702050" y="5327650"/>
          <p14:tracePt t="18682" x="3702050" y="5321300"/>
          <p14:tracePt t="18692" x="3702050" y="5314950"/>
          <p14:tracePt t="18759" x="3702050" y="5308600"/>
          <p14:tracePt t="18771" x="3702050" y="5302250"/>
          <p14:tracePt t="18780" x="3708400" y="5302250"/>
          <p14:tracePt t="18792" x="3708400" y="5295900"/>
          <p14:tracePt t="18821" x="3714750" y="5295900"/>
          <p14:tracePt t="18846" x="3714750" y="5289550"/>
          <p14:tracePt t="18883" x="3714750" y="5283200"/>
          <p14:tracePt t="18891" x="3714750" y="5276850"/>
          <p14:tracePt t="18900" x="3714750" y="5270500"/>
          <p14:tracePt t="18915" x="3721100" y="5264150"/>
          <p14:tracePt t="18925" x="3727450" y="5251450"/>
          <p14:tracePt t="18942" x="3733800" y="5226050"/>
          <p14:tracePt t="18958" x="3746500" y="5200650"/>
          <p14:tracePt t="18975" x="3759200" y="5194300"/>
          <p14:tracePt t="18992" x="3765550" y="5175250"/>
          <p14:tracePt t="19008" x="3765550" y="5162550"/>
          <p14:tracePt t="19025" x="3771900" y="5137150"/>
          <p14:tracePt t="19042" x="3778250" y="5111750"/>
          <p14:tracePt t="19059" x="3784600" y="5073650"/>
          <p14:tracePt t="19075" x="3784600" y="5067300"/>
          <p14:tracePt t="19093" x="3784600" y="5054600"/>
          <p14:tracePt t="19108" x="3784600" y="5048250"/>
          <p14:tracePt t="19125" x="3803650" y="5022850"/>
          <p14:tracePt t="19142" x="3835400" y="4997450"/>
          <p14:tracePt t="19158" x="3841750" y="4984750"/>
          <p14:tracePt t="19175" x="3848100" y="4978400"/>
          <p14:tracePt t="19208" x="3854450" y="4959350"/>
          <p14:tracePt t="19225" x="3873500" y="4940300"/>
          <p14:tracePt t="19242" x="3898900" y="4908550"/>
          <p14:tracePt t="19258" x="3924300" y="4870450"/>
          <p14:tracePt t="19275" x="3962400" y="4845050"/>
          <p14:tracePt t="19292" x="3981450" y="4819650"/>
          <p14:tracePt t="19308" x="3987800" y="4819650"/>
          <p14:tracePt t="19365" x="3994150" y="4813300"/>
          <p14:tracePt t="19375" x="4000500" y="4806950"/>
          <p14:tracePt t="19428" x="4006850" y="4806950"/>
          <p14:tracePt t="19501" x="4006850" y="4800600"/>
          <p14:tracePt t="19517" x="4013200" y="4787900"/>
          <p14:tracePt t="19525" x="4013200" y="4781550"/>
          <p14:tracePt t="19535" x="4013200" y="4775200"/>
          <p14:tracePt t="19551" x="4013200" y="4768850"/>
          <p14:tracePt t="19588" x="4019550" y="4762500"/>
          <p14:tracePt t="19596" x="4019550" y="4756150"/>
          <p14:tracePt t="19604" x="4019550" y="4743450"/>
          <p14:tracePt t="19611" x="4025900" y="4730750"/>
          <p14:tracePt t="19625" x="4025900" y="4718050"/>
          <p14:tracePt t="19641" x="4038600" y="4679950"/>
          <p14:tracePt t="19658" x="4044950" y="4673600"/>
          <p14:tracePt t="19675" x="4044950" y="4667250"/>
          <p14:tracePt t="19735" x="4044950" y="4660900"/>
          <p14:tracePt t="19749" x="4051300" y="4654550"/>
          <p14:tracePt t="19755" x="4051300" y="4648200"/>
          <p14:tracePt t="19764" x="4057650" y="4635500"/>
          <p14:tracePt t="19775" x="4064000" y="4629150"/>
          <p14:tracePt t="19791" x="4070350" y="4622800"/>
          <p14:tracePt t="19808" x="4070350" y="4616450"/>
          <p14:tracePt t="19863" x="4070350" y="4610100"/>
          <p14:tracePt t="19871" x="4076700" y="4597400"/>
          <p14:tracePt t="19880" x="4083050" y="4584700"/>
          <p14:tracePt t="19891" x="4089400" y="4578350"/>
          <p14:tracePt t="19908" x="4095750" y="4565650"/>
          <p14:tracePt t="19924" x="4095750" y="4559300"/>
          <p14:tracePt t="20009" x="4102100" y="4559300"/>
          <p14:tracePt t="20036" x="4102100" y="4546600"/>
          <p14:tracePt t="20047" x="4108450" y="4540250"/>
          <p14:tracePt t="20056" x="4108450" y="4533900"/>
          <p14:tracePt t="20064" x="4114800" y="4527550"/>
          <p14:tracePt t="20075" x="4114800" y="4521200"/>
          <p14:tracePt t="20091" x="4121150" y="4502150"/>
          <p14:tracePt t="20108" x="4121150" y="4495800"/>
          <p14:tracePt t="20125" x="4121150" y="4489450"/>
          <p14:tracePt t="20228" x="4121150" y="4483100"/>
          <p14:tracePt t="20239" x="4121150" y="4476750"/>
          <p14:tracePt t="20264" x="4121150" y="4470400"/>
          <p14:tracePt t="20345" x="4121150" y="4464050"/>
          <p14:tracePt t="20358" x="4121150" y="4457700"/>
          <p14:tracePt t="20469" x="4114800" y="4451350"/>
          <p14:tracePt t="20482" x="4114800" y="4445000"/>
          <p14:tracePt t="20489" x="4108450" y="4438650"/>
          <p14:tracePt t="20506" x="4108450" y="4432300"/>
          <p14:tracePt t="20513" x="4108450" y="4425950"/>
          <p14:tracePt t="20524" x="4102100" y="4419600"/>
          <p14:tracePt t="20669" x="4102100" y="4413250"/>
          <p14:tracePt t="20682" x="4102100" y="4400550"/>
          <p14:tracePt t="20691" x="4095750" y="4400550"/>
          <p14:tracePt t="20708" x="4095750" y="4394200"/>
          <p14:tracePt t="20724" x="4095750" y="4387850"/>
          <p14:tracePt t="20755" x="4095750" y="4381500"/>
          <p14:tracePt t="20769" x="4095750" y="4375150"/>
          <p14:tracePt t="20777" x="4089400" y="4362450"/>
          <p14:tracePt t="20791" x="4089400" y="4349750"/>
          <p14:tracePt t="20808" x="4089400" y="4324350"/>
          <p14:tracePt t="20824" x="4089400" y="4311650"/>
          <p14:tracePt t="20841" x="4089400" y="4286250"/>
          <p14:tracePt t="20858" x="4089400" y="4267200"/>
          <p14:tracePt t="20874" x="4089400" y="4260850"/>
          <p14:tracePt t="20891" x="4089400" y="4254500"/>
          <p14:tracePt t="20907" x="4089400" y="4248150"/>
          <p14:tracePt t="20924" x="4089400" y="4235450"/>
          <p14:tracePt t="20941" x="4102100" y="4210050"/>
          <p14:tracePt t="20957" x="4114800" y="4184650"/>
          <p14:tracePt t="20974" x="4127500" y="4171950"/>
          <p14:tracePt t="20991" x="4127500" y="4159250"/>
          <p14:tracePt t="21007" x="4133850" y="4159250"/>
          <p14:tracePt t="21024" x="4133850" y="4146550"/>
          <p14:tracePt t="21041" x="4133850" y="4133850"/>
          <p14:tracePt t="21057" x="4146550" y="4127500"/>
          <p14:tracePt t="21074" x="4152900" y="4114800"/>
          <p14:tracePt t="21091" x="4171950" y="4102100"/>
          <p14:tracePt t="21107" x="4197350" y="4089400"/>
          <p14:tracePt t="21124" x="4222750" y="4089400"/>
          <p14:tracePt t="21141" x="4248150" y="4089400"/>
          <p14:tracePt t="21157" x="4260850" y="4089400"/>
          <p14:tracePt t="21219" x="4273550" y="4089400"/>
          <p14:tracePt t="21227" x="4286250" y="4089400"/>
          <p14:tracePt t="21241" x="4305300" y="4089400"/>
          <p14:tracePt t="21257" x="4337050" y="4083050"/>
          <p14:tracePt t="21274" x="4343400" y="4083050"/>
          <p14:tracePt t="21310" x="4349750" y="4083050"/>
          <p14:tracePt t="21355" x="4356100" y="4076700"/>
          <p14:tracePt t="21371" x="4362450" y="4070350"/>
          <p14:tracePt t="21380" x="4368800" y="4070350"/>
          <p14:tracePt t="21473" x="4375150" y="4064000"/>
          <p14:tracePt t="21489" x="4381500" y="4064000"/>
          <p14:tracePt t="21498" x="4381500" y="4057650"/>
          <p14:tracePt t="21507" x="4387850" y="4057650"/>
          <p14:tracePt t="21581" x="4394200" y="4057650"/>
          <p14:tracePt t="21605" x="4400550" y="4051300"/>
          <p14:tracePt t="21620" x="4406900" y="4044950"/>
          <p14:tracePt t="21634" x="4413250" y="4038600"/>
          <p14:tracePt t="21649" x="4419600" y="4032250"/>
          <p14:tracePt t="21657" x="4419600" y="4019550"/>
          <p14:tracePt t="21674" x="4432300" y="4000500"/>
          <p14:tracePt t="21690" x="4432300" y="3975100"/>
          <p14:tracePt t="21707" x="4438650" y="3949700"/>
          <p14:tracePt t="21724" x="4445000" y="3937000"/>
          <p14:tracePt t="21741" x="4451350" y="3917950"/>
          <p14:tracePt t="21757" x="4464050" y="3892550"/>
          <p14:tracePt t="21774" x="4464050" y="3867150"/>
          <p14:tracePt t="21790" x="4464050" y="3841750"/>
          <p14:tracePt t="21807" x="4464050" y="3816350"/>
          <p14:tracePt t="21824" x="4464050" y="3797300"/>
          <p14:tracePt t="21840" x="4464050" y="3778250"/>
          <p14:tracePt t="21857" x="4470400" y="3759200"/>
          <p14:tracePt t="21874" x="4476750" y="3740150"/>
          <p14:tracePt t="21890" x="4476750" y="3721100"/>
          <p14:tracePt t="21907" x="4476750" y="3714750"/>
          <p14:tracePt t="21924" x="4476750" y="3689350"/>
          <p14:tracePt t="21941" x="4476750" y="3651250"/>
          <p14:tracePt t="21957" x="4476750" y="3632200"/>
          <p14:tracePt t="21990" x="4476750" y="3606800"/>
          <p14:tracePt t="22007" x="4489450" y="3581400"/>
          <p14:tracePt t="22024" x="4508500" y="3536950"/>
          <p14:tracePt t="22040" x="4540250" y="3492500"/>
          <p14:tracePt t="22057" x="4559300" y="3467100"/>
          <p14:tracePt t="22074" x="4578350" y="3429000"/>
          <p14:tracePt t="22090" x="4584700" y="3409950"/>
          <p14:tracePt t="22141" x="4584700" y="3403600"/>
          <p14:tracePt t="22193" x="4591050" y="3397250"/>
          <p14:tracePt t="22199" x="4597400" y="3384550"/>
          <p14:tracePt t="22207" x="4603750" y="3371850"/>
          <p14:tracePt t="22223" x="4610100" y="3359150"/>
          <p14:tracePt t="22240" x="4610100" y="3352800"/>
          <p14:tracePt t="22257" x="4616450" y="3346450"/>
          <p14:tracePt t="22317" x="4616450" y="3340100"/>
          <p14:tracePt t="22328" x="4616450" y="3333750"/>
          <p14:tracePt t="22335" x="4622800" y="3327400"/>
          <p14:tracePt t="22343" x="4629150" y="3327400"/>
          <p14:tracePt t="22357" x="4635500" y="3321050"/>
          <p14:tracePt t="22373" x="4648200" y="3302000"/>
          <p14:tracePt t="22390" x="4660900" y="3289300"/>
          <p14:tracePt t="22438" x="4660900" y="3282950"/>
          <p14:tracePt t="22462" x="4667250" y="3282950"/>
          <p14:tracePt t="22477" x="4673600" y="3276600"/>
          <p14:tracePt t="22483" x="4679950" y="3270250"/>
          <p14:tracePt t="22493" x="4686300" y="3257550"/>
          <p14:tracePt t="22507" x="4692650" y="3251200"/>
          <p14:tracePt t="22524" x="4711700" y="3219450"/>
          <p14:tracePt t="22557" x="4718050" y="3213100"/>
          <p14:tracePt t="22573" x="4730750" y="3200400"/>
          <p14:tracePt t="22590" x="4743450" y="3175000"/>
          <p14:tracePt t="22607" x="4762500" y="3155950"/>
          <p14:tracePt t="22623" x="4775200" y="3149600"/>
          <p14:tracePt t="22668" x="4781550" y="3143250"/>
          <p14:tracePt t="22679" x="4787900" y="3136900"/>
          <p14:tracePt t="22690" x="4794250" y="3136900"/>
          <p14:tracePt t="22707" x="4806950" y="3117850"/>
          <p14:tracePt t="22723" x="4813300" y="3111500"/>
          <p14:tracePt t="22740" x="4813300" y="3105150"/>
          <p14:tracePt t="22917" x="4819650" y="3092450"/>
          <p14:tracePt t="22925" x="4832350" y="3079750"/>
          <p14:tracePt t="22933" x="4832350" y="3073400"/>
          <p14:tracePt t="23031" x="4851400" y="3054350"/>
          <p14:tracePt t="23039" x="4902200" y="2997200"/>
          <p14:tracePt t="23047" x="4959350" y="2940050"/>
          <p14:tracePt t="23056" x="5003800" y="2901950"/>
          <p14:tracePt t="23073" x="5041900" y="2876550"/>
          <p14:tracePt t="23090" x="5054600" y="2870200"/>
          <p14:tracePt t="23175" x="5060950" y="2863850"/>
          <p14:tracePt t="23191" x="5060950" y="2857500"/>
          <p14:tracePt t="23199" x="5073650" y="2844800"/>
          <p14:tracePt t="23207" x="5092700" y="2832100"/>
          <p14:tracePt t="23223" x="5118100" y="2806700"/>
          <p14:tracePt t="23240" x="5143500" y="2774950"/>
          <p14:tracePt t="23256" x="5181600" y="2749550"/>
          <p14:tracePt t="23273" x="5207000" y="2736850"/>
          <p14:tracePt t="23290" x="5232400" y="2724150"/>
          <p14:tracePt t="23307" x="5270500" y="2705100"/>
          <p14:tracePt t="23323" x="5289550" y="2698750"/>
          <p14:tracePt t="23340" x="5314950" y="2692400"/>
          <p14:tracePt t="23356" x="5340350" y="2679700"/>
          <p14:tracePt t="23373" x="5359400" y="2673350"/>
          <p14:tracePt t="23390" x="5378450" y="2660650"/>
          <p14:tracePt t="23406" x="5397500" y="2654300"/>
          <p14:tracePt t="23423" x="5416550" y="2647950"/>
          <p14:tracePt t="23440" x="5441950" y="2628900"/>
          <p14:tracePt t="23456" x="5467350" y="2616200"/>
          <p14:tracePt t="23473" x="5499100" y="2603500"/>
          <p14:tracePt t="23490" x="5518150" y="2597150"/>
          <p14:tracePt t="23507" x="5537200" y="2597150"/>
          <p14:tracePt t="23523" x="5562600" y="2590800"/>
          <p14:tracePt t="23540" x="5581650" y="2590800"/>
          <p14:tracePt t="23556" x="5607050" y="2590800"/>
          <p14:tracePt t="23573" x="5632450" y="2584450"/>
          <p14:tracePt t="23590" x="5651500" y="2584450"/>
          <p14:tracePt t="23606" x="5664200" y="2578100"/>
          <p14:tracePt t="23679" x="5670550" y="2571750"/>
          <p14:tracePt t="23691" x="5689600" y="2565400"/>
          <p14:tracePt t="23700" x="5708650" y="2565400"/>
          <p14:tracePt t="23707" x="5721350" y="2559050"/>
          <p14:tracePt t="23723" x="5753100" y="2546350"/>
          <p14:tracePt t="23740" x="5778500" y="2540000"/>
          <p14:tracePt t="23756" x="5791200" y="2540000"/>
          <p14:tracePt t="23773" x="5803900" y="2533650"/>
          <p14:tracePt t="23790" x="5810250" y="2527300"/>
          <p14:tracePt t="23806" x="5835650" y="2514600"/>
          <p14:tracePt t="23823" x="5854700" y="2508250"/>
          <p14:tracePt t="23840" x="5873750" y="2495550"/>
          <p14:tracePt t="23856" x="5899150" y="2489200"/>
          <p14:tracePt t="23873" x="5918200" y="2482850"/>
          <p14:tracePt t="23889" x="5930900" y="2476500"/>
          <p14:tracePt t="23906" x="5956300" y="2470150"/>
          <p14:tracePt t="23923" x="5981700" y="2463800"/>
          <p14:tracePt t="23939" x="6007100" y="2457450"/>
          <p14:tracePt t="23956" x="6032500" y="2451100"/>
          <p14:tracePt t="23973" x="6045200" y="2451100"/>
          <p14:tracePt t="24038" x="6051550" y="2444750"/>
          <p14:tracePt t="24049" x="6057900" y="2444750"/>
          <p14:tracePt t="24057" x="6057900" y="2438400"/>
          <p14:tracePt t="24491" x="6051550" y="2451100"/>
          <p14:tracePt t="24499" x="6038850" y="2463800"/>
          <p14:tracePt t="24508" x="6019800" y="2482850"/>
          <p14:tracePt t="24523" x="5988050" y="2508250"/>
          <p14:tracePt t="24539" x="5937250" y="2540000"/>
          <p14:tracePt t="24556" x="5861050" y="2571750"/>
          <p14:tracePt t="24572" x="5753100" y="2603500"/>
          <p14:tracePt t="24589" x="5632450" y="2641600"/>
          <p14:tracePt t="24606" x="5461000" y="2679700"/>
          <p14:tracePt t="24623" x="5283200" y="2724150"/>
          <p14:tracePt t="24639" x="5041900" y="2781300"/>
          <p14:tracePt t="24656" x="4908550" y="2819400"/>
          <p14:tracePt t="24673" x="4800600" y="2838450"/>
          <p14:tracePt t="24690" x="4699000" y="2844800"/>
          <p14:tracePt t="24706" x="4591050" y="2876550"/>
          <p14:tracePt t="24723" x="4476750" y="2908300"/>
          <p14:tracePt t="24739" x="4330700" y="2978150"/>
          <p14:tracePt t="24756" x="4191000" y="3048000"/>
          <p14:tracePt t="24773" x="4025900" y="3124200"/>
          <p14:tracePt t="24789" x="3994150" y="3149600"/>
          <p14:tracePt t="24806" x="3956050" y="3175000"/>
          <p14:tracePt t="24822" x="3905250" y="3200400"/>
          <p14:tracePt t="24839" x="3803650" y="3244850"/>
          <p14:tracePt t="24856" x="3670300" y="3308350"/>
          <p14:tracePt t="24873" x="3422650" y="3416300"/>
          <p14:tracePt t="24889" x="3289300" y="3505200"/>
          <p14:tracePt t="24906" x="3136900" y="3594100"/>
          <p14:tracePt t="24922" x="3022600" y="3670300"/>
          <p14:tracePt t="24939" x="2908300" y="3740150"/>
          <p14:tracePt t="24956" x="2768600" y="3829050"/>
          <p14:tracePt t="24972" x="2590800" y="3924300"/>
          <p14:tracePt t="24989" x="2419350" y="4013200"/>
          <p14:tracePt t="25006" x="2247900" y="4076700"/>
          <p14:tracePt t="25023" x="2089150" y="4121150"/>
          <p14:tracePt t="25039" x="1924050" y="4178300"/>
          <p14:tracePt t="25056" x="1809750" y="4222750"/>
          <p14:tracePt t="25072" x="1695450" y="4298950"/>
          <p14:tracePt t="25089" x="1574800" y="4368800"/>
          <p14:tracePt t="25106" x="1435100" y="4438650"/>
          <p14:tracePt t="25122" x="1289050" y="4508500"/>
          <p14:tracePt t="25139" x="1136650" y="4559300"/>
          <p14:tracePt t="25155" x="1016000" y="4591050"/>
          <p14:tracePt t="25172" x="977900" y="4603750"/>
          <p14:tracePt t="25189" x="927100" y="4616450"/>
          <p14:tracePt t="25206" x="869950" y="4635500"/>
          <p14:tracePt t="25222" x="831850" y="4660900"/>
          <p14:tracePt t="25239" x="806450" y="4686300"/>
          <p14:tracePt t="25255" x="781050" y="4718050"/>
          <p14:tracePt t="25272" x="742950" y="4737100"/>
          <p14:tracePt t="25289" x="704850" y="4756150"/>
          <p14:tracePt t="25305" x="679450" y="4762500"/>
          <p14:tracePt t="25322" x="654050" y="4762500"/>
          <p14:tracePt t="25729" x="654050" y="4768850"/>
          <p14:tracePt t="25749" x="654050" y="4775200"/>
          <p14:tracePt t="25766" x="660400" y="4775200"/>
          <p14:tracePt t="26277" x="666750" y="4775200"/>
          <p14:tracePt t="26289" x="673100" y="4768850"/>
          <p14:tracePt t="26297" x="679450" y="4762500"/>
          <p14:tracePt t="26305" x="685800" y="4756150"/>
          <p14:tracePt t="26329" x="685800" y="4749800"/>
          <p14:tracePt t="26338" x="692150" y="4749800"/>
          <p14:tracePt t="26503" x="698500" y="4743450"/>
          <p14:tracePt t="26515" x="704850" y="4737100"/>
          <p14:tracePt t="26585" x="704850" y="4730750"/>
          <p14:tracePt t="26609" x="711200" y="4724400"/>
          <p14:tracePt t="26659" x="711200" y="4718050"/>
          <p14:tracePt t="26671" x="717550" y="4718050"/>
          <p14:tracePt t="26749" x="723900" y="4711700"/>
          <p14:tracePt t="27855" x="723900" y="4705350"/>
          <p14:tracePt t="27863" x="768350" y="4660900"/>
          <p14:tracePt t="27873" x="825500" y="4597400"/>
          <p14:tracePt t="27888" x="965200" y="4476750"/>
          <p14:tracePt t="27904" x="1104900" y="4400550"/>
          <p14:tracePt t="27921" x="1219200" y="4349750"/>
          <p14:tracePt t="27938" x="1327150" y="4318000"/>
          <p14:tracePt t="27954" x="1441450" y="4260850"/>
          <p14:tracePt t="27971" x="1676400" y="4178300"/>
          <p14:tracePt t="27988" x="1879600" y="4083050"/>
          <p14:tracePt t="28004" x="2159000" y="3956050"/>
          <p14:tracePt t="28021" x="2476500" y="3803650"/>
          <p14:tracePt t="28038" x="2787650" y="3651250"/>
          <p14:tracePt t="28054" x="3028950" y="3536950"/>
          <p14:tracePt t="28071" x="3175000" y="3467100"/>
          <p14:tracePt t="28088" x="3289300" y="3435350"/>
          <p14:tracePt t="28104" x="3397250" y="3384550"/>
          <p14:tracePt t="28121" x="3663950" y="3314700"/>
          <p14:tracePt t="28138" x="3956050" y="3206750"/>
          <p14:tracePt t="28154" x="4267200" y="3124200"/>
          <p14:tracePt t="28171" x="4495800" y="3086100"/>
          <p14:tracePt t="28188" x="4679950" y="3035300"/>
          <p14:tracePt t="28204" x="4851400" y="2990850"/>
          <p14:tracePt t="28221" x="5054600" y="2933700"/>
          <p14:tracePt t="28238" x="5149850" y="2908300"/>
          <p14:tracePt t="28254" x="5232400" y="2876550"/>
          <p14:tracePt t="28271" x="5334000" y="2851150"/>
          <p14:tracePt t="28287" x="5441950" y="2813050"/>
          <p14:tracePt t="28304" x="5537200" y="2794000"/>
          <p14:tracePt t="28321" x="5645150" y="2755900"/>
          <p14:tracePt t="28338" x="5753100" y="2749550"/>
          <p14:tracePt t="28340" x="5803900" y="2743200"/>
          <p14:tracePt t="28354" x="5854700" y="2743200"/>
          <p14:tracePt t="28371" x="6019800" y="2705100"/>
          <p14:tracePt t="28387" x="6089650" y="2698750"/>
          <p14:tracePt t="28404" x="6127750" y="2692400"/>
          <p14:tracePt t="28421" x="6178550" y="2692400"/>
          <p14:tracePt t="28438" x="6210300" y="2692400"/>
          <p14:tracePt t="28455" x="6229350" y="2692400"/>
          <p14:tracePt t="28471" x="6235700" y="2692400"/>
          <p14:tracePt t="28541" x="6248400" y="2692400"/>
          <p14:tracePt t="28549" x="6261100" y="2692400"/>
          <p14:tracePt t="28557" x="6273800" y="2692400"/>
          <p14:tracePt t="28571" x="6286500" y="2692400"/>
          <p14:tracePt t="28587" x="6299200" y="2692400"/>
          <p14:tracePt t="29049" x="6299200" y="2698750"/>
          <p14:tracePt t="29059" x="6292850" y="2698750"/>
          <p14:tracePt t="29065" x="6286500" y="2705100"/>
          <p14:tracePt t="29076" x="6280150" y="2705100"/>
          <p14:tracePt t="29087" x="6273800" y="2705100"/>
          <p14:tracePt t="29104" x="6273800" y="2711450"/>
          <p14:tracePt t="29131" x="6267450" y="2711450"/>
          <p14:tracePt t="29152" x="6254750" y="2717800"/>
          <p14:tracePt t="29160" x="6248400" y="2717800"/>
          <p14:tracePt t="29170" x="6235700" y="2724150"/>
          <p14:tracePt t="29187" x="6216650" y="2730500"/>
          <p14:tracePt t="29204" x="6203950" y="2736850"/>
          <p14:tracePt t="29221" x="6178550" y="2743200"/>
          <p14:tracePt t="29237" x="6172200" y="2749550"/>
          <p14:tracePt t="29254" x="6159500" y="2749550"/>
          <p14:tracePt t="29270" x="6153150" y="2749550"/>
          <p14:tracePt t="29287" x="6127750" y="2755900"/>
          <p14:tracePt t="29304" x="6102350" y="2755900"/>
          <p14:tracePt t="29321" x="6070600" y="2774950"/>
          <p14:tracePt t="29337" x="6007100" y="2800350"/>
          <p14:tracePt t="29339" x="5949950" y="2819400"/>
          <p14:tracePt t="29354" x="5803900" y="2857500"/>
          <p14:tracePt t="29370" x="5651500" y="2876550"/>
          <p14:tracePt t="29387" x="5543550" y="2901950"/>
          <p14:tracePt t="29404" x="5422900" y="2940050"/>
          <p14:tracePt t="29420" x="5238750" y="3003550"/>
          <p14:tracePt t="29437" x="4933950" y="3124200"/>
          <p14:tracePt t="29454" x="4629150" y="3263900"/>
          <p14:tracePt t="29470" x="4203700" y="3403600"/>
          <p14:tracePt t="29487" x="3727450" y="3498850"/>
          <p14:tracePt t="29504" x="3498850" y="3562350"/>
          <p14:tracePt t="29520" x="3302000" y="3613150"/>
          <p14:tracePt t="29537" x="3130550" y="3663950"/>
          <p14:tracePt t="29554" x="2971800" y="3721100"/>
          <p14:tracePt t="29570" x="2825750" y="3765550"/>
          <p14:tracePt t="29587" x="2711450" y="3797300"/>
          <p14:tracePt t="29604" x="2660650" y="3829050"/>
          <p14:tracePt t="29620" x="2654300" y="3829050"/>
          <p14:tracePt t="29637" x="2635250" y="3841750"/>
          <p14:tracePt t="29654" x="2616200" y="3860800"/>
          <p14:tracePt t="29670" x="2590800" y="3886200"/>
          <p14:tracePt t="29687" x="2546350" y="3917950"/>
          <p14:tracePt t="29703" x="2489200" y="3949700"/>
          <p14:tracePt t="29720" x="2387600" y="3981450"/>
          <p14:tracePt t="29737" x="2279650" y="4019550"/>
          <p14:tracePt t="29753" x="2216150" y="4051300"/>
          <p14:tracePt t="29770" x="2171700" y="4095750"/>
          <p14:tracePt t="29787" x="2139950" y="4108450"/>
          <p14:tracePt t="29804" x="2127250" y="4114800"/>
          <p14:tracePt t="29820" x="2101850" y="4121150"/>
          <p14:tracePt t="29837" x="2070100" y="4140200"/>
          <p14:tracePt t="29853" x="2044700" y="4159250"/>
          <p14:tracePt t="29870" x="2006600" y="4191000"/>
          <p14:tracePt t="29887" x="1955800" y="4216400"/>
          <p14:tracePt t="29904" x="1879600" y="4248150"/>
          <p14:tracePt t="29920" x="1809750" y="4286250"/>
          <p14:tracePt t="29937" x="1765300" y="4311650"/>
          <p14:tracePt t="29953" x="1739900" y="4330700"/>
          <p14:tracePt t="29970" x="1727200" y="4343400"/>
          <p14:tracePt t="30029" x="1714500" y="4343400"/>
          <p14:tracePt t="30046" x="1708150" y="4343400"/>
          <p14:tracePt t="30053" x="1689100" y="4349750"/>
          <p14:tracePt t="30061" x="1676400" y="4356100"/>
          <p14:tracePt t="30070" x="1663700" y="4362450"/>
          <p14:tracePt t="30087" x="1651000" y="4362450"/>
          <p14:tracePt t="30127" x="1651000" y="4368800"/>
          <p14:tracePt t="30156" x="1651000" y="4375150"/>
          <p14:tracePt t="30238" x="1657350" y="4375150"/>
          <p14:tracePt t="30279" x="1657350" y="4381500"/>
          <p14:tracePt t="30381" x="1663700" y="4387850"/>
          <p14:tracePt t="30464" x="1663700" y="4394200"/>
          <p14:tracePt t="30487" x="1663700" y="4400550"/>
          <p14:tracePt t="30587" x="1670050" y="4406900"/>
          <p14:tracePt t="30599" x="1670050" y="4413250"/>
          <p14:tracePt t="30608" x="1670050" y="4419600"/>
          <p14:tracePt t="30620" x="1670050" y="4425950"/>
          <p14:tracePt t="30636" x="1676400" y="4425950"/>
          <p14:tracePt t="30653" x="1676400" y="4432300"/>
          <p14:tracePt t="30670" x="1676400" y="4445000"/>
          <p14:tracePt t="30686" x="1676400" y="4451350"/>
          <p14:tracePt t="30703" x="1676400" y="4464050"/>
          <p14:tracePt t="30720" x="1676400" y="4470400"/>
          <p14:tracePt t="30736" x="1682750" y="4489450"/>
          <p14:tracePt t="30803" x="1689100" y="4489450"/>
          <p14:tracePt t="30951" x="1695450" y="4495800"/>
          <p14:tracePt t="30967" x="1695450" y="4502150"/>
          <p14:tracePt t="30976" x="1695450" y="4508500"/>
          <p14:tracePt t="30983" x="1701800" y="4508500"/>
          <p14:tracePt t="31139" x="1701800" y="4514850"/>
          <p14:tracePt t="31668" x="1708150" y="4521200"/>
          <p14:tracePt t="31678" x="1714500" y="4521200"/>
          <p14:tracePt t="31748" x="1714500" y="4527550"/>
          <p14:tracePt t="31760" x="1720850" y="4533900"/>
          <p14:tracePt t="31768" x="1727200" y="4540250"/>
          <p14:tracePt t="31776" x="1733550" y="4540250"/>
          <p14:tracePt t="31786" x="1739900" y="4540250"/>
          <p14:tracePt t="31803" x="1746250" y="4540250"/>
          <p14:tracePt t="31992" x="1752600" y="4546600"/>
          <p14:tracePt t="32001" x="1752600" y="4552950"/>
          <p14:tracePt t="32053" x="1752600" y="4559300"/>
          <p14:tracePt t="32091" x="1758950" y="4559300"/>
          <p14:tracePt t="32099" x="1765300" y="4559300"/>
          <p14:tracePt t="32244" x="1778000" y="4559300"/>
          <p14:tracePt t="32261" x="1784350" y="4559300"/>
          <p14:tracePt t="32267" x="1790700" y="4559300"/>
          <p14:tracePt t="32276" x="1797050" y="4559300"/>
          <p14:tracePt t="32296" x="1803400" y="4559300"/>
          <p14:tracePt t="32303" x="1816100" y="4559300"/>
          <p14:tracePt t="32319" x="1835150" y="4559300"/>
          <p14:tracePt t="32336" x="1854200" y="4572000"/>
          <p14:tracePt t="32352" x="1866900" y="4578350"/>
          <p14:tracePt t="32369" x="1892300" y="4591050"/>
          <p14:tracePt t="32386" x="1917700" y="4610100"/>
          <p14:tracePt t="32402" x="1955800" y="4622800"/>
          <p14:tracePt t="32419" x="2006600" y="4641850"/>
          <p14:tracePt t="32436" x="2025650" y="4648200"/>
          <p14:tracePt t="32452" x="2038350" y="4654550"/>
          <p14:tracePt t="32517" x="2044700" y="4660900"/>
          <p14:tracePt t="32533" x="2057400" y="4667250"/>
          <p14:tracePt t="32542" x="2070100" y="4673600"/>
          <p14:tracePt t="32552" x="2082800" y="4679950"/>
          <p14:tracePt t="32569" x="2101850" y="4692650"/>
          <p14:tracePt t="32586" x="2120900" y="4699000"/>
          <p14:tracePt t="32602" x="2146300" y="4711700"/>
          <p14:tracePt t="32619" x="2190750" y="4718050"/>
          <p14:tracePt t="32636" x="2266950" y="4718050"/>
          <p14:tracePt t="32652" x="2381250" y="4718050"/>
          <p14:tracePt t="32669" x="2514600" y="4718050"/>
          <p14:tracePt t="32686" x="2641600" y="4705350"/>
          <p14:tracePt t="32702" x="2736850" y="4699000"/>
          <p14:tracePt t="32719" x="2768600" y="4686300"/>
          <p14:tracePt t="32735" x="2800350" y="4686300"/>
          <p14:tracePt t="32752" x="2806700" y="4686300"/>
          <p14:tracePt t="32769" x="2813050" y="4679950"/>
          <p14:tracePt t="32786" x="2819400" y="4679950"/>
          <p14:tracePt t="32802" x="2838450" y="4673600"/>
          <p14:tracePt t="32819" x="2863850" y="4667250"/>
          <p14:tracePt t="32835" x="2889250" y="4654550"/>
          <p14:tracePt t="32852" x="2914650" y="4635500"/>
          <p14:tracePt t="32853" x="2927350" y="4616450"/>
          <p14:tracePt t="32869" x="2940050" y="4610100"/>
          <p14:tracePt t="32885" x="2952750" y="4610100"/>
          <p14:tracePt t="32994" x="2965450" y="4603750"/>
          <p14:tracePt t="33006" x="2971800" y="4597400"/>
          <p14:tracePt t="33013" x="2978150" y="4597400"/>
          <p14:tracePt t="33022" x="2984500" y="4591050"/>
          <p14:tracePt t="33035" x="2984500" y="4584700"/>
          <p14:tracePt t="33052" x="3003550" y="4578350"/>
          <p14:tracePt t="33069" x="3035300" y="4572000"/>
          <p14:tracePt t="33102" x="3048000" y="4572000"/>
          <p14:tracePt t="33119" x="3086100" y="4533900"/>
          <p14:tracePt t="33135" x="3124200" y="4508500"/>
          <p14:tracePt t="33152" x="3168650" y="4476750"/>
          <p14:tracePt t="33169" x="3194050" y="4451350"/>
          <p14:tracePt t="33185" x="3219450" y="4438650"/>
          <p14:tracePt t="33202" x="3244850" y="4419600"/>
          <p14:tracePt t="33219" x="3270250" y="4413250"/>
          <p14:tracePt t="33235" x="3289300" y="4406900"/>
          <p14:tracePt t="33252" x="3302000" y="4394200"/>
          <p14:tracePt t="33269" x="3321050" y="4387850"/>
          <p14:tracePt t="33285" x="3346450" y="4368800"/>
          <p14:tracePt t="33302" x="3371850" y="4349750"/>
          <p14:tracePt t="33319" x="3403600" y="4337050"/>
          <p14:tracePt t="33335" x="3429000" y="4311650"/>
          <p14:tracePt t="33352" x="3454400" y="4298950"/>
          <p14:tracePt t="33354" x="3467100" y="4292600"/>
          <p14:tracePt t="33369" x="3479800" y="4286250"/>
          <p14:tracePt t="33386" x="3511550" y="4273550"/>
          <p14:tracePt t="33402" x="3524250" y="4267200"/>
          <p14:tracePt t="33418" x="3549650" y="4260850"/>
          <p14:tracePt t="33435" x="3575050" y="4248150"/>
          <p14:tracePt t="33452" x="3613150" y="4222750"/>
          <p14:tracePt t="33469" x="3683000" y="4178300"/>
          <p14:tracePt t="33485" x="3721100" y="4146550"/>
          <p14:tracePt t="33502" x="3746500" y="4121150"/>
          <p14:tracePt t="33518" x="3765550" y="4102100"/>
          <p14:tracePt t="33535" x="3790950" y="4083050"/>
          <p14:tracePt t="33552" x="3829050" y="4064000"/>
          <p14:tracePt t="33568" x="3860800" y="4044950"/>
          <p14:tracePt t="33585" x="3886200" y="4032250"/>
          <p14:tracePt t="33602" x="3911600" y="4019550"/>
          <p14:tracePt t="33619" x="3943350" y="4013200"/>
          <p14:tracePt t="33635" x="3968750" y="4006850"/>
          <p14:tracePt t="33652" x="3987800" y="4000500"/>
          <p14:tracePt t="33668" x="4006850" y="3994150"/>
          <p14:tracePt t="33685" x="4051300" y="3987800"/>
          <p14:tracePt t="33702" x="4127500" y="3962400"/>
          <p14:tracePt t="33719" x="4267200" y="3911600"/>
          <p14:tracePt t="33735" x="4324350" y="3879850"/>
          <p14:tracePt t="33752" x="4349750" y="3867150"/>
          <p14:tracePt t="33768" x="4362450" y="3860800"/>
          <p14:tracePt t="33785" x="4387850" y="3848100"/>
          <p14:tracePt t="33802" x="4413250" y="3829050"/>
          <p14:tracePt t="33818" x="4464050" y="3810000"/>
          <p14:tracePt t="33835" x="4540250" y="3771900"/>
          <p14:tracePt t="33852" x="4622800" y="3740150"/>
          <p14:tracePt t="33853" x="4679950" y="3721100"/>
          <p14:tracePt t="33868" x="4699000" y="3708400"/>
          <p14:tracePt t="33885" x="4737100" y="3683000"/>
          <p14:tracePt t="33902" x="4749800" y="3683000"/>
          <p14:tracePt t="33940" x="4762500" y="3676650"/>
          <p14:tracePt t="33952" x="4781550" y="3670300"/>
          <p14:tracePt t="33968" x="4876800" y="3657600"/>
          <p14:tracePt t="33985" x="4972050" y="3638550"/>
          <p14:tracePt t="34002" x="4991100" y="3632200"/>
          <p14:tracePt t="34087" x="4997450" y="3632200"/>
          <p14:tracePt t="34095" x="5003800" y="3632200"/>
          <p14:tracePt t="34141" x="5016500" y="3632200"/>
          <p14:tracePt t="34154" x="5022850" y="3632200"/>
          <p14:tracePt t="34161" x="5029200" y="3632200"/>
          <p14:tracePt t="34193" x="5035550" y="3632200"/>
          <p14:tracePt t="34199" x="5041900" y="3632200"/>
          <p14:tracePt t="34207" x="5054600" y="3632200"/>
          <p14:tracePt t="34218" x="5067300" y="3632200"/>
          <p14:tracePt t="34235" x="5073650" y="3632200"/>
          <p14:tracePt t="34251" x="5086350" y="3632200"/>
          <p14:tracePt t="34268" x="5092700" y="3638550"/>
          <p14:tracePt t="34306" x="5105400" y="3644900"/>
          <p14:tracePt t="34388" x="5105400" y="3651250"/>
          <p14:tracePt t="34440" x="5111750" y="3651250"/>
          <p14:tracePt t="34447" x="5124450" y="3651250"/>
          <p14:tracePt t="34453" x="5124450" y="3657600"/>
          <p14:tracePt t="34468" x="5130800" y="3657600"/>
          <p14:tracePt t="34535" x="5137150" y="3657600"/>
          <p14:tracePt t="34551" x="5143500" y="3663950"/>
          <p14:tracePt t="34559" x="5149850" y="3670300"/>
          <p14:tracePt t="34637" x="5162550" y="3670300"/>
          <p14:tracePt t="34649" x="5168900" y="3670300"/>
          <p14:tracePt t="34657" x="5175250" y="3670300"/>
          <p14:tracePt t="34779" x="5175250" y="3676650"/>
          <p14:tracePt t="34891" x="5175250" y="3689350"/>
          <p14:tracePt t="34900" x="5162550" y="3695700"/>
          <p14:tracePt t="34908" x="5156200" y="3708400"/>
          <p14:tracePt t="34918" x="5149850" y="3721100"/>
          <p14:tracePt t="34934" x="5137150" y="3746500"/>
          <p14:tracePt t="34951" x="5118100" y="3765550"/>
          <p14:tracePt t="34968" x="5105400" y="3790950"/>
          <p14:tracePt t="34985" x="5080000" y="3822700"/>
          <p14:tracePt t="35001" x="5054600" y="3841750"/>
          <p14:tracePt t="35018" x="5029200" y="3867150"/>
          <p14:tracePt t="35034" x="4997450" y="3892550"/>
          <p14:tracePt t="35051" x="4972050" y="3911600"/>
          <p14:tracePt t="35068" x="4946650" y="3943350"/>
          <p14:tracePt t="35085" x="4921250" y="3975100"/>
          <p14:tracePt t="35101" x="4883150" y="4006850"/>
          <p14:tracePt t="35118" x="4832350" y="4044950"/>
          <p14:tracePt t="35134" x="4806950" y="4070350"/>
          <p14:tracePt t="35151" x="4781550" y="4102100"/>
          <p14:tracePt t="35168" x="4756150" y="4133850"/>
          <p14:tracePt t="35184" x="4718050" y="4178300"/>
          <p14:tracePt t="35201" x="4660900" y="4235450"/>
          <p14:tracePt t="35218" x="4610100" y="4311650"/>
          <p14:tracePt t="35234" x="4546600" y="4400550"/>
          <p14:tracePt t="35251" x="4495800" y="4470400"/>
          <p14:tracePt t="35268" x="4470400" y="4495800"/>
          <p14:tracePt t="35284" x="4438650" y="4540250"/>
          <p14:tracePt t="35301" x="4394200" y="4597400"/>
          <p14:tracePt t="35318" x="4343400" y="4660900"/>
          <p14:tracePt t="35334" x="4292600" y="4749800"/>
          <p14:tracePt t="35351" x="4235450" y="4864100"/>
          <p14:tracePt t="35353" x="4216400" y="4895850"/>
          <p14:tracePt t="35368" x="4191000" y="4927600"/>
          <p14:tracePt t="35384" x="4178300" y="4946650"/>
          <p14:tracePt t="35401" x="4165600" y="4953000"/>
          <p14:tracePt t="35418" x="4165600" y="4959350"/>
          <p14:tracePt t="35434" x="4159250" y="4959350"/>
          <p14:tracePt t="35451" x="4121150" y="4991100"/>
          <p14:tracePt t="35468" x="4089400" y="5016500"/>
          <p14:tracePt t="35484" x="4064000" y="5041900"/>
          <p14:tracePt t="35501" x="4044950" y="5054600"/>
          <p14:tracePt t="35518" x="4025900" y="5073650"/>
          <p14:tracePt t="35534" x="4025900" y="5080000"/>
          <p14:tracePt t="35551" x="3994150" y="5111750"/>
          <p14:tracePt t="35568" x="3968750" y="5137150"/>
          <p14:tracePt t="35584" x="3943350" y="5156200"/>
          <p14:tracePt t="35601" x="3917950" y="5181600"/>
          <p14:tracePt t="35617" x="3886200" y="5213350"/>
          <p14:tracePt t="35634" x="3860800" y="5238750"/>
          <p14:tracePt t="35651" x="3841750" y="5257800"/>
          <p14:tracePt t="35668" x="3822700" y="5270500"/>
          <p14:tracePt t="35684" x="3816350" y="5276850"/>
          <p14:tracePt t="35751" x="3810000" y="5283200"/>
          <p14:tracePt t="35763" x="3803650" y="5283200"/>
          <p14:tracePt t="35770" x="3790950" y="5295900"/>
          <p14:tracePt t="35784" x="3778250" y="5308600"/>
          <p14:tracePt t="35801" x="3752850" y="5334000"/>
          <p14:tracePt t="35817" x="3727450" y="5353050"/>
          <p14:tracePt t="35834" x="3708400" y="5359400"/>
          <p14:tracePt t="35851" x="3683000" y="5365750"/>
          <p14:tracePt t="35867" x="3657600" y="5391150"/>
          <p14:tracePt t="35884" x="3638550" y="5397500"/>
          <p14:tracePt t="35901" x="3625850" y="5397500"/>
          <p14:tracePt t="35917" x="3625850" y="5403850"/>
          <p14:tracePt t="35951" x="3619500" y="5403850"/>
          <p14:tracePt t="35973" x="3613150" y="5410200"/>
          <p14:tracePt t="35985" x="3606800" y="5410200"/>
          <p14:tracePt t="36001" x="3600450" y="5410200"/>
          <p14:tracePt t="36017" x="3587750" y="5416550"/>
          <p14:tracePt t="36034" x="3581400" y="5422900"/>
          <p14:tracePt t="36130" x="3575050" y="5422900"/>
          <p14:tracePt t="36141" x="3568700" y="5422900"/>
          <p14:tracePt t="36151" x="3568700" y="5429250"/>
          <p14:tracePt t="36167" x="3562350" y="5429250"/>
          <p14:tracePt t="36184" x="3556000" y="5429250"/>
          <p14:tracePt t="36739" x="3562350" y="5422900"/>
          <p14:tracePt t="36756" x="3568700" y="5422900"/>
          <p14:tracePt t="36785" x="3575050" y="5422900"/>
          <p14:tracePt t="36899" x="3575050" y="5416550"/>
          <p14:tracePt t="36937" x="3568700" y="5416550"/>
          <p14:tracePt t="36949" x="3562350" y="5416550"/>
          <p14:tracePt t="36965" x="3549650" y="5422900"/>
          <p14:tracePt t="36981" x="3543300" y="5429250"/>
          <p14:tracePt t="36989" x="3530600" y="5435600"/>
          <p14:tracePt t="37000" x="3517900" y="5441950"/>
          <p14:tracePt t="37017" x="3492500" y="5454650"/>
          <p14:tracePt t="37033" x="3460750" y="5454650"/>
          <p14:tracePt t="37050" x="3435350" y="5454650"/>
          <p14:tracePt t="37067" x="3384550" y="5454650"/>
          <p14:tracePt t="37083" x="3295650" y="5461000"/>
          <p14:tracePt t="37100" x="3238500" y="5467350"/>
          <p14:tracePt t="37117" x="3175000" y="5473700"/>
          <p14:tracePt t="37133" x="3149600" y="5473700"/>
          <p14:tracePt t="37150" x="3124200" y="5473700"/>
          <p14:tracePt t="37167" x="3098800" y="5473700"/>
          <p14:tracePt t="37183" x="2984500" y="5473700"/>
          <p14:tracePt t="37200" x="2876550" y="5448300"/>
          <p14:tracePt t="37217" x="2774950" y="5429250"/>
          <p14:tracePt t="37233" x="2698750" y="5397500"/>
          <p14:tracePt t="37250" x="2660650" y="5378450"/>
          <p14:tracePt t="37267" x="2647950" y="5378450"/>
          <p14:tracePt t="37314" x="2641600" y="5378450"/>
          <p14:tracePt t="37330" x="2635250" y="5378450"/>
          <p14:tracePt t="37339" x="2622550" y="5378450"/>
          <p14:tracePt t="37350" x="2597150" y="5372100"/>
          <p14:tracePt t="37367" x="2451100" y="5359400"/>
          <p14:tracePt t="37383" x="2400300" y="5346700"/>
          <p14:tracePt t="37400" x="2374900" y="5346700"/>
          <p14:tracePt t="37417" x="2349500" y="5340350"/>
          <p14:tracePt t="37433" x="2330450" y="5340350"/>
          <p14:tracePt t="37450" x="2311400" y="5334000"/>
          <p14:tracePt t="37467" x="2305050" y="5334000"/>
          <p14:tracePt t="37483" x="2286000" y="5327650"/>
          <p14:tracePt t="37500" x="2247900" y="5327650"/>
          <p14:tracePt t="37517" x="2228850" y="5327650"/>
          <p14:tracePt t="37533" x="2203450" y="5327650"/>
          <p14:tracePt t="37550" x="2184400" y="5327650"/>
          <p14:tracePt t="37567" x="2165350" y="5327650"/>
          <p14:tracePt t="37583" x="2159000" y="5327650"/>
          <p14:tracePt t="37691" x="2159000" y="5321300"/>
          <p14:tracePt t="38019" x="2159000" y="5314950"/>
          <p14:tracePt t="38031" x="2159000" y="5308600"/>
          <p14:tracePt t="38122" x="2165350" y="5302250"/>
          <p14:tracePt t="38133" x="2171700" y="5302250"/>
          <p14:tracePt t="38177" x="2171700" y="5295900"/>
          <p14:tracePt t="38203" x="2178050" y="5289550"/>
          <p14:tracePt t="38239" x="2184400" y="5283200"/>
          <p14:tracePt t="38255" x="2184400" y="5276850"/>
          <p14:tracePt t="38265" x="2190750" y="5276850"/>
          <p14:tracePt t="38935" x="2190750" y="5270500"/>
          <p14:tracePt t="38945" x="2197100" y="5264150"/>
          <p14:tracePt t="38970" x="2203450" y="5264150"/>
          <p14:tracePt t="39007" x="2203450" y="5257800"/>
          <p14:tracePt t="39015" x="2209800" y="5251450"/>
          <p14:tracePt t="39028" x="2209800" y="5245100"/>
          <p14:tracePt t="39802" x="2216150" y="5238750"/>
          <p14:tracePt t="39809" x="2222500" y="5238750"/>
          <p14:tracePt t="39815" x="2228850" y="5232400"/>
          <p14:tracePt t="39832" x="2228850" y="5226050"/>
          <p14:tracePt t="41386" x="2235200" y="5226050"/>
          <p14:tracePt t="41393" x="2241550" y="5226050"/>
          <p14:tracePt t="41519" x="2247900" y="5226050"/>
          <p14:tracePt t="41875" x="2254250" y="5226050"/>
          <p14:tracePt t="42125" x="2260600" y="5226050"/>
          <p14:tracePt t="42136" x="2266950" y="5226050"/>
          <p14:tracePt t="42179" x="2273300" y="5226050"/>
          <p14:tracePt t="42187" x="2279650" y="5226050"/>
          <p14:tracePt t="42196" x="2286000" y="5226050"/>
          <p14:tracePt t="42219" x="2292350" y="5226050"/>
          <p14:tracePt t="42381" x="2298700" y="5226050"/>
          <p14:tracePt t="42389" x="2305050" y="5226050"/>
          <p14:tracePt t="42405" x="2311400" y="5219700"/>
          <p14:tracePt t="42414" x="2317750" y="5219700"/>
          <p14:tracePt t="42431" x="2324100" y="5219700"/>
          <p14:tracePt t="42448" x="2330450" y="5219700"/>
          <p14:tracePt t="43725" x="2324100" y="5219700"/>
          <p14:tracePt t="50057" x="2330450" y="5219700"/>
          <p14:tracePt t="50066" x="2336800" y="5219700"/>
          <p14:tracePt t="50074" x="2336800" y="5213350"/>
          <p14:tracePt t="50081" x="2343150" y="5213350"/>
          <p14:tracePt t="50094" x="2349500" y="5213350"/>
          <p14:tracePt t="50111" x="2349500" y="5207000"/>
          <p14:tracePt t="52581" x="2355850" y="5207000"/>
          <p14:tracePt t="52588" x="2368550" y="5219700"/>
          <p14:tracePt t="52595" x="2374900" y="5232400"/>
          <p14:tracePt t="52616" x="2381250" y="5238750"/>
          <p14:tracePt t="52627" x="2393950" y="5251450"/>
          <p14:tracePt t="52643" x="2413000" y="5264150"/>
          <p14:tracePt t="52660" x="2432050" y="5276850"/>
          <p14:tracePt t="52676" x="2438400" y="5289550"/>
          <p14:tracePt t="52693" x="2444750" y="5295900"/>
          <p14:tracePt t="52726" x="2451100" y="5308600"/>
          <p14:tracePt t="52743" x="2476500" y="5346700"/>
          <p14:tracePt t="52760" x="2508250" y="5378450"/>
          <p14:tracePt t="52776" x="2520950" y="5422900"/>
          <p14:tracePt t="52793" x="2533650" y="5448300"/>
          <p14:tracePt t="52810" x="2533650" y="5473700"/>
          <p14:tracePt t="52826" x="2533650" y="5480050"/>
          <p14:tracePt t="52843" x="2540000" y="5480050"/>
          <p14:tracePt t="52860" x="2552700" y="5505450"/>
          <p14:tracePt t="52876" x="2578100" y="5537200"/>
          <p14:tracePt t="52893" x="2597150" y="5568950"/>
          <p14:tracePt t="52910" x="2622550" y="5613400"/>
          <p14:tracePt t="52926" x="2641600" y="5638800"/>
          <p14:tracePt t="52943" x="2641600" y="5670550"/>
          <p14:tracePt t="52960" x="2641600" y="5676900"/>
          <p14:tracePt t="53033" x="2647950" y="5683250"/>
          <p14:tracePt t="53041" x="2654300" y="5695950"/>
          <p14:tracePt t="53051" x="2654300" y="5702300"/>
          <p14:tracePt t="53059" x="2660650" y="5708650"/>
          <p14:tracePt t="53076" x="2667000" y="5708650"/>
          <p14:tracePt t="53142" x="2667000" y="5715000"/>
          <p14:tracePt t="53165" x="2673350" y="5715000"/>
          <p14:tracePt t="53173" x="2686050" y="5721350"/>
          <p14:tracePt t="53182" x="2698750" y="5727700"/>
          <p14:tracePt t="53193" x="2711450" y="5734050"/>
          <p14:tracePt t="53210" x="2736850" y="5746750"/>
          <p14:tracePt t="53226" x="2762250" y="5753100"/>
          <p14:tracePt t="53243" x="2774950" y="5759450"/>
          <p14:tracePt t="53260" x="2781300" y="5759450"/>
          <p14:tracePt t="53276" x="2794000" y="5772150"/>
          <p14:tracePt t="53293" x="2819400" y="5778500"/>
          <p14:tracePt t="53310" x="2844800" y="5791200"/>
          <p14:tracePt t="53326" x="2870200" y="5797550"/>
          <p14:tracePt t="53343" x="2889250" y="5803900"/>
          <p14:tracePt t="53359" x="2901950" y="5803900"/>
          <p14:tracePt t="53376" x="2901950" y="5810250"/>
          <p14:tracePt t="53579" x="2908300" y="5810250"/>
          <p14:tracePt t="53607" x="2914650" y="5810250"/>
          <p14:tracePt t="53619" x="2921000" y="5810250"/>
          <p14:tracePt t="53911" x="2927350" y="5810250"/>
          <p14:tracePt t="53927" x="2933700" y="5803900"/>
          <p14:tracePt t="53935" x="2940050" y="5803900"/>
          <p14:tracePt t="53943" x="2946400" y="5803900"/>
          <p14:tracePt t="53959" x="2952750" y="5797550"/>
          <p14:tracePt t="54252" x="2959100" y="5797550"/>
          <p14:tracePt t="54268" x="2965450" y="5791200"/>
          <p14:tracePt t="54310" x="2965450" y="5784850"/>
          <p14:tracePt t="54334" x="2971800" y="5784850"/>
          <p14:tracePt t="54353" x="2978150" y="5784850"/>
          <p14:tracePt t="54362" x="2978150" y="5778500"/>
          <p14:tracePt t="54374" x="2984500" y="5772150"/>
          <p14:tracePt t="54380" x="2990850" y="5772150"/>
          <p14:tracePt t="54392" x="2997200" y="5765800"/>
          <p14:tracePt t="54409" x="3003550" y="5765800"/>
          <p14:tracePt t="54426" x="3016250" y="5759450"/>
          <p14:tracePt t="54442" x="3022600" y="5753100"/>
          <p14:tracePt t="54509" x="3028950" y="5753100"/>
          <p14:tracePt t="54533" x="3035300" y="5746750"/>
          <p14:tracePt t="54543" x="3035300" y="5740400"/>
          <p14:tracePt t="54552" x="3041650" y="5734050"/>
          <p14:tracePt t="54564" x="3048000" y="5734050"/>
          <p14:tracePt t="54634" x="3054350" y="5727700"/>
          <p14:tracePt t="54645" x="3060700" y="5727700"/>
          <p14:tracePt t="54654" x="3067050" y="5727700"/>
          <p14:tracePt t="54661" x="3073400" y="5727700"/>
          <p14:tracePt t="54737" x="3073400" y="5721350"/>
          <p14:tracePt t="54785" x="3079750" y="5715000"/>
          <p14:tracePt t="54798" x="3086100" y="5708650"/>
          <p14:tracePt t="54805" x="3092450" y="5708650"/>
          <p14:tracePt t="54814" x="3098800" y="5708650"/>
          <p14:tracePt t="54825" x="3098800" y="5702300"/>
          <p14:tracePt t="54842" x="3105150" y="5702300"/>
          <p14:tracePt t="54927" x="3105150" y="5695950"/>
          <p14:tracePt t="54950" x="3111500" y="5689600"/>
          <p14:tracePt t="54981" x="3111500" y="5683250"/>
          <p14:tracePt t="54990" x="3111500" y="5676900"/>
          <p14:tracePt t="54997" x="3111500" y="5670550"/>
          <p14:tracePt t="55009" x="3111500" y="5664200"/>
          <p14:tracePt t="55025" x="3111500" y="5657850"/>
          <p14:tracePt t="55042" x="3111500" y="5651500"/>
          <p14:tracePt t="55059" x="3105150" y="5645150"/>
          <p14:tracePt t="55099" x="3105150" y="5638800"/>
          <p14:tracePt t="55111" x="3111500" y="5632450"/>
          <p14:tracePt t="55134" x="3111500" y="5626100"/>
          <p14:tracePt t="55199" x="3117850" y="5619750"/>
          <p14:tracePt t="55211" x="3124200" y="5613400"/>
          <p14:tracePt t="55219" x="3136900" y="5613400"/>
          <p14:tracePt t="55227" x="3149600" y="5607050"/>
          <p14:tracePt t="55242" x="3162300" y="5588000"/>
          <p14:tracePt t="55259" x="3187700" y="5575300"/>
          <p14:tracePt t="55293" x="3194050" y="5575300"/>
          <p14:tracePt t="55309" x="3200400" y="5575300"/>
          <p14:tracePt t="55325" x="3213100" y="5562600"/>
          <p14:tracePt t="55342" x="3251200" y="5543550"/>
          <p14:tracePt t="55359" x="3276600" y="5530850"/>
          <p14:tracePt t="55375" x="3282950" y="5524500"/>
          <p14:tracePt t="55411" x="3289300" y="5518150"/>
          <p14:tracePt t="55425" x="3302000" y="5511800"/>
          <p14:tracePt t="55442" x="3327400" y="5492750"/>
          <p14:tracePt t="55459" x="3352800" y="5480050"/>
          <p14:tracePt t="55475" x="3378200" y="5467350"/>
          <p14:tracePt t="55547" x="3384550" y="5467350"/>
          <p14:tracePt t="55575" x="3390900" y="5461000"/>
          <p14:tracePt t="55584" x="3403600" y="5454650"/>
          <p14:tracePt t="55592" x="3409950" y="5448300"/>
          <p14:tracePt t="55608" x="3416300" y="5441950"/>
          <p14:tracePt t="55625" x="3429000" y="5435600"/>
          <p14:tracePt t="55642" x="3441700" y="5422900"/>
          <p14:tracePt t="55658" x="3473450" y="5397500"/>
          <p14:tracePt t="55675" x="3505200" y="5359400"/>
          <p14:tracePt t="55692" x="3581400" y="5251450"/>
          <p14:tracePt t="55708" x="3613150" y="5200650"/>
          <p14:tracePt t="55725" x="3619500" y="5156200"/>
          <p14:tracePt t="55742" x="3625850" y="5099050"/>
          <p14:tracePt t="55758" x="3638550" y="5054600"/>
          <p14:tracePt t="55775" x="3644900" y="5029200"/>
          <p14:tracePt t="55792" x="3651250" y="5016500"/>
          <p14:tracePt t="55808" x="3657600" y="4978400"/>
          <p14:tracePt t="55825" x="3683000" y="4921250"/>
          <p14:tracePt t="55842" x="3708400" y="4800600"/>
          <p14:tracePt t="55859" x="3765550" y="4622800"/>
          <p14:tracePt t="55875" x="3784600" y="4572000"/>
          <p14:tracePt t="55892" x="3790950" y="4546600"/>
          <p14:tracePt t="55908" x="3790950" y="4527550"/>
          <p14:tracePt t="55925" x="3790950" y="4502150"/>
          <p14:tracePt t="55942" x="3790950" y="4476750"/>
          <p14:tracePt t="55958" x="3790950" y="4464050"/>
          <p14:tracePt t="55975" x="3810000" y="4419600"/>
          <p14:tracePt t="55992" x="3829050" y="4349750"/>
          <p14:tracePt t="56008" x="3848100" y="4305300"/>
          <p14:tracePt t="56025" x="3873500" y="4279900"/>
          <p14:tracePt t="56042" x="3905250" y="4248150"/>
          <p14:tracePt t="56058" x="3924300" y="4229100"/>
          <p14:tracePt t="56075" x="3924300" y="4222750"/>
          <p14:tracePt t="56092" x="3937000" y="4216400"/>
          <p14:tracePt t="56108" x="3943350" y="4210050"/>
          <p14:tracePt t="56150" x="3943350" y="4203700"/>
          <p14:tracePt t="56162" x="3949700" y="4197350"/>
          <p14:tracePt t="56175" x="3962400" y="4184650"/>
          <p14:tracePt t="56192" x="4006850" y="4121150"/>
          <p14:tracePt t="56208" x="4032250" y="4083050"/>
          <p14:tracePt t="56225" x="4057650" y="4057650"/>
          <p14:tracePt t="56241" x="4083050" y="4032250"/>
          <p14:tracePt t="56258" x="4095750" y="4006850"/>
          <p14:tracePt t="56275" x="4114800" y="3981450"/>
          <p14:tracePt t="56292" x="4140200" y="3949700"/>
          <p14:tracePt t="56308" x="4165600" y="3917950"/>
          <p14:tracePt t="56325" x="4210050" y="3879850"/>
          <p14:tracePt t="56341" x="4235450" y="3841750"/>
          <p14:tracePt t="56358" x="4254500" y="3816350"/>
          <p14:tracePt t="56375" x="4260850" y="3803650"/>
          <p14:tracePt t="56391" x="4260850" y="3771900"/>
          <p14:tracePt t="56408" x="4267200" y="3721100"/>
          <p14:tracePt t="56425" x="4273550" y="3683000"/>
          <p14:tracePt t="56441" x="4292600" y="3625850"/>
          <p14:tracePt t="56458" x="4324350" y="3600450"/>
          <p14:tracePt t="56475" x="4337050" y="3575050"/>
          <p14:tracePt t="56491" x="4343400" y="3549650"/>
          <p14:tracePt t="56508" x="4349750" y="3524250"/>
          <p14:tracePt t="56525" x="4362450" y="3492500"/>
          <p14:tracePt t="56541" x="4375150" y="3460750"/>
          <p14:tracePt t="56558" x="4387850" y="3435350"/>
          <p14:tracePt t="56575" x="4394200" y="3397250"/>
          <p14:tracePt t="56591" x="4406900" y="3359150"/>
          <p14:tracePt t="56608" x="4413250" y="3340100"/>
          <p14:tracePt t="56625" x="4419600" y="3321050"/>
          <p14:tracePt t="56641" x="4438650" y="3295650"/>
          <p14:tracePt t="56658" x="4451350" y="3270250"/>
          <p14:tracePt t="56675" x="4470400" y="3232150"/>
          <p14:tracePt t="56691" x="4476750" y="3206750"/>
          <p14:tracePt t="56708" x="4483100" y="3187700"/>
          <p14:tracePt t="56725" x="4489450" y="3181350"/>
          <p14:tracePt t="56741" x="4495800" y="3168650"/>
          <p14:tracePt t="56758" x="4502150" y="3155950"/>
          <p14:tracePt t="56775" x="4508500" y="3149600"/>
          <p14:tracePt t="56791" x="4508500" y="3143250"/>
          <p14:tracePt t="56808" x="4508500" y="3136900"/>
          <p14:tracePt t="56841" x="4521200" y="3111500"/>
          <p14:tracePt t="56858" x="4533900" y="3098800"/>
          <p14:tracePt t="56875" x="4540250" y="3098800"/>
          <p14:tracePt t="56908" x="4546600" y="3098800"/>
          <p14:tracePt t="56933" x="4546600" y="3092450"/>
          <p14:tracePt t="56958" x="4552950" y="3086100"/>
          <p14:tracePt t="56966" x="4552950" y="3073400"/>
          <p14:tracePt t="56975" x="4559300" y="3067050"/>
          <p14:tracePt t="56991" x="4565650" y="3067050"/>
          <p14:tracePt t="57008" x="4572000" y="3067050"/>
          <p14:tracePt t="57032" x="4572000" y="3060700"/>
          <p14:tracePt t="57179" x="4572000" y="3054350"/>
          <p14:tracePt t="57196" x="4578350" y="3054350"/>
          <p14:tracePt t="57203" x="4578350" y="3041650"/>
          <p14:tracePt t="57211" x="4584700" y="3035300"/>
          <p14:tracePt t="57224" x="4597400" y="3022600"/>
          <p14:tracePt t="57241" x="4616450" y="2997200"/>
          <p14:tracePt t="57258" x="4654550" y="2952750"/>
          <p14:tracePt t="57274" x="4660900" y="2952750"/>
          <p14:tracePt t="57441" x="4667250" y="2940050"/>
          <p14:tracePt t="57453" x="4673600" y="2933700"/>
          <p14:tracePt t="57495" x="4679950" y="2927350"/>
          <p14:tracePt t="57507" x="4686300" y="2921000"/>
          <p14:tracePt t="57515" x="4686300" y="2914650"/>
          <p14:tracePt t="57524" x="4692650" y="2908300"/>
          <p14:tracePt t="57541" x="4711700" y="2895600"/>
          <p14:tracePt t="57558" x="4737100" y="2870200"/>
          <p14:tracePt t="57574" x="4762500" y="2857500"/>
          <p14:tracePt t="57591" x="4781550" y="2851150"/>
          <p14:tracePt t="57707" x="4787900" y="2851150"/>
          <p14:tracePt t="57735" x="4794250" y="2851150"/>
          <p14:tracePt t="57741" x="4794250" y="2844800"/>
          <p14:tracePt t="57999" x="4787900" y="2844800"/>
          <p14:tracePt t="58007" x="4781550" y="2844800"/>
          <p14:tracePt t="59364" x="4794250" y="2844800"/>
          <p14:tracePt t="59371" x="4800600" y="2844800"/>
          <p14:tracePt t="59379" x="4813300" y="2851150"/>
          <p14:tracePt t="59390" x="4826000" y="2857500"/>
          <p14:tracePt t="59407" x="4851400" y="2876550"/>
          <p14:tracePt t="59423" x="4857750" y="2876550"/>
          <p14:tracePt t="60803" x="4851400" y="2876550"/>
          <p14:tracePt t="60812" x="4838700" y="2863850"/>
          <p14:tracePt t="60819" x="4826000" y="2851150"/>
          <p14:tracePt t="60827" x="4819650" y="2844800"/>
          <p14:tracePt t="60839" x="4813300" y="2838450"/>
          <p14:tracePt t="60856" x="4813300" y="2825750"/>
          <p14:tracePt t="60945" x="4800600" y="2819400"/>
          <p14:tracePt t="60961" x="4800600" y="2813050"/>
          <p14:tracePt t="61204" x="4794250" y="2813050"/>
          <p14:tracePt t="61217" x="4787900" y="2819400"/>
          <p14:tracePt t="61225" x="4762500" y="2825750"/>
          <p14:tracePt t="61234" x="4749800" y="2832100"/>
          <p14:tracePt t="61242" x="4737100" y="2838450"/>
          <p14:tracePt t="61256" x="4730750" y="2838450"/>
          <p14:tracePt t="61273" x="4724400" y="2838450"/>
          <p14:tracePt t="61289" x="4705350" y="2844800"/>
          <p14:tracePt t="61306" x="4692650" y="2844800"/>
          <p14:tracePt t="61323" x="4660900" y="2851150"/>
          <p14:tracePt t="61341" x="4610100" y="2851150"/>
          <p14:tracePt t="61343" x="4591050" y="2851150"/>
          <p14:tracePt t="61356" x="4552950" y="2851150"/>
          <p14:tracePt t="61372" x="4400550" y="2851150"/>
          <p14:tracePt t="61389" x="4121150" y="2933700"/>
          <p14:tracePt t="61406" x="4000500" y="2971800"/>
          <p14:tracePt t="61422" x="3956050" y="2990850"/>
          <p14:tracePt t="61439" x="3924300" y="3022600"/>
          <p14:tracePt t="61456" x="3879850" y="3048000"/>
          <p14:tracePt t="61473" x="3829050" y="3079750"/>
          <p14:tracePt t="61489" x="3752850" y="3111500"/>
          <p14:tracePt t="61506" x="3651250" y="3155950"/>
          <p14:tracePt t="61522" x="3543300" y="3194050"/>
          <p14:tracePt t="61539" x="3390900" y="3257550"/>
          <p14:tracePt t="61556" x="3327400" y="3289300"/>
          <p14:tracePt t="61572" x="3282950" y="3302000"/>
          <p14:tracePt t="61589" x="3257550" y="3308350"/>
          <p14:tracePt t="61606" x="3238500" y="3314700"/>
          <p14:tracePt t="61622" x="3219450" y="3314700"/>
          <p14:tracePt t="61639" x="3194050" y="3321050"/>
          <p14:tracePt t="61656" x="3175000" y="3321050"/>
          <p14:tracePt t="61673" x="3136900" y="3327400"/>
          <p14:tracePt t="61689" x="3098800" y="3333750"/>
          <p14:tracePt t="61706" x="3035300" y="3346450"/>
          <p14:tracePt t="61722" x="3009900" y="3352800"/>
          <p14:tracePt t="61739" x="2990850" y="3359150"/>
          <p14:tracePt t="61756" x="2971800" y="3359150"/>
          <p14:tracePt t="61772" x="2946400" y="3371850"/>
          <p14:tracePt t="61789" x="2908300" y="3371850"/>
          <p14:tracePt t="61806" x="2876550" y="3371850"/>
          <p14:tracePt t="61822" x="2851150" y="3371850"/>
          <p14:tracePt t="61839" x="2832100" y="3371850"/>
          <p14:tracePt t="61856" x="2819400" y="3371850"/>
          <p14:tracePt t="61872" x="2813050" y="3371850"/>
          <p14:tracePt t="61889" x="2800350" y="3371850"/>
          <p14:tracePt t="62085" x="2794000" y="3371850"/>
          <p14:tracePt t="62105" x="2787650" y="3371850"/>
          <p14:tracePt t="62219" x="2781300" y="3365500"/>
          <p14:tracePt t="62325" x="2774950" y="3359150"/>
          <p14:tracePt t="62336" x="2768600" y="3352800"/>
          <p14:tracePt t="62344" x="2762250" y="3346450"/>
          <p14:tracePt t="62356" x="2755900" y="3346450"/>
          <p14:tracePt t="62372" x="2743200" y="3340100"/>
          <p14:tracePt t="62389" x="2724150" y="3333750"/>
          <p14:tracePt t="62405" x="2698750" y="3321050"/>
          <p14:tracePt t="62422" x="2654300" y="3308350"/>
          <p14:tracePt t="62439" x="2603500" y="3295650"/>
          <p14:tracePt t="62455" x="2597150" y="3289300"/>
          <p14:tracePt t="62472" x="2584450" y="3276600"/>
          <p14:tracePt t="62489" x="2571750" y="3276600"/>
          <p14:tracePt t="62522" x="2565400" y="3270250"/>
          <p14:tracePt t="62622" x="2559050" y="3270250"/>
          <p14:tracePt t="62798" x="2552700" y="3270250"/>
          <p14:tracePt t="62810" x="2546350" y="3263900"/>
          <p14:tracePt t="62817" x="2540000" y="3263900"/>
          <p14:tracePt t="62823" x="2527300" y="3263900"/>
          <p14:tracePt t="62839" x="2514600" y="3263900"/>
          <p14:tracePt t="62855" x="2482850" y="3263900"/>
          <p14:tracePt t="62872" x="2470150" y="3263900"/>
          <p14:tracePt t="62889" x="2463800" y="3263900"/>
          <p14:tracePt t="65612" x="2463800" y="3257550"/>
          <p14:tracePt t="65621" x="2457450" y="3257550"/>
          <p14:tracePt t="65627" x="2451100" y="3257550"/>
          <p14:tracePt t="65639" x="2444750" y="3257550"/>
          <p14:tracePt t="65660" x="2438400" y="3257550"/>
          <p14:tracePt t="65671" x="2432050" y="3257550"/>
          <p14:tracePt t="65687" x="2413000" y="3251200"/>
          <p14:tracePt t="65704" x="2400300" y="3244850"/>
          <p14:tracePt t="65721" x="2387600" y="3244850"/>
          <p14:tracePt t="65737" x="2374900" y="3238500"/>
          <p14:tracePt t="65754" x="2362200" y="3238500"/>
          <p14:tracePt t="65770" x="2355850" y="3238500"/>
          <p14:tracePt t="65787" x="2330450" y="3238500"/>
          <p14:tracePt t="65804" x="2311400" y="3238500"/>
          <p14:tracePt t="65820" x="2286000" y="3238500"/>
          <p14:tracePt t="65837" x="2209800" y="3251200"/>
          <p14:tracePt t="65854" x="2127250" y="3270250"/>
          <p14:tracePt t="65870" x="2051050" y="3289300"/>
          <p14:tracePt t="65887" x="2025650" y="3302000"/>
          <p14:tracePt t="65967" x="2019300" y="3302000"/>
          <p14:tracePt t="65995" x="2012950" y="3308350"/>
          <p14:tracePt t="66007" x="2000250" y="3314700"/>
          <p14:tracePt t="66015" x="1987550" y="3327400"/>
          <p14:tracePt t="66023" x="1955800" y="3340100"/>
          <p14:tracePt t="66037" x="1905000" y="3371850"/>
          <p14:tracePt t="66054" x="1803400" y="3409950"/>
          <p14:tracePt t="66071" x="1708150" y="3435350"/>
          <p14:tracePt t="66087" x="1600200" y="3460750"/>
          <p14:tracePt t="66104" x="1492250" y="3498850"/>
          <p14:tracePt t="66120" x="1409700" y="3524250"/>
          <p14:tracePt t="66137" x="1358900" y="3536950"/>
          <p14:tracePt t="66154" x="1295400" y="3549650"/>
          <p14:tracePt t="66170" x="1250950" y="3562350"/>
          <p14:tracePt t="66187" x="1168400" y="3594100"/>
          <p14:tracePt t="66204" x="1123950" y="3600450"/>
          <p14:tracePt t="66220" x="1085850" y="3600450"/>
          <p14:tracePt t="66237" x="1054100" y="3606800"/>
          <p14:tracePt t="66254" x="1028700" y="3613150"/>
          <p14:tracePt t="66270" x="1003300" y="3613150"/>
          <p14:tracePt t="66287" x="984250" y="3613150"/>
          <p14:tracePt t="66331" x="977900" y="3613150"/>
          <p14:tracePt t="66339" x="971550" y="3613150"/>
          <p14:tracePt t="66401" x="958850" y="3613150"/>
          <p14:tracePt t="66409" x="946150" y="3619500"/>
          <p14:tracePt t="66417" x="939800" y="3625850"/>
          <p14:tracePt t="66426" x="933450" y="3625850"/>
          <p14:tracePt t="66439" x="927100" y="3632200"/>
          <p14:tracePt t="66454" x="920750" y="3632200"/>
          <p14:tracePt t="66470" x="914400" y="3638550"/>
          <p14:tracePt t="66487" x="914400" y="3644900"/>
          <p14:tracePt t="66503" x="914400" y="3651250"/>
          <p14:tracePt t="66593" x="901700" y="3651250"/>
          <p14:tracePt t="66603" x="895350" y="3657600"/>
          <p14:tracePt t="66611" x="889000" y="3663950"/>
          <p14:tracePt t="66620" x="882650" y="3670300"/>
          <p14:tracePt t="66637" x="876300" y="3676650"/>
          <p14:tracePt t="66725" x="876300" y="3683000"/>
          <p14:tracePt t="66737" x="876300" y="3689350"/>
          <p14:tracePt t="66761" x="876300" y="3695700"/>
          <p14:tracePt t="66779" x="869950" y="3702050"/>
          <p14:tracePt t="66793" x="869950" y="3708400"/>
          <p14:tracePt t="66839" x="869950" y="3714750"/>
          <p14:tracePt t="66865" x="869950" y="3721100"/>
          <p14:tracePt t="66879" x="863600" y="3727450"/>
          <p14:tracePt t="66885" x="857250" y="3727450"/>
          <p14:tracePt t="66894" x="857250" y="3733800"/>
          <p14:tracePt t="66903" x="850900" y="3733800"/>
          <p14:tracePt t="66920" x="850900" y="3740150"/>
          <p14:tracePt t="66937" x="844550" y="3746500"/>
          <p14:tracePt t="66953" x="838200" y="3765550"/>
          <p14:tracePt t="66970" x="831850" y="3771900"/>
          <p14:tracePt t="66987" x="825500" y="3797300"/>
          <p14:tracePt t="67003" x="825500" y="3810000"/>
          <p14:tracePt t="67020" x="819150" y="3816350"/>
          <p14:tracePt t="67037" x="819150" y="3822700"/>
          <p14:tracePt t="67070" x="806450" y="3841750"/>
          <p14:tracePt t="67087" x="793750" y="3848100"/>
          <p14:tracePt t="67103" x="787400" y="3854450"/>
          <p14:tracePt t="67120" x="787400" y="3860800"/>
          <p14:tracePt t="67153" x="787400" y="3873500"/>
          <p14:tracePt t="67170" x="787400" y="3886200"/>
          <p14:tracePt t="67187" x="787400" y="3898900"/>
          <p14:tracePt t="67203" x="787400" y="3905250"/>
          <p14:tracePt t="67220" x="787400" y="3911600"/>
          <p14:tracePt t="67793" x="793750" y="3911600"/>
          <p14:tracePt t="67812" x="800100" y="3911600"/>
          <p14:tracePt t="67849" x="800100" y="3905250"/>
          <p14:tracePt t="69497" x="812800" y="3898900"/>
          <p14:tracePt t="69505" x="819150" y="3898900"/>
          <p14:tracePt t="69514" x="825500" y="3898900"/>
          <p14:tracePt t="69521" x="831850" y="3898900"/>
          <p14:tracePt t="69535" x="844550" y="3898900"/>
          <p14:tracePt t="69552" x="889000" y="3898900"/>
          <p14:tracePt t="69569" x="1003300" y="3937000"/>
          <p14:tracePt t="69585" x="1136650" y="3975100"/>
          <p14:tracePt t="69602" x="1295400" y="4038600"/>
          <p14:tracePt t="69619" x="1460500" y="4095750"/>
          <p14:tracePt t="69635" x="1568450" y="4133850"/>
          <p14:tracePt t="69652" x="1612900" y="4159250"/>
          <p14:tracePt t="69669" x="1644650" y="4191000"/>
          <p14:tracePt t="69685" x="1682750" y="4229100"/>
          <p14:tracePt t="69702" x="1714500" y="4248150"/>
          <p14:tracePt t="69719" x="1739900" y="4260850"/>
          <p14:tracePt t="69735" x="1765300" y="4273550"/>
          <p14:tracePt t="69752" x="1790700" y="4286250"/>
          <p14:tracePt t="69769" x="1835150" y="4311650"/>
          <p14:tracePt t="69786" x="1917700" y="4343400"/>
          <p14:tracePt t="69802" x="2012950" y="4406900"/>
          <p14:tracePt t="69819" x="2120900" y="4476750"/>
          <p14:tracePt t="69836" x="2197100" y="4527550"/>
          <p14:tracePt t="69852" x="2241550" y="4552950"/>
          <p14:tracePt t="69869" x="2266950" y="4578350"/>
          <p14:tracePt t="69885" x="2311400" y="4603750"/>
          <p14:tracePt t="69902" x="2406650" y="4648200"/>
          <p14:tracePt t="69919" x="2559050" y="4737100"/>
          <p14:tracePt t="69935" x="2762250" y="4902200"/>
          <p14:tracePt t="69952" x="2825750" y="4959350"/>
          <p14:tracePt t="69969" x="2844800" y="4978400"/>
          <p14:tracePt t="69985" x="2857500" y="4984750"/>
          <p14:tracePt t="70002" x="2870200" y="4991100"/>
          <p14:tracePt t="70049" x="2876550" y="4997450"/>
          <p14:tracePt t="70057" x="2882900" y="5010150"/>
          <p14:tracePt t="70069" x="2901950" y="5022850"/>
          <p14:tracePt t="70085" x="2933700" y="5048250"/>
          <p14:tracePt t="70102" x="2971800" y="5073650"/>
          <p14:tracePt t="70119" x="3009900" y="5099050"/>
          <p14:tracePt t="70135" x="3028950" y="5124450"/>
          <p14:tracePt t="70152" x="3041650" y="5137150"/>
          <p14:tracePt t="70169" x="3079750" y="5175250"/>
          <p14:tracePt t="70185" x="3155950" y="5245100"/>
          <p14:tracePt t="70202" x="3225800" y="5314950"/>
          <p14:tracePt t="70219" x="3276600" y="5353050"/>
          <p14:tracePt t="70235" x="3371850" y="5397500"/>
          <p14:tracePt t="70252" x="3435350" y="5429250"/>
          <p14:tracePt t="70268" x="3479800" y="5441950"/>
          <p14:tracePt t="70285" x="3530600" y="5473700"/>
          <p14:tracePt t="70302" x="3613150" y="5505450"/>
          <p14:tracePt t="70318" x="3663950" y="5524500"/>
          <p14:tracePt t="70335" x="3689350" y="5543550"/>
          <p14:tracePt t="70352" x="3714750" y="5568950"/>
          <p14:tracePt t="70353" x="3740150" y="5575300"/>
          <p14:tracePt t="70369" x="3759200" y="5581650"/>
          <p14:tracePt t="70385" x="3784600" y="5600700"/>
          <p14:tracePt t="70402" x="3810000" y="5613400"/>
          <p14:tracePt t="70418" x="3835400" y="5632450"/>
          <p14:tracePt t="70435" x="3867150" y="5651500"/>
          <p14:tracePt t="70452" x="3930650" y="5676900"/>
          <p14:tracePt t="70469" x="4038600" y="5683250"/>
          <p14:tracePt t="70485" x="4089400" y="5683250"/>
          <p14:tracePt t="70502" x="4127500" y="5676900"/>
          <p14:tracePt t="70518" x="4152900" y="5670550"/>
          <p14:tracePt t="70535" x="4178300" y="5670550"/>
          <p14:tracePt t="70552" x="4203700" y="5670550"/>
          <p14:tracePt t="70568" x="4229100" y="5676900"/>
          <p14:tracePt t="70585" x="4279900" y="5683250"/>
          <p14:tracePt t="70602" x="4337050" y="5683250"/>
          <p14:tracePt t="70619" x="4413250" y="5657850"/>
          <p14:tracePt t="70635" x="4451350" y="5645150"/>
          <p14:tracePt t="70652" x="4476750" y="5632450"/>
          <p14:tracePt t="70668" x="4483100" y="5632450"/>
          <p14:tracePt t="70739" x="4489450" y="5626100"/>
          <p14:tracePt t="70748" x="4508500" y="5613400"/>
          <p14:tracePt t="70756" x="4521200" y="5600700"/>
          <p14:tracePt t="70768" x="4546600" y="5594350"/>
          <p14:tracePt t="70785" x="4578350" y="5581650"/>
          <p14:tracePt t="70802" x="4616450" y="5575300"/>
          <p14:tracePt t="70818" x="4622800" y="5568950"/>
          <p14:tracePt t="70857" x="4629150" y="5568950"/>
          <p14:tracePt t="70869" x="4635500" y="5568950"/>
          <p14:tracePt t="70885" x="4673600" y="5556250"/>
          <p14:tracePt t="70902" x="4711700" y="5549900"/>
          <p14:tracePt t="70918" x="4737100" y="5543550"/>
          <p14:tracePt t="70935" x="4749800" y="5543550"/>
          <p14:tracePt t="71081" x="4756150" y="5543550"/>
          <p14:tracePt t="71092" x="4762500" y="5543550"/>
          <p14:tracePt t="71099" x="4768850" y="5543550"/>
          <p14:tracePt t="71126" x="4775200" y="5543550"/>
          <p14:tracePt t="71133" x="4781550" y="5537200"/>
          <p14:tracePt t="71141" x="4794250" y="5537200"/>
          <p14:tracePt t="71151" x="4806950" y="5537200"/>
          <p14:tracePt t="71168" x="4832350" y="5530850"/>
          <p14:tracePt t="71185" x="4857750" y="5530850"/>
          <p14:tracePt t="71201" x="4883150" y="5530850"/>
          <p14:tracePt t="71218" x="4902200" y="5524500"/>
          <p14:tracePt t="71235" x="4940300" y="5524500"/>
          <p14:tracePt t="71251" x="4953000" y="5524500"/>
          <p14:tracePt t="71285" x="4959350" y="5524500"/>
          <p14:tracePt t="71313" x="4965700" y="5524500"/>
          <p14:tracePt t="71333" x="4972050" y="5524500"/>
          <p14:tracePt t="71342" x="4984750" y="5530850"/>
          <p14:tracePt t="71351" x="4991100" y="5530850"/>
          <p14:tracePt t="71368" x="5010150" y="5530850"/>
          <p14:tracePt t="71385" x="5035550" y="5530850"/>
          <p14:tracePt t="71401" x="5054600" y="5530850"/>
          <p14:tracePt t="71418" x="5073650" y="5530850"/>
          <p14:tracePt t="71435" x="5099050" y="5530850"/>
          <p14:tracePt t="71451" x="5111750" y="5530850"/>
          <p14:tracePt t="71557" x="5130800" y="5530850"/>
          <p14:tracePt t="71563" x="5143500" y="5530850"/>
          <p14:tracePt t="71572" x="5156200" y="5530850"/>
          <p14:tracePt t="71585" x="5168900" y="5530850"/>
          <p14:tracePt t="71601" x="5187950" y="5530850"/>
          <p14:tracePt t="71618" x="5194300" y="5530850"/>
          <p14:tracePt t="71651" x="5200650" y="5530850"/>
          <p14:tracePt t="71668" x="5213350" y="5530850"/>
          <p14:tracePt t="71685" x="5245100" y="5530850"/>
          <p14:tracePt t="71701" x="5251450" y="5530850"/>
          <p14:tracePt t="71735" x="5257800" y="5530850"/>
          <p14:tracePt t="71751" x="5264150" y="5530850"/>
          <p14:tracePt t="71768" x="5302250" y="5530850"/>
          <p14:tracePt t="71785" x="5334000" y="5530850"/>
          <p14:tracePt t="71801" x="5359400" y="5530850"/>
          <p14:tracePt t="71818" x="5365750" y="5530850"/>
          <p14:tracePt t="71856" x="5372100" y="5530850"/>
          <p14:tracePt t="71868" x="5384800" y="5530850"/>
          <p14:tracePt t="71884" x="5403850" y="5530850"/>
          <p14:tracePt t="71901" x="5422900" y="5530850"/>
          <p14:tracePt t="71918" x="5441950" y="5530850"/>
          <p14:tracePt t="71935" x="5480050" y="5524500"/>
          <p14:tracePt t="71951" x="5505450" y="5511800"/>
          <p14:tracePt t="71968" x="5530850" y="5505450"/>
          <p14:tracePt t="71984" x="5556250" y="5492750"/>
          <p14:tracePt t="72001" x="5581650" y="5486400"/>
          <p14:tracePt t="72018" x="5607050" y="5461000"/>
          <p14:tracePt t="72035" x="5645150" y="5454650"/>
          <p14:tracePt t="72051" x="5664200" y="5454650"/>
          <p14:tracePt t="72068" x="5670550" y="5454650"/>
          <p14:tracePt t="72084" x="5683250" y="5454650"/>
          <p14:tracePt t="72118" x="5702300" y="5454650"/>
          <p14:tracePt t="72134" x="5734050" y="5454650"/>
          <p14:tracePt t="72151" x="5759450" y="5454650"/>
          <p14:tracePt t="72168" x="5784850" y="5454650"/>
          <p14:tracePt t="72184" x="5803900" y="5454650"/>
          <p14:tracePt t="72201" x="5835650" y="5454650"/>
          <p14:tracePt t="72218" x="5848350" y="5454650"/>
          <p14:tracePt t="72234" x="5854700" y="5454650"/>
          <p14:tracePt t="72251" x="5873750" y="5454650"/>
          <p14:tracePt t="72268" x="5899150" y="5454650"/>
          <p14:tracePt t="72284" x="5924550" y="5454650"/>
          <p14:tracePt t="72301" x="5956300" y="5454650"/>
          <p14:tracePt t="72317" x="5981700" y="5454650"/>
          <p14:tracePt t="72334" x="6007100" y="5454650"/>
          <p14:tracePt t="72351" x="6026150" y="5461000"/>
          <p14:tracePt t="72367" x="6038850" y="5461000"/>
          <p14:tracePt t="72384" x="6045200" y="5467350"/>
          <p14:tracePt t="72401" x="6070600" y="5473700"/>
          <p14:tracePt t="72418" x="6096000" y="5473700"/>
          <p14:tracePt t="72434" x="6115050" y="5480050"/>
          <p14:tracePt t="72451" x="6140450" y="5480050"/>
          <p14:tracePt t="72468" x="6159500" y="5480050"/>
          <p14:tracePt t="72484" x="6172200" y="5480050"/>
          <p14:tracePt t="72501" x="6184900" y="5480050"/>
          <p14:tracePt t="72517" x="6203950" y="5480050"/>
          <p14:tracePt t="72534" x="6216650" y="5480050"/>
          <p14:tracePt t="72551" x="6229350" y="5480050"/>
          <p14:tracePt t="72567" x="6254750" y="5480050"/>
          <p14:tracePt t="72584" x="6280150" y="5480050"/>
          <p14:tracePt t="72601" x="6299200" y="5480050"/>
          <p14:tracePt t="72617" x="6311900" y="5480050"/>
          <p14:tracePt t="72634" x="6324600" y="5480050"/>
          <p14:tracePt t="72651" x="6356350" y="5480050"/>
          <p14:tracePt t="72667" x="6381750" y="5480050"/>
          <p14:tracePt t="72684" x="6407150" y="5480050"/>
          <p14:tracePt t="72701" x="6419850" y="5480050"/>
          <p14:tracePt t="72717" x="6438900" y="5480050"/>
          <p14:tracePt t="72734" x="6451600" y="5480050"/>
          <p14:tracePt t="72751" x="6464300" y="5480050"/>
          <p14:tracePt t="72767" x="6502400" y="5480050"/>
          <p14:tracePt t="72784" x="6527800" y="5480050"/>
          <p14:tracePt t="72801" x="6559550" y="5480050"/>
          <p14:tracePt t="72817" x="6584950" y="5492750"/>
          <p14:tracePt t="72834" x="6623050" y="5499100"/>
          <p14:tracePt t="72851" x="6648450" y="5505450"/>
          <p14:tracePt t="72868" x="6667500" y="5505450"/>
          <p14:tracePt t="72884" x="6692900" y="5511800"/>
          <p14:tracePt t="72901" x="6718300" y="5518150"/>
          <p14:tracePt t="72917" x="6743700" y="5524500"/>
          <p14:tracePt t="72934" x="6750050" y="5530850"/>
          <p14:tracePt t="72973" x="6756400" y="5530850"/>
          <p14:tracePt t="72990" x="6762750" y="5530850"/>
          <p14:tracePt t="73001" x="6775450" y="5530850"/>
          <p14:tracePt t="73017" x="6800850" y="5543550"/>
          <p14:tracePt t="73034" x="6832600" y="5549900"/>
          <p14:tracePt t="73051" x="6864350" y="5562600"/>
          <p14:tracePt t="73067" x="6877050" y="5562600"/>
          <p14:tracePt t="73084" x="6883400" y="5562600"/>
          <p14:tracePt t="73101" x="6896100" y="5562600"/>
          <p14:tracePt t="73117" x="6908800" y="5562600"/>
          <p14:tracePt t="73134" x="6927850" y="5562600"/>
          <p14:tracePt t="73151" x="6953250" y="5562600"/>
          <p14:tracePt t="73167" x="6985000" y="5562600"/>
          <p14:tracePt t="73184" x="6997700" y="5562600"/>
          <p14:tracePt t="73200" x="7004050" y="5562600"/>
          <p14:tracePt t="73217" x="7029450" y="5562600"/>
          <p14:tracePt t="73234" x="7054850" y="5562600"/>
          <p14:tracePt t="73250" x="7080250" y="5562600"/>
          <p14:tracePt t="73267" x="7105650" y="5562600"/>
          <p14:tracePt t="73284" x="7118350" y="5562600"/>
          <p14:tracePt t="73300" x="7124700" y="5562600"/>
          <p14:tracePt t="73355" x="7131050" y="5562600"/>
          <p14:tracePt t="73383" x="7137400" y="5562600"/>
          <p14:tracePt t="73396" x="7150100" y="5568950"/>
          <p14:tracePt t="73403" x="7156450" y="5568950"/>
          <p14:tracePt t="73417" x="7175500" y="5575300"/>
          <p14:tracePt t="73434" x="7188200" y="5581650"/>
          <p14:tracePt t="73450" x="7194550" y="5581650"/>
          <p14:tracePt t="73491" x="7200900" y="5581650"/>
          <p14:tracePt t="73503" x="7207250" y="5581650"/>
          <p14:tracePt t="73535" x="7207250" y="5588000"/>
          <p14:tracePt t="74000" x="7207250" y="5594350"/>
          <p14:tracePt t="74007" x="7194550" y="5600700"/>
          <p14:tracePt t="74019" x="7188200" y="5600700"/>
          <p14:tracePt t="74033" x="7181850" y="5607050"/>
          <p14:tracePt t="74050" x="7162800" y="5613400"/>
          <p14:tracePt t="74067" x="7137400" y="5626100"/>
          <p14:tracePt t="74084" x="7099300" y="5638800"/>
          <p14:tracePt t="74100" x="7061200" y="5645150"/>
          <p14:tracePt t="74117" x="6972300" y="5657850"/>
          <p14:tracePt t="74133" x="6851650" y="5657850"/>
          <p14:tracePt t="74150" x="6750050" y="5657850"/>
          <p14:tracePt t="74167" x="6699250" y="5664200"/>
          <p14:tracePt t="74183" x="6623050" y="5664200"/>
          <p14:tracePt t="74200" x="6521450" y="5664200"/>
          <p14:tracePt t="74217" x="6419850" y="5664200"/>
          <p14:tracePt t="74233" x="6273800" y="5651500"/>
          <p14:tracePt t="74250" x="6121400" y="5651500"/>
          <p14:tracePt t="74267" x="5969000" y="5664200"/>
          <p14:tracePt t="74283" x="5861050" y="5702300"/>
          <p14:tracePt t="74300" x="5816600" y="5715000"/>
          <p14:tracePt t="74317" x="5734050" y="5753100"/>
          <p14:tracePt t="74333" x="5626100" y="5778500"/>
          <p14:tracePt t="74350" x="5492750" y="5810250"/>
          <p14:tracePt t="74367" x="5295900" y="5848350"/>
          <p14:tracePt t="74383" x="5080000" y="5892800"/>
          <p14:tracePt t="74400" x="4984750" y="5918200"/>
          <p14:tracePt t="74417" x="4965700" y="5918200"/>
          <p14:tracePt t="74433" x="4933950" y="5930900"/>
          <p14:tracePt t="74450" x="4889500" y="5943600"/>
          <p14:tracePt t="74467" x="4832350" y="5956300"/>
          <p14:tracePt t="74483" x="4718050" y="5969000"/>
          <p14:tracePt t="74500" x="4673600" y="5975350"/>
          <p14:tracePt t="74517" x="4660900" y="5975350"/>
          <p14:tracePt t="74533" x="4648200" y="5975350"/>
          <p14:tracePt t="74550" x="4622800" y="5981700"/>
          <p14:tracePt t="74567" x="4578350" y="5994400"/>
          <p14:tracePt t="74583" x="4457700" y="6019800"/>
          <p14:tracePt t="74600" x="4343400" y="6057900"/>
          <p14:tracePt t="74616" x="4222750" y="6096000"/>
          <p14:tracePt t="74633" x="4165600" y="6121400"/>
          <p14:tracePt t="74650" x="4133850" y="6146800"/>
          <p14:tracePt t="74667" x="4070350" y="6184900"/>
          <p14:tracePt t="74683" x="3968750" y="6216650"/>
          <p14:tracePt t="74700" x="3835400" y="6248400"/>
          <p14:tracePt t="74716" x="3683000" y="6286500"/>
          <p14:tracePt t="74733" x="3562350" y="6305550"/>
          <p14:tracePt t="74750" x="3511550" y="6324600"/>
          <p14:tracePt t="74766" x="3492500" y="6330950"/>
          <p14:tracePt t="74783" x="3479800" y="6337300"/>
          <p14:tracePt t="74800" x="3448050" y="6356350"/>
          <p14:tracePt t="74816" x="3371850" y="6388100"/>
          <p14:tracePt t="74833" x="3276600" y="6413500"/>
          <p14:tracePt t="74850" x="3181350" y="6432550"/>
          <p14:tracePt t="74866" x="3162300" y="6432550"/>
          <p14:tracePt t="74938" x="3155950" y="6432550"/>
          <p14:tracePt t="74949" x="3149600" y="6426200"/>
          <p14:tracePt t="74957" x="3130550" y="6413500"/>
          <p14:tracePt t="74966" x="3111500" y="6400800"/>
          <p14:tracePt t="74983" x="3092450" y="6388100"/>
          <p14:tracePt t="75000" x="3086100" y="6388100"/>
          <p14:tracePt t="75056" x="3079750" y="6381750"/>
          <p14:tracePt t="75069" x="3073400" y="6375400"/>
          <p14:tracePt t="75077" x="3060700" y="6362700"/>
          <p14:tracePt t="75089" x="3054350" y="6350000"/>
          <p14:tracePt t="75100" x="3041650" y="6337300"/>
          <p14:tracePt t="75117" x="3009900" y="6311900"/>
          <p14:tracePt t="75133" x="2978150" y="6292850"/>
          <p14:tracePt t="75150" x="2933700" y="6261100"/>
          <p14:tracePt t="75166" x="2882900" y="6235700"/>
          <p14:tracePt t="75183" x="2844800" y="6203950"/>
          <p14:tracePt t="75200" x="2819400" y="6165850"/>
          <p14:tracePt t="75216" x="2800350" y="6140450"/>
          <p14:tracePt t="75233" x="2755900" y="6096000"/>
          <p14:tracePt t="75250" x="2730500" y="6070600"/>
          <p14:tracePt t="75266" x="2705100" y="6045200"/>
          <p14:tracePt t="75283" x="2686050" y="6026150"/>
          <p14:tracePt t="75300" x="2679700" y="6019800"/>
          <p14:tracePt t="75335" x="2673350" y="6013450"/>
          <p14:tracePt t="75349" x="2667000" y="6007100"/>
          <p14:tracePt t="75366" x="2647950" y="5988050"/>
          <p14:tracePt t="75383" x="2622550" y="5962650"/>
          <p14:tracePt t="75399" x="2597150" y="5943600"/>
          <p14:tracePt t="75416" x="2571750" y="5930900"/>
          <p14:tracePt t="75433" x="2533650" y="5930900"/>
          <p14:tracePt t="75449" x="2514600" y="5924550"/>
          <p14:tracePt t="75466" x="2508250" y="5924550"/>
          <p14:tracePt t="75483" x="2495550" y="5918200"/>
          <p14:tracePt t="75499" x="2489200" y="5911850"/>
          <p14:tracePt t="75516" x="2482850" y="5911850"/>
          <p14:tracePt t="75533" x="2482850" y="5905500"/>
          <p14:tracePt t="75550" x="2476500" y="5899150"/>
          <p14:tracePt t="75566" x="2470150" y="5899150"/>
          <p14:tracePt t="76062" x="2476500" y="5892800"/>
          <p14:tracePt t="76069" x="2489200" y="5886450"/>
          <p14:tracePt t="76077" x="2489200" y="5880100"/>
          <p14:tracePt t="76085" x="2495550" y="5880100"/>
          <p14:tracePt t="76171" x="2501900" y="5873750"/>
          <p14:tracePt t="76183" x="2508250" y="5867400"/>
          <p14:tracePt t="76192" x="2508250" y="5861050"/>
          <p14:tracePt t="76207" x="2514600" y="5861050"/>
          <p14:tracePt t="76216" x="2514600" y="5854700"/>
          <p14:tracePt t="76237" x="2520950" y="5848350"/>
          <p14:tracePt t="76363" x="2527300" y="5842000"/>
          <p14:tracePt t="76377" x="2533650" y="5835650"/>
          <p14:tracePt t="76704" x="2540000" y="5835650"/>
          <p14:tracePt t="76717" x="2540000" y="5829300"/>
          <p14:tracePt t="76753" x="2546350" y="5829300"/>
          <p14:tracePt t="76855" x="2546350" y="5822950"/>
          <p14:tracePt t="76867" x="2552700" y="5822950"/>
          <p14:tracePt t="76905" x="2559050" y="5822950"/>
          <p14:tracePt t="76918" x="2571750" y="5816600"/>
          <p14:tracePt t="76925" x="2578100" y="5810250"/>
          <p14:tracePt t="76933" x="2584450" y="5810250"/>
          <p14:tracePt t="76949" x="2590800" y="5810250"/>
          <p14:tracePt t="77039" x="2590800" y="5803900"/>
          <p14:tracePt t="77053" x="2597150" y="5803900"/>
          <p14:tracePt t="77221" x="2597150" y="5797550"/>
          <p14:tracePt t="77273" x="2603500" y="5797550"/>
          <p14:tracePt t="77284" x="2603500" y="5791200"/>
          <p14:tracePt t="77294" x="2609850" y="5791200"/>
          <p14:tracePt t="77425" x="2609850" y="5784850"/>
          <p14:tracePt t="77623" x="2616200" y="5778500"/>
          <p14:tracePt t="77639" x="2628900" y="5778500"/>
          <p14:tracePt t="77647" x="2641600" y="5772150"/>
          <p14:tracePt t="77655" x="2647950" y="5772150"/>
          <p14:tracePt t="77665" x="2647950" y="5765800"/>
          <p14:tracePt t="77682" x="2647950" y="5759450"/>
          <p14:tracePt t="77698" x="2660650" y="5753100"/>
          <p14:tracePt t="77715" x="2667000" y="5753100"/>
          <p14:tracePt t="78249" x="2673350" y="5746750"/>
          <p14:tracePt t="78261" x="2686050" y="5740400"/>
          <p14:tracePt t="78269" x="2692400" y="5740400"/>
          <p14:tracePt t="78282" x="2698750" y="5740400"/>
          <p14:tracePt t="78298" x="2705100" y="5734050"/>
          <p14:tracePt t="78315" x="2705100" y="5727700"/>
          <p14:tracePt t="78562" x="2711450" y="5727700"/>
          <p14:tracePt t="78628" x="2717800" y="5721350"/>
          <p14:tracePt t="78636" x="2724150" y="5721350"/>
          <p14:tracePt t="78663" x="2730500" y="5721350"/>
          <p14:tracePt t="80714" x="2724150" y="5721350"/>
          <p14:tracePt t="80761" x="2717800" y="5721350"/>
          <p14:tracePt t="80823" x="2711450" y="5721350"/>
          <p14:tracePt t="80843" x="2705100" y="5721350"/>
          <p14:tracePt t="80857" x="2698750" y="5721350"/>
          <p14:tracePt t="80873" x="2692400" y="5721350"/>
          <p14:tracePt t="80881" x="2686050" y="5721350"/>
          <p14:tracePt t="80905" x="2679700" y="5721350"/>
          <p14:tracePt t="80913" x="2673350" y="5721350"/>
          <p14:tracePt t="80921" x="2660650" y="5721350"/>
          <p14:tracePt t="80932" x="2654300" y="5721350"/>
          <p14:tracePt t="80947" x="2647950" y="5721350"/>
          <p14:tracePt t="80964" x="2635250" y="5721350"/>
          <p14:tracePt t="80980" x="2622550" y="5721350"/>
          <p14:tracePt t="81014" x="2616200" y="5721350"/>
          <p14:tracePt t="81123" x="2609850" y="5721350"/>
          <p14:tracePt t="81136" x="2603500" y="5721350"/>
          <p14:tracePt t="81152" x="2597150" y="5721350"/>
          <p14:tracePt t="81230" x="2590800" y="5721350"/>
          <p14:tracePt t="81250" x="2584450" y="5721350"/>
          <p14:tracePt t="81255" x="2578100" y="5721350"/>
          <p14:tracePt t="81345" x="2571750" y="5721350"/>
          <p14:tracePt t="81459" x="2565400" y="5721350"/>
          <p14:tracePt t="81467" x="2559050" y="5721350"/>
          <p14:tracePt t="81479" x="2552700" y="5721350"/>
          <p14:tracePt t="81581" x="2546350" y="5721350"/>
          <p14:tracePt t="81587" x="2533650" y="5721350"/>
          <p14:tracePt t="81597" x="2527300" y="5721350"/>
          <p14:tracePt t="81613" x="2508250" y="5721350"/>
          <p14:tracePt t="81630" x="2495550" y="5721350"/>
          <p14:tracePt t="81647" x="2476500" y="5721350"/>
          <p14:tracePt t="81663" x="2457450" y="5721350"/>
          <p14:tracePt t="81680" x="2444750" y="5721350"/>
          <p14:tracePt t="81697" x="2419350" y="5721350"/>
          <p14:tracePt t="81713" x="2368550" y="5721350"/>
          <p14:tracePt t="81730" x="2336800" y="5721350"/>
          <p14:tracePt t="81747" x="2305050" y="5721350"/>
          <p14:tracePt t="81763" x="2279650" y="5721350"/>
          <p14:tracePt t="81780" x="2273300" y="5721350"/>
          <p14:tracePt t="81824" x="2273300" y="5715000"/>
          <p14:tracePt t="81846" x="2266950" y="5715000"/>
          <p14:tracePt t="81853" x="2260600" y="5715000"/>
          <p14:tracePt t="81863" x="2260600" y="5708650"/>
          <p14:tracePt t="81880" x="2254250" y="5708650"/>
          <p14:tracePt t="82074" x="2260600" y="5702300"/>
          <p14:tracePt t="82082" x="2266950" y="5695950"/>
          <p14:tracePt t="97317" x="2254250" y="5695950"/>
          <p14:tracePt t="97325" x="2241550" y="5708650"/>
          <p14:tracePt t="97333" x="2228850" y="5715000"/>
          <p14:tracePt t="97342" x="2216150" y="5721350"/>
          <p14:tracePt t="97356" x="2203450" y="5734050"/>
          <p14:tracePt t="97373" x="2133600" y="5772150"/>
          <p14:tracePt t="97389" x="2063750" y="5797550"/>
          <p14:tracePt t="97406" x="1930400" y="5803900"/>
          <p14:tracePt t="97423" x="1778000" y="5835650"/>
          <p14:tracePt t="97440" x="1587500" y="5854700"/>
          <p14:tracePt t="97456" x="1403350" y="5886450"/>
          <p14:tracePt t="97473" x="1257300" y="5905500"/>
          <p14:tracePt t="97490" x="1136650" y="5905500"/>
          <p14:tracePt t="97506" x="1092200" y="5899150"/>
          <p14:tracePt t="97523" x="1060450" y="5892800"/>
          <p14:tracePt t="97540" x="1047750" y="5886450"/>
          <p14:tracePt t="97556" x="1041400" y="5880100"/>
          <p14:tracePt t="97573" x="1028700" y="5880100"/>
          <p14:tracePt t="97589" x="1009650" y="5873750"/>
          <p14:tracePt t="97606" x="1003300" y="5873750"/>
          <p14:tracePt t="97623" x="990600" y="5867400"/>
          <p14:tracePt t="97639" x="984250" y="5861050"/>
          <p14:tracePt t="97678" x="977900" y="5854700"/>
          <p14:tracePt t="97698" x="971550" y="5854700"/>
          <p14:tracePt t="97706" x="971550" y="5848350"/>
          <p14:tracePt t="97797" x="971550" y="5842000"/>
          <p14:tracePt t="97973" x="971550" y="5835650"/>
          <p14:tracePt t="97985" x="971550" y="5829300"/>
          <p14:tracePt t="98025" x="965200" y="5822950"/>
          <p14:tracePt t="98037" x="958850" y="5816600"/>
          <p14:tracePt t="98137" x="958850" y="5810250"/>
          <p14:tracePt t="98150" x="958850" y="58039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C5038618-96C2-445D-A4F8-8124F72D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0"/>
            <a:ext cx="8148637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D0B08E84-AAE9-4B4A-A255-BA909A91E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6535738"/>
            <a:ext cx="4048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200" b="1" i="1">
                <a:ea typeface="MS PGothic" panose="020B0600070205080204" pitchFamily="34" charset="-128"/>
              </a:rPr>
              <a:t>Guyton, Coleman, Granger,  Annu Rev Physiol, 1972</a:t>
            </a:r>
            <a:r>
              <a:rPr lang="en-US" altLang="pt-BR" sz="1200">
                <a:ea typeface="MS PGothic" panose="020B0600070205080204" pitchFamily="34" charset="-128"/>
              </a:rPr>
              <a:t>. </a:t>
            </a:r>
          </a:p>
        </p:txBody>
      </p:sp>
      <p:graphicFrame>
        <p:nvGraphicFramePr>
          <p:cNvPr id="24580" name="Objeto 1">
            <a:extLst>
              <a:ext uri="{FF2B5EF4-FFF2-40B4-BE49-F238E27FC236}">
                <a16:creationId xmlns:a16="http://schemas.microsoft.com/office/drawing/2014/main" id="{838CF258-EC66-4630-A865-24BF20659C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050" y="476250"/>
          <a:ext cx="8077200" cy="591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Photo Editor Photo" r:id="rId6" imgW="63104762" imgH="46190476" progId="">
                  <p:embed/>
                </p:oleObj>
              </mc:Choice>
              <mc:Fallback>
                <p:oleObj name="Photo Editor Photo" r:id="rId6" imgW="63104762" imgH="46190476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476250"/>
                        <a:ext cx="8077200" cy="591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98F2447-2CAD-4CD8-8DFE-9095EC9634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9"/>
    </mc:Choice>
    <mc:Fallback xmlns="">
      <p:transition spd="slow" advTm="8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" x="850900" y="5702300"/>
          <p14:tracePt t="416" x="850900" y="5695950"/>
          <p14:tracePt t="422" x="844550" y="5695950"/>
          <p14:tracePt t="434" x="838200" y="5695950"/>
          <p14:tracePt t="442" x="831850" y="5689600"/>
          <p14:tracePt t="456" x="825500" y="5689600"/>
          <p14:tracePt t="566" x="825500" y="5683250"/>
          <p14:tracePt t="578" x="819150" y="5676900"/>
          <p14:tracePt t="1686" x="819150" y="5670550"/>
          <p14:tracePt t="1760" x="819150" y="5664200"/>
          <p14:tracePt t="1767" x="825500" y="5664200"/>
          <p14:tracePt t="1776" x="831850" y="5664200"/>
          <p14:tracePt t="1789" x="831850" y="5657850"/>
          <p14:tracePt t="2784" x="838200" y="5657850"/>
          <p14:tracePt t="2803" x="863600" y="5664200"/>
          <p14:tracePt t="2812" x="914400" y="5664200"/>
          <p14:tracePt t="2817" x="971550" y="5676900"/>
          <p14:tracePt t="2828" x="1022350" y="5695950"/>
          <p14:tracePt t="2839" x="1079500" y="5702300"/>
          <p14:tracePt t="2855" x="1200150" y="5727700"/>
          <p14:tracePt t="2872" x="1352550" y="5759450"/>
          <p14:tracePt t="2889" x="1612900" y="5803900"/>
          <p14:tracePt t="2905" x="2501900" y="5892800"/>
          <p14:tracePt t="2922" x="3390900" y="5962650"/>
          <p14:tracePt t="2939" x="4191000" y="5962650"/>
          <p14:tracePt t="2955" x="4692650" y="5956300"/>
          <p14:tracePt t="2972" x="5143500" y="5956300"/>
          <p14:tracePt t="2989" x="5607050" y="5911850"/>
          <p14:tracePt t="3005" x="6153150" y="5956300"/>
          <p14:tracePt t="3022" x="6546850" y="6007100"/>
          <p14:tracePt t="3038" x="6845300" y="6051550"/>
          <p14:tracePt t="3055" x="7073900" y="6096000"/>
          <p14:tracePt t="3072" x="7296150" y="6134100"/>
          <p14:tracePt t="3088" x="7512050" y="6165850"/>
          <p14:tracePt t="3105" x="7727950" y="6210300"/>
          <p14:tracePt t="3122" x="7937500" y="6248400"/>
          <p14:tracePt t="3138" x="8242300" y="6261100"/>
          <p14:tracePt t="3155" x="8407400" y="6292850"/>
          <p14:tracePt t="3172" x="8566150" y="6330950"/>
          <p14:tracePt t="3188" x="8693150" y="6369050"/>
          <p14:tracePt t="3205" x="8788400" y="6400800"/>
          <p14:tracePt t="3222" x="8851900" y="6432550"/>
          <p14:tracePt t="3238" x="8959850" y="6483350"/>
          <p14:tracePt t="3255" x="9074150" y="6515100"/>
          <p14:tracePt t="3804" x="9124950" y="6851650"/>
          <p14:tracePt t="3817" x="9112250" y="6851650"/>
          <p14:tracePt t="3826" x="9086850" y="6851650"/>
          <p14:tracePt t="3838" x="9067800" y="6851650"/>
          <p14:tracePt t="3855" x="8959850" y="6851650"/>
          <p14:tracePt t="3872" x="8851900" y="6851650"/>
          <p14:tracePt t="3888" x="8756650" y="6851650"/>
          <p14:tracePt t="3905" x="8680450" y="6851650"/>
          <p14:tracePt t="3921" x="8674100" y="6851650"/>
          <p14:tracePt t="3960" x="8667750" y="6851650"/>
          <p14:tracePt t="3976" x="8661400" y="6851650"/>
          <p14:tracePt t="3988" x="8648700" y="6851650"/>
          <p14:tracePt t="4005" x="8604250" y="6851650"/>
          <p14:tracePt t="4021" x="8553450" y="6851650"/>
          <p14:tracePt t="4038" x="8540750" y="6851650"/>
          <p14:tracePt t="4055" x="8534400" y="6851650"/>
          <p14:tracePt t="4162" x="8528050" y="6851650"/>
          <p14:tracePt t="4170" x="8515350" y="6845300"/>
          <p14:tracePt t="4178" x="8509000" y="6838950"/>
          <p14:tracePt t="4247" x="8509000" y="6832600"/>
          <p14:tracePt t="4260" x="8509000" y="6826250"/>
          <p14:tracePt t="4300" x="8509000" y="6819900"/>
          <p14:tracePt t="4308" x="8509000" y="6813550"/>
          <p14:tracePt t="4330" x="8509000" y="6807200"/>
          <p14:tracePt t="4337" x="8509000" y="6800850"/>
          <p14:tracePt t="4433" x="8509000" y="6794500"/>
          <p14:tracePt t="4444" x="8509000" y="6788150"/>
          <p14:tracePt t="4451" x="8509000" y="6781800"/>
          <p14:tracePt t="4460" x="8509000" y="6775450"/>
          <p14:tracePt t="4525" x="8509000" y="6769100"/>
          <p14:tracePt t="4537" x="8502650" y="6762750"/>
          <p14:tracePt t="4545" x="8496300" y="6750050"/>
          <p14:tracePt t="4555" x="8496300" y="6737350"/>
          <p14:tracePt t="4571" x="8489950" y="6731000"/>
          <p14:tracePt t="4838" x="8483600" y="6724650"/>
          <p14:tracePt t="4929" x="8477250" y="6724650"/>
          <p14:tracePt t="4936" x="8451850" y="6724650"/>
          <p14:tracePt t="4944" x="8432800" y="6724650"/>
          <p14:tracePt t="4954" x="8394700" y="6724650"/>
          <p14:tracePt t="4971" x="8299450" y="6731000"/>
          <p14:tracePt t="4988" x="8185150" y="6750050"/>
          <p14:tracePt t="5004" x="8064500" y="6762750"/>
          <p14:tracePt t="5021" x="7918450" y="6781800"/>
          <p14:tracePt t="5038" x="7835900" y="6794500"/>
          <p14:tracePt t="5054" x="7740650" y="6813550"/>
          <p14:tracePt t="5071" x="7645400" y="6838950"/>
          <p14:tracePt t="5088" x="7499350" y="6851650"/>
          <p14:tracePt t="5104" x="7327900" y="6851650"/>
          <p14:tracePt t="5121" x="7023100" y="6851650"/>
          <p14:tracePt t="5138" x="6838950" y="6851650"/>
          <p14:tracePt t="5154" x="6724650" y="6851650"/>
          <p14:tracePt t="5171" x="6616700" y="6851650"/>
          <p14:tracePt t="5188" x="6502400" y="6851650"/>
          <p14:tracePt t="5204" x="6375400" y="6851650"/>
          <p14:tracePt t="5221" x="6216650" y="6851650"/>
          <p14:tracePt t="5238" x="5981700" y="6851650"/>
          <p14:tracePt t="5254" x="5715000" y="6851650"/>
          <p14:tracePt t="5271" x="5372100" y="6838950"/>
          <p14:tracePt t="5288" x="5257800" y="6826250"/>
          <p14:tracePt t="5304" x="5219700" y="6826250"/>
          <p14:tracePt t="5337" x="5213350" y="6826250"/>
          <p14:tracePt t="5354" x="5175250" y="6838950"/>
          <p14:tracePt t="5371" x="5105400" y="6851650"/>
          <p14:tracePt t="5388" x="5010150" y="6851650"/>
          <p14:tracePt t="5404" x="4984750" y="6851650"/>
          <p14:tracePt t="5505" x="4972050" y="6851650"/>
          <p14:tracePt t="5513" x="4959350" y="6851650"/>
          <p14:tracePt t="5521" x="4946650" y="6845300"/>
          <p14:tracePt t="5537" x="4927600" y="6832600"/>
          <p14:tracePt t="5554" x="4921250" y="6832600"/>
          <p14:tracePt t="5571" x="4921250" y="6826250"/>
          <p14:tracePt t="5587" x="4921250" y="6819900"/>
          <p14:tracePt t="5626" x="4921250" y="6813550"/>
          <p14:tracePt t="5637" x="4927600" y="6813550"/>
          <p14:tracePt t="5654" x="4933950" y="6813550"/>
          <p14:tracePt t="5687" x="4933950" y="6807200"/>
          <p14:tracePt t="5715" x="4940300" y="6800850"/>
          <p14:tracePt t="5728" x="4946650" y="6794500"/>
          <p14:tracePt t="5736" x="4953000" y="6794500"/>
          <p14:tracePt t="5744" x="4965700" y="6788150"/>
          <p14:tracePt t="5754" x="4972050" y="6781800"/>
          <p14:tracePt t="5771" x="5003800" y="6781800"/>
          <p14:tracePt t="5787" x="5029200" y="6775450"/>
          <p14:tracePt t="5804" x="5060950" y="6775450"/>
          <p14:tracePt t="5821" x="5086350" y="6769100"/>
          <p14:tracePt t="5837" x="5124450" y="6762750"/>
          <p14:tracePt t="5854" x="5149850" y="6762750"/>
          <p14:tracePt t="5871" x="5207000" y="6762750"/>
          <p14:tracePt t="5887" x="5308600" y="6762750"/>
          <p14:tracePt t="5904" x="5391150" y="6769100"/>
          <p14:tracePt t="5921" x="5429250" y="6769100"/>
          <p14:tracePt t="5937" x="5454650" y="6769100"/>
          <p14:tracePt t="5954" x="5473700" y="6769100"/>
          <p14:tracePt t="5970" x="5499100" y="6769100"/>
          <p14:tracePt t="5987" x="5518150" y="6762750"/>
          <p14:tracePt t="6004" x="5549900" y="6769100"/>
          <p14:tracePt t="6021" x="5562600" y="6775450"/>
          <p14:tracePt t="6037" x="5588000" y="6781800"/>
          <p14:tracePt t="6054" x="5600700" y="6781800"/>
          <p14:tracePt t="6087" x="5607050" y="6781800"/>
          <p14:tracePt t="6104" x="5613400" y="6781800"/>
          <p14:tracePt t="6172" x="5619750" y="6788150"/>
          <p14:tracePt t="6188" x="5632450" y="6794500"/>
          <p14:tracePt t="6196" x="5638800" y="6794500"/>
          <p14:tracePt t="6204" x="5645150" y="6794500"/>
          <p14:tracePt t="6220" x="5651500" y="6794500"/>
          <p14:tracePt t="6237" x="5670550" y="6794500"/>
          <p14:tracePt t="6254" x="5689600" y="6794500"/>
          <p14:tracePt t="6270" x="5715000" y="6794500"/>
          <p14:tracePt t="6287" x="5746750" y="6794500"/>
          <p14:tracePt t="6304" x="5772150" y="6794500"/>
          <p14:tracePt t="6320" x="5797550" y="6794500"/>
          <p14:tracePt t="6337" x="5816600" y="6788150"/>
          <p14:tracePt t="6354" x="5829300" y="6788150"/>
          <p14:tracePt t="6370" x="5854700" y="6781800"/>
          <p14:tracePt t="6387" x="5899150" y="6781800"/>
          <p14:tracePt t="6404" x="5924550" y="6781800"/>
          <p14:tracePt t="6420" x="5956300" y="6781800"/>
          <p14:tracePt t="6437" x="5981700" y="6781800"/>
          <p14:tracePt t="6454" x="5994400" y="6788150"/>
          <p14:tracePt t="6516" x="6007100" y="6788150"/>
          <p14:tracePt t="6524" x="6019800" y="6788150"/>
          <p14:tracePt t="6532" x="6032500" y="6788150"/>
          <p14:tracePt t="6539" x="6045200" y="6794500"/>
          <p14:tracePt t="6554" x="6057900" y="6794500"/>
          <p14:tracePt t="6570" x="6096000" y="6807200"/>
          <p14:tracePt t="6587" x="6127750" y="6807200"/>
          <p14:tracePt t="6604" x="6153150" y="6807200"/>
          <p14:tracePt t="6620" x="6178550" y="6807200"/>
          <p14:tracePt t="6637" x="6203950" y="6807200"/>
          <p14:tracePt t="6654" x="6242050" y="6807200"/>
          <p14:tracePt t="6670" x="6267450" y="6800850"/>
          <p14:tracePt t="6687" x="6311900" y="6800850"/>
          <p14:tracePt t="6704" x="6337300" y="6800850"/>
          <p14:tracePt t="6720" x="6350000" y="6800850"/>
          <p14:tracePt t="6851" x="6337300" y="6800850"/>
          <p14:tracePt t="6860" x="6318250" y="6800850"/>
          <p14:tracePt t="6868" x="6305550" y="6800850"/>
          <p14:tracePt t="6875" x="6292850" y="6800850"/>
          <p14:tracePt t="6887" x="6280150" y="6800850"/>
          <p14:tracePt t="6903" x="6248400" y="6794500"/>
          <p14:tracePt t="6920" x="6210300" y="6775450"/>
          <p14:tracePt t="6937" x="6134100" y="6750050"/>
          <p14:tracePt t="6953" x="6026150" y="6724650"/>
          <p14:tracePt t="6970" x="5905500" y="6705600"/>
          <p14:tracePt t="6987" x="5753100" y="6699250"/>
          <p14:tracePt t="7004" x="5613400" y="6699250"/>
          <p14:tracePt t="7020" x="5422900" y="6699250"/>
          <p14:tracePt t="7037" x="5213350" y="6711950"/>
          <p14:tracePt t="7053" x="5016500" y="6711950"/>
          <p14:tracePt t="7070" x="4686300" y="6731000"/>
          <p14:tracePt t="7087" x="4445000" y="6731000"/>
          <p14:tracePt t="7103" x="4216400" y="6718300"/>
          <p14:tracePt t="7120" x="3962400" y="6705600"/>
          <p14:tracePt t="7137" x="3695700" y="6673850"/>
          <p14:tracePt t="7153" x="3479800" y="6642100"/>
          <p14:tracePt t="7170" x="3308350" y="6604000"/>
          <p14:tracePt t="7187" x="3136900" y="6565900"/>
          <p14:tracePt t="7203" x="2876550" y="6496050"/>
          <p14:tracePt t="7220" x="2717800" y="6432550"/>
          <p14:tracePt t="7237" x="2559050" y="6394450"/>
          <p14:tracePt t="7253" x="2413000" y="6375400"/>
          <p14:tracePt t="7270" x="2260600" y="6375400"/>
          <p14:tracePt t="7287" x="2095500" y="6375400"/>
          <p14:tracePt t="7303" x="1879600" y="6388100"/>
          <p14:tracePt t="7320" x="1644650" y="6375400"/>
          <p14:tracePt t="7337" x="1492250" y="6337300"/>
          <p14:tracePt t="7353" x="1327150" y="6286500"/>
          <p14:tracePt t="7370" x="1187450" y="6248400"/>
          <p14:tracePt t="7387" x="1028700" y="6203950"/>
          <p14:tracePt t="7403" x="869950" y="6165850"/>
          <p14:tracePt t="7420" x="711200" y="6146800"/>
          <p14:tracePt t="7437" x="533400" y="6140450"/>
          <p14:tracePt t="7438" x="431800" y="6140450"/>
          <p14:tracePt t="7453" x="279400" y="6127750"/>
          <p14:tracePt t="7470" x="158750" y="6121400"/>
          <p14:tracePt t="7486" x="50800" y="6089650"/>
          <p14:tracePt t="7824" x="38100" y="5930900"/>
          <p14:tracePt t="7831" x="63500" y="5924550"/>
          <p14:tracePt t="7840" x="114300" y="5924550"/>
          <p14:tracePt t="7853" x="139700" y="5918200"/>
          <p14:tracePt t="7870" x="158750" y="5918200"/>
          <p14:tracePt t="7886" x="165100" y="5918200"/>
          <p14:tracePt t="7920" x="171450" y="5918200"/>
          <p14:tracePt t="7937" x="190500" y="5918200"/>
          <p14:tracePt t="7953" x="215900" y="5930900"/>
          <p14:tracePt t="7970" x="234950" y="5949950"/>
          <p14:tracePt t="7986" x="260350" y="5975350"/>
          <p14:tracePt t="8003" x="285750" y="5994400"/>
          <p14:tracePt t="8020" x="292100" y="6000750"/>
          <p14:tracePt t="8053" x="285750" y="6026150"/>
          <p14:tracePt t="8318" x="285750" y="6019800"/>
          <p14:tracePt t="8325" x="285750" y="6013450"/>
          <p14:tracePt t="8608" x="298450" y="6007100"/>
          <p14:tracePt t="8620" x="311150" y="6000750"/>
          <p14:tracePt t="8634" x="317500" y="6000750"/>
          <p14:tracePt t="8702" x="323850" y="6000750"/>
          <p14:tracePt t="9054" x="330200" y="5994400"/>
          <p14:tracePt t="9061" x="342900" y="5981700"/>
          <p14:tracePt t="9070" x="355600" y="5975350"/>
          <p14:tracePt t="9086" x="368300" y="5969000"/>
          <p14:tracePt t="9342" x="361950" y="5969000"/>
          <p14:tracePt t="9350" x="349250" y="5969000"/>
          <p14:tracePt t="9359" x="342900" y="5969000"/>
          <p14:tracePt t="9374" x="336550" y="5962650"/>
          <p14:tracePt t="9386" x="330200" y="5962650"/>
          <p14:tracePt t="9402" x="311150" y="5956300"/>
          <p14:tracePt t="9419" x="273050" y="5937250"/>
          <p14:tracePt t="9436" x="260350" y="5937250"/>
          <p14:tracePt t="9452" x="254000" y="5930900"/>
          <p14:tracePt t="9469" x="247650" y="5924550"/>
          <p14:tracePt t="9486" x="241300" y="5924550"/>
          <p14:tracePt t="9502" x="228600" y="5918200"/>
          <p14:tracePt t="9519" x="215900" y="5911850"/>
          <p14:tracePt t="9536" x="215900" y="5905500"/>
          <p14:tracePt t="9552" x="209550" y="5905500"/>
          <p14:tracePt t="9976" x="209550" y="5899150"/>
          <p14:tracePt t="10217" x="215900" y="5899150"/>
          <p14:tracePt t="10223" x="228600" y="5892800"/>
          <p14:tracePt t="10330" x="234950" y="5892800"/>
          <p14:tracePt t="10354" x="241300" y="5886450"/>
          <p14:tracePt t="10362" x="254000" y="5880100"/>
          <p14:tracePt t="10370" x="266700" y="5880100"/>
          <p14:tracePt t="10386" x="292100" y="5873750"/>
          <p14:tracePt t="10402" x="304800" y="5873750"/>
          <p14:tracePt t="10419" x="317500" y="5873750"/>
          <p14:tracePt t="10482" x="323850" y="5873750"/>
          <p14:tracePt t="10489" x="336550" y="5873750"/>
          <p14:tracePt t="10502" x="349250" y="5873750"/>
          <p14:tracePt t="10518" x="374650" y="5873750"/>
          <p14:tracePt t="10535" x="381000" y="5873750"/>
          <p14:tracePt t="10552" x="393700" y="5873750"/>
          <p14:tracePt t="10568" x="412750" y="5873750"/>
          <p14:tracePt t="10585" x="425450" y="5873750"/>
          <p14:tracePt t="10602" x="450850" y="5873750"/>
          <p14:tracePt t="10618" x="476250" y="5873750"/>
          <p14:tracePt t="10635" x="508000" y="5873750"/>
          <p14:tracePt t="10652" x="539750" y="5873750"/>
          <p14:tracePt t="10668" x="565150" y="5873750"/>
          <p14:tracePt t="10685" x="596900" y="5873750"/>
          <p14:tracePt t="10702" x="603250" y="5873750"/>
          <p14:tracePt t="10718" x="622300" y="5873750"/>
          <p14:tracePt t="10735" x="641350" y="5873750"/>
          <p14:tracePt t="10752" x="685800" y="5867400"/>
          <p14:tracePt t="10769" x="742950" y="5861050"/>
          <p14:tracePt t="10785" x="825500" y="5835650"/>
          <p14:tracePt t="10802" x="895350" y="5829300"/>
          <p14:tracePt t="10818" x="927100" y="5829300"/>
          <p14:tracePt t="10835" x="946150" y="5829300"/>
          <p14:tracePt t="10852" x="958850" y="5829300"/>
          <p14:tracePt t="10868" x="977900" y="5829300"/>
          <p14:tracePt t="10885" x="1003300" y="5829300"/>
          <p14:tracePt t="10902" x="1060450" y="5829300"/>
          <p14:tracePt t="10918" x="1143000" y="5822950"/>
          <p14:tracePt t="10935" x="1200150" y="5822950"/>
          <p14:tracePt t="10952" x="1219200" y="5822950"/>
          <p14:tracePt t="11025" x="1225550" y="5822950"/>
          <p14:tracePt t="11039" x="1238250" y="5822950"/>
          <p14:tracePt t="11044" x="1250950" y="5822950"/>
          <p14:tracePt t="11052" x="1270000" y="5822950"/>
          <p14:tracePt t="11068" x="1301750" y="5842000"/>
          <p14:tracePt t="11085" x="1339850" y="5861050"/>
          <p14:tracePt t="11101" x="1377950" y="5886450"/>
          <p14:tracePt t="11118" x="1422400" y="5911850"/>
          <p14:tracePt t="11135" x="1454150" y="5930900"/>
          <p14:tracePt t="11151" x="1492250" y="5956300"/>
          <p14:tracePt t="11168" x="1511300" y="5962650"/>
          <p14:tracePt t="11235" x="1517650" y="5962650"/>
          <p14:tracePt t="11243" x="1530350" y="5962650"/>
          <p14:tracePt t="11306" x="1530350" y="5956300"/>
          <p14:tracePt t="11313" x="1530350" y="5943600"/>
          <p14:tracePt t="11322" x="1511300" y="5930900"/>
          <p14:tracePt t="11335" x="1504950" y="5918200"/>
          <p14:tracePt t="11351" x="1479550" y="5886450"/>
          <p14:tracePt t="11368" x="1454150" y="5848350"/>
          <p14:tracePt t="11385" x="1454150" y="5829300"/>
          <p14:tracePt t="11401" x="1454150" y="5816600"/>
          <p14:tracePt t="11418" x="1454150" y="5810250"/>
          <p14:tracePt t="11435" x="1447800" y="5803900"/>
          <p14:tracePt t="11451" x="1447800" y="5797550"/>
          <p14:tracePt t="11468" x="1441450" y="5791200"/>
          <p14:tracePt t="11485" x="1435100" y="5778500"/>
          <p14:tracePt t="11501" x="1435100" y="5746750"/>
          <p14:tracePt t="11518" x="1435100" y="5721350"/>
          <p14:tracePt t="11535" x="1447800" y="5695950"/>
          <p14:tracePt t="11551" x="1460500" y="5676900"/>
          <p14:tracePt t="11568" x="1466850" y="5664200"/>
          <p14:tracePt t="11585" x="1485900" y="5651500"/>
          <p14:tracePt t="11601" x="1511300" y="5638800"/>
          <p14:tracePt t="11618" x="1549400" y="5626100"/>
          <p14:tracePt t="11635" x="1562100" y="5626100"/>
          <p14:tracePt t="11651" x="1600200" y="5613400"/>
          <p14:tracePt t="11668" x="1644650" y="5594350"/>
          <p14:tracePt t="11685" x="1720850" y="5588000"/>
          <p14:tracePt t="11701" x="1816100" y="5568950"/>
          <p14:tracePt t="11718" x="1917700" y="5562600"/>
          <p14:tracePt t="11735" x="2012950" y="5556250"/>
          <p14:tracePt t="11751" x="2114550" y="5556250"/>
          <p14:tracePt t="11768" x="2146300" y="5556250"/>
          <p14:tracePt t="11785" x="2171700" y="5556250"/>
          <p14:tracePt t="11801" x="2197100" y="5562600"/>
          <p14:tracePt t="11818" x="2235200" y="5562600"/>
          <p14:tracePt t="11835" x="2292350" y="5562600"/>
          <p14:tracePt t="11851" x="2444750" y="5562600"/>
          <p14:tracePt t="11868" x="2546350" y="5556250"/>
          <p14:tracePt t="11885" x="2609850" y="5556250"/>
          <p14:tracePt t="11901" x="2635250" y="5549900"/>
          <p14:tracePt t="11918" x="2647950" y="5543550"/>
          <p14:tracePt t="11986" x="2660650" y="5543550"/>
          <p14:tracePt t="11998" x="2667000" y="5543550"/>
          <p14:tracePt t="12174" x="2673350" y="5543550"/>
          <p14:tracePt t="12180" x="2679700" y="5530850"/>
          <p14:tracePt t="12228" x="2686050" y="5530850"/>
          <p14:tracePt t="12236" x="2698750" y="5518150"/>
          <p14:tracePt t="12244" x="2711450" y="5505450"/>
          <p14:tracePt t="12252" x="2736850" y="5492750"/>
          <p14:tracePt t="12268" x="2768600" y="5467350"/>
          <p14:tracePt t="12284" x="2794000" y="5435600"/>
          <p14:tracePt t="12301" x="2806700" y="5416550"/>
          <p14:tracePt t="12318" x="2813050" y="5416550"/>
          <p14:tracePt t="12334" x="2813050" y="5410200"/>
          <p14:tracePt t="12368" x="2819400" y="5403850"/>
          <p14:tracePt t="12384" x="2832100" y="5391150"/>
          <p14:tracePt t="12401" x="2832100" y="5378450"/>
          <p14:tracePt t="12418" x="2838450" y="5372100"/>
          <p14:tracePt t="12434" x="2838450" y="5359400"/>
          <p14:tracePt t="12451" x="2838450" y="5346700"/>
          <p14:tracePt t="12484" x="2832100" y="5340350"/>
          <p14:tracePt t="12501" x="2800350" y="5321300"/>
          <p14:tracePt t="12518" x="2768600" y="5308600"/>
          <p14:tracePt t="12534" x="2736850" y="5295900"/>
          <p14:tracePt t="12551" x="2711450" y="5295900"/>
          <p14:tracePt t="12568" x="2698750" y="5295900"/>
          <p14:tracePt t="12584" x="2673350" y="5295900"/>
          <p14:tracePt t="12601" x="2635250" y="5295900"/>
          <p14:tracePt t="12617" x="2603500" y="5302250"/>
          <p14:tracePt t="12634" x="2578100" y="5302250"/>
          <p14:tracePt t="12651" x="2552700" y="5308600"/>
          <p14:tracePt t="12668" x="2533650" y="5308600"/>
          <p14:tracePt t="12684" x="2527300" y="5314950"/>
          <p14:tracePt t="13868" x="2533650" y="5314950"/>
          <p14:tracePt t="13876" x="2546350" y="5314950"/>
          <p14:tracePt t="14110" x="2546350" y="5308600"/>
          <p14:tracePt t="14118" x="2540000" y="5302250"/>
          <p14:tracePt t="14126" x="2540000" y="5295900"/>
          <p14:tracePt t="14138" x="2540000" y="5289550"/>
          <p14:tracePt t="14150" x="2533650" y="5283200"/>
          <p14:tracePt t="14167" x="2508250" y="5245100"/>
          <p14:tracePt t="14184" x="2476500" y="5200650"/>
          <p14:tracePt t="14200" x="2457450" y="5156200"/>
          <p14:tracePt t="14217" x="2444750" y="5118100"/>
          <p14:tracePt t="14233" x="2432050" y="5080000"/>
          <p14:tracePt t="14250" x="2425700" y="5054600"/>
          <p14:tracePt t="14267" x="2425700" y="5048250"/>
          <p14:tracePt t="14304" x="2425700" y="5041900"/>
          <p14:tracePt t="14317" x="2425700" y="5035550"/>
          <p14:tracePt t="14333" x="2425700" y="5016500"/>
          <p14:tracePt t="14350" x="2425700" y="5010150"/>
          <p14:tracePt t="14467" x="2425700" y="5003800"/>
          <p14:tracePt t="14484" x="2425700" y="4997450"/>
          <p14:tracePt t="14508" x="2425700" y="4991100"/>
          <p14:tracePt t="15526" x="2413000" y="4984750"/>
          <p14:tracePt t="15534" x="2368550" y="4959350"/>
          <p14:tracePt t="15542" x="2336800" y="4927600"/>
          <p14:tracePt t="15550" x="2286000" y="4870450"/>
          <p14:tracePt t="15566" x="2235200" y="4756150"/>
          <p14:tracePt t="15583" x="2197100" y="4660900"/>
          <p14:tracePt t="15600" x="2165350" y="4597400"/>
          <p14:tracePt t="15616" x="2133600" y="4533900"/>
          <p14:tracePt t="15633" x="2101850" y="4476750"/>
          <p14:tracePt t="15649" x="2076450" y="4425950"/>
          <p14:tracePt t="15666" x="2044700" y="4387850"/>
          <p14:tracePt t="15683" x="2012950" y="4337050"/>
          <p14:tracePt t="15699" x="2006600" y="4311650"/>
          <p14:tracePt t="15716" x="1974850" y="4286250"/>
          <p14:tracePt t="15733" x="1936750" y="4210050"/>
          <p14:tracePt t="15749" x="1885950" y="4165600"/>
          <p14:tracePt t="15766" x="1797050" y="4133850"/>
          <p14:tracePt t="15783" x="1701800" y="4095750"/>
          <p14:tracePt t="15799" x="1600200" y="4051300"/>
          <p14:tracePt t="15816" x="1574800" y="4019550"/>
          <p14:tracePt t="15833" x="1555750" y="3994150"/>
          <p14:tracePt t="15849" x="1543050" y="3981450"/>
          <p14:tracePt t="15866" x="1536700" y="3975100"/>
          <p14:tracePt t="15883" x="1524000" y="3975100"/>
          <p14:tracePt t="15899" x="1517650" y="3975100"/>
          <p14:tracePt t="15916" x="1511300" y="3975100"/>
          <p14:tracePt t="18915" x="1504950" y="3975100"/>
          <p14:tracePt t="18928" x="1498600" y="3975100"/>
          <p14:tracePt t="18936" x="1498600" y="3968750"/>
          <p14:tracePt t="18948" x="1492250" y="3968750"/>
          <p14:tracePt t="18965" x="1473200" y="3956050"/>
          <p14:tracePt t="18981" x="1460500" y="3956050"/>
          <p14:tracePt t="18998" x="1454150" y="3949700"/>
          <p14:tracePt t="19040" x="1447800" y="3949700"/>
          <p14:tracePt t="19532" x="1441450" y="3949700"/>
          <p14:tracePt t="19748" x="1435100" y="3949700"/>
          <p14:tracePt t="19760" x="1428750" y="3949700"/>
          <p14:tracePt t="19854" x="1416050" y="3949700"/>
          <p14:tracePt t="19884" x="1409700" y="3949700"/>
          <p14:tracePt t="19892" x="1403350" y="3949700"/>
          <p14:tracePt t="19900" x="1397000" y="3949700"/>
          <p14:tracePt t="20576" x="1390650" y="3949700"/>
          <p14:tracePt t="20650" x="1384300" y="3943350"/>
          <p14:tracePt t="20658" x="1377950" y="3937000"/>
          <p14:tracePt t="20688" x="1371600" y="3937000"/>
          <p14:tracePt t="20696" x="1371600" y="3930650"/>
          <p14:tracePt t="20782" x="1371600" y="3924300"/>
          <p14:tracePt t="20794" x="1365250" y="3917950"/>
          <p14:tracePt t="21044" x="1365250" y="3911600"/>
          <p14:tracePt t="21052" x="1365250" y="3898900"/>
          <p14:tracePt t="21060" x="1365250" y="3886200"/>
          <p14:tracePt t="21069" x="1371600" y="3873500"/>
          <p14:tracePt t="21080" x="1377950" y="3860800"/>
          <p14:tracePt t="21097" x="1397000" y="3835400"/>
          <p14:tracePt t="21114" x="1397000" y="3822700"/>
          <p14:tracePt t="21163" x="1403350" y="3810000"/>
          <p14:tracePt t="21174" x="1409700" y="3803650"/>
          <p14:tracePt t="21180" x="1422400" y="3784600"/>
          <p14:tracePt t="21197" x="1447800" y="3746500"/>
          <p14:tracePt t="21214" x="1454150" y="3733800"/>
          <p14:tracePt t="21230" x="1454150" y="3721100"/>
          <p14:tracePt t="21247" x="1454150" y="3702050"/>
          <p14:tracePt t="21264" x="1454150" y="3676650"/>
          <p14:tracePt t="21280" x="1454150" y="3657600"/>
          <p14:tracePt t="21297" x="1454150" y="3619500"/>
          <p14:tracePt t="21314" x="1454150" y="3517900"/>
          <p14:tracePt t="21330" x="1454150" y="3467100"/>
          <p14:tracePt t="21347" x="1454150" y="3441700"/>
          <p14:tracePt t="21363" x="1454150" y="3422650"/>
          <p14:tracePt t="21380" x="1454150" y="3397250"/>
          <p14:tracePt t="21397" x="1447800" y="3371850"/>
          <p14:tracePt t="21413" x="1428750" y="3352800"/>
          <p14:tracePt t="21430" x="1416050" y="3333750"/>
          <p14:tracePt t="21447" x="1403350" y="3321050"/>
          <p14:tracePt t="21464" x="1390650" y="3321050"/>
          <p14:tracePt t="21480" x="1377950" y="3308350"/>
          <p14:tracePt t="21497" x="1371600" y="3302000"/>
          <p14:tracePt t="21513" x="1358900" y="3289300"/>
          <p14:tracePt t="21744" x="1358900" y="3295650"/>
          <p14:tracePt t="22925" x="1365250" y="3289300"/>
          <p14:tracePt t="22935" x="1384300" y="3270250"/>
          <p14:tracePt t="22941" x="1397000" y="3257550"/>
          <p14:tracePt t="22950" x="1422400" y="3238500"/>
          <p14:tracePt t="22963" x="1498600" y="3168650"/>
          <p14:tracePt t="22979" x="1581150" y="3111500"/>
          <p14:tracePt t="22996" x="1619250" y="3060700"/>
          <p14:tracePt t="23013" x="1644650" y="3035300"/>
          <p14:tracePt t="23029" x="1670050" y="3009900"/>
          <p14:tracePt t="23046" x="1695450" y="2984500"/>
          <p14:tracePt t="23063" x="1720850" y="2978150"/>
          <p14:tracePt t="23079" x="1746250" y="2984500"/>
          <p14:tracePt t="23096" x="1778000" y="2997200"/>
          <p14:tracePt t="23113" x="1835150" y="2997200"/>
          <p14:tracePt t="23129" x="1917700" y="2990850"/>
          <p14:tracePt t="23146" x="2012950" y="2965450"/>
          <p14:tracePt t="23163" x="2120900" y="2933700"/>
          <p14:tracePt t="23179" x="2228850" y="2895600"/>
          <p14:tracePt t="23196" x="2273300" y="2870200"/>
          <p14:tracePt t="23213" x="2292350" y="2870200"/>
          <p14:tracePt t="23229" x="2298700" y="2863850"/>
          <p14:tracePt t="23246" x="2305050" y="2863850"/>
          <p14:tracePt t="23263" x="2311400" y="2863850"/>
          <p14:tracePt t="23279" x="2317750" y="2857500"/>
          <p14:tracePt t="23296" x="2324100" y="2844800"/>
          <p14:tracePt t="23313" x="2324100" y="2825750"/>
          <p14:tracePt t="23329" x="2324100" y="2813050"/>
          <p14:tracePt t="23346" x="2324100" y="2806700"/>
          <p14:tracePt t="23363" x="2311400" y="2781300"/>
          <p14:tracePt t="23379" x="2305050" y="2762250"/>
          <p14:tracePt t="23396" x="2305050" y="2743200"/>
          <p14:tracePt t="23413" x="2298700" y="2736850"/>
          <p14:tracePt t="23516" x="2292350" y="2730500"/>
          <p14:tracePt t="23546" x="2292350" y="2724150"/>
          <p14:tracePt t="23554" x="2292350" y="2717800"/>
          <p14:tracePt t="23595" x="2292350" y="2711450"/>
          <p14:tracePt t="23610" x="2286000" y="2711450"/>
          <p14:tracePt t="23616" x="2279650" y="2711450"/>
          <p14:tracePt t="23629" x="2273300" y="2705100"/>
          <p14:tracePt t="23646" x="2254250" y="2686050"/>
          <p14:tracePt t="23662" x="2228850" y="2660650"/>
          <p14:tracePt t="23679" x="2203450" y="2635250"/>
          <p14:tracePt t="23696" x="2178050" y="2597150"/>
          <p14:tracePt t="23713" x="2171700" y="2571750"/>
          <p14:tracePt t="23729" x="2165350" y="2552700"/>
          <p14:tracePt t="23746" x="2165350" y="2546350"/>
          <p14:tracePt t="23762" x="2152650" y="2527300"/>
          <p14:tracePt t="23779" x="2120900" y="2482850"/>
          <p14:tracePt t="23796" x="2089150" y="2457450"/>
          <p14:tracePt t="23812" x="2076450" y="2444750"/>
          <p14:tracePt t="23829" x="2076450" y="2438400"/>
          <p14:tracePt t="23846" x="2070100" y="2432050"/>
          <p14:tracePt t="23862" x="2057400" y="2419350"/>
          <p14:tracePt t="23879" x="2038350" y="2400300"/>
          <p14:tracePt t="23896" x="2012950" y="2374900"/>
          <p14:tracePt t="23912" x="1987550" y="2349500"/>
          <p14:tracePt t="23929" x="1962150" y="2317750"/>
          <p14:tracePt t="23946" x="1949450" y="2305050"/>
          <p14:tracePt t="23962" x="1943100" y="2298700"/>
          <p14:tracePt t="23979" x="1936750" y="2292350"/>
          <p14:tracePt t="23996" x="1905000" y="2260600"/>
          <p14:tracePt t="24012" x="1879600" y="2235200"/>
          <p14:tracePt t="24029" x="1847850" y="2203450"/>
          <p14:tracePt t="24046" x="1828800" y="2178050"/>
          <p14:tracePt t="24062" x="1803400" y="2152650"/>
          <p14:tracePt t="24079" x="1778000" y="2127250"/>
          <p14:tracePt t="24096" x="1739900" y="2082800"/>
          <p14:tracePt t="24112" x="1720850" y="2057400"/>
          <p14:tracePt t="24129" x="1701800" y="2032000"/>
          <p14:tracePt t="24146" x="1695450" y="2019300"/>
          <p14:tracePt t="24162" x="1644650" y="1968500"/>
          <p14:tracePt t="24179" x="1619250" y="1943100"/>
          <p14:tracePt t="24196" x="1593850" y="1930400"/>
          <p14:tracePt t="24212" x="1574800" y="1924050"/>
          <p14:tracePt t="24229" x="1568450" y="1924050"/>
          <p14:tracePt t="24350" x="1568450" y="1943100"/>
          <p14:tracePt t="24358" x="1581150" y="1962150"/>
          <p14:tracePt t="24367" x="1593850" y="1993900"/>
          <p14:tracePt t="24379" x="1612900" y="2044700"/>
          <p14:tracePt t="24396" x="1651000" y="2159000"/>
          <p14:tracePt t="24412" x="1701800" y="2324100"/>
          <p14:tracePt t="24429" x="1733550" y="2400300"/>
          <p14:tracePt t="24446" x="1765300" y="2432050"/>
          <p14:tracePt t="24462" x="1803400" y="2463800"/>
          <p14:tracePt t="24479" x="1854200" y="2476500"/>
          <p14:tracePt t="24496" x="1879600" y="2489200"/>
          <p14:tracePt t="24512" x="1911350" y="2501900"/>
          <p14:tracePt t="24529" x="1987550" y="2514600"/>
          <p14:tracePt t="24545" x="2019300" y="2533650"/>
          <p14:tracePt t="24562" x="2038350" y="2540000"/>
          <p14:tracePt t="24579" x="2044700" y="2540000"/>
          <p14:tracePt t="24595" x="2057400" y="2546350"/>
          <p14:tracePt t="24612" x="2082800" y="2559050"/>
          <p14:tracePt t="24629" x="2114550" y="2559050"/>
          <p14:tracePt t="24646" x="2146300" y="2559050"/>
          <p14:tracePt t="24662" x="2171700" y="2565400"/>
          <p14:tracePt t="24679" x="2178050" y="2571750"/>
          <p14:tracePt t="24712" x="2184400" y="2578100"/>
          <p14:tracePt t="24729" x="2209800" y="2603500"/>
          <p14:tracePt t="24746" x="2241550" y="2622550"/>
          <p14:tracePt t="24762" x="2266950" y="2641600"/>
          <p14:tracePt t="24779" x="2279650" y="2660650"/>
          <p14:tracePt t="24829" x="2279650" y="2667000"/>
          <p14:tracePt t="24904" x="2273300" y="2667000"/>
          <p14:tracePt t="24912" x="2260600" y="2647950"/>
          <p14:tracePt t="24920" x="2254250" y="2616200"/>
          <p14:tracePt t="24930" x="2241550" y="2597150"/>
          <p14:tracePt t="24945" x="2216150" y="2565400"/>
          <p14:tracePt t="24962" x="2184400" y="2508250"/>
          <p14:tracePt t="24979" x="2178050" y="2482850"/>
          <p14:tracePt t="24995" x="2178050" y="2463800"/>
          <p14:tracePt t="25012" x="2178050" y="2438400"/>
          <p14:tracePt t="25029" x="2190750" y="2400300"/>
          <p14:tracePt t="25045" x="2235200" y="2355850"/>
          <p14:tracePt t="25062" x="2254250" y="2330450"/>
          <p14:tracePt t="25079" x="2273300" y="2298700"/>
          <p14:tracePt t="25095" x="2298700" y="2266950"/>
          <p14:tracePt t="25112" x="2343150" y="2235200"/>
          <p14:tracePt t="25129" x="2381250" y="2209800"/>
          <p14:tracePt t="25145" x="2413000" y="2178050"/>
          <p14:tracePt t="25162" x="2419350" y="2165350"/>
          <p14:tracePt t="25178" x="2444750" y="2152650"/>
          <p14:tracePt t="25195" x="2501900" y="2127250"/>
          <p14:tracePt t="25212" x="2609850" y="2076450"/>
          <p14:tracePt t="25228" x="2717800" y="2038350"/>
          <p14:tracePt t="25245" x="2819400" y="2006600"/>
          <p14:tracePt t="25262" x="2857500" y="1993900"/>
          <p14:tracePt t="25278" x="2876550" y="1974850"/>
          <p14:tracePt t="25295" x="2908300" y="1949450"/>
          <p14:tracePt t="25312" x="2946400" y="1924050"/>
          <p14:tracePt t="25328" x="2997200" y="1892300"/>
          <p14:tracePt t="25345" x="3035300" y="1879600"/>
          <p14:tracePt t="25362" x="3060700" y="1866900"/>
          <p14:tracePt t="25378" x="3073400" y="1866900"/>
          <p14:tracePt t="25395" x="3079750" y="1866900"/>
          <p14:tracePt t="25412" x="3092450" y="1866900"/>
          <p14:tracePt t="25428" x="3117850" y="1879600"/>
          <p14:tracePt t="25445" x="3143250" y="1898650"/>
          <p14:tracePt t="25462" x="3200400" y="1943100"/>
          <p14:tracePt t="25478" x="3213100" y="1949450"/>
          <p14:tracePt t="25495" x="3238500" y="1968500"/>
          <p14:tracePt t="25512" x="3238500" y="1974850"/>
          <p14:tracePt t="25528" x="3244850" y="2000250"/>
          <p14:tracePt t="25545" x="3251200" y="2063750"/>
          <p14:tracePt t="25562" x="3257550" y="2101850"/>
          <p14:tracePt t="25578" x="3263900" y="2184400"/>
          <p14:tracePt t="25595" x="3276600" y="2286000"/>
          <p14:tracePt t="25612" x="3282950" y="2349500"/>
          <p14:tracePt t="25628" x="3289300" y="2387600"/>
          <p14:tracePt t="25645" x="3295650" y="2425700"/>
          <p14:tracePt t="25662" x="3295650" y="2482850"/>
          <p14:tracePt t="25678" x="3295650" y="2571750"/>
          <p14:tracePt t="25695" x="3282950" y="2667000"/>
          <p14:tracePt t="25712" x="3257550" y="2774950"/>
          <p14:tracePt t="25728" x="3219450" y="2882900"/>
          <p14:tracePt t="25745" x="3187700" y="2946400"/>
          <p14:tracePt t="25761" x="3168650" y="2971800"/>
          <p14:tracePt t="25778" x="3155950" y="2990850"/>
          <p14:tracePt t="25795" x="3149600" y="3016250"/>
          <p14:tracePt t="25811" x="3143250" y="3016250"/>
          <p14:tracePt t="26267" x="3143250" y="3022600"/>
          <p14:tracePt t="26290" x="3149600" y="3028950"/>
          <p14:tracePt t="26334" x="3149600" y="3035300"/>
          <p14:tracePt t="26486" x="3155950" y="3035300"/>
          <p14:tracePt t="26497" x="3162300" y="3035300"/>
          <p14:tracePt t="26525" x="3162300" y="3041650"/>
          <p14:tracePt t="26536" x="3168650" y="3048000"/>
          <p14:tracePt t="26544" x="3181350" y="3048000"/>
          <p14:tracePt t="26554" x="3181350" y="3054350"/>
          <p14:tracePt t="26561" x="3187700" y="3054350"/>
          <p14:tracePt t="26578" x="3200400" y="3067050"/>
          <p14:tracePt t="26595" x="3225800" y="3086100"/>
          <p14:tracePt t="26611" x="3238500" y="3111500"/>
          <p14:tracePt t="26628" x="3244850" y="3117850"/>
          <p14:tracePt t="26644" x="3251200" y="3130550"/>
          <p14:tracePt t="26661" x="3276600" y="3162300"/>
          <p14:tracePt t="26678" x="3302000" y="3181350"/>
          <p14:tracePt t="26694" x="3308350" y="3187700"/>
          <p14:tracePt t="26711" x="3333750" y="3187700"/>
          <p14:tracePt t="26936" x="3333750" y="3181350"/>
          <p14:tracePt t="26946" x="3321050" y="3175000"/>
          <p14:tracePt t="26954" x="3308350" y="3162300"/>
          <p14:tracePt t="26962" x="3295650" y="3149600"/>
          <p14:tracePt t="26978" x="3263900" y="3124200"/>
          <p14:tracePt t="26994" x="3232150" y="3098800"/>
          <p14:tracePt t="27011" x="3213100" y="3079750"/>
          <p14:tracePt t="27028" x="3200400" y="3060700"/>
          <p14:tracePt t="27044" x="3194050" y="3054350"/>
          <p14:tracePt t="27061" x="3194050" y="3048000"/>
          <p14:tracePt t="27094" x="3187700" y="3048000"/>
          <p14:tracePt t="27111" x="3181350" y="3048000"/>
          <p14:tracePt t="27532" x="3175000" y="3048000"/>
          <p14:tracePt t="27544" x="3168650" y="3048000"/>
          <p14:tracePt t="27552" x="3162300" y="3048000"/>
          <p14:tracePt t="27568" x="3155950" y="3048000"/>
          <p14:tracePt t="27577" x="3143250" y="3048000"/>
          <p14:tracePt t="27594" x="3124200" y="3048000"/>
          <p14:tracePt t="27611" x="3111500" y="3048000"/>
          <p14:tracePt t="27627" x="3105150" y="3048000"/>
          <p14:tracePt t="27661" x="3092450" y="3048000"/>
          <p14:tracePt t="27677" x="3073400" y="3048000"/>
          <p14:tracePt t="27694" x="3067050" y="3048000"/>
          <p14:tracePt t="27711" x="3048000" y="3048000"/>
          <p14:tracePt t="27840" x="3041650" y="3048000"/>
          <p14:tracePt t="27852" x="3035300" y="3048000"/>
          <p14:tracePt t="27860" x="3035300" y="3041650"/>
          <p14:tracePt t="27868" x="3028950" y="3041650"/>
          <p14:tracePt t="27877" x="3016250" y="3041650"/>
          <p14:tracePt t="27894" x="3009900" y="3035300"/>
          <p14:tracePt t="27911" x="2997200" y="3035300"/>
          <p14:tracePt t="27946" x="2997200" y="3028950"/>
          <p14:tracePt t="27970" x="2990850" y="3028950"/>
          <p14:tracePt t="27990" x="2984500" y="3028950"/>
          <p14:tracePt t="27999" x="2971800" y="3028950"/>
          <p14:tracePt t="28011" x="2959100" y="3028950"/>
          <p14:tracePt t="28027" x="2921000" y="3028950"/>
          <p14:tracePt t="28044" x="2908300" y="3028950"/>
          <p14:tracePt t="28061" x="2882900" y="3028950"/>
          <p14:tracePt t="28077" x="2870200" y="3022600"/>
          <p14:tracePt t="28094" x="2851150" y="3009900"/>
          <p14:tracePt t="28110" x="2825750" y="3003550"/>
          <p14:tracePt t="28127" x="2800350" y="2997200"/>
          <p14:tracePt t="28144" x="2768600" y="2984500"/>
          <p14:tracePt t="28161" x="2724150" y="2959100"/>
          <p14:tracePt t="28177" x="2660650" y="2921000"/>
          <p14:tracePt t="28194" x="2628900" y="2889250"/>
          <p14:tracePt t="28210" x="2597150" y="2870200"/>
          <p14:tracePt t="28227" x="2578100" y="2851150"/>
          <p14:tracePt t="28244" x="2552700" y="2838450"/>
          <p14:tracePt t="28261" x="2520950" y="2825750"/>
          <p14:tracePt t="28277" x="2470150" y="2787650"/>
          <p14:tracePt t="28294" x="2444750" y="2774950"/>
          <p14:tracePt t="28310" x="2419350" y="2762250"/>
          <p14:tracePt t="28327" x="2400300" y="2762250"/>
          <p14:tracePt t="28344" x="2387600" y="2749550"/>
          <p14:tracePt t="28360" x="2368550" y="2743200"/>
          <p14:tracePt t="28377" x="2343150" y="2730500"/>
          <p14:tracePt t="28394" x="2305050" y="2698750"/>
          <p14:tracePt t="28410" x="2235200" y="2609850"/>
          <p14:tracePt t="28427" x="2209800" y="2571750"/>
          <p14:tracePt t="28444" x="2178050" y="2533650"/>
          <p14:tracePt t="28460" x="2152650" y="2508250"/>
          <p14:tracePt t="28477" x="2127250" y="2489200"/>
          <p14:tracePt t="28494" x="2108200" y="2463800"/>
          <p14:tracePt t="28510" x="2076450" y="2432050"/>
          <p14:tracePt t="28527" x="2038350" y="2387600"/>
          <p14:tracePt t="28544" x="2012950" y="2355850"/>
          <p14:tracePt t="28560" x="1981200" y="2330450"/>
          <p14:tracePt t="28577" x="1949450" y="2305050"/>
          <p14:tracePt t="28594" x="1924050" y="2273300"/>
          <p14:tracePt t="28610" x="1885950" y="2247900"/>
          <p14:tracePt t="28627" x="1854200" y="2222500"/>
          <p14:tracePt t="28644" x="1822450" y="2190750"/>
          <p14:tracePt t="28660" x="1784350" y="2152650"/>
          <p14:tracePt t="28677" x="1758950" y="2127250"/>
          <p14:tracePt t="28694" x="1727200" y="2095500"/>
          <p14:tracePt t="28710" x="1701800" y="2070100"/>
          <p14:tracePt t="28727" x="1676400" y="2044700"/>
          <p14:tracePt t="28744" x="1657350" y="2032000"/>
          <p14:tracePt t="28760" x="1638300" y="2012950"/>
          <p14:tracePt t="28777" x="1606550" y="1981200"/>
          <p14:tracePt t="28794" x="1574800" y="1962150"/>
          <p14:tracePt t="28810" x="1549400" y="1930400"/>
          <p14:tracePt t="28827" x="1524000" y="1905000"/>
          <p14:tracePt t="28844" x="1498600" y="1879600"/>
          <p14:tracePt t="28860" x="1466850" y="1854200"/>
          <p14:tracePt t="28877" x="1441450" y="1828800"/>
          <p14:tracePt t="28893" x="1428750" y="1816100"/>
          <p14:tracePt t="28910" x="1422400" y="1797050"/>
          <p14:tracePt t="28927" x="1403350" y="1778000"/>
          <p14:tracePt t="28944" x="1384300" y="1758950"/>
          <p14:tracePt t="28960" x="1377950" y="1746250"/>
          <p14:tracePt t="28977" x="1358900" y="1739900"/>
          <p14:tracePt t="28993" x="1352550" y="1733550"/>
          <p14:tracePt t="29027" x="1346200" y="1727200"/>
          <p14:tracePt t="29044" x="1339850" y="1720850"/>
          <p14:tracePt t="29060" x="1339850" y="1714500"/>
          <p14:tracePt t="29077" x="1327150" y="1708150"/>
          <p14:tracePt t="29168" x="1327150" y="1701800"/>
          <p14:tracePt t="29192" x="1320800" y="1701800"/>
          <p14:tracePt t="29204" x="1314450" y="1695450"/>
          <p14:tracePt t="29804" x="1314450" y="1689100"/>
          <p14:tracePt t="29816" x="1308100" y="1682750"/>
          <p14:tracePt t="29836" x="1308100" y="1676400"/>
          <p14:tracePt t="29844" x="1301750" y="1676400"/>
          <p14:tracePt t="29852" x="1301750" y="1670050"/>
          <p14:tracePt t="29860" x="1301750" y="1663700"/>
          <p14:tracePt t="29876" x="1289050" y="1663700"/>
          <p14:tracePt t="29893" x="1282700" y="1651000"/>
          <p14:tracePt t="29910" x="1270000" y="1638300"/>
          <p14:tracePt t="29926" x="1270000" y="1625600"/>
          <p14:tracePt t="29943" x="1270000" y="1606550"/>
          <p14:tracePt t="29960" x="1270000" y="1587500"/>
          <p14:tracePt t="29976" x="1270000" y="1562100"/>
          <p14:tracePt t="29993" x="1270000" y="1549400"/>
          <p14:tracePt t="30082" x="1270000" y="1543050"/>
          <p14:tracePt t="30106" x="1270000" y="1536700"/>
          <p14:tracePt t="30180" x="1270000" y="1530350"/>
          <p14:tracePt t="30188" x="1270000" y="1524000"/>
          <p14:tracePt t="30194" x="1263650" y="1511300"/>
          <p14:tracePt t="30210" x="1244600" y="1485900"/>
          <p14:tracePt t="30226" x="1238250" y="1466850"/>
          <p14:tracePt t="30243" x="1219200" y="1447800"/>
          <p14:tracePt t="30260" x="1200150" y="1422400"/>
          <p14:tracePt t="30276" x="1187450" y="1397000"/>
          <p14:tracePt t="30293" x="1174750" y="1371600"/>
          <p14:tracePt t="30310" x="1155700" y="1346200"/>
          <p14:tracePt t="30326" x="1136650" y="1327150"/>
          <p14:tracePt t="30343" x="1136650" y="1295400"/>
          <p14:tracePt t="30359" x="1130300" y="1295400"/>
          <p14:tracePt t="30376" x="1130300" y="1282700"/>
          <p14:tracePt t="30409" x="1123950" y="1276350"/>
          <p14:tracePt t="30426" x="1123950" y="1270000"/>
          <p14:tracePt t="30443" x="1117600" y="1257300"/>
          <p14:tracePt t="30460" x="1117600" y="1250950"/>
          <p14:tracePt t="30476" x="1117600" y="1244600"/>
          <p14:tracePt t="30493" x="1111250" y="1231900"/>
          <p14:tracePt t="30509" x="1104900" y="1225550"/>
          <p14:tracePt t="30526" x="1098550" y="1219200"/>
          <p14:tracePt t="30543" x="1092200" y="1200150"/>
          <p14:tracePt t="30559" x="1085850" y="1174750"/>
          <p14:tracePt t="30576" x="1085850" y="1155700"/>
          <p14:tracePt t="30593" x="1085850" y="1143000"/>
          <p14:tracePt t="30609" x="1085850" y="1117600"/>
          <p14:tracePt t="30626" x="1079500" y="1092200"/>
          <p14:tracePt t="30643" x="1079500" y="1079500"/>
          <p14:tracePt t="30659" x="1079500" y="1054100"/>
          <p14:tracePt t="30676" x="1085850" y="1035050"/>
          <p14:tracePt t="30693" x="1085850" y="1022350"/>
          <p14:tracePt t="30709" x="1092200" y="1016000"/>
          <p14:tracePt t="30815" x="1098550" y="1016000"/>
          <p14:tracePt t="30828" x="1104900" y="1009650"/>
          <p14:tracePt t="30866" x="1111250" y="1009650"/>
          <p14:tracePt t="30878" x="1117600" y="1009650"/>
          <p14:tracePt t="30886" x="1123950" y="1003300"/>
          <p14:tracePt t="30902" x="1136650" y="996950"/>
          <p14:tracePt t="30910" x="1143000" y="990600"/>
          <p14:tracePt t="30926" x="1162050" y="977900"/>
          <p14:tracePt t="30943" x="1181100" y="965200"/>
          <p14:tracePt t="30959" x="1206500" y="946150"/>
          <p14:tracePt t="30976" x="1231900" y="933450"/>
          <p14:tracePt t="30993" x="1257300" y="927100"/>
          <p14:tracePt t="31009" x="1282700" y="927100"/>
          <p14:tracePt t="31026" x="1308100" y="927100"/>
          <p14:tracePt t="31043" x="1333500" y="927100"/>
          <p14:tracePt t="31059" x="1352550" y="920750"/>
          <p14:tracePt t="31076" x="1371600" y="914400"/>
          <p14:tracePt t="31093" x="1397000" y="901700"/>
          <p14:tracePt t="31109" x="1428750" y="901700"/>
          <p14:tracePt t="31126" x="1466850" y="895350"/>
          <p14:tracePt t="31143" x="1524000" y="889000"/>
          <p14:tracePt t="31159" x="1587500" y="869950"/>
          <p14:tracePt t="31176" x="1612900" y="863600"/>
          <p14:tracePt t="31192" x="1638300" y="863600"/>
          <p14:tracePt t="31209" x="1657350" y="863600"/>
          <p14:tracePt t="31226" x="1676400" y="863600"/>
          <p14:tracePt t="31243" x="1689100" y="863600"/>
          <p14:tracePt t="31259" x="1714500" y="876300"/>
          <p14:tracePt t="31276" x="1765300" y="876300"/>
          <p14:tracePt t="31292" x="1803400" y="876300"/>
          <p14:tracePt t="31309" x="1841500" y="876300"/>
          <p14:tracePt t="31326" x="1854200" y="882650"/>
          <p14:tracePt t="31342" x="1860550" y="882650"/>
          <p14:tracePt t="31422" x="1866900" y="889000"/>
          <p14:tracePt t="31428" x="1879600" y="889000"/>
          <p14:tracePt t="31436" x="1892300" y="895350"/>
          <p14:tracePt t="31444" x="1905000" y="895350"/>
          <p14:tracePt t="31459" x="1930400" y="901700"/>
          <p14:tracePt t="31476" x="1943100" y="914400"/>
          <p14:tracePt t="31492" x="1949450" y="920750"/>
          <p14:tracePt t="31646" x="1955800" y="927100"/>
          <p14:tracePt t="31658" x="1962150" y="933450"/>
          <p14:tracePt t="31674" x="1962150" y="939800"/>
          <p14:tracePt t="33681" x="1911350" y="939800"/>
          <p14:tracePt t="33687" x="1847850" y="939800"/>
          <p14:tracePt t="33696" x="1797050" y="939800"/>
          <p14:tracePt t="33708" x="1765300" y="939800"/>
          <p14:tracePt t="33725" x="1739900" y="939800"/>
          <p14:tracePt t="33741" x="1733550" y="939800"/>
          <p14:tracePt t="33758" x="1727200" y="939800"/>
          <p14:tracePt t="33802" x="1720850" y="939800"/>
          <p14:tracePt t="33818" x="1714500" y="946150"/>
          <p14:tracePt t="33826" x="1701800" y="946150"/>
          <p14:tracePt t="33841" x="1695450" y="946150"/>
          <p14:tracePt t="34340" x="1689100" y="946150"/>
          <p14:tracePt t="34348" x="1682750" y="958850"/>
          <p14:tracePt t="34358" x="1676400" y="958850"/>
          <p14:tracePt t="34374" x="1670050" y="958850"/>
          <p14:tracePt t="34578" x="1670050" y="965200"/>
          <p14:tracePt t="34610" x="1670050" y="971550"/>
          <p14:tracePt t="34618" x="1663700" y="984250"/>
          <p14:tracePt t="34628" x="1657350" y="996950"/>
          <p14:tracePt t="34641" x="1638300" y="1022350"/>
          <p14:tracePt t="34658" x="1625600" y="1047750"/>
          <p14:tracePt t="34674" x="1612900" y="1073150"/>
          <p14:tracePt t="34691" x="1606550" y="1098550"/>
          <p14:tracePt t="34708" x="1600200" y="1123950"/>
          <p14:tracePt t="34724" x="1587500" y="1149350"/>
          <p14:tracePt t="34741" x="1587500" y="1174750"/>
          <p14:tracePt t="34758" x="1587500" y="1193800"/>
          <p14:tracePt t="34774" x="1587500" y="1212850"/>
          <p14:tracePt t="34791" x="1593850" y="1231900"/>
          <p14:tracePt t="34808" x="1606550" y="1250950"/>
          <p14:tracePt t="34824" x="1612900" y="1276350"/>
          <p14:tracePt t="34841" x="1619250" y="1289050"/>
          <p14:tracePt t="34858" x="1619250" y="1295400"/>
          <p14:tracePt t="34874" x="1625600" y="1314450"/>
          <p14:tracePt t="34891" x="1625600" y="1320800"/>
          <p14:tracePt t="34907" x="1638300" y="1339850"/>
          <p14:tracePt t="34924" x="1644650" y="1352550"/>
          <p14:tracePt t="34941" x="1644650" y="1377950"/>
          <p14:tracePt t="34957" x="1644650" y="1403350"/>
          <p14:tracePt t="34974" x="1644650" y="1416050"/>
          <p14:tracePt t="34991" x="1644650" y="1422400"/>
          <p14:tracePt t="35007" x="1644650" y="1428750"/>
          <p14:tracePt t="35060" x="1644650" y="1435100"/>
          <p14:tracePt t="35105" x="1644650" y="1441450"/>
          <p14:tracePt t="35121" x="1644650" y="1447800"/>
          <p14:tracePt t="35130" x="1644650" y="1454150"/>
          <p14:tracePt t="35137" x="1644650" y="1460500"/>
          <p14:tracePt t="35146" x="1644650" y="1466850"/>
          <p14:tracePt t="35158" x="1644650" y="1473200"/>
          <p14:tracePt t="35174" x="1644650" y="1479550"/>
          <p14:tracePt t="35191" x="1644650" y="1485900"/>
          <p14:tracePt t="35207" x="1644650" y="1492250"/>
          <p14:tracePt t="35244" x="1644650" y="1498600"/>
          <p14:tracePt t="35294" x="1644650" y="1504950"/>
          <p14:tracePt t="35325" x="1638300" y="1504950"/>
          <p14:tracePt t="35336" x="1631950" y="1504950"/>
          <p14:tracePt t="35344" x="1625600" y="1504950"/>
          <p14:tracePt t="35357" x="1619250" y="1504950"/>
          <p14:tracePt t="35374" x="1612900" y="1504950"/>
          <p14:tracePt t="35390" x="1600200" y="1504950"/>
          <p14:tracePt t="35407" x="1581150" y="1498600"/>
          <p14:tracePt t="35424" x="1555750" y="1492250"/>
          <p14:tracePt t="35441" x="1517650" y="1479550"/>
          <p14:tracePt t="35442" x="1492250" y="1473200"/>
          <p14:tracePt t="35457" x="1466850" y="1454150"/>
          <p14:tracePt t="35474" x="1447800" y="1435100"/>
          <p14:tracePt t="35491" x="1441450" y="1422400"/>
          <p14:tracePt t="35507" x="1441450" y="1416050"/>
          <p14:tracePt t="35524" x="1441450" y="1390650"/>
          <p14:tracePt t="35540" x="1428750" y="1365250"/>
          <p14:tracePt t="35557" x="1397000" y="1333500"/>
          <p14:tracePt t="35574" x="1371600" y="1301750"/>
          <p14:tracePt t="35591" x="1352550" y="1282700"/>
          <p14:tracePt t="35607" x="1339850" y="1276350"/>
          <p14:tracePt t="35624" x="1327150" y="1270000"/>
          <p14:tracePt t="35640" x="1301750" y="1257300"/>
          <p14:tracePt t="35657" x="1276350" y="1244600"/>
          <p14:tracePt t="35674" x="1238250" y="1219200"/>
          <p14:tracePt t="35690" x="1206500" y="1206500"/>
          <p14:tracePt t="35707" x="1149350" y="1193800"/>
          <p14:tracePt t="35724" x="1066800" y="1174750"/>
          <p14:tracePt t="35740" x="1028700" y="1174750"/>
          <p14:tracePt t="35757" x="1003300" y="1174750"/>
          <p14:tracePt t="35774" x="984250" y="1168400"/>
          <p14:tracePt t="35791" x="965200" y="1143000"/>
          <p14:tracePt t="35807" x="927100" y="1098550"/>
          <p14:tracePt t="35824" x="901700" y="1073150"/>
          <p14:tracePt t="35840" x="895350" y="1054100"/>
          <p14:tracePt t="35857" x="882650" y="1035050"/>
          <p14:tracePt t="35874" x="869950" y="1028700"/>
          <p14:tracePt t="35890" x="863600" y="1028700"/>
          <p14:tracePt t="35950" x="857250" y="1028700"/>
          <p14:tracePt t="35958" x="850900" y="1035050"/>
          <p14:tracePt t="35966" x="838200" y="1047750"/>
          <p14:tracePt t="35974" x="831850" y="1066800"/>
          <p14:tracePt t="35991" x="831850" y="1104900"/>
          <p14:tracePt t="36007" x="844550" y="1155700"/>
          <p14:tracePt t="36024" x="869950" y="1206500"/>
          <p14:tracePt t="36040" x="901700" y="1250950"/>
          <p14:tracePt t="36057" x="927100" y="1289050"/>
          <p14:tracePt t="36074" x="939800" y="1314450"/>
          <p14:tracePt t="36090" x="946150" y="1339850"/>
          <p14:tracePt t="36107" x="958850" y="1371600"/>
          <p14:tracePt t="36124" x="971550" y="1409700"/>
          <p14:tracePt t="36140" x="977900" y="1435100"/>
          <p14:tracePt t="36157" x="984250" y="1460500"/>
          <p14:tracePt t="36174" x="990600" y="1466850"/>
          <p14:tracePt t="36190" x="1009650" y="1492250"/>
          <p14:tracePt t="36207" x="1028700" y="1524000"/>
          <p14:tracePt t="36240" x="1028700" y="1530350"/>
          <p14:tracePt t="36262" x="1035050" y="1536700"/>
          <p14:tracePt t="36273" x="1041400" y="1549400"/>
          <p14:tracePt t="36290" x="1060450" y="1574800"/>
          <p14:tracePt t="36307" x="1085850" y="1600200"/>
          <p14:tracePt t="36323" x="1130300" y="1644650"/>
          <p14:tracePt t="36340" x="1149350" y="1670050"/>
          <p14:tracePt t="36357" x="1155700" y="1689100"/>
          <p14:tracePt t="36373" x="1168400" y="1695450"/>
          <p14:tracePt t="36390" x="1193800" y="1714500"/>
          <p14:tracePt t="36407" x="1200150" y="1727200"/>
          <p14:tracePt t="36423" x="1225550" y="1746250"/>
          <p14:tracePt t="36440" x="1270000" y="1778000"/>
          <p14:tracePt t="36441" x="1282700" y="1790700"/>
          <p14:tracePt t="36457" x="1308100" y="1809750"/>
          <p14:tracePt t="36473" x="1339850" y="1828800"/>
          <p14:tracePt t="36490" x="1346200" y="1841500"/>
          <p14:tracePt t="36507" x="1371600" y="1860550"/>
          <p14:tracePt t="36523" x="1416050" y="1885950"/>
          <p14:tracePt t="36540" x="1466850" y="1911350"/>
          <p14:tracePt t="36557" x="1511300" y="1917700"/>
          <p14:tracePt t="36573" x="1536700" y="1924050"/>
          <p14:tracePt t="36590" x="1543050" y="1924050"/>
          <p14:tracePt t="36648" x="1549400" y="1930400"/>
          <p14:tracePt t="36660" x="1555750" y="1936750"/>
          <p14:tracePt t="36668" x="1574800" y="1943100"/>
          <p14:tracePt t="36676" x="1600200" y="1949450"/>
          <p14:tracePt t="36690" x="1631950" y="1949450"/>
          <p14:tracePt t="36707" x="1670050" y="1955800"/>
          <p14:tracePt t="36723" x="1682750" y="1955800"/>
          <p14:tracePt t="36740" x="1695450" y="1962150"/>
          <p14:tracePt t="36757" x="1701800" y="1962150"/>
          <p14:tracePt t="36790" x="1720850" y="1962150"/>
          <p14:tracePt t="36807" x="1739900" y="1962150"/>
          <p14:tracePt t="36823" x="1765300" y="1962150"/>
          <p14:tracePt t="36840" x="1790700" y="1962150"/>
          <p14:tracePt t="36857" x="1841500" y="1955800"/>
          <p14:tracePt t="36873" x="1866900" y="1943100"/>
          <p14:tracePt t="36890" x="1873250" y="1943100"/>
          <p14:tracePt t="36926" x="1879600" y="1943100"/>
          <p14:tracePt t="36934" x="1898650" y="1936750"/>
          <p14:tracePt t="36940" x="1936750" y="1930400"/>
          <p14:tracePt t="36957" x="2044700" y="1911350"/>
          <p14:tracePt t="36973" x="2146300" y="1911350"/>
          <p14:tracePt t="36990" x="2184400" y="1905000"/>
          <p14:tracePt t="37007" x="2190750" y="1905000"/>
          <p14:tracePt t="37108" x="2190750" y="1898650"/>
          <p14:tracePt t="37116" x="2190750" y="1866900"/>
          <p14:tracePt t="37124" x="2190750" y="1854200"/>
          <p14:tracePt t="37141" x="2171700" y="1809750"/>
          <p14:tracePt t="37156" x="2159000" y="1771650"/>
          <p14:tracePt t="37173" x="2139950" y="1739900"/>
          <p14:tracePt t="37190" x="2108200" y="1708150"/>
          <p14:tracePt t="37207" x="2082800" y="1682750"/>
          <p14:tracePt t="37223" x="2057400" y="1644650"/>
          <p14:tracePt t="37240" x="2032000" y="1612900"/>
          <p14:tracePt t="37256" x="2019300" y="1543050"/>
          <p14:tracePt t="37273" x="2012950" y="1460500"/>
          <p14:tracePt t="37290" x="2000250" y="1435100"/>
          <p14:tracePt t="37307" x="1993900" y="1416050"/>
          <p14:tracePt t="37323" x="1981200" y="1403350"/>
          <p14:tracePt t="37340" x="1962150" y="1377950"/>
          <p14:tracePt t="37356" x="1936750" y="1346200"/>
          <p14:tracePt t="37373" x="1892300" y="1308100"/>
          <p14:tracePt t="37390" x="1873250" y="1282700"/>
          <p14:tracePt t="37406" x="1866900" y="1257300"/>
          <p14:tracePt t="37423" x="1866900" y="1238250"/>
          <p14:tracePt t="37440" x="1860550" y="1219200"/>
          <p14:tracePt t="37456" x="1860550" y="1212850"/>
          <p14:tracePt t="37513" x="1854200" y="1212850"/>
          <p14:tracePt t="37522" x="1828800" y="1212850"/>
          <p14:tracePt t="37530" x="1765300" y="1244600"/>
          <p14:tracePt t="37540" x="1682750" y="1282700"/>
          <p14:tracePt t="37556" x="1524000" y="1346200"/>
          <p14:tracePt t="37573" x="1409700" y="1384300"/>
          <p14:tracePt t="37589" x="1358900" y="1397000"/>
          <p14:tracePt t="37606" x="1327150" y="1409700"/>
          <p14:tracePt t="37623" x="1301750" y="1416050"/>
          <p14:tracePt t="37639" x="1295400" y="1416050"/>
          <p14:tracePt t="37656" x="1289050" y="1416050"/>
          <p14:tracePt t="37690" x="1289050" y="1422400"/>
          <p14:tracePt t="37706" x="1282700" y="1422400"/>
          <p14:tracePt t="37776" x="1289050" y="1422400"/>
          <p14:tracePt t="37786" x="1301750" y="1422400"/>
          <p14:tracePt t="37857" x="1308100" y="1422400"/>
          <p14:tracePt t="37870" x="1320800" y="1422400"/>
          <p14:tracePt t="37878" x="1327150" y="1422400"/>
          <p14:tracePt t="37890" x="1333500" y="1422400"/>
          <p14:tracePt t="37906" x="1352550" y="1422400"/>
          <p14:tracePt t="37923" x="1358900" y="1422400"/>
          <p14:tracePt t="38534" x="1365250" y="1422400"/>
          <p14:tracePt t="38542" x="1377950" y="1416050"/>
          <p14:tracePt t="38550" x="1390650" y="1403350"/>
          <p14:tracePt t="38558" x="1422400" y="1397000"/>
          <p14:tracePt t="38572" x="1517650" y="1358900"/>
          <p14:tracePt t="38589" x="1600200" y="1333500"/>
          <p14:tracePt t="38606" x="1676400" y="1308100"/>
          <p14:tracePt t="38622" x="1701800" y="1289050"/>
          <p14:tracePt t="38639" x="1733550" y="1270000"/>
          <p14:tracePt t="38656" x="1778000" y="1238250"/>
          <p14:tracePt t="38672" x="1803400" y="1219200"/>
          <p14:tracePt t="38689" x="1854200" y="1193800"/>
          <p14:tracePt t="38706" x="1905000" y="1181100"/>
          <p14:tracePt t="38722" x="1943100" y="1168400"/>
          <p14:tracePt t="38739" x="2025650" y="1162050"/>
          <p14:tracePt t="38756" x="2127250" y="1155700"/>
          <p14:tracePt t="38772" x="2247900" y="1130300"/>
          <p14:tracePt t="38789" x="2368550" y="1111250"/>
          <p14:tracePt t="38806" x="2463800" y="1092200"/>
          <p14:tracePt t="38822" x="2603500" y="1060450"/>
          <p14:tracePt t="38839" x="2647950" y="1047750"/>
          <p14:tracePt t="38856" x="2692400" y="1041400"/>
          <p14:tracePt t="38872" x="2717800" y="1035050"/>
          <p14:tracePt t="38889" x="2743200" y="1028700"/>
          <p14:tracePt t="38906" x="2768600" y="1016000"/>
          <p14:tracePt t="38922" x="2794000" y="1009650"/>
          <p14:tracePt t="38939" x="2851150" y="990600"/>
          <p14:tracePt t="38956" x="2959100" y="984250"/>
          <p14:tracePt t="38972" x="3105150" y="965200"/>
          <p14:tracePt t="38989" x="3244850" y="952500"/>
          <p14:tracePt t="39006" x="3378200" y="946150"/>
          <p14:tracePt t="39022" x="3479800" y="946150"/>
          <p14:tracePt t="39039" x="3505200" y="946150"/>
          <p14:tracePt t="39056" x="3511550" y="946150"/>
          <p14:tracePt t="39089" x="3517900" y="952500"/>
          <p14:tracePt t="39105" x="3549650" y="958850"/>
          <p14:tracePt t="39122" x="3606800" y="971550"/>
          <p14:tracePt t="39139" x="3651250" y="984250"/>
          <p14:tracePt t="39156" x="3676650" y="990600"/>
          <p14:tracePt t="39172" x="3708400" y="990600"/>
          <p14:tracePt t="39189" x="3771900" y="1003300"/>
          <p14:tracePt t="39205" x="3797300" y="1009650"/>
          <p14:tracePt t="39222" x="3841750" y="1022350"/>
          <p14:tracePt t="39239" x="3879850" y="1035050"/>
          <p14:tracePt t="39256" x="3905250" y="1035050"/>
          <p14:tracePt t="39444" x="3898900" y="1041400"/>
          <p14:tracePt t="39460" x="3886200" y="1041400"/>
          <p14:tracePt t="39465" x="3873500" y="1047750"/>
          <p14:tracePt t="39474" x="3860800" y="1047750"/>
          <p14:tracePt t="39489" x="3848100" y="1047750"/>
          <p14:tracePt t="39505" x="3816350" y="1054100"/>
          <p14:tracePt t="39522" x="3790950" y="1054100"/>
          <p14:tracePt t="39539" x="3765550" y="1054100"/>
          <p14:tracePt t="39555" x="3733800" y="1047750"/>
          <p14:tracePt t="39572" x="3676650" y="1047750"/>
          <p14:tracePt t="39589" x="3581400" y="1054100"/>
          <p14:tracePt t="39605" x="3530600" y="1060450"/>
          <p14:tracePt t="39622" x="3505200" y="1060450"/>
          <p14:tracePt t="39639" x="3479800" y="1060450"/>
          <p14:tracePt t="39655" x="3467100" y="1060450"/>
          <p14:tracePt t="39672" x="3460750" y="1060450"/>
          <p14:tracePt t="39689" x="3441700" y="1054100"/>
          <p14:tracePt t="39705" x="3409950" y="1041400"/>
          <p14:tracePt t="39722" x="3378200" y="1022350"/>
          <p14:tracePt t="39739" x="3352800" y="1009650"/>
          <p14:tracePt t="39755" x="3321050" y="1003300"/>
          <p14:tracePt t="39772" x="3302000" y="996950"/>
          <p14:tracePt t="39789" x="3282950" y="996950"/>
          <p14:tracePt t="39805" x="3257550" y="990600"/>
          <p14:tracePt t="39822" x="3232150" y="984250"/>
          <p14:tracePt t="39838" x="3206750" y="984250"/>
          <p14:tracePt t="39855" x="3162300" y="977900"/>
          <p14:tracePt t="39872" x="3149600" y="971550"/>
          <p14:tracePt t="39888" x="3117850" y="971550"/>
          <p14:tracePt t="39905" x="3111500" y="971550"/>
          <p14:tracePt t="39922" x="3098800" y="971550"/>
          <p14:tracePt t="39938" x="3079750" y="971550"/>
          <p14:tracePt t="39955" x="3073400" y="971550"/>
          <p14:tracePt t="39972" x="3054350" y="971550"/>
          <p14:tracePt t="39988" x="3028950" y="990600"/>
          <p14:tracePt t="40005" x="3009900" y="1003300"/>
          <p14:tracePt t="40022" x="2990850" y="1022350"/>
          <p14:tracePt t="40038" x="2971800" y="1041400"/>
          <p14:tracePt t="40055" x="2965450" y="1047750"/>
          <p14:tracePt t="40072" x="2959100" y="1047750"/>
          <p14:tracePt t="40088" x="2952750" y="1047750"/>
          <p14:tracePt t="40150" x="2946400" y="1054100"/>
          <p14:tracePt t="40166" x="2940050" y="1060450"/>
          <p14:tracePt t="40172" x="2933700" y="1066800"/>
          <p14:tracePt t="40180" x="2927350" y="1066800"/>
          <p14:tracePt t="40188" x="2927350" y="1073150"/>
          <p14:tracePt t="40205" x="2914650" y="1079500"/>
          <p14:tracePt t="40222" x="2889250" y="1079500"/>
          <p14:tracePt t="40238" x="2882900" y="1079500"/>
          <p14:tracePt t="40430" x="2882900" y="1085850"/>
          <p14:tracePt t="40446" x="2882900" y="1092200"/>
          <p14:tracePt t="40458" x="2882900" y="1098550"/>
          <p14:tracePt t="40466" x="2882900" y="1111250"/>
          <p14:tracePt t="40474" x="2889250" y="1123950"/>
          <p14:tracePt t="40488" x="2895600" y="1136650"/>
          <p14:tracePt t="40505" x="2921000" y="1174750"/>
          <p14:tracePt t="40522" x="2933700" y="1193800"/>
          <p14:tracePt t="40538" x="2946400" y="1219200"/>
          <p14:tracePt t="40555" x="2946400" y="1238250"/>
          <p14:tracePt t="40572" x="2952750" y="1250950"/>
          <p14:tracePt t="40588" x="2952750" y="1257300"/>
          <p14:tracePt t="40605" x="2959100" y="1257300"/>
          <p14:tracePt t="40660" x="2959100" y="1263650"/>
          <p14:tracePt t="40711" x="2965450" y="1263650"/>
          <p14:tracePt t="40724" x="2971800" y="1270000"/>
          <p14:tracePt t="40731" x="2978150" y="1276350"/>
          <p14:tracePt t="40754" x="2978150" y="1282700"/>
          <p14:tracePt t="40761" x="2984500" y="1282700"/>
          <p14:tracePt t="40771" x="2990850" y="1282700"/>
          <p14:tracePt t="40788" x="3009900" y="1289050"/>
          <p14:tracePt t="40805" x="3022600" y="1295400"/>
          <p14:tracePt t="40821" x="3041650" y="1301750"/>
          <p14:tracePt t="40838" x="3067050" y="1314450"/>
          <p14:tracePt t="40855" x="3162300" y="1352550"/>
          <p14:tracePt t="40871" x="3295650" y="1371600"/>
          <p14:tracePt t="40888" x="3473450" y="1371600"/>
          <p14:tracePt t="40905" x="3600450" y="1384300"/>
          <p14:tracePt t="40921" x="3676650" y="1416050"/>
          <p14:tracePt t="40938" x="3695700" y="1428750"/>
          <p14:tracePt t="40955" x="3702050" y="1428750"/>
          <p14:tracePt t="41016" x="3708400" y="1435100"/>
          <p14:tracePt t="41028" x="3714750" y="1435100"/>
          <p14:tracePt t="41036" x="3714750" y="1441450"/>
          <p14:tracePt t="41044" x="3727450" y="1447800"/>
          <p14:tracePt t="41055" x="3740150" y="1454150"/>
          <p14:tracePt t="41071" x="3740150" y="1473200"/>
          <p14:tracePt t="41088" x="3746500" y="1485900"/>
          <p14:tracePt t="41105" x="3746500" y="1504950"/>
          <p14:tracePt t="41121" x="3740150" y="1606550"/>
          <p14:tracePt t="41138" x="3721100" y="1708150"/>
          <p14:tracePt t="41155" x="3683000" y="1822450"/>
          <p14:tracePt t="41171" x="3651250" y="1905000"/>
          <p14:tracePt t="41188" x="3644900" y="1924050"/>
          <p14:tracePt t="41360" x="3638550" y="1924050"/>
          <p14:tracePt t="41372" x="3632200" y="1917700"/>
          <p14:tracePt t="41380" x="3619500" y="1905000"/>
          <p14:tracePt t="41388" x="3613150" y="1892300"/>
          <p14:tracePt t="41404" x="3606800" y="1866900"/>
          <p14:tracePt t="41421" x="3606800" y="1847850"/>
          <p14:tracePt t="41438" x="3606800" y="1841500"/>
          <p14:tracePt t="41462" x="3613150" y="1828800"/>
          <p14:tracePt t="41471" x="3632200" y="1809750"/>
          <p14:tracePt t="41488" x="3676650" y="1784350"/>
          <p14:tracePt t="41505" x="3733800" y="1752600"/>
          <p14:tracePt t="41521" x="3790950" y="1720850"/>
          <p14:tracePt t="41538" x="3841750" y="1695450"/>
          <p14:tracePt t="41555" x="3924300" y="1651000"/>
          <p14:tracePt t="41571" x="3994150" y="1625600"/>
          <p14:tracePt t="41588" x="4057650" y="1593850"/>
          <p14:tracePt t="41604" x="4114800" y="1562100"/>
          <p14:tracePt t="41621" x="4146550" y="1543050"/>
          <p14:tracePt t="41638" x="4165600" y="1524000"/>
          <p14:tracePt t="41654" x="4191000" y="1498600"/>
          <p14:tracePt t="41671" x="4222750" y="1460500"/>
          <p14:tracePt t="41688" x="4260850" y="1422400"/>
          <p14:tracePt t="41705" x="4286250" y="1390650"/>
          <p14:tracePt t="41721" x="4318000" y="1365250"/>
          <p14:tracePt t="41738" x="4324350" y="1352550"/>
          <p14:tracePt t="41754" x="4324350" y="1339850"/>
          <p14:tracePt t="41771" x="4330700" y="1333500"/>
          <p14:tracePt t="41823" x="4337050" y="1320800"/>
          <p14:tracePt t="41832" x="4349750" y="1301750"/>
          <p14:tracePt t="41840" x="4362450" y="1289050"/>
          <p14:tracePt t="41854" x="4381500" y="1276350"/>
          <p14:tracePt t="41871" x="4413250" y="1238250"/>
          <p14:tracePt t="41888" x="4425950" y="1225550"/>
          <p14:tracePt t="41905" x="4425950" y="1212850"/>
          <p14:tracePt t="41921" x="4425950" y="1206500"/>
          <p14:tracePt t="41972" x="4425950" y="1200150"/>
          <p14:tracePt t="41988" x="4425950" y="1187450"/>
          <p14:tracePt t="41996" x="4425950" y="1174750"/>
          <p14:tracePt t="42025" x="4425950" y="1168400"/>
          <p14:tracePt t="42030" x="4425950" y="1162050"/>
          <p14:tracePt t="42038" x="4425950" y="1155700"/>
          <p14:tracePt t="42054" x="4425950" y="1149350"/>
          <p14:tracePt t="42071" x="4425950" y="1136650"/>
          <p14:tracePt t="42088" x="4419600" y="1117600"/>
          <p14:tracePt t="42104" x="4419600" y="1104900"/>
          <p14:tracePt t="42121" x="4419600" y="1085850"/>
          <p14:tracePt t="42137" x="4419600" y="1079500"/>
          <p14:tracePt t="42229" x="4419600" y="1073150"/>
          <p14:tracePt t="42237" x="4432300" y="1060450"/>
          <p14:tracePt t="42246" x="4464050" y="1054100"/>
          <p14:tracePt t="42254" x="4483100" y="1047750"/>
          <p14:tracePt t="42271" x="4502150" y="1041400"/>
          <p14:tracePt t="42390" x="4508500" y="1041400"/>
          <p14:tracePt t="42402" x="4514850" y="1041400"/>
          <p14:tracePt t="42468" x="4514850" y="1047750"/>
          <p14:tracePt t="42480" x="4508500" y="1054100"/>
          <p14:tracePt t="42487" x="4502150" y="1060450"/>
          <p14:tracePt t="43896" x="4489450" y="1060450"/>
          <p14:tracePt t="43912" x="4483100" y="1060450"/>
          <p14:tracePt t="43928" x="4476750" y="1054100"/>
          <p14:tracePt t="43944" x="4470400" y="1054100"/>
          <p14:tracePt t="44550" x="4464050" y="1054100"/>
          <p14:tracePt t="44624" x="4457700" y="1054100"/>
          <p14:tracePt t="44788" x="4470400" y="1060450"/>
          <p14:tracePt t="44794" x="4476750" y="1060450"/>
          <p14:tracePt t="44803" x="4489450" y="1060450"/>
          <p14:tracePt t="44820" x="4514850" y="1066800"/>
          <p14:tracePt t="44836" x="4527550" y="1073150"/>
          <p14:tracePt t="44853" x="4533900" y="1073150"/>
          <p14:tracePt t="44870" x="4546600" y="1073150"/>
          <p14:tracePt t="44886" x="4572000" y="1079500"/>
          <p14:tracePt t="44903" x="4610100" y="1085850"/>
          <p14:tracePt t="44920" x="4648200" y="1085850"/>
          <p14:tracePt t="44936" x="4705350" y="1085850"/>
          <p14:tracePt t="44953" x="4730750" y="1085850"/>
          <p14:tracePt t="44970" x="4749800" y="1085850"/>
          <p14:tracePt t="45014" x="4762500" y="1085850"/>
          <p14:tracePt t="45022" x="4775200" y="1085850"/>
          <p14:tracePt t="45036" x="4813300" y="1085850"/>
          <p14:tracePt t="45053" x="4914900" y="1085850"/>
          <p14:tracePt t="45070" x="5016500" y="1079500"/>
          <p14:tracePt t="45086" x="5067300" y="1073150"/>
          <p14:tracePt t="45103" x="5099050" y="1066800"/>
          <p14:tracePt t="45119" x="5124450" y="1060450"/>
          <p14:tracePt t="45136" x="5143500" y="1060450"/>
          <p14:tracePt t="45153" x="5175250" y="1060450"/>
          <p14:tracePt t="45169" x="5264150" y="1041400"/>
          <p14:tracePt t="45186" x="5372100" y="1016000"/>
          <p14:tracePt t="45203" x="5480050" y="996950"/>
          <p14:tracePt t="45219" x="5549900" y="990600"/>
          <p14:tracePt t="45236" x="5588000" y="984250"/>
          <p14:tracePt t="45253" x="5613400" y="984250"/>
          <p14:tracePt t="45269" x="5638800" y="984250"/>
          <p14:tracePt t="45286" x="5676900" y="984250"/>
          <p14:tracePt t="45303" x="5702300" y="984250"/>
          <p14:tracePt t="45319" x="5740400" y="984250"/>
          <p14:tracePt t="45336" x="5784850" y="984250"/>
          <p14:tracePt t="45353" x="5816600" y="984250"/>
          <p14:tracePt t="45369" x="5842000" y="984250"/>
          <p14:tracePt t="45386" x="5867400" y="977900"/>
          <p14:tracePt t="45488" x="5873750" y="977900"/>
          <p14:tracePt t="45912" x="5880100" y="977900"/>
          <p14:tracePt t="45920" x="5886450" y="977900"/>
          <p14:tracePt t="45994" x="5899150" y="977900"/>
          <p14:tracePt t="46007" x="5905500" y="977900"/>
          <p14:tracePt t="46012" x="5911850" y="977900"/>
          <p14:tracePt t="46020" x="5918200" y="977900"/>
          <p14:tracePt t="46036" x="5937250" y="984250"/>
          <p14:tracePt t="46052" x="5943600" y="990600"/>
          <p14:tracePt t="46069" x="5949950" y="990600"/>
          <p14:tracePt t="46170" x="5962650" y="990600"/>
          <p14:tracePt t="46181" x="5969000" y="996950"/>
          <p14:tracePt t="46224" x="5975350" y="996950"/>
          <p14:tracePt t="46232" x="5981700" y="996950"/>
          <p14:tracePt t="46330" x="5981700" y="1003300"/>
          <p14:tracePt t="46340" x="5975350" y="1009650"/>
          <p14:tracePt t="46347" x="5969000" y="1016000"/>
          <p14:tracePt t="46356" x="5962650" y="1022350"/>
          <p14:tracePt t="46369" x="5943600" y="1035050"/>
          <p14:tracePt t="46386" x="5918200" y="1041400"/>
          <p14:tracePt t="46402" x="5905500" y="1047750"/>
          <p14:tracePt t="46465" x="5899150" y="1047750"/>
          <p14:tracePt t="46477" x="5892800" y="1060450"/>
          <p14:tracePt t="46488" x="5886450" y="1073150"/>
          <p14:tracePt t="46496" x="5861050" y="1092200"/>
          <p14:tracePt t="46503" x="5854700" y="1104900"/>
          <p14:tracePt t="46519" x="5835650" y="1136650"/>
          <p14:tracePt t="46535" x="5822950" y="1162050"/>
          <p14:tracePt t="46552" x="5816600" y="1168400"/>
          <p14:tracePt t="46569" x="5816600" y="1174750"/>
          <p14:tracePt t="46585" x="5816600" y="1200150"/>
          <p14:tracePt t="46602" x="5816600" y="1212850"/>
          <p14:tracePt t="46619" x="5816600" y="1219200"/>
          <p14:tracePt t="46635" x="5816600" y="1231900"/>
          <p14:tracePt t="46652" x="5816600" y="1244600"/>
          <p14:tracePt t="46669" x="5810250" y="1250950"/>
          <p14:tracePt t="46685" x="5810250" y="1263650"/>
          <p14:tracePt t="46806" x="5810250" y="1276350"/>
          <p14:tracePt t="46824" x="5810250" y="1282700"/>
          <p14:tracePt t="46856" x="5810250" y="1289050"/>
          <p14:tracePt t="46868" x="5816600" y="1289050"/>
          <p14:tracePt t="46880" x="5816600" y="1295400"/>
          <p14:tracePt t="46900" x="5822950" y="1295400"/>
          <p14:tracePt t="46922" x="5829300" y="1301750"/>
          <p14:tracePt t="46934" x="5835650" y="1308100"/>
          <p14:tracePt t="46944" x="5835650" y="1314450"/>
          <p14:tracePt t="46952" x="5835650" y="1320800"/>
          <p14:tracePt t="47126" x="5835650" y="1327150"/>
          <p14:tracePt t="47134" x="5829300" y="1327150"/>
          <p14:tracePt t="47148" x="5822950" y="1327150"/>
          <p14:tracePt t="47168" x="5822950" y="1333500"/>
          <p14:tracePt t="47196" x="5822950" y="1339850"/>
          <p14:tracePt t="47208" x="5816600" y="1346200"/>
          <p14:tracePt t="47216" x="5816600" y="1352550"/>
          <p14:tracePt t="47223" x="5816600" y="1365250"/>
          <p14:tracePt t="47235" x="5810250" y="1371600"/>
          <p14:tracePt t="47252" x="5810250" y="1377950"/>
          <p14:tracePt t="47269" x="5810250" y="1390650"/>
          <p14:tracePt t="47285" x="5803900" y="1403350"/>
          <p14:tracePt t="47372" x="5797550" y="1403350"/>
          <p14:tracePt t="47380" x="5791200" y="1416050"/>
          <p14:tracePt t="47388" x="5778500" y="1428750"/>
          <p14:tracePt t="47402" x="5753100" y="1454150"/>
          <p14:tracePt t="47418" x="5734050" y="1473200"/>
          <p14:tracePt t="47435" x="5727700" y="1479550"/>
          <p14:tracePt t="47452" x="5721350" y="1479550"/>
          <p14:tracePt t="47468" x="5715000" y="1485900"/>
          <p14:tracePt t="47485" x="5695950" y="1504950"/>
          <p14:tracePt t="47502" x="5676900" y="1517650"/>
          <p14:tracePt t="47518" x="5657850" y="1536700"/>
          <p14:tracePt t="47535" x="5651500" y="1549400"/>
          <p14:tracePt t="47574" x="5645150" y="1549400"/>
          <p14:tracePt t="47585" x="5626100" y="1536700"/>
          <p14:tracePt t="47602" x="5588000" y="1511300"/>
          <p14:tracePt t="47618" x="5562600" y="1479550"/>
          <p14:tracePt t="47635" x="5549900" y="1409700"/>
          <p14:tracePt t="47652" x="5562600" y="1358900"/>
          <p14:tracePt t="47668" x="5575300" y="1333500"/>
          <p14:tracePt t="47718" x="5575300" y="1327150"/>
          <p14:tracePt t="47730" x="5568950" y="1327150"/>
          <p14:tracePt t="47738" x="5556250" y="1327150"/>
          <p14:tracePt t="47754" x="5549900" y="1333500"/>
          <p14:tracePt t="47768" x="5543550" y="1333500"/>
          <p14:tracePt t="47785" x="5537200" y="1333500"/>
          <p14:tracePt t="47802" x="5530850" y="1333500"/>
          <p14:tracePt t="47818" x="5524500" y="1339850"/>
          <p14:tracePt t="47856" x="5518150" y="1346200"/>
          <p14:tracePt t="47930" x="5511800" y="1352550"/>
          <p14:tracePt t="47938" x="5499100" y="1365250"/>
          <p14:tracePt t="47945" x="5486400" y="1377950"/>
          <p14:tracePt t="47951" x="5473700" y="1390650"/>
          <p14:tracePt t="47968" x="5422900" y="1416050"/>
          <p14:tracePt t="47985" x="5327650" y="1422400"/>
          <p14:tracePt t="48001" x="5219700" y="1447800"/>
          <p14:tracePt t="48018" x="5111750" y="1485900"/>
          <p14:tracePt t="48035" x="5010150" y="1511300"/>
          <p14:tracePt t="48051" x="4921250" y="1530350"/>
          <p14:tracePt t="48068" x="4876800" y="1530350"/>
          <p14:tracePt t="48085" x="4838700" y="1536700"/>
          <p14:tracePt t="48101" x="4813300" y="1543050"/>
          <p14:tracePt t="48118" x="4787900" y="1555750"/>
          <p14:tracePt t="48135" x="4762500" y="1574800"/>
          <p14:tracePt t="48151" x="4730750" y="1600200"/>
          <p14:tracePt t="48168" x="4679950" y="1612900"/>
          <p14:tracePt t="48185" x="4654550" y="1619250"/>
          <p14:tracePt t="48201" x="4629150" y="1619250"/>
          <p14:tracePt t="48472" x="4616450" y="1619250"/>
          <p14:tracePt t="48480" x="4565650" y="1619250"/>
          <p14:tracePt t="48488" x="4502150" y="1638300"/>
          <p14:tracePt t="48502" x="4432300" y="1657350"/>
          <p14:tracePt t="48518" x="4273550" y="1695450"/>
          <p14:tracePt t="48535" x="4165600" y="1720850"/>
          <p14:tracePt t="48551" x="4070350" y="1746250"/>
          <p14:tracePt t="48568" x="4006850" y="1765300"/>
          <p14:tracePt t="48585" x="3949700" y="1771650"/>
          <p14:tracePt t="48601" x="3917950" y="1778000"/>
          <p14:tracePt t="48618" x="3898900" y="1778000"/>
          <p14:tracePt t="48738" x="3886200" y="1778000"/>
          <p14:tracePt t="48866" x="3879850" y="1784350"/>
          <p14:tracePt t="48878" x="3879850" y="1790700"/>
          <p14:tracePt t="48886" x="3879850" y="1822450"/>
          <p14:tracePt t="48894" x="3898900" y="1879600"/>
          <p14:tracePt t="48902" x="3930650" y="1936750"/>
          <p14:tracePt t="48918" x="4025900" y="2051050"/>
          <p14:tracePt t="48934" x="4140200" y="2146300"/>
          <p14:tracePt t="48951" x="4210050" y="2178050"/>
          <p14:tracePt t="48968" x="4229100" y="2197100"/>
          <p14:tracePt t="48984" x="4279900" y="2228850"/>
          <p14:tracePt t="49001" x="4387850" y="2266950"/>
          <p14:tracePt t="49018" x="4533900" y="2330450"/>
          <p14:tracePt t="49034" x="4578350" y="2355850"/>
          <p14:tracePt t="49051" x="4610100" y="2400300"/>
          <p14:tracePt t="49068" x="4616450" y="2425700"/>
          <p14:tracePt t="49084" x="4616450" y="2451100"/>
          <p14:tracePt t="49101" x="4603750" y="2495550"/>
          <p14:tracePt t="49118" x="4578350" y="2527300"/>
          <p14:tracePt t="49134" x="4546600" y="2559050"/>
          <p14:tracePt t="49151" x="4527550" y="2584450"/>
          <p14:tracePt t="49168" x="4489450" y="2609850"/>
          <p14:tracePt t="49184" x="4464050" y="2628900"/>
          <p14:tracePt t="49201" x="4457700" y="2628900"/>
          <p14:tracePt t="49218" x="4451350" y="2628900"/>
          <p14:tracePt t="49254" x="4457700" y="2628900"/>
          <p14:tracePt t="49268" x="4483100" y="2622550"/>
          <p14:tracePt t="49284" x="4572000" y="2616200"/>
          <p14:tracePt t="49301" x="4692650" y="2584450"/>
          <p14:tracePt t="49318" x="4813300" y="2571750"/>
          <p14:tracePt t="49334" x="4933950" y="2559050"/>
          <p14:tracePt t="49351" x="5035550" y="2559050"/>
          <p14:tracePt t="49368" x="5137150" y="2559050"/>
          <p14:tracePt t="49384" x="5232400" y="2571750"/>
          <p14:tracePt t="49401" x="5289550" y="2584450"/>
          <p14:tracePt t="49418" x="5391150" y="2609850"/>
          <p14:tracePt t="49434" x="5435600" y="2616200"/>
          <p14:tracePt t="49451" x="5454650" y="2616200"/>
          <p14:tracePt t="49468" x="5505450" y="2622550"/>
          <p14:tracePt t="49484" x="5568950" y="2647950"/>
          <p14:tracePt t="49501" x="5619750" y="2692400"/>
          <p14:tracePt t="49517" x="5645150" y="2736850"/>
          <p14:tracePt t="49534" x="5683250" y="2774950"/>
          <p14:tracePt t="49551" x="5759450" y="2813050"/>
          <p14:tracePt t="49568" x="5810250" y="2844800"/>
          <p14:tracePt t="49584" x="5861050" y="2876550"/>
          <p14:tracePt t="49601" x="5956300" y="2908300"/>
          <p14:tracePt t="49617" x="6070600" y="2965450"/>
          <p14:tracePt t="49634" x="6146800" y="3009900"/>
          <p14:tracePt t="49651" x="6223000" y="3048000"/>
          <p14:tracePt t="49667" x="6343650" y="3111500"/>
          <p14:tracePt t="49684" x="6407150" y="3168650"/>
          <p14:tracePt t="49701" x="6457950" y="3219450"/>
          <p14:tracePt t="49717" x="6508750" y="3270250"/>
          <p14:tracePt t="49734" x="6584950" y="3314700"/>
          <p14:tracePt t="49751" x="6642100" y="3346450"/>
          <p14:tracePt t="49767" x="6718300" y="3390900"/>
          <p14:tracePt t="49784" x="6838950" y="3435350"/>
          <p14:tracePt t="49801" x="6965950" y="3505200"/>
          <p14:tracePt t="49817" x="7080250" y="3613150"/>
          <p14:tracePt t="49834" x="7162800" y="3752850"/>
          <p14:tracePt t="49851" x="7200900" y="3911600"/>
          <p14:tracePt t="49867" x="7239000" y="4076700"/>
          <p14:tracePt t="49884" x="7277100" y="4191000"/>
          <p14:tracePt t="49901" x="7289800" y="4222750"/>
          <p14:tracePt t="49917" x="7289800" y="4260850"/>
          <p14:tracePt t="49934" x="7258050" y="4305300"/>
          <p14:tracePt t="49951" x="7207250" y="4406900"/>
          <p14:tracePt t="49967" x="7086600" y="4521200"/>
          <p14:tracePt t="49984" x="6965950" y="4667250"/>
          <p14:tracePt t="50001" x="6858000" y="4781550"/>
          <p14:tracePt t="50017" x="6661150" y="4953000"/>
          <p14:tracePt t="50034" x="6426200" y="5086350"/>
          <p14:tracePt t="50051" x="6140450" y="5213350"/>
          <p14:tracePt t="50067" x="5854700" y="5334000"/>
          <p14:tracePt t="50084" x="5568950" y="5467350"/>
          <p14:tracePt t="50101" x="5403850" y="5568950"/>
          <p14:tracePt t="50117" x="5270500" y="5638800"/>
          <p14:tracePt t="50134" x="5162550" y="5670550"/>
          <p14:tracePt t="50151" x="4946650" y="5721350"/>
          <p14:tracePt t="50167" x="4781550" y="5740400"/>
          <p14:tracePt t="50184" x="4591050" y="5759450"/>
          <p14:tracePt t="50200" x="4432300" y="5791200"/>
          <p14:tracePt t="50217" x="4260850" y="5822950"/>
          <p14:tracePt t="50234" x="4133850" y="5822950"/>
          <p14:tracePt t="50250" x="4089400" y="5797550"/>
          <p14:tracePt t="50267" x="4038600" y="5765800"/>
          <p14:tracePt t="50284" x="3956050" y="5727700"/>
          <p14:tracePt t="50301" x="3810000" y="5689600"/>
          <p14:tracePt t="50317" x="3663950" y="5670550"/>
          <p14:tracePt t="50334" x="3549650" y="5670550"/>
          <p14:tracePt t="50350" x="3460750" y="5670550"/>
          <p14:tracePt t="50367" x="3390900" y="5670550"/>
          <p14:tracePt t="50384" x="3321050" y="5638800"/>
          <p14:tracePt t="50400" x="3162300" y="5575300"/>
          <p14:tracePt t="50417" x="2978150" y="5505450"/>
          <p14:tracePt t="50434" x="2806700" y="5397500"/>
          <p14:tracePt t="50450" x="2673350" y="5359400"/>
          <p14:tracePt t="50467" x="2654300" y="5353050"/>
          <p14:tracePt t="50484" x="2647950" y="5353050"/>
          <p14:tracePt t="50870" x="2647950" y="5359400"/>
          <p14:tracePt t="50894" x="2641600" y="5359400"/>
          <p14:tracePt t="50900" x="2628900" y="5359400"/>
          <p14:tracePt t="50908" x="2616200" y="5359400"/>
          <p14:tracePt t="50917" x="2603500" y="5359400"/>
          <p14:tracePt t="50934" x="2578100" y="5359400"/>
          <p14:tracePt t="50950" x="2565400" y="5365750"/>
          <p14:tracePt t="50967" x="2540000" y="5365750"/>
          <p14:tracePt t="50984" x="2520950" y="5365750"/>
          <p14:tracePt t="51000" x="2495550" y="5365750"/>
          <p14:tracePt t="51017" x="2451100" y="5359400"/>
          <p14:tracePt t="51033" x="2425700" y="5353050"/>
          <p14:tracePt t="51050" x="2406650" y="5353050"/>
          <p14:tracePt t="51067" x="2393950" y="5353050"/>
          <p14:tracePt t="51084" x="2381250" y="5359400"/>
          <p14:tracePt t="51100" x="2368550" y="5359400"/>
          <p14:tracePt t="51117" x="2349500" y="5359400"/>
          <p14:tracePt t="51133" x="2330450" y="5359400"/>
          <p14:tracePt t="51150" x="2324100" y="5359400"/>
          <p14:tracePt t="51167" x="2317750" y="5359400"/>
          <p14:tracePt t="51183" x="2311400" y="5359400"/>
          <p14:tracePt t="51200" x="2298700" y="5359400"/>
          <p14:tracePt t="51217" x="2292350" y="5359400"/>
          <p14:tracePt t="51277" x="2286000" y="5359400"/>
          <p14:tracePt t="51305" x="2286000" y="5365750"/>
          <p14:tracePt t="51341" x="2279650" y="5365750"/>
          <p14:tracePt t="51350" x="2273300" y="5365750"/>
          <p14:tracePt t="51360" x="2266950" y="5365750"/>
          <p14:tracePt t="51367" x="2254250" y="5372100"/>
          <p14:tracePt t="51432" x="2247900" y="5372100"/>
          <p14:tracePt t="51437" x="2241550" y="5372100"/>
          <p14:tracePt t="51450" x="2235200" y="5372100"/>
          <p14:tracePt t="51467" x="2228850" y="5372100"/>
          <p14:tracePt t="51483" x="2222500" y="5372100"/>
          <p14:tracePt t="51500" x="2216150" y="5372100"/>
          <p14:tracePt t="51517" x="2197100" y="5372100"/>
          <p14:tracePt t="51533" x="2184400" y="5372100"/>
          <p14:tracePt t="51550" x="2171700" y="5372100"/>
          <p14:tracePt t="51567" x="2146300" y="5372100"/>
          <p14:tracePt t="51583" x="2101850" y="5353050"/>
          <p14:tracePt t="51600" x="2095500" y="5346700"/>
          <p14:tracePt t="51617" x="2089150" y="5334000"/>
          <p14:tracePt t="51633" x="2076450" y="5321300"/>
          <p14:tracePt t="51650" x="2070100" y="5314950"/>
          <p14:tracePt t="51667" x="2051050" y="5295900"/>
          <p14:tracePt t="51683" x="2032000" y="5264150"/>
          <p14:tracePt t="51700" x="2006600" y="5245100"/>
          <p14:tracePt t="51717" x="1987550" y="5232400"/>
          <p14:tracePt t="51733" x="1968500" y="5226050"/>
          <p14:tracePt t="51750" x="1962150" y="5219700"/>
          <p14:tracePt t="51872" x="1962150" y="5213350"/>
          <p14:tracePt t="51896" x="1962150" y="5207000"/>
          <p14:tracePt t="51912" x="1962150" y="5194300"/>
          <p14:tracePt t="51920" x="1962150" y="5187950"/>
          <p14:tracePt t="51938" x="1962150" y="5181600"/>
          <p14:tracePt t="51954" x="1962150" y="5175250"/>
          <p14:tracePt t="52094" x="1968500" y="5168900"/>
          <p14:tracePt t="52102" x="1974850" y="5168900"/>
          <p14:tracePt t="52294" x="1974850" y="5162550"/>
          <p14:tracePt t="52485" x="1968500" y="5156200"/>
          <p14:tracePt t="52754" x="1968500" y="5149850"/>
          <p14:tracePt t="52768" x="1974850" y="5149850"/>
          <p14:tracePt t="52839" x="1974850" y="5143500"/>
          <p14:tracePt t="52860" x="1981200" y="5143500"/>
          <p14:tracePt t="52888" x="1987550" y="5143500"/>
          <p14:tracePt t="52938" x="1993900" y="5137150"/>
          <p14:tracePt t="52950" x="1993900" y="5130800"/>
          <p14:tracePt t="52957" x="2000250" y="5124450"/>
          <p14:tracePt t="53004" x="2006600" y="5124450"/>
          <p14:tracePt t="53062" x="2012950" y="5124450"/>
          <p14:tracePt t="53176" x="2012950" y="5118100"/>
          <p14:tracePt t="53438" x="2012950" y="5124450"/>
          <p14:tracePt t="53446" x="2006600" y="5124450"/>
          <p14:tracePt t="53691" x="2000250" y="5124450"/>
          <p14:tracePt t="53704" x="1993900" y="5124450"/>
          <p14:tracePt t="53878" x="2006600" y="5118100"/>
          <p14:tracePt t="53888" x="2012950" y="5105400"/>
          <p14:tracePt t="53894" x="2025650" y="5099050"/>
          <p14:tracePt t="53902" x="2038350" y="5099050"/>
          <p14:tracePt t="53916" x="2044700" y="5099050"/>
          <p14:tracePt t="53932" x="2051050" y="5092700"/>
          <p14:tracePt t="54002" x="2057400" y="5092700"/>
          <p14:tracePt t="54012" x="2063750" y="5092700"/>
          <p14:tracePt t="54021" x="2070100" y="5092700"/>
          <p14:tracePt t="54032" x="2082800" y="5092700"/>
          <p14:tracePt t="54049" x="2108200" y="5092700"/>
          <p14:tracePt t="54550" x="2108200" y="5099050"/>
          <p14:tracePt t="54561" x="2108200" y="5105400"/>
          <p14:tracePt t="54624" x="2101850" y="5105400"/>
          <p14:tracePt t="54631" x="2095500" y="5105400"/>
          <p14:tracePt t="54640" x="2082800" y="5099050"/>
          <p14:tracePt t="54648" x="2070100" y="5086350"/>
          <p14:tracePt t="54665" x="2051050" y="5060950"/>
          <p14:tracePt t="54682" x="2044700" y="5035550"/>
          <p14:tracePt t="54698" x="2038350" y="5010150"/>
          <p14:tracePt t="54715" x="2038350" y="4959350"/>
          <p14:tracePt t="54732" x="2032000" y="4933950"/>
          <p14:tracePt t="54748" x="2000250" y="4908550"/>
          <p14:tracePt t="54765" x="1936750" y="4864100"/>
          <p14:tracePt t="54782" x="1898650" y="4819650"/>
          <p14:tracePt t="54798" x="1866900" y="4724400"/>
          <p14:tracePt t="54815" x="1835150" y="4616450"/>
          <p14:tracePt t="54832" x="1809750" y="4508500"/>
          <p14:tracePt t="54848" x="1784350" y="4432300"/>
          <p14:tracePt t="54865" x="1752600" y="4337050"/>
          <p14:tracePt t="54882" x="1625600" y="4076700"/>
          <p14:tracePt t="54898" x="1517650" y="3873500"/>
          <p14:tracePt t="54915" x="1460500" y="3740150"/>
          <p14:tracePt t="54932" x="1441450" y="3676650"/>
          <p14:tracePt t="54948" x="1435100" y="3651250"/>
          <p14:tracePt t="54965" x="1422400" y="3625850"/>
          <p14:tracePt t="54982" x="1422400" y="3613150"/>
          <p14:tracePt t="55042" x="1422400" y="3619500"/>
          <p14:tracePt t="55049" x="1428750" y="3644900"/>
          <p14:tracePt t="55058" x="1441450" y="3683000"/>
          <p14:tracePt t="55066" x="1460500" y="3714750"/>
          <p14:tracePt t="55082" x="1492250" y="3790950"/>
          <p14:tracePt t="55098" x="1511300" y="3829050"/>
          <p14:tracePt t="55115" x="1524000" y="3854450"/>
          <p14:tracePt t="55132" x="1524000" y="3860800"/>
          <p14:tracePt t="55165" x="1524000" y="3867150"/>
          <p14:tracePt t="55182" x="1543050" y="3898900"/>
          <p14:tracePt t="55198" x="1574800" y="3975100"/>
          <p14:tracePt t="55215" x="1600200" y="4044950"/>
          <p14:tracePt t="55232" x="1619250" y="4089400"/>
          <p14:tracePt t="55248" x="1631950" y="4114800"/>
          <p14:tracePt t="55265" x="1663700" y="4146550"/>
          <p14:tracePt t="55281" x="1689100" y="4171950"/>
          <p14:tracePt t="55298" x="1727200" y="4279900"/>
          <p14:tracePt t="55315" x="1765300" y="4387850"/>
          <p14:tracePt t="55331" x="1797050" y="4451350"/>
          <p14:tracePt t="55348" x="1816100" y="4470400"/>
          <p14:tracePt t="55460" x="1809750" y="4470400"/>
          <p14:tracePt t="55468" x="1803400" y="4470400"/>
          <p14:tracePt t="55476" x="1797050" y="4476750"/>
          <p14:tracePt t="55596" x="1790700" y="4476750"/>
          <p14:tracePt t="55624" x="1784350" y="4483100"/>
          <p14:tracePt t="55722" x="1784350" y="4489450"/>
          <p14:tracePt t="55738" x="1784350" y="4502150"/>
          <p14:tracePt t="55776" x="1784350" y="4508500"/>
          <p14:tracePt t="55788" x="1784350" y="4514850"/>
          <p14:tracePt t="55795" x="1790700" y="4521200"/>
          <p14:tracePt t="55804" x="1797050" y="4533900"/>
          <p14:tracePt t="55815" x="1803400" y="4546600"/>
          <p14:tracePt t="55831" x="1822450" y="4565650"/>
          <p14:tracePt t="55848" x="1835150" y="4591050"/>
          <p14:tracePt t="55865" x="1841500" y="4616450"/>
          <p14:tracePt t="55881" x="1847850" y="4641850"/>
          <p14:tracePt t="55898" x="1860550" y="4648200"/>
          <p14:tracePt t="55943" x="1866900" y="4648200"/>
          <p14:tracePt t="55963" x="1873250" y="4648200"/>
          <p14:tracePt t="55972" x="1879600" y="4654550"/>
          <p14:tracePt t="56124" x="1879600" y="4660900"/>
          <p14:tracePt t="56550" x="1879600" y="4667250"/>
          <p14:tracePt t="56560" x="1879600" y="4679950"/>
          <p14:tracePt t="56588" x="1879600" y="4686300"/>
          <p14:tracePt t="56596" x="1879600" y="4692650"/>
          <p14:tracePt t="56604" x="1879600" y="4705350"/>
          <p14:tracePt t="56614" x="1879600" y="4718050"/>
          <p14:tracePt t="56631" x="1879600" y="4743450"/>
          <p14:tracePt t="56648" x="1879600" y="4768850"/>
          <p14:tracePt t="56664" x="1879600" y="4787900"/>
          <p14:tracePt t="56681" x="1879600" y="4813300"/>
          <p14:tracePt t="56697" x="1879600" y="4826000"/>
          <p14:tracePt t="56714" x="1879600" y="4832350"/>
          <p14:tracePt t="56731" x="1879600" y="4838700"/>
          <p14:tracePt t="56747" x="1879600" y="4845050"/>
          <p14:tracePt t="56764" x="1885950" y="4845050"/>
          <p14:tracePt t="57005" x="1885950" y="4851400"/>
          <p14:tracePt t="57021" x="1879600" y="4851400"/>
          <p14:tracePt t="57029" x="1873250" y="4851400"/>
          <p14:tracePt t="57037" x="1873250" y="4857750"/>
          <p14:tracePt t="57150" x="1873250" y="4864100"/>
          <p14:tracePt t="57158" x="1879600" y="4876800"/>
          <p14:tracePt t="57166" x="1879600" y="4889500"/>
          <p14:tracePt t="57181" x="1892300" y="4914900"/>
          <p14:tracePt t="57197" x="1892300" y="4927600"/>
          <p14:tracePt t="57214" x="1898650" y="4933950"/>
          <p14:tracePt t="57252" x="1905000" y="4933950"/>
          <p14:tracePt t="57264" x="1911350" y="4933950"/>
          <p14:tracePt t="57281" x="1930400" y="4953000"/>
          <p14:tracePt t="57297" x="1955800" y="4984750"/>
          <p14:tracePt t="57314" x="1981200" y="5010150"/>
          <p14:tracePt t="57331" x="1993900" y="5029200"/>
          <p14:tracePt t="57347" x="2000250" y="5035550"/>
          <p14:tracePt t="57364" x="2019300" y="5060950"/>
          <p14:tracePt t="57381" x="2038350" y="5080000"/>
          <p14:tracePt t="57397" x="2057400" y="5105400"/>
          <p14:tracePt t="57414" x="2063750" y="5130800"/>
          <p14:tracePt t="57431" x="2070100" y="5149850"/>
          <p14:tracePt t="57447" x="2070100" y="5156200"/>
          <p14:tracePt t="57478" x="2070100" y="5162550"/>
          <p14:tracePt t="57490" x="2063750" y="5162550"/>
          <p14:tracePt t="57498" x="2057400" y="5162550"/>
          <p14:tracePt t="57514" x="2051050" y="5168900"/>
          <p14:tracePt t="57531" x="2044700" y="5175250"/>
          <p14:tracePt t="57547" x="2032000" y="5187950"/>
          <p14:tracePt t="57564" x="2012950" y="5200650"/>
          <p14:tracePt t="57580" x="2006600" y="5200650"/>
          <p14:tracePt t="57597" x="1993900" y="5200650"/>
          <p14:tracePt t="57614" x="1981200" y="5200650"/>
          <p14:tracePt t="57631" x="1974850" y="5200650"/>
          <p14:tracePt t="57647" x="1968500" y="5200650"/>
          <p14:tracePt t="57664" x="1955800" y="5200650"/>
          <p14:tracePt t="57703" x="1949450" y="5200650"/>
          <p14:tracePt t="57716" x="1943100" y="5200650"/>
          <p14:tracePt t="57730" x="1936750" y="5200650"/>
          <p14:tracePt t="57747" x="1917700" y="5200650"/>
          <p14:tracePt t="57764" x="1911350" y="5194300"/>
          <p14:tracePt t="57920" x="1905000" y="5194300"/>
          <p14:tracePt t="57928" x="1898650" y="5200650"/>
          <p14:tracePt t="57936" x="1892300" y="5213350"/>
          <p14:tracePt t="57950" x="1892300" y="5226050"/>
          <p14:tracePt t="57964" x="1885950" y="5238750"/>
          <p14:tracePt t="57980" x="1879600" y="5264150"/>
          <p14:tracePt t="57997" x="1879600" y="5289550"/>
          <p14:tracePt t="58014" x="1879600" y="5308600"/>
          <p14:tracePt t="58030" x="1879600" y="5321300"/>
          <p14:tracePt t="58047" x="1873250" y="5327650"/>
          <p14:tracePt t="58064" x="1866900" y="5334000"/>
          <p14:tracePt t="58134" x="1860550" y="5340350"/>
          <p14:tracePt t="58142" x="1860550" y="5353050"/>
          <p14:tracePt t="58150" x="1860550" y="5359400"/>
          <p14:tracePt t="58163" x="1860550" y="5365750"/>
          <p14:tracePt t="58180" x="1847850" y="5391150"/>
          <p14:tracePt t="58197" x="1841500" y="5403850"/>
          <p14:tracePt t="58289" x="1841500" y="5410200"/>
          <p14:tracePt t="58453" x="1841500" y="5416550"/>
          <p14:tracePt t="58828" x="1835150" y="5416550"/>
          <p14:tracePt t="58836" x="1828800" y="5410200"/>
          <p14:tracePt t="58845" x="1816100" y="5403850"/>
          <p14:tracePt t="58852" x="1803400" y="5391150"/>
          <p14:tracePt t="58863" x="1790700" y="5372100"/>
          <p14:tracePt t="58880" x="1765300" y="5353050"/>
          <p14:tracePt t="58897" x="1765300" y="5340350"/>
          <p14:tracePt t="58913" x="1765300" y="5321300"/>
          <p14:tracePt t="58962" x="1765300" y="5314950"/>
          <p14:tracePt t="58990" x="1765300" y="5308600"/>
          <p14:tracePt t="59002" x="1765300" y="5302250"/>
          <p14:tracePt t="59008" x="1771650" y="5295900"/>
          <p14:tracePt t="59028" x="1778000" y="5295900"/>
          <p14:tracePt t="59036" x="1784350" y="5289550"/>
          <p14:tracePt t="59047" x="1784350" y="5283200"/>
          <p14:tracePt t="59072" x="1790700" y="5283200"/>
          <p14:tracePt t="59083" x="1797050" y="5276850"/>
          <p14:tracePt t="59097" x="1797050" y="5270500"/>
          <p14:tracePt t="59113" x="1822450" y="5264150"/>
          <p14:tracePt t="59130" x="1860550" y="5251450"/>
          <p14:tracePt t="59146" x="1885950" y="5245100"/>
          <p14:tracePt t="59163" x="1898650" y="5245100"/>
          <p14:tracePt t="59235" x="1898650" y="5238750"/>
          <p14:tracePt t="59413" x="1905000" y="5232400"/>
          <p14:tracePt t="59418" x="1905000" y="5226050"/>
          <p14:tracePt t="59430" x="1905000" y="5219700"/>
          <p14:tracePt t="59446" x="1905000" y="5200650"/>
          <p14:tracePt t="59463" x="1905000" y="5181600"/>
          <p14:tracePt t="59480" x="1905000" y="5175250"/>
          <p14:tracePt t="59496" x="1905000" y="5162550"/>
          <p14:tracePt t="59513" x="1911350" y="5162550"/>
          <p14:tracePt t="59576" x="1911350" y="5156200"/>
          <p14:tracePt t="59582" x="1924050" y="5143500"/>
          <p14:tracePt t="59590" x="1949450" y="5143500"/>
          <p14:tracePt t="59598" x="1962150" y="5137150"/>
          <p14:tracePt t="59613" x="1974850" y="5137150"/>
          <p14:tracePt t="59630" x="1993900" y="5137150"/>
          <p14:tracePt t="59646" x="2000250" y="5137150"/>
          <p14:tracePt t="59828" x="2006600" y="5137150"/>
          <p14:tracePt t="59836" x="2019300" y="5143500"/>
          <p14:tracePt t="59844" x="2038350" y="5156200"/>
          <p14:tracePt t="59852" x="2063750" y="5168900"/>
          <p14:tracePt t="59863" x="2089150" y="5187950"/>
          <p14:tracePt t="59880" x="2133600" y="5213350"/>
          <p14:tracePt t="59896" x="2159000" y="5245100"/>
          <p14:tracePt t="59913" x="2165350" y="5251450"/>
          <p14:tracePt t="59929" x="2171700" y="5257800"/>
          <p14:tracePt t="59946" x="2190750" y="5264150"/>
          <p14:tracePt t="59963" x="2209800" y="5270500"/>
          <p14:tracePt t="59979" x="2247900" y="5308600"/>
          <p14:tracePt t="59996" x="2279650" y="5340350"/>
          <p14:tracePt t="60013" x="2311400" y="5365750"/>
          <p14:tracePt t="60029" x="2336800" y="5384800"/>
          <p14:tracePt t="60046" x="2355850" y="5410200"/>
          <p14:tracePt t="60063" x="2374900" y="5435600"/>
          <p14:tracePt t="60080" x="2406650" y="5467350"/>
          <p14:tracePt t="60096" x="2425700" y="5492750"/>
          <p14:tracePt t="60113" x="2438400" y="5505450"/>
          <p14:tracePt t="60129" x="2457450" y="5518150"/>
          <p14:tracePt t="60146" x="2470150" y="5530850"/>
          <p14:tracePt t="60163" x="2482850" y="5543550"/>
          <p14:tracePt t="60179" x="2501900" y="5549900"/>
          <p14:tracePt t="60196" x="2514600" y="5549900"/>
          <p14:tracePt t="60213" x="2533650" y="5549900"/>
          <p14:tracePt t="60229" x="2571750" y="5562600"/>
          <p14:tracePt t="60246" x="2597150" y="5575300"/>
          <p14:tracePt t="60263" x="2622550" y="5594350"/>
          <p14:tracePt t="60279" x="2647950" y="5607050"/>
          <p14:tracePt t="60296" x="2667000" y="5613400"/>
          <p14:tracePt t="60313" x="2679700" y="5632450"/>
          <p14:tracePt t="60329" x="2711450" y="5651500"/>
          <p14:tracePt t="60346" x="2736850" y="5676900"/>
          <p14:tracePt t="60363" x="2762250" y="5683250"/>
          <p14:tracePt t="60379" x="2800350" y="5715000"/>
          <p14:tracePt t="60396" x="2825750" y="5740400"/>
          <p14:tracePt t="60412" x="2851150" y="5753100"/>
          <p14:tracePt t="60429" x="2882900" y="5772150"/>
          <p14:tracePt t="60446" x="2895600" y="5784850"/>
          <p14:tracePt t="60462" x="2908300" y="5797550"/>
          <p14:tracePt t="60479" x="2933700" y="5810250"/>
          <p14:tracePt t="60496" x="2946400" y="5816600"/>
          <p14:tracePt t="60512" x="2971800" y="5835650"/>
          <p14:tracePt t="60529" x="3003550" y="5854700"/>
          <p14:tracePt t="60546" x="3035300" y="5873750"/>
          <p14:tracePt t="60562" x="3060700" y="5886450"/>
          <p14:tracePt t="60579" x="3086100" y="5905500"/>
          <p14:tracePt t="60596" x="3111500" y="5911850"/>
          <p14:tracePt t="60612" x="3130550" y="5924550"/>
          <p14:tracePt t="60629" x="3168650" y="5937250"/>
          <p14:tracePt t="60646" x="3194050" y="5937250"/>
          <p14:tracePt t="60663" x="3219450" y="5949950"/>
          <p14:tracePt t="60679" x="3238500" y="5956300"/>
          <p14:tracePt t="60696" x="3244850" y="5969000"/>
          <p14:tracePt t="60712" x="3263900" y="5975350"/>
          <p14:tracePt t="60729" x="3302000" y="6007100"/>
          <p14:tracePt t="60746" x="3333750" y="6026150"/>
          <p14:tracePt t="60762" x="3359150" y="6038850"/>
          <p14:tracePt t="60780" x="3365500" y="6051550"/>
          <p14:tracePt t="60796" x="3371850" y="6057900"/>
          <p14:tracePt t="60812" x="3371850" y="6070600"/>
          <p14:tracePt t="60829" x="3352800" y="6089650"/>
          <p14:tracePt t="60846" x="3327400" y="6096000"/>
          <p14:tracePt t="60862" x="3302000" y="6096000"/>
          <p14:tracePt t="60879" x="3276600" y="6102350"/>
          <p14:tracePt t="60896" x="3257550" y="6102350"/>
          <p14:tracePt t="60912" x="3232150" y="6108700"/>
          <p14:tracePt t="60929" x="3187700" y="6108700"/>
          <p14:tracePt t="60930" x="3149600" y="6108700"/>
          <p14:tracePt t="60946" x="3079750" y="6108700"/>
          <p14:tracePt t="60962" x="3048000" y="6108700"/>
          <p14:tracePt t="60979" x="3022600" y="6115050"/>
          <p14:tracePt t="60996" x="2997200" y="6115050"/>
          <p14:tracePt t="61054" x="2990850" y="6115050"/>
          <p14:tracePt t="61069" x="2984500" y="6108700"/>
          <p14:tracePt t="61500" x="2978150" y="6108700"/>
          <p14:tracePt t="61533" x="2978150" y="6102350"/>
          <p14:tracePt t="61550" x="2971800" y="6089650"/>
          <p14:tracePt t="61558" x="2971800" y="6083300"/>
          <p14:tracePt t="61566" x="2971800" y="6070600"/>
          <p14:tracePt t="61579" x="2971800" y="6064250"/>
          <p14:tracePt t="61595" x="2971800" y="6051550"/>
          <p14:tracePt t="61612" x="2971800" y="6032500"/>
          <p14:tracePt t="61730" x="2965450" y="6026150"/>
          <p14:tracePt t="61760" x="2965450" y="6019800"/>
          <p14:tracePt t="61849" x="2959100" y="6019800"/>
          <p14:tracePt t="61928" x="2959100" y="6013450"/>
          <p14:tracePt t="61977" x="2952750" y="6013450"/>
          <p14:tracePt t="62016" x="2952750" y="6007100"/>
          <p14:tracePt t="62292" x="2946400" y="6007100"/>
          <p14:tracePt t="62542" x="2940050" y="6000750"/>
          <p14:tracePt t="62592" x="2933700" y="5994400"/>
          <p14:tracePt t="62612" x="2933700" y="5988050"/>
          <p14:tracePt t="62624" x="2933700" y="5981700"/>
          <p14:tracePt t="62633" x="2927350" y="5981700"/>
          <p14:tracePt t="62739" x="2921000" y="5981700"/>
          <p14:tracePt t="62974" x="2927350" y="5981700"/>
          <p14:tracePt t="62990" x="2933700" y="5981700"/>
          <p14:tracePt t="62998" x="2946400" y="5981700"/>
          <p14:tracePt t="63011" x="2959100" y="5981700"/>
          <p14:tracePt t="63028" x="2984500" y="5981700"/>
          <p14:tracePt t="63045" x="3009900" y="5981700"/>
          <p14:tracePt t="63061" x="3060700" y="5981700"/>
          <p14:tracePt t="63078" x="3073400" y="5981700"/>
          <p14:tracePt t="63095" x="3079750" y="5981700"/>
          <p14:tracePt t="63111" x="3098800" y="5981700"/>
          <p14:tracePt t="63128" x="3124200" y="5981700"/>
          <p14:tracePt t="63145" x="3149600" y="5981700"/>
          <p14:tracePt t="63161" x="3162300" y="5975350"/>
          <p14:tracePt t="63216" x="3175000" y="5975350"/>
          <p14:tracePt t="63236" x="3187700" y="5975350"/>
          <p14:tracePt t="63244" x="3200400" y="5975350"/>
          <p14:tracePt t="63252" x="3213100" y="5975350"/>
          <p14:tracePt t="63261" x="3232150" y="5975350"/>
          <p14:tracePt t="63278" x="3257550" y="5975350"/>
          <p14:tracePt t="63295" x="3282950" y="5969000"/>
          <p14:tracePt t="63311" x="3302000" y="5969000"/>
          <p14:tracePt t="63351" x="3308350" y="5969000"/>
          <p14:tracePt t="63361" x="3321050" y="5969000"/>
          <p14:tracePt t="63378" x="3365500" y="5969000"/>
          <p14:tracePt t="63395" x="3435350" y="5969000"/>
          <p14:tracePt t="63411" x="3473450" y="5975350"/>
          <p14:tracePt t="63428" x="3498850" y="5975350"/>
          <p14:tracePt t="63445" x="3511550" y="5975350"/>
          <p14:tracePt t="63461" x="3517900" y="5975350"/>
          <p14:tracePt t="63478" x="3543300" y="5975350"/>
          <p14:tracePt t="63494" x="3556000" y="5975350"/>
          <p14:tracePt t="63511" x="3606800" y="5975350"/>
          <p14:tracePt t="63528" x="3657600" y="5975350"/>
          <p14:tracePt t="63544" x="3683000" y="5975350"/>
          <p14:tracePt t="63561" x="3702050" y="5975350"/>
          <p14:tracePt t="63604" x="3708400" y="5975350"/>
          <p14:tracePt t="63622" x="3721100" y="5975350"/>
          <p14:tracePt t="63630" x="3740150" y="5975350"/>
          <p14:tracePt t="63645" x="3765550" y="5975350"/>
          <p14:tracePt t="63661" x="3810000" y="5975350"/>
          <p14:tracePt t="63678" x="3816350" y="5969000"/>
          <p14:tracePt t="63720" x="3822700" y="5969000"/>
          <p14:tracePt t="63740" x="3829050" y="5969000"/>
          <p14:tracePt t="63748" x="3835400" y="5969000"/>
          <p14:tracePt t="63761" x="3841750" y="5969000"/>
          <p14:tracePt t="63778" x="3873500" y="5969000"/>
          <p14:tracePt t="63794" x="3898900" y="5969000"/>
          <p14:tracePt t="63811" x="3917950" y="5969000"/>
          <p14:tracePt t="63828" x="3943350" y="5969000"/>
          <p14:tracePt t="63844" x="3968750" y="5969000"/>
          <p14:tracePt t="63861" x="3981450" y="5969000"/>
          <p14:tracePt t="63878" x="3994150" y="5969000"/>
          <p14:tracePt t="63894" x="4025900" y="5969000"/>
          <p14:tracePt t="63911" x="4051300" y="5969000"/>
          <p14:tracePt t="63928" x="4076700" y="5975350"/>
          <p14:tracePt t="63944" x="4102100" y="5981700"/>
          <p14:tracePt t="63961" x="4121150" y="5988050"/>
          <p14:tracePt t="63978" x="4146550" y="5994400"/>
          <p14:tracePt t="63994" x="4171950" y="6000750"/>
          <p14:tracePt t="64011" x="4197350" y="6007100"/>
          <p14:tracePt t="64028" x="4222750" y="6007100"/>
          <p14:tracePt t="64044" x="4235450" y="6007100"/>
          <p14:tracePt t="64092" x="4241800" y="6013450"/>
          <p14:tracePt t="64119" x="4248150" y="6013450"/>
          <p14:tracePt t="64127" x="4260850" y="6013450"/>
          <p14:tracePt t="64134" x="4273550" y="6013450"/>
          <p14:tracePt t="64144" x="4286250" y="6013450"/>
          <p14:tracePt t="64161" x="4292600" y="6013450"/>
          <p14:tracePt t="64268" x="4292600" y="6007100"/>
          <p14:tracePt t="64278" x="4292600" y="6000750"/>
          <p14:tracePt t="64286" x="4292600" y="5994400"/>
          <p14:tracePt t="64306" x="4292600" y="5981700"/>
          <p14:tracePt t="64314" x="4273550" y="5969000"/>
          <p14:tracePt t="64328" x="4260850" y="5949950"/>
          <p14:tracePt t="64344" x="4248150" y="5930900"/>
          <p14:tracePt t="64377" x="4241800" y="5930900"/>
          <p14:tracePt t="64508" x="4254500" y="5930900"/>
          <p14:tracePt t="64516" x="4267200" y="5924550"/>
          <p14:tracePt t="64523" x="4279900" y="5924550"/>
          <p14:tracePt t="64532" x="4292600" y="5924550"/>
          <p14:tracePt t="64544" x="4305300" y="5924550"/>
          <p14:tracePt t="64561" x="4330700" y="5924550"/>
          <p14:tracePt t="64577" x="4343400" y="5924550"/>
          <p14:tracePt t="64594" x="4381500" y="5924550"/>
          <p14:tracePt t="64611" x="4406900" y="5924550"/>
          <p14:tracePt t="64627" x="4432300" y="5924550"/>
          <p14:tracePt t="64644" x="4464050" y="5930900"/>
          <p14:tracePt t="64661" x="4483100" y="5937250"/>
          <p14:tracePt t="64677" x="4502150" y="5943600"/>
          <p14:tracePt t="64694" x="4514850" y="5943600"/>
          <p14:tracePt t="64711" x="4533900" y="5943600"/>
          <p14:tracePt t="64727" x="4572000" y="5956300"/>
          <p14:tracePt t="64744" x="4597400" y="5962650"/>
          <p14:tracePt t="64761" x="4622800" y="5969000"/>
          <p14:tracePt t="64777" x="4648200" y="5975350"/>
          <p14:tracePt t="64794" x="4699000" y="5975350"/>
          <p14:tracePt t="64811" x="4743450" y="5981700"/>
          <p14:tracePt t="64827" x="4768850" y="5981700"/>
          <p14:tracePt t="64844" x="4775200" y="5981700"/>
          <p14:tracePt t="64861" x="4787900" y="5988050"/>
          <p14:tracePt t="64877" x="4813300" y="5988050"/>
          <p14:tracePt t="64911" x="4832350" y="5988050"/>
          <p14:tracePt t="64927" x="4857750" y="5994400"/>
          <p14:tracePt t="64944" x="4889500" y="5994400"/>
          <p14:tracePt t="64961" x="4921250" y="6000750"/>
          <p14:tracePt t="64977" x="4946650" y="6013450"/>
          <p14:tracePt t="64994" x="4959350" y="6013450"/>
          <p14:tracePt t="65032" x="4965700" y="6013450"/>
          <p14:tracePt t="65044" x="4978400" y="6019800"/>
          <p14:tracePt t="65060" x="5003800" y="6019800"/>
          <p14:tracePt t="65077" x="5029200" y="6019800"/>
          <p14:tracePt t="65094" x="5060950" y="6019800"/>
          <p14:tracePt t="65111" x="5086350" y="6013450"/>
          <p14:tracePt t="65127" x="5111750" y="6013450"/>
          <p14:tracePt t="65144" x="5124450" y="6013450"/>
          <p14:tracePt t="65160" x="5143500" y="6013450"/>
          <p14:tracePt t="65177" x="5162550" y="6013450"/>
          <p14:tracePt t="65194" x="5187950" y="6013450"/>
          <p14:tracePt t="65210" x="5207000" y="6013450"/>
          <p14:tracePt t="65227" x="5238750" y="6013450"/>
          <p14:tracePt t="65244" x="5251450" y="6013450"/>
          <p14:tracePt t="65260" x="5257800" y="6013450"/>
          <p14:tracePt t="65344" x="5264150" y="6013450"/>
          <p14:tracePt t="65360" x="5270500" y="6013450"/>
          <p14:tracePt t="66046" x="5264150" y="6013450"/>
          <p14:tracePt t="66057" x="5251450" y="6007100"/>
          <p14:tracePt t="66067" x="5245100" y="6007100"/>
          <p14:tracePt t="66077" x="5232400" y="6000750"/>
          <p14:tracePt t="66093" x="5207000" y="6000750"/>
          <p14:tracePt t="66110" x="5187950" y="5994400"/>
          <p14:tracePt t="66175" x="5187950" y="5988050"/>
          <p14:tracePt t="66192" x="5181600" y="5981700"/>
          <p14:tracePt t="66199" x="5175250" y="5975350"/>
          <p14:tracePt t="66210" x="5168900" y="5969000"/>
          <p14:tracePt t="66227" x="5162550" y="5962650"/>
          <p14:tracePt t="66262" x="5156200" y="5962650"/>
          <p14:tracePt t="66273" x="5149850" y="5956300"/>
          <p14:tracePt t="66282" x="5149850" y="5949950"/>
          <p14:tracePt t="66293" x="5137150" y="5937250"/>
          <p14:tracePt t="66310" x="5080000" y="5905500"/>
          <p14:tracePt t="66327" x="5022850" y="5880100"/>
          <p14:tracePt t="66343" x="4946650" y="5835650"/>
          <p14:tracePt t="66360" x="4876800" y="5803900"/>
          <p14:tracePt t="66377" x="4775200" y="5765800"/>
          <p14:tracePt t="66393" x="4705350" y="5734050"/>
          <p14:tracePt t="66410" x="4667250" y="5702300"/>
          <p14:tracePt t="66426" x="4635500" y="5676900"/>
          <p14:tracePt t="66429" x="4616450" y="5664200"/>
          <p14:tracePt t="66443" x="4591050" y="5638800"/>
          <p14:tracePt t="66460" x="4565650" y="5607050"/>
          <p14:tracePt t="66476" x="4552950" y="5581650"/>
          <p14:tracePt t="66526" x="4552950" y="5575300"/>
          <p14:tracePt t="66603" x="4559300" y="5575300"/>
          <p14:tracePt t="66614" x="4610100" y="5575300"/>
          <p14:tracePt t="66620" x="4660900" y="5575300"/>
          <p14:tracePt t="66628" x="4718050" y="5581650"/>
          <p14:tracePt t="66643" x="4800600" y="5594350"/>
          <p14:tracePt t="66660" x="4832350" y="5600700"/>
          <p14:tracePt t="66676" x="4845050" y="5600700"/>
          <p14:tracePt t="66718" x="4864100" y="5613400"/>
          <p14:tracePt t="66728" x="4883150" y="5613400"/>
          <p14:tracePt t="66743" x="4940300" y="5619750"/>
          <p14:tracePt t="66760" x="4978400" y="5632450"/>
          <p14:tracePt t="66776" x="5003800" y="5632450"/>
          <p14:tracePt t="66793" x="5029200" y="5638800"/>
          <p14:tracePt t="66826" x="5035550" y="5645150"/>
          <p14:tracePt t="66843" x="5048250" y="5645150"/>
          <p14:tracePt t="66860" x="5073650" y="5651500"/>
          <p14:tracePt t="66876" x="5105400" y="5657850"/>
          <p14:tracePt t="66893" x="5130800" y="5670550"/>
          <p14:tracePt t="66910" x="5137150" y="5670550"/>
          <p14:tracePt t="67046" x="5149850" y="5676900"/>
          <p14:tracePt t="67058" x="5156200" y="5683250"/>
          <p14:tracePt t="67066" x="5162550" y="5689600"/>
          <p14:tracePt t="67076" x="5168900" y="5689600"/>
          <p14:tracePt t="67093" x="5200650" y="5708650"/>
          <p14:tracePt t="67110" x="5213350" y="5715000"/>
          <p14:tracePt t="67178" x="5232400" y="5721350"/>
          <p14:tracePt t="67186" x="5245100" y="5727700"/>
          <p14:tracePt t="67194" x="5257800" y="5734050"/>
          <p14:tracePt t="67209" x="5276850" y="5746750"/>
          <p14:tracePt t="67226" x="5283200" y="5746750"/>
          <p14:tracePt t="67550" x="5295900" y="5746750"/>
          <p14:tracePt t="67558" x="5308600" y="5746750"/>
          <p14:tracePt t="67564" x="5321300" y="5753100"/>
          <p14:tracePt t="67576" x="5340350" y="5753100"/>
          <p14:tracePt t="67593" x="5359400" y="5753100"/>
          <p14:tracePt t="67688" x="5365750" y="5753100"/>
          <p14:tracePt t="67693" x="5372100" y="5753100"/>
          <p14:tracePt t="67701" x="5384800" y="5759450"/>
          <p14:tracePt t="67928" x="5384800" y="5765800"/>
          <p14:tracePt t="67948" x="5378450" y="5772150"/>
          <p14:tracePt t="67956" x="5365750" y="5772150"/>
          <p14:tracePt t="67964" x="5359400" y="5772150"/>
          <p14:tracePt t="67976" x="5346700" y="5772150"/>
          <p14:tracePt t="67992" x="5314950" y="5772150"/>
          <p14:tracePt t="68009" x="5156200" y="5753100"/>
          <p14:tracePt t="68026" x="5016500" y="5721350"/>
          <p14:tracePt t="68043" x="4857750" y="5689600"/>
          <p14:tracePt t="68059" x="4711700" y="5645150"/>
          <p14:tracePt t="68076" x="4622800" y="5588000"/>
          <p14:tracePt t="68092" x="4597400" y="5562600"/>
          <p14:tracePt t="68109" x="4565650" y="5537200"/>
          <p14:tracePt t="68126" x="4540250" y="5505450"/>
          <p14:tracePt t="68142" x="4476750" y="5467350"/>
          <p14:tracePt t="68159" x="4451350" y="5448300"/>
          <p14:tracePt t="68176" x="4425950" y="5422900"/>
          <p14:tracePt t="68192" x="4400550" y="5410200"/>
          <p14:tracePt t="68209" x="4362450" y="5410200"/>
          <p14:tracePt t="68226" x="4349750" y="5410200"/>
          <p14:tracePt t="68242" x="4324350" y="5410200"/>
          <p14:tracePt t="68259" x="4298950" y="5416550"/>
          <p14:tracePt t="68310" x="4292600" y="5416550"/>
          <p14:tracePt t="68560" x="4292600" y="5410200"/>
          <p14:tracePt t="68568" x="4305300" y="5397500"/>
          <p14:tracePt t="68576" x="4318000" y="5384800"/>
          <p14:tracePt t="68592" x="4343400" y="5334000"/>
          <p14:tracePt t="68609" x="4375150" y="5302250"/>
          <p14:tracePt t="68626" x="4400550" y="5245100"/>
          <p14:tracePt t="68642" x="4451350" y="5181600"/>
          <p14:tracePt t="68659" x="4508500" y="5124450"/>
          <p14:tracePt t="68676" x="4533900" y="5099050"/>
          <p14:tracePt t="68692" x="4533900" y="5086350"/>
          <p14:tracePt t="68709" x="4451350" y="5048250"/>
          <p14:tracePt t="68725" x="4400550" y="4991100"/>
          <p14:tracePt t="68742" x="4394200" y="4933950"/>
          <p14:tracePt t="68759" x="4419600" y="4889500"/>
          <p14:tracePt t="68775" x="4457700" y="4870450"/>
          <p14:tracePt t="68792" x="4502150" y="4876800"/>
          <p14:tracePt t="68809" x="4572000" y="4972050"/>
          <p14:tracePt t="68825" x="4635500" y="5162550"/>
          <p14:tracePt t="68842" x="4711700" y="5334000"/>
          <p14:tracePt t="68859" x="4813300" y="5499100"/>
          <p14:tracePt t="68875" x="4933950" y="5651500"/>
          <p14:tracePt t="68892" x="5048250" y="5727700"/>
          <p14:tracePt t="68909" x="5162550" y="5772150"/>
          <p14:tracePt t="68925" x="5270500" y="5810250"/>
          <p14:tracePt t="68942" x="5435600" y="5867400"/>
          <p14:tracePt t="68959" x="5543550" y="5899150"/>
          <p14:tracePt t="68975" x="5664200" y="5930900"/>
          <p14:tracePt t="68992" x="5772150" y="5937250"/>
          <p14:tracePt t="69009" x="5848350" y="5937250"/>
          <p14:tracePt t="69025" x="5892800" y="5943600"/>
          <p14:tracePt t="69042" x="5911850" y="5943600"/>
          <p14:tracePt t="69059" x="5924550" y="5943600"/>
          <p14:tracePt t="69075" x="5975350" y="5930900"/>
          <p14:tracePt t="69092" x="6032500" y="5899150"/>
          <p14:tracePt t="69109" x="6121400" y="5867400"/>
          <p14:tracePt t="69125" x="6242050" y="5829300"/>
          <p14:tracePt t="69142" x="6381750" y="5816600"/>
          <p14:tracePt t="69159" x="6483350" y="5791200"/>
          <p14:tracePt t="69175" x="6578600" y="5765800"/>
          <p14:tracePt t="69192" x="6635750" y="5740400"/>
          <p14:tracePt t="69209" x="6648450" y="5734050"/>
          <p14:tracePt t="69225" x="6667500" y="5715000"/>
          <p14:tracePt t="69242" x="6762750" y="5670550"/>
          <p14:tracePt t="69259" x="6883400" y="5600700"/>
          <p14:tracePt t="69275" x="6985000" y="5537200"/>
          <p14:tracePt t="69292" x="7061200" y="5454650"/>
          <p14:tracePt t="69308" x="7086600" y="5416550"/>
          <p14:tracePt t="69325" x="7099300" y="5378450"/>
          <p14:tracePt t="69342" x="7105650" y="5353050"/>
          <p14:tracePt t="69359" x="7131050" y="5314950"/>
          <p14:tracePt t="69375" x="7175500" y="5270500"/>
          <p14:tracePt t="69392" x="7289800" y="5207000"/>
          <p14:tracePt t="69408" x="7391400" y="5130800"/>
          <p14:tracePt t="69425" x="7442200" y="5073650"/>
          <p14:tracePt t="69442" x="7480300" y="4997450"/>
          <p14:tracePt t="69458" x="7499350" y="4972050"/>
          <p14:tracePt t="69475" x="7512050" y="4946650"/>
          <p14:tracePt t="69492" x="7531100" y="4914900"/>
          <p14:tracePt t="69508" x="7550150" y="4876800"/>
          <p14:tracePt t="69525" x="7575550" y="4851400"/>
          <p14:tracePt t="69542" x="7581900" y="4826000"/>
          <p14:tracePt t="69558" x="7594600" y="4806950"/>
          <p14:tracePt t="69575" x="7600950" y="4781550"/>
          <p14:tracePt t="69592" x="7607300" y="4711700"/>
          <p14:tracePt t="69608" x="7607300" y="4610100"/>
          <p14:tracePt t="69625" x="7607300" y="4527550"/>
          <p14:tracePt t="69642" x="7607300" y="4483100"/>
          <p14:tracePt t="69658" x="7607300" y="4457700"/>
          <p14:tracePt t="69675" x="7607300" y="4432300"/>
          <p14:tracePt t="69692" x="7600950" y="4400550"/>
          <p14:tracePt t="69708" x="7569200" y="4356100"/>
          <p14:tracePt t="69725" x="7543800" y="4248150"/>
          <p14:tracePt t="69742" x="7493000" y="4108450"/>
          <p14:tracePt t="69758" x="7480300" y="4051300"/>
          <p14:tracePt t="69775" x="7473950" y="4013200"/>
          <p14:tracePt t="69792" x="7467600" y="3981450"/>
          <p14:tracePt t="69808" x="7448550" y="3937000"/>
          <p14:tracePt t="69825" x="7435850" y="3905250"/>
          <p14:tracePt t="69842" x="7423150" y="3879850"/>
          <p14:tracePt t="69858" x="7416800" y="3829050"/>
          <p14:tracePt t="69875" x="7391400" y="3746500"/>
          <p14:tracePt t="69892" x="7385050" y="3721100"/>
          <p14:tracePt t="69908" x="7378700" y="3714750"/>
          <p14:tracePt t="69925" x="7378700" y="3695700"/>
          <p14:tracePt t="69942" x="7378700" y="3670300"/>
          <p14:tracePt t="69958" x="7404100" y="3619500"/>
          <p14:tracePt t="69975" x="7416800" y="3549650"/>
          <p14:tracePt t="69992" x="7416800" y="3511550"/>
          <p14:tracePt t="70008" x="7416800" y="3467100"/>
          <p14:tracePt t="70025" x="7410450" y="3416300"/>
          <p14:tracePt t="70042" x="7385050" y="3346450"/>
          <p14:tracePt t="70058" x="7353300" y="3270250"/>
          <p14:tracePt t="70075" x="7321550" y="3219450"/>
          <p14:tracePt t="70092" x="7283450" y="3086100"/>
          <p14:tracePt t="70108" x="7245350" y="2914650"/>
          <p14:tracePt t="70125" x="7175500" y="2692400"/>
          <p14:tracePt t="70142" x="7150100" y="2590800"/>
          <p14:tracePt t="70158" x="7131050" y="2559050"/>
          <p14:tracePt t="70175" x="7099300" y="2533650"/>
          <p14:tracePt t="70191" x="7080250" y="2501900"/>
          <p14:tracePt t="70208" x="7054850" y="2470150"/>
          <p14:tracePt t="70225" x="6965950" y="2387600"/>
          <p14:tracePt t="70242" x="6737350" y="2228850"/>
          <p14:tracePt t="70258" x="6502400" y="2146300"/>
          <p14:tracePt t="70275" x="6223000" y="2063750"/>
          <p14:tracePt t="70291" x="5905500" y="2019300"/>
          <p14:tracePt t="70308" x="5499100" y="1949450"/>
          <p14:tracePt t="70325" x="5365750" y="1911350"/>
          <p14:tracePt t="70341" x="5327650" y="1892300"/>
          <p14:tracePt t="70358" x="5327650" y="1885950"/>
          <p14:tracePt t="70399" x="5302250" y="1885950"/>
          <p14:tracePt t="70408" x="5251450" y="1885950"/>
          <p14:tracePt t="70425" x="5143500" y="1892300"/>
          <p14:tracePt t="70441" x="5092700" y="1905000"/>
          <p14:tracePt t="70458" x="5067300" y="1924050"/>
          <p14:tracePt t="70475" x="5022850" y="1962150"/>
          <p14:tracePt t="70491" x="4883150" y="2114550"/>
          <p14:tracePt t="70508" x="4762500" y="2235200"/>
          <p14:tracePt t="70525" x="4705350" y="2292350"/>
          <p14:tracePt t="70541" x="4419600" y="2482850"/>
          <p14:tracePt t="70558" x="4260850" y="2559050"/>
          <p14:tracePt t="70575" x="4146550" y="2609850"/>
          <p14:tracePt t="70591" x="4083050" y="2641600"/>
          <p14:tracePt t="70608" x="4064000" y="2654300"/>
          <p14:tracePt t="70651" x="4051300" y="2654300"/>
          <p14:tracePt t="70660" x="4032250" y="2641600"/>
          <p14:tracePt t="70675" x="4000500" y="2635250"/>
          <p14:tracePt t="70691" x="3917950" y="2603500"/>
          <p14:tracePt t="70708" x="3822700" y="2552700"/>
          <p14:tracePt t="70725" x="3784600" y="2527300"/>
          <p14:tracePt t="70741" x="3759200" y="2514600"/>
          <p14:tracePt t="70758" x="3746500" y="2508250"/>
          <p14:tracePt t="70930" x="3733800" y="2514600"/>
          <p14:tracePt t="70938" x="3721100" y="2520950"/>
          <p14:tracePt t="70946" x="3708400" y="2527300"/>
          <p14:tracePt t="70958" x="3695700" y="2533650"/>
          <p14:tracePt t="70974" x="3683000" y="2540000"/>
          <p14:tracePt t="71136" x="3676650" y="2540000"/>
          <p14:tracePt t="71164" x="3670300" y="2540000"/>
          <p14:tracePt t="71176" x="3663950" y="2540000"/>
          <p14:tracePt t="71184" x="3644900" y="2527300"/>
          <p14:tracePt t="71192" x="3632200" y="2520950"/>
          <p14:tracePt t="71208" x="3594100" y="2495550"/>
          <p14:tracePt t="71224" x="3556000" y="2463800"/>
          <p14:tracePt t="71241" x="3530600" y="2451100"/>
          <p14:tracePt t="71258" x="3511550" y="2444750"/>
          <p14:tracePt t="71512" x="3517900" y="2444750"/>
          <p14:tracePt t="71613" x="3524250" y="2444750"/>
          <p14:tracePt t="71624" x="3530600" y="2444750"/>
          <p14:tracePt t="71771" x="3530600" y="2451100"/>
          <p14:tracePt t="71780" x="3530600" y="2457450"/>
          <p14:tracePt t="71788" x="3530600" y="2463800"/>
          <p14:tracePt t="71963" x="3536950" y="2476500"/>
          <p14:tracePt t="71976" x="3543300" y="2476500"/>
          <p14:tracePt t="71984" x="3543300" y="2482850"/>
          <p14:tracePt t="71992" x="3549650" y="2482850"/>
          <p14:tracePt t="72007" x="3568700" y="2495550"/>
          <p14:tracePt t="72024" x="3581400" y="2508250"/>
          <p14:tracePt t="72041" x="3587750" y="2514600"/>
          <p14:tracePt t="72057" x="3594100" y="2520950"/>
          <p14:tracePt t="72074" x="3606800" y="2520950"/>
          <p14:tracePt t="72091" x="3619500" y="2527300"/>
          <p14:tracePt t="72107" x="3632200" y="2533650"/>
          <p14:tracePt t="72124" x="3644900" y="2540000"/>
          <p14:tracePt t="72140" x="3657600" y="2546350"/>
          <p14:tracePt t="72174" x="3657600" y="2552700"/>
          <p14:tracePt t="72191" x="3663950" y="2559050"/>
          <p14:tracePt t="72534" x="3670300" y="2565400"/>
          <p14:tracePt t="72544" x="3676650" y="2578100"/>
          <p14:tracePt t="72550" x="3689350" y="2590800"/>
          <p14:tracePt t="72560" x="3702050" y="2609850"/>
          <p14:tracePt t="72574" x="3727450" y="2635250"/>
          <p14:tracePt t="72590" x="3740150" y="2660650"/>
          <p14:tracePt t="72607" x="3752850" y="2679700"/>
          <p14:tracePt t="72624" x="3752850" y="2686050"/>
          <p14:tracePt t="72640" x="3752850" y="2711450"/>
          <p14:tracePt t="72657" x="3746500" y="2730500"/>
          <p14:tracePt t="72674" x="3746500" y="2743200"/>
          <p14:tracePt t="72690" x="3746500" y="2768600"/>
          <p14:tracePt t="72707" x="3759200" y="2813050"/>
          <p14:tracePt t="72724" x="3765550" y="2870200"/>
          <p14:tracePt t="72740" x="3771900" y="2908300"/>
          <p14:tracePt t="72757" x="3771900" y="2971800"/>
          <p14:tracePt t="72774" x="3771900" y="2990850"/>
          <p14:tracePt t="72790" x="3771900" y="3003550"/>
          <p14:tracePt t="72807" x="3771900" y="3028950"/>
          <p14:tracePt t="72824" x="3790950" y="3054350"/>
          <p14:tracePt t="72840" x="3810000" y="3079750"/>
          <p14:tracePt t="72857" x="3810000" y="3092450"/>
          <p14:tracePt t="72874" x="3816350" y="3105150"/>
          <p14:tracePt t="72890" x="3822700" y="3111500"/>
          <p14:tracePt t="72907" x="3822700" y="3117850"/>
          <p14:tracePt t="72924" x="3829050" y="3143250"/>
          <p14:tracePt t="72940" x="3835400" y="3168650"/>
          <p14:tracePt t="72957" x="3848100" y="3194050"/>
          <p14:tracePt t="72973" x="3867150" y="3219450"/>
          <p14:tracePt t="72990" x="3873500" y="3238500"/>
          <p14:tracePt t="73007" x="3879850" y="3257550"/>
          <p14:tracePt t="73023" x="3886200" y="3276600"/>
          <p14:tracePt t="73040" x="3892550" y="3289300"/>
          <p14:tracePt t="73057" x="3911600" y="3314700"/>
          <p14:tracePt t="73073" x="3937000" y="3371850"/>
          <p14:tracePt t="73090" x="3962400" y="3416300"/>
          <p14:tracePt t="73107" x="3975100" y="3441700"/>
          <p14:tracePt t="73123" x="3994150" y="3467100"/>
          <p14:tracePt t="73140" x="4013200" y="3492500"/>
          <p14:tracePt t="73157" x="4032250" y="3543300"/>
          <p14:tracePt t="73173" x="4057650" y="3568700"/>
          <p14:tracePt t="73190" x="4070350" y="3606800"/>
          <p14:tracePt t="73207" x="4070350" y="3657600"/>
          <p14:tracePt t="73223" x="4070350" y="3683000"/>
          <p14:tracePt t="73240" x="4070350" y="3695700"/>
          <p14:tracePt t="73257" x="4070350" y="3702050"/>
          <p14:tracePt t="73420" x="4070350" y="3708400"/>
          <p14:tracePt t="73432" x="4070350" y="3714750"/>
          <p14:tracePt t="73440" x="4070350" y="3721100"/>
          <p14:tracePt t="73448" x="4070350" y="3727450"/>
          <p14:tracePt t="73457" x="4064000" y="3733800"/>
          <p14:tracePt t="73554" x="4051300" y="3733800"/>
          <p14:tracePt t="73560" x="4038600" y="3733800"/>
          <p14:tracePt t="73568" x="4038600" y="3740150"/>
          <p14:tracePt t="73576" x="4032250" y="3740150"/>
          <p14:tracePt t="73666" x="4025900" y="3740150"/>
          <p14:tracePt t="73678" x="4019550" y="3740150"/>
          <p14:tracePt t="73686" x="4013200" y="3740150"/>
          <p14:tracePt t="73694" x="4000500" y="3740150"/>
          <p14:tracePt t="73707" x="3994150" y="3740150"/>
          <p14:tracePt t="73723" x="3981450" y="3740150"/>
          <p14:tracePt t="73757" x="3975100" y="3740150"/>
          <p14:tracePt t="74288" x="3981450" y="3746500"/>
          <p14:tracePt t="74295" x="3987800" y="3752850"/>
          <p14:tracePt t="74338" x="3994150" y="3759200"/>
          <p14:tracePt t="74349" x="3994150" y="3765550"/>
          <p14:tracePt t="74501" x="3994150" y="3771900"/>
          <p14:tracePt t="74626" x="4000500" y="3771900"/>
          <p14:tracePt t="74638" x="4006850" y="3771900"/>
          <p14:tracePt t="74646" x="4006850" y="3765550"/>
          <p14:tracePt t="74656" x="4013200" y="3765550"/>
          <p14:tracePt t="74744" x="4019550" y="3765550"/>
          <p14:tracePt t="74756" x="4025900" y="3771900"/>
          <p14:tracePt t="74764" x="4038600" y="3778250"/>
          <p14:tracePt t="74773" x="4051300" y="3797300"/>
          <p14:tracePt t="74789" x="4089400" y="3822700"/>
          <p14:tracePt t="74806" x="4133850" y="3867150"/>
          <p14:tracePt t="74823" x="4165600" y="3892550"/>
          <p14:tracePt t="74839" x="4184650" y="3905250"/>
          <p14:tracePt t="74856" x="4184650" y="3911600"/>
          <p14:tracePt t="74928" x="4184650" y="3898900"/>
          <p14:tracePt t="74934" x="4178300" y="3886200"/>
          <p14:tracePt t="74946" x="4171950" y="3886200"/>
          <p14:tracePt t="74956" x="4171950" y="3879850"/>
          <p14:tracePt t="74973" x="4171950" y="3867150"/>
          <p14:tracePt t="75068" x="4171950" y="3854450"/>
          <p14:tracePt t="75080" x="4165600" y="3848100"/>
          <p14:tracePt t="75125" x="4165600" y="3841750"/>
          <p14:tracePt t="75199" x="4159250" y="3835400"/>
          <p14:tracePt t="75221" x="4152900" y="3829050"/>
          <p14:tracePt t="75227" x="4140200" y="3822700"/>
          <p14:tracePt t="75239" x="4127500" y="3810000"/>
          <p14:tracePt t="75256" x="4089400" y="3784600"/>
          <p14:tracePt t="75273" x="4057650" y="3765550"/>
          <p14:tracePt t="75289" x="4032250" y="3740150"/>
          <p14:tracePt t="75306" x="3987800" y="3721100"/>
          <p14:tracePt t="75322" x="3962400" y="3689350"/>
          <p14:tracePt t="75339" x="3937000" y="3670300"/>
          <p14:tracePt t="75356" x="3905250" y="3657600"/>
          <p14:tracePt t="75372" x="3860800" y="3644900"/>
          <p14:tracePt t="75389" x="3829050" y="3644900"/>
          <p14:tracePt t="75406" x="3803650" y="3638550"/>
          <p14:tracePt t="75422" x="3771900" y="3632200"/>
          <p14:tracePt t="75439" x="3765550" y="3625850"/>
          <p14:tracePt t="75485" x="3752850" y="3619500"/>
          <p14:tracePt t="75497" x="3746500" y="3619500"/>
          <p14:tracePt t="75504" x="3733800" y="3619500"/>
          <p14:tracePt t="75512" x="3721100" y="3613150"/>
          <p14:tracePt t="75522" x="3708400" y="3606800"/>
          <p14:tracePt t="75539" x="3683000" y="3600450"/>
          <p14:tracePt t="75556" x="3657600" y="3600450"/>
          <p14:tracePt t="75572" x="3632200" y="3600450"/>
          <p14:tracePt t="75589" x="3619500" y="3600450"/>
          <p14:tracePt t="75606" x="3581400" y="3606800"/>
          <p14:tracePt t="75622" x="3556000" y="3619500"/>
          <p14:tracePt t="75639" x="3505200" y="3632200"/>
          <p14:tracePt t="75656" x="3441700" y="3657600"/>
          <p14:tracePt t="75672" x="3378200" y="3689350"/>
          <p14:tracePt t="75689" x="3333750" y="3708400"/>
          <p14:tracePt t="75706" x="3295650" y="3727450"/>
          <p14:tracePt t="75722" x="3244850" y="3752850"/>
          <p14:tracePt t="75739" x="3079750" y="3810000"/>
          <p14:tracePt t="75756" x="2952750" y="3848100"/>
          <p14:tracePt t="75772" x="2819400" y="3886200"/>
          <p14:tracePt t="75789" x="2673350" y="3924300"/>
          <p14:tracePt t="75806" x="2508250" y="3956050"/>
          <p14:tracePt t="75822" x="2317750" y="3962400"/>
          <p14:tracePt t="75839" x="2038350" y="3962400"/>
          <p14:tracePt t="75855" x="1879600" y="3975100"/>
          <p14:tracePt t="75872" x="1733550" y="4013200"/>
          <p14:tracePt t="75889" x="1625600" y="4038600"/>
          <p14:tracePt t="75906" x="1543050" y="4064000"/>
          <p14:tracePt t="75922" x="1498600" y="4064000"/>
          <p14:tracePt t="75939" x="1473200" y="4070350"/>
          <p14:tracePt t="75956" x="1454150" y="4070350"/>
          <p14:tracePt t="75972" x="1428750" y="4070350"/>
          <p14:tracePt t="75989" x="1403350" y="4070350"/>
          <p14:tracePt t="76006" x="1390650" y="4070350"/>
          <p14:tracePt t="76022" x="1377950" y="4070350"/>
          <p14:tracePt t="76039" x="1371600" y="4070350"/>
          <p14:tracePt t="76457" x="1377950" y="4070350"/>
          <p14:tracePt t="76469" x="1384300" y="4070350"/>
          <p14:tracePt t="76479" x="1390650" y="4070350"/>
          <p14:tracePt t="76489" x="1397000" y="4070350"/>
          <p14:tracePt t="76505" x="1403350" y="4070350"/>
          <p14:tracePt t="76522" x="1428750" y="4070350"/>
          <p14:tracePt t="76539" x="1460500" y="4070350"/>
          <p14:tracePt t="76555" x="1492250" y="4070350"/>
          <p14:tracePt t="76572" x="1511300" y="4070350"/>
          <p14:tracePt t="76589" x="1524000" y="4070350"/>
          <p14:tracePt t="76605" x="1536700" y="4070350"/>
          <p14:tracePt t="76622" x="1562100" y="4070350"/>
          <p14:tracePt t="76639" x="1600200" y="4057650"/>
          <p14:tracePt t="76656" x="1625600" y="4044950"/>
          <p14:tracePt t="76672" x="1657350" y="4025900"/>
          <p14:tracePt t="76705" x="1670050" y="4025900"/>
          <p14:tracePt t="76722" x="1682750" y="4013200"/>
          <p14:tracePt t="76739" x="1708150" y="3994150"/>
          <p14:tracePt t="76755" x="1733550" y="3968750"/>
          <p14:tracePt t="76772" x="1771650" y="3956050"/>
          <p14:tracePt t="76789" x="1822450" y="3943350"/>
          <p14:tracePt t="76805" x="1854200" y="3937000"/>
          <p14:tracePt t="76822" x="1879600" y="3937000"/>
          <p14:tracePt t="76838" x="1898650" y="3930650"/>
          <p14:tracePt t="76855" x="1924050" y="3924300"/>
          <p14:tracePt t="76872" x="1943100" y="3917950"/>
          <p14:tracePt t="76889" x="1955800" y="3917950"/>
          <p14:tracePt t="76905" x="1981200" y="3911600"/>
          <p14:tracePt t="76922" x="2000250" y="3911600"/>
          <p14:tracePt t="77094" x="1993900" y="3917950"/>
          <p14:tracePt t="77102" x="1981200" y="3930650"/>
          <p14:tracePt t="77110" x="1981200" y="3937000"/>
          <p14:tracePt t="77206" x="1974850" y="3937000"/>
          <p14:tracePt t="77448" x="1981200" y="3937000"/>
          <p14:tracePt t="77456" x="1987550" y="3937000"/>
          <p14:tracePt t="77549" x="1993900" y="3937000"/>
          <p14:tracePt t="77560" x="2000250" y="3937000"/>
          <p14:tracePt t="77565" x="2006600" y="3937000"/>
          <p14:tracePt t="79400" x="2070100" y="3943350"/>
          <p14:tracePt t="79408" x="2139950" y="3962400"/>
          <p14:tracePt t="79416" x="2190750" y="3994150"/>
          <p14:tracePt t="79426" x="2254250" y="4032250"/>
          <p14:tracePt t="79437" x="2311400" y="4089400"/>
          <p14:tracePt t="79454" x="2406650" y="4184650"/>
          <p14:tracePt t="79471" x="2508250" y="4286250"/>
          <p14:tracePt t="79487" x="2762250" y="4495800"/>
          <p14:tracePt t="79504" x="2927350" y="4654550"/>
          <p14:tracePt t="79521" x="3092450" y="4806950"/>
          <p14:tracePt t="79537" x="3251200" y="4953000"/>
          <p14:tracePt t="79554" x="3416300" y="5080000"/>
          <p14:tracePt t="79571" x="3575050" y="5181600"/>
          <p14:tracePt t="79587" x="3822700" y="5346700"/>
          <p14:tracePt t="79604" x="3943350" y="5461000"/>
          <p14:tracePt t="79621" x="4057650" y="5568950"/>
          <p14:tracePt t="79637" x="4159250" y="5638800"/>
          <p14:tracePt t="79654" x="4197350" y="5664200"/>
          <p14:tracePt t="79671" x="4216400" y="5683250"/>
          <p14:tracePt t="79687" x="4241800" y="5708650"/>
          <p14:tracePt t="79704" x="4273550" y="5740400"/>
          <p14:tracePt t="79721" x="4318000" y="5778500"/>
          <p14:tracePt t="79737" x="4381500" y="5829300"/>
          <p14:tracePt t="79754" x="4483100" y="5873750"/>
          <p14:tracePt t="79770" x="4572000" y="5924550"/>
          <p14:tracePt t="79787" x="4648200" y="5975350"/>
          <p14:tracePt t="79804" x="4718050" y="6026150"/>
          <p14:tracePt t="79820" x="4756150" y="6057900"/>
          <p14:tracePt t="79837" x="4800600" y="6096000"/>
          <p14:tracePt t="79854" x="4826000" y="6121400"/>
          <p14:tracePt t="79870" x="4845050" y="6153150"/>
          <p14:tracePt t="79887" x="4870450" y="6178550"/>
          <p14:tracePt t="79904" x="4883150" y="6197600"/>
          <p14:tracePt t="79920" x="4902200" y="6210300"/>
          <p14:tracePt t="79937" x="4927600" y="6242050"/>
          <p14:tracePt t="79954" x="4978400" y="6280150"/>
          <p14:tracePt t="79970" x="5010150" y="6299200"/>
          <p14:tracePt t="79987" x="5035550" y="6311900"/>
          <p14:tracePt t="80004" x="5073650" y="6330950"/>
          <p14:tracePt t="80020" x="5086350" y="6337300"/>
          <p14:tracePt t="80037" x="5105400" y="6343650"/>
          <p14:tracePt t="80054" x="5143500" y="6369050"/>
          <p14:tracePt t="80070" x="5181600" y="6388100"/>
          <p14:tracePt t="80087" x="5270500" y="6394450"/>
          <p14:tracePt t="80104" x="5378450" y="6394450"/>
          <p14:tracePt t="80120" x="5530850" y="6388100"/>
          <p14:tracePt t="80137" x="5721350" y="6369050"/>
          <p14:tracePt t="80154" x="5873750" y="6369050"/>
          <p14:tracePt t="80170" x="5943600" y="6369050"/>
          <p14:tracePt t="80187" x="5981700" y="6369050"/>
          <p14:tracePt t="80204" x="6007100" y="6375400"/>
          <p14:tracePt t="80220" x="6038850" y="6388100"/>
          <p14:tracePt t="80237" x="6083300" y="6394450"/>
          <p14:tracePt t="80254" x="6172200" y="6413500"/>
          <p14:tracePt t="80270" x="6280150" y="6438900"/>
          <p14:tracePt t="80287" x="6369050" y="6477000"/>
          <p14:tracePt t="80304" x="6394450" y="6496050"/>
          <p14:tracePt t="80320" x="6407150" y="6508750"/>
          <p14:tracePt t="80337" x="6419850" y="6540500"/>
          <p14:tracePt t="80354" x="6419850" y="6565900"/>
          <p14:tracePt t="80370" x="6400800" y="6584950"/>
          <p14:tracePt t="80387" x="6356350" y="6616700"/>
          <p14:tracePt t="80404" x="6330950" y="6635750"/>
          <p14:tracePt t="80420" x="6299200" y="6661150"/>
          <p14:tracePt t="80437" x="6254750" y="6705600"/>
          <p14:tracePt t="80453" x="6229350" y="6724650"/>
          <p14:tracePt t="80470" x="6210300" y="6743700"/>
          <p14:tracePt t="80487" x="6203950" y="6750050"/>
          <p14:tracePt t="80520" x="6191250" y="6750050"/>
          <p14:tracePt t="80537" x="6165850" y="6750050"/>
          <p14:tracePt t="80553" x="6140450" y="6743700"/>
          <p14:tracePt t="80570" x="6127750" y="6743700"/>
          <p14:tracePt t="80587" x="6102350" y="6743700"/>
          <p14:tracePt t="80603" x="6089650" y="6743700"/>
          <p14:tracePt t="80620" x="6064250" y="6743700"/>
          <p14:tracePt t="80637" x="6038850" y="6750050"/>
          <p14:tracePt t="80653" x="6019800" y="6750050"/>
          <p14:tracePt t="80670" x="5994400" y="6750050"/>
          <p14:tracePt t="80687" x="5981700" y="6750050"/>
          <p14:tracePt t="80770" x="5975350" y="6750050"/>
          <p14:tracePt t="80778" x="5962650" y="6750050"/>
          <p14:tracePt t="80787" x="5949950" y="6750050"/>
          <p14:tracePt t="80803" x="5943600" y="6750050"/>
          <p14:tracePt t="80820" x="5937250" y="6750050"/>
          <p14:tracePt t="80899" x="5930900" y="6750050"/>
          <p14:tracePt t="80908" x="5924550" y="6750050"/>
          <p14:tracePt t="80915" x="5918200" y="6750050"/>
          <p14:tracePt t="80934" x="5918200" y="6743700"/>
          <p14:tracePt t="81037" x="5905500" y="6737350"/>
          <p14:tracePt t="81142" x="5899150" y="6737350"/>
          <p14:tracePt t="81154" x="5892800" y="6731000"/>
          <p14:tracePt t="81160" x="5886450" y="6731000"/>
          <p14:tracePt t="81170" x="5873750" y="6718300"/>
          <p14:tracePt t="81187" x="5842000" y="6699250"/>
          <p14:tracePt t="81203" x="5797550" y="6680200"/>
          <p14:tracePt t="81220" x="5765800" y="6661150"/>
          <p14:tracePt t="81236" x="5759450" y="6661150"/>
          <p14:tracePt t="81294" x="5753100" y="6661150"/>
          <p14:tracePt t="81303" x="5734050" y="6661150"/>
          <p14:tracePt t="81310" x="5695950" y="6661150"/>
          <p14:tracePt t="81320" x="5645150" y="6654800"/>
          <p14:tracePt t="81336" x="5537200" y="6629400"/>
          <p14:tracePt t="81353" x="5435600" y="6604000"/>
          <p14:tracePt t="81370" x="5346700" y="6584950"/>
          <p14:tracePt t="81386" x="5245100" y="6559550"/>
          <p14:tracePt t="81403" x="5048250" y="6502400"/>
          <p14:tracePt t="81420" x="4826000" y="6445250"/>
          <p14:tracePt t="81436" x="4432300" y="6413500"/>
          <p14:tracePt t="81453" x="4000500" y="6369050"/>
          <p14:tracePt t="81470" x="3676650" y="6369050"/>
          <p14:tracePt t="81486" x="3409950" y="6337300"/>
          <p14:tracePt t="81503" x="3041650" y="6273800"/>
          <p14:tracePt t="81520" x="2819400" y="6235700"/>
          <p14:tracePt t="81536" x="2578100" y="6191250"/>
          <p14:tracePt t="81553" x="2324100" y="6146800"/>
          <p14:tracePt t="81570" x="2063750" y="6096000"/>
          <p14:tracePt t="81586" x="1873250" y="6051550"/>
          <p14:tracePt t="81603" x="1809750" y="6032500"/>
          <p14:tracePt t="81768" x="1809750" y="6026150"/>
          <p14:tracePt t="81856" x="1816100" y="6019800"/>
          <p14:tracePt t="81868" x="1822450" y="6013450"/>
          <p14:tracePt t="81876" x="1828800" y="6007100"/>
          <p14:tracePt t="81886" x="1835150" y="5994400"/>
          <p14:tracePt t="81903" x="1847850" y="5969000"/>
          <p14:tracePt t="81919" x="1860550" y="5943600"/>
          <p14:tracePt t="81936" x="1866900" y="5930900"/>
          <p14:tracePt t="81953" x="1879600" y="5918200"/>
          <p14:tracePt t="81969" x="1905000" y="5899150"/>
          <p14:tracePt t="81986" x="1930400" y="5880100"/>
          <p14:tracePt t="82003" x="1968500" y="5861050"/>
          <p14:tracePt t="82019" x="1993900" y="5835650"/>
          <p14:tracePt t="82053" x="2000250" y="5835650"/>
          <p14:tracePt t="82117" x="2006600" y="5835650"/>
          <p14:tracePt t="82127" x="2012950" y="58356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CCD3D63-C98B-4DDB-83BC-4B5D998A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2592388"/>
            <a:ext cx="4930775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ixaDeTexto 1">
            <a:extLst>
              <a:ext uri="{FF2B5EF4-FFF2-40B4-BE49-F238E27FC236}">
                <a16:creationId xmlns:a16="http://schemas.microsoft.com/office/drawing/2014/main" id="{95DD9283-A580-42DB-9ED7-23BA02DCB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620713"/>
            <a:ext cx="7004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Thomas G. Coleman and Robert L. Hester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/>
              <a:t>Department of Physiology – Center for Computational Medicine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/>
              <a:t>University of Mississippi Medical Center</a:t>
            </a:r>
            <a:endParaRPr lang="en-US" altLang="pt-BR" sz="16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4CED252-3FFE-405F-9A02-028BC66C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9"/>
    </mc:Choice>
    <mc:Fallback xmlns="">
      <p:transition spd="slow" advTm="3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" x="2019300" y="5835650"/>
          <p14:tracePt t="364" x="2025650" y="5835650"/>
          <p14:tracePt t="373" x="2044700" y="5829300"/>
          <p14:tracePt t="390" x="2057400" y="5829300"/>
          <p14:tracePt t="406" x="2070100" y="5822950"/>
          <p14:tracePt t="423" x="2082800" y="5810250"/>
          <p14:tracePt t="439" x="2089150" y="5797550"/>
          <p14:tracePt t="456" x="2108200" y="5765800"/>
          <p14:tracePt t="473" x="2120900" y="5753100"/>
          <p14:tracePt t="489" x="2165350" y="5715000"/>
          <p14:tracePt t="506" x="2197100" y="5676900"/>
          <p14:tracePt t="523" x="2222500" y="5645150"/>
          <p14:tracePt t="539" x="2260600" y="5613400"/>
          <p14:tracePt t="556" x="2286000" y="5600700"/>
          <p14:tracePt t="573" x="2298700" y="5581650"/>
          <p14:tracePt t="590" x="2324100" y="5562600"/>
          <p14:tracePt t="606" x="2336800" y="5537200"/>
          <p14:tracePt t="623" x="2362200" y="5492750"/>
          <p14:tracePt t="639" x="2393950" y="5416550"/>
          <p14:tracePt t="656" x="2425700" y="5346700"/>
          <p14:tracePt t="673" x="2463800" y="5257800"/>
          <p14:tracePt t="689" x="2495550" y="5181600"/>
          <p14:tracePt t="706" x="2540000" y="5124450"/>
          <p14:tracePt t="723" x="2565400" y="5099050"/>
          <p14:tracePt t="739" x="2584450" y="5073650"/>
          <p14:tracePt t="756" x="2616200" y="5035550"/>
          <p14:tracePt t="773" x="2616200" y="4978400"/>
          <p14:tracePt t="789" x="2616200" y="4914900"/>
          <p14:tracePt t="806" x="2616200" y="4857750"/>
          <p14:tracePt t="823" x="2616200" y="4806950"/>
          <p14:tracePt t="839" x="2628900" y="4775200"/>
          <p14:tracePt t="856" x="2654300" y="4737100"/>
          <p14:tracePt t="873" x="2667000" y="4718050"/>
          <p14:tracePt t="889" x="2673350" y="4718050"/>
          <p14:tracePt t="927" x="2673350" y="4711700"/>
          <p14:tracePt t="939" x="2679700" y="4699000"/>
          <p14:tracePt t="956" x="2692400" y="4686300"/>
          <p14:tracePt t="973" x="2705100" y="4679950"/>
          <p14:tracePt t="989" x="2711450" y="4667250"/>
          <p14:tracePt t="1006" x="2724150" y="4654550"/>
          <p14:tracePt t="1023" x="2755900" y="4635500"/>
          <p14:tracePt t="1039" x="2781300" y="4616450"/>
          <p14:tracePt t="1056" x="2787650" y="4610100"/>
          <p14:tracePt t="1095" x="2800350" y="4603750"/>
          <p14:tracePt t="1100" x="2813050" y="4597400"/>
          <p14:tracePt t="1111" x="2825750" y="4591050"/>
          <p14:tracePt t="1123" x="2838450" y="4584700"/>
          <p14:tracePt t="1139" x="2863850" y="4578350"/>
          <p14:tracePt t="1156" x="2895600" y="4559300"/>
          <p14:tracePt t="1276" x="2895600" y="4552950"/>
          <p14:tracePt t="1288" x="2901950" y="4552950"/>
          <p14:tracePt t="1354" x="2908300" y="4559300"/>
          <p14:tracePt t="1362" x="2927350" y="4597400"/>
          <p14:tracePt t="1373" x="2933700" y="4641850"/>
          <p14:tracePt t="1389" x="2952750" y="4737100"/>
          <p14:tracePt t="1406" x="2952750" y="4775200"/>
          <p14:tracePt t="1422" x="2952750" y="4800600"/>
          <p14:tracePt t="1439" x="2952750" y="4819650"/>
          <p14:tracePt t="1456" x="2952750" y="4864100"/>
          <p14:tracePt t="1472" x="2952750" y="4902200"/>
          <p14:tracePt t="1489" x="2965450" y="4946650"/>
          <p14:tracePt t="1506" x="2971800" y="4984750"/>
          <p14:tracePt t="1522" x="2978150" y="5029200"/>
          <p14:tracePt t="1539" x="2978150" y="5067300"/>
          <p14:tracePt t="1556" x="2997200" y="5111750"/>
          <p14:tracePt t="1572" x="3009900" y="5162550"/>
          <p14:tracePt t="1589" x="3028950" y="5226050"/>
          <p14:tracePt t="1606" x="3048000" y="5264150"/>
          <p14:tracePt t="1622" x="3073400" y="5302250"/>
          <p14:tracePt t="1639" x="3086100" y="5327650"/>
          <p14:tracePt t="1656" x="3092450" y="5334000"/>
          <p14:tracePt t="1672" x="3092450" y="5346700"/>
          <p14:tracePt t="1689" x="3098800" y="5365750"/>
          <p14:tracePt t="1706" x="3105150" y="5391150"/>
          <p14:tracePt t="1722" x="3117850" y="5422900"/>
          <p14:tracePt t="1739" x="3124200" y="5467350"/>
          <p14:tracePt t="1756" x="3143250" y="5499100"/>
          <p14:tracePt t="1772" x="3162300" y="5543550"/>
          <p14:tracePt t="1789" x="3187700" y="5575300"/>
          <p14:tracePt t="1806" x="3200400" y="5600700"/>
          <p14:tracePt t="1822" x="3200400" y="5613400"/>
          <p14:tracePt t="1839" x="3200400" y="5619750"/>
          <p14:tracePt t="1940" x="3187700" y="5613400"/>
          <p14:tracePt t="1949" x="3181350" y="5613400"/>
          <p14:tracePt t="1956" x="3168650" y="5600700"/>
          <p14:tracePt t="1972" x="3143250" y="5568950"/>
          <p14:tracePt t="1989" x="3105150" y="5524500"/>
          <p14:tracePt t="2005" x="3048000" y="5416550"/>
          <p14:tracePt t="2022" x="3009900" y="5283200"/>
          <p14:tracePt t="2039" x="3003550" y="5137150"/>
          <p14:tracePt t="2055" x="3003550" y="5010150"/>
          <p14:tracePt t="2072" x="2984500" y="4883150"/>
          <p14:tracePt t="2089" x="2952750" y="4787900"/>
          <p14:tracePt t="2106" x="2914650" y="4699000"/>
          <p14:tracePt t="2122" x="2895600" y="4648200"/>
          <p14:tracePt t="2139" x="2889250" y="4616450"/>
          <p14:tracePt t="2155" x="2895600" y="4591050"/>
          <p14:tracePt t="2172" x="2901950" y="4572000"/>
          <p14:tracePt t="2240" x="2901950" y="4559300"/>
          <p14:tracePt t="2386" x="2921000" y="4603750"/>
          <p14:tracePt t="2392" x="2927350" y="4654550"/>
          <p14:tracePt t="2402" x="2946400" y="4711700"/>
          <p14:tracePt t="2409" x="2959100" y="4775200"/>
          <p14:tracePt t="2422" x="2971800" y="4832350"/>
          <p14:tracePt t="2439" x="3009900" y="4927600"/>
          <p14:tracePt t="2456" x="3048000" y="4997450"/>
          <p14:tracePt t="2472" x="3060700" y="5022850"/>
          <p14:tracePt t="2489" x="3067050" y="5035550"/>
          <p14:tracePt t="2505" x="3067050" y="5041900"/>
          <p14:tracePt t="2522" x="3067050" y="5048250"/>
          <p14:tracePt t="2539" x="3067050" y="5060950"/>
          <p14:tracePt t="2556" x="3073400" y="5086350"/>
          <p14:tracePt t="2572" x="3073400" y="5111750"/>
          <p14:tracePt t="2605" x="3073400" y="5124450"/>
          <p14:tracePt t="2622" x="3073400" y="5137150"/>
          <p14:tracePt t="2639" x="3054350" y="5149850"/>
          <p14:tracePt t="2655" x="3048000" y="5156200"/>
          <p14:tracePt t="2672" x="3028950" y="5175250"/>
          <p14:tracePt t="2689" x="2984500" y="5181600"/>
          <p14:tracePt t="2705" x="2940050" y="5187950"/>
          <p14:tracePt t="2722" x="2882900" y="5187950"/>
          <p14:tracePt t="2738" x="2832100" y="5187950"/>
          <p14:tracePt t="2755" x="2736850" y="5181600"/>
          <p14:tracePt t="2772" x="2565400" y="5149850"/>
          <p14:tracePt t="2788" x="2457450" y="5137150"/>
          <p14:tracePt t="2805" x="2425700" y="5137150"/>
          <p14:tracePt t="2822" x="2400300" y="5137150"/>
          <p14:tracePt t="2838" x="2393950" y="5137150"/>
          <p14:tracePt t="2855" x="2368550" y="5130800"/>
          <p14:tracePt t="2872" x="2336800" y="5124450"/>
          <p14:tracePt t="2888" x="2273300" y="5124450"/>
          <p14:tracePt t="2905" x="2247900" y="5124450"/>
          <p14:tracePt t="3268" x="2235200" y="5124450"/>
          <p14:tracePt t="3274" x="2222500" y="5130800"/>
          <p14:tracePt t="3282" x="2216150" y="5130800"/>
          <p14:tracePt t="3291" x="2203450" y="5137150"/>
          <p14:tracePt t="3305" x="2197100" y="5137150"/>
          <p14:tracePt t="3322" x="2159000" y="5143500"/>
          <p14:tracePt t="3338" x="2139950" y="5143500"/>
          <p14:tracePt t="3355" x="2133600" y="5143500"/>
          <p14:tracePt t="3372" x="2127250" y="5143500"/>
          <p14:tracePt t="3388" x="2120900" y="5137150"/>
          <p14:tracePt t="3422" x="2108200" y="5130800"/>
          <p14:tracePt t="3439" x="2095500" y="5124450"/>
          <p14:tracePt t="3455" x="2082800" y="5124450"/>
          <p14:tracePt t="3471" x="2070100" y="5124450"/>
          <p14:tracePt t="3505" x="2051050" y="5111750"/>
          <p14:tracePt t="3522" x="2032000" y="5105400"/>
          <p14:tracePt t="3538" x="1993900" y="5073650"/>
          <p14:tracePt t="3555" x="1968500" y="5054600"/>
          <p14:tracePt t="3571" x="1930400" y="5035550"/>
          <p14:tracePt t="3588" x="1905000" y="5022850"/>
          <p14:tracePt t="3605" x="1879600" y="5010150"/>
          <p14:tracePt t="3622" x="1841500" y="4972050"/>
          <p14:tracePt t="3638" x="1822450" y="4972050"/>
          <p14:tracePt t="3655" x="1816100" y="4965700"/>
          <p14:tracePt t="3688" x="1809750" y="4965700"/>
          <p14:tracePt t="5004" x="1803400" y="4965700"/>
          <p14:tracePt t="5204" x="1803400" y="4959350"/>
          <p14:tracePt t="5212" x="1803400" y="4946650"/>
          <p14:tracePt t="5221" x="1803400" y="4940300"/>
          <p14:tracePt t="5402" x="1803400" y="4946650"/>
          <p14:tracePt t="5422" x="1803400" y="4953000"/>
          <p14:tracePt t="5438" x="1803400" y="4959350"/>
          <p14:tracePt t="5488" x="1797050" y="4959350"/>
          <p14:tracePt t="5959" x="1797050" y="4953000"/>
          <p14:tracePt t="5967" x="1797050" y="4946650"/>
          <p14:tracePt t="5972" x="1797050" y="4933950"/>
          <p14:tracePt t="5987" x="1797050" y="4927600"/>
          <p14:tracePt t="6004" x="1797050" y="4921250"/>
          <p14:tracePt t="6372" x="1790700" y="4914900"/>
          <p14:tracePt t="6382" x="1784350" y="4908550"/>
          <p14:tracePt t="6391" x="1784350" y="4902200"/>
          <p14:tracePt t="6404" x="1778000" y="4895850"/>
          <p14:tracePt t="6420" x="1771650" y="4883150"/>
          <p14:tracePt t="6469" x="1771650" y="4876800"/>
          <p14:tracePt t="6871" x="1771650" y="4870450"/>
          <p14:tracePt t="6882" x="1771650" y="4864100"/>
          <p14:tracePt t="6891" x="1771650" y="4851400"/>
          <p14:tracePt t="6914" x="1778000" y="4851400"/>
          <p14:tracePt t="6988" x="1778000" y="4845050"/>
          <p14:tracePt t="7001" x="1784350" y="4838700"/>
          <p14:tracePt t="7009" x="1790700" y="4838700"/>
          <p14:tracePt t="7020" x="1790700" y="4832350"/>
          <p14:tracePt t="7037" x="1803400" y="4819650"/>
          <p14:tracePt t="7053" x="1803400" y="4800600"/>
          <p14:tracePt t="7070" x="1809750" y="4794250"/>
          <p14:tracePt t="7189" x="1809750" y="4787900"/>
          <p14:tracePt t="7201" x="1809750" y="4781550"/>
          <p14:tracePt t="7206" x="1816100" y="4775200"/>
          <p14:tracePt t="7220" x="1816100" y="4762500"/>
          <p14:tracePt t="7236" x="1816100" y="4749800"/>
          <p14:tracePt t="7288" x="1816100" y="4743450"/>
          <p14:tracePt t="7296" x="1816100" y="4737100"/>
          <p14:tracePt t="7309" x="1816100" y="4730750"/>
          <p14:tracePt t="7320" x="1816100" y="4724400"/>
          <p14:tracePt t="7336" x="1809750" y="4699000"/>
          <p14:tracePt t="7353" x="1803400" y="4692650"/>
          <p14:tracePt t="7370" x="1803400" y="4686300"/>
          <p14:tracePt t="7410" x="1803400" y="4679950"/>
          <p14:tracePt t="7434" x="1803400" y="4673600"/>
          <p14:tracePt t="7448" x="1797050" y="4667250"/>
          <p14:tracePt t="7460" x="1797050" y="4660900"/>
          <p14:tracePt t="7480" x="1797050" y="4654550"/>
          <p14:tracePt t="7530" x="1790700" y="4648200"/>
          <p14:tracePt t="7538" x="1790700" y="4641850"/>
          <p14:tracePt t="7546" x="1784350" y="4641850"/>
          <p14:tracePt t="7555" x="1784350" y="4635500"/>
          <p14:tracePt t="7570" x="1784350" y="4622800"/>
          <p14:tracePt t="7586" x="1778000" y="4610100"/>
          <p14:tracePt t="7603" x="1778000" y="4597400"/>
          <p14:tracePt t="7620" x="1778000" y="4584700"/>
          <p14:tracePt t="7637" x="1771650" y="4572000"/>
          <p14:tracePt t="7691" x="1771650" y="4565650"/>
          <p14:tracePt t="7770" x="1771650" y="4559300"/>
          <p14:tracePt t="7780" x="1771650" y="4552950"/>
          <p14:tracePt t="7820" x="1765300" y="4546600"/>
          <p14:tracePt t="7832" x="1765300" y="4540250"/>
          <p14:tracePt t="7841" x="1765300" y="4533900"/>
          <p14:tracePt t="7882" x="1758950" y="4533900"/>
          <p14:tracePt t="7984" x="1758950" y="4521200"/>
          <p14:tracePt t="7996" x="1758950" y="4514850"/>
          <p14:tracePt t="8013" x="1758950" y="4508500"/>
          <p14:tracePt t="8019" x="1758950" y="4502150"/>
          <p14:tracePt t="8059" x="1758950" y="4495800"/>
          <p14:tracePt t="8066" x="1758950" y="4489450"/>
          <p14:tracePt t="8094" x="1758950" y="4483100"/>
          <p14:tracePt t="8218" x="1752600" y="4476750"/>
          <p14:tracePt t="8230" x="1746250" y="4476750"/>
          <p14:tracePt t="8238" x="1746250" y="4470400"/>
          <p14:tracePt t="8526" x="1739900" y="4464050"/>
          <p14:tracePt t="8538" x="1733550" y="4457700"/>
          <p14:tracePt t="8582" x="1727200" y="4457700"/>
          <p14:tracePt t="8592" x="1727200" y="4451350"/>
          <p14:tracePt t="10814" x="1727200" y="4445000"/>
          <p14:tracePt t="10825" x="1727200" y="4438650"/>
          <p14:tracePt t="10830" x="1727200" y="4432300"/>
          <p14:tracePt t="10839" x="1727200" y="4425950"/>
          <p14:tracePt t="10851" x="1733550" y="4413250"/>
          <p14:tracePt t="10868" x="1739900" y="4406900"/>
          <p14:tracePt t="10885" x="1746250" y="4394200"/>
          <p14:tracePt t="10901" x="1778000" y="4362450"/>
          <p14:tracePt t="10918" x="1835150" y="4330700"/>
          <p14:tracePt t="10935" x="1949450" y="4298950"/>
          <p14:tracePt t="10951" x="2082800" y="4235450"/>
          <p14:tracePt t="10968" x="2235200" y="4165600"/>
          <p14:tracePt t="10985" x="2355850" y="4127500"/>
          <p14:tracePt t="11002" x="2463800" y="4095750"/>
          <p14:tracePt t="11018" x="2628900" y="4025900"/>
          <p14:tracePt t="11035" x="2781300" y="3968750"/>
          <p14:tracePt t="11052" x="2940050" y="3879850"/>
          <p14:tracePt t="11068" x="3105150" y="3797300"/>
          <p14:tracePt t="11085" x="3346450" y="3676650"/>
          <p14:tracePt t="11101" x="3613150" y="3562350"/>
          <p14:tracePt t="11118" x="3816350" y="3486150"/>
          <p14:tracePt t="11135" x="4019550" y="3416300"/>
          <p14:tracePt t="11152" x="4095750" y="3384550"/>
          <p14:tracePt t="11168" x="4140200" y="3378200"/>
          <p14:tracePt t="11185" x="4216400" y="3378200"/>
          <p14:tracePt t="11201" x="4381500" y="3378200"/>
          <p14:tracePt t="11218" x="4546600" y="3340100"/>
          <p14:tracePt t="11235" x="4692650" y="3302000"/>
          <p14:tracePt t="11251" x="4813300" y="3282950"/>
          <p14:tracePt t="11268" x="4984750" y="3251200"/>
          <p14:tracePt t="11285" x="5035550" y="3257550"/>
          <p14:tracePt t="11301" x="5149850" y="3282950"/>
          <p14:tracePt t="11318" x="5308600" y="3321050"/>
          <p14:tracePt t="11335" x="5480050" y="3359150"/>
          <p14:tracePt t="11351" x="5575300" y="3397250"/>
          <p14:tracePt t="11368" x="5600700" y="3403600"/>
          <p14:tracePt t="11408" x="5613400" y="3409950"/>
          <p14:tracePt t="11418" x="5626100" y="3416300"/>
          <p14:tracePt t="11435" x="5670550" y="3448050"/>
          <p14:tracePt t="11451" x="5784850" y="3479800"/>
          <p14:tracePt t="11468" x="5880100" y="3517900"/>
          <p14:tracePt t="11485" x="5949950" y="3543300"/>
          <p14:tracePt t="11501" x="5975350" y="3549650"/>
          <p14:tracePt t="11541" x="5981700" y="3556000"/>
          <p14:tracePt t="11552" x="5988050" y="3556000"/>
          <p14:tracePt t="11568" x="6013450" y="3594100"/>
          <p14:tracePt t="11584" x="6026150" y="3606800"/>
          <p14:tracePt t="11601" x="6070600" y="3644900"/>
          <p14:tracePt t="11618" x="6083300" y="3663950"/>
          <p14:tracePt t="11634" x="6083300" y="3676650"/>
          <p14:tracePt t="11682" x="6083300" y="3702050"/>
          <p14:tracePt t="11690" x="6083300" y="3746500"/>
          <p14:tracePt t="11701" x="6083300" y="3797300"/>
          <p14:tracePt t="11718" x="6096000" y="3905250"/>
          <p14:tracePt t="11734" x="6096000" y="4006850"/>
          <p14:tracePt t="11751" x="6089650" y="4044950"/>
          <p14:tracePt t="11768" x="6083300" y="4064000"/>
          <p14:tracePt t="11784" x="6070600" y="4083050"/>
          <p14:tracePt t="11900" x="6064250" y="4083050"/>
          <p14:tracePt t="11916" x="6064250" y="4089400"/>
          <p14:tracePt t="11932" x="6057900" y="4089400"/>
          <p14:tracePt t="11939" x="6051550" y="4089400"/>
          <p14:tracePt t="11951" x="6038850" y="4089400"/>
          <p14:tracePt t="11968" x="6019800" y="4089400"/>
          <p14:tracePt t="11984" x="6013450" y="4089400"/>
          <p14:tracePt t="12018" x="5988050" y="4089400"/>
          <p14:tracePt t="12034" x="5962650" y="4083050"/>
          <p14:tracePt t="12051" x="5937250" y="4070350"/>
          <p14:tracePt t="12084" x="5930900" y="4070350"/>
          <p14:tracePt t="12131" x="5924550" y="4064000"/>
          <p14:tracePt t="12142" x="5918200" y="4057650"/>
          <p14:tracePt t="12216" x="5911850" y="4051300"/>
          <p14:tracePt t="12227" x="5899150" y="4044950"/>
          <p14:tracePt t="12234" x="5886450" y="4032250"/>
          <p14:tracePt t="12251" x="5861050" y="4013200"/>
          <p14:tracePt t="12268" x="5854700" y="4006850"/>
          <p14:tracePt t="12284" x="5848350" y="4000500"/>
          <p14:tracePt t="12301" x="5848350" y="3994150"/>
          <p14:tracePt t="12334" x="5842000" y="3994150"/>
          <p14:tracePt t="12361" x="5835650" y="3987800"/>
          <p14:tracePt t="12368" x="5829300" y="3981450"/>
          <p14:tracePt t="12384" x="5822950" y="3968750"/>
          <p14:tracePt t="12401" x="5810250" y="3956050"/>
          <p14:tracePt t="12417" x="5797550" y="3956050"/>
          <p14:tracePt t="12451" x="5797550" y="3949700"/>
          <p14:tracePt t="12467" x="5791200" y="3949700"/>
          <p14:tracePt t="12591" x="5784850" y="3943350"/>
          <p14:tracePt t="12602" x="5772150" y="3930650"/>
          <p14:tracePt t="12610" x="5772150" y="3924300"/>
          <p14:tracePt t="12618" x="5765800" y="3917950"/>
          <p14:tracePt t="12634" x="5746750" y="3898900"/>
          <p14:tracePt t="12651" x="5721350" y="3873500"/>
          <p14:tracePt t="12667" x="5683250" y="3841750"/>
          <p14:tracePt t="12684" x="5645150" y="3797300"/>
          <p14:tracePt t="12701" x="5613400" y="3752850"/>
          <p14:tracePt t="12717" x="5562600" y="3695700"/>
          <p14:tracePt t="12734" x="5524500" y="3632200"/>
          <p14:tracePt t="12751" x="5486400" y="3587750"/>
          <p14:tracePt t="12767" x="5441950" y="3530600"/>
          <p14:tracePt t="12784" x="5422900" y="3505200"/>
          <p14:tracePt t="12801" x="5416550" y="3486150"/>
          <p14:tracePt t="12817" x="5416550" y="3467100"/>
          <p14:tracePt t="12834" x="5410200" y="3460750"/>
          <p14:tracePt t="12851" x="5391150" y="3441700"/>
          <p14:tracePt t="12867" x="5365750" y="3422650"/>
          <p14:tracePt t="12884" x="5334000" y="3390900"/>
          <p14:tracePt t="12901" x="5308600" y="3359150"/>
          <p14:tracePt t="12934" x="5308600" y="3352800"/>
          <p14:tracePt t="12951" x="5302250" y="3352800"/>
          <p14:tracePt t="12967" x="5289550" y="3346450"/>
          <p14:tracePt t="12984" x="5276850" y="3333750"/>
          <p14:tracePt t="13001" x="5264150" y="3321050"/>
          <p14:tracePt t="13298" x="5264150" y="3327400"/>
          <p14:tracePt t="13306" x="5270500" y="3333750"/>
          <p14:tracePt t="13320" x="5270500" y="3340100"/>
          <p14:tracePt t="13330" x="5276850" y="3346450"/>
          <p14:tracePt t="13336" x="5289550" y="3352800"/>
          <p14:tracePt t="13350" x="5289550" y="3359150"/>
          <p14:tracePt t="13367" x="5295900" y="3365500"/>
          <p14:tracePt t="13384" x="5302250" y="3378200"/>
          <p14:tracePt t="13400" x="5308600" y="3397250"/>
          <p14:tracePt t="13417" x="5314950" y="3403600"/>
          <p14:tracePt t="13434" x="5321300" y="3409950"/>
          <p14:tracePt t="13450" x="5321300" y="3416300"/>
          <p14:tracePt t="14316" x="5327650" y="3416300"/>
          <p14:tracePt t="14330" x="5334000" y="3422650"/>
          <p14:tracePt t="14337" x="5353050" y="3422650"/>
          <p14:tracePt t="14350" x="5372100" y="3422650"/>
          <p14:tracePt t="14367" x="5435600" y="3422650"/>
          <p14:tracePt t="14383" x="5499100" y="3422650"/>
          <p14:tracePt t="14400" x="5524500" y="3422650"/>
          <p14:tracePt t="14417" x="5530850" y="3422650"/>
          <p14:tracePt t="14433" x="5537200" y="3422650"/>
          <p14:tracePt t="14450" x="5568950" y="3435350"/>
          <p14:tracePt t="14467" x="5588000" y="3448050"/>
          <p14:tracePt t="14483" x="5613400" y="3460750"/>
          <p14:tracePt t="14500" x="5632450" y="3479800"/>
          <p14:tracePt t="14517" x="5645150" y="3492500"/>
          <p14:tracePt t="14533" x="5657850" y="3498850"/>
          <p14:tracePt t="14550" x="5657850" y="3505200"/>
          <p14:tracePt t="14566" x="5651500" y="3536950"/>
          <p14:tracePt t="14583" x="5613400" y="3581400"/>
          <p14:tracePt t="14600" x="5530850" y="3663950"/>
          <p14:tracePt t="14616" x="5429250" y="3727450"/>
          <p14:tracePt t="14633" x="5340350" y="3759200"/>
          <p14:tracePt t="14650" x="5257800" y="3797300"/>
          <p14:tracePt t="14666" x="5149850" y="3835400"/>
          <p14:tracePt t="14683" x="5022850" y="3879850"/>
          <p14:tracePt t="14700" x="4870450" y="3937000"/>
          <p14:tracePt t="14717" x="4787900" y="3962400"/>
          <p14:tracePt t="14733" x="4711700" y="3994150"/>
          <p14:tracePt t="14750" x="4635500" y="4025900"/>
          <p14:tracePt t="14766" x="4546600" y="4076700"/>
          <p14:tracePt t="14783" x="4495800" y="4127500"/>
          <p14:tracePt t="14800" x="4457700" y="4152900"/>
          <p14:tracePt t="14817" x="4438650" y="4184650"/>
          <p14:tracePt t="14833" x="4432300" y="4203700"/>
          <p14:tracePt t="14850" x="4432300" y="4229100"/>
          <p14:tracePt t="14866" x="4419600" y="4241800"/>
          <p14:tracePt t="14883" x="4406900" y="4267200"/>
          <p14:tracePt t="14900" x="4356100" y="4298950"/>
          <p14:tracePt t="14917" x="4273550" y="4337050"/>
          <p14:tracePt t="14933" x="4254500" y="4356100"/>
          <p14:tracePt t="14950" x="4248150" y="4362450"/>
          <p14:tracePt t="14966" x="4248150" y="4368800"/>
          <p14:tracePt t="14983" x="4248150" y="4381500"/>
          <p14:tracePt t="15000" x="4260850" y="4387850"/>
          <p14:tracePt t="15016" x="4286250" y="4394200"/>
          <p14:tracePt t="15033" x="4298950" y="4394200"/>
          <p14:tracePt t="15050" x="4298950" y="4400550"/>
          <p14:tracePt t="15066" x="4349750" y="4425950"/>
          <p14:tracePt t="15083" x="4400550" y="4451350"/>
          <p14:tracePt t="15100" x="4476750" y="4483100"/>
          <p14:tracePt t="15117" x="4508500" y="4508500"/>
          <p14:tracePt t="15133" x="4552950" y="4521200"/>
          <p14:tracePt t="15150" x="4641850" y="4521200"/>
          <p14:tracePt t="15166" x="4768850" y="4540250"/>
          <p14:tracePt t="15183" x="5022850" y="4597400"/>
          <p14:tracePt t="15200" x="5175250" y="4641850"/>
          <p14:tracePt t="15216" x="5302250" y="4673600"/>
          <p14:tracePt t="15233" x="5327650" y="4699000"/>
          <p14:tracePt t="15250" x="5353050" y="4705350"/>
          <p14:tracePt t="15266" x="5359400" y="4705350"/>
          <p14:tracePt t="15283" x="5365750" y="4705350"/>
          <p14:tracePt t="15299" x="5372100" y="4705350"/>
          <p14:tracePt t="15437" x="5365750" y="4705350"/>
          <p14:tracePt t="15444" x="5353050" y="4705350"/>
          <p14:tracePt t="15452" x="5340350" y="4711700"/>
          <p14:tracePt t="15466" x="5302250" y="4718050"/>
          <p14:tracePt t="15483" x="5194300" y="4737100"/>
          <p14:tracePt t="15499" x="5041900" y="4737100"/>
          <p14:tracePt t="15516" x="4686300" y="4699000"/>
          <p14:tracePt t="15533" x="4514850" y="4660900"/>
          <p14:tracePt t="15549" x="4451350" y="4629150"/>
          <p14:tracePt t="15566" x="4425950" y="4610100"/>
          <p14:tracePt t="15583" x="4394200" y="4584700"/>
          <p14:tracePt t="15600" x="4241800" y="4552950"/>
          <p14:tracePt t="15616" x="4064000" y="4533900"/>
          <p14:tracePt t="15633" x="3905250" y="4502150"/>
          <p14:tracePt t="15649" x="3746500" y="4464050"/>
          <p14:tracePt t="15666" x="3575050" y="4425950"/>
          <p14:tracePt t="15683" x="3397250" y="4381500"/>
          <p14:tracePt t="15700" x="3251200" y="4375150"/>
          <p14:tracePt t="15716" x="3149600" y="4375150"/>
          <p14:tracePt t="15733" x="3054350" y="4394200"/>
          <p14:tracePt t="15749" x="2933700" y="4413250"/>
          <p14:tracePt t="15766" x="2730500" y="4413250"/>
          <p14:tracePt t="15783" x="2622550" y="4400550"/>
          <p14:tracePt t="15799" x="2514600" y="4375150"/>
          <p14:tracePt t="15816" x="2406650" y="4356100"/>
          <p14:tracePt t="15833" x="2336800" y="4330700"/>
          <p14:tracePt t="15849" x="2311400" y="4324350"/>
          <p14:tracePt t="15866" x="2279650" y="4311650"/>
          <p14:tracePt t="15883" x="2133600" y="4305300"/>
          <p14:tracePt t="15899" x="2032000" y="4292600"/>
          <p14:tracePt t="15916" x="1892300" y="4292600"/>
          <p14:tracePt t="15933" x="1733550" y="4305300"/>
          <p14:tracePt t="15949" x="1600200" y="4337050"/>
          <p14:tracePt t="15966" x="1562100" y="4337050"/>
          <p14:tracePt t="15983" x="1555750" y="4337050"/>
          <p14:tracePt t="16350" x="1555750" y="4349750"/>
          <p14:tracePt t="16358" x="1549400" y="4349750"/>
          <p14:tracePt t="16366" x="1543050" y="4356100"/>
          <p14:tracePt t="16382" x="1536700" y="4368800"/>
          <p14:tracePt t="16399" x="1530350" y="4375150"/>
          <p14:tracePt t="16534" x="1530350" y="4381500"/>
          <p14:tracePt t="16745" x="1543050" y="4387850"/>
          <p14:tracePt t="16752" x="1555750" y="4387850"/>
          <p14:tracePt t="16760" x="1568450" y="4394200"/>
          <p14:tracePt t="16771" x="1581150" y="4400550"/>
          <p14:tracePt t="16783" x="1593850" y="4406900"/>
          <p14:tracePt t="16799" x="1619250" y="4432300"/>
          <p14:tracePt t="16815" x="1663700" y="4457700"/>
          <p14:tracePt t="16832" x="1682750" y="4470400"/>
          <p14:tracePt t="16866" x="1689100" y="4476750"/>
          <p14:tracePt t="16883" x="1701800" y="4489450"/>
          <p14:tracePt t="16899" x="1708150" y="4495800"/>
          <p14:tracePt t="16916" x="1727200" y="4514850"/>
          <p14:tracePt t="16932" x="1746250" y="4540250"/>
          <p14:tracePt t="16949" x="1758950" y="4572000"/>
          <p14:tracePt t="16965" x="1771650" y="4584700"/>
          <p14:tracePt t="16982" x="1771650" y="4610100"/>
          <p14:tracePt t="16999" x="1771650" y="4635500"/>
          <p14:tracePt t="17015" x="1771650" y="4648200"/>
          <p14:tracePt t="17032" x="1771650" y="4654550"/>
          <p14:tracePt t="17109" x="1765300" y="4660900"/>
          <p14:tracePt t="17116" x="1765300" y="4673600"/>
          <p14:tracePt t="17124" x="1758950" y="4679950"/>
          <p14:tracePt t="17132" x="1758950" y="4692650"/>
          <p14:tracePt t="17149" x="1752600" y="4699000"/>
          <p14:tracePt t="17165" x="1752600" y="4705350"/>
          <p14:tracePt t="17182" x="1746250" y="4718050"/>
          <p14:tracePt t="17199" x="1739900" y="4730750"/>
          <p14:tracePt t="17215" x="1733550" y="4743450"/>
          <p14:tracePt t="17232" x="1714500" y="4762500"/>
          <p14:tracePt t="17249" x="1708150" y="4775200"/>
          <p14:tracePt t="17265" x="1701800" y="4781550"/>
          <p14:tracePt t="17282" x="1701800" y="4787900"/>
          <p14:tracePt t="17299" x="1689100" y="4800600"/>
          <p14:tracePt t="17315" x="1670050" y="4819650"/>
          <p14:tracePt t="17332" x="1663700" y="4826000"/>
          <p14:tracePt t="17349" x="1663700" y="4832350"/>
          <p14:tracePt t="17382" x="1657350" y="4832350"/>
          <p14:tracePt t="17398" x="1644650" y="4845050"/>
          <p14:tracePt t="17415" x="1606550" y="4857750"/>
          <p14:tracePt t="17432" x="1568450" y="4864100"/>
          <p14:tracePt t="17449" x="1562100" y="4864100"/>
          <p14:tracePt t="17465" x="1562100" y="4870450"/>
          <p14:tracePt t="17498" x="1568450" y="4870450"/>
          <p14:tracePt t="17515" x="1574800" y="4870450"/>
          <p14:tracePt t="17626" x="1581150" y="4870450"/>
          <p14:tracePt t="17729" x="1587500" y="4870450"/>
          <p14:tracePt t="17740" x="1593850" y="4870450"/>
          <p14:tracePt t="17749" x="1606550" y="4870450"/>
          <p14:tracePt t="17765" x="1631950" y="4870450"/>
          <p14:tracePt t="17782" x="1657350" y="4864100"/>
          <p14:tracePt t="17798" x="1676400" y="4857750"/>
          <p14:tracePt t="17815" x="1682750" y="4857750"/>
          <p14:tracePt t="17892" x="1682750" y="4851400"/>
          <p14:tracePt t="18146" x="1682750" y="4845050"/>
          <p14:tracePt t="18170" x="1676400" y="4845050"/>
          <p14:tracePt t="18323" x="1676400" y="4838700"/>
          <p14:tracePt t="18459" x="1682750" y="4832350"/>
          <p14:tracePt t="18602" x="1682750" y="4826000"/>
          <p14:tracePt t="18631" x="1682750" y="4819650"/>
          <p14:tracePt t="18642" x="1682750" y="4813300"/>
          <p14:tracePt t="18651" x="1682750" y="4806950"/>
          <p14:tracePt t="18712" x="1682750" y="4800600"/>
          <p14:tracePt t="18720" x="1676400" y="4794250"/>
          <p14:tracePt t="19016" x="1676400" y="4787900"/>
          <p14:tracePt t="19032" x="1670050" y="4781550"/>
          <p14:tracePt t="19041" x="1670050" y="4775200"/>
          <p14:tracePt t="19085" x="1670050" y="4768850"/>
          <p14:tracePt t="19101" x="1663700" y="4768850"/>
          <p14:tracePt t="19106" x="1663700" y="4762500"/>
          <p14:tracePt t="19115" x="1657350" y="4756150"/>
          <p14:tracePt t="19131" x="1657350" y="4749800"/>
          <p14:tracePt t="19177" x="1651000" y="4743450"/>
          <p14:tracePt t="20008" x="1644650" y="4737100"/>
          <p14:tracePt t="20023" x="1638300" y="4730750"/>
          <p14:tracePt t="20173" x="1631950" y="4730750"/>
          <p14:tracePt t="21414" x="1625600" y="4730750"/>
          <p14:tracePt t="21422" x="1600200" y="4730750"/>
          <p14:tracePt t="21433" x="1581150" y="4730750"/>
          <p14:tracePt t="21447" x="1568450" y="4737100"/>
          <p14:tracePt t="21464" x="1562100" y="4737100"/>
          <p14:tracePt t="22800" x="1555750" y="4737100"/>
          <p14:tracePt t="22856" x="1549400" y="4737100"/>
          <p14:tracePt t="22882" x="1543050" y="4737100"/>
          <p14:tracePt t="22996" x="1536700" y="4737100"/>
          <p14:tracePt t="23008" x="1530350" y="4737100"/>
          <p14:tracePt t="23026" x="1524000" y="4737100"/>
          <p14:tracePt t="23035" x="1517650" y="4737100"/>
          <p14:tracePt t="23046" x="1511300" y="4737100"/>
          <p14:tracePt t="23186" x="1504950" y="4737100"/>
          <p14:tracePt t="23336" x="1498600" y="4737100"/>
          <p14:tracePt t="23346" x="1492250" y="4737100"/>
          <p14:tracePt t="23362" x="1485900" y="4737100"/>
          <p14:tracePt t="23370" x="1479550" y="4737100"/>
          <p14:tracePt t="23379" x="1473200" y="4737100"/>
          <p14:tracePt t="23398" x="1466850" y="4737100"/>
          <p14:tracePt t="24543" x="1460500" y="4737100"/>
          <p14:tracePt t="24550" x="1460500" y="4730750"/>
          <p14:tracePt t="24568" x="1454150" y="4730750"/>
          <p14:tracePt t="24720" x="1447800" y="4724400"/>
          <p14:tracePt t="24937" x="1447800" y="4718050"/>
          <p14:tracePt t="24957" x="1441450" y="4711700"/>
          <p14:tracePt t="24967" x="1435100" y="4711700"/>
          <p14:tracePt t="24974" x="1428750" y="4711700"/>
          <p14:tracePt t="24986" x="1422400" y="4711700"/>
          <p14:tracePt t="24998" x="1422400" y="4705350"/>
          <p14:tracePt t="29735" x="1422400" y="4699000"/>
          <p14:tracePt t="29766" x="1416050" y="4699000"/>
          <p14:tracePt t="29781" x="1416050" y="4692650"/>
          <p14:tracePt t="29788" x="1416050" y="4686300"/>
          <p14:tracePt t="29817" x="1416050" y="4679950"/>
          <p14:tracePt t="29896" x="1416050" y="4673600"/>
          <p14:tracePt t="29906" x="1409700" y="46672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>
            <a:extLst>
              <a:ext uri="{FF2B5EF4-FFF2-40B4-BE49-F238E27FC236}">
                <a16:creationId xmlns:a16="http://schemas.microsoft.com/office/drawing/2014/main" id="{13090F8D-1A22-4E67-92EF-FB30068D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248025"/>
            <a:ext cx="2441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/>
              <a:t>OBRIGADO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032F677-736F-456D-A3A9-F21A643BF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"/>
    </mc:Choice>
    <mc:Fallback xmlns=""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1" x="1403350" y="4660900"/>
          <p14:tracePt t="749" x="1397000" y="4660900"/>
          <p14:tracePt t="2037" x="1390650" y="4660900"/>
          <p14:tracePt t="2045" x="1377950" y="4648200"/>
          <p14:tracePt t="2053" x="1371600" y="4635500"/>
          <p14:tracePt t="2065" x="1358900" y="4622800"/>
          <p14:tracePt t="2082" x="1308100" y="4578350"/>
          <p14:tracePt t="2098" x="1301750" y="4559300"/>
          <p14:tracePt t="2115" x="1295400" y="4559300"/>
          <p14:tracePt t="2189" x="1289050" y="4565650"/>
          <p14:tracePt t="2196" x="1289050" y="4578350"/>
          <p14:tracePt t="2221" x="1289050" y="4584700"/>
          <p14:tracePt t="2232" x="1282700" y="4591050"/>
          <p14:tracePt t="2240" x="1282700" y="4597400"/>
          <p14:tracePt t="2248" x="1276350" y="4597400"/>
          <p14:tracePt t="2265" x="1263650" y="4603750"/>
          <p14:tracePt t="2282" x="1257300" y="4603750"/>
          <p14:tracePt t="2298" x="1238250" y="4591050"/>
          <p14:tracePt t="2315" x="1219200" y="4565650"/>
          <p14:tracePt t="2331" x="1200150" y="4552950"/>
          <p14:tracePt t="2348" x="1174750" y="4552950"/>
          <p14:tracePt t="2365" x="1149350" y="4559300"/>
          <p14:tracePt t="2382" x="1143000" y="4565650"/>
          <p14:tracePt t="2398" x="1130300" y="4565650"/>
          <p14:tracePt t="2415" x="1123950" y="4565650"/>
          <p14:tracePt t="2448" x="1098550" y="4584700"/>
          <p14:tracePt t="2465" x="1073150" y="4584700"/>
          <p14:tracePt t="2481" x="990600" y="4552950"/>
          <p14:tracePt t="2498" x="895350" y="4514850"/>
          <p14:tracePt t="2515" x="781050" y="4470400"/>
          <p14:tracePt t="2531" x="711200" y="4438650"/>
          <p14:tracePt t="2548" x="666750" y="4413250"/>
          <p14:tracePt t="2565" x="628650" y="4375150"/>
          <p14:tracePt t="2582" x="596900" y="4349750"/>
          <p14:tracePt t="2598" x="571500" y="4318000"/>
          <p14:tracePt t="2615" x="469900" y="4248150"/>
          <p14:tracePt t="2631" x="234950" y="4064000"/>
          <p14:tracePt t="3702" x="69850" y="158750"/>
          <p14:tracePt t="3711" x="95250" y="165100"/>
          <p14:tracePt t="3719" x="107950" y="171450"/>
          <p14:tracePt t="3731" x="120650" y="184150"/>
          <p14:tracePt t="3748" x="152400" y="209550"/>
          <p14:tracePt t="3764" x="177800" y="228600"/>
          <p14:tracePt t="3781" x="196850" y="234950"/>
          <p14:tracePt t="3980" x="196850" y="228600"/>
          <p14:tracePt t="3988" x="190500" y="222250"/>
          <p14:tracePt t="3998" x="177800" y="215900"/>
          <p14:tracePt t="4014" x="146050" y="196850"/>
          <p14:tracePt t="4031" x="120650" y="177800"/>
          <p14:tracePt t="4047" x="95250" y="158750"/>
          <p14:tracePt t="4064" x="69850" y="139700"/>
          <p14:tracePt t="4081" x="44450" y="1206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ângulo 1">
            <a:extLst>
              <a:ext uri="{FF2B5EF4-FFF2-40B4-BE49-F238E27FC236}">
                <a16:creationId xmlns:a16="http://schemas.microsoft.com/office/drawing/2014/main" id="{DEC2CBB3-06DB-4FF0-9271-88CF754E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17713"/>
            <a:ext cx="8569325" cy="3140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en-US" sz="18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b="1" cap="all" dirty="0"/>
              <a:t>Systems  biology  and  integrative  physiological  modelling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Robert L. Hester, </a:t>
            </a:r>
            <a:r>
              <a:rPr lang="en-US" altLang="en-US" sz="1800" dirty="0" err="1"/>
              <a:t>Radu</a:t>
            </a:r>
            <a:r>
              <a:rPr lang="en-US" altLang="en-US" sz="1800" dirty="0"/>
              <a:t> Iliescu, Richard Summers and Thomas G. Coleman</a:t>
            </a:r>
            <a:endParaRPr lang="pt-BR" altLang="en-US" sz="18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800" b="1" i="1" dirty="0"/>
              <a:t>J Physiol  </a:t>
            </a:r>
            <a:r>
              <a:rPr lang="pt-BR" altLang="en-US" sz="1800" b="1" dirty="0"/>
              <a:t>589.5: 1053 –1060, 2011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ixaDeTexto 1">
            <a:extLst>
              <a:ext uri="{FF2B5EF4-FFF2-40B4-BE49-F238E27FC236}">
                <a16:creationId xmlns:a16="http://schemas.microsoft.com/office/drawing/2014/main" id="{C58A1A2B-8AA0-45B3-AC8A-36C7365F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3" y="6359525"/>
            <a:ext cx="19351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1-8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29699" name="CaixaDeTexto 2">
            <a:extLst>
              <a:ext uri="{FF2B5EF4-FFF2-40B4-BE49-F238E27FC236}">
                <a16:creationId xmlns:a16="http://schemas.microsoft.com/office/drawing/2014/main" id="{41B98E89-2C32-40C4-9B72-7FEFE5D1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642938"/>
            <a:ext cx="6586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CONTROLE DA GLICEMIA  DURANTE  A INFUSÃO DE  GLICOSE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810DEE81-9B7D-48FF-8A0E-A98D6637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100138"/>
            <a:ext cx="71913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D5EE55A-B869-4E5B-8363-A1F5F5927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3"/>
          <a:stretch>
            <a:fillRect/>
          </a:stretch>
        </p:blipFill>
        <p:spPr bwMode="auto">
          <a:xfrm>
            <a:off x="242888" y="1238250"/>
            <a:ext cx="86582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aixaDeTexto 2">
            <a:extLst>
              <a:ext uri="{FF2B5EF4-FFF2-40B4-BE49-F238E27FC236}">
                <a16:creationId xmlns:a16="http://schemas.microsoft.com/office/drawing/2014/main" id="{38281627-C224-42B0-B4DD-4D3D2C8B8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5" y="6524625"/>
            <a:ext cx="188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Montani and Vliet, 2009</a:t>
            </a:r>
          </a:p>
        </p:txBody>
      </p:sp>
      <p:sp>
        <p:nvSpPr>
          <p:cNvPr id="30724" name="CaixaDeTexto 3">
            <a:extLst>
              <a:ext uri="{FF2B5EF4-FFF2-40B4-BE49-F238E27FC236}">
                <a16:creationId xmlns:a16="http://schemas.microsoft.com/office/drawing/2014/main" id="{18E43F7B-8283-4663-A4B3-8279B414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49275"/>
            <a:ext cx="8986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CONTROLE  DOS VOLUMES SANGUÍNEO E  EXTRACELULAR COM INGESTÃO EXCESSIVA  DE  SÓDIO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ixaDeTexto 1">
            <a:extLst>
              <a:ext uri="{FF2B5EF4-FFF2-40B4-BE49-F238E27FC236}">
                <a16:creationId xmlns:a16="http://schemas.microsoft.com/office/drawing/2014/main" id="{EA38F279-21F9-4EF7-9A14-6BFCC1F16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5" y="6524625"/>
            <a:ext cx="1509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Osborn et al. 2009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3F9FB5A-9B15-4AEC-8415-7F2BCA54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019175"/>
            <a:ext cx="49720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ixaDeTexto 2">
            <a:extLst>
              <a:ext uri="{FF2B5EF4-FFF2-40B4-BE49-F238E27FC236}">
                <a16:creationId xmlns:a16="http://schemas.microsoft.com/office/drawing/2014/main" id="{06F3742C-DC62-4C24-9CCF-EDB46532C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476250"/>
            <a:ext cx="8302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NOVO  MODELO  DE  REGULAÇÃO DA  PRESSÃO  ARTERIAL  EM  LONGO  PRAZO</a:t>
            </a:r>
          </a:p>
        </p:txBody>
      </p:sp>
      <p:sp>
        <p:nvSpPr>
          <p:cNvPr id="31749" name="CaixaDeTexto 1">
            <a:extLst>
              <a:ext uri="{FF2B5EF4-FFF2-40B4-BE49-F238E27FC236}">
                <a16:creationId xmlns:a16="http://schemas.microsoft.com/office/drawing/2014/main" id="{5B38C388-0B3A-4C4C-97E3-0B25D9363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65363"/>
            <a:ext cx="25558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Pa</a:t>
            </a:r>
            <a:r>
              <a:rPr lang="pt-BR" altLang="pt-BR" sz="1400" i="1"/>
              <a:t>: arterial pressure</a:t>
            </a:r>
            <a:endParaRPr lang="en-US" altLang="pt-BR" sz="1400" b="1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400" b="1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 i="1"/>
              <a:t>Ca</a:t>
            </a:r>
            <a:r>
              <a:rPr lang="en-US" altLang="pt-BR" sz="1400" i="1"/>
              <a:t>: arterial compliance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400" b="1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 i="1"/>
              <a:t>Ph</a:t>
            </a:r>
            <a:r>
              <a:rPr lang="en-US" altLang="pt-BR" sz="1400" i="1"/>
              <a:t>: filling pressure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i="1"/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Ch</a:t>
            </a:r>
            <a:r>
              <a:rPr lang="pt-BR" altLang="pt-BR" sz="1400" i="1"/>
              <a:t>: </a:t>
            </a:r>
            <a:r>
              <a:rPr lang="en-US" altLang="pt-BR" sz="1400" i="1"/>
              <a:t>compliance </a:t>
            </a:r>
            <a:r>
              <a:rPr lang="pt-BR" altLang="pt-BR" sz="1400" i="1"/>
              <a:t>of the heart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R1a</a:t>
            </a:r>
            <a:r>
              <a:rPr lang="pt-BR" altLang="pt-BR" sz="1400" i="1"/>
              <a:t>: arteriolar resistance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R1v</a:t>
            </a:r>
            <a:r>
              <a:rPr lang="pt-BR" altLang="pt-BR" sz="1400" i="1"/>
              <a:t>: venous resistance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CO</a:t>
            </a:r>
            <a:r>
              <a:rPr lang="pt-BR" altLang="pt-BR" sz="1400" i="1"/>
              <a:t>: cardiac output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8250BA9-335E-4C50-8F58-2670E5E5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4983"/>
          <a:stretch>
            <a:fillRect/>
          </a:stretch>
        </p:blipFill>
        <p:spPr bwMode="auto">
          <a:xfrm>
            <a:off x="2593975" y="1125538"/>
            <a:ext cx="41386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>
            <a:extLst>
              <a:ext uri="{FF2B5EF4-FFF2-40B4-BE49-F238E27FC236}">
                <a16:creationId xmlns:a16="http://schemas.microsoft.com/office/drawing/2014/main" id="{22792201-483E-46EF-84D2-F467C5B85D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217613"/>
          <a:ext cx="7343775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Image" r:id="rId3" imgW="1801067" imgH="1249577" progId="Photoshop.Image.8">
                  <p:embed/>
                </p:oleObj>
              </mc:Choice>
              <mc:Fallback>
                <p:oleObj name="Image" r:id="rId3" imgW="1801067" imgH="124957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217613"/>
                        <a:ext cx="7343775" cy="509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CaixaDeTexto 1">
            <a:extLst>
              <a:ext uri="{FF2B5EF4-FFF2-40B4-BE49-F238E27FC236}">
                <a16:creationId xmlns:a16="http://schemas.microsoft.com/office/drawing/2014/main" id="{0755111C-B51E-463E-A963-588F318A1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6445250"/>
            <a:ext cx="1931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Fig. 1-5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33796" name="CaixaDeTexto 2">
            <a:extLst>
              <a:ext uri="{FF2B5EF4-FFF2-40B4-BE49-F238E27FC236}">
                <a16:creationId xmlns:a16="http://schemas.microsoft.com/office/drawing/2014/main" id="{A643F434-9EC7-4946-8048-C6F2A96EA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69913"/>
            <a:ext cx="5253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ANÁLISE GERAL DE UM SISTEMA  DE CONTROLE </a:t>
            </a:r>
          </a:p>
        </p:txBody>
      </p:sp>
      <p:sp>
        <p:nvSpPr>
          <p:cNvPr id="33797" name="CaixaDeTexto 1">
            <a:extLst>
              <a:ext uri="{FF2B5EF4-FFF2-40B4-BE49-F238E27FC236}">
                <a16:creationId xmlns:a16="http://schemas.microsoft.com/office/drawing/2014/main" id="{9504F188-5B9E-458E-8CC3-895C2ABF2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1465263"/>
            <a:ext cx="1474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400" b="1" i="1"/>
              <a:t>98 </a:t>
            </a:r>
            <a:r>
              <a:rPr lang="pt-BR" altLang="en-US" sz="1400" b="1" i="1" baseline="30000"/>
              <a:t>0 </a:t>
            </a:r>
            <a:r>
              <a:rPr lang="pt-BR" altLang="en-US" sz="1400" b="1" i="1"/>
              <a:t>F = 36.7 </a:t>
            </a:r>
            <a:r>
              <a:rPr lang="pt-BR" altLang="en-US" sz="1400" b="1" i="1" baseline="30000"/>
              <a:t>0</a:t>
            </a:r>
            <a:r>
              <a:rPr lang="pt-BR" altLang="en-US" sz="1400" b="1" i="1"/>
              <a:t>C</a:t>
            </a:r>
            <a:r>
              <a:rPr lang="pt-BR" altLang="en-US" sz="1400" b="1" i="1" baseline="30000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to 1">
            <a:extLst>
              <a:ext uri="{FF2B5EF4-FFF2-40B4-BE49-F238E27FC236}">
                <a16:creationId xmlns:a16="http://schemas.microsoft.com/office/drawing/2014/main" id="{99886B6B-068D-4EDB-AFF0-80B1B836C3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5350" y="1160463"/>
          <a:ext cx="7353300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r:id="rId3" imgW="9790476" imgH="6780952" progId="">
                  <p:embed/>
                </p:oleObj>
              </mc:Choice>
              <mc:Fallback>
                <p:oleObj r:id="rId3" imgW="9790476" imgH="6780952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1160463"/>
                        <a:ext cx="7353300" cy="507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CaixaDeTexto 2">
            <a:extLst>
              <a:ext uri="{FF2B5EF4-FFF2-40B4-BE49-F238E27FC236}">
                <a16:creationId xmlns:a16="http://schemas.microsoft.com/office/drawing/2014/main" id="{932F4E87-61A1-46E6-BA21-FE37B1EC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69913"/>
            <a:ext cx="5253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ANÁLISE GERAL DE UM SISTEMA  DE CONTROLE </a:t>
            </a:r>
          </a:p>
        </p:txBody>
      </p:sp>
      <p:sp>
        <p:nvSpPr>
          <p:cNvPr id="34820" name="CaixaDeTexto 1">
            <a:extLst>
              <a:ext uri="{FF2B5EF4-FFF2-40B4-BE49-F238E27FC236}">
                <a16:creationId xmlns:a16="http://schemas.microsoft.com/office/drawing/2014/main" id="{5A79E3A6-C010-457B-863F-367CBE290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6445250"/>
            <a:ext cx="16922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Fig. 1-5 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34821" name="CaixaDeTexto 1">
            <a:extLst>
              <a:ext uri="{FF2B5EF4-FFF2-40B4-BE49-F238E27FC236}">
                <a16:creationId xmlns:a16="http://schemas.microsoft.com/office/drawing/2014/main" id="{B1F5BA6D-7DFC-44B0-AAF4-ABBEACC4C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1465263"/>
            <a:ext cx="1474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400" b="1" i="1"/>
              <a:t>98 </a:t>
            </a:r>
            <a:r>
              <a:rPr lang="pt-BR" altLang="en-US" sz="1400" b="1" i="1" baseline="30000"/>
              <a:t>0 </a:t>
            </a:r>
            <a:r>
              <a:rPr lang="pt-BR" altLang="en-US" sz="1400" b="1" i="1"/>
              <a:t>F = 36.7 </a:t>
            </a:r>
            <a:r>
              <a:rPr lang="pt-BR" altLang="en-US" sz="1400" b="1" i="1" baseline="30000"/>
              <a:t>0</a:t>
            </a:r>
            <a:r>
              <a:rPr lang="pt-BR" altLang="en-US" sz="1400" b="1" i="1"/>
              <a:t>C</a:t>
            </a:r>
            <a:r>
              <a:rPr lang="pt-BR" altLang="en-US" sz="1400" b="1" i="1" baseline="300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53C2150-D6CE-487A-8C1D-00D00FA8B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8075613" cy="26638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CONCEITO  DE  RETRO-ALIMENTAÇÃO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NEGATIVA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8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800" b="1"/>
              <a:t>(</a:t>
            </a:r>
            <a:r>
              <a:rPr lang="pt-BR" altLang="pt-BR" sz="2800" b="1" i="1"/>
              <a:t>NEGATIVE</a:t>
            </a:r>
            <a:r>
              <a:rPr lang="pt-BR" altLang="pt-BR" sz="2800" b="1"/>
              <a:t>  </a:t>
            </a:r>
            <a:r>
              <a:rPr lang="pt-BR" altLang="pt-BR" sz="2800" b="1" i="1"/>
              <a:t>FEED  BACK</a:t>
            </a:r>
            <a:r>
              <a:rPr lang="pt-BR" altLang="pt-BR" sz="2800" b="1"/>
              <a:t> )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FC54FBF-089B-4B9A-9F71-D98375F59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6"/>
    </mc:Choice>
    <mc:Fallback xmlns="">
      <p:transition spd="slow" advTm="4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" x="965200" y="5803900"/>
          <p14:tracePt t="705" x="965200" y="5810250"/>
          <p14:tracePt t="714" x="971550" y="5810250"/>
          <p14:tracePt t="772" x="952500" y="5822950"/>
          <p14:tracePt t="779" x="939800" y="5842000"/>
          <p14:tracePt t="788" x="927100" y="5848350"/>
          <p14:tracePt t="796" x="914400" y="5861050"/>
          <p14:tracePt t="811" x="882650" y="5880100"/>
          <p14:tracePt t="828" x="838200" y="5899150"/>
          <p14:tracePt t="844" x="806450" y="5911850"/>
          <p14:tracePt t="861" x="768350" y="5918200"/>
          <p14:tracePt t="878" x="736600" y="5918200"/>
          <p14:tracePt t="895" x="711200" y="5911850"/>
          <p14:tracePt t="911" x="641350" y="5899150"/>
          <p14:tracePt t="928" x="482600" y="5911850"/>
          <p14:tracePt t="945" x="171450" y="5988050"/>
          <p14:tracePt t="2048" x="6350" y="4229100"/>
          <p14:tracePt t="2055" x="50800" y="4229100"/>
          <p14:tracePt t="2064" x="69850" y="4222750"/>
          <p14:tracePt t="2077" x="82550" y="4216400"/>
          <p14:tracePt t="2094" x="95250" y="4216400"/>
          <p14:tracePt t="2391" x="82550" y="4222750"/>
          <p14:tracePt t="2399" x="69850" y="4235450"/>
          <p14:tracePt t="2410" x="63500" y="4241800"/>
          <p14:tracePt t="2427" x="44450" y="4254500"/>
          <p14:tracePt t="2444" x="38100" y="4254500"/>
          <p14:tracePt t="2501" x="31750" y="4260850"/>
          <p14:tracePt t="2509" x="25400" y="4267200"/>
          <p14:tracePt t="42324" x="6350" y="4292600"/>
          <p14:tracePt t="42332" x="19050" y="4292600"/>
          <p14:tracePt t="42340" x="19050" y="4286250"/>
          <p14:tracePt t="44193" x="25400" y="4286250"/>
          <p14:tracePt t="44205" x="31750" y="4286250"/>
          <p14:tracePt t="44214" x="38100" y="4286250"/>
          <p14:tracePt t="44233" x="44450" y="42862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2B4C6F8-24D1-4AC0-8FF5-D37498D8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752725"/>
            <a:ext cx="69056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2C618065-7A10-4DDE-8F93-3F81615C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21163"/>
            <a:ext cx="3505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09FDF78E-BC6F-45AC-ACFA-8F3DE49A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0"/>
            <a:ext cx="8148637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36867" name="Text Box 5">
            <a:extLst>
              <a:ext uri="{FF2B5EF4-FFF2-40B4-BE49-F238E27FC236}">
                <a16:creationId xmlns:a16="http://schemas.microsoft.com/office/drawing/2014/main" id="{D89D86ED-A0E0-45EF-BA4C-3047103D7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6535738"/>
            <a:ext cx="4048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200" b="1" i="1">
                <a:ea typeface="MS PGothic" panose="020B0600070205080204" pitchFamily="34" charset="-128"/>
              </a:rPr>
              <a:t>Guyton, Coleman, Granger,  Annu Rev Physiol, 1972</a:t>
            </a:r>
            <a:r>
              <a:rPr lang="en-US" altLang="pt-BR" sz="1200">
                <a:ea typeface="MS PGothic" panose="020B0600070205080204" pitchFamily="34" charset="-128"/>
              </a:rPr>
              <a:t>. </a:t>
            </a:r>
          </a:p>
        </p:txBody>
      </p:sp>
      <p:graphicFrame>
        <p:nvGraphicFramePr>
          <p:cNvPr id="36868" name="Objeto 1">
            <a:extLst>
              <a:ext uri="{FF2B5EF4-FFF2-40B4-BE49-F238E27FC236}">
                <a16:creationId xmlns:a16="http://schemas.microsoft.com/office/drawing/2014/main" id="{4B1C88D6-018D-4AAE-B28E-F80E2D543A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050" y="476250"/>
          <a:ext cx="8077200" cy="591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Photo Editor Photo" r:id="rId4" imgW="63104762" imgH="46190476" progId="">
                  <p:embed/>
                </p:oleObj>
              </mc:Choice>
              <mc:Fallback>
                <p:oleObj name="Photo Editor Photo" r:id="rId4" imgW="63104762" imgH="46190476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476250"/>
                        <a:ext cx="8077200" cy="591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DFE3A34-1574-4EC2-8CE3-B62240F4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395413"/>
            <a:ext cx="41243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aixaDeTexto 1">
            <a:extLst>
              <a:ext uri="{FF2B5EF4-FFF2-40B4-BE49-F238E27FC236}">
                <a16:creationId xmlns:a16="http://schemas.microsoft.com/office/drawing/2014/main" id="{D957F05E-4801-42B5-BDB2-5359BA55E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53188"/>
            <a:ext cx="4711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 b="1" i="1">
                <a:ea typeface="MS PGothic" panose="020B0600070205080204" pitchFamily="34" charset="-128"/>
              </a:rPr>
              <a:t>Guyton, Coleman, Granger,  Annu Rev Physiol, 1972</a:t>
            </a:r>
            <a:r>
              <a:rPr lang="en-US" altLang="pt-BR" sz="1400">
                <a:ea typeface="MS PGothic" panose="020B0600070205080204" pitchFamily="34" charset="-128"/>
              </a:rPr>
              <a:t>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BB97BF7-401E-4625-828B-CFE10492F4BC}"/>
              </a:ext>
            </a:extLst>
          </p:cNvPr>
          <p:cNvSpPr/>
          <p:nvPr/>
        </p:nvSpPr>
        <p:spPr>
          <a:xfrm>
            <a:off x="215900" y="2120900"/>
            <a:ext cx="8712200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1600" b="1" dirty="0">
                <a:latin typeface="+mn-lt"/>
              </a:rPr>
              <a:t>Computer systems analysis of spaceflight induced changes in left </a:t>
            </a:r>
            <a:r>
              <a:rPr lang="pt-BR" sz="1600" b="1" dirty="0">
                <a:latin typeface="+mn-lt"/>
              </a:rPr>
              <a:t>ventricular mass.</a:t>
            </a:r>
          </a:p>
          <a:p>
            <a:pPr algn="ctr">
              <a:lnSpc>
                <a:spcPct val="200000"/>
              </a:lnSpc>
              <a:defRPr/>
            </a:pPr>
            <a:endParaRPr lang="en-US" dirty="0">
              <a:latin typeface="+mn-lt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dirty="0">
                <a:latin typeface="+mn-lt"/>
              </a:rPr>
              <a:t>Richard L. Summers, David S. Martin, Janice V. </a:t>
            </a:r>
            <a:r>
              <a:rPr lang="en-US" sz="1400" b="1" dirty="0" err="1">
                <a:latin typeface="+mn-lt"/>
              </a:rPr>
              <a:t>Meck</a:t>
            </a:r>
            <a:r>
              <a:rPr lang="en-US" sz="1400" b="1" dirty="0">
                <a:latin typeface="+mn-lt"/>
              </a:rPr>
              <a:t>, Thomas G. Coleman</a:t>
            </a:r>
          </a:p>
          <a:p>
            <a:pPr algn="ctr">
              <a:lnSpc>
                <a:spcPct val="200000"/>
              </a:lnSpc>
              <a:defRPr/>
            </a:pPr>
            <a:endParaRPr lang="en-US" dirty="0">
              <a:latin typeface="+mn-lt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600" b="1" dirty="0">
                <a:latin typeface="+mn-lt"/>
              </a:rPr>
              <a:t>Computers in Biology and Medicine 37:  358 – 363, 2007.</a:t>
            </a:r>
            <a:endParaRPr lang="pt-BR" sz="1600" b="1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8A65975C-DEBC-45BD-98A9-F2068563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989138"/>
            <a:ext cx="61658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E9BD47-BA66-4DD9-837D-612A6458BB25}"/>
              </a:ext>
            </a:extLst>
          </p:cNvPr>
          <p:cNvSpPr txBox="1"/>
          <p:nvPr/>
        </p:nvSpPr>
        <p:spPr>
          <a:xfrm>
            <a:off x="927100" y="620713"/>
            <a:ext cx="7289800" cy="773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1200" b="1" cap="all" dirty="0" err="1">
                <a:latin typeface="Arial" charset="0"/>
              </a:rPr>
              <a:t>Schematic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depicting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the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interelationships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involved</a:t>
            </a:r>
            <a:r>
              <a:rPr lang="pt-BR" sz="1200" b="1" cap="all" dirty="0">
                <a:latin typeface="Arial" charset="0"/>
              </a:rPr>
              <a:t> in </a:t>
            </a:r>
            <a:r>
              <a:rPr lang="pt-BR" sz="1200" b="1" cap="all" dirty="0" err="1">
                <a:latin typeface="Arial" charset="0"/>
              </a:rPr>
              <a:t>the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body</a:t>
            </a:r>
            <a:r>
              <a:rPr lang="pt-BR" sz="1200" b="1" cap="all" dirty="0">
                <a:latin typeface="Arial" charset="0"/>
              </a:rPr>
              <a:t> - </a:t>
            </a:r>
            <a:r>
              <a:rPr lang="pt-BR" sz="1200" b="1" cap="all" dirty="0" err="1">
                <a:latin typeface="Arial" charset="0"/>
              </a:rPr>
              <a:t>fluid</a:t>
            </a:r>
            <a:r>
              <a:rPr lang="pt-BR" sz="1200" b="1" cap="all" dirty="0">
                <a:latin typeface="Arial" charset="0"/>
              </a:rPr>
              <a:t> feedback</a:t>
            </a:r>
          </a:p>
          <a:p>
            <a:pPr algn="ctr">
              <a:lnSpc>
                <a:spcPct val="200000"/>
              </a:lnSpc>
              <a:defRPr/>
            </a:pPr>
            <a:r>
              <a:rPr lang="pt-BR" sz="1200" b="1" cap="all" dirty="0" err="1">
                <a:latin typeface="Arial" charset="0"/>
              </a:rPr>
              <a:t>Mechanism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within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the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mathematical</a:t>
            </a:r>
            <a:r>
              <a:rPr lang="pt-BR" sz="1200" b="1" cap="all" dirty="0">
                <a:latin typeface="Arial" charset="0"/>
              </a:rPr>
              <a:t> </a:t>
            </a:r>
            <a:r>
              <a:rPr lang="pt-BR" sz="1200" b="1" cap="all" dirty="0" err="1">
                <a:latin typeface="Arial" charset="0"/>
              </a:rPr>
              <a:t>model</a:t>
            </a:r>
            <a:endParaRPr lang="pt-BR" sz="1200" b="1" cap="all" dirty="0">
              <a:latin typeface="Arial" charset="0"/>
            </a:endParaRPr>
          </a:p>
        </p:txBody>
      </p:sp>
      <p:sp>
        <p:nvSpPr>
          <p:cNvPr id="40964" name="CaixaDeTexto 2">
            <a:extLst>
              <a:ext uri="{FF2B5EF4-FFF2-40B4-BE49-F238E27FC236}">
                <a16:creationId xmlns:a16="http://schemas.microsoft.com/office/drawing/2014/main" id="{82CEAB26-E005-4699-A8D9-632B6F4E5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524625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Summers et al 2007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ura Jussara Português">
            <a:extLst>
              <a:ext uri="{FF2B5EF4-FFF2-40B4-BE49-F238E27FC236}">
                <a16:creationId xmlns:a16="http://schemas.microsoft.com/office/drawing/2014/main" id="{4E068B60-B6C9-4E2E-90BC-D938F2F5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35125"/>
            <a:ext cx="6553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FE02AC-14E4-4E34-A086-A17EA8F7143D}"/>
              </a:ext>
            </a:extLst>
          </p:cNvPr>
          <p:cNvSpPr txBox="1"/>
          <p:nvPr/>
        </p:nvSpPr>
        <p:spPr>
          <a:xfrm>
            <a:off x="179388" y="836613"/>
            <a:ext cx="89138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cap="all" dirty="0">
                <a:cs typeface="Arial" panose="020B0604020202020204" pitchFamily="34" charset="0"/>
              </a:rPr>
              <a:t>Pressão  arterial  e  atividade  do  nervo  depressor  aórtico  de  rato  anestesiado</a:t>
            </a:r>
            <a:endParaRPr lang="pt-BR" sz="1400" dirty="0">
              <a:cs typeface="Arial" panose="020B0604020202020204" pitchFamily="34" charset="0"/>
            </a:endParaRPr>
          </a:p>
          <a:p>
            <a:pPr>
              <a:defRPr/>
            </a:pPr>
            <a:endParaRPr lang="pt-BR" dirty="0">
              <a:latin typeface="Arial" charset="0"/>
            </a:endParaRPr>
          </a:p>
        </p:txBody>
      </p:sp>
      <p:sp>
        <p:nvSpPr>
          <p:cNvPr id="8196" name="CaixaDeTexto 3">
            <a:extLst>
              <a:ext uri="{FF2B5EF4-FFF2-40B4-BE49-F238E27FC236}">
                <a16:creationId xmlns:a16="http://schemas.microsoft.com/office/drawing/2014/main" id="{1DCF7256-9C99-4587-BFD9-30C7B65D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6392863"/>
            <a:ext cx="192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200" b="1" i="1"/>
              <a:t>     Salgado e cols. 2014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03A2950-9339-4ABA-A0C6-D78350D61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42"/>
    </mc:Choice>
    <mc:Fallback xmlns="">
      <p:transition spd="slow" advTm="16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7" x="38100" y="4286250"/>
          <p14:tracePt t="724" x="25400" y="4292600"/>
          <p14:tracePt t="733" x="12700" y="4305300"/>
          <p14:tracePt t="747" x="0" y="4324350"/>
          <p14:tracePt t="2381" x="209550" y="5454650"/>
          <p14:tracePt t="2390" x="609600" y="5289550"/>
          <p14:tracePt t="2397" x="977900" y="5130800"/>
          <p14:tracePt t="2413" x="1612900" y="4775200"/>
          <p14:tracePt t="2429" x="2000250" y="4533900"/>
          <p14:tracePt t="2446" x="2127250" y="4464050"/>
          <p14:tracePt t="2463" x="2139950" y="4457700"/>
          <p14:tracePt t="2496" x="2070100" y="4540250"/>
          <p14:tracePt t="2513" x="1816100" y="4787900"/>
          <p14:tracePt t="2529" x="1212850" y="5213350"/>
          <p14:tracePt t="2546" x="228600" y="5715000"/>
          <p14:tracePt t="3290" x="107950" y="5956300"/>
          <p14:tracePt t="3298" x="254000" y="5981700"/>
          <p14:tracePt t="3307" x="400050" y="6000750"/>
          <p14:tracePt t="3315" x="558800" y="6013450"/>
          <p14:tracePt t="3329" x="742950" y="6013450"/>
          <p14:tracePt t="3346" x="1098550" y="6013450"/>
          <p14:tracePt t="3362" x="1238250" y="6032500"/>
          <p14:tracePt t="3379" x="1346200" y="6064250"/>
          <p14:tracePt t="3396" x="1454150" y="6070600"/>
          <p14:tracePt t="3412" x="1587500" y="6089650"/>
          <p14:tracePt t="3429" x="1739900" y="6121400"/>
          <p14:tracePt t="3446" x="1962150" y="6159500"/>
          <p14:tracePt t="3462" x="2178050" y="6191250"/>
          <p14:tracePt t="3479" x="2413000" y="6210300"/>
          <p14:tracePt t="3496" x="2520950" y="6191250"/>
          <p14:tracePt t="3512" x="2546350" y="6153150"/>
          <p14:tracePt t="3529" x="2546350" y="6146800"/>
          <p14:tracePt t="3546" x="2540000" y="6127750"/>
          <p14:tracePt t="3562" x="2444750" y="6089650"/>
          <p14:tracePt t="3579" x="2311400" y="6051550"/>
          <p14:tracePt t="3596" x="1955800" y="5981700"/>
          <p14:tracePt t="3612" x="1587500" y="5918200"/>
          <p14:tracePt t="3629" x="1035050" y="5727700"/>
          <p14:tracePt t="3646" x="355600" y="5378450"/>
          <p14:tracePt t="7479" x="0" y="2305050"/>
          <p14:tracePt t="7485" x="6350" y="2254250"/>
          <p14:tracePt t="7494" x="6350" y="2190750"/>
          <p14:tracePt t="7510" x="25400" y="2032000"/>
          <p14:tracePt t="7527" x="38100" y="1879600"/>
          <p14:tracePt t="7544" x="38100" y="1727200"/>
          <p14:tracePt t="7560" x="31750" y="1574800"/>
          <p14:tracePt t="7577" x="12700" y="1416050"/>
          <p14:tracePt t="7656" x="0" y="546100"/>
          <p14:tracePt t="7666" x="6350" y="469900"/>
          <p14:tracePt t="7689" x="69850" y="196850"/>
          <p14:tracePt t="7697" x="107950" y="101600"/>
          <p14:tracePt t="7705" x="139700" y="19050"/>
          <p14:tracePt t="7713" x="171450" y="0"/>
          <p14:tracePt t="7727" x="190500" y="0"/>
          <p14:tracePt t="7744" x="215900" y="0"/>
          <p14:tracePt t="7821" x="222250" y="6350"/>
          <p14:tracePt t="7829" x="234950" y="19050"/>
          <p14:tracePt t="7837" x="254000" y="38100"/>
          <p14:tracePt t="7844" x="273050" y="69850"/>
          <p14:tracePt t="7860" x="285750" y="114300"/>
          <p14:tracePt t="7877" x="323850" y="266700"/>
          <p14:tracePt t="7894" x="361950" y="431800"/>
          <p14:tracePt t="7910" x="381000" y="603250"/>
          <p14:tracePt t="7927" x="425450" y="762000"/>
          <p14:tracePt t="7943" x="463550" y="908050"/>
          <p14:tracePt t="7960" x="508000" y="1028700"/>
          <p14:tracePt t="7977" x="571500" y="1168400"/>
          <p14:tracePt t="7994" x="603250" y="1244600"/>
          <p14:tracePt t="8010" x="641350" y="1333500"/>
          <p14:tracePt t="8027" x="666750" y="1384300"/>
          <p14:tracePt t="8044" x="698500" y="1447800"/>
          <p14:tracePt t="8060" x="749300" y="1498600"/>
          <p14:tracePt t="8077" x="781050" y="1543050"/>
          <p14:tracePt t="8093" x="812800" y="1581150"/>
          <p14:tracePt t="8110" x="863600" y="1644650"/>
          <p14:tracePt t="8127" x="889000" y="1689100"/>
          <p14:tracePt t="8143" x="908050" y="1708150"/>
          <p14:tracePt t="8160" x="933450" y="1733550"/>
          <p14:tracePt t="8177" x="965200" y="1765300"/>
          <p14:tracePt t="8193" x="977900" y="1790700"/>
          <p14:tracePt t="8210" x="996950" y="1822450"/>
          <p14:tracePt t="8227" x="1035050" y="1905000"/>
          <p14:tracePt t="8243" x="1047750" y="1943100"/>
          <p14:tracePt t="8260" x="1060450" y="1968500"/>
          <p14:tracePt t="8277" x="1066800" y="1993900"/>
          <p14:tracePt t="8293" x="1079500" y="2019300"/>
          <p14:tracePt t="8310" x="1092200" y="2044700"/>
          <p14:tracePt t="8327" x="1104900" y="2076450"/>
          <p14:tracePt t="8343" x="1136650" y="2101850"/>
          <p14:tracePt t="8360" x="1162050" y="2146300"/>
          <p14:tracePt t="8377" x="1181100" y="2165350"/>
          <p14:tracePt t="8393" x="1193800" y="2184400"/>
          <p14:tracePt t="8410" x="1200150" y="2190750"/>
          <p14:tracePt t="8427" x="1206500" y="2197100"/>
          <p14:tracePt t="8525" x="1206500" y="2203450"/>
          <p14:tracePt t="8627" x="1212850" y="2209800"/>
          <p14:tracePt t="8637" x="1219200" y="2216150"/>
          <p14:tracePt t="9513" x="1225550" y="2216150"/>
          <p14:tracePt t="9563" x="1225550" y="2222500"/>
          <p14:tracePt t="9591" x="1231900" y="2222500"/>
          <p14:tracePt t="9603" x="1238250" y="2222500"/>
          <p14:tracePt t="9719" x="1244600" y="2222500"/>
          <p14:tracePt t="9737" x="1250950" y="2222500"/>
          <p14:tracePt t="9743" x="1257300" y="2222500"/>
          <p14:tracePt t="9751" x="1270000" y="2228850"/>
          <p14:tracePt t="9759" x="1276350" y="2228850"/>
          <p14:tracePt t="9776" x="1282700" y="2228850"/>
          <p14:tracePt t="9793" x="1289050" y="2228850"/>
          <p14:tracePt t="9809" x="1295400" y="2235200"/>
          <p14:tracePt t="9826" x="1301750" y="2235200"/>
          <p14:tracePt t="9843" x="1308100" y="2235200"/>
          <p14:tracePt t="9872" x="1314450" y="2241550"/>
          <p14:tracePt t="9879" x="1320800" y="2241550"/>
          <p14:tracePt t="9895" x="1320800" y="2247900"/>
          <p14:tracePt t="10008" x="1327150" y="2247900"/>
          <p14:tracePt t="10024" x="1333500" y="2254250"/>
          <p14:tracePt t="10032" x="1346200" y="2260600"/>
          <p14:tracePt t="10205" x="1352550" y="2266950"/>
          <p14:tracePt t="10231" x="1358900" y="2266950"/>
          <p14:tracePt t="10246" x="1358900" y="2273300"/>
          <p14:tracePt t="10251" x="1365250" y="2279650"/>
          <p14:tracePt t="10267" x="1365250" y="2286000"/>
          <p14:tracePt t="10276" x="1371600" y="2298700"/>
          <p14:tracePt t="10292" x="1377950" y="2317750"/>
          <p14:tracePt t="10309" x="1384300" y="2324100"/>
          <p14:tracePt t="10326" x="1390650" y="2343150"/>
          <p14:tracePt t="10342" x="1397000" y="2355850"/>
          <p14:tracePt t="10359" x="1397000" y="2362200"/>
          <p14:tracePt t="10392" x="1397000" y="2368550"/>
          <p14:tracePt t="10419" x="1403350" y="2368550"/>
          <p14:tracePt t="10431" x="1409700" y="2381250"/>
          <p14:tracePt t="10442" x="1409700" y="2387600"/>
          <p14:tracePt t="10459" x="1422400" y="2413000"/>
          <p14:tracePt t="10476" x="1441450" y="2432050"/>
          <p14:tracePt t="10492" x="1447800" y="2451100"/>
          <p14:tracePt t="10509" x="1454150" y="2457450"/>
          <p14:tracePt t="10542" x="1460500" y="2463800"/>
          <p14:tracePt t="10559" x="1473200" y="2476500"/>
          <p14:tracePt t="10576" x="1492250" y="2501900"/>
          <p14:tracePt t="10592" x="1511300" y="2520950"/>
          <p14:tracePt t="10609" x="1530350" y="2546350"/>
          <p14:tracePt t="10626" x="1555750" y="2578100"/>
          <p14:tracePt t="10642" x="1574800" y="2597150"/>
          <p14:tracePt t="10659" x="1587500" y="2609850"/>
          <p14:tracePt t="10676" x="1593850" y="2622550"/>
          <p14:tracePt t="10709" x="1606550" y="2647950"/>
          <p14:tracePt t="10726" x="1612900" y="2660650"/>
          <p14:tracePt t="10742" x="1625600" y="2686050"/>
          <p14:tracePt t="10759" x="1638300" y="2698750"/>
          <p14:tracePt t="10776" x="1657350" y="2717800"/>
          <p14:tracePt t="10792" x="1657350" y="2736850"/>
          <p14:tracePt t="10809" x="1676400" y="2749550"/>
          <p14:tracePt t="10826" x="1682750" y="2762250"/>
          <p14:tracePt t="10842" x="1689100" y="2768600"/>
          <p14:tracePt t="10859" x="1701800" y="2774950"/>
          <p14:tracePt t="10875" x="1708150" y="2787650"/>
          <p14:tracePt t="10892" x="1727200" y="2813050"/>
          <p14:tracePt t="10909" x="1752600" y="2838450"/>
          <p14:tracePt t="10926" x="1778000" y="2863850"/>
          <p14:tracePt t="10942" x="1803400" y="2889250"/>
          <p14:tracePt t="10959" x="1847850" y="2933700"/>
          <p14:tracePt t="10976" x="1879600" y="2959100"/>
          <p14:tracePt t="10992" x="1898650" y="2984500"/>
          <p14:tracePt t="11038" x="1905000" y="2990850"/>
          <p14:tracePt t="11051" x="1911350" y="2997200"/>
          <p14:tracePt t="11059" x="1924050" y="3009900"/>
          <p14:tracePt t="11075" x="1949450" y="3035300"/>
          <p14:tracePt t="11092" x="1981200" y="3067050"/>
          <p14:tracePt t="11109" x="2000250" y="3086100"/>
          <p14:tracePt t="11204" x="2006600" y="3092450"/>
          <p14:tracePt t="11221" x="2012950" y="3098800"/>
          <p14:tracePt t="11227" x="2019300" y="3105150"/>
          <p14:tracePt t="11235" x="2025650" y="3111500"/>
          <p14:tracePt t="11243" x="2025650" y="3117850"/>
          <p14:tracePt t="11614" x="2025650" y="3124200"/>
          <p14:tracePt t="11627" x="2032000" y="3130550"/>
          <p14:tracePt t="11635" x="2038350" y="3136900"/>
          <p14:tracePt t="11709" x="2044700" y="3143250"/>
          <p14:tracePt t="11723" x="2044700" y="3149600"/>
          <p14:tracePt t="11731" x="2044700" y="3155950"/>
          <p14:tracePt t="11742" x="2044700" y="3162300"/>
          <p14:tracePt t="11759" x="2051050" y="3187700"/>
          <p14:tracePt t="11776" x="2051050" y="3194050"/>
          <p14:tracePt t="11813" x="2057400" y="3194050"/>
          <p14:tracePt t="11837" x="2057400" y="3200400"/>
          <p14:tracePt t="11854" x="2057400" y="3213100"/>
          <p14:tracePt t="11861" x="2057400" y="3219450"/>
          <p14:tracePt t="11875" x="2057400" y="3225800"/>
          <p14:tracePt t="11923" x="2057400" y="3232150"/>
          <p14:tracePt t="11947" x="2063750" y="3232150"/>
          <p14:tracePt t="12014" x="2063750" y="3238500"/>
          <p14:tracePt t="12029" x="2063750" y="3244850"/>
          <p14:tracePt t="12131" x="2070100" y="3244850"/>
          <p14:tracePt t="12157" x="2076450" y="3244850"/>
          <p14:tracePt t="12254" x="2082800" y="3244850"/>
          <p14:tracePt t="12270" x="2095500" y="3244850"/>
          <p14:tracePt t="12287" x="2101850" y="3244850"/>
          <p14:tracePt t="12295" x="2108200" y="3244850"/>
          <p14:tracePt t="12302" x="2114550" y="3244850"/>
          <p14:tracePt t="12349" x="2120900" y="3251200"/>
          <p14:tracePt t="12361" x="2127250" y="3257550"/>
          <p14:tracePt t="12377" x="2139950" y="3263900"/>
          <p14:tracePt t="12383" x="2152650" y="3270250"/>
          <p14:tracePt t="12391" x="2171700" y="3282950"/>
          <p14:tracePt t="12408" x="2197100" y="3289300"/>
          <p14:tracePt t="12425" x="2209800" y="3295650"/>
          <p14:tracePt t="12442" x="2228850" y="3295650"/>
          <p14:tracePt t="12458" x="2241550" y="3295650"/>
          <p14:tracePt t="12475" x="2247900" y="3295650"/>
          <p14:tracePt t="12521" x="2260600" y="3295650"/>
          <p14:tracePt t="12530" x="2266950" y="3295650"/>
          <p14:tracePt t="12541" x="2279650" y="3295650"/>
          <p14:tracePt t="12558" x="2298700" y="3295650"/>
          <p14:tracePt t="12575" x="2324100" y="3295650"/>
          <p14:tracePt t="12591" x="2343150" y="3295650"/>
          <p14:tracePt t="12608" x="2349500" y="3295650"/>
          <p14:tracePt t="12625" x="2355850" y="3295650"/>
          <p14:tracePt t="12658" x="2362200" y="3295650"/>
          <p14:tracePt t="12675" x="2387600" y="3295650"/>
          <p14:tracePt t="12691" x="2413000" y="3295650"/>
          <p14:tracePt t="12708" x="2432050" y="3295650"/>
          <p14:tracePt t="12725" x="2457450" y="3295650"/>
          <p14:tracePt t="12741" x="2482850" y="3302000"/>
          <p14:tracePt t="12758" x="2514600" y="3308350"/>
          <p14:tracePt t="12775" x="2559050" y="3308350"/>
          <p14:tracePt t="12791" x="2584450" y="3308350"/>
          <p14:tracePt t="12808" x="2590800" y="3308350"/>
          <p14:tracePt t="12825" x="2603500" y="3308350"/>
          <p14:tracePt t="12841" x="2616200" y="3308350"/>
          <p14:tracePt t="12858" x="2622550" y="3308350"/>
          <p14:tracePt t="12875" x="2647950" y="3308350"/>
          <p14:tracePt t="12891" x="2686050" y="3302000"/>
          <p14:tracePt t="12908" x="2717800" y="3295650"/>
          <p14:tracePt t="12925" x="2743200" y="3289300"/>
          <p14:tracePt t="12941" x="2768600" y="3282950"/>
          <p14:tracePt t="12958" x="2800350" y="3282950"/>
          <p14:tracePt t="12975" x="2806700" y="3282950"/>
          <p14:tracePt t="13008" x="2813050" y="3282950"/>
          <p14:tracePt t="13025" x="2844800" y="3282950"/>
          <p14:tracePt t="13041" x="2876550" y="3282950"/>
          <p14:tracePt t="13058" x="2927350" y="3263900"/>
          <p14:tracePt t="13075" x="2978150" y="3251200"/>
          <p14:tracePt t="13091" x="3009900" y="3238500"/>
          <p14:tracePt t="13108" x="3035300" y="3232150"/>
          <p14:tracePt t="13124" x="3073400" y="3225800"/>
          <p14:tracePt t="13141" x="3098800" y="3225800"/>
          <p14:tracePt t="13158" x="3124200" y="3225800"/>
          <p14:tracePt t="13174" x="3149600" y="3232150"/>
          <p14:tracePt t="13191" x="3181350" y="3244850"/>
          <p14:tracePt t="13208" x="3219450" y="3270250"/>
          <p14:tracePt t="13225" x="3244850" y="3289300"/>
          <p14:tracePt t="13241" x="3270250" y="3295650"/>
          <p14:tracePt t="13258" x="3295650" y="3302000"/>
          <p14:tracePt t="13275" x="3327400" y="3314700"/>
          <p14:tracePt t="13291" x="3346450" y="3321050"/>
          <p14:tracePt t="13308" x="3371850" y="3327400"/>
          <p14:tracePt t="13324" x="3390900" y="3333750"/>
          <p14:tracePt t="13341" x="3416300" y="3333750"/>
          <p14:tracePt t="13358" x="3441700" y="3352800"/>
          <p14:tracePt t="13374" x="3454400" y="3359150"/>
          <p14:tracePt t="13461" x="3454400" y="3365500"/>
          <p14:tracePt t="13468" x="3448050" y="3371850"/>
          <p14:tracePt t="13477" x="3435350" y="3378200"/>
          <p14:tracePt t="13491" x="3422650" y="3397250"/>
          <p14:tracePt t="13508" x="3390900" y="3422650"/>
          <p14:tracePt t="13524" x="3282950" y="3467100"/>
          <p14:tracePt t="13541" x="3149600" y="3505200"/>
          <p14:tracePt t="13558" x="2978150" y="3556000"/>
          <p14:tracePt t="13574" x="2819400" y="3600450"/>
          <p14:tracePt t="13591" x="2686050" y="3644900"/>
          <p14:tracePt t="13608" x="2578100" y="3683000"/>
          <p14:tracePt t="13624" x="2501900" y="3714750"/>
          <p14:tracePt t="13641" x="2451100" y="3759200"/>
          <p14:tracePt t="13658" x="2425700" y="3790950"/>
          <p14:tracePt t="13674" x="2400300" y="3816350"/>
          <p14:tracePt t="13691" x="2368550" y="3848100"/>
          <p14:tracePt t="13708" x="2343150" y="3873500"/>
          <p14:tracePt t="13724" x="2324100" y="3898900"/>
          <p14:tracePt t="13741" x="2305050" y="3943350"/>
          <p14:tracePt t="13758" x="2273300" y="4006850"/>
          <p14:tracePt t="13774" x="2235200" y="4057650"/>
          <p14:tracePt t="13791" x="2190750" y="4121150"/>
          <p14:tracePt t="13808" x="2165350" y="4159250"/>
          <p14:tracePt t="13824" x="2133600" y="4191000"/>
          <p14:tracePt t="13841" x="2108200" y="4235450"/>
          <p14:tracePt t="13858" x="2076450" y="4279900"/>
          <p14:tracePt t="13874" x="2032000" y="4368800"/>
          <p14:tracePt t="13891" x="2000250" y="4413250"/>
          <p14:tracePt t="13907" x="1968500" y="4457700"/>
          <p14:tracePt t="13924" x="1924050" y="4483100"/>
          <p14:tracePt t="13941" x="1892300" y="4514850"/>
          <p14:tracePt t="13957" x="1860550" y="4533900"/>
          <p14:tracePt t="13974" x="1847850" y="4546600"/>
          <p14:tracePt t="13991" x="1816100" y="4578350"/>
          <p14:tracePt t="14008" x="1778000" y="4610100"/>
          <p14:tracePt t="14024" x="1720850" y="4654550"/>
          <p14:tracePt t="14041" x="1701800" y="4673600"/>
          <p14:tracePt t="14057" x="1676400" y="4699000"/>
          <p14:tracePt t="14074" x="1663700" y="4718050"/>
          <p14:tracePt t="14091" x="1638300" y="4743450"/>
          <p14:tracePt t="14107" x="1612900" y="4768850"/>
          <p14:tracePt t="14124" x="1568450" y="4819650"/>
          <p14:tracePt t="14141" x="1511300" y="4870450"/>
          <p14:tracePt t="14157" x="1485900" y="4902200"/>
          <p14:tracePt t="14174" x="1479550" y="4902200"/>
          <p14:tracePt t="14191" x="1454150" y="4927600"/>
          <p14:tracePt t="14207" x="1435100" y="4946650"/>
          <p14:tracePt t="14224" x="1428750" y="4959350"/>
          <p14:tracePt t="14241" x="1428750" y="4965700"/>
          <p14:tracePt t="14349" x="1428750" y="4972050"/>
          <p14:tracePt t="14377" x="1422400" y="4972050"/>
          <p14:tracePt t="14387" x="1422400" y="4978400"/>
          <p14:tracePt t="14891" x="1422400" y="4972050"/>
          <p14:tracePt t="14915" x="1422400" y="4965700"/>
          <p14:tracePt t="14927" x="1422400" y="4959350"/>
          <p14:tracePt t="14943" x="1422400" y="4953000"/>
          <p14:tracePt t="14951" x="1422400" y="4940300"/>
          <p14:tracePt t="14959" x="1416050" y="4940300"/>
          <p14:tracePt t="14974" x="1416050" y="4921250"/>
          <p14:tracePt t="14990" x="1409700" y="4914900"/>
          <p14:tracePt t="15007" x="1409700" y="4895850"/>
          <p14:tracePt t="15024" x="1397000" y="4883150"/>
          <p14:tracePt t="15040" x="1397000" y="4870450"/>
          <p14:tracePt t="15057" x="1390650" y="4851400"/>
          <p14:tracePt t="15074" x="1390650" y="4832350"/>
          <p14:tracePt t="15090" x="1390650" y="4813300"/>
          <p14:tracePt t="15107" x="1390650" y="4787900"/>
          <p14:tracePt t="15124" x="1390650" y="4762500"/>
          <p14:tracePt t="15140" x="1390650" y="4737100"/>
          <p14:tracePt t="15157" x="1390650" y="4730750"/>
          <p14:tracePt t="15222" x="1390650" y="4724400"/>
          <p14:tracePt t="15677" x="1397000" y="4724400"/>
          <p14:tracePt t="15727" x="1397000" y="4730750"/>
          <p14:tracePt t="15778" x="1403350" y="4737100"/>
          <p14:tracePt t="15791" x="1409700" y="4737100"/>
          <p14:tracePt t="15797" x="1409700" y="4743450"/>
          <p14:tracePt t="15807" x="1409700" y="4756150"/>
          <p14:tracePt t="15823" x="1416050" y="4768850"/>
          <p14:tracePt t="15840" x="1416050" y="4775200"/>
          <p14:tracePt t="16000" x="1422400" y="4775200"/>
          <p14:tracePt t="16013" x="1428750" y="4781550"/>
          <p14:tracePt t="16025" x="1435100" y="4781550"/>
          <p14:tracePt t="16033" x="1441450" y="4787900"/>
          <p14:tracePt t="16041" x="1454150" y="4787900"/>
          <p14:tracePt t="16057" x="1466850" y="4787900"/>
          <p14:tracePt t="16073" x="1479550" y="4794250"/>
          <p14:tracePt t="16090" x="1492250" y="4794250"/>
          <p14:tracePt t="16141" x="1504950" y="4794250"/>
          <p14:tracePt t="16154" x="1511300" y="4794250"/>
          <p14:tracePt t="16161" x="1517650" y="4794250"/>
          <p14:tracePt t="16173" x="1530350" y="4794250"/>
          <p14:tracePt t="16190" x="1549400" y="4794250"/>
          <p14:tracePt t="16223" x="1562100" y="4794250"/>
          <p14:tracePt t="16240" x="1568450" y="4794250"/>
          <p14:tracePt t="16257" x="1574800" y="4794250"/>
          <p14:tracePt t="16273" x="1600200" y="4794250"/>
          <p14:tracePt t="16290" x="1625600" y="4794250"/>
          <p14:tracePt t="16306" x="1644650" y="4794250"/>
          <p14:tracePt t="16323" x="1670050" y="4794250"/>
          <p14:tracePt t="16340" x="1708150" y="4794250"/>
          <p14:tracePt t="16356" x="1733550" y="4794250"/>
          <p14:tracePt t="16373" x="1746250" y="4787900"/>
          <p14:tracePt t="16390" x="1790700" y="4775200"/>
          <p14:tracePt t="16406" x="1803400" y="4768850"/>
          <p14:tracePt t="16501" x="1816100" y="4762500"/>
          <p14:tracePt t="16513" x="1828800" y="4762500"/>
          <p14:tracePt t="16521" x="1841500" y="4756150"/>
          <p14:tracePt t="16529" x="1854200" y="4756150"/>
          <p14:tracePt t="16540" x="1860550" y="4749800"/>
          <p14:tracePt t="16556" x="1885950" y="4743450"/>
          <p14:tracePt t="16573" x="1892300" y="4743450"/>
          <p14:tracePt t="16590" x="1898650" y="4743450"/>
          <p14:tracePt t="16606" x="1936750" y="4737100"/>
          <p14:tracePt t="16623" x="1955800" y="4730750"/>
          <p14:tracePt t="16640" x="1968500" y="4730750"/>
          <p14:tracePt t="16657" x="1993900" y="4724400"/>
          <p14:tracePt t="16673" x="2019300" y="4718050"/>
          <p14:tracePt t="16690" x="2044700" y="4705350"/>
          <p14:tracePt t="16706" x="2070100" y="4692650"/>
          <p14:tracePt t="16723" x="2095500" y="4686300"/>
          <p14:tracePt t="16740" x="2120900" y="4686300"/>
          <p14:tracePt t="16756" x="2139950" y="4686300"/>
          <p14:tracePt t="16789" x="2171700" y="4686300"/>
          <p14:tracePt t="16806" x="2190750" y="4686300"/>
          <p14:tracePt t="16823" x="2216150" y="4686300"/>
          <p14:tracePt t="16839" x="2241550" y="4686300"/>
          <p14:tracePt t="16856" x="2266950" y="4692650"/>
          <p14:tracePt t="16873" x="2292350" y="4699000"/>
          <p14:tracePt t="16890" x="2311400" y="4705350"/>
          <p14:tracePt t="16906" x="2343150" y="4724400"/>
          <p14:tracePt t="16923" x="2381250" y="4730750"/>
          <p14:tracePt t="16939" x="2425700" y="4737100"/>
          <p14:tracePt t="16956" x="2457450" y="4743450"/>
          <p14:tracePt t="16973" x="2482850" y="4749800"/>
          <p14:tracePt t="16989" x="2508250" y="4756150"/>
          <p14:tracePt t="17006" x="2520950" y="4762500"/>
          <p14:tracePt t="17023" x="2527300" y="4762500"/>
          <p14:tracePt t="17039" x="2559050" y="4762500"/>
          <p14:tracePt t="17056" x="2584450" y="4768850"/>
          <p14:tracePt t="17073" x="2616200" y="4775200"/>
          <p14:tracePt t="17089" x="2654300" y="4781550"/>
          <p14:tracePt t="17106" x="2673350" y="4787900"/>
          <p14:tracePt t="17123" x="2698750" y="4794250"/>
          <p14:tracePt t="17139" x="2724150" y="4794250"/>
          <p14:tracePt t="17156" x="2755900" y="4794250"/>
          <p14:tracePt t="17158" x="2781300" y="4794250"/>
          <p14:tracePt t="17173" x="2813050" y="4806950"/>
          <p14:tracePt t="17189" x="2838450" y="4813300"/>
          <p14:tracePt t="17206" x="2863850" y="4813300"/>
          <p14:tracePt t="17223" x="2882900" y="4813300"/>
          <p14:tracePt t="17239" x="2901950" y="4813300"/>
          <p14:tracePt t="17256" x="2921000" y="4813300"/>
          <p14:tracePt t="17273" x="2940050" y="4813300"/>
          <p14:tracePt t="17289" x="2978150" y="4806950"/>
          <p14:tracePt t="17306" x="2997200" y="4806950"/>
          <p14:tracePt t="17323" x="3016250" y="4806950"/>
          <p14:tracePt t="17763" x="3016250" y="4800600"/>
          <p14:tracePt t="17771" x="3009900" y="4800600"/>
          <p14:tracePt t="17779" x="3003550" y="4794250"/>
          <p14:tracePt t="17789" x="2997200" y="4781550"/>
          <p14:tracePt t="17806" x="2965450" y="4749800"/>
          <p14:tracePt t="17822" x="2921000" y="4699000"/>
          <p14:tracePt t="17839" x="2851150" y="4616450"/>
          <p14:tracePt t="17856" x="2749550" y="4502150"/>
          <p14:tracePt t="17872" x="2609850" y="4337050"/>
          <p14:tracePt t="17889" x="2552700" y="4229100"/>
          <p14:tracePt t="17906" x="2482850" y="4114800"/>
          <p14:tracePt t="17922" x="2419350" y="4000500"/>
          <p14:tracePt t="17939" x="2355850" y="3886200"/>
          <p14:tracePt t="17956" x="2298700" y="3771900"/>
          <p14:tracePt t="17972" x="2216150" y="3619500"/>
          <p14:tracePt t="17989" x="2178050" y="3505200"/>
          <p14:tracePt t="18006" x="2133600" y="3397250"/>
          <p14:tracePt t="18022" x="2063750" y="3282950"/>
          <p14:tracePt t="18039" x="2006600" y="3168650"/>
          <p14:tracePt t="18056" x="1974850" y="3060700"/>
          <p14:tracePt t="18072" x="1924050" y="2946400"/>
          <p14:tracePt t="18089" x="1885950" y="2825750"/>
          <p14:tracePt t="18106" x="1860550" y="2743200"/>
          <p14:tracePt t="18122" x="1847850" y="2679700"/>
          <p14:tracePt t="18139" x="1847850" y="2654300"/>
          <p14:tracePt t="18156" x="1841500" y="2622550"/>
          <p14:tracePt t="18172" x="1841500" y="2590800"/>
          <p14:tracePt t="18189" x="1835150" y="2489200"/>
          <p14:tracePt t="18206" x="1803400" y="2343150"/>
          <p14:tracePt t="18222" x="1746250" y="2178050"/>
          <p14:tracePt t="18239" x="1733550" y="2146300"/>
          <p14:tracePt t="18256" x="1714500" y="2108200"/>
          <p14:tracePt t="18272" x="1714500" y="2101850"/>
          <p14:tracePt t="18337" x="1714500" y="2089150"/>
          <p14:tracePt t="18349" x="1714500" y="2082800"/>
          <p14:tracePt t="18355" x="1714500" y="2076450"/>
          <p14:tracePt t="18371" x="1714500" y="2070100"/>
          <p14:tracePt t="18379" x="1714500" y="2063750"/>
          <p14:tracePt t="18389" x="1720850" y="2057400"/>
          <p14:tracePt t="18405" x="1727200" y="2038350"/>
          <p14:tracePt t="18422" x="1746250" y="2012950"/>
          <p14:tracePt t="18439" x="1765300" y="1968500"/>
          <p14:tracePt t="18455" x="1790700" y="1936750"/>
          <p14:tracePt t="18472" x="1822450" y="1911350"/>
          <p14:tracePt t="18489" x="1835150" y="1892300"/>
          <p14:tracePt t="18505" x="1841500" y="1892300"/>
          <p14:tracePt t="18555" x="1847850" y="1885950"/>
          <p14:tracePt t="18567" x="1847850" y="1879600"/>
          <p14:tracePt t="18575" x="1860550" y="1873250"/>
          <p14:tracePt t="18589" x="1866900" y="1860550"/>
          <p14:tracePt t="18605" x="1898650" y="1835150"/>
          <p14:tracePt t="18622" x="1917700" y="1822450"/>
          <p14:tracePt t="18639" x="1924050" y="1822450"/>
          <p14:tracePt t="18678" x="1930400" y="1816100"/>
          <p14:tracePt t="18689" x="1936750" y="1809750"/>
          <p14:tracePt t="18705" x="1955800" y="1797050"/>
          <p14:tracePt t="18722" x="1987550" y="1784350"/>
          <p14:tracePt t="18801" x="2000250" y="1778000"/>
          <p14:tracePt t="18809" x="2012950" y="1778000"/>
          <p14:tracePt t="18817" x="2025650" y="1778000"/>
          <p14:tracePt t="18825" x="2038350" y="1778000"/>
          <p14:tracePt t="18839" x="2051050" y="1778000"/>
          <p14:tracePt t="18855" x="2070100" y="1778000"/>
          <p14:tracePt t="18872" x="2095500" y="1784350"/>
          <p14:tracePt t="18889" x="2108200" y="1790700"/>
          <p14:tracePt t="18905" x="2127250" y="1797050"/>
          <p14:tracePt t="18922" x="2133600" y="1803400"/>
          <p14:tracePt t="18939" x="2139950" y="1803400"/>
          <p14:tracePt t="18994" x="2139950" y="1809750"/>
          <p14:tracePt t="19004" x="2146300" y="1816100"/>
          <p14:tracePt t="19013" x="2152650" y="1816100"/>
          <p14:tracePt t="19022" x="2159000" y="1816100"/>
          <p14:tracePt t="19095" x="2165350" y="1822450"/>
          <p14:tracePt t="19105" x="2171700" y="1822450"/>
          <p14:tracePt t="19112" x="2184400" y="1822450"/>
          <p14:tracePt t="19122" x="2197100" y="1828800"/>
          <p14:tracePt t="19139" x="2222500" y="1835150"/>
          <p14:tracePt t="19191" x="2228850" y="1835150"/>
          <p14:tracePt t="19218" x="2241550" y="1841500"/>
          <p14:tracePt t="19227" x="2254250" y="1841500"/>
          <p14:tracePt t="19234" x="2266950" y="1841500"/>
          <p14:tracePt t="19243" x="2279650" y="1841500"/>
          <p14:tracePt t="19255" x="2292350" y="1847850"/>
          <p14:tracePt t="19272" x="2305050" y="1847850"/>
          <p14:tracePt t="19337" x="2311400" y="1854200"/>
          <p14:tracePt t="19349" x="2324100" y="1860550"/>
          <p14:tracePt t="19355" x="2336800" y="1873250"/>
          <p14:tracePt t="19372" x="2349500" y="1879600"/>
          <p14:tracePt t="19469" x="2362200" y="1879600"/>
          <p14:tracePt t="19480" x="2368550" y="1885950"/>
          <p14:tracePt t="19489" x="2374900" y="1885950"/>
          <p14:tracePt t="19587" x="2374900" y="1892300"/>
          <p14:tracePt t="19599" x="2381250" y="1892300"/>
          <p14:tracePt t="19609" x="2387600" y="1892300"/>
          <p14:tracePt t="19631" x="2393950" y="1892300"/>
          <p14:tracePt t="19751" x="2400300" y="1892300"/>
          <p14:tracePt t="19763" x="2406650" y="1892300"/>
          <p14:tracePt t="19989" x="2413000" y="1892300"/>
          <p14:tracePt t="20009" x="2425700" y="1892300"/>
          <p14:tracePt t="20017" x="2438400" y="1892300"/>
          <p14:tracePt t="20023" x="2444750" y="1892300"/>
          <p14:tracePt t="20038" x="2451100" y="1892300"/>
          <p14:tracePt t="20083" x="2457450" y="1892300"/>
          <p14:tracePt t="20117" x="2470150" y="1885950"/>
          <p14:tracePt t="20125" x="2476500" y="1885950"/>
          <p14:tracePt t="20133" x="2482850" y="1879600"/>
          <p14:tracePt t="20141" x="2489200" y="1879600"/>
          <p14:tracePt t="20155" x="2495550" y="1879600"/>
          <p14:tracePt t="20171" x="2508250" y="1873250"/>
          <p14:tracePt t="20188" x="2520950" y="1866900"/>
          <p14:tracePt t="20234" x="2527300" y="1866900"/>
          <p14:tracePt t="20243" x="2540000" y="1866900"/>
          <p14:tracePt t="20255" x="2546350" y="1866900"/>
          <p14:tracePt t="20271" x="2559050" y="1866900"/>
          <p14:tracePt t="20288" x="2565400" y="1866900"/>
          <p14:tracePt t="20333" x="2571750" y="1866900"/>
          <p14:tracePt t="20344" x="2578100" y="1866900"/>
          <p14:tracePt t="20359" x="2584450" y="1866900"/>
          <p14:tracePt t="20599" x="2590800" y="1866900"/>
          <p14:tracePt t="20613" x="2597150" y="1879600"/>
          <p14:tracePt t="20623" x="2609850" y="1905000"/>
          <p14:tracePt t="20628" x="2622550" y="1917700"/>
          <p14:tracePt t="20638" x="2622550" y="1930400"/>
          <p14:tracePt t="20654" x="2628900" y="1943100"/>
          <p14:tracePt t="20671" x="2635250" y="1949450"/>
          <p14:tracePt t="20688" x="2635250" y="1962150"/>
          <p14:tracePt t="20721" x="2635250" y="1981200"/>
          <p14:tracePt t="20738" x="2647950" y="2038350"/>
          <p14:tracePt t="20754" x="2647950" y="2159000"/>
          <p14:tracePt t="20771" x="2647950" y="2184400"/>
          <p14:tracePt t="20788" x="2635250" y="2247900"/>
          <p14:tracePt t="20804" x="2616200" y="2273300"/>
          <p14:tracePt t="20821" x="2609850" y="2298700"/>
          <p14:tracePt t="20838" x="2603500" y="2324100"/>
          <p14:tracePt t="20854" x="2603500" y="2393950"/>
          <p14:tracePt t="20871" x="2603500" y="2597150"/>
          <p14:tracePt t="20888" x="2603500" y="2736850"/>
          <p14:tracePt t="20904" x="2603500" y="2832100"/>
          <p14:tracePt t="20921" x="2609850" y="2876550"/>
          <p14:tracePt t="20938" x="2628900" y="2952750"/>
          <p14:tracePt t="20954" x="2641600" y="3009900"/>
          <p14:tracePt t="20971" x="2660650" y="3143250"/>
          <p14:tracePt t="20988" x="2692400" y="3333750"/>
          <p14:tracePt t="21004" x="2705100" y="3702050"/>
          <p14:tracePt t="21021" x="2730500" y="3867150"/>
          <p14:tracePt t="21038" x="2749550" y="3975100"/>
          <p14:tracePt t="21054" x="2749550" y="4032250"/>
          <p14:tracePt t="21071" x="2755900" y="4076700"/>
          <p14:tracePt t="21088" x="2781300" y="4121150"/>
          <p14:tracePt t="21104" x="2800350" y="4210050"/>
          <p14:tracePt t="21121" x="2819400" y="4273550"/>
          <p14:tracePt t="21138" x="2819400" y="4305300"/>
          <p14:tracePt t="21154" x="2819400" y="4330700"/>
          <p14:tracePt t="21171" x="2819400" y="4343400"/>
          <p14:tracePt t="21317" x="2819400" y="4318000"/>
          <p14:tracePt t="21325" x="2806700" y="4248150"/>
          <p14:tracePt t="21333" x="2774950" y="4159250"/>
          <p14:tracePt t="21341" x="2736850" y="4076700"/>
          <p14:tracePt t="21354" x="2654300" y="3949700"/>
          <p14:tracePt t="21371" x="2628900" y="3905250"/>
          <p14:tracePt t="21387" x="2616200" y="3886200"/>
          <p14:tracePt t="21404" x="2609850" y="3879850"/>
          <p14:tracePt t="21421" x="2609850" y="3860800"/>
          <p14:tracePt t="21437" x="2609850" y="3835400"/>
          <p14:tracePt t="21454" x="2609850" y="3810000"/>
          <p14:tracePt t="21471" x="2609850" y="3784600"/>
          <p14:tracePt t="21487" x="2590800" y="3752850"/>
          <p14:tracePt t="21504" x="2552700" y="3714750"/>
          <p14:tracePt t="21521" x="2552700" y="3702050"/>
          <p14:tracePt t="21554" x="2546350" y="3695700"/>
          <p14:tracePt t="21571" x="2546350" y="3676650"/>
          <p14:tracePt t="21587" x="2546350" y="3657600"/>
          <p14:tracePt t="21604" x="2527300" y="3613150"/>
          <p14:tracePt t="21621" x="2520950" y="3587750"/>
          <p14:tracePt t="21637" x="2514600" y="3562350"/>
          <p14:tracePt t="21654" x="2514600" y="3549650"/>
          <p14:tracePt t="21671" x="2514600" y="3536950"/>
          <p14:tracePt t="21687" x="2514600" y="3524250"/>
          <p14:tracePt t="21704" x="2514600" y="3517900"/>
          <p14:tracePt t="21721" x="2514600" y="3498850"/>
          <p14:tracePt t="21737" x="2514600" y="3479800"/>
          <p14:tracePt t="21754" x="2514600" y="3454400"/>
          <p14:tracePt t="21902" x="2514600" y="3448050"/>
          <p14:tracePt t="22105" x="2514600" y="3441700"/>
          <p14:tracePt t="22114" x="2520950" y="3435350"/>
          <p14:tracePt t="22122" x="2527300" y="3429000"/>
          <p14:tracePt t="22137" x="2546350" y="3416300"/>
          <p14:tracePt t="22154" x="2565400" y="3409950"/>
          <p14:tracePt t="22170" x="2578100" y="3403600"/>
          <p14:tracePt t="22187" x="2622550" y="3384550"/>
          <p14:tracePt t="22204" x="2692400" y="3371850"/>
          <p14:tracePt t="22220" x="2794000" y="3371850"/>
          <p14:tracePt t="22237" x="2870200" y="3371850"/>
          <p14:tracePt t="22254" x="2914650" y="3346450"/>
          <p14:tracePt t="22270" x="2959100" y="3327400"/>
          <p14:tracePt t="22287" x="2990850" y="3308350"/>
          <p14:tracePt t="22304" x="3035300" y="3276600"/>
          <p14:tracePt t="22320" x="3143250" y="3244850"/>
          <p14:tracePt t="22337" x="3238500" y="3206750"/>
          <p14:tracePt t="22354" x="3340100" y="3168650"/>
          <p14:tracePt t="22370" x="3492500" y="3105150"/>
          <p14:tracePt t="22387" x="3556000" y="3073400"/>
          <p14:tracePt t="22404" x="3581400" y="3048000"/>
          <p14:tracePt t="22420" x="3600450" y="3028950"/>
          <p14:tracePt t="22437" x="3625850" y="3009900"/>
          <p14:tracePt t="22454" x="3657600" y="2984500"/>
          <p14:tracePt t="22470" x="3683000" y="2959100"/>
          <p14:tracePt t="22487" x="3708400" y="2933700"/>
          <p14:tracePt t="22504" x="3733800" y="2914650"/>
          <p14:tracePt t="22520" x="3784600" y="2882900"/>
          <p14:tracePt t="22537" x="3810000" y="2863850"/>
          <p14:tracePt t="22554" x="3835400" y="2832100"/>
          <p14:tracePt t="22570" x="3879850" y="2806700"/>
          <p14:tracePt t="22587" x="3981450" y="2743200"/>
          <p14:tracePt t="22604" x="4095750" y="2635250"/>
          <p14:tracePt t="22620" x="4210050" y="2559050"/>
          <p14:tracePt t="22637" x="4279900" y="2508250"/>
          <p14:tracePt t="22653" x="4305300" y="2470150"/>
          <p14:tracePt t="22670" x="4330700" y="2444750"/>
          <p14:tracePt t="22687" x="4362450" y="2425700"/>
          <p14:tracePt t="22703" x="4387850" y="2393950"/>
          <p14:tracePt t="22720" x="4413250" y="2368550"/>
          <p14:tracePt t="22737" x="4438650" y="2343150"/>
          <p14:tracePt t="22754" x="4508500" y="2286000"/>
          <p14:tracePt t="22770" x="4584700" y="2222500"/>
          <p14:tracePt t="22787" x="4603750" y="2209800"/>
          <p14:tracePt t="22855" x="4610100" y="2203450"/>
          <p14:tracePt t="22866" x="4616450" y="2197100"/>
          <p14:tracePt t="22875" x="4629150" y="2184400"/>
          <p14:tracePt t="22887" x="4635500" y="2171700"/>
          <p14:tracePt t="22903" x="4648200" y="2152650"/>
          <p14:tracePt t="22920" x="4660900" y="2139950"/>
          <p14:tracePt t="22937" x="4667250" y="2108200"/>
          <p14:tracePt t="22953" x="4667250" y="2082800"/>
          <p14:tracePt t="22970" x="4667250" y="2057400"/>
          <p14:tracePt t="22987" x="4667250" y="2038350"/>
          <p14:tracePt t="23003" x="4667250" y="2025650"/>
          <p14:tracePt t="23020" x="4673600" y="2025650"/>
          <p14:tracePt t="23083" x="4673600" y="2019300"/>
          <p14:tracePt t="23093" x="4673600" y="2012950"/>
          <p14:tracePt t="23103" x="4673600" y="2000250"/>
          <p14:tracePt t="23120" x="4673600" y="1981200"/>
          <p14:tracePt t="23195" x="4673600" y="1974850"/>
          <p14:tracePt t="23531" x="4673600" y="1993900"/>
          <p14:tracePt t="23539" x="4686300" y="2019300"/>
          <p14:tracePt t="23547" x="4686300" y="2038350"/>
          <p14:tracePt t="23555" x="4692650" y="2051050"/>
          <p14:tracePt t="23570" x="4699000" y="2076450"/>
          <p14:tracePt t="23586" x="4699000" y="2082800"/>
          <p14:tracePt t="23603" x="4699000" y="2089150"/>
          <p14:tracePt t="23620" x="4699000" y="2101850"/>
          <p14:tracePt t="23636" x="4705350" y="2120900"/>
          <p14:tracePt t="23653" x="4711700" y="2146300"/>
          <p14:tracePt t="23670" x="4718050" y="2165350"/>
          <p14:tracePt t="23686" x="4718050" y="2171700"/>
          <p14:tracePt t="23703" x="4724400" y="2178050"/>
          <p14:tracePt t="23792" x="4724400" y="2190750"/>
          <p14:tracePt t="23805" x="4724400" y="2197100"/>
          <p14:tracePt t="23813" x="4724400" y="2203450"/>
          <p14:tracePt t="23820" x="4724400" y="2209800"/>
          <p14:tracePt t="23836" x="4724400" y="2222500"/>
          <p14:tracePt t="23853" x="4718050" y="2247900"/>
          <p14:tracePt t="23870" x="4711700" y="2273300"/>
          <p14:tracePt t="23886" x="4711700" y="2292350"/>
          <p14:tracePt t="23903" x="4699000" y="2317750"/>
          <p14:tracePt t="23920" x="4692650" y="2355850"/>
          <p14:tracePt t="23936" x="4686300" y="2393950"/>
          <p14:tracePt t="23953" x="4686300" y="2406650"/>
          <p14:tracePt t="23970" x="4679950" y="2413000"/>
          <p14:tracePt t="23986" x="4679950" y="2425700"/>
          <p14:tracePt t="24003" x="4673600" y="2444750"/>
          <p14:tracePt t="24020" x="4673600" y="2463800"/>
          <p14:tracePt t="24036" x="4673600" y="2482850"/>
          <p14:tracePt t="24053" x="4673600" y="2501900"/>
          <p14:tracePt t="24129" x="4673600" y="2508250"/>
          <p14:tracePt t="24142" x="4673600" y="2514600"/>
          <p14:tracePt t="24149" x="4673600" y="2527300"/>
          <p14:tracePt t="24157" x="4673600" y="2540000"/>
          <p14:tracePt t="24170" x="4673600" y="2552700"/>
          <p14:tracePt t="24186" x="4673600" y="2578100"/>
          <p14:tracePt t="24203" x="4673600" y="2590800"/>
          <p14:tracePt t="24243" x="4673600" y="2597150"/>
          <p14:tracePt t="24253" x="4673600" y="2603500"/>
          <p14:tracePt t="24269" x="4673600" y="2622550"/>
          <p14:tracePt t="24286" x="4673600" y="2647950"/>
          <p14:tracePt t="24303" x="4673600" y="2667000"/>
          <p14:tracePt t="24319" x="4673600" y="2686050"/>
          <p14:tracePt t="24411" x="4673600" y="2692400"/>
          <p14:tracePt t="24425" x="4673600" y="2698750"/>
          <p14:tracePt t="24433" x="4673600" y="2711450"/>
          <p14:tracePt t="24441" x="4673600" y="2717800"/>
          <p14:tracePt t="24457" x="4673600" y="2724150"/>
          <p14:tracePt t="24469" x="4673600" y="2730500"/>
          <p14:tracePt t="24903" x="4686300" y="2730500"/>
          <p14:tracePt t="24909" x="4692650" y="2730500"/>
          <p14:tracePt t="24919" x="4705350" y="2730500"/>
          <p14:tracePt t="24936" x="4730750" y="2730500"/>
          <p14:tracePt t="24952" x="4743450" y="2730500"/>
          <p14:tracePt t="24969" x="4756150" y="2730500"/>
          <p14:tracePt t="24986" x="4762500" y="2730500"/>
          <p14:tracePt t="25084" x="4775200" y="2730500"/>
          <p14:tracePt t="25097" x="4787900" y="2730500"/>
          <p14:tracePt t="25106" x="4800600" y="2724150"/>
          <p14:tracePt t="25113" x="4806950" y="2724150"/>
          <p14:tracePt t="25121" x="4813300" y="2724150"/>
          <p14:tracePt t="25171" x="4819650" y="2724150"/>
          <p14:tracePt t="25183" x="4826000" y="2717800"/>
          <p14:tracePt t="25192" x="4832350" y="2717800"/>
          <p14:tracePt t="25202" x="4838700" y="2717800"/>
          <p14:tracePt t="25219" x="4851400" y="2717800"/>
          <p14:tracePt t="25236" x="4864100" y="2717800"/>
          <p14:tracePt t="25297" x="4870450" y="2717800"/>
          <p14:tracePt t="25308" x="4883150" y="2717800"/>
          <p14:tracePt t="25317" x="4889500" y="2717800"/>
          <p14:tracePt t="25325" x="4902200" y="2717800"/>
          <p14:tracePt t="25336" x="4908550" y="2717800"/>
          <p14:tracePt t="25352" x="4921250" y="2717800"/>
          <p14:tracePt t="25369" x="4933950" y="2717800"/>
          <p14:tracePt t="25386" x="4946650" y="2717800"/>
          <p14:tracePt t="25402" x="4972050" y="2717800"/>
          <p14:tracePt t="25419" x="4991100" y="2717800"/>
          <p14:tracePt t="25436" x="5010150" y="2717800"/>
          <p14:tracePt t="25452" x="5029200" y="2724150"/>
          <p14:tracePt t="25469" x="5041900" y="2730500"/>
          <p14:tracePt t="25486" x="5054600" y="2730500"/>
          <p14:tracePt t="25502" x="5060950" y="2730500"/>
          <p14:tracePt t="25535" x="5067300" y="2736850"/>
          <p14:tracePt t="25552" x="5073650" y="2736850"/>
          <p14:tracePt t="25569" x="5080000" y="2743200"/>
          <p14:tracePt t="26136" x="5086350" y="2743200"/>
          <p14:tracePt t="26144" x="5099050" y="2730500"/>
          <p14:tracePt t="26153" x="5111750" y="2717800"/>
          <p14:tracePt t="26169" x="5143500" y="2698750"/>
          <p14:tracePt t="26202" x="5149850" y="2698750"/>
          <p14:tracePt t="26230" x="5156200" y="2692400"/>
          <p14:tracePt t="26241" x="5162550" y="2686050"/>
          <p14:tracePt t="26252" x="5168900" y="2686050"/>
          <p14:tracePt t="26269" x="5175250" y="2679700"/>
          <p14:tracePt t="26323" x="5181600" y="2673350"/>
          <p14:tracePt t="26335" x="5187950" y="2673350"/>
          <p14:tracePt t="26343" x="5194300" y="2667000"/>
          <p14:tracePt t="26352" x="5200650" y="2660650"/>
          <p14:tracePt t="26369" x="5219700" y="2647950"/>
          <p14:tracePt t="26385" x="5245100" y="2616200"/>
          <p14:tracePt t="26402" x="5270500" y="2584450"/>
          <p14:tracePt t="26419" x="5289550" y="2571750"/>
          <p14:tracePt t="26435" x="5308600" y="2565400"/>
          <p14:tracePt t="26452" x="5327650" y="2552700"/>
          <p14:tracePt t="26468" x="5353050" y="2546350"/>
          <p14:tracePt t="26485" x="5378450" y="2533650"/>
          <p14:tracePt t="26502" x="5410200" y="2514600"/>
          <p14:tracePt t="26519" x="5492750" y="2476500"/>
          <p14:tracePt t="26535" x="5556250" y="2444750"/>
          <p14:tracePt t="26552" x="5657850" y="2413000"/>
          <p14:tracePt t="26568" x="5778500" y="2362200"/>
          <p14:tracePt t="26585" x="5886450" y="2330450"/>
          <p14:tracePt t="26602" x="6000750" y="2279650"/>
          <p14:tracePt t="26618" x="6051550" y="2254250"/>
          <p14:tracePt t="26635" x="6115050" y="2222500"/>
          <p14:tracePt t="26652" x="6165850" y="2190750"/>
          <p14:tracePt t="26668" x="6191250" y="2171700"/>
          <p14:tracePt t="26685" x="6216650" y="2159000"/>
          <p14:tracePt t="26702" x="6248400" y="2139950"/>
          <p14:tracePt t="26718" x="6286500" y="2120900"/>
          <p14:tracePt t="26735" x="6311900" y="2114550"/>
          <p14:tracePt t="26752" x="6337300" y="2101850"/>
          <p14:tracePt t="26768" x="6362700" y="2089150"/>
          <p14:tracePt t="26785" x="6381750" y="2076450"/>
          <p14:tracePt t="26802" x="6394450" y="2076450"/>
          <p14:tracePt t="26818" x="6426200" y="2063750"/>
          <p14:tracePt t="26835" x="6451600" y="2051050"/>
          <p14:tracePt t="26852" x="6464300" y="2032000"/>
          <p14:tracePt t="26868" x="6489700" y="2012950"/>
          <p14:tracePt t="26885" x="6527800" y="1981200"/>
          <p14:tracePt t="26902" x="6559550" y="1962150"/>
          <p14:tracePt t="26918" x="6591300" y="1943100"/>
          <p14:tracePt t="26935" x="6604000" y="1936750"/>
          <p14:tracePt t="26979" x="6610350" y="1936750"/>
          <p14:tracePt t="27003" x="6616700" y="1930400"/>
          <p14:tracePt t="27019" x="6623050" y="1930400"/>
          <p14:tracePt t="27113" x="6629400" y="1930400"/>
          <p14:tracePt t="27125" x="6635750" y="1930400"/>
          <p14:tracePt t="27133" x="6642100" y="1924050"/>
          <p14:tracePt t="27151" x="6648450" y="1924050"/>
          <p14:tracePt t="27221" x="6648450" y="1917700"/>
          <p14:tracePt t="27272" x="6654800" y="1917700"/>
          <p14:tracePt t="27285" x="6661150" y="1917700"/>
          <p14:tracePt t="27293" x="6667500" y="1911350"/>
          <p14:tracePt t="27301" x="6667500" y="1905000"/>
          <p14:tracePt t="27318" x="6680200" y="1898650"/>
          <p14:tracePt t="27335" x="6699250" y="1892300"/>
          <p14:tracePt t="27351" x="6705600" y="1885950"/>
          <p14:tracePt t="27433" x="6711950" y="1885950"/>
          <p14:tracePt t="27445" x="6724650" y="1885950"/>
          <p14:tracePt t="27461" x="6731000" y="1885950"/>
          <p14:tracePt t="27475" x="6737350" y="1885950"/>
          <p14:tracePt t="27909" x="6743700" y="1885950"/>
          <p14:tracePt t="27937" x="6750050" y="1885950"/>
          <p14:tracePt t="27949" x="6756400" y="1885950"/>
          <p14:tracePt t="27969" x="6762750" y="1885950"/>
          <p14:tracePt t="28015" x="6769100" y="1885950"/>
          <p14:tracePt t="28023" x="6781800" y="1885950"/>
          <p14:tracePt t="28031" x="6794500" y="1885950"/>
          <p14:tracePt t="28039" x="6807200" y="1885950"/>
          <p14:tracePt t="28051" x="6819900" y="1885950"/>
          <p14:tracePt t="28068" x="6845300" y="1885950"/>
          <p14:tracePt t="28215" x="6851650" y="1885950"/>
          <p14:tracePt t="28225" x="6858000" y="1885950"/>
          <p14:tracePt t="28346" x="6864350" y="1885950"/>
          <p14:tracePt t="29466" x="6864350" y="1898650"/>
          <p14:tracePt t="29475" x="6870700" y="1917700"/>
          <p14:tracePt t="29484" x="6877050" y="1930400"/>
          <p14:tracePt t="29501" x="6883400" y="1955800"/>
          <p14:tracePt t="29517" x="6902450" y="1974850"/>
          <p14:tracePt t="29534" x="6915150" y="1987550"/>
          <p14:tracePt t="29550" x="6940550" y="2012950"/>
          <p14:tracePt t="29567" x="6965950" y="2051050"/>
          <p14:tracePt t="29584" x="6997700" y="2082800"/>
          <p14:tracePt t="29600" x="7023100" y="2133600"/>
          <p14:tracePt t="29617" x="7042150" y="2159000"/>
          <p14:tracePt t="29634" x="7048500" y="2178050"/>
          <p14:tracePt t="29679" x="7054850" y="2190750"/>
          <p14:tracePt t="29695" x="7061200" y="2190750"/>
          <p14:tracePt t="29703" x="7067550" y="2203450"/>
          <p14:tracePt t="29717" x="7086600" y="2235200"/>
          <p14:tracePt t="29734" x="7092950" y="2247900"/>
          <p14:tracePt t="29750" x="7099300" y="2260600"/>
          <p14:tracePt t="29767" x="7099300" y="2266950"/>
          <p14:tracePt t="29784" x="7105650" y="2273300"/>
          <p14:tracePt t="29800" x="7137400" y="2311400"/>
          <p14:tracePt t="29817" x="7162800" y="2336800"/>
          <p14:tracePt t="29834" x="7194550" y="2362200"/>
          <p14:tracePt t="29850" x="7213600" y="2393950"/>
          <p14:tracePt t="29867" x="7226300" y="2413000"/>
          <p14:tracePt t="29979" x="7232650" y="2425700"/>
          <p14:tracePt t="29988" x="7232650" y="2432050"/>
          <p14:tracePt t="29995" x="7232650" y="2444750"/>
          <p14:tracePt t="30003" x="7232650" y="2457450"/>
          <p14:tracePt t="30017" x="7232650" y="2470150"/>
          <p14:tracePt t="30033" x="7232650" y="2495550"/>
          <p14:tracePt t="30050" x="7232650" y="2527300"/>
          <p14:tracePt t="30067" x="7232650" y="2533650"/>
          <p14:tracePt t="30083" x="7232650" y="2546350"/>
          <p14:tracePt t="30100" x="7232650" y="2552700"/>
          <p14:tracePt t="30133" x="7239000" y="2559050"/>
          <p14:tracePt t="30150" x="7239000" y="2578100"/>
          <p14:tracePt t="30167" x="7239000" y="2597150"/>
          <p14:tracePt t="30183" x="7239000" y="2609850"/>
          <p14:tracePt t="30200" x="7239000" y="2622550"/>
          <p14:tracePt t="31147" x="7232650" y="2628900"/>
          <p14:tracePt t="31155" x="7219950" y="2628900"/>
          <p14:tracePt t="31170" x="7213600" y="2628900"/>
          <p14:tracePt t="31183" x="7207250" y="2628900"/>
          <p14:tracePt t="31191" x="7200900" y="2628900"/>
          <p14:tracePt t="31200" x="7194550" y="2628900"/>
          <p14:tracePt t="31216" x="7181850" y="2635250"/>
          <p14:tracePt t="31261" x="7175500" y="2635250"/>
          <p14:tracePt t="31283" x="7169150" y="2635250"/>
          <p14:tracePt t="31295" x="7162800" y="2641600"/>
          <p14:tracePt t="31307" x="7156450" y="2641600"/>
          <p14:tracePt t="31316" x="7150100" y="2641600"/>
          <p14:tracePt t="31333" x="7137400" y="2647950"/>
          <p14:tracePt t="31350" x="7124700" y="2660650"/>
          <p14:tracePt t="31366" x="7112000" y="2667000"/>
          <p14:tracePt t="31383" x="7086600" y="2673350"/>
          <p14:tracePt t="31400" x="7061200" y="2686050"/>
          <p14:tracePt t="31416" x="7035800" y="2692400"/>
          <p14:tracePt t="31433" x="7010400" y="2692400"/>
          <p14:tracePt t="31450" x="6997700" y="2692400"/>
          <p14:tracePt t="31466" x="6978650" y="2698750"/>
          <p14:tracePt t="31483" x="6959600" y="2705100"/>
          <p14:tracePt t="31500" x="6934200" y="2717800"/>
          <p14:tracePt t="31516" x="6908800" y="2724150"/>
          <p14:tracePt t="31533" x="6877050" y="2730500"/>
          <p14:tracePt t="31550" x="6870700" y="2730500"/>
          <p14:tracePt t="31566" x="6858000" y="2730500"/>
          <p14:tracePt t="31583" x="6845300" y="2730500"/>
          <p14:tracePt t="31831" x="6832600" y="2730500"/>
          <p14:tracePt t="31921" x="6826250" y="2730500"/>
          <p14:tracePt t="32069" x="6826250" y="2724150"/>
          <p14:tracePt t="32097" x="6819900" y="2717800"/>
          <p14:tracePt t="32107" x="6819900" y="2711450"/>
          <p14:tracePt t="32127" x="6813550" y="2705100"/>
          <p14:tracePt t="32135" x="6813550" y="2698750"/>
          <p14:tracePt t="32149" x="6807200" y="2698750"/>
          <p14:tracePt t="32166" x="6800850" y="2679700"/>
          <p14:tracePt t="32183" x="6794500" y="2667000"/>
          <p14:tracePt t="32199" x="6794500" y="2654300"/>
          <p14:tracePt t="32216" x="6775450" y="2635250"/>
          <p14:tracePt t="32232" x="6775450" y="2616200"/>
          <p14:tracePt t="32249" x="6769100" y="2609850"/>
          <p14:tracePt t="32266" x="6769100" y="2603500"/>
          <p14:tracePt t="32282" x="6756400" y="2571750"/>
          <p14:tracePt t="32299" x="6756400" y="2552700"/>
          <p14:tracePt t="32316" x="6743700" y="2527300"/>
          <p14:tracePt t="32332" x="6737350" y="2501900"/>
          <p14:tracePt t="32349" x="6737350" y="2476500"/>
          <p14:tracePt t="32366" x="6737350" y="2457450"/>
          <p14:tracePt t="32382" x="6737350" y="2425700"/>
          <p14:tracePt t="32399" x="6737350" y="2413000"/>
          <p14:tracePt t="32416" x="6737350" y="2387600"/>
          <p14:tracePt t="32432" x="6731000" y="2349500"/>
          <p14:tracePt t="32449" x="6724650" y="2330450"/>
          <p14:tracePt t="32466" x="6724650" y="2317750"/>
          <p14:tracePt t="32482" x="6724650" y="2298700"/>
          <p14:tracePt t="32499" x="6724650" y="2279650"/>
          <p14:tracePt t="32516" x="6724650" y="2273300"/>
          <p14:tracePt t="32532" x="6718300" y="2260600"/>
          <p14:tracePt t="32549" x="6705600" y="2228850"/>
          <p14:tracePt t="32566" x="6699250" y="2203450"/>
          <p14:tracePt t="32582" x="6692900" y="2184400"/>
          <p14:tracePt t="32599" x="6692900" y="2165350"/>
          <p14:tracePt t="32635" x="6692900" y="2159000"/>
          <p14:tracePt t="33139" x="6680200" y="2159000"/>
          <p14:tracePt t="33147" x="6654800" y="2171700"/>
          <p14:tracePt t="33155" x="6604000" y="2203450"/>
          <p14:tracePt t="33165" x="6559550" y="2228850"/>
          <p14:tracePt t="33182" x="6445250" y="2298700"/>
          <p14:tracePt t="33199" x="6337300" y="2343150"/>
          <p14:tracePt t="33215" x="6210300" y="2413000"/>
          <p14:tracePt t="33232" x="6045200" y="2476500"/>
          <p14:tracePt t="33249" x="5937250" y="2514600"/>
          <p14:tracePt t="33265" x="5835650" y="2546350"/>
          <p14:tracePt t="33282" x="5727700" y="2584450"/>
          <p14:tracePt t="33299" x="5607050" y="2622550"/>
          <p14:tracePt t="33315" x="5461000" y="2660650"/>
          <p14:tracePt t="33332" x="5340350" y="2698750"/>
          <p14:tracePt t="33349" x="5226050" y="2736850"/>
          <p14:tracePt t="33365" x="5105400" y="2774950"/>
          <p14:tracePt t="33382" x="4978400" y="2813050"/>
          <p14:tracePt t="33399" x="4914900" y="2825750"/>
          <p14:tracePt t="33415" x="4889500" y="2832100"/>
          <p14:tracePt t="33432" x="4864100" y="2838450"/>
          <p14:tracePt t="33449" x="4857750" y="2844800"/>
          <p14:tracePt t="33465" x="4838700" y="2851150"/>
          <p14:tracePt t="33482" x="4806950" y="2851150"/>
          <p14:tracePt t="33499" x="4781550" y="2857500"/>
          <p14:tracePt t="33515" x="4737100" y="2876550"/>
          <p14:tracePt t="33532" x="4673600" y="2882900"/>
          <p14:tracePt t="33549" x="4629150" y="2889250"/>
          <p14:tracePt t="33565" x="4591050" y="2895600"/>
          <p14:tracePt t="33582" x="4533900" y="2908300"/>
          <p14:tracePt t="33599" x="4483100" y="2927350"/>
          <p14:tracePt t="33615" x="4375150" y="2946400"/>
          <p14:tracePt t="33632" x="4349750" y="2952750"/>
          <p14:tracePt t="33649" x="4330700" y="2959100"/>
          <p14:tracePt t="33695" x="4324350" y="2959100"/>
          <p14:tracePt t="33709" x="4318000" y="2959100"/>
          <p14:tracePt t="33724" x="4311650" y="2959100"/>
          <p14:tracePt t="33732" x="4298950" y="2959100"/>
          <p14:tracePt t="33748" x="4273550" y="2971800"/>
          <p14:tracePt t="33765" x="4248150" y="2971800"/>
          <p14:tracePt t="33782" x="4241800" y="2971800"/>
          <p14:tracePt t="35097" x="4235450" y="2965450"/>
          <p14:tracePt t="35146" x="4235450" y="2952750"/>
          <p14:tracePt t="35158" x="4235450" y="2946400"/>
          <p14:tracePt t="35167" x="4235450" y="2940050"/>
          <p14:tracePt t="35201" x="4235450" y="2933700"/>
          <p14:tracePt t="35208" x="4229100" y="2921000"/>
          <p14:tracePt t="35225" x="4229100" y="2914650"/>
          <p14:tracePt t="35393" x="4229100" y="2908300"/>
          <p14:tracePt t="35409" x="4229100" y="2901950"/>
          <p14:tracePt t="35461" x="4229100" y="2895600"/>
          <p14:tracePt t="35639" x="4235450" y="2889250"/>
          <p14:tracePt t="35647" x="4235450" y="2882900"/>
          <p14:tracePt t="35819" x="4241800" y="2876550"/>
          <p14:tracePt t="35831" x="4248150" y="2876550"/>
          <p14:tracePt t="35839" x="4254500" y="2870200"/>
          <p14:tracePt t="35848" x="4267200" y="2863850"/>
          <p14:tracePt t="35864" x="4292600" y="2851150"/>
          <p14:tracePt t="35881" x="4311650" y="2844800"/>
          <p14:tracePt t="36197" x="4318000" y="2838450"/>
          <p14:tracePt t="36204" x="4324350" y="2832100"/>
          <p14:tracePt t="36214" x="4337050" y="2832100"/>
          <p14:tracePt t="36231" x="4349750" y="2825750"/>
          <p14:tracePt t="36247" x="4356100" y="2819400"/>
          <p14:tracePt t="36264" x="4362450" y="2819400"/>
          <p14:tracePt t="36479" x="4356100" y="2819400"/>
          <p14:tracePt t="36487" x="4349750" y="2819400"/>
          <p14:tracePt t="36495" x="4343400" y="2825750"/>
          <p14:tracePt t="36511" x="4337050" y="2825750"/>
          <p14:tracePt t="36520" x="4324350" y="2825750"/>
          <p14:tracePt t="36531" x="4311650" y="2825750"/>
          <p14:tracePt t="36547" x="4298950" y="2832100"/>
          <p14:tracePt t="36564" x="4286250" y="2832100"/>
          <p14:tracePt t="36581" x="4279900" y="2832100"/>
          <p14:tracePt t="36597" x="4267200" y="2832100"/>
          <p14:tracePt t="36614" x="4248150" y="2832100"/>
          <p14:tracePt t="36631" x="4235450" y="2832100"/>
          <p14:tracePt t="36647" x="4216400" y="2832100"/>
          <p14:tracePt t="36664" x="4210050" y="2838450"/>
          <p14:tracePt t="36681" x="4203700" y="2838450"/>
          <p14:tracePt t="36826" x="4191000" y="2838450"/>
          <p14:tracePt t="36843" x="4184650" y="2838450"/>
          <p14:tracePt t="36851" x="4178300" y="2838450"/>
          <p14:tracePt t="36864" x="4178300" y="2844800"/>
          <p14:tracePt t="36880" x="4165600" y="2844800"/>
          <p14:tracePt t="36897" x="4159250" y="2844800"/>
          <p14:tracePt t="37483" x="4159250" y="2832100"/>
          <p14:tracePt t="37499" x="4159250" y="2825750"/>
          <p14:tracePt t="37512" x="4152900" y="2819400"/>
          <p14:tracePt t="37529" x="4152900" y="2813050"/>
          <p14:tracePt t="37557" x="4152900" y="2806700"/>
          <p14:tracePt t="37570" x="4152900" y="2800350"/>
          <p14:tracePt t="37576" x="4152900" y="2794000"/>
          <p14:tracePt t="37586" x="4152900" y="2787650"/>
          <p14:tracePt t="37611" x="4152900" y="2781300"/>
          <p14:tracePt t="37619" x="4152900" y="2774950"/>
          <p14:tracePt t="37630" x="4152900" y="2768600"/>
          <p14:tracePt t="37701" x="4152900" y="2762250"/>
          <p14:tracePt t="37713" x="4152900" y="2755900"/>
          <p14:tracePt t="37721" x="4165600" y="2743200"/>
          <p14:tracePt t="37730" x="4171950" y="2730500"/>
          <p14:tracePt t="37747" x="4203700" y="2705100"/>
          <p14:tracePt t="37763" x="4222750" y="2686050"/>
          <p14:tracePt t="37780" x="4229100" y="2679700"/>
          <p14:tracePt t="37813" x="4235450" y="2673350"/>
          <p14:tracePt t="37830" x="4248150" y="2673350"/>
          <p14:tracePt t="37847" x="4279900" y="2660650"/>
          <p14:tracePt t="37864" x="4311650" y="2654300"/>
          <p14:tracePt t="37880" x="4349750" y="2647950"/>
          <p14:tracePt t="37897" x="4375150" y="2647950"/>
          <p14:tracePt t="37913" x="4406900" y="2647950"/>
          <p14:tracePt t="37930" x="4425950" y="2647950"/>
          <p14:tracePt t="37947" x="4451350" y="2647950"/>
          <p14:tracePt t="37963" x="4483100" y="2660650"/>
          <p14:tracePt t="37980" x="4514850" y="2667000"/>
          <p14:tracePt t="37997" x="4572000" y="2673350"/>
          <p14:tracePt t="38013" x="4597400" y="2679700"/>
          <p14:tracePt t="38030" x="4603750" y="2679700"/>
          <p14:tracePt t="40963" x="4610100" y="2686050"/>
          <p14:tracePt t="41036" x="4610100" y="2698750"/>
          <p14:tracePt t="41052" x="4616450" y="2698750"/>
          <p14:tracePt t="41057" x="4616450" y="2705100"/>
          <p14:tracePt t="41064" x="4616450" y="2717800"/>
          <p14:tracePt t="41079" x="4616450" y="2724150"/>
          <p14:tracePt t="41095" x="4622800" y="2743200"/>
          <p14:tracePt t="41246" x="4622800" y="2749550"/>
          <p14:tracePt t="41451" x="4622800" y="2755900"/>
          <p14:tracePt t="41459" x="4622800" y="2762250"/>
          <p14:tracePt t="41475" x="4622800" y="2768600"/>
          <p14:tracePt t="41483" x="4622800" y="2774950"/>
          <p14:tracePt t="41499" x="4622800" y="2781300"/>
          <p14:tracePt t="41529" x="4616450" y="2781300"/>
          <p14:tracePt t="41537" x="4616450" y="2794000"/>
          <p14:tracePt t="41546" x="4616450" y="2800350"/>
          <p14:tracePt t="41562" x="4616450" y="2825750"/>
          <p14:tracePt t="41578" x="4616450" y="2876550"/>
          <p14:tracePt t="41595" x="4616450" y="2933700"/>
          <p14:tracePt t="41612" x="4616450" y="2990850"/>
          <p14:tracePt t="41629" x="4622800" y="3028950"/>
          <p14:tracePt t="41645" x="4622800" y="3054350"/>
          <p14:tracePt t="41662" x="4622800" y="3067050"/>
          <p14:tracePt t="41715" x="4629150" y="3079750"/>
          <p14:tracePt t="41721" x="4635500" y="3092450"/>
          <p14:tracePt t="41729" x="4641850" y="3117850"/>
          <p14:tracePt t="41745" x="4648200" y="3149600"/>
          <p14:tracePt t="41761" x="4654550" y="3181350"/>
          <p14:tracePt t="41778" x="4660900" y="3213100"/>
          <p14:tracePt t="41795" x="4660900" y="3238500"/>
          <p14:tracePt t="41812" x="4667250" y="3263900"/>
          <p14:tracePt t="41828" x="4673600" y="3289300"/>
          <p14:tracePt t="41845" x="4692650" y="3314700"/>
          <p14:tracePt t="41862" x="4699000" y="3352800"/>
          <p14:tracePt t="41878" x="4705350" y="3378200"/>
          <p14:tracePt t="41895" x="4711700" y="3403600"/>
          <p14:tracePt t="41911" x="4718050" y="3429000"/>
          <p14:tracePt t="41928" x="4718050" y="3448050"/>
          <p14:tracePt t="41945" x="4718050" y="3473450"/>
          <p14:tracePt t="41961" x="4730750" y="3498850"/>
          <p14:tracePt t="41978" x="4743450" y="3530600"/>
          <p14:tracePt t="41995" x="4762500" y="3594100"/>
          <p14:tracePt t="42011" x="4762500" y="3651250"/>
          <p14:tracePt t="42028" x="4762500" y="3746500"/>
          <p14:tracePt t="42045" x="4762500" y="3835400"/>
          <p14:tracePt t="42061" x="4762500" y="3886200"/>
          <p14:tracePt t="42078" x="4756150" y="3930650"/>
          <p14:tracePt t="42095" x="4724400" y="4057650"/>
          <p14:tracePt t="42111" x="4686300" y="4108450"/>
          <p14:tracePt t="42128" x="4641850" y="4140200"/>
          <p14:tracePt t="42145" x="4603750" y="4165600"/>
          <p14:tracePt t="42161" x="4578350" y="4197350"/>
          <p14:tracePt t="42178" x="4552950" y="4235450"/>
          <p14:tracePt t="42195" x="4521200" y="4292600"/>
          <p14:tracePt t="42211" x="4489450" y="4343400"/>
          <p14:tracePt t="42228" x="4457700" y="4387850"/>
          <p14:tracePt t="42245" x="4438650" y="4406900"/>
          <p14:tracePt t="42261" x="4419600" y="4419600"/>
          <p14:tracePt t="42278" x="4413250" y="4425950"/>
          <p14:tracePt t="42295" x="4406900" y="4445000"/>
          <p14:tracePt t="42311" x="4368800" y="4476750"/>
          <p14:tracePt t="42328" x="4311650" y="4527550"/>
          <p14:tracePt t="42345" x="4260850" y="4559300"/>
          <p14:tracePt t="42361" x="4216400" y="4584700"/>
          <p14:tracePt t="42378" x="4191000" y="4597400"/>
          <p14:tracePt t="42395" x="4165600" y="4610100"/>
          <p14:tracePt t="42441" x="4159250" y="4622800"/>
          <p14:tracePt t="42447" x="4152900" y="4629150"/>
          <p14:tracePt t="42461" x="4146550" y="4635500"/>
          <p14:tracePt t="42478" x="4140200" y="4648200"/>
          <p14:tracePt t="42541" x="4140200" y="4654550"/>
          <p14:tracePt t="42557" x="4127500" y="4667250"/>
          <p14:tracePt t="42565" x="4114800" y="4679950"/>
          <p14:tracePt t="42575" x="4114800" y="4692650"/>
          <p14:tracePt t="42581" x="4108450" y="4705350"/>
          <p14:tracePt t="42597" x="4102100" y="4711700"/>
          <p14:tracePt t="42869" x="4102100" y="4718050"/>
          <p14:tracePt t="42877" x="4108450" y="4724400"/>
          <p14:tracePt t="42885" x="4121150" y="4737100"/>
          <p14:tracePt t="42894" x="4127500" y="4737100"/>
          <p14:tracePt t="42911" x="4140200" y="4756150"/>
          <p14:tracePt t="42928" x="4152900" y="4756150"/>
          <p14:tracePt t="42944" x="4159250" y="4756150"/>
          <p14:tracePt t="42961" x="4171950" y="4756150"/>
          <p14:tracePt t="42978" x="4184650" y="4756150"/>
          <p14:tracePt t="43027" x="4191000" y="4756150"/>
          <p14:tracePt t="43033" x="4197350" y="4768850"/>
          <p14:tracePt t="43044" x="4210050" y="4775200"/>
          <p14:tracePt t="43061" x="4216400" y="4787900"/>
          <p14:tracePt t="43078" x="4222750" y="4787900"/>
          <p14:tracePt t="43094" x="4229100" y="4787900"/>
          <p14:tracePt t="43295" x="4235450" y="4787900"/>
          <p14:tracePt t="43307" x="4241800" y="4787900"/>
          <p14:tracePt t="43315" x="4248150" y="4787900"/>
          <p14:tracePt t="43328" x="4254500" y="4781550"/>
          <p14:tracePt t="43344" x="4260850" y="4775200"/>
          <p14:tracePt t="43361" x="4267200" y="4775200"/>
          <p14:tracePt t="43394" x="4279900" y="4768850"/>
          <p14:tracePt t="43411" x="4286250" y="4762500"/>
          <p14:tracePt t="43427" x="4292600" y="4762500"/>
          <p14:tracePt t="43444" x="4298950" y="4756150"/>
          <p14:tracePt t="43461" x="4305300" y="4756150"/>
          <p14:tracePt t="43477" x="4318000" y="4749800"/>
          <p14:tracePt t="43494" x="4330700" y="4743450"/>
          <p14:tracePt t="43528" x="4330700" y="4737100"/>
          <p14:tracePt t="43557" x="4337050" y="4737100"/>
          <p14:tracePt t="43569" x="4343400" y="4730750"/>
          <p14:tracePt t="43577" x="4349750" y="4730750"/>
          <p14:tracePt t="43594" x="4356100" y="4724400"/>
          <p14:tracePt t="43611" x="4368800" y="4711700"/>
          <p14:tracePt t="43627" x="4406900" y="4692650"/>
          <p14:tracePt t="43644" x="4425950" y="4679950"/>
          <p14:tracePt t="43661" x="4432300" y="4673600"/>
          <p14:tracePt t="43677" x="4445000" y="4673600"/>
          <p14:tracePt t="43694" x="4451350" y="4673600"/>
          <p14:tracePt t="43711" x="4457700" y="4673600"/>
          <p14:tracePt t="43744" x="4470400" y="4667250"/>
          <p14:tracePt t="43761" x="4489450" y="4660900"/>
          <p14:tracePt t="43777" x="4508500" y="4660900"/>
          <p14:tracePt t="43794" x="4514850" y="4660900"/>
          <p14:tracePt t="43811" x="4527550" y="4660900"/>
          <p14:tracePt t="43827" x="4533900" y="4660900"/>
          <p14:tracePt t="43844" x="4572000" y="4654550"/>
          <p14:tracePt t="43861" x="4597400" y="4648200"/>
          <p14:tracePt t="43877" x="4622800" y="4635500"/>
          <p14:tracePt t="43894" x="4648200" y="4622800"/>
          <p14:tracePt t="43911" x="4660900" y="4616450"/>
          <p14:tracePt t="43927" x="4667250" y="4616450"/>
          <p14:tracePt t="43944" x="4686300" y="4616450"/>
          <p14:tracePt t="43960" x="4711700" y="4610100"/>
          <p14:tracePt t="43977" x="4737100" y="4610100"/>
          <p14:tracePt t="43994" x="4775200" y="4597400"/>
          <p14:tracePt t="44010" x="4794250" y="4591050"/>
          <p14:tracePt t="44154" x="4800600" y="4591050"/>
          <p14:tracePt t="44170" x="4806950" y="4591050"/>
          <p14:tracePt t="44179" x="4813300" y="4591050"/>
          <p14:tracePt t="44256" x="4819650" y="4591050"/>
          <p14:tracePt t="44279" x="4826000" y="4591050"/>
          <p14:tracePt t="44291" x="4832350" y="4591050"/>
          <p14:tracePt t="44300" x="4838700" y="4591050"/>
          <p14:tracePt t="44311" x="4851400" y="4591050"/>
          <p14:tracePt t="44327" x="4870450" y="4591050"/>
          <p14:tracePt t="44344" x="4889500" y="4591050"/>
          <p14:tracePt t="44360" x="4914900" y="4591050"/>
          <p14:tracePt t="44377" x="4921250" y="4591050"/>
          <p14:tracePt t="44425" x="4933950" y="4591050"/>
          <p14:tracePt t="44433" x="4946650" y="4591050"/>
          <p14:tracePt t="44444" x="4959350" y="4591050"/>
          <p14:tracePt t="44460" x="5003800" y="4591050"/>
          <p14:tracePt t="44477" x="5041900" y="4591050"/>
          <p14:tracePt t="44494" x="5086350" y="4597400"/>
          <p14:tracePt t="44545" x="5092700" y="4597400"/>
          <p14:tracePt t="44557" x="5105400" y="4603750"/>
          <p14:tracePt t="44565" x="5118100" y="4603750"/>
          <p14:tracePt t="44577" x="5124450" y="4603750"/>
          <p14:tracePt t="44594" x="5130800" y="4603750"/>
          <p14:tracePt t="44610" x="5137150" y="4603750"/>
          <p14:tracePt t="44643" x="5143500" y="4603750"/>
          <p14:tracePt t="44671" x="5149850" y="4610100"/>
          <p14:tracePt t="44683" x="5162550" y="4616450"/>
          <p14:tracePt t="44689" x="5168900" y="4629150"/>
          <p14:tracePt t="44697" x="5175250" y="4629150"/>
          <p14:tracePt t="44794" x="5175250" y="4635500"/>
          <p14:tracePt t="44802" x="5181600" y="4648200"/>
          <p14:tracePt t="44811" x="5187950" y="4660900"/>
          <p14:tracePt t="44827" x="5187950" y="4667250"/>
          <p14:tracePt t="45219" x="5187950" y="4673600"/>
          <p14:tracePt t="45229" x="5194300" y="4673600"/>
          <p14:tracePt t="45237" x="5194300" y="4679950"/>
          <p14:tracePt t="45253" x="5194300" y="4686300"/>
          <p14:tracePt t="45261" x="5200650" y="4692650"/>
          <p14:tracePt t="45277" x="5200650" y="4705350"/>
          <p14:tracePt t="45293" x="5200650" y="4718050"/>
          <p14:tracePt t="45310" x="5187950" y="4743450"/>
          <p14:tracePt t="45327" x="5187950" y="4749800"/>
          <p14:tracePt t="45397" x="5187950" y="4756150"/>
          <p14:tracePt t="45408" x="5187950" y="4762500"/>
          <p14:tracePt t="45416" x="5187950" y="4768850"/>
          <p14:tracePt t="45429" x="5187950" y="4775200"/>
          <p14:tracePt t="45443" x="5187950" y="4781550"/>
          <p14:tracePt t="45460" x="5187950" y="4787900"/>
          <p14:tracePt t="45476" x="5187950" y="4800600"/>
          <p14:tracePt t="45493" x="5187950" y="4806950"/>
          <p14:tracePt t="45635" x="5187950" y="4813300"/>
          <p14:tracePt t="51529" x="5181600" y="4813300"/>
          <p14:tracePt t="51557" x="5175250" y="4813300"/>
          <p14:tracePt t="51943" x="5168900" y="4813300"/>
          <p14:tracePt t="51996" x="5162550" y="4813300"/>
          <p14:tracePt t="52016" x="5156200" y="4813300"/>
          <p14:tracePt t="52035" x="5149850" y="4813300"/>
          <p14:tracePt t="52191" x="5143500" y="4813300"/>
          <p14:tracePt t="52200" x="5137150" y="4813300"/>
          <p14:tracePt t="52238" x="5130800" y="4813300"/>
          <p14:tracePt t="52663" x="5124450" y="4813300"/>
          <p14:tracePt t="52687" x="5118100" y="4813300"/>
          <p14:tracePt t="53115" x="5111750" y="4813300"/>
          <p14:tracePt t="53905" x="5105400" y="4813300"/>
          <p14:tracePt t="54417" x="5099050" y="4806950"/>
          <p14:tracePt t="54425" x="5086350" y="4794250"/>
          <p14:tracePt t="54433" x="5073650" y="4775200"/>
          <p14:tracePt t="54441" x="5060950" y="4749800"/>
          <p14:tracePt t="54456" x="5029200" y="4699000"/>
          <p14:tracePt t="54473" x="5010150" y="4654550"/>
          <p14:tracePt t="54489" x="4978400" y="4629150"/>
          <p14:tracePt t="54506" x="4953000" y="4597400"/>
          <p14:tracePt t="54522" x="4927600" y="4565650"/>
          <p14:tracePt t="54539" x="4883150" y="4533900"/>
          <p14:tracePt t="54556" x="4806950" y="4451350"/>
          <p14:tracePt t="54572" x="4705350" y="4305300"/>
          <p14:tracePt t="54589" x="4679950" y="4260850"/>
          <p14:tracePt t="54606" x="4641850" y="4235450"/>
          <p14:tracePt t="54622" x="4616450" y="4197350"/>
          <p14:tracePt t="54639" x="4591050" y="4165600"/>
          <p14:tracePt t="54656" x="4559300" y="4102100"/>
          <p14:tracePt t="54672" x="4521200" y="4000500"/>
          <p14:tracePt t="54689" x="4483100" y="3892550"/>
          <p14:tracePt t="54706" x="4451350" y="3784600"/>
          <p14:tracePt t="54722" x="4394200" y="3619500"/>
          <p14:tracePt t="54739" x="4362450" y="3530600"/>
          <p14:tracePt t="54756" x="4330700" y="3479800"/>
          <p14:tracePt t="54772" x="4298950" y="3403600"/>
          <p14:tracePt t="54789" x="4260850" y="3308350"/>
          <p14:tracePt t="54806" x="4241800" y="3200400"/>
          <p14:tracePt t="54822" x="4241800" y="3079750"/>
          <p14:tracePt t="54839" x="4241800" y="3016250"/>
          <p14:tracePt t="54856" x="4241800" y="2946400"/>
          <p14:tracePt t="54872" x="4229100" y="2882900"/>
          <p14:tracePt t="54889" x="4203700" y="2819400"/>
          <p14:tracePt t="54906" x="4171950" y="2736850"/>
          <p14:tracePt t="54922" x="4133850" y="2635250"/>
          <p14:tracePt t="54939" x="4127500" y="2597150"/>
          <p14:tracePt t="54956" x="4127500" y="2578100"/>
          <p14:tracePt t="54972" x="4121150" y="2552700"/>
          <p14:tracePt t="54989" x="4121150" y="2540000"/>
          <p14:tracePt t="55006" x="4121150" y="2520950"/>
          <p14:tracePt t="55022" x="4121150" y="2501900"/>
          <p14:tracePt t="55039" x="4121150" y="2482850"/>
          <p14:tracePt t="55056" x="4121150" y="2476500"/>
          <p14:tracePt t="55239" x="4114800" y="2476500"/>
          <p14:tracePt t="55253" x="4121150" y="2476500"/>
          <p14:tracePt t="55265" x="4127500" y="2476500"/>
          <p14:tracePt t="55273" x="4140200" y="2476500"/>
          <p14:tracePt t="55289" x="4152900" y="2476500"/>
          <p14:tracePt t="55305" x="4159250" y="2476500"/>
          <p14:tracePt t="55322" x="4184650" y="2489200"/>
          <p14:tracePt t="55339" x="4216400" y="2508250"/>
          <p14:tracePt t="55355" x="4248150" y="2527300"/>
          <p14:tracePt t="55372" x="4273550" y="2546350"/>
          <p14:tracePt t="55389" x="4311650" y="2559050"/>
          <p14:tracePt t="55405" x="4318000" y="2559050"/>
          <p14:tracePt t="55467" x="4324350" y="2559050"/>
          <p14:tracePt t="55475" x="4337050" y="2559050"/>
          <p14:tracePt t="55483" x="4349750" y="2565400"/>
          <p14:tracePt t="55491" x="4362450" y="2571750"/>
          <p14:tracePt t="55505" x="4375150" y="2578100"/>
          <p14:tracePt t="55522" x="4394200" y="2584450"/>
          <p14:tracePt t="55589" x="4400550" y="2590800"/>
          <p14:tracePt t="55600" x="4406900" y="2603500"/>
          <p14:tracePt t="55609" x="4425950" y="2609850"/>
          <p14:tracePt t="55622" x="4451350" y="2635250"/>
          <p14:tracePt t="55639" x="4476750" y="2641600"/>
          <p14:tracePt t="55655" x="4495800" y="2647950"/>
          <p14:tracePt t="55672" x="4502150" y="2647950"/>
          <p14:tracePt t="55704" x="4508500" y="2647950"/>
          <p14:tracePt t="55712" x="4521200" y="2647950"/>
          <p14:tracePt t="55722" x="4540250" y="2647950"/>
          <p14:tracePt t="55739" x="4591050" y="2647950"/>
          <p14:tracePt t="55755" x="4648200" y="2647950"/>
          <p14:tracePt t="55772" x="4679950" y="2647950"/>
          <p14:tracePt t="55789" x="4705350" y="2647950"/>
          <p14:tracePt t="55805" x="4724400" y="2647950"/>
          <p14:tracePt t="55822" x="4737100" y="2647950"/>
          <p14:tracePt t="55838" x="4756150" y="2654300"/>
          <p14:tracePt t="55855" x="4781550" y="2654300"/>
          <p14:tracePt t="55872" x="4813300" y="2654300"/>
          <p14:tracePt t="55889" x="4838700" y="2660650"/>
          <p14:tracePt t="55905" x="4864100" y="2660650"/>
          <p14:tracePt t="55922" x="4883150" y="2660650"/>
          <p14:tracePt t="55938" x="4902200" y="2660650"/>
          <p14:tracePt t="55955" x="4927600" y="2667000"/>
          <p14:tracePt t="55972" x="4953000" y="2679700"/>
          <p14:tracePt t="55988" x="4991100" y="2692400"/>
          <p14:tracePt t="56005" x="5029200" y="2711450"/>
          <p14:tracePt t="56022" x="5067300" y="2736850"/>
          <p14:tracePt t="56038" x="5105400" y="2762250"/>
          <p14:tracePt t="56055" x="5111750" y="2762250"/>
          <p14:tracePt t="56089" x="5118100" y="2768600"/>
          <p14:tracePt t="56101" x="5130800" y="2768600"/>
          <p14:tracePt t="56109" x="5143500" y="2774950"/>
          <p14:tracePt t="56122" x="5156200" y="2781300"/>
          <p14:tracePt t="56138" x="5194300" y="2806700"/>
          <p14:tracePt t="56155" x="5219700" y="2825750"/>
          <p14:tracePt t="56172" x="5226050" y="2825750"/>
          <p14:tracePt t="56188" x="5226050" y="2832100"/>
          <p14:tracePt t="57444" x="5226050" y="2838450"/>
          <p14:tracePt t="57455" x="5219700" y="2844800"/>
          <p14:tracePt t="57463" x="5219700" y="2851150"/>
          <p14:tracePt t="57880" x="5213350" y="2851150"/>
          <p14:tracePt t="58237" x="5213350" y="2857500"/>
          <p14:tracePt t="58249" x="5207000" y="2857500"/>
          <p14:tracePt t="61326" x="5213350" y="2863850"/>
          <p14:tracePt t="61334" x="5219700" y="2863850"/>
          <p14:tracePt t="61342" x="5226050" y="2870200"/>
          <p14:tracePt t="61353" x="5238750" y="2870200"/>
          <p14:tracePt t="61369" x="5257800" y="2876550"/>
          <p14:tracePt t="61413" x="5264150" y="2876550"/>
          <p14:tracePt t="61426" x="5270500" y="2876550"/>
          <p14:tracePt t="61443" x="5276850" y="2876550"/>
          <p14:tracePt t="61459" x="5283200" y="2876550"/>
          <p14:tracePt t="61487" x="5295900" y="2876550"/>
          <p14:tracePt t="61495" x="5302250" y="2876550"/>
          <p14:tracePt t="61503" x="5314950" y="2876550"/>
          <p14:tracePt t="61519" x="5321300" y="2876550"/>
          <p14:tracePt t="61536" x="5340350" y="2876550"/>
          <p14:tracePt t="61553" x="5359400" y="2870200"/>
          <p14:tracePt t="61569" x="5384800" y="2863850"/>
          <p14:tracePt t="61586" x="5410200" y="2857500"/>
          <p14:tracePt t="61603" x="5429250" y="2851150"/>
          <p14:tracePt t="61619" x="5441950" y="2851150"/>
          <p14:tracePt t="61636" x="5461000" y="2844800"/>
          <p14:tracePt t="61653" x="5486400" y="2838450"/>
          <p14:tracePt t="61669" x="5511800" y="2819400"/>
          <p14:tracePt t="61686" x="5537200" y="2813050"/>
          <p14:tracePt t="61703" x="5562600" y="2806700"/>
          <p14:tracePt t="61719" x="5575300" y="2800350"/>
          <p14:tracePt t="61753" x="5594350" y="2800350"/>
          <p14:tracePt t="61769" x="5607050" y="2794000"/>
          <p14:tracePt t="61786" x="5632450" y="2794000"/>
          <p14:tracePt t="61802" x="5651500" y="2794000"/>
          <p14:tracePt t="61819" x="5670550" y="2787650"/>
          <p14:tracePt t="61836" x="5683250" y="2787650"/>
          <p14:tracePt t="61852" x="5715000" y="2787650"/>
          <p14:tracePt t="61869" x="5727700" y="2787650"/>
          <p14:tracePt t="61886" x="5753100" y="2781300"/>
          <p14:tracePt t="61902" x="5772150" y="2781300"/>
          <p14:tracePt t="61919" x="5791200" y="2774950"/>
          <p14:tracePt t="61936" x="5797550" y="2774950"/>
          <p14:tracePt t="61952" x="5803900" y="2768600"/>
          <p14:tracePt t="61969" x="5822950" y="2762250"/>
          <p14:tracePt t="61986" x="5848350" y="2762250"/>
          <p14:tracePt t="62002" x="5886450" y="2749550"/>
          <p14:tracePt t="62019" x="5930900" y="2730500"/>
          <p14:tracePt t="62036" x="5962650" y="2724150"/>
          <p14:tracePt t="62052" x="5988050" y="2724150"/>
          <p14:tracePt t="62069" x="5994400" y="2717800"/>
          <p14:tracePt t="62086" x="6000750" y="2717800"/>
          <p14:tracePt t="62139" x="6007100" y="2717800"/>
          <p14:tracePt t="62163" x="6019800" y="2717800"/>
          <p14:tracePt t="62175" x="6026150" y="2717800"/>
          <p14:tracePt t="62186" x="6032500" y="2717800"/>
          <p14:tracePt t="62202" x="6045200" y="2717800"/>
          <p14:tracePt t="62219" x="6051550" y="2717800"/>
          <p14:tracePt t="62236" x="6064250" y="2717800"/>
          <p14:tracePt t="62252" x="6089650" y="2711450"/>
          <p14:tracePt t="62269" x="6115050" y="2705100"/>
          <p14:tracePt t="62286" x="6140450" y="2705100"/>
          <p14:tracePt t="62302" x="6159500" y="2698750"/>
          <p14:tracePt t="62319" x="6165850" y="2698750"/>
          <p14:tracePt t="62357" x="6178550" y="2692400"/>
          <p14:tracePt t="62369" x="6191250" y="2692400"/>
          <p14:tracePt t="62385" x="6203950" y="2692400"/>
          <p14:tracePt t="62402" x="6216650" y="2692400"/>
          <p14:tracePt t="62419" x="6216650" y="2686050"/>
          <p14:tracePt t="62623" x="6223000" y="2686050"/>
          <p14:tracePt t="62635" x="6229350" y="2679700"/>
          <p14:tracePt t="62644" x="6235700" y="2679700"/>
          <p14:tracePt t="62652" x="6242050" y="2673350"/>
          <p14:tracePt t="62669" x="6248400" y="2673350"/>
          <p14:tracePt t="62811" x="6254750" y="2673350"/>
          <p14:tracePt t="62913" x="6261100" y="2667000"/>
          <p14:tracePt t="62930" x="6267450" y="2660650"/>
          <p14:tracePt t="62955" x="6273800" y="2660650"/>
          <p14:tracePt t="62969" x="6280150" y="2654300"/>
          <p14:tracePt t="62975" x="6286500" y="2654300"/>
          <p14:tracePt t="62991" x="6292850" y="2647950"/>
          <p14:tracePt t="63002" x="6299200" y="2641600"/>
          <p14:tracePt t="63019" x="6305550" y="2635250"/>
          <p14:tracePt t="63035" x="6311900" y="2635250"/>
          <p14:tracePt t="63052" x="6318250" y="2635250"/>
          <p14:tracePt t="63069" x="6330950" y="2616200"/>
          <p14:tracePt t="63085" x="6350000" y="2590800"/>
          <p14:tracePt t="63102" x="6356350" y="2571750"/>
          <p14:tracePt t="63118" x="6356350" y="2565400"/>
          <p14:tracePt t="63135" x="6356350" y="2559050"/>
          <p14:tracePt t="63169" x="6356350" y="2552700"/>
          <p14:tracePt t="63185" x="6356350" y="2546350"/>
          <p14:tracePt t="63202" x="6356350" y="2514600"/>
          <p14:tracePt t="63218" x="6356350" y="2501900"/>
          <p14:tracePt t="63235" x="6356350" y="2476500"/>
          <p14:tracePt t="63252" x="6356350" y="2457450"/>
          <p14:tracePt t="63268" x="6350000" y="2438400"/>
          <p14:tracePt t="63285" x="6350000" y="2432050"/>
          <p14:tracePt t="63377" x="6350000" y="2425700"/>
          <p14:tracePt t="63405" x="6350000" y="2419350"/>
          <p14:tracePt t="63413" x="6350000" y="2406650"/>
          <p14:tracePt t="63419" x="6356350" y="2393950"/>
          <p14:tracePt t="63435" x="6362700" y="2374900"/>
          <p14:tracePt t="63557" x="6369050" y="2374900"/>
          <p14:tracePt t="63618" x="6369050" y="2368550"/>
          <p14:tracePt t="63643" x="6369050" y="2362200"/>
          <p14:tracePt t="63659" x="6369050" y="2355850"/>
          <p14:tracePt t="63665" x="6369050" y="2349500"/>
          <p14:tracePt t="63677" x="6369050" y="2343150"/>
          <p14:tracePt t="63685" x="6375400" y="2343150"/>
          <p14:tracePt t="63702" x="6381750" y="2330450"/>
          <p14:tracePt t="63737" x="6381750" y="2324100"/>
          <p14:tracePt t="63807" x="6388100" y="2317750"/>
          <p14:tracePt t="63905" x="6388100" y="2311400"/>
          <p14:tracePt t="63919" x="6394450" y="2305050"/>
          <p14:tracePt t="63927" x="6394450" y="2298700"/>
          <p14:tracePt t="63939" x="6400800" y="2292350"/>
          <p14:tracePt t="63967" x="6407150" y="2292350"/>
          <p14:tracePt t="64017" x="6407150" y="2286000"/>
          <p14:tracePt t="64025" x="6407150" y="2279650"/>
          <p14:tracePt t="64033" x="6413500" y="2273300"/>
          <p14:tracePt t="64045" x="6413500" y="2266950"/>
          <p14:tracePt t="64057" x="6413500" y="2260600"/>
          <p14:tracePt t="64073" x="6413500" y="2254250"/>
          <p14:tracePt t="64085" x="6413500" y="2247900"/>
          <p14:tracePt t="64101" x="6413500" y="2235200"/>
          <p14:tracePt t="64165" x="6419850" y="2235200"/>
          <p14:tracePt t="64189" x="6419850" y="2228850"/>
          <p14:tracePt t="64229" x="6419850" y="2222500"/>
          <p14:tracePt t="64279" x="6426200" y="2222500"/>
          <p14:tracePt t="64311" x="6426200" y="2216150"/>
          <p14:tracePt t="64321" x="6432550" y="2216150"/>
          <p14:tracePt t="64343" x="6432550" y="2209800"/>
          <p14:tracePt t="64467" x="6432550" y="2203450"/>
          <p14:tracePt t="64692" x="6445250" y="2197100"/>
          <p14:tracePt t="64712" x="6451600" y="2197100"/>
          <p14:tracePt t="64721" x="6451600" y="2190750"/>
          <p14:tracePt t="65061" x="6451600" y="2184400"/>
          <p14:tracePt t="65173" x="6457950" y="2178050"/>
          <p14:tracePt t="65337" x="6457950" y="2171700"/>
          <p14:tracePt t="65357" x="6457950" y="2165350"/>
          <p14:tracePt t="65471" x="6451600" y="2165350"/>
          <p14:tracePt t="65521" x="6445250" y="2159000"/>
          <p14:tracePt t="65533" x="6438900" y="2159000"/>
          <p14:tracePt t="65545" x="6432550" y="2159000"/>
          <p14:tracePt t="65561" x="6426200" y="2159000"/>
          <p14:tracePt t="65583" x="6419850" y="2159000"/>
          <p14:tracePt t="65675" x="6419850" y="2152650"/>
          <p14:tracePt t="65697" x="6413500" y="2152650"/>
          <p14:tracePt t="66587" x="6407150" y="2159000"/>
          <p14:tracePt t="66600" x="6407150" y="2165350"/>
          <p14:tracePt t="66617" x="6388100" y="2190750"/>
          <p14:tracePt t="66634" x="6381750" y="2197100"/>
          <p14:tracePt t="66721" x="6375400" y="2203450"/>
          <p14:tracePt t="66731" x="6362700" y="2209800"/>
          <p14:tracePt t="66739" x="6356350" y="2216150"/>
          <p14:tracePt t="66750" x="6343650" y="2228850"/>
          <p14:tracePt t="66767" x="6318250" y="2254250"/>
          <p14:tracePt t="66784" x="6292850" y="2286000"/>
          <p14:tracePt t="66800" x="6267450" y="2311400"/>
          <p14:tracePt t="66817" x="6223000" y="2349500"/>
          <p14:tracePt t="66833" x="6191250" y="2374900"/>
          <p14:tracePt t="66850" x="6165850" y="2393950"/>
          <p14:tracePt t="66867" x="6127750" y="2413000"/>
          <p14:tracePt t="66884" x="6076950" y="2432050"/>
          <p14:tracePt t="66900" x="5981700" y="2470150"/>
          <p14:tracePt t="66917" x="5867400" y="2514600"/>
          <p14:tracePt t="66934" x="5721350" y="2584450"/>
          <p14:tracePt t="66951" x="5524500" y="2647950"/>
          <p14:tracePt t="66967" x="5238750" y="2717800"/>
          <p14:tracePt t="66983" x="5080000" y="2762250"/>
          <p14:tracePt t="67000" x="4972050" y="2794000"/>
          <p14:tracePt t="67017" x="4908550" y="2813050"/>
          <p14:tracePt t="67033" x="4883150" y="2819400"/>
          <p14:tracePt t="67050" x="4857750" y="2819400"/>
          <p14:tracePt t="67067" x="4819650" y="2825750"/>
          <p14:tracePt t="67083" x="4794250" y="2825750"/>
          <p14:tracePt t="67100" x="4768850" y="2832100"/>
          <p14:tracePt t="67117" x="4737100" y="2832100"/>
          <p14:tracePt t="67133" x="4705350" y="2832100"/>
          <p14:tracePt t="67150" x="4673600" y="2838450"/>
          <p14:tracePt t="67152" x="4660900" y="2838450"/>
          <p14:tracePt t="67167" x="4648200" y="2844800"/>
          <p14:tracePt t="67183" x="4622800" y="2844800"/>
          <p14:tracePt t="67200" x="4591050" y="2844800"/>
          <p14:tracePt t="67217" x="4578350" y="2844800"/>
          <p14:tracePt t="67233" x="4572000" y="2844800"/>
          <p14:tracePt t="67250" x="4552950" y="2844800"/>
          <p14:tracePt t="67267" x="4527550" y="2844800"/>
          <p14:tracePt t="67283" x="4495800" y="2832100"/>
          <p14:tracePt t="67300" x="4464050" y="2819400"/>
          <p14:tracePt t="67317" x="4445000" y="2813050"/>
          <p14:tracePt t="67333" x="4432300" y="2813050"/>
          <p14:tracePt t="67350" x="4413250" y="2813050"/>
          <p14:tracePt t="67367" x="4394200" y="2806700"/>
          <p14:tracePt t="67383" x="4368800" y="2794000"/>
          <p14:tracePt t="67400" x="4356100" y="2781300"/>
          <p14:tracePt t="67417" x="4337050" y="2774950"/>
          <p14:tracePt t="67433" x="4330700" y="2774950"/>
          <p14:tracePt t="67450" x="4324350" y="2774950"/>
          <p14:tracePt t="67619" x="4324350" y="2768600"/>
          <p14:tracePt t="67645" x="4318000" y="2762250"/>
          <p14:tracePt t="67657" x="4311650" y="2755900"/>
          <p14:tracePt t="67665" x="4305300" y="2749550"/>
          <p14:tracePt t="67673" x="4305300" y="2743200"/>
          <p14:tracePt t="67683" x="4298950" y="2736850"/>
          <p14:tracePt t="67700" x="4286250" y="2730500"/>
          <p14:tracePt t="67716" x="4279900" y="2724150"/>
          <p14:tracePt t="67733" x="4273550" y="2711450"/>
          <p14:tracePt t="67750" x="4273550" y="2705100"/>
          <p14:tracePt t="67766" x="4267200" y="2698750"/>
          <p14:tracePt t="68012" x="4260850" y="2692400"/>
          <p14:tracePt t="68024" x="4254500" y="2686050"/>
          <p14:tracePt t="68032" x="4254500" y="2679700"/>
          <p14:tracePt t="68041" x="4248150" y="2679700"/>
          <p14:tracePt t="68050" x="4248150" y="2673350"/>
          <p14:tracePt t="68066" x="4241800" y="2660650"/>
          <p14:tracePt t="68083" x="4235450" y="2660650"/>
          <p14:tracePt t="68100" x="4235450" y="2654300"/>
          <p14:tracePt t="68116" x="4229100" y="2641600"/>
          <p14:tracePt t="68133" x="4229100" y="2635250"/>
          <p14:tracePt t="68150" x="4222750" y="2628900"/>
          <p14:tracePt t="68189" x="4222750" y="2622550"/>
          <p14:tracePt t="68203" x="4216400" y="2616200"/>
          <p14:tracePt t="68210" x="4216400" y="2609850"/>
          <p14:tracePt t="68219" x="4216400" y="2603500"/>
          <p14:tracePt t="68266" x="4210050" y="2597150"/>
          <p14:tracePt t="68559" x="4210050" y="2603500"/>
          <p14:tracePt t="68567" x="4210050" y="2609850"/>
          <p14:tracePt t="68575" x="4210050" y="2616200"/>
          <p14:tracePt t="68583" x="4210050" y="2628900"/>
          <p14:tracePt t="68599" x="4216400" y="2641600"/>
          <p14:tracePt t="68616" x="4222750" y="2660650"/>
          <p14:tracePt t="68633" x="4229100" y="2673350"/>
          <p14:tracePt t="68649" x="4235450" y="2679700"/>
          <p14:tracePt t="68666" x="4235450" y="2692400"/>
          <p14:tracePt t="68689" x="4235450" y="2698750"/>
          <p14:tracePt t="68735" x="4235450" y="2705100"/>
          <p14:tracePt t="68751" x="4235450" y="2711450"/>
          <p14:tracePt t="68767" x="4235450" y="2717800"/>
          <p14:tracePt t="68853" x="4235450" y="2724150"/>
          <p14:tracePt t="69066" x="4241800" y="2730500"/>
          <p14:tracePt t="69103" x="4241800" y="2736850"/>
          <p14:tracePt t="69111" x="4248150" y="2743200"/>
          <p14:tracePt t="69119" x="4248150" y="2749550"/>
          <p14:tracePt t="69215" x="4248150" y="2755900"/>
          <p14:tracePt t="69226" x="4254500" y="2755900"/>
          <p14:tracePt t="69235" x="4254500" y="2762250"/>
          <p14:tracePt t="69387" x="4254500" y="2768600"/>
          <p14:tracePt t="69399" x="4254500" y="2774950"/>
          <p14:tracePt t="69407" x="4254500" y="2781300"/>
          <p14:tracePt t="69653" x="4254500" y="2787650"/>
          <p14:tracePt t="69665" x="4254500" y="2794000"/>
          <p14:tracePt t="69681" x="4254500" y="2800350"/>
          <p14:tracePt t="69693" x="4254500" y="2806700"/>
          <p14:tracePt t="69699" x="4254500" y="2813050"/>
          <p14:tracePt t="69716" x="4254500" y="2825750"/>
          <p14:tracePt t="69732" x="4248150" y="2832100"/>
          <p14:tracePt t="69749" x="4248150" y="2844800"/>
          <p14:tracePt t="69766" x="4241800" y="2857500"/>
          <p14:tracePt t="69799" x="4241800" y="2863850"/>
          <p14:tracePt t="69857" x="4241800" y="2870200"/>
          <p14:tracePt t="69865" x="4235450" y="2882900"/>
          <p14:tracePt t="69875" x="4235450" y="2889250"/>
          <p14:tracePt t="69883" x="4229100" y="2889250"/>
          <p14:tracePt t="69927" x="4229100" y="2895600"/>
          <p14:tracePt t="69939" x="4229100" y="2901950"/>
          <p14:tracePt t="69947" x="4229100" y="2908300"/>
          <p14:tracePt t="69953" x="4222750" y="2914650"/>
          <p14:tracePt t="69965" x="4222750" y="2921000"/>
          <p14:tracePt t="70059" x="4222750" y="2927350"/>
          <p14:tracePt t="70071" x="4216400" y="2933700"/>
          <p14:tracePt t="70935" x="4222750" y="2927350"/>
          <p14:tracePt t="70943" x="4222750" y="2921000"/>
          <p14:tracePt t="70949" x="4229100" y="2921000"/>
          <p14:tracePt t="70965" x="4235450" y="2914650"/>
          <p14:tracePt t="70982" x="4254500" y="2895600"/>
          <p14:tracePt t="70998" x="4279900" y="2882900"/>
          <p14:tracePt t="71015" x="4298950" y="2876550"/>
          <p14:tracePt t="71032" x="4305300" y="2870200"/>
          <p14:tracePt t="71048" x="4330700" y="2863850"/>
          <p14:tracePt t="71065" x="4356100" y="2851150"/>
          <p14:tracePt t="71082" x="4381500" y="2844800"/>
          <p14:tracePt t="71098" x="4406900" y="2825750"/>
          <p14:tracePt t="71115" x="4483100" y="2806700"/>
          <p14:tracePt t="71132" x="4546600" y="2800350"/>
          <p14:tracePt t="71148" x="4584700" y="2800350"/>
          <p14:tracePt t="71165" x="4603750" y="2800350"/>
          <p14:tracePt t="71182" x="4629150" y="2800350"/>
          <p14:tracePt t="71198" x="4641850" y="2794000"/>
          <p14:tracePt t="71215" x="4692650" y="2781300"/>
          <p14:tracePt t="71231" x="4794250" y="2749550"/>
          <p14:tracePt t="71248" x="4902200" y="2717800"/>
          <p14:tracePt t="71265" x="4965700" y="2692400"/>
          <p14:tracePt t="71282" x="5003800" y="2679700"/>
          <p14:tracePt t="71298" x="5022850" y="2673350"/>
          <p14:tracePt t="71315" x="5048250" y="2667000"/>
          <p14:tracePt t="71331" x="5073650" y="2654300"/>
          <p14:tracePt t="71348" x="5118100" y="2647950"/>
          <p14:tracePt t="71365" x="5213350" y="2628900"/>
          <p14:tracePt t="71381" x="5321300" y="2609850"/>
          <p14:tracePt t="71398" x="5429250" y="2597150"/>
          <p14:tracePt t="71415" x="5530850" y="2584450"/>
          <p14:tracePt t="71431" x="5588000" y="2578100"/>
          <p14:tracePt t="71448" x="5607050" y="2578100"/>
          <p14:tracePt t="71465" x="5619750" y="2578100"/>
          <p14:tracePt t="71514" x="5626100" y="2578100"/>
          <p14:tracePt t="71523" x="5632450" y="2578100"/>
          <p14:tracePt t="71536" x="5638800" y="2578100"/>
          <p14:tracePt t="71711" x="5638800" y="2584450"/>
          <p14:tracePt t="71731" x="5632450" y="2590800"/>
          <p14:tracePt t="71739" x="5626100" y="2590800"/>
          <p14:tracePt t="71748" x="5619750" y="2590800"/>
          <p14:tracePt t="71765" x="5613400" y="2603500"/>
          <p14:tracePt t="71781" x="5607050" y="2603500"/>
          <p14:tracePt t="71798" x="5594350" y="2616200"/>
          <p14:tracePt t="71815" x="5575300" y="2628900"/>
          <p14:tracePt t="71831" x="5562600" y="2635250"/>
          <p14:tracePt t="71848" x="5556250" y="2647950"/>
          <p14:tracePt t="71865" x="5543550" y="2667000"/>
          <p14:tracePt t="71881" x="5530850" y="2686050"/>
          <p14:tracePt t="71898" x="5499100" y="2724150"/>
          <p14:tracePt t="71914" x="5486400" y="2749550"/>
          <p14:tracePt t="71931" x="5467350" y="2762250"/>
          <p14:tracePt t="71948" x="5461000" y="2774950"/>
          <p14:tracePt t="71965" x="5441950" y="2787650"/>
          <p14:tracePt t="71981" x="5416550" y="2806700"/>
          <p14:tracePt t="71998" x="5397500" y="2819400"/>
          <p14:tracePt t="72014" x="5359400" y="2863850"/>
          <p14:tracePt t="72031" x="5334000" y="2876550"/>
          <p14:tracePt t="72048" x="5327650" y="2876550"/>
          <p14:tracePt t="72065" x="5321300" y="2882900"/>
          <p14:tracePt t="72191" x="5334000" y="2882900"/>
          <p14:tracePt t="72199" x="5340350" y="2882900"/>
          <p14:tracePt t="72207" x="5340350" y="2876550"/>
          <p14:tracePt t="72355" x="5346700" y="2870200"/>
          <p14:tracePt t="72367" x="5353050" y="2863850"/>
          <p14:tracePt t="72375" x="5359400" y="2857500"/>
          <p14:tracePt t="72383" x="5372100" y="2844800"/>
          <p14:tracePt t="72398" x="5384800" y="2832100"/>
          <p14:tracePt t="72414" x="5441950" y="2794000"/>
          <p14:tracePt t="72431" x="5505450" y="2762250"/>
          <p14:tracePt t="72448" x="5594350" y="2705100"/>
          <p14:tracePt t="72464" x="5683250" y="2673350"/>
          <p14:tracePt t="72481" x="5721350" y="2654300"/>
          <p14:tracePt t="72498" x="5759450" y="2622550"/>
          <p14:tracePt t="72514" x="5791200" y="2603500"/>
          <p14:tracePt t="72531" x="5797550" y="2597150"/>
          <p14:tracePt t="72548" x="5822950" y="2584450"/>
          <p14:tracePt t="72564" x="5848350" y="2559050"/>
          <p14:tracePt t="72581" x="5873750" y="2533650"/>
          <p14:tracePt t="72598" x="5918200" y="2501900"/>
          <p14:tracePt t="72614" x="5969000" y="2476500"/>
          <p14:tracePt t="72631" x="5994400" y="2457450"/>
          <p14:tracePt t="72647" x="6007100" y="2444750"/>
          <p14:tracePt t="72664" x="6013450" y="2432050"/>
          <p14:tracePt t="72681" x="6013450" y="2425700"/>
          <p14:tracePt t="72697" x="6013450" y="2419350"/>
          <p14:tracePt t="72714" x="6026150" y="2406650"/>
          <p14:tracePt t="72731" x="6070600" y="2368550"/>
          <p14:tracePt t="72747" x="6089650" y="2355850"/>
          <p14:tracePt t="72764" x="6108700" y="2336800"/>
          <p14:tracePt t="72781" x="6115050" y="2330450"/>
          <p14:tracePt t="72839" x="6115050" y="2324100"/>
          <p14:tracePt t="72851" x="6121400" y="2317750"/>
          <p14:tracePt t="72858" x="6121400" y="2311400"/>
          <p14:tracePt t="72981" x="6127750" y="2305050"/>
          <p14:tracePt t="72993" x="6134100" y="2298700"/>
          <p14:tracePt t="72998" x="6140450" y="2298700"/>
          <p14:tracePt t="73014" x="6146800" y="2292350"/>
          <p14:tracePt t="73031" x="6153150" y="2292350"/>
          <p14:tracePt t="73047" x="6172200" y="2279650"/>
          <p14:tracePt t="73064" x="6178550" y="2273300"/>
          <p14:tracePt t="73081" x="6184900" y="2266950"/>
          <p14:tracePt t="73098" x="6191250" y="2266950"/>
          <p14:tracePt t="73145" x="6191250" y="2260600"/>
          <p14:tracePt t="73157" x="6197600" y="2260600"/>
          <p14:tracePt t="73164" x="6203950" y="2260600"/>
          <p14:tracePt t="73181" x="6216650" y="2254250"/>
          <p14:tracePt t="73227" x="6223000" y="2247900"/>
          <p14:tracePt t="73277" x="6229350" y="2247900"/>
          <p14:tracePt t="73293" x="6235700" y="2241550"/>
          <p14:tracePt t="73316" x="6242050" y="2241550"/>
          <p14:tracePt t="73667" x="6248400" y="2241550"/>
          <p14:tracePt t="73679" x="6254750" y="2235200"/>
          <p14:tracePt t="73687" x="6254750" y="2228850"/>
          <p14:tracePt t="73697" x="6261100" y="2228850"/>
          <p14:tracePt t="73714" x="6280150" y="2222500"/>
          <p14:tracePt t="73839" x="6286500" y="2216150"/>
          <p14:tracePt t="73854" x="6305550" y="2209800"/>
          <p14:tracePt t="73863" x="6318250" y="2203450"/>
          <p14:tracePt t="73871" x="6330950" y="2203450"/>
          <p14:tracePt t="73880" x="6337300" y="2203450"/>
          <p14:tracePt t="73897" x="6343650" y="2203450"/>
          <p14:tracePt t="73914" x="6356350" y="2197100"/>
          <p14:tracePt t="73953" x="6356350" y="2190750"/>
          <p14:tracePt t="73964" x="6369050" y="2184400"/>
          <p14:tracePt t="73980" x="6388100" y="2178050"/>
          <p14:tracePt t="73997" x="6400800" y="2171700"/>
          <p14:tracePt t="74014" x="6400800" y="2165350"/>
          <p14:tracePt t="74113" x="6407150" y="2159000"/>
          <p14:tracePt t="74129" x="6413500" y="2152650"/>
          <p14:tracePt t="74137" x="6419850" y="2152650"/>
          <p14:tracePt t="74147" x="6426200" y="2152650"/>
          <p14:tracePt t="74164" x="6438900" y="2146300"/>
          <p14:tracePt t="74180" x="6451600" y="2139950"/>
          <p14:tracePt t="74197" x="6457950" y="2139950"/>
          <p14:tracePt t="74213" x="6457950" y="2133600"/>
          <p14:tracePt t="74230" x="6477000" y="2127250"/>
          <p14:tracePt t="74247" x="6496050" y="2120900"/>
          <p14:tracePt t="74264" x="6502400" y="2120900"/>
          <p14:tracePt t="74547" x="6502400" y="2114550"/>
          <p14:tracePt t="74789" x="6502400" y="2127250"/>
          <p14:tracePt t="74797" x="6502400" y="2133600"/>
          <p14:tracePt t="74805" x="6502400" y="2139950"/>
          <p14:tracePt t="74813" x="6502400" y="2152650"/>
          <p14:tracePt t="74830" x="6502400" y="2159000"/>
          <p14:tracePt t="74846" x="6502400" y="2165350"/>
          <p14:tracePt t="74863" x="6502400" y="2171700"/>
          <p14:tracePt t="74880" x="6502400" y="2184400"/>
          <p14:tracePt t="74924" x="6502400" y="2190750"/>
          <p14:tracePt t="74938" x="6502400" y="2197100"/>
          <p14:tracePt t="74946" x="6502400" y="2203450"/>
          <p14:tracePt t="74963" x="6502400" y="2216150"/>
          <p14:tracePt t="74980" x="6508750" y="2222500"/>
          <p14:tracePt t="74997" x="6508750" y="2228850"/>
          <p14:tracePt t="75013" x="6508750" y="2241550"/>
          <p14:tracePt t="75030" x="6508750" y="2254250"/>
          <p14:tracePt t="75046" x="6508750" y="2260600"/>
          <p14:tracePt t="75063" x="6515100" y="2279650"/>
          <p14:tracePt t="75080" x="6521450" y="2305050"/>
          <p14:tracePt t="75096" x="6527800" y="2336800"/>
          <p14:tracePt t="75113" x="6527800" y="2362200"/>
          <p14:tracePt t="75130" x="6527800" y="2381250"/>
          <p14:tracePt t="75146" x="6527800" y="2387600"/>
          <p14:tracePt t="75163" x="6534150" y="2393950"/>
          <p14:tracePt t="75195" x="6534150" y="2400300"/>
          <p14:tracePt t="75207" x="6534150" y="2406650"/>
          <p14:tracePt t="75215" x="6534150" y="2413000"/>
          <p14:tracePt t="75230" x="6534150" y="2419350"/>
          <p14:tracePt t="75246" x="6534150" y="2425700"/>
          <p14:tracePt t="75263" x="6534150" y="2432050"/>
          <p14:tracePt t="75280" x="6534150" y="2438400"/>
          <p14:tracePt t="75296" x="6534150" y="2444750"/>
          <p14:tracePt t="75313" x="6534150" y="2451100"/>
          <p14:tracePt t="75335" x="6534150" y="2457450"/>
          <p14:tracePt t="75359" x="6534150" y="2463800"/>
          <p14:tracePt t="75473" x="6534150" y="2476500"/>
          <p14:tracePt t="75483" x="6540500" y="2482850"/>
          <p14:tracePt t="75493" x="6540500" y="2489200"/>
          <p14:tracePt t="75499" x="6540500" y="2495550"/>
          <p14:tracePt t="75515" x="6540500" y="2501900"/>
          <p14:tracePt t="75647" x="6546850" y="2501900"/>
          <p14:tracePt t="75659" x="6546850" y="2508250"/>
          <p14:tracePt t="75667" x="6546850" y="2514600"/>
          <p14:tracePt t="75717" x="6546850" y="2520950"/>
          <p14:tracePt t="75729" x="6546850" y="2527300"/>
          <p14:tracePt t="75905" x="6546850" y="2540000"/>
          <p14:tracePt t="75925" x="6546850" y="2546350"/>
          <p14:tracePt t="75933" x="6546850" y="2552700"/>
          <p14:tracePt t="75941" x="6546850" y="2559050"/>
          <p14:tracePt t="76769" x="6553200" y="2559050"/>
          <p14:tracePt t="76789" x="6559550" y="2559050"/>
          <p14:tracePt t="76883" x="6565900" y="2559050"/>
          <p14:tracePt t="76921" x="6565900" y="2565400"/>
          <p14:tracePt t="76929" x="6572250" y="2565400"/>
          <p14:tracePt t="76945" x="6572250" y="2571750"/>
          <p14:tracePt t="76957" x="6578600" y="2571750"/>
          <p14:tracePt t="77023" x="6584950" y="2578100"/>
          <p14:tracePt t="77035" x="6591300" y="2578100"/>
          <p14:tracePt t="77043" x="6597650" y="2584450"/>
          <p14:tracePt t="77049" x="6604000" y="2584450"/>
          <p14:tracePt t="77062" x="6604000" y="2590800"/>
          <p14:tracePt t="77079" x="6604000" y="2597150"/>
          <p14:tracePt t="77096" x="6604000" y="2603500"/>
          <p14:tracePt t="77112" x="6610350" y="2609850"/>
          <p14:tracePt t="77191" x="6610350" y="2616200"/>
          <p14:tracePt t="77203" x="6610350" y="2622550"/>
          <p14:tracePt t="77211" x="6610350" y="2628900"/>
          <p14:tracePt t="77218" x="6610350" y="2635250"/>
          <p14:tracePt t="77413" x="6610350" y="2641600"/>
          <p14:tracePt t="77425" x="6604000" y="2647950"/>
          <p14:tracePt t="77433" x="6597650" y="2647950"/>
          <p14:tracePt t="77445" x="6591300" y="2654300"/>
          <p14:tracePt t="77462" x="6584950" y="2660650"/>
          <p14:tracePt t="77479" x="6572250" y="2660650"/>
          <p14:tracePt t="77495" x="6572250" y="2667000"/>
          <p14:tracePt t="77512" x="6565900" y="2673350"/>
          <p14:tracePt t="77529" x="6553200" y="2679700"/>
          <p14:tracePt t="77545" x="6534150" y="2692400"/>
          <p14:tracePt t="77562" x="6502400" y="2717800"/>
          <p14:tracePt t="77579" x="6489700" y="2724150"/>
          <p14:tracePt t="77595" x="6477000" y="2730500"/>
          <p14:tracePt t="77612" x="6464300" y="2736850"/>
          <p14:tracePt t="77629" x="6451600" y="2743200"/>
          <p14:tracePt t="77645" x="6445250" y="2755900"/>
          <p14:tracePt t="77662" x="6426200" y="2768600"/>
          <p14:tracePt t="77679" x="6407150" y="2774950"/>
          <p14:tracePt t="77695" x="6394450" y="2781300"/>
          <p14:tracePt t="77712" x="6388100" y="2794000"/>
          <p14:tracePt t="77729" x="6362700" y="2800350"/>
          <p14:tracePt t="77745" x="6350000" y="2806700"/>
          <p14:tracePt t="77762" x="6337300" y="2813050"/>
          <p14:tracePt t="77807" x="6324600" y="2819400"/>
          <p14:tracePt t="77819" x="6318250" y="2825750"/>
          <p14:tracePt t="77837" x="6305550" y="2825750"/>
          <p14:tracePt t="77845" x="6292850" y="2832100"/>
          <p14:tracePt t="77862" x="6280150" y="2832100"/>
          <p14:tracePt t="77878" x="6267450" y="2838450"/>
          <p14:tracePt t="77895" x="6254750" y="2844800"/>
          <p14:tracePt t="78527" x="6261100" y="2844800"/>
          <p14:tracePt t="78535" x="6261100" y="2838450"/>
          <p14:tracePt t="78613" x="6267450" y="2832100"/>
          <p14:tracePt t="78625" x="6273800" y="2813050"/>
          <p14:tracePt t="78639" x="6273800" y="2806700"/>
          <p14:tracePt t="78647" x="6280150" y="2794000"/>
          <p14:tracePt t="79576" x="6286500" y="2794000"/>
          <p14:tracePt t="79585" x="6292850" y="2806700"/>
          <p14:tracePt t="79593" x="6292850" y="2819400"/>
          <p14:tracePt t="79609" x="6292850" y="2832100"/>
          <p14:tracePt t="79618" x="6292850" y="2844800"/>
          <p14:tracePt t="79628" x="6299200" y="2857500"/>
          <p14:tracePt t="79644" x="6299200" y="2882900"/>
          <p14:tracePt t="79661" x="6299200" y="2914650"/>
          <p14:tracePt t="79662" x="6299200" y="2933700"/>
          <p14:tracePt t="79678" x="6292850" y="2965450"/>
          <p14:tracePt t="79694" x="6273800" y="3035300"/>
          <p14:tracePt t="79711" x="6248400" y="3162300"/>
          <p14:tracePt t="79728" x="6223000" y="3270250"/>
          <p14:tracePt t="79744" x="6197600" y="3378200"/>
          <p14:tracePt t="79761" x="6178550" y="3486150"/>
          <p14:tracePt t="79778" x="6172200" y="3575050"/>
          <p14:tracePt t="79794" x="6172200" y="3644900"/>
          <p14:tracePt t="79811" x="6172200" y="3695700"/>
          <p14:tracePt t="79828" x="6172200" y="3746500"/>
          <p14:tracePt t="79844" x="6172200" y="3771900"/>
          <p14:tracePt t="79861" x="6172200" y="3797300"/>
          <p14:tracePt t="79878" x="6172200" y="3822700"/>
          <p14:tracePt t="79894" x="6172200" y="3848100"/>
          <p14:tracePt t="79911" x="6178550" y="3892550"/>
          <p14:tracePt t="79928" x="6184900" y="3949700"/>
          <p14:tracePt t="79944" x="6210300" y="4038600"/>
          <p14:tracePt t="79961" x="6254750" y="4133850"/>
          <p14:tracePt t="79978" x="6286500" y="4159250"/>
          <p14:tracePt t="79994" x="6299200" y="4184650"/>
          <p14:tracePt t="80011" x="6318250" y="4203700"/>
          <p14:tracePt t="80028" x="6324600" y="4222750"/>
          <p14:tracePt t="80044" x="6337300" y="4241800"/>
          <p14:tracePt t="80061" x="6356350" y="4279900"/>
          <p14:tracePt t="80078" x="6381750" y="4305300"/>
          <p14:tracePt t="80094" x="6400800" y="4337050"/>
          <p14:tracePt t="80111" x="6426200" y="4368800"/>
          <p14:tracePt t="80128" x="6445250" y="4387850"/>
          <p14:tracePt t="80144" x="6451600" y="4394200"/>
          <p14:tracePt t="80178" x="6464300" y="4406900"/>
          <p14:tracePt t="80194" x="6477000" y="4425950"/>
          <p14:tracePt t="80211" x="6483350" y="4438650"/>
          <p14:tracePt t="80227" x="6489700" y="4464050"/>
          <p14:tracePt t="80244" x="6496050" y="4483100"/>
          <p14:tracePt t="80261" x="6502400" y="4508500"/>
          <p14:tracePt t="80278" x="6502400" y="4533900"/>
          <p14:tracePt t="80294" x="6502400" y="4552950"/>
          <p14:tracePt t="80311" x="6502400" y="4591050"/>
          <p14:tracePt t="80327" x="6502400" y="4603750"/>
          <p14:tracePt t="80344" x="6502400" y="4622800"/>
          <p14:tracePt t="80361" x="6502400" y="4641850"/>
          <p14:tracePt t="80377" x="6496050" y="4667250"/>
          <p14:tracePt t="80394" x="6489700" y="4667250"/>
          <p14:tracePt t="80457" x="6483350" y="4667250"/>
          <p14:tracePt t="80467" x="6477000" y="4673600"/>
          <p14:tracePt t="80475" x="6477000" y="4679950"/>
          <p14:tracePt t="80484" x="6464300" y="4686300"/>
          <p14:tracePt t="80494" x="6457950" y="4686300"/>
          <p14:tracePt t="80511" x="6438900" y="4699000"/>
          <p14:tracePt t="80527" x="6432550" y="4699000"/>
          <p14:tracePt t="80544" x="6426200" y="4699000"/>
          <p14:tracePt t="80609" x="6419850" y="4699000"/>
          <p14:tracePt t="80621" x="6413500" y="4699000"/>
          <p14:tracePt t="80631" x="6407150" y="4699000"/>
          <p14:tracePt t="80644" x="6394450" y="4699000"/>
          <p14:tracePt t="80661" x="6369050" y="4699000"/>
          <p14:tracePt t="80677" x="6362700" y="4699000"/>
          <p14:tracePt t="81358" x="6369050" y="4699000"/>
          <p14:tracePt t="81367" x="6369050" y="4692650"/>
          <p14:tracePt t="81389" x="6375400" y="4692650"/>
          <p14:tracePt t="81417" x="6381750" y="4692650"/>
          <p14:tracePt t="81437" x="6388100" y="4692650"/>
          <p14:tracePt t="81449" x="6394450" y="4692650"/>
          <p14:tracePt t="81471" x="6400800" y="4692650"/>
          <p14:tracePt t="81479" x="6407150" y="4692650"/>
          <p14:tracePt t="81487" x="6413500" y="4692650"/>
          <p14:tracePt t="81497" x="6419850" y="4692650"/>
          <p14:tracePt t="81510" x="6432550" y="4699000"/>
          <p14:tracePt t="81527" x="6438900" y="4699000"/>
          <p14:tracePt t="81544" x="6451600" y="4705350"/>
          <p14:tracePt t="81560" x="6457950" y="4705350"/>
          <p14:tracePt t="81577" x="6464300" y="4705350"/>
          <p14:tracePt t="81593" x="6470650" y="4705350"/>
          <p14:tracePt t="81610" x="6489700" y="4705350"/>
          <p14:tracePt t="81627" x="6521450" y="4705350"/>
          <p14:tracePt t="81644" x="6553200" y="4711700"/>
          <p14:tracePt t="81660" x="6578600" y="4711700"/>
          <p14:tracePt t="81677" x="6591300" y="4711700"/>
          <p14:tracePt t="81693" x="6610350" y="4711700"/>
          <p14:tracePt t="81710" x="6629400" y="4711700"/>
          <p14:tracePt t="81727" x="6635750" y="4711700"/>
          <p14:tracePt t="81743" x="6642100" y="4711700"/>
          <p14:tracePt t="81777" x="6654800" y="4711700"/>
          <p14:tracePt t="81793" x="6680200" y="4711700"/>
          <p14:tracePt t="81810" x="6711950" y="4711700"/>
          <p14:tracePt t="81827" x="6743700" y="4711700"/>
          <p14:tracePt t="81843" x="6762750" y="4711700"/>
          <p14:tracePt t="81860" x="6769100" y="4711700"/>
          <p14:tracePt t="81901" x="6775450" y="4711700"/>
          <p14:tracePt t="81937" x="6788150" y="4705350"/>
          <p14:tracePt t="81943" x="6794500" y="4705350"/>
          <p14:tracePt t="81951" x="6813550" y="4705350"/>
          <p14:tracePt t="81960" x="6826250" y="4705350"/>
          <p14:tracePt t="81977" x="6851650" y="4699000"/>
          <p14:tracePt t="81993" x="6877050" y="4686300"/>
          <p14:tracePt t="82010" x="6896100" y="4686300"/>
          <p14:tracePt t="82027" x="6902450" y="4679950"/>
          <p14:tracePt t="82043" x="6908800" y="4679950"/>
          <p14:tracePt t="82060" x="6927850" y="4679950"/>
          <p14:tracePt t="82077" x="6946900" y="4673600"/>
          <p14:tracePt t="82093" x="6965950" y="4673600"/>
          <p14:tracePt t="82110" x="6985000" y="4667250"/>
          <p14:tracePt t="82127" x="6997700" y="4667250"/>
          <p14:tracePt t="82143" x="7016750" y="4660900"/>
          <p14:tracePt t="82160" x="7042150" y="4654550"/>
          <p14:tracePt t="82177" x="7048500" y="4654550"/>
          <p14:tracePt t="82193" x="7054850" y="4648200"/>
          <p14:tracePt t="82227" x="7061200" y="4648200"/>
          <p14:tracePt t="82243" x="7073900" y="4648200"/>
          <p14:tracePt t="82260" x="7086600" y="4648200"/>
          <p14:tracePt t="82277" x="7112000" y="4635500"/>
          <p14:tracePt t="82293" x="7137400" y="4629150"/>
          <p14:tracePt t="82310" x="7150100" y="4629150"/>
          <p14:tracePt t="82327" x="7162800" y="4629150"/>
          <p14:tracePt t="82343" x="7169150" y="4629150"/>
          <p14:tracePt t="82360" x="7188200" y="4629150"/>
          <p14:tracePt t="82376" x="7194550" y="4629150"/>
          <p14:tracePt t="82410" x="7200900" y="4629150"/>
          <p14:tracePt t="82426" x="7213600" y="4629150"/>
          <p14:tracePt t="82443" x="7239000" y="4629150"/>
          <p14:tracePt t="82460" x="7264400" y="4629150"/>
          <p14:tracePt t="82476" x="7283450" y="4629150"/>
          <p14:tracePt t="82493" x="7308850" y="4629150"/>
          <p14:tracePt t="82526" x="7321550" y="4629150"/>
          <p14:tracePt t="82543" x="7334250" y="4635500"/>
          <p14:tracePt t="82560" x="7346950" y="4635500"/>
          <p14:tracePt t="82576" x="7353300" y="4635500"/>
          <p14:tracePt t="82593" x="7366000" y="4641850"/>
          <p14:tracePt t="82610" x="7385050" y="4641850"/>
          <p14:tracePt t="82626" x="7391400" y="4641850"/>
          <p14:tracePt t="82643" x="7416800" y="4641850"/>
          <p14:tracePt t="82660" x="7442200" y="4641850"/>
          <p14:tracePt t="82676" x="7467600" y="4641850"/>
          <p14:tracePt t="82693" x="7473950" y="4641850"/>
          <p14:tracePt t="82710" x="7480300" y="4641850"/>
          <p14:tracePt t="82753" x="7486650" y="4641850"/>
          <p14:tracePt t="82760" x="7493000" y="4641850"/>
          <p14:tracePt t="82776" x="7505700" y="4648200"/>
          <p14:tracePt t="82793" x="7512050" y="4648200"/>
          <p14:tracePt t="82810" x="7531100" y="4648200"/>
          <p14:tracePt t="82826" x="7543800" y="4648200"/>
          <p14:tracePt t="82860" x="7550150" y="4648200"/>
          <p14:tracePt t="82877" x="7556500" y="4648200"/>
          <p14:tracePt t="82897" x="7562850" y="4648200"/>
          <p14:tracePt t="82915" x="7569200" y="4648200"/>
          <p14:tracePt t="82926" x="7588250" y="4654550"/>
          <p14:tracePt t="82943" x="7600950" y="4654550"/>
          <p14:tracePt t="82976" x="7607300" y="4654550"/>
          <p14:tracePt t="83036" x="7613650" y="4654550"/>
          <p14:tracePt t="83111" x="7620000" y="4654550"/>
          <p14:tracePt t="83173" x="7626350" y="4654550"/>
          <p14:tracePt t="83184" x="7632700" y="4654550"/>
          <p14:tracePt t="83209" x="7639050" y="4654550"/>
          <p14:tracePt t="83217" x="7645400" y="4648200"/>
          <p14:tracePt t="83226" x="7651750" y="4648200"/>
          <p14:tracePt t="83243" x="7670800" y="4635500"/>
          <p14:tracePt t="83259" x="7677150" y="4635500"/>
          <p14:tracePt t="83319" x="7683500" y="4635500"/>
          <p14:tracePt t="83335" x="7683500" y="4629150"/>
          <p14:tracePt t="83459" x="7689850" y="4629150"/>
          <p14:tracePt t="83861" x="7683500" y="4629150"/>
          <p14:tracePt t="84541" x="7677150" y="4629150"/>
          <p14:tracePt t="84717" x="7670800" y="4629150"/>
          <p14:tracePt t="84729" x="7664450" y="4629150"/>
          <p14:tracePt t="84737" x="7658100" y="4629150"/>
          <p14:tracePt t="84743" x="7651750" y="4629150"/>
          <p14:tracePt t="84759" x="7645400" y="4641850"/>
          <p14:tracePt t="84775" x="7639050" y="4641850"/>
          <p14:tracePt t="84792" x="7639050" y="4648200"/>
          <p14:tracePt t="84809" x="7626350" y="4654550"/>
          <p14:tracePt t="84825" x="7607300" y="4667250"/>
          <p14:tracePt t="84842" x="7581900" y="4686300"/>
          <p14:tracePt t="84859" x="7531100" y="4705350"/>
          <p14:tracePt t="84875" x="7435850" y="4743450"/>
          <p14:tracePt t="84892" x="7289800" y="4794250"/>
          <p14:tracePt t="84909" x="7251700" y="4826000"/>
          <p14:tracePt t="84925" x="7226300" y="4851400"/>
          <p14:tracePt t="84980" x="7219950" y="4857750"/>
          <p14:tracePt t="84989" x="7207250" y="4857750"/>
          <p14:tracePt t="84998" x="7194550" y="4857750"/>
          <p14:tracePt t="85009" x="7188200" y="4857750"/>
          <p14:tracePt t="85025" x="7181850" y="4857750"/>
          <p14:tracePt t="85045" x="7175500" y="4857750"/>
          <p14:tracePt t="85084" x="7169150" y="4857750"/>
          <p14:tracePt t="85091" x="7150100" y="4857750"/>
          <p14:tracePt t="85099" x="7131050" y="4857750"/>
          <p14:tracePt t="85109" x="7118350" y="4857750"/>
          <p14:tracePt t="85125" x="7092950" y="4857750"/>
          <p14:tracePt t="85142" x="7067550" y="4864100"/>
          <p14:tracePt t="85159" x="7035800" y="4864100"/>
          <p14:tracePt t="85175" x="7016750" y="4864100"/>
          <p14:tracePt t="85192" x="6991350" y="4864100"/>
          <p14:tracePt t="85209" x="6972300" y="4864100"/>
          <p14:tracePt t="85225" x="6959600" y="4864100"/>
          <p14:tracePt t="85242" x="6946900" y="4864100"/>
          <p14:tracePt t="85259" x="6940550" y="4864100"/>
          <p14:tracePt t="85511" x="6946900" y="4857750"/>
          <p14:tracePt t="85516" x="6959600" y="4851400"/>
          <p14:tracePt t="85530" x="6965950" y="4845050"/>
          <p14:tracePt t="85635" x="6972300" y="4838700"/>
          <p14:tracePt t="85647" x="6978650" y="4838700"/>
          <p14:tracePt t="85923" x="6991350" y="4832350"/>
          <p14:tracePt t="86103" x="6978650" y="4832350"/>
          <p14:tracePt t="86111" x="6965950" y="4832350"/>
          <p14:tracePt t="86119" x="6953250" y="4826000"/>
          <p14:tracePt t="86127" x="6915150" y="4813300"/>
          <p14:tracePt t="86141" x="6883400" y="4806950"/>
          <p14:tracePt t="86158" x="6769100" y="4781550"/>
          <p14:tracePt t="86175" x="6711950" y="4775200"/>
          <p14:tracePt t="86191" x="6673850" y="4775200"/>
          <p14:tracePt t="86208" x="6623050" y="4775200"/>
          <p14:tracePt t="86225" x="6572250" y="4775200"/>
          <p14:tracePt t="86242" x="6508750" y="4781550"/>
          <p14:tracePt t="86258" x="6445250" y="4787900"/>
          <p14:tracePt t="86275" x="6343650" y="4787900"/>
          <p14:tracePt t="86291" x="6299200" y="4794250"/>
          <p14:tracePt t="86308" x="6280150" y="4794250"/>
          <p14:tracePt t="86325" x="6254750" y="4800600"/>
          <p14:tracePt t="86341" x="6229350" y="4800600"/>
          <p14:tracePt t="86358" x="6197600" y="4800600"/>
          <p14:tracePt t="86375" x="6159500" y="4794250"/>
          <p14:tracePt t="86391" x="6121400" y="4787900"/>
          <p14:tracePt t="86408" x="6096000" y="4781550"/>
          <p14:tracePt t="86447" x="6096000" y="4775200"/>
          <p14:tracePt t="86458" x="6108700" y="4768850"/>
          <p14:tracePt t="86475" x="6121400" y="4737100"/>
          <p14:tracePt t="86491" x="6127750" y="4724400"/>
          <p14:tracePt t="86508" x="6146800" y="4705350"/>
          <p14:tracePt t="86525" x="6153150" y="4699000"/>
          <p14:tracePt t="86541" x="6172200" y="4686300"/>
          <p14:tracePt t="86558" x="6197600" y="4654550"/>
          <p14:tracePt t="86574" x="6248400" y="4629150"/>
          <p14:tracePt t="86591" x="6343650" y="4591050"/>
          <p14:tracePt t="86608" x="6457950" y="4552950"/>
          <p14:tracePt t="86625" x="6553200" y="4521200"/>
          <p14:tracePt t="86641" x="6692900" y="4476750"/>
          <p14:tracePt t="86658" x="6737350" y="4464050"/>
          <p14:tracePt t="86675" x="6743700" y="4464050"/>
          <p14:tracePt t="86701" x="6756400" y="4464050"/>
          <p14:tracePt t="86709" x="6769100" y="4495800"/>
          <p14:tracePt t="86724" x="6800850" y="4540250"/>
          <p14:tracePt t="86741" x="6826250" y="4578350"/>
          <p14:tracePt t="86758" x="6838950" y="4603750"/>
          <p14:tracePt t="86791" x="6838950" y="4610100"/>
          <p14:tracePt t="86808" x="6826250" y="4622800"/>
          <p14:tracePt t="86825" x="6807200" y="4622800"/>
          <p14:tracePt t="86841" x="6781800" y="4622800"/>
          <p14:tracePt t="86858" x="6762750" y="4622800"/>
          <p14:tracePt t="86874" x="6750050" y="4622800"/>
          <p14:tracePt t="86891" x="6743700" y="4622800"/>
          <p14:tracePt t="86908" x="6737350" y="4629150"/>
          <p14:tracePt t="86924" x="6731000" y="4635500"/>
          <p14:tracePt t="86941" x="6692900" y="4648200"/>
          <p14:tracePt t="86958" x="6661150" y="4667250"/>
          <p14:tracePt t="86974" x="6616700" y="4673600"/>
          <p14:tracePt t="86991" x="6559550" y="4673600"/>
          <p14:tracePt t="87008" x="6477000" y="4692650"/>
          <p14:tracePt t="87024" x="6311900" y="4730750"/>
          <p14:tracePt t="87041" x="6254750" y="4749800"/>
          <p14:tracePt t="87058" x="6229350" y="4749800"/>
          <p14:tracePt t="87107" x="6223000" y="4749800"/>
          <p14:tracePt t="87119" x="6216650" y="4749800"/>
          <p14:tracePt t="87127" x="6210300" y="4749800"/>
          <p14:tracePt t="87141" x="6184900" y="4749800"/>
          <p14:tracePt t="87158" x="6140450" y="4749800"/>
          <p14:tracePt t="87174" x="6070600" y="4737100"/>
          <p14:tracePt t="87191" x="6038850" y="4730750"/>
          <p14:tracePt t="87208" x="5994400" y="4737100"/>
          <p14:tracePt t="87224" x="5930900" y="4762500"/>
          <p14:tracePt t="87241" x="5835650" y="4787900"/>
          <p14:tracePt t="87258" x="5715000" y="4813300"/>
          <p14:tracePt t="87274" x="5365750" y="4762500"/>
          <p14:tracePt t="87291" x="4845050" y="4692650"/>
          <p14:tracePt t="87308" x="4152900" y="4622800"/>
          <p14:tracePt t="87324" x="3556000" y="4622800"/>
          <p14:tracePt t="87341" x="3124200" y="4584700"/>
          <p14:tracePt t="87358" x="2825750" y="4546600"/>
          <p14:tracePt t="87374" x="2667000" y="4540250"/>
          <p14:tracePt t="87391" x="2565400" y="4546600"/>
          <p14:tracePt t="87408" x="2495550" y="4546600"/>
          <p14:tracePt t="87424" x="2368550" y="4546600"/>
          <p14:tracePt t="87441" x="2139950" y="4502150"/>
          <p14:tracePt t="87457" x="1993900" y="4470400"/>
          <p14:tracePt t="87474" x="1466850" y="4432300"/>
          <p14:tracePt t="87491" x="1308100" y="4400550"/>
          <p14:tracePt t="87507" x="1206500" y="4394200"/>
          <p14:tracePt t="87524" x="1149350" y="4387850"/>
          <p14:tracePt t="87541" x="1123950" y="4381500"/>
          <p14:tracePt t="87557" x="1066800" y="4368800"/>
          <p14:tracePt t="87574" x="990600" y="4356100"/>
          <p14:tracePt t="87591" x="927100" y="4318000"/>
          <p14:tracePt t="87607" x="908050" y="4311650"/>
          <p14:tracePt t="87624" x="901700" y="4311650"/>
          <p14:tracePt t="87641" x="889000" y="4311650"/>
          <p14:tracePt t="87657" x="876300" y="4311650"/>
          <p14:tracePt t="87674" x="850900" y="4311650"/>
          <p14:tracePt t="87691" x="812800" y="4318000"/>
          <p14:tracePt t="87707" x="768350" y="4324350"/>
          <p14:tracePt t="87724" x="736600" y="4324350"/>
          <p14:tracePt t="87741" x="711200" y="4324350"/>
          <p14:tracePt t="87757" x="679450" y="4318000"/>
          <p14:tracePt t="87774" x="615950" y="4311650"/>
          <p14:tracePt t="87791" x="577850" y="4311650"/>
          <p14:tracePt t="87807" x="520700" y="4311650"/>
          <p14:tracePt t="87824" x="495300" y="4298950"/>
          <p14:tracePt t="87841" x="469900" y="4292600"/>
          <p14:tracePt t="87857" x="457200" y="4286250"/>
          <p14:tracePt t="87874" x="444500" y="4279900"/>
          <p14:tracePt t="87923" x="438150" y="4279900"/>
          <p14:tracePt t="87935" x="431800" y="4279900"/>
          <p14:tracePt t="87973" x="431800" y="4273550"/>
          <p14:tracePt t="88919" x="431800" y="4267200"/>
          <p14:tracePt t="88931" x="431800" y="4260850"/>
          <p14:tracePt t="88941" x="431800" y="4254500"/>
          <p14:tracePt t="88981" x="438150" y="4248150"/>
          <p14:tracePt t="88989" x="438150" y="4241800"/>
          <p14:tracePt t="88997" x="444500" y="4235450"/>
          <p14:tracePt t="89009" x="450850" y="4229100"/>
          <p14:tracePt t="89023" x="450850" y="4222750"/>
          <p14:tracePt t="89040" x="457200" y="4216400"/>
          <p14:tracePt t="89103" x="463550" y="4216400"/>
          <p14:tracePt t="89141" x="469900" y="4210050"/>
          <p14:tracePt t="89154" x="469900" y="4203700"/>
          <p14:tracePt t="89161" x="476250" y="4197350"/>
          <p14:tracePt t="89173" x="482600" y="4191000"/>
          <p14:tracePt t="89190" x="488950" y="4178300"/>
          <p14:tracePt t="89207" x="495300" y="4178300"/>
          <p14:tracePt t="89223" x="501650" y="4171950"/>
          <p14:tracePt t="89240" x="501650" y="4159250"/>
          <p14:tracePt t="89257" x="508000" y="4152900"/>
          <p14:tracePt t="89349" x="520700" y="4146550"/>
          <p14:tracePt t="89359" x="520700" y="4140200"/>
          <p14:tracePt t="89367" x="527050" y="4140200"/>
          <p14:tracePt t="90015" x="533400" y="4140200"/>
          <p14:tracePt t="90027" x="539750" y="4140200"/>
          <p14:tracePt t="90035" x="546100" y="4140200"/>
          <p14:tracePt t="90087" x="546100" y="4133850"/>
          <p14:tracePt t="90097" x="552450" y="4133850"/>
          <p14:tracePt t="90289" x="558800" y="4133850"/>
          <p14:tracePt t="90301" x="565150" y="4133850"/>
          <p14:tracePt t="90309" x="571500" y="4127500"/>
          <p14:tracePt t="90323" x="577850" y="4127500"/>
          <p14:tracePt t="90340" x="584200" y="4127500"/>
          <p14:tracePt t="90367" x="590550" y="4127500"/>
          <p14:tracePt t="90626" x="584200" y="4127500"/>
          <p14:tracePt t="90637" x="577850" y="4127500"/>
          <p14:tracePt t="90649" x="571500" y="4127500"/>
          <p14:tracePt t="90665" x="565150" y="4127500"/>
          <p14:tracePt t="90687" x="558800" y="4127500"/>
          <p14:tracePt t="90789" x="552450" y="4127500"/>
          <p14:tracePt t="91057" x="546100" y="4127500"/>
          <p14:tracePt t="91355" x="539750" y="4127500"/>
          <p14:tracePt t="91367" x="533400" y="4133850"/>
          <p14:tracePt t="91563" x="527050" y="4133850"/>
          <p14:tracePt t="92403" x="546100" y="4114800"/>
          <p14:tracePt t="92411" x="577850" y="4089400"/>
          <p14:tracePt t="92417" x="628650" y="4038600"/>
          <p14:tracePt t="92425" x="698500" y="3994150"/>
          <p14:tracePt t="92439" x="781050" y="3917950"/>
          <p14:tracePt t="92455" x="1047750" y="3695700"/>
          <p14:tracePt t="92472" x="1454150" y="3467100"/>
          <p14:tracePt t="92488" x="2273300" y="3181350"/>
          <p14:tracePt t="92505" x="3016250" y="2978150"/>
          <p14:tracePt t="92522" x="3549650" y="2851150"/>
          <p14:tracePt t="92539" x="3835400" y="2806700"/>
          <p14:tracePt t="92555" x="3949700" y="2768600"/>
          <p14:tracePt t="92572" x="3981450" y="2743200"/>
          <p14:tracePt t="92589" x="4025900" y="2705100"/>
          <p14:tracePt t="92605" x="4044950" y="2679700"/>
          <p14:tracePt t="92622" x="4051300" y="2679700"/>
          <p14:tracePt t="92639" x="4064000" y="2673350"/>
          <p14:tracePt t="92655" x="4121150" y="2654300"/>
          <p14:tracePt t="92657" x="4171950" y="2641600"/>
          <p14:tracePt t="92672" x="4375150" y="2641600"/>
          <p14:tracePt t="92689" x="4629150" y="2609850"/>
          <p14:tracePt t="92705" x="4895850" y="2520950"/>
          <p14:tracePt t="92722" x="5181600" y="2387600"/>
          <p14:tracePt t="92738" x="5340350" y="2317750"/>
          <p14:tracePt t="92755" x="5416550" y="2298700"/>
          <p14:tracePt t="92789" x="5410200" y="2317750"/>
          <p14:tracePt t="92805" x="5410200" y="2374900"/>
          <p14:tracePt t="92822" x="5429250" y="2425700"/>
          <p14:tracePt t="92838" x="5435600" y="2438400"/>
          <p14:tracePt t="92855" x="5435600" y="2451100"/>
          <p14:tracePt t="92872" x="5435600" y="2470150"/>
          <p14:tracePt t="92948" x="5435600" y="2482850"/>
          <p14:tracePt t="92957" x="5422900" y="2501900"/>
          <p14:tracePt t="92965" x="5410200" y="2514600"/>
          <p14:tracePt t="92972" x="5397500" y="2527300"/>
          <p14:tracePt t="92988" x="5378450" y="2552700"/>
          <p14:tracePt t="93005" x="5365750" y="2565400"/>
          <p14:tracePt t="93022" x="5359400" y="2565400"/>
          <p14:tracePt t="93059" x="5359400" y="2571750"/>
          <p14:tracePt t="93387" x="5359400" y="2584450"/>
          <p14:tracePt t="93395" x="5359400" y="2597150"/>
          <p14:tracePt t="93403" x="5359400" y="2609850"/>
          <p14:tracePt t="93410" x="5359400" y="2622550"/>
          <p14:tracePt t="93421" x="5359400" y="2635250"/>
          <p14:tracePt t="93438" x="5359400" y="2654300"/>
          <p14:tracePt t="93455" x="5359400" y="2673350"/>
          <p14:tracePt t="93472" x="5359400" y="2692400"/>
          <p14:tracePt t="93488" x="5359400" y="2717800"/>
          <p14:tracePt t="93505" x="5353050" y="2724150"/>
          <p14:tracePt t="93521" x="5346700" y="2730500"/>
          <p14:tracePt t="93538" x="5346700" y="2736850"/>
          <p14:tracePt t="94039" x="5340350" y="2743200"/>
          <p14:tracePt t="94051" x="5334000" y="2743200"/>
          <p14:tracePt t="94059" x="5327650" y="2743200"/>
          <p14:tracePt t="94071" x="5327650" y="2749550"/>
          <p14:tracePt t="94088" x="5321300" y="2749550"/>
          <p14:tracePt t="94358" x="5314950" y="2749550"/>
          <p14:tracePt t="94457" x="5308600" y="2749550"/>
          <p14:tracePt t="94473" x="5302250" y="2749550"/>
          <p14:tracePt t="94478" x="5295900" y="2749550"/>
          <p14:tracePt t="94495" x="5289550" y="2749550"/>
          <p14:tracePt t="94519" x="5283200" y="2749550"/>
          <p14:tracePt t="94585" x="5276850" y="2749550"/>
          <p14:tracePt t="94610" x="5264150" y="2749550"/>
          <p14:tracePt t="94622" x="5257800" y="2749550"/>
          <p14:tracePt t="94925" x="5251450" y="2749550"/>
          <p14:tracePt t="94936" x="5245100" y="2755900"/>
          <p14:tracePt t="94953" x="5238750" y="2755900"/>
          <p14:tracePt t="95643" x="5232400" y="2755900"/>
          <p14:tracePt t="95651" x="5219700" y="2755900"/>
          <p14:tracePt t="95659" x="5207000" y="2755900"/>
          <p14:tracePt t="95670" x="5194300" y="2755900"/>
          <p14:tracePt t="95687" x="5181600" y="2762250"/>
          <p14:tracePt t="95791" x="5175250" y="2762250"/>
          <p14:tracePt t="95802" x="5168900" y="2762250"/>
          <p14:tracePt t="95811" x="5162550" y="2762250"/>
          <p14:tracePt t="95820" x="5156200" y="2762250"/>
          <p14:tracePt t="98213" x="5162550" y="2755900"/>
          <p14:tracePt t="98221" x="5168900" y="2755900"/>
          <p14:tracePt t="98229" x="5181600" y="2755900"/>
          <p14:tracePt t="98237" x="5187950" y="2749550"/>
          <p14:tracePt t="98258" x="5187950" y="2743200"/>
          <p14:tracePt t="98269" x="5194300" y="2743200"/>
          <p14:tracePt t="98286" x="5200650" y="2736850"/>
          <p14:tracePt t="98303" x="5213350" y="2730500"/>
          <p14:tracePt t="98319" x="5226050" y="2724150"/>
          <p14:tracePt t="98336" x="5251450" y="2711450"/>
          <p14:tracePt t="98353" x="5270500" y="2711450"/>
          <p14:tracePt t="98369" x="5289550" y="2705100"/>
          <p14:tracePt t="98386" x="5302250" y="2705100"/>
          <p14:tracePt t="98403" x="5308600" y="2705100"/>
          <p14:tracePt t="98419" x="5327650" y="2705100"/>
          <p14:tracePt t="98436" x="5353050" y="2705100"/>
          <p14:tracePt t="98453" x="5378450" y="2698750"/>
          <p14:tracePt t="98469" x="5391150" y="2698750"/>
          <p14:tracePt t="98486" x="5403850" y="2692400"/>
          <p14:tracePt t="98503" x="5416550" y="2692400"/>
          <p14:tracePt t="98536" x="5422900" y="2692400"/>
          <p14:tracePt t="98553" x="5429250" y="2692400"/>
          <p14:tracePt t="98569" x="5435600" y="2692400"/>
          <p14:tracePt t="98586" x="5461000" y="2686050"/>
          <p14:tracePt t="98603" x="5486400" y="2686050"/>
          <p14:tracePt t="98619" x="5505450" y="2686050"/>
          <p14:tracePt t="98636" x="5511800" y="2686050"/>
          <p14:tracePt t="98652" x="5524500" y="2686050"/>
          <p14:tracePt t="98669" x="5537200" y="2686050"/>
          <p14:tracePt t="98686" x="5562600" y="2686050"/>
          <p14:tracePt t="98702" x="5588000" y="2686050"/>
          <p14:tracePt t="98719" x="5607050" y="2686050"/>
          <p14:tracePt t="98763" x="5613400" y="2686050"/>
          <p14:tracePt t="98779" x="5619750" y="2686050"/>
          <p14:tracePt t="98786" x="5632450" y="2686050"/>
          <p14:tracePt t="98802" x="5657850" y="2686050"/>
          <p14:tracePt t="98819" x="5689600" y="2692400"/>
          <p14:tracePt t="98836" x="5715000" y="2692400"/>
          <p14:tracePt t="98852" x="5740400" y="2705100"/>
          <p14:tracePt t="98869" x="5765800" y="2711450"/>
          <p14:tracePt t="98886" x="5784850" y="2717800"/>
          <p14:tracePt t="98902" x="5797550" y="2717800"/>
          <p14:tracePt t="98919" x="5810250" y="2717800"/>
          <p14:tracePt t="98936" x="5829300" y="2724150"/>
          <p14:tracePt t="98952" x="5848350" y="2724150"/>
          <p14:tracePt t="98955" x="5861050" y="2724150"/>
          <p14:tracePt t="98969" x="5873750" y="2724150"/>
          <p14:tracePt t="98986" x="5880100" y="2724150"/>
          <p14:tracePt t="99002" x="5892800" y="2724150"/>
          <p14:tracePt t="99019" x="5905500" y="2724150"/>
          <p14:tracePt t="99036" x="5924550" y="2724150"/>
          <p14:tracePt t="99052" x="5962650" y="2724150"/>
          <p14:tracePt t="99069" x="6007100" y="2730500"/>
          <p14:tracePt t="99086" x="6064250" y="2730500"/>
          <p14:tracePt t="99102" x="6108700" y="2730500"/>
          <p14:tracePt t="99119" x="6134100" y="2730500"/>
          <p14:tracePt t="99135" x="6146800" y="2730500"/>
          <p14:tracePt t="99169" x="6153150" y="2724150"/>
          <p14:tracePt t="99193" x="6159500" y="2724150"/>
          <p14:tracePt t="99202" x="6165850" y="2724150"/>
          <p14:tracePt t="99219" x="6178550" y="2724150"/>
          <p14:tracePt t="99235" x="6197600" y="2724150"/>
          <p14:tracePt t="99252" x="6216650" y="2724150"/>
          <p14:tracePt t="99269" x="6223000" y="2724150"/>
          <p14:tracePt t="99381" x="6229350" y="2724150"/>
          <p14:tracePt t="101357" x="6235700" y="2724150"/>
          <p14:tracePt t="101859" x="6242050" y="2724150"/>
          <p14:tracePt t="101874" x="6254750" y="2717800"/>
          <p14:tracePt t="101881" x="6273800" y="2711450"/>
          <p14:tracePt t="101888" x="6299200" y="2705100"/>
          <p14:tracePt t="101901" x="6324600" y="2686050"/>
          <p14:tracePt t="101918" x="6350000" y="2673350"/>
          <p14:tracePt t="101934" x="6362700" y="2667000"/>
          <p14:tracePt t="104259" x="6369050" y="2667000"/>
          <p14:tracePt t="104267" x="6375400" y="2660650"/>
          <p14:tracePt t="104275" x="6388100" y="2654300"/>
          <p14:tracePt t="104283" x="6400800" y="2647950"/>
          <p14:tracePt t="104300" x="6419850" y="2641600"/>
          <p14:tracePt t="104317" x="6426200" y="2641600"/>
          <p14:tracePt t="104350" x="6432550" y="2641600"/>
          <p14:tracePt t="104367" x="6438900" y="2641600"/>
          <p14:tracePt t="104383" x="6445250" y="2635250"/>
          <p14:tracePt t="104400" x="6457950" y="2635250"/>
          <p14:tracePt t="104599" x="6457950" y="2628900"/>
          <p14:tracePt t="104739" x="6451600" y="2622550"/>
          <p14:tracePt t="104747" x="6445250" y="2616200"/>
          <p14:tracePt t="104755" x="6445250" y="2609850"/>
          <p14:tracePt t="104766" x="6438900" y="2609850"/>
          <p14:tracePt t="104793" x="6432550" y="2609850"/>
          <p14:tracePt t="106735" x="6419850" y="2609850"/>
          <p14:tracePt t="106743" x="6413500" y="2609850"/>
          <p14:tracePt t="107113" x="6413500" y="2603500"/>
          <p14:tracePt t="107133" x="6413500" y="2597150"/>
          <p14:tracePt t="107141" x="6413500" y="2590800"/>
          <p14:tracePt t="107149" x="6419850" y="2590800"/>
          <p14:tracePt t="107191" x="6419850" y="2584450"/>
          <p14:tracePt t="107207" x="6419850" y="2578100"/>
          <p14:tracePt t="107215" x="6419850" y="2565400"/>
          <p14:tracePt t="107231" x="6419850" y="2559050"/>
          <p14:tracePt t="107239" x="6419850" y="2546350"/>
          <p14:tracePt t="107248" x="6419850" y="2540000"/>
          <p14:tracePt t="107265" x="6419850" y="2520950"/>
          <p14:tracePt t="107282" x="6419850" y="2514600"/>
          <p14:tracePt t="107299" x="6419850" y="2501900"/>
          <p14:tracePt t="107315" x="6419850" y="2482850"/>
          <p14:tracePt t="107332" x="6426200" y="2463800"/>
          <p14:tracePt t="107349" x="6432550" y="2438400"/>
          <p14:tracePt t="107365" x="6445250" y="2413000"/>
          <p14:tracePt t="107382" x="6457950" y="2381250"/>
          <p14:tracePt t="107398" x="6470650" y="2355850"/>
          <p14:tracePt t="107415" x="6477000" y="2330450"/>
          <p14:tracePt t="107432" x="6502400" y="2292350"/>
          <p14:tracePt t="107448" x="6521450" y="2266950"/>
          <p14:tracePt t="107465" x="6540500" y="2241550"/>
          <p14:tracePt t="107482" x="6553200" y="2216150"/>
          <p14:tracePt t="107498" x="6565900" y="2197100"/>
          <p14:tracePt t="107515" x="6565900" y="2190750"/>
          <p14:tracePt t="107532" x="6565900" y="2184400"/>
          <p14:tracePt t="107548" x="6572250" y="2178050"/>
          <p14:tracePt t="107565" x="6584950" y="2159000"/>
          <p14:tracePt t="107582" x="6584950" y="2152650"/>
          <p14:tracePt t="107598" x="6591300" y="2152650"/>
          <p14:tracePt t="107649" x="6591300" y="2146300"/>
          <p14:tracePt t="108329" x="6597650" y="2146300"/>
          <p14:tracePt t="108351" x="6604000" y="2146300"/>
          <p14:tracePt t="108624" x="6610350" y="2146300"/>
          <p14:tracePt t="108687" x="6616700" y="2152650"/>
          <p14:tracePt t="108699" x="6623050" y="2152650"/>
          <p14:tracePt t="108735" x="6629400" y="2159000"/>
          <p14:tracePt t="108859" x="6629400" y="2165350"/>
          <p14:tracePt t="108933" x="6635750" y="2171700"/>
          <p14:tracePt t="108949" x="6635750" y="2178050"/>
          <p14:tracePt t="108957" x="6635750" y="2190750"/>
          <p14:tracePt t="108965" x="6635750" y="2197100"/>
          <p14:tracePt t="108981" x="6635750" y="2203450"/>
          <p14:tracePt t="109007" x="6635750" y="2209800"/>
          <p14:tracePt t="109035" x="6635750" y="2216150"/>
          <p14:tracePt t="109046" x="6635750" y="2222500"/>
          <p14:tracePt t="109055" x="6635750" y="2235200"/>
          <p14:tracePt t="109075" x="6635750" y="2241550"/>
          <p14:tracePt t="109081" x="6635750" y="2247900"/>
          <p14:tracePt t="109098" x="6635750" y="2260600"/>
          <p14:tracePt t="109114" x="6635750" y="2266950"/>
          <p14:tracePt t="109131" x="6635750" y="2273300"/>
          <p14:tracePt t="109166" x="6642100" y="2279650"/>
          <p14:tracePt t="109181" x="6642100" y="2286000"/>
          <p14:tracePt t="109198" x="6642100" y="2298700"/>
          <p14:tracePt t="109214" x="6642100" y="2311400"/>
          <p14:tracePt t="109231" x="6648450" y="2317750"/>
          <p14:tracePt t="109248" x="6648450" y="2324100"/>
          <p14:tracePt t="109264" x="6648450" y="2330450"/>
          <p14:tracePt t="109281" x="6648450" y="2336800"/>
          <p14:tracePt t="109298" x="6648450" y="2343150"/>
          <p14:tracePt t="109317" x="6648450" y="2349500"/>
          <p14:tracePt t="109331" x="6654800" y="2349500"/>
          <p14:tracePt t="109348" x="6654800" y="2355850"/>
          <p14:tracePt t="109364" x="6654800" y="2362200"/>
          <p14:tracePt t="109381" x="6654800" y="2368550"/>
          <p14:tracePt t="109417" x="6654800" y="2374900"/>
          <p14:tracePt t="109445" x="6661150" y="2381250"/>
          <p14:tracePt t="109465" x="6661150" y="2387600"/>
          <p14:tracePt t="109517" x="6661150" y="2393950"/>
          <p14:tracePt t="109527" x="6667500" y="2400300"/>
          <p14:tracePt t="109535" x="6667500" y="2406650"/>
          <p14:tracePt t="109547" x="6667500" y="2413000"/>
          <p14:tracePt t="109564" x="6680200" y="2425700"/>
          <p14:tracePt t="109581" x="6686550" y="2444750"/>
          <p14:tracePt t="109597" x="6692900" y="2451100"/>
          <p14:tracePt t="109631" x="6692900" y="2457450"/>
          <p14:tracePt t="109647" x="6699250" y="2463800"/>
          <p14:tracePt t="109664" x="6705600" y="2470150"/>
          <p14:tracePt t="109681" x="6705600" y="2489200"/>
          <p14:tracePt t="109697" x="6718300" y="2508250"/>
          <p14:tracePt t="109714" x="6724650" y="2533650"/>
          <p14:tracePt t="109731" x="6737350" y="2552700"/>
          <p14:tracePt t="109747" x="6743700" y="2565400"/>
          <p14:tracePt t="109764" x="6743700" y="2571750"/>
          <p14:tracePt t="109819" x="6743700" y="2578100"/>
          <p14:tracePt t="109827" x="6743700" y="2584450"/>
          <p14:tracePt t="109839" x="6743700" y="2590800"/>
          <p14:tracePt t="109901" x="6750050" y="2597150"/>
          <p14:tracePt t="109913" x="6756400" y="2603500"/>
          <p14:tracePt t="109921" x="6756400" y="2609850"/>
          <p14:tracePt t="110561" x="6756400" y="2616200"/>
          <p14:tracePt t="110573" x="6756400" y="2622550"/>
          <p14:tracePt t="110583" x="6756400" y="2628900"/>
          <p14:tracePt t="111133" x="6756400" y="2635250"/>
          <p14:tracePt t="111223" x="6756400" y="2641600"/>
          <p14:tracePt t="111247" x="6750050" y="2647950"/>
          <p14:tracePt t="111269" x="6750050" y="2654300"/>
          <p14:tracePt t="111281" x="6750050" y="2660650"/>
          <p14:tracePt t="111289" x="6750050" y="2667000"/>
          <p14:tracePt t="111338" x="6750050" y="2673350"/>
          <p14:tracePt t="111617" x="6743700" y="2679700"/>
          <p14:tracePt t="111629" x="6737350" y="2692400"/>
          <p14:tracePt t="111637" x="6724650" y="2705100"/>
          <p14:tracePt t="111647" x="6711950" y="2711450"/>
          <p14:tracePt t="111663" x="6699250" y="2717800"/>
          <p14:tracePt t="111680" x="6686550" y="2730500"/>
          <p14:tracePt t="111697" x="6680200" y="2730500"/>
          <p14:tracePt t="111805" x="6673850" y="2730500"/>
          <p14:tracePt t="111819" x="6667500" y="2736850"/>
          <p14:tracePt t="111827" x="6654800" y="2736850"/>
          <p14:tracePt t="111843" x="6642100" y="2736850"/>
          <p14:tracePt t="111851" x="6635750" y="2736850"/>
          <p14:tracePt t="111863" x="6629400" y="2736850"/>
          <p14:tracePt t="111880" x="6623050" y="2736850"/>
          <p14:tracePt t="111896" x="6610350" y="2736850"/>
          <p14:tracePt t="111913" x="6584950" y="2743200"/>
          <p14:tracePt t="111930" x="6559550" y="2743200"/>
          <p14:tracePt t="111946" x="6534150" y="2749550"/>
          <p14:tracePt t="111963" x="6508750" y="2749550"/>
          <p14:tracePt t="111980" x="6470650" y="2749550"/>
          <p14:tracePt t="111996" x="6457950" y="2749550"/>
          <p14:tracePt t="112013" x="6438900" y="2749550"/>
          <p14:tracePt t="112030" x="6413500" y="2749550"/>
          <p14:tracePt t="112047" x="6394450" y="2749550"/>
          <p14:tracePt t="112063" x="6369050" y="2749550"/>
          <p14:tracePt t="112080" x="6350000" y="2749550"/>
          <p14:tracePt t="112096" x="6318250" y="2743200"/>
          <p14:tracePt t="112113" x="6305550" y="2736850"/>
          <p14:tracePt t="112130" x="6280150" y="2730500"/>
          <p14:tracePt t="112146" x="6248400" y="2730500"/>
          <p14:tracePt t="112163" x="6178550" y="2730500"/>
          <p14:tracePt t="112180" x="6089650" y="2730500"/>
          <p14:tracePt t="112196" x="6026150" y="2743200"/>
          <p14:tracePt t="112213" x="5994400" y="2749550"/>
          <p14:tracePt t="112273" x="5981700" y="2749550"/>
          <p14:tracePt t="112281" x="5962650" y="2749550"/>
          <p14:tracePt t="112289" x="5924550" y="2755900"/>
          <p14:tracePt t="112296" x="5867400" y="2774950"/>
          <p14:tracePt t="112313" x="5759450" y="2800350"/>
          <p14:tracePt t="112330" x="5657850" y="2819400"/>
          <p14:tracePt t="112346" x="5588000" y="2825750"/>
          <p14:tracePt t="112363" x="5562600" y="2825750"/>
          <p14:tracePt t="112379" x="5549900" y="2825750"/>
          <p14:tracePt t="112413" x="5530850" y="2825750"/>
          <p14:tracePt t="112429" x="5505450" y="2825750"/>
          <p14:tracePt t="112446" x="5480050" y="2819400"/>
          <p14:tracePt t="112463" x="5467350" y="2819400"/>
          <p14:tracePt t="112479" x="5448300" y="2819400"/>
          <p14:tracePt t="112496" x="5435600" y="2819400"/>
          <p14:tracePt t="112513" x="5429250" y="2819400"/>
          <p14:tracePt t="112529" x="5422900" y="2819400"/>
          <p14:tracePt t="112546" x="5410200" y="2819400"/>
          <p14:tracePt t="112563" x="5391150" y="2813050"/>
          <p14:tracePt t="112580" x="5359400" y="2806700"/>
          <p14:tracePt t="112596" x="5308600" y="2800350"/>
          <p14:tracePt t="112613" x="5226050" y="2800350"/>
          <p14:tracePt t="112629" x="5200650" y="2800350"/>
          <p14:tracePt t="112646" x="5162550" y="2813050"/>
          <p14:tracePt t="112663" x="5137150" y="2819400"/>
          <p14:tracePt t="112679" x="5111750" y="2832100"/>
          <p14:tracePt t="112696" x="5086350" y="2832100"/>
          <p14:tracePt t="112713" x="5054600" y="2838450"/>
          <p14:tracePt t="112729" x="5041900" y="2844800"/>
          <p14:tracePt t="112746" x="4991100" y="2863850"/>
          <p14:tracePt t="112763" x="4972050" y="2876550"/>
          <p14:tracePt t="112779" x="4965700" y="2876550"/>
          <p14:tracePt t="112905" x="4972050" y="2876550"/>
          <p14:tracePt t="112918" x="4978400" y="2876550"/>
          <p14:tracePt t="112941" x="4984750" y="2876550"/>
          <p14:tracePt t="113921" x="4991100" y="2876550"/>
          <p14:tracePt t="113933" x="4997450" y="2876550"/>
          <p14:tracePt t="113955" x="5003800" y="2876550"/>
          <p14:tracePt t="113983" x="5010150" y="2876550"/>
          <p14:tracePt t="114033" x="5016500" y="2870200"/>
          <p14:tracePt t="114043" x="5022850" y="2863850"/>
          <p14:tracePt t="114049" x="5035550" y="2857500"/>
          <p14:tracePt t="114062" x="5048250" y="2857500"/>
          <p14:tracePt t="114079" x="5073650" y="2851150"/>
          <p14:tracePt t="114095" x="5099050" y="2844800"/>
          <p14:tracePt t="114139" x="5099050" y="2838450"/>
          <p14:tracePt t="114152" x="5111750" y="2832100"/>
          <p14:tracePt t="114162" x="5124450" y="2819400"/>
          <p14:tracePt t="114179" x="5149850" y="2806700"/>
          <p14:tracePt t="114195" x="5187950" y="2787650"/>
          <p14:tracePt t="114212" x="5207000" y="2781300"/>
          <p14:tracePt t="114229" x="5238750" y="2781300"/>
          <p14:tracePt t="114245" x="5264150" y="2781300"/>
          <p14:tracePt t="114262" x="5289550" y="2774950"/>
          <p14:tracePt t="114279" x="5314950" y="2762250"/>
          <p14:tracePt t="114295" x="5353050" y="2749550"/>
          <p14:tracePt t="114312" x="5384800" y="2730500"/>
          <p14:tracePt t="114329" x="5435600" y="2705100"/>
          <p14:tracePt t="114345" x="5467350" y="2686050"/>
          <p14:tracePt t="114362" x="5518150" y="2673350"/>
          <p14:tracePt t="114379" x="5537200" y="2673350"/>
          <p14:tracePt t="114395" x="5549900" y="2667000"/>
          <p14:tracePt t="114412" x="5575300" y="2667000"/>
          <p14:tracePt t="114429" x="5626100" y="2660650"/>
          <p14:tracePt t="114445" x="5683250" y="2635250"/>
          <p14:tracePt t="114462" x="5759450" y="2616200"/>
          <p14:tracePt t="114479" x="5791200" y="2603500"/>
          <p14:tracePt t="114495" x="5816600" y="2597150"/>
          <p14:tracePt t="114512" x="5842000" y="2597150"/>
          <p14:tracePt t="114529" x="5873750" y="2597150"/>
          <p14:tracePt t="114545" x="5930900" y="2597150"/>
          <p14:tracePt t="114562" x="5969000" y="2597150"/>
          <p14:tracePt t="114579" x="6000750" y="2597150"/>
          <p14:tracePt t="114595" x="6026150" y="2597150"/>
          <p14:tracePt t="114612" x="6064250" y="2584450"/>
          <p14:tracePt t="114629" x="6083300" y="2578100"/>
          <p14:tracePt t="114645" x="6102350" y="2578100"/>
          <p14:tracePt t="114662" x="6127750" y="2578100"/>
          <p14:tracePt t="114678" x="6140450" y="2578100"/>
          <p14:tracePt t="114695" x="6159500" y="2578100"/>
          <p14:tracePt t="114712" x="6191250" y="2578100"/>
          <p14:tracePt t="114728" x="6210300" y="2578100"/>
          <p14:tracePt t="114745" x="6216650" y="2578100"/>
          <p14:tracePt t="114790" x="6229350" y="2578100"/>
          <p14:tracePt t="114799" x="6235700" y="2584450"/>
          <p14:tracePt t="114812" x="6242050" y="2584450"/>
          <p14:tracePt t="114828" x="6248400" y="2584450"/>
          <p14:tracePt t="114845" x="6261100" y="2584450"/>
          <p14:tracePt t="114979" x="6267450" y="2584450"/>
          <p14:tracePt t="114991" x="6273800" y="2584450"/>
          <p14:tracePt t="114999" x="6280150" y="2584450"/>
          <p14:tracePt t="115012" x="6286500" y="2584450"/>
          <p14:tracePt t="115081" x="6292850" y="2584450"/>
          <p14:tracePt t="115114" x="6299200" y="2584450"/>
          <p14:tracePt t="115213" x="6311900" y="2590800"/>
          <p14:tracePt t="115229" x="6318250" y="2590800"/>
          <p14:tracePt t="115237" x="6324600" y="2590800"/>
          <p14:tracePt t="115357" x="6330950" y="2590800"/>
          <p14:tracePt t="115603" x="6324600" y="2590800"/>
          <p14:tracePt t="115611" x="6318250" y="2590800"/>
          <p14:tracePt t="115619" x="6311900" y="2590800"/>
          <p14:tracePt t="115628" x="6305550" y="2590800"/>
          <p14:tracePt t="115645" x="6292850" y="2597150"/>
          <p14:tracePt t="115661" x="6273800" y="2597150"/>
          <p14:tracePt t="115678" x="6248400" y="2603500"/>
          <p14:tracePt t="115695" x="6223000" y="2609850"/>
          <p14:tracePt t="115711" x="6197600" y="2616200"/>
          <p14:tracePt t="115728" x="6159500" y="2622550"/>
          <p14:tracePt t="115745" x="6064250" y="2673350"/>
          <p14:tracePt t="115761" x="5969000" y="2705100"/>
          <p14:tracePt t="115778" x="5842000" y="2743200"/>
          <p14:tracePt t="115795" x="5708650" y="2774950"/>
          <p14:tracePt t="115811" x="5607050" y="2787650"/>
          <p14:tracePt t="115828" x="5518150" y="2813050"/>
          <p14:tracePt t="115845" x="5473700" y="2832100"/>
          <p14:tracePt t="115861" x="5448300" y="2832100"/>
          <p14:tracePt t="115878" x="5422900" y="2832100"/>
          <p14:tracePt t="115895" x="5391150" y="2825750"/>
          <p14:tracePt t="115911" x="5359400" y="2825750"/>
          <p14:tracePt t="115928" x="5327650" y="2819400"/>
          <p14:tracePt t="115945" x="5283200" y="2819400"/>
          <p14:tracePt t="115961" x="5232400" y="2838450"/>
          <p14:tracePt t="115978" x="5156200" y="2857500"/>
          <p14:tracePt t="115995" x="5111750" y="2882900"/>
          <p14:tracePt t="116011" x="5060950" y="2889250"/>
          <p14:tracePt t="116028" x="4972050" y="2889250"/>
          <p14:tracePt t="116045" x="4902200" y="2889250"/>
          <p14:tracePt t="116061" x="4845050" y="2889250"/>
          <p14:tracePt t="116078" x="4794250" y="2895600"/>
          <p14:tracePt t="116094" x="4743450" y="2901950"/>
          <p14:tracePt t="116111" x="4718050" y="2908300"/>
          <p14:tracePt t="116128" x="4711700" y="2908300"/>
          <p14:tracePt t="116145" x="4705350" y="2908300"/>
          <p14:tracePt t="116195" x="4699000" y="2914650"/>
          <p14:tracePt t="116205" x="4686300" y="2921000"/>
          <p14:tracePt t="116213" x="4673600" y="2927350"/>
          <p14:tracePt t="116228" x="4667250" y="2927350"/>
          <p14:tracePt t="116244" x="4584700" y="2959100"/>
          <p14:tracePt t="116261" x="4533900" y="2959100"/>
          <p14:tracePt t="116278" x="4521200" y="2959100"/>
          <p14:tracePt t="116295" x="4514850" y="2959100"/>
          <p14:tracePt t="116328" x="4508500" y="2959100"/>
          <p14:tracePt t="116344" x="4483100" y="2978150"/>
          <p14:tracePt t="116361" x="4419600" y="2997200"/>
          <p14:tracePt t="116378" x="4324350" y="3022600"/>
          <p14:tracePt t="116394" x="4273550" y="3048000"/>
          <p14:tracePt t="116411" x="4241800" y="3054350"/>
          <p14:tracePt t="116428" x="4235450" y="3054350"/>
          <p14:tracePt t="116444" x="4229100" y="3054350"/>
          <p14:tracePt t="116478" x="4191000" y="3060700"/>
          <p14:tracePt t="116494" x="4095750" y="3086100"/>
          <p14:tracePt t="116511" x="3917950" y="3143250"/>
          <p14:tracePt t="116528" x="3803650" y="3181350"/>
          <p14:tracePt t="116544" x="3695700" y="3206750"/>
          <p14:tracePt t="116561" x="3670300" y="3219450"/>
          <p14:tracePt t="116578" x="3663950" y="3219450"/>
          <p14:tracePt t="116594" x="3657600" y="3219450"/>
          <p14:tracePt t="116628" x="3638550" y="3219450"/>
          <p14:tracePt t="116644" x="3613150" y="3213100"/>
          <p14:tracePt t="116661" x="3568700" y="3219450"/>
          <p14:tracePt t="116678" x="3549650" y="3225800"/>
          <p14:tracePt t="116695" x="3543300" y="3225800"/>
          <p14:tracePt t="116751" x="3530600" y="3225800"/>
          <p14:tracePt t="116759" x="3517900" y="3232150"/>
          <p14:tracePt t="116767" x="3498850" y="3238500"/>
          <p14:tracePt t="116778" x="3467100" y="3244850"/>
          <p14:tracePt t="116794" x="3403600" y="3270250"/>
          <p14:tracePt t="116811" x="3378200" y="3282950"/>
          <p14:tracePt t="116828" x="3352800" y="3295650"/>
          <p14:tracePt t="116844" x="3314700" y="3327400"/>
          <p14:tracePt t="116861" x="3289300" y="3333750"/>
          <p14:tracePt t="116878" x="3244850" y="3359150"/>
          <p14:tracePt t="116894" x="3168650" y="3390900"/>
          <p14:tracePt t="116911" x="3073400" y="3416300"/>
          <p14:tracePt t="116927" x="3022600" y="3441700"/>
          <p14:tracePt t="116944" x="2990850" y="3454400"/>
          <p14:tracePt t="116961" x="2965450" y="3460750"/>
          <p14:tracePt t="116977" x="2959100" y="3460750"/>
          <p14:tracePt t="117061" x="2952750" y="3460750"/>
          <p14:tracePt t="117072" x="2946400" y="3467100"/>
          <p14:tracePt t="117078" x="2940050" y="3467100"/>
          <p14:tracePt t="117094" x="2933700" y="3467100"/>
          <p14:tracePt t="117111" x="2908300" y="3473450"/>
          <p14:tracePt t="117127" x="2889250" y="3473450"/>
          <p14:tracePt t="117181" x="2882900" y="3473450"/>
          <p14:tracePt t="117189" x="2870200" y="3473450"/>
          <p14:tracePt t="117197" x="2857500" y="3473450"/>
          <p14:tracePt t="117211" x="2844800" y="3473450"/>
          <p14:tracePt t="117227" x="2825750" y="3473450"/>
          <p14:tracePt t="117244" x="2794000" y="3473450"/>
          <p14:tracePt t="117261" x="2781300" y="3473450"/>
          <p14:tracePt t="117325" x="2774950" y="3473450"/>
          <p14:tracePt t="117389" x="2768600" y="3473450"/>
          <p14:tracePt t="117399" x="2762250" y="3473450"/>
          <p14:tracePt t="117431" x="2755900" y="3473450"/>
          <p14:tracePt t="117455" x="2749550" y="3473450"/>
          <p14:tracePt t="117471" x="2743200" y="3473450"/>
          <p14:tracePt t="117533" x="2736850" y="3473450"/>
          <p14:tracePt t="117545" x="2730500" y="3473450"/>
          <p14:tracePt t="117553" x="2724150" y="3473450"/>
          <p14:tracePt t="117561" x="2717800" y="3473450"/>
          <p14:tracePt t="117577" x="2705100" y="3473450"/>
          <p14:tracePt t="117594" x="2692400" y="3473450"/>
          <p14:tracePt t="117611" x="2679700" y="3473450"/>
          <p14:tracePt t="117627" x="2654300" y="3473450"/>
          <p14:tracePt t="117644" x="2641600" y="3473450"/>
          <p14:tracePt t="117760" x="2635250" y="3473450"/>
          <p14:tracePt t="117771" x="2628900" y="3473450"/>
          <p14:tracePt t="117791" x="2622550" y="3473450"/>
          <p14:tracePt t="117809" x="2616200" y="3473450"/>
          <p14:tracePt t="117817" x="2609850" y="3473450"/>
          <p14:tracePt t="117827" x="2603500" y="3467100"/>
          <p14:tracePt t="117844" x="2584450" y="3454400"/>
          <p14:tracePt t="117860" x="2565400" y="3441700"/>
          <p14:tracePt t="117877" x="2546350" y="3429000"/>
          <p14:tracePt t="117894" x="2533650" y="3416300"/>
          <p14:tracePt t="117910" x="2527300" y="3409950"/>
          <p14:tracePt t="117927" x="2514600" y="3403600"/>
          <p14:tracePt t="117944" x="2501900" y="3397250"/>
          <p14:tracePt t="117960" x="2476500" y="3378200"/>
          <p14:tracePt t="117977" x="2451100" y="3352800"/>
          <p14:tracePt t="117994" x="2432050" y="3327400"/>
          <p14:tracePt t="118010" x="2413000" y="3308350"/>
          <p14:tracePt t="118027" x="2400300" y="3295650"/>
          <p14:tracePt t="118044" x="2393950" y="3295650"/>
          <p14:tracePt t="118077" x="2387600" y="3295650"/>
          <p14:tracePt t="118094" x="2387600" y="3289300"/>
          <p14:tracePt t="118127" x="2381250" y="3282950"/>
          <p14:tracePt t="118135" x="2381250" y="3276600"/>
          <p14:tracePt t="118144" x="2374900" y="3270250"/>
          <p14:tracePt t="118271" x="2374900" y="3263900"/>
          <p14:tracePt t="118286" x="2368550" y="3257550"/>
          <p14:tracePt t="118377" x="2362200" y="3251200"/>
          <p14:tracePt t="118383" x="2362200" y="3244850"/>
          <p14:tracePt t="118393" x="2355850" y="3244850"/>
          <p14:tracePt t="118410" x="2355850" y="3232150"/>
          <p14:tracePt t="118427" x="2349500" y="3219450"/>
          <p14:tracePt t="118443" x="2343150" y="3219450"/>
          <p14:tracePt t="118460" x="2324100" y="3206750"/>
          <p14:tracePt t="118477" x="2317750" y="3200400"/>
          <p14:tracePt t="118494" x="2311400" y="3194050"/>
          <p14:tracePt t="118510" x="2298700" y="3187700"/>
          <p14:tracePt t="118527" x="2286000" y="3181350"/>
          <p14:tracePt t="118544" x="2279650" y="3181350"/>
          <p14:tracePt t="118560" x="2279650" y="3175000"/>
          <p14:tracePt t="118641" x="2273300" y="3168650"/>
          <p14:tracePt t="118653" x="2266950" y="3168650"/>
          <p14:tracePt t="118715" x="2266950" y="3162300"/>
          <p14:tracePt t="119130" x="2266950" y="3168650"/>
          <p14:tracePt t="119138" x="2266950" y="3175000"/>
          <p14:tracePt t="119250" x="2273300" y="3181350"/>
          <p14:tracePt t="119259" x="2273300" y="3187700"/>
          <p14:tracePt t="119267" x="2279650" y="3187700"/>
          <p14:tracePt t="119276" x="2279650" y="3194050"/>
          <p14:tracePt t="119293" x="2279650" y="3200400"/>
          <p14:tracePt t="119320" x="2279650" y="3206750"/>
          <p14:tracePt t="119333" x="2279650" y="3213100"/>
          <p14:tracePt t="119343" x="2279650" y="3219450"/>
          <p14:tracePt t="119360" x="2292350" y="3232150"/>
          <p14:tracePt t="119376" x="2298700" y="3251200"/>
          <p14:tracePt t="119473" x="2298700" y="3257550"/>
          <p14:tracePt t="119497" x="2305050" y="3263900"/>
          <p14:tracePt t="119513" x="2305050" y="3270250"/>
          <p14:tracePt t="119537" x="2311400" y="3270250"/>
          <p14:tracePt t="119575" x="2311400" y="3276600"/>
          <p14:tracePt t="119587" x="2311400" y="3282950"/>
          <p14:tracePt t="119595" x="2317750" y="3289300"/>
          <p14:tracePt t="119610" x="2317750" y="3295650"/>
          <p14:tracePt t="119626" x="2317750" y="3308350"/>
          <p14:tracePt t="119677" x="2317750" y="3314700"/>
          <p14:tracePt t="119702" x="2324100" y="3321050"/>
          <p14:tracePt t="119715" x="2324100" y="3327400"/>
          <p14:tracePt t="119723" x="2330450" y="3333750"/>
          <p14:tracePt t="119731" x="2330450" y="3340100"/>
          <p14:tracePt t="119743" x="2330450" y="3346450"/>
          <p14:tracePt t="119760" x="2336800" y="3359150"/>
          <p14:tracePt t="119776" x="2343150" y="3371850"/>
          <p14:tracePt t="119793" x="2343150" y="3378200"/>
          <p14:tracePt t="119810" x="2349500" y="3378200"/>
          <p14:tracePt t="119826" x="2349500" y="3384550"/>
          <p14:tracePt t="119859" x="2355850" y="3409950"/>
          <p14:tracePt t="119876" x="2362200" y="3441700"/>
          <p14:tracePt t="119893" x="2362200" y="3454400"/>
          <p14:tracePt t="119910" x="2362200" y="3460750"/>
          <p14:tracePt t="119969" x="2362200" y="3467100"/>
          <p14:tracePt t="120387" x="2368550" y="3467100"/>
          <p14:tracePt t="121099" x="2362200" y="3467100"/>
          <p14:tracePt t="121106" x="2355850" y="3467100"/>
          <p14:tracePt t="121114" x="2349500" y="3467100"/>
          <p14:tracePt t="121126" x="2343150" y="3467100"/>
          <p14:tracePt t="121142" x="2330450" y="3467100"/>
          <p14:tracePt t="121176" x="2317750" y="3460750"/>
          <p14:tracePt t="121192" x="2305050" y="3454400"/>
          <p14:tracePt t="121209" x="2298700" y="3448050"/>
          <p14:tracePt t="121226" x="2298700" y="3441700"/>
          <p14:tracePt t="121242" x="2292350" y="3435350"/>
          <p14:tracePt t="121259" x="2286000" y="3429000"/>
          <p14:tracePt t="121309" x="2279650" y="3422650"/>
          <p14:tracePt t="121321" x="2279650" y="3416300"/>
          <p14:tracePt t="121329" x="2273300" y="3409950"/>
          <p14:tracePt t="121342" x="2266950" y="3403600"/>
          <p14:tracePt t="121359" x="2260600" y="3397250"/>
          <p14:tracePt t="121376" x="2254250" y="3390900"/>
          <p14:tracePt t="121392" x="2241550" y="3384550"/>
          <p14:tracePt t="121409" x="2228850" y="3365500"/>
          <p14:tracePt t="121425" x="2222500" y="3359150"/>
          <p14:tracePt t="121442" x="2222500" y="3352800"/>
          <p14:tracePt t="121475" x="2216150" y="3346450"/>
          <p14:tracePt t="121492" x="2216150" y="3333750"/>
          <p14:tracePt t="121525" x="2216150" y="3321050"/>
          <p14:tracePt t="121559" x="2209800" y="3314700"/>
          <p14:tracePt t="121575" x="2209800" y="3308350"/>
          <p14:tracePt t="121687" x="2203450" y="3302000"/>
          <p14:tracePt t="121699" x="2203450" y="3295650"/>
          <p14:tracePt t="121813" x="2203450" y="3289300"/>
          <p14:tracePt t="121825" x="2203450" y="3282950"/>
          <p14:tracePt t="121847" x="2203450" y="3276600"/>
          <p14:tracePt t="121911" x="2203450" y="3270250"/>
          <p14:tracePt t="121961" x="2203450" y="3263900"/>
          <p14:tracePt t="121973" x="2203450" y="3257550"/>
          <p14:tracePt t="121981" x="2203450" y="3251200"/>
          <p14:tracePt t="121992" x="2203450" y="3244850"/>
          <p14:tracePt t="122009" x="2203450" y="3238500"/>
          <p14:tracePt t="122035" x="2203450" y="3232150"/>
          <p14:tracePt t="122042" x="2203450" y="3225800"/>
          <p14:tracePt t="122058" x="2203450" y="3213100"/>
          <p14:tracePt t="122075" x="2203450" y="3206750"/>
          <p14:tracePt t="122092" x="2197100" y="3200400"/>
          <p14:tracePt t="122178" x="2197100" y="3194050"/>
          <p14:tracePt t="122203" x="2190750" y="3187700"/>
          <p14:tracePt t="122223" x="2190750" y="3181350"/>
          <p14:tracePt t="122447" x="2184400" y="3175000"/>
          <p14:tracePt t="122457" x="2184400" y="3168650"/>
          <p14:tracePt t="122465" x="2178050" y="3162300"/>
          <p14:tracePt t="122597" x="2171700" y="3155950"/>
          <p14:tracePt t="122605" x="2165350" y="3149600"/>
          <p14:tracePt t="122624" x="2159000" y="3143250"/>
          <p14:tracePt t="122800" x="2152650" y="3143250"/>
          <p14:tracePt t="122813" x="2146300" y="3136900"/>
          <p14:tracePt t="122820" x="2139950" y="3130550"/>
          <p14:tracePt t="123157" x="2146300" y="3130550"/>
          <p14:tracePt t="123253" x="2152650" y="3130550"/>
          <p14:tracePt t="123269" x="2159000" y="3130550"/>
          <p14:tracePt t="123277" x="2165350" y="3130550"/>
          <p14:tracePt t="124335" x="2171700" y="3130550"/>
          <p14:tracePt t="124359" x="2171700" y="3143250"/>
          <p14:tracePt t="124367" x="2171700" y="3155950"/>
          <p14:tracePt t="124375" x="2178050" y="3162300"/>
          <p14:tracePt t="124391" x="2178050" y="3168650"/>
          <p14:tracePt t="124417" x="2178050" y="3175000"/>
          <p14:tracePt t="124425" x="2178050" y="3181350"/>
          <p14:tracePt t="124441" x="2184400" y="3194050"/>
          <p14:tracePt t="124458" x="2184400" y="3206750"/>
          <p14:tracePt t="124474" x="2190750" y="3219450"/>
          <p14:tracePt t="124491" x="2197100" y="3225800"/>
          <p14:tracePt t="124507" x="2197100" y="3238500"/>
          <p14:tracePt t="124524" x="2197100" y="3244850"/>
          <p14:tracePt t="124557" x="2203450" y="3251200"/>
          <p14:tracePt t="124574" x="2209800" y="3263900"/>
          <p14:tracePt t="124591" x="2222500" y="3289300"/>
          <p14:tracePt t="124607" x="2228850" y="3302000"/>
          <p14:tracePt t="124624" x="2235200" y="3314700"/>
          <p14:tracePt t="124641" x="2235200" y="3321050"/>
          <p14:tracePt t="124679" x="2241550" y="3327400"/>
          <p14:tracePt t="124691" x="2247900" y="3327400"/>
          <p14:tracePt t="124707" x="2254250" y="3340100"/>
          <p14:tracePt t="124724" x="2260600" y="3352800"/>
          <p14:tracePt t="124765" x="2260600" y="3359150"/>
          <p14:tracePt t="124857" x="2260600" y="3365500"/>
          <p14:tracePt t="124883" x="2266950" y="3371850"/>
          <p14:tracePt t="124895" x="2266950" y="3378200"/>
          <p14:tracePt t="124909" x="2266950" y="3384550"/>
          <p14:tracePt t="124930" x="2266950" y="3390900"/>
          <p14:tracePt t="124940" x="2266950" y="3397250"/>
          <p14:tracePt t="125010" x="2266950" y="3403600"/>
          <p14:tracePt t="125034" x="2266950" y="3409950"/>
          <p14:tracePt t="125043" x="2266950" y="3416300"/>
          <p14:tracePt t="125050" x="2266950" y="3422650"/>
          <p14:tracePt t="125129" x="2266950" y="3429000"/>
          <p14:tracePt t="125151" x="2266950" y="3435350"/>
          <p14:tracePt t="125163" x="2266950" y="3441700"/>
          <p14:tracePt t="125272" x="2260600" y="3441700"/>
          <p14:tracePt t="126617" x="2266950" y="3441700"/>
          <p14:tracePt t="126667" x="2273300" y="3441700"/>
          <p14:tracePt t="126675" x="2273300" y="3435350"/>
          <p14:tracePt t="126683" x="2279650" y="3435350"/>
          <p14:tracePt t="126797" x="2286000" y="3435350"/>
          <p14:tracePt t="126809" x="2292350" y="3435350"/>
          <p14:tracePt t="126823" x="2298700" y="3435350"/>
          <p14:tracePt t="126839" x="2305050" y="3435350"/>
          <p14:tracePt t="126847" x="2311400" y="3435350"/>
          <p14:tracePt t="126857" x="2317750" y="3435350"/>
          <p14:tracePt t="126873" x="2343150" y="3441700"/>
          <p14:tracePt t="126890" x="2368550" y="3448050"/>
          <p14:tracePt t="126906" x="2374900" y="3454400"/>
          <p14:tracePt t="126949" x="2381250" y="3460750"/>
          <p14:tracePt t="126961" x="2387600" y="3460750"/>
          <p14:tracePt t="126973" x="2393950" y="3467100"/>
          <p14:tracePt t="126990" x="2419350" y="3492500"/>
          <p14:tracePt t="127006" x="2463800" y="3530600"/>
          <p14:tracePt t="127023" x="2520950" y="3575050"/>
          <p14:tracePt t="127040" x="2546350" y="3600450"/>
          <p14:tracePt t="127056" x="2565400" y="3619500"/>
          <p14:tracePt t="127090" x="2578100" y="3632200"/>
          <p14:tracePt t="127106" x="2603500" y="3657600"/>
          <p14:tracePt t="127123" x="2641600" y="3689350"/>
          <p14:tracePt t="127140" x="2667000" y="3727450"/>
          <p14:tracePt t="127156" x="2692400" y="3759200"/>
          <p14:tracePt t="127173" x="2705100" y="3778250"/>
          <p14:tracePt t="127189" x="2711450" y="3784600"/>
          <p14:tracePt t="127206" x="2711450" y="3790950"/>
          <p14:tracePt t="127223" x="2711450" y="3797300"/>
          <p14:tracePt t="127239" x="2711450" y="3810000"/>
          <p14:tracePt t="127256" x="2717800" y="3835400"/>
          <p14:tracePt t="127273" x="2724150" y="3892550"/>
          <p14:tracePt t="127289" x="2730500" y="3917950"/>
          <p14:tracePt t="127306" x="2730500" y="3937000"/>
          <p14:tracePt t="127323" x="2730500" y="3949700"/>
          <p14:tracePt t="127340" x="2730500" y="3968750"/>
          <p14:tracePt t="127356" x="2730500" y="3994150"/>
          <p14:tracePt t="127373" x="2730500" y="4006850"/>
          <p14:tracePt t="127389" x="2730500" y="4044950"/>
          <p14:tracePt t="127406" x="2724150" y="4076700"/>
          <p14:tracePt t="127423" x="2717800" y="4121150"/>
          <p14:tracePt t="127439" x="2711450" y="4152900"/>
          <p14:tracePt t="127456" x="2711450" y="4178300"/>
          <p14:tracePt t="127473" x="2711450" y="4203700"/>
          <p14:tracePt t="127489" x="2705100" y="4216400"/>
          <p14:tracePt t="127506" x="2692400" y="4260850"/>
          <p14:tracePt t="127523" x="2686050" y="4279900"/>
          <p14:tracePt t="127539" x="2660650" y="4324350"/>
          <p14:tracePt t="127556" x="2647950" y="4362450"/>
          <p14:tracePt t="127573" x="2622550" y="4394200"/>
          <p14:tracePt t="127590" x="2609850" y="4419600"/>
          <p14:tracePt t="127606" x="2609850" y="4438650"/>
          <p14:tracePt t="127623" x="2603500" y="4464050"/>
          <p14:tracePt t="127639" x="2571750" y="4502150"/>
          <p14:tracePt t="127656" x="2546350" y="4533900"/>
          <p14:tracePt t="127673" x="2520950" y="4565650"/>
          <p14:tracePt t="127689" x="2501900" y="4584700"/>
          <p14:tracePt t="127706" x="2482850" y="4597400"/>
          <p14:tracePt t="127723" x="2482850" y="4603750"/>
          <p14:tracePt t="127785" x="2470150" y="4603750"/>
          <p14:tracePt t="127795" x="2470150" y="4610100"/>
          <p14:tracePt t="127803" x="2444750" y="4622800"/>
          <p14:tracePt t="127812" x="2400300" y="4641850"/>
          <p14:tracePt t="127823" x="2368550" y="4660900"/>
          <p14:tracePt t="127839" x="2317750" y="4686300"/>
          <p14:tracePt t="127856" x="2286000" y="4705350"/>
          <p14:tracePt t="127873" x="2273300" y="4718050"/>
          <p14:tracePt t="127889" x="2260600" y="4718050"/>
          <p14:tracePt t="127906" x="2254250" y="4724400"/>
          <p14:tracePt t="127923" x="2228850" y="4737100"/>
          <p14:tracePt t="127939" x="2203450" y="4749800"/>
          <p14:tracePt t="127956" x="2171700" y="4775200"/>
          <p14:tracePt t="127972" x="2152650" y="4781550"/>
          <p14:tracePt t="127989" x="2146300" y="4781550"/>
          <p14:tracePt t="128068" x="2139950" y="4787900"/>
          <p14:tracePt t="128085" x="2133600" y="4794250"/>
          <p14:tracePt t="128093" x="2127250" y="4800600"/>
          <p14:tracePt t="128198" x="2127250" y="4806950"/>
          <p14:tracePt t="128213" x="2133600" y="4813300"/>
          <p14:tracePt t="128229" x="2139950" y="4813300"/>
          <p14:tracePt t="128246" x="2146300" y="4813300"/>
          <p14:tracePt t="128252" x="2146300" y="4819650"/>
          <p14:tracePt t="128261" x="2152650" y="4819650"/>
          <p14:tracePt t="128280" x="2165350" y="4819650"/>
          <p14:tracePt t="128289" x="2178050" y="4826000"/>
          <p14:tracePt t="128306" x="2197100" y="4826000"/>
          <p14:tracePt t="128322" x="2222500" y="4832350"/>
          <p14:tracePt t="128339" x="2241550" y="4838700"/>
          <p14:tracePt t="128356" x="2254250" y="4838700"/>
          <p14:tracePt t="128372" x="2279650" y="4838700"/>
          <p14:tracePt t="128389" x="2292350" y="4838700"/>
          <p14:tracePt t="128406" x="2317750" y="4838700"/>
          <p14:tracePt t="128422" x="2336800" y="4845050"/>
          <p14:tracePt t="128439" x="2362200" y="4845050"/>
          <p14:tracePt t="128456" x="2400300" y="4851400"/>
          <p14:tracePt t="128472" x="2419350" y="4851400"/>
          <p14:tracePt t="128489" x="2444750" y="4851400"/>
          <p14:tracePt t="128506" x="2470150" y="4851400"/>
          <p14:tracePt t="128522" x="2489200" y="4851400"/>
          <p14:tracePt t="128539" x="2501900" y="4851400"/>
          <p14:tracePt t="128556" x="2520950" y="4851400"/>
          <p14:tracePt t="128572" x="2546350" y="4851400"/>
          <p14:tracePt t="128589" x="2597150" y="4838700"/>
          <p14:tracePt t="128606" x="2622550" y="4838700"/>
          <p14:tracePt t="128622" x="2641600" y="4838700"/>
          <p14:tracePt t="128639" x="2660650" y="4832350"/>
          <p14:tracePt t="128656" x="2679700" y="4832350"/>
          <p14:tracePt t="128672" x="2705100" y="4813300"/>
          <p14:tracePt t="128689" x="2781300" y="4794250"/>
          <p14:tracePt t="128706" x="2895600" y="4756150"/>
          <p14:tracePt t="128722" x="2933700" y="4749800"/>
          <p14:tracePt t="128739" x="2959100" y="4737100"/>
          <p14:tracePt t="128755" x="2978150" y="4737100"/>
          <p14:tracePt t="128772" x="2984500" y="4737100"/>
          <p14:tracePt t="128789" x="2990850" y="4737100"/>
          <p14:tracePt t="128805" x="2997200" y="4730750"/>
          <p14:tracePt t="128822" x="3009900" y="4730750"/>
          <p14:tracePt t="128839" x="3022600" y="4730750"/>
          <p14:tracePt t="128856" x="3028950" y="4730750"/>
          <p14:tracePt t="128912" x="3035300" y="4730750"/>
          <p14:tracePt t="128937" x="3048000" y="4730750"/>
          <p14:tracePt t="128943" x="3054350" y="4730750"/>
          <p14:tracePt t="129021" x="3060700" y="4730750"/>
          <p14:tracePt t="129033" x="3067050" y="4730750"/>
          <p14:tracePt t="129041" x="3079750" y="4737100"/>
          <p14:tracePt t="129049" x="3092450" y="4737100"/>
          <p14:tracePt t="129057" x="3105150" y="4743450"/>
          <p14:tracePt t="129072" x="3124200" y="4743450"/>
          <p14:tracePt t="129089" x="3149600" y="4749800"/>
          <p14:tracePt t="129105" x="3175000" y="4749800"/>
          <p14:tracePt t="129122" x="3200400" y="4762500"/>
          <p14:tracePt t="129139" x="3225800" y="4775200"/>
          <p14:tracePt t="129155" x="3251200" y="4781550"/>
          <p14:tracePt t="129172" x="3276600" y="4787900"/>
          <p14:tracePt t="129189" x="3314700" y="4794250"/>
          <p14:tracePt t="129205" x="3340100" y="4800600"/>
          <p14:tracePt t="129222" x="3371850" y="4800600"/>
          <p14:tracePt t="129239" x="3397250" y="4800600"/>
          <p14:tracePt t="129255" x="3422650" y="4806950"/>
          <p14:tracePt t="129272" x="3441700" y="4813300"/>
          <p14:tracePt t="129289" x="3454400" y="4826000"/>
          <p14:tracePt t="129305" x="3473450" y="4838700"/>
          <p14:tracePt t="129322" x="3511550" y="4851400"/>
          <p14:tracePt t="129339" x="3536950" y="4851400"/>
          <p14:tracePt t="129905" x="3530600" y="4851400"/>
          <p14:tracePt t="129926" x="3524250" y="4851400"/>
          <p14:tracePt t="129931" x="3517900" y="4851400"/>
          <p14:tracePt t="129939" x="3511550" y="4851400"/>
          <p14:tracePt t="129955" x="3498850" y="4851400"/>
          <p14:tracePt t="129972" x="3486150" y="4857750"/>
          <p14:tracePt t="129988" x="3473450" y="4857750"/>
          <p14:tracePt t="130005" x="3454400" y="4857750"/>
          <p14:tracePt t="130022" x="3435350" y="4857750"/>
          <p14:tracePt t="130038" x="3416300" y="4857750"/>
          <p14:tracePt t="130055" x="3390900" y="4857750"/>
          <p14:tracePt t="130072" x="3371850" y="4857750"/>
          <p14:tracePt t="130088" x="3340100" y="4857750"/>
          <p14:tracePt t="130105" x="3295650" y="4851400"/>
          <p14:tracePt t="130122" x="3270250" y="4838700"/>
          <p14:tracePt t="130138" x="3251200" y="4832350"/>
          <p14:tracePt t="130389" x="3238500" y="4832350"/>
          <p14:tracePt t="130402" x="3225800" y="4832350"/>
          <p14:tracePt t="130409" x="3206750" y="4832350"/>
          <p14:tracePt t="130421" x="3187700" y="4845050"/>
          <p14:tracePt t="130438" x="3149600" y="4845050"/>
          <p14:tracePt t="130455" x="3124200" y="4845050"/>
          <p14:tracePt t="130471" x="3117850" y="4838700"/>
          <p14:tracePt t="130488" x="3105150" y="4838700"/>
          <p14:tracePt t="130505" x="3073400" y="4832350"/>
          <p14:tracePt t="130521" x="3003550" y="4845050"/>
          <p14:tracePt t="130538" x="2952750" y="4851400"/>
          <p14:tracePt t="130555" x="2914650" y="4857750"/>
          <p14:tracePt t="130571" x="2870200" y="4857750"/>
          <p14:tracePt t="130588" x="2838450" y="4857750"/>
          <p14:tracePt t="130605" x="2800350" y="4857750"/>
          <p14:tracePt t="130621" x="2762250" y="4857750"/>
          <p14:tracePt t="130638" x="2730500" y="4857750"/>
          <p14:tracePt t="130655" x="2698750" y="4864100"/>
          <p14:tracePt t="130671" x="2673350" y="4870450"/>
          <p14:tracePt t="130688" x="2647950" y="4870450"/>
          <p14:tracePt t="130705" x="2609850" y="4876800"/>
          <p14:tracePt t="130721" x="2603500" y="4876800"/>
          <p14:tracePt t="130738" x="2597150" y="4876800"/>
          <p14:tracePt t="130755" x="2590800" y="4883150"/>
          <p14:tracePt t="130771" x="2584450" y="4883150"/>
          <p14:tracePt t="130788" x="2571750" y="4883150"/>
          <p14:tracePt t="130821" x="2559050" y="4883150"/>
          <p14:tracePt t="130854" x="2552700" y="4883150"/>
          <p14:tracePt t="130871" x="2552700" y="4889500"/>
          <p14:tracePt t="130935" x="2559050" y="4889500"/>
          <p14:tracePt t="130943" x="2565400" y="4889500"/>
          <p14:tracePt t="130951" x="2571750" y="4883150"/>
          <p14:tracePt t="130959" x="2578100" y="4883150"/>
          <p14:tracePt t="130971" x="2584450" y="4876800"/>
          <p14:tracePt t="130988" x="2609850" y="4876800"/>
          <p14:tracePt t="131004" x="2654300" y="4870450"/>
          <p14:tracePt t="131021" x="2698750" y="4864100"/>
          <p14:tracePt t="131038" x="2774950" y="4845050"/>
          <p14:tracePt t="131054" x="2857500" y="4832350"/>
          <p14:tracePt t="131071" x="2965450" y="4813300"/>
          <p14:tracePt t="131088" x="3060700" y="4800600"/>
          <p14:tracePt t="131104" x="3117850" y="4800600"/>
          <p14:tracePt t="131121" x="3143250" y="4806950"/>
          <p14:tracePt t="131138" x="3155950" y="4806950"/>
          <p14:tracePt t="131826" x="3162300" y="4806950"/>
          <p14:tracePt t="132568" x="3168650" y="4806950"/>
          <p14:tracePt t="132607" x="3175000" y="4806950"/>
          <p14:tracePt t="132697" x="3181350" y="4806950"/>
          <p14:tracePt t="132721" x="3187700" y="4806950"/>
          <p14:tracePt t="132741" x="3194050" y="4806950"/>
          <p14:tracePt t="132795" x="3200400" y="4806950"/>
          <p14:tracePt t="132807" x="3206750" y="4806950"/>
          <p14:tracePt t="132823" x="3213100" y="4806950"/>
          <p14:tracePt t="132833" x="3213100" y="4800600"/>
          <p14:tracePt t="132841" x="3219450" y="4800600"/>
          <p14:tracePt t="132854" x="3225800" y="4800600"/>
          <p14:tracePt t="132870" x="3232150" y="4800600"/>
          <p14:tracePt t="132887" x="3251200" y="4800600"/>
          <p14:tracePt t="132904" x="3263900" y="4800600"/>
          <p14:tracePt t="132920" x="3276600" y="4800600"/>
          <p14:tracePt t="132971" x="3282950" y="4800600"/>
          <p14:tracePt t="132997" x="3289300" y="4794250"/>
          <p14:tracePt t="133009" x="3295650" y="4794250"/>
          <p14:tracePt t="133016" x="3308350" y="4794250"/>
          <p14:tracePt t="133026" x="3314700" y="4794250"/>
          <p14:tracePt t="133037" x="3321050" y="4794250"/>
          <p14:tracePt t="133053" x="3327400" y="4794250"/>
          <p14:tracePt t="133197" x="3333750" y="4794250"/>
          <p14:tracePt t="133271" x="3340100" y="4794250"/>
          <p14:tracePt t="133287" x="3346450" y="4794250"/>
          <p14:tracePt t="133333" x="3352800" y="4794250"/>
          <p14:tracePt t="133361" x="3359150" y="4787900"/>
          <p14:tracePt t="133381" x="3365500" y="4781550"/>
          <p14:tracePt t="133427" x="3371850" y="4781550"/>
          <p14:tracePt t="133479" x="3378200" y="4775200"/>
          <p14:tracePt t="133512" x="3384550" y="4775200"/>
          <p14:tracePt t="133521" x="3390900" y="4768850"/>
          <p14:tracePt t="133531" x="3397250" y="4768850"/>
          <p14:tracePt t="133537" x="3403600" y="4762500"/>
          <p14:tracePt t="133553" x="3409950" y="4762500"/>
          <p14:tracePt t="133570" x="3416300" y="4756150"/>
          <p14:tracePt t="133587" x="3422650" y="4756150"/>
          <p14:tracePt t="133603" x="3429000" y="4756150"/>
          <p14:tracePt t="133620" x="3448050" y="4749800"/>
          <p14:tracePt t="133637" x="3473450" y="4743450"/>
          <p14:tracePt t="133653" x="3492500" y="4743450"/>
          <p14:tracePt t="133670" x="3505200" y="4737100"/>
          <p14:tracePt t="133687" x="3511550" y="4737100"/>
          <p14:tracePt t="133751" x="3524250" y="4737100"/>
          <p14:tracePt t="133759" x="3530600" y="4737100"/>
          <p14:tracePt t="133775" x="3543300" y="4737100"/>
          <p14:tracePt t="133783" x="3549650" y="4737100"/>
          <p14:tracePt t="133963" x="3562350" y="4730750"/>
          <p14:tracePt t="133975" x="3568700" y="4730750"/>
          <p14:tracePt t="133983" x="3575050" y="4724400"/>
          <p14:tracePt t="133989" x="3587750" y="4718050"/>
          <p14:tracePt t="134003" x="3600450" y="4711700"/>
          <p14:tracePt t="134020" x="3625850" y="4705350"/>
          <p14:tracePt t="134036" x="3663950" y="4679950"/>
          <p14:tracePt t="134053" x="3695700" y="4660900"/>
          <p14:tracePt t="134070" x="3721100" y="4648200"/>
          <p14:tracePt t="134086" x="3746500" y="4641850"/>
          <p14:tracePt t="134103" x="3765550" y="4629150"/>
          <p14:tracePt t="134120" x="3784600" y="4622800"/>
          <p14:tracePt t="134136" x="3810000" y="4603750"/>
          <p14:tracePt t="134153" x="3848100" y="4578350"/>
          <p14:tracePt t="134170" x="3873500" y="4559300"/>
          <p14:tracePt t="134186" x="3898900" y="4540250"/>
          <p14:tracePt t="134203" x="3917950" y="4533900"/>
          <p14:tracePt t="134220" x="3937000" y="4527550"/>
          <p14:tracePt t="134236" x="3949700" y="4527550"/>
          <p14:tracePt t="134253" x="3949700" y="4521200"/>
          <p14:tracePt t="134270" x="3956050" y="4521200"/>
          <p14:tracePt t="134286" x="3975100" y="4521200"/>
          <p14:tracePt t="134303" x="4013200" y="4508500"/>
          <p14:tracePt t="134320" x="4032250" y="4508500"/>
          <p14:tracePt t="134579" x="4032250" y="4521200"/>
          <p14:tracePt t="134587" x="4025900" y="4533900"/>
          <p14:tracePt t="134597" x="4019550" y="4546600"/>
          <p14:tracePt t="134604" x="4006850" y="4552950"/>
          <p14:tracePt t="134620" x="3994150" y="4565650"/>
          <p14:tracePt t="134636" x="3981450" y="4565650"/>
          <p14:tracePt t="134693" x="3975100" y="4572000"/>
          <p14:tracePt t="134701" x="3962400" y="4578350"/>
          <p14:tracePt t="134709" x="3949700" y="4584700"/>
          <p14:tracePt t="134720" x="3930650" y="4591050"/>
          <p14:tracePt t="134736" x="3867150" y="4610100"/>
          <p14:tracePt t="134753" x="3797300" y="4635500"/>
          <p14:tracePt t="134769" x="3759200" y="4648200"/>
          <p14:tracePt t="134786" x="3740150" y="4654550"/>
          <p14:tracePt t="134819" x="3721100" y="4660900"/>
          <p14:tracePt t="134836" x="3638550" y="4686300"/>
          <p14:tracePt t="134853" x="3505200" y="4724400"/>
          <p14:tracePt t="134869" x="3359150" y="4762500"/>
          <p14:tracePt t="134886" x="3270250" y="4787900"/>
          <p14:tracePt t="134903" x="3238500" y="4794250"/>
          <p14:tracePt t="134919" x="3238500" y="4800600"/>
          <p14:tracePt t="134955" x="3232150" y="4800600"/>
          <p14:tracePt t="134969" x="3225800" y="4800600"/>
          <p14:tracePt t="134986" x="3162300" y="4806950"/>
          <p14:tracePt t="135003" x="3092450" y="4813300"/>
          <p14:tracePt t="135019" x="3073400" y="4813300"/>
          <p14:tracePt t="135036" x="3067050" y="4819650"/>
          <p14:tracePt t="135405" x="3060700" y="4819650"/>
          <p14:tracePt t="135411" x="3048000" y="4819650"/>
          <p14:tracePt t="135423" x="3041650" y="4819650"/>
          <p14:tracePt t="135436" x="3035300" y="4819650"/>
          <p14:tracePt t="135452" x="3009900" y="4819650"/>
          <p14:tracePt t="135469" x="2990850" y="4819650"/>
          <p14:tracePt t="135486" x="2971800" y="4813300"/>
          <p14:tracePt t="135503" x="2965450" y="4813300"/>
          <p14:tracePt t="135519" x="2959100" y="4806950"/>
          <p14:tracePt t="135536" x="2946400" y="4800600"/>
          <p14:tracePt t="135552" x="2940050" y="4800600"/>
          <p14:tracePt t="135578" x="2940050" y="4794250"/>
          <p14:tracePt t="135607" x="2933700" y="4787900"/>
          <p14:tracePt t="135619" x="2927350" y="4787900"/>
          <p14:tracePt t="135627" x="2914650" y="4781550"/>
          <p14:tracePt t="135636" x="2908300" y="4775200"/>
          <p14:tracePt t="135652" x="2901950" y="4768850"/>
          <p14:tracePt t="135697" x="2901950" y="4762500"/>
          <p14:tracePt t="135721" x="2908300" y="4762500"/>
          <p14:tracePt t="135750" x="2908300" y="4756150"/>
          <p14:tracePt t="135775" x="2914650" y="4756150"/>
          <p14:tracePt t="135825" x="2921000" y="4756150"/>
          <p14:tracePt t="135849" x="2927350" y="4756150"/>
          <p14:tracePt t="135865" x="2933700" y="4756150"/>
          <p14:tracePt t="135874" x="2952750" y="4762500"/>
          <p14:tracePt t="135889" x="2965450" y="4768850"/>
          <p14:tracePt t="135963" x="2971800" y="4775200"/>
          <p14:tracePt t="136013" x="2978150" y="4781550"/>
          <p14:tracePt t="136274" x="2984500" y="4781550"/>
          <p14:tracePt t="136291" x="2990850" y="4794250"/>
          <p14:tracePt t="138353" x="2997200" y="4800600"/>
          <p14:tracePt t="138435" x="2997200" y="4806950"/>
          <p14:tracePt t="138447" x="2997200" y="4813300"/>
          <p14:tracePt t="138469" x="2997200" y="4819650"/>
          <p14:tracePt t="138492" x="2997200" y="4826000"/>
          <p14:tracePt t="138500" x="2997200" y="4832350"/>
          <p14:tracePt t="138516" x="3003550" y="4832350"/>
          <p14:tracePt t="138610" x="3003550" y="4838700"/>
          <p14:tracePt t="141439" x="2997200" y="4838700"/>
          <p14:tracePt t="141454" x="2990850" y="4832350"/>
          <p14:tracePt t="141461" x="2990850" y="4826000"/>
          <p14:tracePt t="141489" x="2990850" y="4819650"/>
          <p14:tracePt t="141496" x="2990850" y="4806950"/>
          <p14:tracePt t="141505" x="2990850" y="4794250"/>
          <p14:tracePt t="141516" x="2990850" y="4787900"/>
          <p14:tracePt t="141533" x="2997200" y="4756150"/>
          <p14:tracePt t="141550" x="3035300" y="4718050"/>
          <p14:tracePt t="141566" x="3067050" y="4692650"/>
          <p14:tracePt t="141583" x="3086100" y="4673600"/>
          <p14:tracePt t="141600" x="3086100" y="4667250"/>
          <p14:tracePt t="141961" x="3086100" y="4673600"/>
          <p14:tracePt t="141969" x="3092450" y="4679950"/>
          <p14:tracePt t="141976" x="3092450" y="4686300"/>
          <p14:tracePt t="141986" x="3105150" y="4699000"/>
          <p14:tracePt t="141999" x="3105150" y="4705350"/>
          <p14:tracePt t="142016" x="3111500" y="4718050"/>
          <p14:tracePt t="142033" x="3111500" y="4737100"/>
          <p14:tracePt t="142049" x="3124200" y="4749800"/>
          <p14:tracePt t="142066" x="3130550" y="4768850"/>
          <p14:tracePt t="142083" x="3130550" y="4794250"/>
          <p14:tracePt t="142099" x="3136900" y="4806950"/>
          <p14:tracePt t="142247" x="3136900" y="4813300"/>
          <p14:tracePt t="142258" x="3136900" y="4819650"/>
          <p14:tracePt t="142371" x="3136900" y="4826000"/>
          <p14:tracePt t="142485" x="3136900" y="4832350"/>
          <p14:tracePt t="143133" x="3130550" y="4838700"/>
          <p14:tracePt t="143141" x="3124200" y="4838700"/>
          <p14:tracePt t="143149" x="3124200" y="4845050"/>
          <p14:tracePt t="143166" x="3117850" y="4845050"/>
          <p14:tracePt t="143182" x="3111500" y="4845050"/>
          <p14:tracePt t="143688" x="3105150" y="4845050"/>
          <p14:tracePt t="143703" x="3098800" y="4845050"/>
          <p14:tracePt t="144419" x="3105150" y="4845050"/>
          <p14:tracePt t="144427" x="3111500" y="4845050"/>
          <p14:tracePt t="148055" x="3105150" y="4845050"/>
          <p14:tracePt t="148117" x="3098800" y="4845050"/>
          <p14:tracePt t="149161" x="3105150" y="4845050"/>
          <p14:tracePt t="149179" x="3111500" y="4845050"/>
          <p14:tracePt t="154047" x="3105150" y="4845050"/>
          <p14:tracePt t="154055" x="3098800" y="4845050"/>
          <p14:tracePt t="154063" x="3092450" y="4845050"/>
          <p14:tracePt t="154081" x="3086100" y="4845050"/>
          <p14:tracePt t="154101" x="3079750" y="4845050"/>
          <p14:tracePt t="154159" x="3073400" y="4845050"/>
          <p14:tracePt t="154175" x="3067050" y="4845050"/>
          <p14:tracePt t="154191" x="3060700" y="4845050"/>
          <p14:tracePt t="154215" x="3054350" y="4845050"/>
          <p14:tracePt t="154257" x="3048000" y="4845050"/>
          <p14:tracePt t="154281" x="3035300" y="4845050"/>
          <p14:tracePt t="154288" x="3022600" y="4851400"/>
          <p14:tracePt t="154297" x="3009900" y="4851400"/>
          <p14:tracePt t="154311" x="2984500" y="4864100"/>
          <p14:tracePt t="154327" x="2838450" y="4914900"/>
          <p14:tracePt t="154344" x="2730500" y="4940300"/>
          <p14:tracePt t="154360" x="2622550" y="4953000"/>
          <p14:tracePt t="154377" x="2546350" y="4959350"/>
          <p14:tracePt t="154394" x="2476500" y="4959350"/>
          <p14:tracePt t="154410" x="2406650" y="4959350"/>
          <p14:tracePt t="154427" x="2330450" y="4953000"/>
          <p14:tracePt t="154444" x="2184400" y="4940300"/>
          <p14:tracePt t="154460" x="2133600" y="4927600"/>
          <p14:tracePt t="154477" x="2108200" y="4921250"/>
          <p14:tracePt t="154494" x="2082800" y="4921250"/>
          <p14:tracePt t="154510" x="2057400" y="4921250"/>
          <p14:tracePt t="154527" x="2019300" y="4927600"/>
          <p14:tracePt t="154544" x="1949450" y="4927600"/>
          <p14:tracePt t="154561" x="1873250" y="4933950"/>
          <p14:tracePt t="154577" x="1701800" y="4953000"/>
          <p14:tracePt t="154594" x="1619250" y="4978400"/>
          <p14:tracePt t="154610" x="1574800" y="4991100"/>
          <p14:tracePt t="154627" x="1549400" y="5003800"/>
          <p14:tracePt t="154644" x="1511300" y="5022850"/>
          <p14:tracePt t="154660" x="1485900" y="5035550"/>
          <p14:tracePt t="154677" x="1454150" y="5048250"/>
          <p14:tracePt t="154694" x="1409700" y="5060950"/>
          <p14:tracePt t="154711" x="1314450" y="5073650"/>
          <p14:tracePt t="154727" x="1231900" y="5073650"/>
          <p14:tracePt t="154744" x="1168400" y="5086350"/>
          <p14:tracePt t="154760" x="1130300" y="5086350"/>
          <p14:tracePt t="154777" x="1111250" y="5086350"/>
          <p14:tracePt t="154794" x="1085850" y="5086350"/>
          <p14:tracePt t="154810" x="1060450" y="5086350"/>
          <p14:tracePt t="154827" x="971550" y="5099050"/>
          <p14:tracePt t="154844" x="863600" y="5124450"/>
          <p14:tracePt t="154860" x="730250" y="5137150"/>
          <p14:tracePt t="154877" x="615950" y="5137150"/>
          <p14:tracePt t="154894" x="514350" y="5130800"/>
          <p14:tracePt t="154910" x="431800" y="5124450"/>
          <p14:tracePt t="154927" x="412750" y="5118100"/>
          <p14:tracePt t="154944" x="406400" y="5118100"/>
          <p14:tracePt t="155323" x="406400" y="5111750"/>
          <p14:tracePt t="155355" x="412750" y="5111750"/>
          <p14:tracePt t="155367" x="412750" y="5105400"/>
          <p14:tracePt t="155518" x="419100" y="5105400"/>
          <p14:tracePt t="155543" x="425450" y="5105400"/>
          <p14:tracePt t="155609" x="425450" y="5099050"/>
          <p14:tracePt t="155633" x="431800" y="5092700"/>
          <p14:tracePt t="155785" x="438150" y="5092700"/>
          <p14:tracePt t="155835" x="444500" y="5086350"/>
          <p14:tracePt t="155848" x="457200" y="5080000"/>
          <p14:tracePt t="155855" x="469900" y="5073650"/>
          <p14:tracePt t="155863" x="476250" y="5067300"/>
          <p14:tracePt t="156039" x="482600" y="5067300"/>
          <p14:tracePt t="156061" x="482600" y="5060950"/>
          <p14:tracePt t="156077" x="488950" y="5060950"/>
          <p14:tracePt t="156085" x="495300" y="5060950"/>
          <p14:tracePt t="156215" x="501650" y="5054600"/>
          <p14:tracePt t="156227" x="508000" y="5054600"/>
          <p14:tracePt t="156605" x="514350" y="5054600"/>
          <p14:tracePt t="156616" x="520700" y="5048250"/>
          <p14:tracePt t="158805" x="527050" y="5041900"/>
          <p14:tracePt t="158819" x="533400" y="5035550"/>
          <p14:tracePt t="158827" x="539750" y="5029200"/>
          <p14:tracePt t="158835" x="546100" y="5029200"/>
          <p14:tracePt t="158847" x="552450" y="5022850"/>
          <p14:tracePt t="158859" x="558800" y="5022850"/>
          <p14:tracePt t="158933" x="565150" y="5016500"/>
          <p14:tracePt t="158949" x="571500" y="5016500"/>
          <p14:tracePt t="158977" x="577850" y="5016500"/>
          <p14:tracePt t="158989" x="584200" y="5010150"/>
          <p14:tracePt t="158995" x="590550" y="5010150"/>
          <p14:tracePt t="159011" x="596900" y="5010150"/>
          <p14:tracePt t="159073" x="596900" y="5003800"/>
          <p14:tracePt t="159223" x="603250" y="5003800"/>
          <p14:tracePt t="159237" x="609600" y="4997450"/>
          <p14:tracePt t="159245" x="615950" y="4997450"/>
          <p14:tracePt t="159253" x="622300" y="4997450"/>
          <p14:tracePt t="159261" x="628650" y="4997450"/>
          <p14:tracePt t="159436" x="628650" y="4991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A67D66ED-6DB9-4357-94F5-91FB05CA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052513"/>
            <a:ext cx="60515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CaixaDeTexto 1">
            <a:extLst>
              <a:ext uri="{FF2B5EF4-FFF2-40B4-BE49-F238E27FC236}">
                <a16:creationId xmlns:a16="http://schemas.microsoft.com/office/drawing/2014/main" id="{5D96CEE9-31C1-4CDC-B57C-5E8D9A0C3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524625"/>
            <a:ext cx="2255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Gordon and Sved NIPS 1994</a:t>
            </a:r>
          </a:p>
        </p:txBody>
      </p:sp>
      <p:sp>
        <p:nvSpPr>
          <p:cNvPr id="9220" name="CaixaDeTexto 1">
            <a:extLst>
              <a:ext uri="{FF2B5EF4-FFF2-40B4-BE49-F238E27FC236}">
                <a16:creationId xmlns:a16="http://schemas.microsoft.com/office/drawing/2014/main" id="{B5E3ABB2-83D4-4F4E-95D1-3EEA2CC5C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79425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t-BR" altLang="pt-BR" sz="1800" b="1"/>
              <a:t>CONCEITO  DE  RETRO-ALIMENTAÇÃO  NEGATIVA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en-US" sz="1800"/>
          </a:p>
        </p:txBody>
      </p:sp>
      <p:sp>
        <p:nvSpPr>
          <p:cNvPr id="9221" name="CaixaDeTexto 1">
            <a:extLst>
              <a:ext uri="{FF2B5EF4-FFF2-40B4-BE49-F238E27FC236}">
                <a16:creationId xmlns:a16="http://schemas.microsoft.com/office/drawing/2014/main" id="{D45EE937-9C2F-453D-9EA6-33E01EC84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5805488"/>
            <a:ext cx="1743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/>
              <a:t>PAM = VMC X RPT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         </a:t>
            </a:r>
            <a:r>
              <a:rPr lang="pt-BR" altLang="pt-BR" sz="1400" b="1"/>
              <a:t>FC  X  VS</a:t>
            </a:r>
          </a:p>
        </p:txBody>
      </p:sp>
      <p:cxnSp>
        <p:nvCxnSpPr>
          <p:cNvPr id="9222" name="Conector de seta reta 3">
            <a:extLst>
              <a:ext uri="{FF2B5EF4-FFF2-40B4-BE49-F238E27FC236}">
                <a16:creationId xmlns:a16="http://schemas.microsoft.com/office/drawing/2014/main" id="{5299BE5F-DAAE-44F7-90AE-EFD9F358EF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6100" y="6092825"/>
            <a:ext cx="179388" cy="144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3" name="Conector de seta reta 5">
            <a:extLst>
              <a:ext uri="{FF2B5EF4-FFF2-40B4-BE49-F238E27FC236}">
                <a16:creationId xmlns:a16="http://schemas.microsoft.com/office/drawing/2014/main" id="{4A1920AA-0125-4707-B780-6F414526A7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6092825"/>
            <a:ext cx="215900" cy="144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990BE74-8180-477B-9E94-8C70B1AB1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08"/>
    </mc:Choice>
    <mc:Fallback xmlns="">
      <p:transition spd="slow" advTm="19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1" x="635000" y="4991100"/>
          <p14:tracePt t="499" x="635000" y="4984750"/>
          <p14:tracePt t="507" x="641350" y="4984750"/>
          <p14:tracePt t="515" x="654050" y="4972050"/>
          <p14:tracePt t="532" x="666750" y="4953000"/>
          <p14:tracePt t="548" x="673100" y="4940300"/>
          <p14:tracePt t="565" x="692150" y="4914900"/>
          <p14:tracePt t="582" x="704850" y="4889500"/>
          <p14:tracePt t="598" x="730250" y="4845050"/>
          <p14:tracePt t="615" x="768350" y="4800600"/>
          <p14:tracePt t="632" x="831850" y="4705350"/>
          <p14:tracePt t="648" x="882650" y="4641850"/>
          <p14:tracePt t="665" x="990600" y="4533900"/>
          <p14:tracePt t="682" x="1060450" y="4464050"/>
          <p14:tracePt t="698" x="1111250" y="4375150"/>
          <p14:tracePt t="715" x="1162050" y="4241800"/>
          <p14:tracePt t="716" x="1181100" y="4159250"/>
          <p14:tracePt t="732" x="1206500" y="4006850"/>
          <p14:tracePt t="748" x="1206500" y="3854450"/>
          <p14:tracePt t="765" x="1206500" y="3676650"/>
          <p14:tracePt t="782" x="1219200" y="3568700"/>
          <p14:tracePt t="798" x="1219200" y="3556000"/>
          <p14:tracePt t="888" x="1231900" y="3543300"/>
          <p14:tracePt t="898" x="1244600" y="3530600"/>
          <p14:tracePt t="905" x="1257300" y="3517900"/>
          <p14:tracePt t="915" x="1270000" y="3505200"/>
          <p14:tracePt t="932" x="1301750" y="3473450"/>
          <p14:tracePt t="948" x="1327150" y="3448050"/>
          <p14:tracePt t="965" x="1371600" y="3422650"/>
          <p14:tracePt t="982" x="1409700" y="3390900"/>
          <p14:tracePt t="998" x="1454150" y="3359150"/>
          <p14:tracePt t="1015" x="1466850" y="3346450"/>
          <p14:tracePt t="1032" x="1498600" y="3327400"/>
          <p14:tracePt t="1048" x="1511300" y="3308350"/>
          <p14:tracePt t="1065" x="1549400" y="3282950"/>
          <p14:tracePt t="1082" x="1581150" y="3251200"/>
          <p14:tracePt t="1098" x="1663700" y="3219450"/>
          <p14:tracePt t="1115" x="1828800" y="3168650"/>
          <p14:tracePt t="1132" x="1955800" y="3130550"/>
          <p14:tracePt t="1148" x="2051050" y="3092450"/>
          <p14:tracePt t="1165" x="2082800" y="3073400"/>
          <p14:tracePt t="1181" x="2089150" y="3073400"/>
          <p14:tracePt t="1198" x="2095500" y="3073400"/>
          <p14:tracePt t="1272" x="2108200" y="3060700"/>
          <p14:tracePt t="1278" x="2120900" y="3048000"/>
          <p14:tracePt t="1287" x="2146300" y="3022600"/>
          <p14:tracePt t="1298" x="2165350" y="3009900"/>
          <p14:tracePt t="1315" x="2190750" y="2984500"/>
          <p14:tracePt t="1331" x="2203450" y="2978150"/>
          <p14:tracePt t="1454" x="2203450" y="2971800"/>
          <p14:tracePt t="1469" x="2203450" y="2965450"/>
          <p14:tracePt t="1475" x="2203450" y="2959100"/>
          <p14:tracePt t="1523" x="2197100" y="2952750"/>
          <p14:tracePt t="1533" x="2197100" y="2946400"/>
          <p14:tracePt t="1540" x="2190750" y="2946400"/>
          <p14:tracePt t="1548" x="2184400" y="2940050"/>
          <p14:tracePt t="1565" x="2184400" y="2933700"/>
          <p14:tracePt t="1589" x="2178050" y="2933700"/>
          <p14:tracePt t="1638" x="2171700" y="2927350"/>
          <p14:tracePt t="1653" x="2159000" y="2921000"/>
          <p14:tracePt t="1667" x="2159000" y="2914650"/>
          <p14:tracePt t="1675" x="2152650" y="2914650"/>
          <p14:tracePt t="1696" x="2146300" y="2908300"/>
          <p14:tracePt t="1720" x="2139950" y="2908300"/>
          <p14:tracePt t="1729" x="2133600" y="2908300"/>
          <p14:tracePt t="1737" x="2127250" y="2908300"/>
          <p14:tracePt t="1753" x="2120900" y="2908300"/>
          <p14:tracePt t="1765" x="2114550" y="2908300"/>
          <p14:tracePt t="1781" x="2114550" y="2901950"/>
          <p14:tracePt t="3794" x="2114550" y="2895600"/>
          <p14:tracePt t="3806" x="2114550" y="2889250"/>
          <p14:tracePt t="3814" x="2114550" y="2882900"/>
          <p14:tracePt t="3823" x="2114550" y="2870200"/>
          <p14:tracePt t="3831" x="2114550" y="2863850"/>
          <p14:tracePt t="3847" x="2114550" y="2857500"/>
          <p14:tracePt t="3864" x="2114550" y="2844800"/>
          <p14:tracePt t="3880" x="2095500" y="2838450"/>
          <p14:tracePt t="3897" x="2095500" y="2832100"/>
          <p14:tracePt t="3914" x="2095500" y="2825750"/>
          <p14:tracePt t="3930" x="2095500" y="2813050"/>
          <p14:tracePt t="3947" x="2101850" y="2800350"/>
          <p14:tracePt t="3964" x="2114550" y="2781300"/>
          <p14:tracePt t="3980" x="2127250" y="2762250"/>
          <p14:tracePt t="3997" x="2133600" y="2755900"/>
          <p14:tracePt t="4014" x="2146300" y="2743200"/>
          <p14:tracePt t="4030" x="2152650" y="2736850"/>
          <p14:tracePt t="4047" x="2171700" y="2717800"/>
          <p14:tracePt t="4063" x="2190750" y="2698750"/>
          <p14:tracePt t="4080" x="2197100" y="2698750"/>
          <p14:tracePt t="4097" x="2203450" y="2692400"/>
          <p14:tracePt t="4114" x="2209800" y="2692400"/>
          <p14:tracePt t="4174" x="2216150" y="2686050"/>
          <p14:tracePt t="4672" x="2222500" y="2679700"/>
          <p14:tracePt t="4687" x="2228850" y="2673350"/>
          <p14:tracePt t="4697" x="2228850" y="2667000"/>
          <p14:tracePt t="4708" x="2228850" y="2660650"/>
          <p14:tracePt t="4724" x="2235200" y="2660650"/>
          <p14:tracePt t="4736" x="2241550" y="2654300"/>
          <p14:tracePt t="4746" x="2247900" y="2647950"/>
          <p14:tracePt t="4763" x="2273300" y="2628900"/>
          <p14:tracePt t="4780" x="2292350" y="2616200"/>
          <p14:tracePt t="4796" x="2292350" y="2609850"/>
          <p14:tracePt t="4813" x="2298700" y="2609850"/>
          <p14:tracePt t="4881" x="2305050" y="2603500"/>
          <p14:tracePt t="5017" x="2305050" y="2597150"/>
          <p14:tracePt t="5033" x="2311400" y="2597150"/>
          <p14:tracePt t="5041" x="2317750" y="2597150"/>
          <p14:tracePt t="5341" x="2317750" y="2603500"/>
          <p14:tracePt t="5353" x="2317750" y="2616200"/>
          <p14:tracePt t="5360" x="2317750" y="2628900"/>
          <p14:tracePt t="5369" x="2317750" y="2635250"/>
          <p14:tracePt t="5380" x="2317750" y="2641600"/>
          <p14:tracePt t="5482" x="2317750" y="2647950"/>
          <p14:tracePt t="5491" x="2317750" y="2673350"/>
          <p14:tracePt t="5498" x="2317750" y="2686050"/>
          <p14:tracePt t="5513" x="2317750" y="2705100"/>
          <p14:tracePt t="5530" x="2311400" y="2730500"/>
          <p14:tracePt t="5546" x="2311400" y="2749550"/>
          <p14:tracePt t="5563" x="2311400" y="2755900"/>
          <p14:tracePt t="5579" x="2305050" y="2762250"/>
          <p14:tracePt t="5596" x="2305050" y="2781300"/>
          <p14:tracePt t="5613" x="2305050" y="2794000"/>
          <p14:tracePt t="5630" x="2305050" y="2819400"/>
          <p14:tracePt t="5646" x="2298700" y="2857500"/>
          <p14:tracePt t="5663" x="2298700" y="2876550"/>
          <p14:tracePt t="5680" x="2298700" y="2882900"/>
          <p14:tracePt t="5724" x="2298700" y="2895600"/>
          <p14:tracePt t="5733" x="2298700" y="2908300"/>
          <p14:tracePt t="5746" x="2324100" y="2959100"/>
          <p14:tracePt t="5763" x="2343150" y="3022600"/>
          <p14:tracePt t="5779" x="2362200" y="3048000"/>
          <p14:tracePt t="5796" x="2362200" y="3060700"/>
          <p14:tracePt t="5813" x="2368550" y="3067050"/>
          <p14:tracePt t="5861" x="2374900" y="3079750"/>
          <p14:tracePt t="5869" x="2387600" y="3092450"/>
          <p14:tracePt t="5879" x="2406650" y="3111500"/>
          <p14:tracePt t="5896" x="2432050" y="3143250"/>
          <p14:tracePt t="5913" x="2444750" y="3162300"/>
          <p14:tracePt t="5929" x="2451100" y="3162300"/>
          <p14:tracePt t="6008" x="2457450" y="3175000"/>
          <p14:tracePt t="6016" x="2476500" y="3187700"/>
          <p14:tracePt t="6025" x="2476500" y="3194050"/>
          <p14:tracePt t="6033" x="2482850" y="3206750"/>
          <p14:tracePt t="6046" x="2495550" y="3213100"/>
          <p14:tracePt t="6062" x="2508250" y="3225800"/>
          <p14:tracePt t="6079" x="2514600" y="3225800"/>
          <p14:tracePt t="6096" x="2533650" y="3225800"/>
          <p14:tracePt t="6113" x="2559050" y="3238500"/>
          <p14:tracePt t="6129" x="2584450" y="3257550"/>
          <p14:tracePt t="6146" x="2609850" y="3282950"/>
          <p14:tracePt t="6163" x="2641600" y="3314700"/>
          <p14:tracePt t="6179" x="2667000" y="3327400"/>
          <p14:tracePt t="6196" x="2679700" y="3333750"/>
          <p14:tracePt t="6213" x="2724150" y="3333750"/>
          <p14:tracePt t="6229" x="2762250" y="3333750"/>
          <p14:tracePt t="6246" x="2787650" y="3327400"/>
          <p14:tracePt t="6262" x="2794000" y="3327400"/>
          <p14:tracePt t="6356" x="2800350" y="3327400"/>
          <p14:tracePt t="6419" x="2800350" y="3333750"/>
          <p14:tracePt t="6430" x="2800350" y="3340100"/>
          <p14:tracePt t="6439" x="2794000" y="3346450"/>
          <p14:tracePt t="6446" x="2794000" y="3352800"/>
          <p14:tracePt t="6463" x="2787650" y="3352800"/>
          <p14:tracePt t="6479" x="2774950" y="3352800"/>
          <p14:tracePt t="6496" x="2755900" y="3352800"/>
          <p14:tracePt t="6512" x="2743200" y="3352800"/>
          <p14:tracePt t="6529" x="2705100" y="3365500"/>
          <p14:tracePt t="6546" x="2654300" y="3384550"/>
          <p14:tracePt t="6562" x="2609850" y="3397250"/>
          <p14:tracePt t="6579" x="2603500" y="3397250"/>
          <p14:tracePt t="6723" x="2609850" y="3397250"/>
          <p14:tracePt t="6733" x="2622550" y="3390900"/>
          <p14:tracePt t="6739" x="2628900" y="3390900"/>
          <p14:tracePt t="6746" x="2635250" y="3390900"/>
          <p14:tracePt t="6762" x="2641600" y="3384550"/>
          <p14:tracePt t="6808" x="2647950" y="3384550"/>
          <p14:tracePt t="6966" x="2641600" y="3384550"/>
          <p14:tracePt t="6975" x="2635250" y="3384550"/>
          <p14:tracePt t="6981" x="2628900" y="3384550"/>
          <p14:tracePt t="7024" x="2622550" y="3384550"/>
          <p14:tracePt t="7044" x="2616200" y="3384550"/>
          <p14:tracePt t="7122" x="2616200" y="3378200"/>
          <p14:tracePt t="7135" x="2616200" y="3371850"/>
          <p14:tracePt t="7140" x="2616200" y="3365500"/>
          <p14:tracePt t="7149" x="2622550" y="3365500"/>
          <p14:tracePt t="7162" x="2622550" y="3359150"/>
          <p14:tracePt t="7179" x="2635250" y="3352800"/>
          <p14:tracePt t="7195" x="2641600" y="3352800"/>
          <p14:tracePt t="7325" x="2654300" y="3352800"/>
          <p14:tracePt t="7357" x="2660650" y="3352800"/>
          <p14:tracePt t="7423" x="2667000" y="3359150"/>
          <p14:tracePt t="7435" x="2673350" y="3365500"/>
          <p14:tracePt t="7443" x="2679700" y="3365500"/>
          <p14:tracePt t="7451" x="2686050" y="3365500"/>
          <p14:tracePt t="7462" x="2692400" y="3371850"/>
          <p14:tracePt t="7479" x="2705100" y="3384550"/>
          <p14:tracePt t="7529" x="2711450" y="3384550"/>
          <p14:tracePt t="7540" x="2717800" y="3390900"/>
          <p14:tracePt t="7549" x="2717800" y="3397250"/>
          <p14:tracePt t="7571" x="2717800" y="3403600"/>
          <p14:tracePt t="7587" x="2717800" y="3409950"/>
          <p14:tracePt t="7595" x="2724150" y="3416300"/>
          <p14:tracePt t="7612" x="2724150" y="3435350"/>
          <p14:tracePt t="7629" x="2724150" y="3460750"/>
          <p14:tracePt t="7645" x="2724150" y="3486150"/>
          <p14:tracePt t="7662" x="2711450" y="3511550"/>
          <p14:tracePt t="7679" x="2692400" y="3530600"/>
          <p14:tracePt t="7695" x="2686050" y="3549650"/>
          <p14:tracePt t="7712" x="2673350" y="3575050"/>
          <p14:tracePt t="7729" x="2667000" y="3581400"/>
          <p14:tracePt t="7745" x="2667000" y="3587750"/>
          <p14:tracePt t="7841" x="2673350" y="3587750"/>
          <p14:tracePt t="7857" x="2679700" y="3587750"/>
          <p14:tracePt t="7865" x="2692400" y="3587750"/>
          <p14:tracePt t="7873" x="2698750" y="3587750"/>
          <p14:tracePt t="7923" x="2705100" y="3587750"/>
          <p14:tracePt t="7935" x="2724150" y="3587750"/>
          <p14:tracePt t="7943" x="2743200" y="3575050"/>
          <p14:tracePt t="7950" x="2762250" y="3562350"/>
          <p14:tracePt t="7962" x="2794000" y="3549650"/>
          <p14:tracePt t="7978" x="2851150" y="3517900"/>
          <p14:tracePt t="7995" x="2882900" y="3498850"/>
          <p14:tracePt t="8012" x="2895600" y="3498850"/>
          <p14:tracePt t="8043" x="2901950" y="3498850"/>
          <p14:tracePt t="8051" x="2908300" y="3505200"/>
          <p14:tracePt t="8062" x="2908300" y="3517900"/>
          <p14:tracePt t="8078" x="2914650" y="3543300"/>
          <p14:tracePt t="8095" x="2914650" y="3562350"/>
          <p14:tracePt t="8112" x="2914650" y="3581400"/>
          <p14:tracePt t="8128" x="2914650" y="3600450"/>
          <p14:tracePt t="8145" x="2921000" y="3625850"/>
          <p14:tracePt t="8162" x="2921000" y="3651250"/>
          <p14:tracePt t="8178" x="2921000" y="3676650"/>
          <p14:tracePt t="8195" x="2927350" y="3702050"/>
          <p14:tracePt t="8212" x="2933700" y="3727450"/>
          <p14:tracePt t="8228" x="2933700" y="3765550"/>
          <p14:tracePt t="8245" x="2952750" y="3829050"/>
          <p14:tracePt t="8262" x="2978150" y="3860800"/>
          <p14:tracePt t="8278" x="2997200" y="3886200"/>
          <p14:tracePt t="8295" x="3009900" y="3911600"/>
          <p14:tracePt t="8312" x="3028950" y="3937000"/>
          <p14:tracePt t="8328" x="3060700" y="3956050"/>
          <p14:tracePt t="8345" x="3086100" y="3981450"/>
          <p14:tracePt t="8361" x="3111500" y="4006850"/>
          <p14:tracePt t="8378" x="3155950" y="4051300"/>
          <p14:tracePt t="8395" x="3181350" y="4083050"/>
          <p14:tracePt t="8412" x="3206750" y="4114800"/>
          <p14:tracePt t="8428" x="3238500" y="4165600"/>
          <p14:tracePt t="8445" x="3263900" y="4197350"/>
          <p14:tracePt t="8461" x="3289300" y="4229100"/>
          <p14:tracePt t="8478" x="3321050" y="4248150"/>
          <p14:tracePt t="8495" x="3333750" y="4254500"/>
          <p14:tracePt t="8511" x="3352800" y="4260850"/>
          <p14:tracePt t="8528" x="3378200" y="4260850"/>
          <p14:tracePt t="8545" x="3384550" y="4260850"/>
          <p14:tracePt t="8599" x="3384550" y="4267200"/>
          <p14:tracePt t="8607" x="3384550" y="4279900"/>
          <p14:tracePt t="8612" x="3384550" y="4286250"/>
          <p14:tracePt t="8628" x="3384550" y="4311650"/>
          <p14:tracePt t="8645" x="3384550" y="4330700"/>
          <p14:tracePt t="8706" x="3378200" y="4330700"/>
          <p14:tracePt t="8714" x="3352800" y="4343400"/>
          <p14:tracePt t="8723" x="3308350" y="4362450"/>
          <p14:tracePt t="8731" x="3251200" y="4381500"/>
          <p14:tracePt t="8745" x="3194050" y="4413250"/>
          <p14:tracePt t="8761" x="3028950" y="4514850"/>
          <p14:tracePt t="8778" x="2800350" y="4641850"/>
          <p14:tracePt t="8795" x="2705100" y="4679950"/>
          <p14:tracePt t="8811" x="2647950" y="4711700"/>
          <p14:tracePt t="8828" x="2590800" y="4730750"/>
          <p14:tracePt t="8845" x="2514600" y="4756150"/>
          <p14:tracePt t="8861" x="2425700" y="4762500"/>
          <p14:tracePt t="8878" x="2317750" y="4781550"/>
          <p14:tracePt t="8895" x="2152650" y="4781550"/>
          <p14:tracePt t="8912" x="2089150" y="4781550"/>
          <p14:tracePt t="8928" x="2076450" y="4781550"/>
          <p14:tracePt t="8945" x="2063750" y="4781550"/>
          <p14:tracePt t="8961" x="2038350" y="4781550"/>
          <p14:tracePt t="8978" x="1987550" y="4781550"/>
          <p14:tracePt t="8995" x="1911350" y="4781550"/>
          <p14:tracePt t="9011" x="1835150" y="4756150"/>
          <p14:tracePt t="9028" x="1803400" y="4705350"/>
          <p14:tracePt t="9045" x="1803400" y="4667250"/>
          <p14:tracePt t="9061" x="1803400" y="4648200"/>
          <p14:tracePt t="9078" x="1803400" y="4629150"/>
          <p14:tracePt t="9095" x="1803400" y="4603750"/>
          <p14:tracePt t="9111" x="1803400" y="4591050"/>
          <p14:tracePt t="9128" x="1816100" y="4572000"/>
          <p14:tracePt t="9145" x="1816100" y="4559300"/>
          <p14:tracePt t="9161" x="1828800" y="4540250"/>
          <p14:tracePt t="9178" x="1854200" y="4514850"/>
          <p14:tracePt t="9195" x="1866900" y="4489450"/>
          <p14:tracePt t="9211" x="1873250" y="4483100"/>
          <p14:tracePt t="9296" x="1873250" y="4476750"/>
          <p14:tracePt t="9308" x="1879600" y="4476750"/>
          <p14:tracePt t="9317" x="1879600" y="4470400"/>
          <p14:tracePt t="9333" x="1885950" y="4470400"/>
          <p14:tracePt t="9349" x="1885950" y="4464050"/>
          <p14:tracePt t="9363" x="1892300" y="4464050"/>
          <p14:tracePt t="9378" x="1892300" y="4457700"/>
          <p14:tracePt t="9394" x="1911350" y="4425950"/>
          <p14:tracePt t="9411" x="1924050" y="4400550"/>
          <p14:tracePt t="9428" x="1949450" y="4368800"/>
          <p14:tracePt t="9444" x="1968500" y="4343400"/>
          <p14:tracePt t="9461" x="1974850" y="4337050"/>
          <p14:tracePt t="9478" x="1987550" y="4311650"/>
          <p14:tracePt t="9494" x="2019300" y="4279900"/>
          <p14:tracePt t="9511" x="2057400" y="4241800"/>
          <p14:tracePt t="9528" x="2095500" y="4203700"/>
          <p14:tracePt t="9544" x="2120900" y="4184650"/>
          <p14:tracePt t="9561" x="2127250" y="4178300"/>
          <p14:tracePt t="9578" x="2127250" y="4165600"/>
          <p14:tracePt t="9594" x="2127250" y="4159250"/>
          <p14:tracePt t="9611" x="2139950" y="4152900"/>
          <p14:tracePt t="9628" x="2197100" y="4127500"/>
          <p14:tracePt t="9644" x="2247900" y="4095750"/>
          <p14:tracePt t="9661" x="2273300" y="4089400"/>
          <p14:tracePt t="9678" x="2298700" y="4076700"/>
          <p14:tracePt t="9694" x="2317750" y="4076700"/>
          <p14:tracePt t="9711" x="2343150" y="4070350"/>
          <p14:tracePt t="9728" x="2355850" y="4064000"/>
          <p14:tracePt t="9761" x="2355850" y="4057650"/>
          <p14:tracePt t="9878" x="2349500" y="4057650"/>
          <p14:tracePt t="9895" x="2336800" y="4044950"/>
          <p14:tracePt t="9903" x="2324100" y="4025900"/>
          <p14:tracePt t="9911" x="2324100" y="4019550"/>
          <p14:tracePt t="9928" x="2305050" y="3987800"/>
          <p14:tracePt t="9944" x="2305050" y="3968750"/>
          <p14:tracePt t="9961" x="2298700" y="3943350"/>
          <p14:tracePt t="9978" x="2298700" y="3917950"/>
          <p14:tracePt t="9994" x="2298700" y="3892550"/>
          <p14:tracePt t="10011" x="2298700" y="3829050"/>
          <p14:tracePt t="10027" x="2298700" y="3778250"/>
          <p14:tracePt t="10044" x="2305050" y="3752850"/>
          <p14:tracePt t="10061" x="2311400" y="3740150"/>
          <p14:tracePt t="10077" x="2317750" y="3727450"/>
          <p14:tracePt t="10094" x="2317750" y="3721100"/>
          <p14:tracePt t="10111" x="2324100" y="3714750"/>
          <p14:tracePt t="10127" x="2343150" y="3689350"/>
          <p14:tracePt t="10144" x="2362200" y="3670300"/>
          <p14:tracePt t="10161" x="2381250" y="3644900"/>
          <p14:tracePt t="10177" x="2413000" y="3619500"/>
          <p14:tracePt t="10194" x="2451100" y="3581400"/>
          <p14:tracePt t="10211" x="2476500" y="3549650"/>
          <p14:tracePt t="10227" x="2508250" y="3517900"/>
          <p14:tracePt t="10244" x="2514600" y="3492500"/>
          <p14:tracePt t="10261" x="2533650" y="3467100"/>
          <p14:tracePt t="10277" x="2552700" y="3435350"/>
          <p14:tracePt t="10294" x="2565400" y="3422650"/>
          <p14:tracePt t="10327" x="2578100" y="3422650"/>
          <p14:tracePt t="10344" x="2590800" y="3422650"/>
          <p14:tracePt t="10361" x="2616200" y="3409950"/>
          <p14:tracePt t="10377" x="2641600" y="3397250"/>
          <p14:tracePt t="10394" x="2679700" y="3378200"/>
          <p14:tracePt t="10411" x="2711450" y="3352800"/>
          <p14:tracePt t="10427" x="2730500" y="3333750"/>
          <p14:tracePt t="10444" x="2743200" y="3327400"/>
          <p14:tracePt t="10719" x="2736850" y="3327400"/>
          <p14:tracePt t="10739" x="2736850" y="3333750"/>
          <p14:tracePt t="10745" x="2730500" y="3333750"/>
          <p14:tracePt t="10765" x="2724150" y="3333750"/>
          <p14:tracePt t="10776" x="2717800" y="3333750"/>
          <p14:tracePt t="10785" x="2717800" y="3340100"/>
          <p14:tracePt t="10813" x="2711450" y="3340100"/>
          <p14:tracePt t="10819" x="2705100" y="3340100"/>
          <p14:tracePt t="10827" x="2698750" y="3340100"/>
          <p14:tracePt t="10844" x="2686050" y="3327400"/>
          <p14:tracePt t="10860" x="2673350" y="3314700"/>
          <p14:tracePt t="10877" x="2654300" y="3302000"/>
          <p14:tracePt t="10894" x="2641600" y="3289300"/>
          <p14:tracePt t="10910" x="2635250" y="3282950"/>
          <p14:tracePt t="10927" x="2635250" y="3270250"/>
          <p14:tracePt t="10944" x="2628900" y="3251200"/>
          <p14:tracePt t="10960" x="2616200" y="3213100"/>
          <p14:tracePt t="10977" x="2609850" y="3194050"/>
          <p14:tracePt t="10994" x="2609850" y="3181350"/>
          <p14:tracePt t="11010" x="2609850" y="3162300"/>
          <p14:tracePt t="11027" x="2609850" y="3136900"/>
          <p14:tracePt t="11044" x="2609850" y="3111500"/>
          <p14:tracePt t="11060" x="2609850" y="3086100"/>
          <p14:tracePt t="11077" x="2609850" y="3079750"/>
          <p14:tracePt t="11094" x="2609850" y="3067050"/>
          <p14:tracePt t="11110" x="2616200" y="3054350"/>
          <p14:tracePt t="11127" x="2622550" y="3048000"/>
          <p14:tracePt t="11144" x="2628900" y="3048000"/>
          <p14:tracePt t="11160" x="2635250" y="3035300"/>
          <p14:tracePt t="11177" x="2641600" y="3022600"/>
          <p14:tracePt t="11194" x="2647950" y="3003550"/>
          <p14:tracePt t="11210" x="2667000" y="2990850"/>
          <p14:tracePt t="11227" x="2692400" y="2959100"/>
          <p14:tracePt t="11244" x="2717800" y="2927350"/>
          <p14:tracePt t="11260" x="2762250" y="2876550"/>
          <p14:tracePt t="11277" x="2768600" y="2863850"/>
          <p14:tracePt t="11371" x="2768600" y="2857500"/>
          <p14:tracePt t="11382" x="2774950" y="2857500"/>
          <p14:tracePt t="11389" x="2781300" y="2857500"/>
          <p14:tracePt t="11397" x="2787650" y="2870200"/>
          <p14:tracePt t="11410" x="2787650" y="2876550"/>
          <p14:tracePt t="11427" x="2787650" y="2882900"/>
          <p14:tracePt t="11444" x="2787650" y="2895600"/>
          <p14:tracePt t="11460" x="2743200" y="2933700"/>
          <p14:tracePt t="11477" x="2711450" y="2952750"/>
          <p14:tracePt t="11494" x="2679700" y="2965450"/>
          <p14:tracePt t="11510" x="2635250" y="2971800"/>
          <p14:tracePt t="11527" x="2597150" y="2959100"/>
          <p14:tracePt t="11543" x="2559050" y="2927350"/>
          <p14:tracePt t="11560" x="2533650" y="2914650"/>
          <p14:tracePt t="11577" x="2508250" y="2901950"/>
          <p14:tracePt t="11593" x="2463800" y="2889250"/>
          <p14:tracePt t="11610" x="2413000" y="2876550"/>
          <p14:tracePt t="11627" x="2381250" y="2876550"/>
          <p14:tracePt t="11643" x="2362200" y="2876550"/>
          <p14:tracePt t="11710" x="2362200" y="2870200"/>
          <p14:tracePt t="11724" x="2362200" y="2863850"/>
          <p14:tracePt t="11736" x="2368550" y="2857500"/>
          <p14:tracePt t="11744" x="2374900" y="2857500"/>
          <p14:tracePt t="11760" x="2381250" y="2851150"/>
          <p14:tracePt t="11777" x="2393950" y="2838450"/>
          <p14:tracePt t="11793" x="2400300" y="2832100"/>
          <p14:tracePt t="11810" x="2406650" y="2825750"/>
          <p14:tracePt t="11827" x="2432050" y="2813050"/>
          <p14:tracePt t="11843" x="2444750" y="2806700"/>
          <p14:tracePt t="11860" x="2451100" y="2800350"/>
          <p14:tracePt t="11877" x="2457450" y="2800350"/>
          <p14:tracePt t="11929" x="2463800" y="2800350"/>
          <p14:tracePt t="11945" x="2470150" y="2800350"/>
          <p14:tracePt t="11957" x="2476500" y="2800350"/>
          <p14:tracePt t="12010" x="2482850" y="2800350"/>
          <p14:tracePt t="12027" x="2489200" y="2800350"/>
          <p14:tracePt t="12035" x="2495550" y="2800350"/>
          <p14:tracePt t="12483" x="2495550" y="2806700"/>
          <p14:tracePt t="12748" x="2495550" y="2813050"/>
          <p14:tracePt t="12756" x="2501900" y="2813050"/>
          <p14:tracePt t="12838" x="2501900" y="2825750"/>
          <p14:tracePt t="12851" x="2508250" y="2832100"/>
          <p14:tracePt t="12858" x="2508250" y="2838450"/>
          <p14:tracePt t="12865" x="2508250" y="2844800"/>
          <p14:tracePt t="12881" x="2508250" y="2851150"/>
          <p14:tracePt t="12929" x="2501900" y="2851150"/>
          <p14:tracePt t="13003" x="2495550" y="2851150"/>
          <p14:tracePt t="13015" x="2495550" y="2857500"/>
          <p14:tracePt t="13023" x="2495550" y="2863850"/>
          <p14:tracePt t="13029" x="2495550" y="2870200"/>
          <p14:tracePt t="13043" x="2495550" y="2876550"/>
          <p14:tracePt t="13059" x="2495550" y="2882900"/>
          <p14:tracePt t="13104" x="2501900" y="2895600"/>
          <p14:tracePt t="13112" x="2508250" y="2908300"/>
          <p14:tracePt t="13119" x="2508250" y="2940050"/>
          <p14:tracePt t="13126" x="2508250" y="2959100"/>
          <p14:tracePt t="13143" x="2501900" y="3003550"/>
          <p14:tracePt t="13159" x="2489200" y="3035300"/>
          <p14:tracePt t="13176" x="2476500" y="3048000"/>
          <p14:tracePt t="13193" x="2476500" y="3054350"/>
          <p14:tracePt t="13272" x="2476500" y="3060700"/>
          <p14:tracePt t="13282" x="2470150" y="3067050"/>
          <p14:tracePt t="13355" x="2470150" y="3073400"/>
          <p14:tracePt t="13363" x="2476500" y="3079750"/>
          <p14:tracePt t="13368" x="2489200" y="3092450"/>
          <p14:tracePt t="13377" x="2495550" y="3105150"/>
          <p14:tracePt t="13393" x="2508250" y="3130550"/>
          <p14:tracePt t="13409" x="2514600" y="3143250"/>
          <p14:tracePt t="13426" x="2514600" y="3175000"/>
          <p14:tracePt t="13443" x="2520950" y="3175000"/>
          <p14:tracePt t="13486" x="2527300" y="3175000"/>
          <p14:tracePt t="13499" x="2533650" y="3181350"/>
          <p14:tracePt t="13509" x="2533650" y="3187700"/>
          <p14:tracePt t="13526" x="2540000" y="3206750"/>
          <p14:tracePt t="13543" x="2546350" y="3225800"/>
          <p14:tracePt t="13559" x="2546350" y="3251200"/>
          <p14:tracePt t="13576" x="2552700" y="3282950"/>
          <p14:tracePt t="13593" x="2552700" y="3289300"/>
          <p14:tracePt t="13639" x="2552700" y="3308350"/>
          <p14:tracePt t="13647" x="2533650" y="3359150"/>
          <p14:tracePt t="13659" x="2508250" y="3416300"/>
          <p14:tracePt t="13676" x="2451100" y="3530600"/>
          <p14:tracePt t="13693" x="2400300" y="3587750"/>
          <p14:tracePt t="13709" x="2393950" y="3594100"/>
          <p14:tracePt t="13838" x="2393950" y="3587750"/>
          <p14:tracePt t="13847" x="2400300" y="3581400"/>
          <p14:tracePt t="13854" x="2406650" y="3575050"/>
          <p14:tracePt t="13861" x="2406650" y="3568700"/>
          <p14:tracePt t="13876" x="2425700" y="3549650"/>
          <p14:tracePt t="13892" x="2438400" y="3543300"/>
          <p14:tracePt t="13909" x="2444750" y="3536950"/>
          <p14:tracePt t="13926" x="2451100" y="3524250"/>
          <p14:tracePt t="13942" x="2463800" y="3511550"/>
          <p14:tracePt t="13959" x="2470150" y="3505200"/>
          <p14:tracePt t="14016" x="2463800" y="3505200"/>
          <p14:tracePt t="14029" x="2457450" y="3505200"/>
          <p14:tracePt t="14107" x="2457450" y="3498850"/>
          <p14:tracePt t="14143" x="2457450" y="3492500"/>
          <p14:tracePt t="14154" x="2457450" y="3486150"/>
          <p14:tracePt t="14163" x="2463800" y="3486150"/>
          <p14:tracePt t="14176" x="2463800" y="3479800"/>
          <p14:tracePt t="14192" x="2470150" y="3479800"/>
          <p14:tracePt t="14220" x="2476500" y="3473450"/>
          <p14:tracePt t="14282" x="2482850" y="3473450"/>
          <p14:tracePt t="14335" x="2482850" y="3467100"/>
          <p14:tracePt t="14345" x="2482850" y="3460750"/>
          <p14:tracePt t="14421" x="2489200" y="3460750"/>
          <p14:tracePt t="14447" x="2495550" y="3454400"/>
          <p14:tracePt t="14533" x="2501900" y="3448050"/>
          <p14:tracePt t="14643" x="2501900" y="3441700"/>
          <p14:tracePt t="15044" x="2501900" y="3435350"/>
          <p14:tracePt t="15068" x="2508250" y="3429000"/>
          <p14:tracePt t="15471" x="2508250" y="3422650"/>
          <p14:tracePt t="15673" x="2514600" y="3422650"/>
          <p14:tracePt t="15686" x="2520950" y="3416300"/>
          <p14:tracePt t="15697" x="2520950" y="3409950"/>
          <p14:tracePt t="15791" x="2527300" y="3409950"/>
          <p14:tracePt t="15853" x="2527300" y="3403600"/>
          <p14:tracePt t="15982" x="2527300" y="3397250"/>
          <p14:tracePt t="16335" x="2527300" y="3390900"/>
          <p14:tracePt t="21528" x="2527300" y="3384550"/>
          <p14:tracePt t="21898" x="2527300" y="3378200"/>
          <p14:tracePt t="21907" x="2527300" y="3371850"/>
          <p14:tracePt t="21939" x="2527300" y="3365500"/>
          <p14:tracePt t="22017" x="2520950" y="3359150"/>
          <p14:tracePt t="22025" x="2514600" y="3346450"/>
          <p14:tracePt t="22033" x="2508250" y="3333750"/>
          <p14:tracePt t="22041" x="2501900" y="3321050"/>
          <p14:tracePt t="22055" x="2501900" y="3308350"/>
          <p14:tracePt t="22072" x="2489200" y="3289300"/>
          <p14:tracePt t="22089" x="2476500" y="3270250"/>
          <p14:tracePt t="22105" x="2470150" y="3257550"/>
          <p14:tracePt t="22122" x="2463800" y="3238500"/>
          <p14:tracePt t="22139" x="2451100" y="3219450"/>
          <p14:tracePt t="22155" x="2444750" y="3194050"/>
          <p14:tracePt t="22172" x="2432050" y="3155950"/>
          <p14:tracePt t="22189" x="2419350" y="3124200"/>
          <p14:tracePt t="22205" x="2393950" y="3098800"/>
          <p14:tracePt t="22222" x="2381250" y="3073400"/>
          <p14:tracePt t="22239" x="2368550" y="3048000"/>
          <p14:tracePt t="22255" x="2355850" y="3022600"/>
          <p14:tracePt t="22272" x="2349500" y="3003550"/>
          <p14:tracePt t="22289" x="2330450" y="2978150"/>
          <p14:tracePt t="22305" x="2311400" y="2952750"/>
          <p14:tracePt t="22322" x="2305050" y="2914650"/>
          <p14:tracePt t="22339" x="2305050" y="2889250"/>
          <p14:tracePt t="22356" x="2305050" y="2863850"/>
          <p14:tracePt t="22372" x="2305050" y="2851150"/>
          <p14:tracePt t="22389" x="2305050" y="2806700"/>
          <p14:tracePt t="22405" x="2305050" y="2800350"/>
          <p14:tracePt t="22422" x="2305050" y="2787650"/>
          <p14:tracePt t="22439" x="2298700" y="2768600"/>
          <p14:tracePt t="22455" x="2292350" y="2755900"/>
          <p14:tracePt t="22472" x="2292350" y="2743200"/>
          <p14:tracePt t="22488" x="2292350" y="2724150"/>
          <p14:tracePt t="22505" x="2292350" y="2711450"/>
          <p14:tracePt t="22595" x="2292350" y="2705100"/>
          <p14:tracePt t="22603" x="2305050" y="2698750"/>
          <p14:tracePt t="22611" x="2311400" y="2692400"/>
          <p14:tracePt t="22622" x="2317750" y="2679700"/>
          <p14:tracePt t="22638" x="2343150" y="2660650"/>
          <p14:tracePt t="22655" x="2362200" y="2647950"/>
          <p14:tracePt t="22672" x="2368550" y="2635250"/>
          <p14:tracePt t="22705" x="2381250" y="2628900"/>
          <p14:tracePt t="22722" x="2393950" y="2628900"/>
          <p14:tracePt t="22738" x="2406650" y="2628900"/>
          <p14:tracePt t="22755" x="2419350" y="2628900"/>
          <p14:tracePt t="22772" x="2444750" y="2628900"/>
          <p14:tracePt t="22788" x="2463800" y="2628900"/>
          <p14:tracePt t="22805" x="2476500" y="2628900"/>
          <p14:tracePt t="22822" x="2476500" y="2635250"/>
          <p14:tracePt t="23157" x="2476500" y="2641600"/>
          <p14:tracePt t="23214" x="2476500" y="2647950"/>
          <p14:tracePt t="23262" x="2470150" y="2647950"/>
          <p14:tracePt t="23279" x="2463800" y="2647950"/>
          <p14:tracePt t="23294" x="2457450" y="2647950"/>
          <p14:tracePt t="23303" x="2451100" y="2654300"/>
          <p14:tracePt t="23312" x="2444750" y="2654300"/>
          <p14:tracePt t="23321" x="2444750" y="2660650"/>
          <p14:tracePt t="23361" x="2438400" y="2667000"/>
          <p14:tracePt t="23372" x="2432050" y="2667000"/>
          <p14:tracePt t="23435" x="2425700" y="2667000"/>
          <p14:tracePt t="23446" x="2419350" y="2667000"/>
          <p14:tracePt t="23587" x="2413000" y="2667000"/>
          <p14:tracePt t="25094" x="2406650" y="2667000"/>
          <p14:tracePt t="25184" x="2406650" y="2660650"/>
          <p14:tracePt t="25236" x="2406650" y="2654300"/>
          <p14:tracePt t="25246" x="2400300" y="2654300"/>
          <p14:tracePt t="25254" x="2400300" y="2647950"/>
          <p14:tracePt t="25270" x="2393950" y="2635250"/>
          <p14:tracePt t="25833" x="2400300" y="2635250"/>
          <p14:tracePt t="25853" x="2406650" y="2635250"/>
          <p14:tracePt t="26059" x="2413000" y="2641600"/>
          <p14:tracePt t="26067" x="2419350" y="2641600"/>
          <p14:tracePt t="26591" x="2425700" y="2647950"/>
          <p14:tracePt t="27004" x="2425700" y="2654300"/>
          <p14:tracePt t="27012" x="2425700" y="2660650"/>
          <p14:tracePt t="27521" x="2432050" y="2667000"/>
          <p14:tracePt t="27526" x="2432050" y="2673350"/>
          <p14:tracePt t="27538" x="2432050" y="2679700"/>
          <p14:tracePt t="27553" x="2438400" y="2679700"/>
          <p14:tracePt t="28457" x="2432050" y="2679700"/>
          <p14:tracePt t="28464" x="2425700" y="2679700"/>
          <p14:tracePt t="28723" x="2419350" y="2673350"/>
          <p14:tracePt t="28738" x="2413000" y="2673350"/>
          <p14:tracePt t="28747" x="2413000" y="2667000"/>
          <p14:tracePt t="28759" x="2406650" y="2667000"/>
          <p14:tracePt t="28775" x="2406650" y="2660650"/>
          <p14:tracePt t="28797" x="2406650" y="2654300"/>
          <p14:tracePt t="28817" x="2406650" y="2647950"/>
          <p14:tracePt t="28836" x="2406650" y="2641600"/>
          <p14:tracePt t="29165" x="2406650" y="2635250"/>
          <p14:tracePt t="29202" x="2406650" y="2628900"/>
          <p14:tracePt t="29277" x="2406650" y="2616200"/>
          <p14:tracePt t="29308" x="2406650" y="2609850"/>
          <p14:tracePt t="29321" x="2406650" y="2603500"/>
          <p14:tracePt t="29386" x="2406650" y="2597150"/>
          <p14:tracePt t="29403" x="2406650" y="2590800"/>
          <p14:tracePt t="29410" x="2406650" y="2584450"/>
          <p14:tracePt t="29452" x="2406650" y="2578100"/>
          <p14:tracePt t="29473" x="2406650" y="2571750"/>
          <p14:tracePt t="29500" x="2400300" y="2565400"/>
          <p14:tracePt t="29509" x="2400300" y="2559050"/>
          <p14:tracePt t="29527" x="2400300" y="2552700"/>
          <p14:tracePt t="29535" x="2400300" y="2546350"/>
          <p14:tracePt t="29543" x="2400300" y="2540000"/>
          <p14:tracePt t="29559" x="2393950" y="2533650"/>
          <p14:tracePt t="29571" x="2393950" y="2527300"/>
          <p14:tracePt t="29585" x="2393950" y="2520950"/>
          <p14:tracePt t="29602" x="2387600" y="2495550"/>
          <p14:tracePt t="29619" x="2381250" y="2495550"/>
          <p14:tracePt t="29677" x="2381250" y="2489200"/>
          <p14:tracePt t="29784" x="2381250" y="2482850"/>
          <p14:tracePt t="29796" x="2387600" y="2476500"/>
          <p14:tracePt t="29805" x="2387600" y="2470150"/>
          <p14:tracePt t="29818" x="2393950" y="2470150"/>
          <p14:tracePt t="29835" x="2400300" y="2457450"/>
          <p14:tracePt t="29852" x="2406650" y="2451100"/>
          <p14:tracePt t="29869" x="2406650" y="2444750"/>
          <p14:tracePt t="29885" x="2419350" y="2432050"/>
          <p14:tracePt t="29952" x="2425700" y="2425700"/>
          <p14:tracePt t="29964" x="2432050" y="2425700"/>
          <p14:tracePt t="30015" x="2432050" y="2419350"/>
          <p14:tracePt t="30141" x="2432050" y="2413000"/>
          <p14:tracePt t="30152" x="2438400" y="2413000"/>
          <p14:tracePt t="30160" x="2444750" y="2413000"/>
          <p14:tracePt t="30171" x="2451100" y="2406650"/>
          <p14:tracePt t="30202" x="2457450" y="2406650"/>
          <p14:tracePt t="30231" x="2457450" y="2400300"/>
          <p14:tracePt t="30304" x="2463800" y="2400300"/>
          <p14:tracePt t="30317" x="2470150" y="2393950"/>
          <p14:tracePt t="30437" x="2470150" y="2387600"/>
          <p14:tracePt t="30477" x="2476500" y="2387600"/>
          <p14:tracePt t="30563" x="2482850" y="2387600"/>
          <p14:tracePt t="30588" x="2489200" y="2381250"/>
          <p14:tracePt t="30714" x="2495550" y="2374900"/>
          <p14:tracePt t="30726" x="2501900" y="2374900"/>
          <p14:tracePt t="30771" x="2508250" y="2374900"/>
          <p14:tracePt t="30789" x="2514600" y="2374900"/>
          <p14:tracePt t="30796" x="2527300" y="2374900"/>
          <p14:tracePt t="30805" x="2540000" y="2374900"/>
          <p14:tracePt t="30818" x="2546350" y="2374900"/>
          <p14:tracePt t="30835" x="2565400" y="2374900"/>
          <p14:tracePt t="30868" x="2571750" y="2374900"/>
          <p14:tracePt t="30885" x="2578100" y="2374900"/>
          <p14:tracePt t="30901" x="2584450" y="2374900"/>
          <p14:tracePt t="30918" x="2590800" y="2374900"/>
          <p14:tracePt t="30957" x="2597150" y="2374900"/>
          <p14:tracePt t="30969" x="2603500" y="2374900"/>
          <p14:tracePt t="30993" x="2609850" y="2374900"/>
          <p14:tracePt t="31007" x="2616200" y="2374900"/>
          <p14:tracePt t="31016" x="2622550" y="2374900"/>
          <p14:tracePt t="31027" x="2628900" y="2374900"/>
          <p14:tracePt t="31043" x="2635250" y="2374900"/>
          <p14:tracePt t="31062" x="2641600" y="2374900"/>
          <p14:tracePt t="31070" x="2647950" y="2374900"/>
          <p14:tracePt t="31085" x="2660650" y="2374900"/>
          <p14:tracePt t="31101" x="2673350" y="2374900"/>
          <p14:tracePt t="31157" x="2679700" y="2374900"/>
          <p14:tracePt t="31163" x="2686050" y="2381250"/>
          <p14:tracePt t="31173" x="2692400" y="2381250"/>
          <p14:tracePt t="31188" x="2698750" y="2381250"/>
          <p14:tracePt t="31201" x="2705100" y="2381250"/>
          <p14:tracePt t="31218" x="2711450" y="2381250"/>
          <p14:tracePt t="31235" x="2730500" y="2381250"/>
          <p14:tracePt t="31251" x="2755900" y="2387600"/>
          <p14:tracePt t="31268" x="2768600" y="2387600"/>
          <p14:tracePt t="31301" x="2774950" y="2387600"/>
          <p14:tracePt t="31339" x="2781300" y="2387600"/>
          <p14:tracePt t="31346" x="2787650" y="2393950"/>
          <p14:tracePt t="31354" x="2794000" y="2393950"/>
          <p14:tracePt t="31409" x="2800350" y="2400300"/>
          <p14:tracePt t="31421" x="2806700" y="2400300"/>
          <p14:tracePt t="31428" x="2813050" y="2400300"/>
          <p14:tracePt t="31437" x="2813050" y="2406650"/>
          <p14:tracePt t="31457" x="2819400" y="2406650"/>
          <p14:tracePt t="31473" x="2825750" y="2406650"/>
          <p14:tracePt t="31484" x="2832100" y="2406650"/>
          <p14:tracePt t="31501" x="2844800" y="2406650"/>
          <p14:tracePt t="31518" x="2857500" y="2413000"/>
          <p14:tracePt t="31534" x="2876550" y="2413000"/>
          <p14:tracePt t="31551" x="2895600" y="2413000"/>
          <p14:tracePt t="31568" x="2908300" y="2413000"/>
          <p14:tracePt t="31584" x="2914650" y="2413000"/>
          <p14:tracePt t="31601" x="2933700" y="2413000"/>
          <p14:tracePt t="31618" x="2940050" y="2413000"/>
          <p14:tracePt t="31635" x="2965450" y="2413000"/>
          <p14:tracePt t="31651" x="2997200" y="2413000"/>
          <p14:tracePt t="31668" x="3016250" y="2413000"/>
          <p14:tracePt t="31684" x="3022600" y="2406650"/>
          <p14:tracePt t="31701" x="3035300" y="2406650"/>
          <p14:tracePt t="31718" x="3054350" y="2406650"/>
          <p14:tracePt t="31734" x="3067050" y="2400300"/>
          <p14:tracePt t="31751" x="3073400" y="2400300"/>
          <p14:tracePt t="31768" x="3086100" y="2400300"/>
          <p14:tracePt t="31784" x="3098800" y="2400300"/>
          <p14:tracePt t="31801" x="3111500" y="2400300"/>
          <p14:tracePt t="31834" x="3130550" y="2393950"/>
          <p14:tracePt t="31851" x="3136900" y="2393950"/>
          <p14:tracePt t="31868" x="3149600" y="2393950"/>
          <p14:tracePt t="31884" x="3168650" y="2393950"/>
          <p14:tracePt t="31901" x="3181350" y="2393950"/>
          <p14:tracePt t="31917" x="3194050" y="2387600"/>
          <p14:tracePt t="31934" x="3200400" y="2387600"/>
          <p14:tracePt t="31951" x="3213100" y="2381250"/>
          <p14:tracePt t="31967" x="3238500" y="2381250"/>
          <p14:tracePt t="31984" x="3270250" y="2381250"/>
          <p14:tracePt t="32001" x="3295650" y="2374900"/>
          <p14:tracePt t="32018" x="3321050" y="2374900"/>
          <p14:tracePt t="32034" x="3333750" y="2374900"/>
          <p14:tracePt t="32124" x="3346450" y="2374900"/>
          <p14:tracePt t="32137" x="3352800" y="2374900"/>
          <p14:tracePt t="32142" x="3359150" y="2374900"/>
          <p14:tracePt t="32151" x="3365500" y="2374900"/>
          <p14:tracePt t="32168" x="3371850" y="2374900"/>
          <p14:tracePt t="32199" x="3378200" y="2374900"/>
          <p14:tracePt t="32207" x="3390900" y="2374900"/>
          <p14:tracePt t="32217" x="3397250" y="2374900"/>
          <p14:tracePt t="32234" x="3416300" y="2374900"/>
          <p14:tracePt t="32251" x="3416300" y="2368550"/>
          <p14:tracePt t="32289" x="3422650" y="2368550"/>
          <p14:tracePt t="32311" x="3429000" y="2368550"/>
          <p14:tracePt t="32323" x="3435350" y="2368550"/>
          <p14:tracePt t="32334" x="3441700" y="2368550"/>
          <p14:tracePt t="32351" x="3473450" y="2368550"/>
          <p14:tracePt t="32367" x="3511550" y="2362200"/>
          <p14:tracePt t="32384" x="3562350" y="2349500"/>
          <p14:tracePt t="32401" x="3632200" y="2336800"/>
          <p14:tracePt t="32418" x="3657600" y="2336800"/>
          <p14:tracePt t="32490" x="3670300" y="2336800"/>
          <p14:tracePt t="32503" x="3683000" y="2336800"/>
          <p14:tracePt t="32511" x="3702050" y="2336800"/>
          <p14:tracePt t="32518" x="3727450" y="2336800"/>
          <p14:tracePt t="32534" x="3740150" y="2336800"/>
          <p14:tracePt t="32551" x="3759200" y="2336800"/>
          <p14:tracePt t="32567" x="3765550" y="2336800"/>
          <p14:tracePt t="32629" x="3771900" y="2336800"/>
          <p14:tracePt t="32639" x="3784600" y="2336800"/>
          <p14:tracePt t="32647" x="3797300" y="2336800"/>
          <p14:tracePt t="32655" x="3810000" y="2343150"/>
          <p14:tracePt t="32667" x="3816350" y="2343150"/>
          <p14:tracePt t="32684" x="3822700" y="2343150"/>
          <p14:tracePt t="32753" x="3829050" y="2349500"/>
          <p14:tracePt t="32769" x="3835400" y="2355850"/>
          <p14:tracePt t="32777" x="3841750" y="2362200"/>
          <p14:tracePt t="32784" x="3848100" y="2368550"/>
          <p14:tracePt t="32801" x="3854450" y="2368550"/>
          <p14:tracePt t="32817" x="3854450" y="2374900"/>
          <p14:tracePt t="32834" x="3860800" y="2381250"/>
          <p14:tracePt t="32850" x="3867150" y="2381250"/>
          <p14:tracePt t="32884" x="3873500" y="2381250"/>
          <p14:tracePt t="32900" x="3879850" y="2381250"/>
          <p14:tracePt t="32917" x="3892550" y="2387600"/>
          <p14:tracePt t="32934" x="3905250" y="2393950"/>
          <p14:tracePt t="32950" x="3917950" y="2406650"/>
          <p14:tracePt t="32967" x="3930650" y="2413000"/>
          <p14:tracePt t="32984" x="3937000" y="2413000"/>
          <p14:tracePt t="33017" x="3956050" y="2419350"/>
          <p14:tracePt t="33034" x="3975100" y="2419350"/>
          <p14:tracePt t="33050" x="3987800" y="2432050"/>
          <p14:tracePt t="33067" x="4000500" y="2438400"/>
          <p14:tracePt t="33084" x="4013200" y="2451100"/>
          <p14:tracePt t="33100" x="4019550" y="2457450"/>
          <p14:tracePt t="33117" x="4025900" y="2463800"/>
          <p14:tracePt t="33134" x="4038600" y="2463800"/>
          <p14:tracePt t="33150" x="4064000" y="2476500"/>
          <p14:tracePt t="33167" x="4070350" y="2489200"/>
          <p14:tracePt t="33184" x="4083050" y="2495550"/>
          <p14:tracePt t="33200" x="4095750" y="2501900"/>
          <p14:tracePt t="33217" x="4102100" y="2501900"/>
          <p14:tracePt t="33234" x="4121150" y="2520950"/>
          <p14:tracePt t="33250" x="4146550" y="2540000"/>
          <p14:tracePt t="33267" x="4165600" y="2559050"/>
          <p14:tracePt t="33284" x="4184650" y="2559050"/>
          <p14:tracePt t="33300" x="4184650" y="2565400"/>
          <p14:tracePt t="33362" x="4191000" y="2571750"/>
          <p14:tracePt t="33373" x="4197350" y="2578100"/>
          <p14:tracePt t="33380" x="4203700" y="2584450"/>
          <p14:tracePt t="33389" x="4203700" y="2590800"/>
          <p14:tracePt t="33400" x="4210050" y="2590800"/>
          <p14:tracePt t="33466" x="4216400" y="2590800"/>
          <p14:tracePt t="33494" x="4222750" y="2603500"/>
          <p14:tracePt t="33515" x="4229100" y="2603500"/>
          <p14:tracePt t="33522" x="4229100" y="2609850"/>
          <p14:tracePt t="33564" x="4235450" y="2609850"/>
          <p14:tracePt t="33593" x="4235450" y="2616200"/>
          <p14:tracePt t="33615" x="4235450" y="2622550"/>
          <p14:tracePt t="33622" x="4241800" y="2622550"/>
          <p14:tracePt t="33631" x="4241800" y="2628900"/>
          <p14:tracePt t="33639" x="4248150" y="2635250"/>
          <p14:tracePt t="33650" x="4254500" y="2635250"/>
          <p14:tracePt t="33667" x="4260850" y="2641600"/>
          <p14:tracePt t="33684" x="4260850" y="2647950"/>
          <p14:tracePt t="33700" x="4273550" y="2654300"/>
          <p14:tracePt t="33717" x="4273550" y="2660650"/>
          <p14:tracePt t="33733" x="4279900" y="2667000"/>
          <p14:tracePt t="33750" x="4286250" y="2673350"/>
          <p14:tracePt t="33767" x="4292600" y="2686050"/>
          <p14:tracePt t="33783" x="4292600" y="2692400"/>
          <p14:tracePt t="33800" x="4298950" y="2698750"/>
          <p14:tracePt t="33817" x="4298950" y="2705100"/>
          <p14:tracePt t="33833" x="4305300" y="2711450"/>
          <p14:tracePt t="33867" x="4311650" y="2717800"/>
          <p14:tracePt t="33990" x="4318000" y="2724150"/>
          <p14:tracePt t="33998" x="4324350" y="2730500"/>
          <p14:tracePt t="34011" x="4324350" y="2736850"/>
          <p14:tracePt t="34019" x="4330700" y="2736850"/>
          <p14:tracePt t="34033" x="4337050" y="2749550"/>
          <p14:tracePt t="34067" x="4337050" y="2755900"/>
          <p14:tracePt t="34115" x="4343400" y="2755900"/>
          <p14:tracePt t="34143" x="4349750" y="2755900"/>
          <p14:tracePt t="34193" x="4356100" y="2762250"/>
          <p14:tracePt t="34205" x="4362450" y="2768600"/>
          <p14:tracePt t="34212" x="4362450" y="2774950"/>
          <p14:tracePt t="34221" x="4368800" y="2781300"/>
          <p14:tracePt t="34318" x="4375150" y="2787650"/>
          <p14:tracePt t="34330" x="4375150" y="2794000"/>
          <p14:tracePt t="34342" x="4381500" y="2794000"/>
          <p14:tracePt t="34350" x="4387850" y="2794000"/>
          <p14:tracePt t="34366" x="4394200" y="2800350"/>
          <p14:tracePt t="34534" x="4394200" y="2806700"/>
          <p14:tracePt t="34557" x="4400550" y="2813050"/>
          <p14:tracePt t="34569" x="4400550" y="2819400"/>
          <p14:tracePt t="34667" x="4400550" y="2825750"/>
          <p14:tracePt t="34689" x="4406900" y="2832100"/>
          <p14:tracePt t="34822" x="4406900" y="2838450"/>
          <p14:tracePt t="34860" x="4406900" y="2844800"/>
          <p14:tracePt t="35689" x="4406900" y="2838450"/>
          <p14:tracePt t="35696" x="4413250" y="2838450"/>
          <p14:tracePt t="35704" x="4419600" y="2838450"/>
          <p14:tracePt t="35736" x="4425950" y="2838450"/>
          <p14:tracePt t="35745" x="4425950" y="2832100"/>
          <p14:tracePt t="35753" x="4438650" y="2825750"/>
          <p14:tracePt t="35766" x="4451350" y="2819400"/>
          <p14:tracePt t="35782" x="4514850" y="2787650"/>
          <p14:tracePt t="35799" x="4578350" y="2768600"/>
          <p14:tracePt t="35816" x="4603750" y="2755900"/>
          <p14:tracePt t="35832" x="4622800" y="2755900"/>
          <p14:tracePt t="35849" x="4629150" y="2749550"/>
          <p14:tracePt t="35882" x="4635500" y="2749550"/>
          <p14:tracePt t="35899" x="4648200" y="2743200"/>
          <p14:tracePt t="35916" x="4692650" y="2743200"/>
          <p14:tracePt t="35932" x="4724400" y="2736850"/>
          <p14:tracePt t="35949" x="4743450" y="2736850"/>
          <p14:tracePt t="36012" x="4749800" y="2736850"/>
          <p14:tracePt t="36032" x="4762500" y="2736850"/>
          <p14:tracePt t="36041" x="4775200" y="2730500"/>
          <p14:tracePt t="36049" x="4787900" y="2730500"/>
          <p14:tracePt t="36066" x="4813300" y="2730500"/>
          <p14:tracePt t="36082" x="4826000" y="2730500"/>
          <p14:tracePt t="36138" x="4832350" y="2730500"/>
          <p14:tracePt t="36147" x="4838700" y="2730500"/>
          <p14:tracePt t="36155" x="4851400" y="2736850"/>
          <p14:tracePt t="36166" x="4864100" y="2736850"/>
          <p14:tracePt t="36182" x="4908550" y="2749550"/>
          <p14:tracePt t="36199" x="4933950" y="2755900"/>
          <p14:tracePt t="36216" x="4953000" y="2755900"/>
          <p14:tracePt t="36217" x="4959350" y="2755900"/>
          <p14:tracePt t="36335" x="4959350" y="2762250"/>
          <p14:tracePt t="36349" x="4965700" y="2762250"/>
          <p14:tracePt t="36397" x="4972050" y="2762250"/>
          <p14:tracePt t="36413" x="4978400" y="2768600"/>
          <p14:tracePt t="36508" x="4984750" y="2768600"/>
          <p14:tracePt t="36595" x="4978400" y="2768600"/>
          <p14:tracePt t="36602" x="4972050" y="2774950"/>
          <p14:tracePt t="36610" x="4965700" y="2774950"/>
          <p14:tracePt t="36618" x="4959350" y="2774950"/>
          <p14:tracePt t="36632" x="4946650" y="2781300"/>
          <p14:tracePt t="36649" x="4927600" y="2787650"/>
          <p14:tracePt t="36665" x="4895850" y="2787650"/>
          <p14:tracePt t="36682" x="4870450" y="2787650"/>
          <p14:tracePt t="36699" x="4851400" y="2787650"/>
          <p14:tracePt t="36715" x="4826000" y="2787650"/>
          <p14:tracePt t="36732" x="4800600" y="2794000"/>
          <p14:tracePt t="36749" x="4781550" y="2794000"/>
          <p14:tracePt t="36765" x="4762500" y="2794000"/>
          <p14:tracePt t="36782" x="4749800" y="2800350"/>
          <p14:tracePt t="36799" x="4730750" y="2800350"/>
          <p14:tracePt t="36815" x="4705350" y="2800350"/>
          <p14:tracePt t="36832" x="4679950" y="2800350"/>
          <p14:tracePt t="36849" x="4648200" y="2806700"/>
          <p14:tracePt t="36865" x="4610100" y="2825750"/>
          <p14:tracePt t="36882" x="4584700" y="2832100"/>
          <p14:tracePt t="36899" x="4565650" y="2838450"/>
          <p14:tracePt t="37012" x="4572000" y="2838450"/>
          <p14:tracePt t="37021" x="4578350" y="2838450"/>
          <p14:tracePt t="37028" x="4591050" y="2838450"/>
          <p14:tracePt t="37037" x="4603750" y="2832100"/>
          <p14:tracePt t="37049" x="4616450" y="2832100"/>
          <p14:tracePt t="37065" x="4641850" y="2825750"/>
          <p14:tracePt t="37082" x="4679950" y="2819400"/>
          <p14:tracePt t="37099" x="4705350" y="2813050"/>
          <p14:tracePt t="37115" x="4730750" y="2813050"/>
          <p14:tracePt t="37132" x="4756150" y="2819400"/>
          <p14:tracePt t="37149" x="4781550" y="2819400"/>
          <p14:tracePt t="37187" x="4787900" y="2819400"/>
          <p14:tracePt t="37198" x="4794250" y="2819400"/>
          <p14:tracePt t="37215" x="4819650" y="2819400"/>
          <p14:tracePt t="37217" x="4826000" y="2819400"/>
          <p14:tracePt t="37232" x="4832350" y="2819400"/>
          <p14:tracePt t="37248" x="4838700" y="2819400"/>
          <p14:tracePt t="37265" x="4857750" y="2819400"/>
          <p14:tracePt t="37282" x="4876800" y="2825750"/>
          <p14:tracePt t="37365" x="4864100" y="2832100"/>
          <p14:tracePt t="37373" x="4857750" y="2838450"/>
          <p14:tracePt t="37382" x="4845050" y="2844800"/>
          <p14:tracePt t="37398" x="4819650" y="2844800"/>
          <p14:tracePt t="37415" x="4794250" y="2851150"/>
          <p14:tracePt t="37432" x="4781550" y="2851150"/>
          <p14:tracePt t="37448" x="4768850" y="2851150"/>
          <p14:tracePt t="37465" x="4743450" y="2851150"/>
          <p14:tracePt t="37482" x="4699000" y="2851150"/>
          <p14:tracePt t="37498" x="4660900" y="2851150"/>
          <p14:tracePt t="37515" x="4654550" y="2851150"/>
          <p14:tracePt t="37532" x="4648200" y="2851150"/>
          <p14:tracePt t="37672" x="4660900" y="2851150"/>
          <p14:tracePt t="37680" x="4673600" y="2851150"/>
          <p14:tracePt t="37688" x="4686300" y="2844800"/>
          <p14:tracePt t="37698" x="4692650" y="2838450"/>
          <p14:tracePt t="37715" x="4699000" y="2838450"/>
          <p14:tracePt t="37759" x="4692650" y="2838450"/>
          <p14:tracePt t="37767" x="4673600" y="2863850"/>
          <p14:tracePt t="37775" x="4635500" y="2921000"/>
          <p14:tracePt t="37782" x="4597400" y="2971800"/>
          <p14:tracePt t="37798" x="4552950" y="3022600"/>
          <p14:tracePt t="37815" x="4514850" y="3060700"/>
          <p14:tracePt t="37832" x="4489450" y="3073400"/>
          <p14:tracePt t="37848" x="4470400" y="3073400"/>
          <p14:tracePt t="37865" x="4445000" y="3067050"/>
          <p14:tracePt t="37881" x="4419600" y="3041650"/>
          <p14:tracePt t="37898" x="4394200" y="3009900"/>
          <p14:tracePt t="37915" x="4375150" y="2997200"/>
          <p14:tracePt t="37932" x="4375150" y="2990850"/>
          <p14:tracePt t="38141" x="4375150" y="2984500"/>
          <p14:tracePt t="38149" x="4368800" y="2971800"/>
          <p14:tracePt t="38156" x="4368800" y="2965450"/>
          <p14:tracePt t="38307" x="4368800" y="2959100"/>
          <p14:tracePt t="38316" x="4368800" y="2952750"/>
          <p14:tracePt t="38345" x="4368800" y="2946400"/>
          <p14:tracePt t="38353" x="4368800" y="2940050"/>
          <p14:tracePt t="38368" x="4368800" y="2933700"/>
          <p14:tracePt t="38377" x="4368800" y="2927350"/>
          <p14:tracePt t="38399" x="4368800" y="2921000"/>
          <p14:tracePt t="38410" x="4362450" y="2921000"/>
          <p14:tracePt t="38419" x="4362450" y="2914650"/>
          <p14:tracePt t="38443" x="4362450" y="2908300"/>
          <p14:tracePt t="38459" x="4356100" y="2908300"/>
          <p14:tracePt t="38505" x="4356100" y="2901950"/>
          <p14:tracePt t="38521" x="4356100" y="2889250"/>
          <p14:tracePt t="38529" x="4349750" y="2882900"/>
          <p14:tracePt t="38635" x="4349750" y="2876550"/>
          <p14:tracePt t="38645" x="4349750" y="2870200"/>
          <p14:tracePt t="38677" x="4349750" y="2863850"/>
          <p14:tracePt t="38730" x="4343400" y="2863850"/>
          <p14:tracePt t="38738" x="4337050" y="2857500"/>
          <p14:tracePt t="38751" x="4330700" y="2851150"/>
          <p14:tracePt t="38764" x="4324350" y="2838450"/>
          <p14:tracePt t="38781" x="4318000" y="2825750"/>
          <p14:tracePt t="38798" x="4298950" y="2806700"/>
          <p14:tracePt t="38814" x="4273550" y="2774950"/>
          <p14:tracePt t="38831" x="4267200" y="2755900"/>
          <p14:tracePt t="38848" x="4260850" y="2755900"/>
          <p14:tracePt t="38938" x="4254500" y="2749550"/>
          <p14:tracePt t="39152" x="4248150" y="2749550"/>
          <p14:tracePt t="39165" x="4241800" y="2749550"/>
          <p14:tracePt t="39172" x="4229100" y="2749550"/>
          <p14:tracePt t="39181" x="4222750" y="2749550"/>
          <p14:tracePt t="39198" x="4216400" y="2749550"/>
          <p14:tracePt t="39214" x="4197350" y="2749550"/>
          <p14:tracePt t="39231" x="4191000" y="2749550"/>
          <p14:tracePt t="39248" x="4184650" y="2749550"/>
          <p14:tracePt t="39264" x="4178300" y="2749550"/>
          <p14:tracePt t="39281" x="4171950" y="2762250"/>
          <p14:tracePt t="39297" x="4146550" y="2781300"/>
          <p14:tracePt t="39314" x="4121150" y="2800350"/>
          <p14:tracePt t="39386" x="4114800" y="2800350"/>
          <p14:tracePt t="39414" x="4108450" y="2806700"/>
          <p14:tracePt t="39426" x="4102100" y="2806700"/>
          <p14:tracePt t="39443" x="4095750" y="2806700"/>
          <p14:tracePt t="39451" x="4089400" y="2806700"/>
          <p14:tracePt t="39466" x="4083050" y="2813050"/>
          <p14:tracePt t="39481" x="4070350" y="2813050"/>
          <p14:tracePt t="39497" x="4051300" y="2819400"/>
          <p14:tracePt t="39514" x="4025900" y="2832100"/>
          <p14:tracePt t="39531" x="3994150" y="2851150"/>
          <p14:tracePt t="39548" x="3898900" y="2889250"/>
          <p14:tracePt t="39564" x="3790950" y="2933700"/>
          <p14:tracePt t="39581" x="3657600" y="2971800"/>
          <p14:tracePt t="39598" x="3511550" y="3009900"/>
          <p14:tracePt t="39614" x="3390900" y="3041650"/>
          <p14:tracePt t="39631" x="3295650" y="3054350"/>
          <p14:tracePt t="39647" x="3270250" y="3054350"/>
          <p14:tracePt t="39664" x="3251200" y="3054350"/>
          <p14:tracePt t="39681" x="3238500" y="3041650"/>
          <p14:tracePt t="39697" x="3206750" y="3028950"/>
          <p14:tracePt t="39714" x="3175000" y="3009900"/>
          <p14:tracePt t="39731" x="3060700" y="2959100"/>
          <p14:tracePt t="39747" x="2997200" y="2927350"/>
          <p14:tracePt t="39764" x="2978150" y="2914650"/>
          <p14:tracePt t="39833" x="2971800" y="2908300"/>
          <p14:tracePt t="39860" x="2965450" y="2908300"/>
          <p14:tracePt t="39869" x="2952750" y="2901950"/>
          <p14:tracePt t="39876" x="2940050" y="2895600"/>
          <p14:tracePt t="39885" x="2927350" y="2876550"/>
          <p14:tracePt t="39897" x="2921000" y="2876550"/>
          <p14:tracePt t="39914" x="2914650" y="2876550"/>
          <p14:tracePt t="39951" x="2914650" y="2870200"/>
          <p14:tracePt t="40000" x="2908300" y="2863850"/>
          <p14:tracePt t="40087" x="2901950" y="2857500"/>
          <p14:tracePt t="40099" x="2895600" y="2851150"/>
          <p14:tracePt t="40106" x="2889250" y="2851150"/>
          <p14:tracePt t="40119" x="2889250" y="2844800"/>
          <p14:tracePt t="40156" x="2882900" y="2844800"/>
          <p14:tracePt t="40169" x="2882900" y="2838450"/>
          <p14:tracePt t="40177" x="2882900" y="2832100"/>
          <p14:tracePt t="40185" x="2876550" y="2825750"/>
          <p14:tracePt t="40197" x="2876550" y="2819400"/>
          <p14:tracePt t="40214" x="2870200" y="2800350"/>
          <p14:tracePt t="40230" x="2863850" y="2787650"/>
          <p14:tracePt t="40247" x="2857500" y="2762250"/>
          <p14:tracePt t="40264" x="2851150" y="2749550"/>
          <p14:tracePt t="40280" x="2844800" y="2736850"/>
          <p14:tracePt t="40297" x="2844800" y="2724150"/>
          <p14:tracePt t="40314" x="2844800" y="2705100"/>
          <p14:tracePt t="40330" x="2844800" y="2692400"/>
          <p14:tracePt t="40347" x="2851150" y="2686050"/>
          <p14:tracePt t="40364" x="2857500" y="2673350"/>
          <p14:tracePt t="40380" x="2857500" y="2667000"/>
          <p14:tracePt t="40397" x="2857500" y="2660650"/>
          <p14:tracePt t="40414" x="2857500" y="2654300"/>
          <p14:tracePt t="40447" x="2863850" y="2641600"/>
          <p14:tracePt t="40464" x="2870200" y="2628900"/>
          <p14:tracePt t="40480" x="2876550" y="2622550"/>
          <p14:tracePt t="40497" x="2889250" y="2616200"/>
          <p14:tracePt t="40514" x="2895600" y="2603500"/>
          <p14:tracePt t="40530" x="2895600" y="2597150"/>
          <p14:tracePt t="40547" x="2895600" y="2584450"/>
          <p14:tracePt t="40564" x="2908300" y="2578100"/>
          <p14:tracePt t="40580" x="2921000" y="2565400"/>
          <p14:tracePt t="40597" x="2940050" y="2546350"/>
          <p14:tracePt t="40614" x="2952750" y="2540000"/>
          <p14:tracePt t="40630" x="2959100" y="2527300"/>
          <p14:tracePt t="40664" x="2965450" y="2527300"/>
          <p14:tracePt t="40685" x="2971800" y="2527300"/>
          <p14:tracePt t="40697" x="2978150" y="2520950"/>
          <p14:tracePt t="40714" x="2997200" y="2514600"/>
          <p14:tracePt t="40730" x="3009900" y="2508250"/>
          <p14:tracePt t="40747" x="3016250" y="2508250"/>
          <p14:tracePt t="40764" x="3022600" y="2508250"/>
          <p14:tracePt t="40780" x="3028950" y="2508250"/>
          <p14:tracePt t="40801" x="3035300" y="2501900"/>
          <p14:tracePt t="40817" x="3048000" y="2501900"/>
          <p14:tracePt t="40830" x="3060700" y="2495550"/>
          <p14:tracePt t="40847" x="3086100" y="2489200"/>
          <p14:tracePt t="40863" x="3111500" y="2482850"/>
          <p14:tracePt t="40880" x="3136900" y="2482850"/>
          <p14:tracePt t="40897" x="3143250" y="2482850"/>
          <p14:tracePt t="40914" x="3149600" y="2482850"/>
          <p14:tracePt t="40947" x="3175000" y="2482850"/>
          <p14:tracePt t="40963" x="3194050" y="2482850"/>
          <p14:tracePt t="40980" x="3219450" y="2482850"/>
          <p14:tracePt t="40997" x="3232150" y="2482850"/>
          <p14:tracePt t="41066" x="3238500" y="2482850"/>
          <p14:tracePt t="41083" x="3244850" y="2482850"/>
          <p14:tracePt t="41090" x="3257550" y="2482850"/>
          <p14:tracePt t="41152" x="3263900" y="2482850"/>
          <p14:tracePt t="41165" x="3270250" y="2482850"/>
          <p14:tracePt t="41172" x="3276600" y="2482850"/>
          <p14:tracePt t="41181" x="3282950" y="2482850"/>
          <p14:tracePt t="41197" x="3289300" y="2482850"/>
          <p14:tracePt t="41213" x="3295650" y="2482850"/>
          <p14:tracePt t="41235" x="3302000" y="2482850"/>
          <p14:tracePt t="41247" x="3308350" y="2482850"/>
          <p14:tracePt t="41263" x="3327400" y="2482850"/>
          <p14:tracePt t="41280" x="3340100" y="2482850"/>
          <p14:tracePt t="41297" x="3352800" y="2482850"/>
          <p14:tracePt t="41313" x="3359150" y="2482850"/>
          <p14:tracePt t="41347" x="3371850" y="2482850"/>
          <p14:tracePt t="41363" x="3378200" y="2482850"/>
          <p14:tracePt t="41380" x="3416300" y="2482850"/>
          <p14:tracePt t="41397" x="3441700" y="2482850"/>
          <p14:tracePt t="41414" x="3467100" y="2482850"/>
          <p14:tracePt t="41430" x="3498850" y="2482850"/>
          <p14:tracePt t="41447" x="3524250" y="2482850"/>
          <p14:tracePt t="41463" x="3549650" y="2476500"/>
          <p14:tracePt t="41480" x="3581400" y="2476500"/>
          <p14:tracePt t="41497" x="3600450" y="2476500"/>
          <p14:tracePt t="41513" x="3619500" y="2476500"/>
          <p14:tracePt t="41530" x="3632200" y="2476500"/>
          <p14:tracePt t="41547" x="3651250" y="2476500"/>
          <p14:tracePt t="41563" x="3663950" y="2476500"/>
          <p14:tracePt t="41580" x="3683000" y="2476500"/>
          <p14:tracePt t="41597" x="3708400" y="2476500"/>
          <p14:tracePt t="41613" x="3740150" y="2476500"/>
          <p14:tracePt t="41630" x="3765550" y="2482850"/>
          <p14:tracePt t="41647" x="3784600" y="2489200"/>
          <p14:tracePt t="41663" x="3810000" y="2495550"/>
          <p14:tracePt t="41680" x="3816350" y="2501900"/>
          <p14:tracePt t="41697" x="3841750" y="2508250"/>
          <p14:tracePt t="41713" x="3867150" y="2514600"/>
          <p14:tracePt t="41730" x="3892550" y="2520950"/>
          <p14:tracePt t="41747" x="3917950" y="2527300"/>
          <p14:tracePt t="41763" x="3924300" y="2533650"/>
          <p14:tracePt t="41805" x="3937000" y="2540000"/>
          <p14:tracePt t="41818" x="3943350" y="2546350"/>
          <p14:tracePt t="41830" x="3956050" y="2546350"/>
          <p14:tracePt t="41846" x="3981450" y="2552700"/>
          <p14:tracePt t="41863" x="4006850" y="2559050"/>
          <p14:tracePt t="41880" x="4013200" y="2559050"/>
          <p14:tracePt t="41896" x="4038600" y="2565400"/>
          <p14:tracePt t="41913" x="4057650" y="2565400"/>
          <p14:tracePt t="41930" x="4083050" y="2571750"/>
          <p14:tracePt t="41946" x="4108450" y="2590800"/>
          <p14:tracePt t="41963" x="4140200" y="2603500"/>
          <p14:tracePt t="41980" x="4178300" y="2616200"/>
          <p14:tracePt t="41996" x="4203700" y="2616200"/>
          <p14:tracePt t="42013" x="4210050" y="2616200"/>
          <p14:tracePt t="42030" x="4222750" y="2622550"/>
          <p14:tracePt t="42046" x="4229100" y="2622550"/>
          <p14:tracePt t="42063" x="4241800" y="2628900"/>
          <p14:tracePt t="42080" x="4260850" y="2647950"/>
          <p14:tracePt t="42096" x="4279900" y="2654300"/>
          <p14:tracePt t="42113" x="4318000" y="2667000"/>
          <p14:tracePt t="42130" x="4343400" y="2673350"/>
          <p14:tracePt t="42146" x="4349750" y="2673350"/>
          <p14:tracePt t="42214" x="4356100" y="2679700"/>
          <p14:tracePt t="42226" x="4362450" y="2679700"/>
          <p14:tracePt t="42235" x="4368800" y="2686050"/>
          <p14:tracePt t="42251" x="4381500" y="2686050"/>
          <p14:tracePt t="42263" x="4387850" y="2692400"/>
          <p14:tracePt t="42280" x="4394200" y="2692400"/>
          <p14:tracePt t="42296" x="4400550" y="2698750"/>
          <p14:tracePt t="42313" x="4400550" y="2705100"/>
          <p14:tracePt t="42330" x="4413250" y="2705100"/>
          <p14:tracePt t="42346" x="4419600" y="2724150"/>
          <p14:tracePt t="42363" x="4438650" y="2743200"/>
          <p14:tracePt t="42380" x="4451350" y="2749550"/>
          <p14:tracePt t="42396" x="4457700" y="2755900"/>
          <p14:tracePt t="42456" x="4464050" y="2755900"/>
          <p14:tracePt t="42469" x="4470400" y="2762250"/>
          <p14:tracePt t="42477" x="4476750" y="2774950"/>
          <p14:tracePt t="42485" x="4476750" y="2781300"/>
          <p14:tracePt t="42496" x="4476750" y="2787650"/>
          <p14:tracePt t="42593" x="4476750" y="2794000"/>
          <p14:tracePt t="42601" x="4476750" y="2800350"/>
          <p14:tracePt t="42611" x="4476750" y="2806700"/>
          <p14:tracePt t="42617" x="4476750" y="2813050"/>
          <p14:tracePt t="42629" x="4476750" y="2819400"/>
          <p14:tracePt t="42649" x="4470400" y="2825750"/>
          <p14:tracePt t="42673" x="4464050" y="2825750"/>
          <p14:tracePt t="42683" x="4457700" y="2825750"/>
          <p14:tracePt t="42699" x="4451350" y="2825750"/>
          <p14:tracePt t="42713" x="4445000" y="2832100"/>
          <p14:tracePt t="42729" x="4445000" y="2838450"/>
          <p14:tracePt t="42843" x="4445000" y="2844800"/>
          <p14:tracePt t="42855" x="4438650" y="2851150"/>
          <p14:tracePt t="42863" x="4438650" y="2857500"/>
          <p14:tracePt t="42875" x="4432300" y="2863850"/>
          <p14:tracePt t="42895" x="4425950" y="2863850"/>
          <p14:tracePt t="43019" x="4419600" y="2863850"/>
          <p14:tracePt t="43039" x="4413250" y="2870200"/>
          <p14:tracePt t="43141" x="4400550" y="2876550"/>
          <p14:tracePt t="43153" x="4400550" y="2882900"/>
          <p14:tracePt t="43160" x="4394200" y="2889250"/>
          <p14:tracePt t="43171" x="4387850" y="2895600"/>
          <p14:tracePt t="43179" x="4381500" y="2895600"/>
          <p14:tracePt t="43196" x="4368800" y="2901950"/>
          <p14:tracePt t="43212" x="4356100" y="2908300"/>
          <p14:tracePt t="43229" x="4337050" y="2914650"/>
          <p14:tracePt t="43246" x="4318000" y="2914650"/>
          <p14:tracePt t="43262" x="4292600" y="2914650"/>
          <p14:tracePt t="43279" x="4267200" y="2921000"/>
          <p14:tracePt t="43296" x="4254500" y="2921000"/>
          <p14:tracePt t="43335" x="4248150" y="2921000"/>
          <p14:tracePt t="43346" x="4241800" y="2921000"/>
          <p14:tracePt t="43354" x="4235450" y="2927350"/>
          <p14:tracePt t="43363" x="4229100" y="2927350"/>
          <p14:tracePt t="43379" x="4210050" y="2933700"/>
          <p14:tracePt t="43396" x="4184650" y="2952750"/>
          <p14:tracePt t="43412" x="4171950" y="2959100"/>
          <p14:tracePt t="43507" x="4171950" y="2965450"/>
          <p14:tracePt t="43663" x="4165600" y="2965450"/>
          <p14:tracePt t="43813" x="4159250" y="2971800"/>
          <p14:tracePt t="43839" x="4152900" y="2978150"/>
          <p14:tracePt t="43925" x="4152900" y="2984500"/>
          <p14:tracePt t="44003" x="4146550" y="2984500"/>
          <p14:tracePt t="44015" x="4140200" y="2984500"/>
          <p14:tracePt t="44023" x="4133850" y="2990850"/>
          <p14:tracePt t="44031" x="4127500" y="2990850"/>
          <p14:tracePt t="44046" x="4121150" y="2990850"/>
          <p14:tracePt t="44062" x="4102100" y="2990850"/>
          <p14:tracePt t="44079" x="4095750" y="2990850"/>
          <p14:tracePt t="44159" x="4089400" y="2990850"/>
          <p14:tracePt t="44179" x="4083050" y="2990850"/>
          <p14:tracePt t="44186" x="4076700" y="2984500"/>
          <p14:tracePt t="44198" x="4070350" y="2984500"/>
          <p14:tracePt t="44312" x="4064000" y="2978150"/>
          <p14:tracePt t="44325" x="4057650" y="2978150"/>
          <p14:tracePt t="44331" x="4051300" y="2978150"/>
          <p14:tracePt t="44347" x="4051300" y="2971800"/>
          <p14:tracePt t="44809" x="4044950" y="2965450"/>
          <p14:tracePt t="44817" x="4038600" y="2959100"/>
          <p14:tracePt t="44827" x="4032250" y="2959100"/>
          <p14:tracePt t="44977" x="4025900" y="2959100"/>
          <p14:tracePt t="45117" x="4019550" y="2952750"/>
          <p14:tracePt t="45137" x="4013200" y="2946400"/>
          <p14:tracePt t="45145" x="4006850" y="2946400"/>
          <p14:tracePt t="45151" x="4006850" y="2940050"/>
          <p14:tracePt t="45162" x="3994150" y="2940050"/>
          <p14:tracePt t="45178" x="3987800" y="2927350"/>
          <p14:tracePt t="45195" x="3975100" y="2921000"/>
          <p14:tracePt t="45211" x="3962400" y="2914650"/>
          <p14:tracePt t="45228" x="3943350" y="2895600"/>
          <p14:tracePt t="45245" x="3917950" y="2876550"/>
          <p14:tracePt t="45261" x="3898900" y="2857500"/>
          <p14:tracePt t="45278" x="3879850" y="2844800"/>
          <p14:tracePt t="45295" x="3873500" y="2838450"/>
          <p14:tracePt t="45328" x="3867150" y="2838450"/>
          <p14:tracePt t="45351" x="3867150" y="2832100"/>
          <p14:tracePt t="45379" x="3860800" y="2832100"/>
          <p14:tracePt t="45593" x="3854450" y="2832100"/>
          <p14:tracePt t="45604" x="3854450" y="2838450"/>
          <p14:tracePt t="45612" x="3848100" y="2844800"/>
          <p14:tracePt t="45620" x="3848100" y="2851150"/>
          <p14:tracePt t="45629" x="3841750" y="2863850"/>
          <p14:tracePt t="45645" x="3841750" y="2870200"/>
          <p14:tracePt t="45661" x="3835400" y="2889250"/>
          <p14:tracePt t="45678" x="3829050" y="2901950"/>
          <p14:tracePt t="45695" x="3829050" y="2908300"/>
          <p14:tracePt t="45711" x="3822700" y="2927350"/>
          <p14:tracePt t="45728" x="3810000" y="2959100"/>
          <p14:tracePt t="45745" x="3810000" y="2984500"/>
          <p14:tracePt t="45761" x="3810000" y="2990850"/>
          <p14:tracePt t="45867" x="3810000" y="3003550"/>
          <p14:tracePt t="45883" x="3810000" y="3009900"/>
          <p14:tracePt t="45995" x="3810000" y="3016250"/>
          <p14:tracePt t="46003" x="3810000" y="3028950"/>
          <p14:tracePt t="46019" x="3810000" y="3041650"/>
          <p14:tracePt t="46028" x="3810000" y="3054350"/>
          <p14:tracePt t="46045" x="3816350" y="3079750"/>
          <p14:tracePt t="46061" x="3816350" y="3092450"/>
          <p14:tracePt t="46131" x="3816350" y="3098800"/>
          <p14:tracePt t="46141" x="3822700" y="3111500"/>
          <p14:tracePt t="46147" x="3822700" y="3124200"/>
          <p14:tracePt t="46161" x="3822700" y="3136900"/>
          <p14:tracePt t="46178" x="3835400" y="3175000"/>
          <p14:tracePt t="46211" x="3835400" y="3181350"/>
          <p14:tracePt t="46269" x="3835400" y="3187700"/>
          <p14:tracePt t="46277" x="3841750" y="3200400"/>
          <p14:tracePt t="46285" x="3841750" y="3206750"/>
          <p14:tracePt t="46294" x="3848100" y="3219450"/>
          <p14:tracePt t="46311" x="3854450" y="3244850"/>
          <p14:tracePt t="46328" x="3860800" y="3251200"/>
          <p14:tracePt t="46344" x="3867150" y="3257550"/>
          <p14:tracePt t="46383" x="3873500" y="3257550"/>
          <p14:tracePt t="46394" x="3873500" y="3263900"/>
          <p14:tracePt t="46411" x="3886200" y="3282950"/>
          <p14:tracePt t="46428" x="3905250" y="3327400"/>
          <p14:tracePt t="46444" x="3917950" y="3346450"/>
          <p14:tracePt t="46461" x="3917950" y="3359150"/>
          <p14:tracePt t="46526" x="3917950" y="3365500"/>
          <p14:tracePt t="46535" x="3917950" y="3384550"/>
          <p14:tracePt t="46544" x="3917950" y="3403600"/>
          <p14:tracePt t="46561" x="3917950" y="3448050"/>
          <p14:tracePt t="46578" x="3911600" y="3473450"/>
          <p14:tracePt t="46650" x="3905250" y="3479800"/>
          <p14:tracePt t="46663" x="3905250" y="3492500"/>
          <p14:tracePt t="46670" x="3905250" y="3505200"/>
          <p14:tracePt t="46678" x="3898900" y="3517900"/>
          <p14:tracePt t="46694" x="3898900" y="3530600"/>
          <p14:tracePt t="46764" x="3898900" y="3536950"/>
          <p14:tracePt t="46772" x="3898900" y="3543300"/>
          <p14:tracePt t="46781" x="3898900" y="3568700"/>
          <p14:tracePt t="46794" x="3898900" y="3594100"/>
          <p14:tracePt t="46811" x="3892550" y="3606800"/>
          <p14:tracePt t="46880" x="3892550" y="3613150"/>
          <p14:tracePt t="46888" x="3892550" y="3625850"/>
          <p14:tracePt t="46897" x="3892550" y="3632200"/>
          <p14:tracePt t="46911" x="3892550" y="3638550"/>
          <p14:tracePt t="46927" x="3892550" y="3644900"/>
          <p14:tracePt t="46944" x="3892550" y="3657600"/>
          <p14:tracePt t="46961" x="3892550" y="3670300"/>
          <p14:tracePt t="46977" x="3879850" y="3695700"/>
          <p14:tracePt t="46994" x="3879850" y="3721100"/>
          <p14:tracePt t="47011" x="3873500" y="3746500"/>
          <p14:tracePt t="47027" x="3860800" y="3759200"/>
          <p14:tracePt t="47044" x="3854450" y="3790950"/>
          <p14:tracePt t="47061" x="3841750" y="3816350"/>
          <p14:tracePt t="47077" x="3835400" y="3841750"/>
          <p14:tracePt t="47094" x="3829050" y="3867150"/>
          <p14:tracePt t="47111" x="3810000" y="3898900"/>
          <p14:tracePt t="47127" x="3784600" y="3930650"/>
          <p14:tracePt t="47144" x="3765550" y="3949700"/>
          <p14:tracePt t="47161" x="3752850" y="3968750"/>
          <p14:tracePt t="47220" x="3752850" y="3975100"/>
          <p14:tracePt t="47229" x="3746500" y="3987800"/>
          <p14:tracePt t="47236" x="3740150" y="4000500"/>
          <p14:tracePt t="47244" x="3740150" y="4013200"/>
          <p14:tracePt t="47261" x="3733800" y="4025900"/>
          <p14:tracePt t="47277" x="3727450" y="4025900"/>
          <p14:tracePt t="47294" x="3727450" y="4032250"/>
          <p14:tracePt t="47311" x="3721100" y="4032250"/>
          <p14:tracePt t="47327" x="3714750" y="4044950"/>
          <p14:tracePt t="47344" x="3708400" y="4051300"/>
          <p14:tracePt t="47420" x="3702050" y="4057650"/>
          <p14:tracePt t="47433" x="3695700" y="4070350"/>
          <p14:tracePt t="47441" x="3676650" y="4089400"/>
          <p14:tracePt t="47448" x="3657600" y="4114800"/>
          <p14:tracePt t="47460" x="3632200" y="4133850"/>
          <p14:tracePt t="47477" x="3587750" y="4165600"/>
          <p14:tracePt t="47494" x="3562350" y="4184650"/>
          <p14:tracePt t="47510" x="3543300" y="4191000"/>
          <p14:tracePt t="47553" x="3536950" y="4191000"/>
          <p14:tracePt t="47565" x="3530600" y="4191000"/>
          <p14:tracePt t="47643" x="3524250" y="4191000"/>
          <p14:tracePt t="47671" x="3517900" y="4191000"/>
          <p14:tracePt t="47683" x="3511550" y="4191000"/>
          <p14:tracePt t="47691" x="3505200" y="4191000"/>
          <p14:tracePt t="47697" x="3492500" y="4191000"/>
          <p14:tracePt t="47713" x="3486150" y="4191000"/>
          <p14:tracePt t="47795" x="3473450" y="4191000"/>
          <p14:tracePt t="47807" x="3467100" y="4191000"/>
          <p14:tracePt t="47815" x="3460750" y="4191000"/>
          <p14:tracePt t="47827" x="3454400" y="4191000"/>
          <p14:tracePt t="47844" x="3448050" y="4191000"/>
          <p14:tracePt t="47861" x="3429000" y="4191000"/>
          <p14:tracePt t="47877" x="3416300" y="4191000"/>
          <p14:tracePt t="47894" x="3409950" y="4191000"/>
          <p14:tracePt t="47910" x="3403600" y="4191000"/>
          <p14:tracePt t="47927" x="3390900" y="4191000"/>
          <p14:tracePt t="47944" x="3378200" y="4191000"/>
          <p14:tracePt t="47960" x="3365500" y="4191000"/>
          <p14:tracePt t="47977" x="3340100" y="4191000"/>
          <p14:tracePt t="47994" x="3314700" y="4191000"/>
          <p14:tracePt t="48010" x="3257550" y="4229100"/>
          <p14:tracePt t="48027" x="3213100" y="4254500"/>
          <p14:tracePt t="48044" x="3181350" y="4273550"/>
          <p14:tracePt t="48060" x="3155950" y="4273550"/>
          <p14:tracePt t="48077" x="3143250" y="4273550"/>
          <p14:tracePt t="48094" x="3130550" y="4273550"/>
          <p14:tracePt t="48110" x="3105150" y="4273550"/>
          <p14:tracePt t="48127" x="3067050" y="4260850"/>
          <p14:tracePt t="48144" x="3041650" y="4254500"/>
          <p14:tracePt t="48160" x="3016250" y="4254500"/>
          <p14:tracePt t="48177" x="2997200" y="4254500"/>
          <p14:tracePt t="48194" x="2990850" y="4254500"/>
          <p14:tracePt t="48210" x="2978150" y="4254500"/>
          <p14:tracePt t="48212" x="2965450" y="4254500"/>
          <p14:tracePt t="48227" x="2952750" y="4248150"/>
          <p14:tracePt t="48243" x="2933700" y="4248150"/>
          <p14:tracePt t="48260" x="2895600" y="4241800"/>
          <p14:tracePt t="48277" x="2882900" y="4235450"/>
          <p14:tracePt t="48294" x="2876550" y="4235450"/>
          <p14:tracePt t="48327" x="2870200" y="4229100"/>
          <p14:tracePt t="48343" x="2857500" y="4210050"/>
          <p14:tracePt t="48360" x="2844800" y="4203700"/>
          <p14:tracePt t="48377" x="2832100" y="4191000"/>
          <p14:tracePt t="48393" x="2825750" y="4184650"/>
          <p14:tracePt t="48410" x="2819400" y="4184650"/>
          <p14:tracePt t="48745" x="2819400" y="4178300"/>
          <p14:tracePt t="48753" x="2819400" y="4171950"/>
          <p14:tracePt t="48762" x="2819400" y="4159250"/>
          <p14:tracePt t="48777" x="2819400" y="4146550"/>
          <p14:tracePt t="48929" x="2819400" y="4140200"/>
          <p14:tracePt t="49024" x="2819400" y="4133850"/>
          <p14:tracePt t="49033" x="2813050" y="4133850"/>
          <p14:tracePt t="49040" x="2813050" y="4127500"/>
          <p14:tracePt t="49056" x="2806700" y="4127500"/>
          <p14:tracePt t="49150" x="2806700" y="4121150"/>
          <p14:tracePt t="49689" x="2806700" y="4114800"/>
          <p14:tracePt t="49716" x="2813050" y="4114800"/>
          <p14:tracePt t="51240" x="2819400" y="4114800"/>
          <p14:tracePt t="51337" x="2825750" y="4108450"/>
          <p14:tracePt t="51345" x="2832100" y="4108450"/>
          <p14:tracePt t="51363" x="2838450" y="4108450"/>
          <p14:tracePt t="51422" x="2844800" y="4108450"/>
          <p14:tracePt t="51434" x="2851150" y="4108450"/>
          <p14:tracePt t="51447" x="2857500" y="4108450"/>
          <p14:tracePt t="51455" x="2863850" y="4108450"/>
          <p14:tracePt t="51466" x="2870200" y="4108450"/>
          <p14:tracePt t="51475" x="2876550" y="4108450"/>
          <p14:tracePt t="51492" x="2889250" y="4114800"/>
          <p14:tracePt t="51587" x="2901950" y="4121150"/>
          <p14:tracePt t="51599" x="2908300" y="4121150"/>
          <p14:tracePt t="51607" x="2908300" y="4127500"/>
          <p14:tracePt t="51709" x="2914650" y="4127500"/>
          <p14:tracePt t="51721" x="2921000" y="4133850"/>
          <p14:tracePt t="51729" x="2927350" y="4133850"/>
          <p14:tracePt t="51742" x="2933700" y="4140200"/>
          <p14:tracePt t="51758" x="2952750" y="4152900"/>
          <p14:tracePt t="51792" x="2959100" y="4159250"/>
          <p14:tracePt t="51825" x="2971800" y="4165600"/>
          <p14:tracePt t="51842" x="2984500" y="4171950"/>
          <p14:tracePt t="51859" x="2990850" y="4184650"/>
          <p14:tracePt t="51875" x="3009900" y="4191000"/>
          <p14:tracePt t="51892" x="3022600" y="4210050"/>
          <p14:tracePt t="51909" x="3041650" y="4222750"/>
          <p14:tracePt t="51925" x="3054350" y="4241800"/>
          <p14:tracePt t="51942" x="3073400" y="4267200"/>
          <p14:tracePt t="51958" x="3092450" y="4286250"/>
          <p14:tracePt t="51975" x="3111500" y="4311650"/>
          <p14:tracePt t="51992" x="3130550" y="4337050"/>
          <p14:tracePt t="52008" x="3143250" y="4362450"/>
          <p14:tracePt t="52025" x="3168650" y="4387850"/>
          <p14:tracePt t="52042" x="3187700" y="4413250"/>
          <p14:tracePt t="52058" x="3200400" y="4445000"/>
          <p14:tracePt t="52075" x="3225800" y="4483100"/>
          <p14:tracePt t="52092" x="3251200" y="4514850"/>
          <p14:tracePt t="52108" x="3282950" y="4552950"/>
          <p14:tracePt t="52125" x="3295650" y="4578350"/>
          <p14:tracePt t="52142" x="3321050" y="4603750"/>
          <p14:tracePt t="52158" x="3327400" y="4629150"/>
          <p14:tracePt t="52175" x="3352800" y="4654550"/>
          <p14:tracePt t="52192" x="3390900" y="4699000"/>
          <p14:tracePt t="52208" x="3409950" y="4718050"/>
          <p14:tracePt t="52225" x="3409950" y="4724400"/>
          <p14:tracePt t="52242" x="3416300" y="4724400"/>
          <p14:tracePt t="52258" x="3441700" y="4749800"/>
          <p14:tracePt t="52275" x="3473450" y="4781550"/>
          <p14:tracePt t="52292" x="3492500" y="4806950"/>
          <p14:tracePt t="52308" x="3505200" y="4826000"/>
          <p14:tracePt t="52325" x="3505200" y="4832350"/>
          <p14:tracePt t="52342" x="3517900" y="4845050"/>
          <p14:tracePt t="52358" x="3543300" y="4889500"/>
          <p14:tracePt t="52375" x="3549650" y="4940300"/>
          <p14:tracePt t="52392" x="3549650" y="5010150"/>
          <p14:tracePt t="52408" x="3549650" y="5067300"/>
          <p14:tracePt t="52425" x="3549650" y="5124450"/>
          <p14:tracePt t="52442" x="3549650" y="5181600"/>
          <p14:tracePt t="52458" x="3549650" y="5251450"/>
          <p14:tracePt t="52475" x="3549650" y="5321300"/>
          <p14:tracePt t="52492" x="3549650" y="5359400"/>
          <p14:tracePt t="52508" x="3556000" y="5384800"/>
          <p14:tracePt t="52525" x="3568700" y="5410200"/>
          <p14:tracePt t="52542" x="3581400" y="5435600"/>
          <p14:tracePt t="52558" x="3594100" y="5473700"/>
          <p14:tracePt t="52575" x="3600450" y="5499100"/>
          <p14:tracePt t="52592" x="3600450" y="5505450"/>
          <p14:tracePt t="52608" x="3600450" y="5511800"/>
          <p14:tracePt t="52661" x="3606800" y="5518150"/>
          <p14:tracePt t="52679" x="3613150" y="5524500"/>
          <p14:tracePt t="52685" x="3619500" y="5537200"/>
          <p14:tracePt t="52694" x="3625850" y="5549900"/>
          <p14:tracePt t="52708" x="3632200" y="5549900"/>
          <p14:tracePt t="52725" x="3632200" y="5568950"/>
          <p14:tracePt t="52741" x="3632200" y="5581650"/>
          <p14:tracePt t="52758" x="3638550" y="5594350"/>
          <p14:tracePt t="52775" x="3644900" y="5613400"/>
          <p14:tracePt t="52791" x="3657600" y="5632450"/>
          <p14:tracePt t="52808" x="3657600" y="5638800"/>
          <p14:tracePt t="52825" x="3657600" y="5657850"/>
          <p14:tracePt t="52841" x="3663950" y="5670550"/>
          <p14:tracePt t="52858" x="3670300" y="5683250"/>
          <p14:tracePt t="52891" x="3676650" y="5702300"/>
          <p14:tracePt t="52908" x="3683000" y="5715000"/>
          <p14:tracePt t="52925" x="3689350" y="5721350"/>
          <p14:tracePt t="52942" x="3695700" y="5734050"/>
          <p14:tracePt t="52958" x="3695700" y="5746750"/>
          <p14:tracePt t="52975" x="3695700" y="5759450"/>
          <p14:tracePt t="52991" x="3695700" y="5772150"/>
          <p14:tracePt t="53008" x="3695700" y="5784850"/>
          <p14:tracePt t="53025" x="3695700" y="5797550"/>
          <p14:tracePt t="53041" x="3695700" y="5803900"/>
          <p14:tracePt t="53058" x="3695700" y="5816600"/>
          <p14:tracePt t="53075" x="3695700" y="5829300"/>
          <p14:tracePt t="53118" x="3695700" y="5835650"/>
          <p14:tracePt t="53145" x="3689350" y="5835650"/>
          <p14:tracePt t="53181" x="3689350" y="5848350"/>
          <p14:tracePt t="53365" x="3689350" y="5854700"/>
          <p14:tracePt t="53387" x="3683000" y="5861050"/>
          <p14:tracePt t="53451" x="3683000" y="5867400"/>
          <p14:tracePt t="53468" x="3683000" y="5873750"/>
          <p14:tracePt t="53508" x="3683000" y="5880100"/>
          <p14:tracePt t="53516" x="3683000" y="5892800"/>
          <p14:tracePt t="53524" x="3683000" y="5905500"/>
          <p14:tracePt t="53541" x="3683000" y="5924550"/>
          <p14:tracePt t="53558" x="3683000" y="5930900"/>
          <p14:tracePt t="53696" x="3689350" y="5930900"/>
          <p14:tracePt t="53714" x="3695700" y="5930900"/>
          <p14:tracePt t="53816" x="3702050" y="5930900"/>
          <p14:tracePt t="53953" x="3708400" y="5937250"/>
          <p14:tracePt t="54029" x="3714750" y="5937250"/>
          <p14:tracePt t="54039" x="3714750" y="5943600"/>
          <p14:tracePt t="54047" x="3714750" y="5949950"/>
          <p14:tracePt t="54067" x="3714750" y="5956300"/>
          <p14:tracePt t="54079" x="3721100" y="5956300"/>
          <p14:tracePt t="54091" x="3727450" y="5962650"/>
          <p14:tracePt t="54108" x="3740150" y="5962650"/>
          <p14:tracePt t="54124" x="3746500" y="5962650"/>
          <p14:tracePt t="54158" x="3752850" y="5962650"/>
          <p14:tracePt t="54174" x="3759200" y="5962650"/>
          <p14:tracePt t="54212" x="3765550" y="5962650"/>
          <p14:tracePt t="54223" x="3771900" y="5962650"/>
          <p14:tracePt t="54231" x="3778250" y="5962650"/>
          <p14:tracePt t="54241" x="3784600" y="5969000"/>
          <p14:tracePt t="54257" x="3797300" y="5969000"/>
          <p14:tracePt t="54274" x="3803650" y="5969000"/>
          <p14:tracePt t="54345" x="3810000" y="5975350"/>
          <p14:tracePt t="54395" x="3816350" y="5975350"/>
          <p14:tracePt t="54407" x="3822700" y="5981700"/>
          <p14:tracePt t="54415" x="3822700" y="5988050"/>
          <p14:tracePt t="54424" x="3829050" y="5994400"/>
          <p14:tracePt t="54441" x="3829050" y="6007100"/>
          <p14:tracePt t="54457" x="3848100" y="6013450"/>
          <p14:tracePt t="54474" x="3873500" y="6026150"/>
          <p14:tracePt t="54491" x="3886200" y="6026150"/>
          <p14:tracePt t="54507" x="3898900" y="6026150"/>
          <p14:tracePt t="54524" x="3911600" y="6032500"/>
          <p14:tracePt t="54541" x="3924300" y="6038850"/>
          <p14:tracePt t="54557" x="3930650" y="6057900"/>
          <p14:tracePt t="54574" x="3937000" y="6064250"/>
          <p14:tracePt t="54591" x="3949700" y="6083300"/>
          <p14:tracePt t="54607" x="3975100" y="6089650"/>
          <p14:tracePt t="54624" x="3994150" y="6089650"/>
          <p14:tracePt t="54641" x="4000500" y="6089650"/>
          <p14:tracePt t="54677" x="4006850" y="6089650"/>
          <p14:tracePt t="54691" x="4025900" y="6096000"/>
          <p14:tracePt t="54707" x="4038600" y="6108700"/>
          <p14:tracePt t="54724" x="4044950" y="6108700"/>
          <p14:tracePt t="54741" x="4051300" y="6108700"/>
          <p14:tracePt t="54757" x="4057650" y="6108700"/>
          <p14:tracePt t="54774" x="4070350" y="6121400"/>
          <p14:tracePt t="54790" x="4076700" y="6127750"/>
          <p14:tracePt t="54808" x="4083050" y="6140450"/>
          <p14:tracePt t="54824" x="4102100" y="6153150"/>
          <p14:tracePt t="54840" x="4108450" y="6159500"/>
          <p14:tracePt t="54857" x="4114800" y="6172200"/>
          <p14:tracePt t="54890" x="4121150" y="6184900"/>
          <p14:tracePt t="54907" x="4127500" y="6184900"/>
          <p14:tracePt t="54973" x="4127500" y="6191250"/>
          <p14:tracePt t="54980" x="4127500" y="6197600"/>
          <p14:tracePt t="54991" x="4127500" y="6203950"/>
          <p14:tracePt t="55007" x="4127500" y="6210300"/>
          <p14:tracePt t="55024" x="4140200" y="6223000"/>
          <p14:tracePt t="55040" x="4146550" y="6223000"/>
          <p14:tracePt t="55137" x="4152900" y="6223000"/>
          <p14:tracePt t="55161" x="4152900" y="6229350"/>
          <p14:tracePt t="55173" x="4159250" y="6229350"/>
          <p14:tracePt t="55181" x="4159250" y="6235700"/>
          <p14:tracePt t="55272" x="4165600" y="6242050"/>
          <p14:tracePt t="55285" x="4165600" y="6248400"/>
          <p14:tracePt t="55293" x="4165600" y="6254750"/>
          <p14:tracePt t="55391" x="4165600" y="6261100"/>
          <p14:tracePt t="55399" x="4165600" y="6267450"/>
          <p14:tracePt t="55423" x="4165600" y="6273800"/>
          <p14:tracePt t="55493" x="4165600" y="6280150"/>
          <p14:tracePt t="55509" x="4165600" y="6286500"/>
          <p14:tracePt t="55515" x="4165600" y="6292850"/>
          <p14:tracePt t="55524" x="4171950" y="6299200"/>
          <p14:tracePt t="55540" x="4171950" y="6305550"/>
          <p14:tracePt t="55557" x="4171950" y="6318250"/>
          <p14:tracePt t="55573" x="4171950" y="6324600"/>
          <p14:tracePt t="55590" x="4178300" y="6330950"/>
          <p14:tracePt t="55607" x="4178300" y="6337300"/>
          <p14:tracePt t="55624" x="4178300" y="6343650"/>
          <p14:tracePt t="55687" x="4178300" y="6350000"/>
          <p14:tracePt t="55695" x="4178300" y="6356350"/>
          <p14:tracePt t="55703" x="4178300" y="6362700"/>
          <p14:tracePt t="55714" x="4178300" y="6369050"/>
          <p14:tracePt t="55727" x="4184650" y="6369050"/>
          <p14:tracePt t="55740" x="4184650" y="6375400"/>
          <p14:tracePt t="55757" x="4191000" y="6381750"/>
          <p14:tracePt t="55774" x="4191000" y="6388100"/>
          <p14:tracePt t="55790" x="4197350" y="6394450"/>
          <p14:tracePt t="55836" x="4197350" y="6407150"/>
          <p14:tracePt t="55846" x="4203700" y="6413500"/>
          <p14:tracePt t="55854" x="4203700" y="6419850"/>
          <p14:tracePt t="55940" x="4203700" y="6426200"/>
          <p14:tracePt t="55956" x="4203700" y="6432550"/>
          <p14:tracePt t="55964" x="4203700" y="6438900"/>
          <p14:tracePt t="55973" x="4203700" y="6445250"/>
          <p14:tracePt t="55992" x="4210050" y="6445250"/>
          <p14:tracePt t="56117" x="4216400" y="6451600"/>
          <p14:tracePt t="56129" x="4216400" y="6457950"/>
          <p14:tracePt t="56169" x="4222750" y="6457950"/>
          <p14:tracePt t="56683" x="4210050" y="6457950"/>
          <p14:tracePt t="56690" x="4203700" y="6451600"/>
          <p14:tracePt t="56703" x="4203700" y="6445250"/>
          <p14:tracePt t="56711" x="4197350" y="6445250"/>
          <p14:tracePt t="56723" x="4197350" y="6438900"/>
          <p14:tracePt t="56740" x="4184650" y="6438900"/>
          <p14:tracePt t="56756" x="4165600" y="6426200"/>
          <p14:tracePt t="56773" x="4133850" y="6400800"/>
          <p14:tracePt t="56790" x="4121150" y="6375400"/>
          <p14:tracePt t="56806" x="4114800" y="6369050"/>
          <p14:tracePt t="56823" x="4108450" y="6356350"/>
          <p14:tracePt t="56840" x="4095750" y="6343650"/>
          <p14:tracePt t="56856" x="4089400" y="6337300"/>
          <p14:tracePt t="56873" x="4076700" y="6337300"/>
          <p14:tracePt t="56890" x="4064000" y="6330950"/>
          <p14:tracePt t="56948" x="4057650" y="6324600"/>
          <p14:tracePt t="56956" x="4051300" y="6318250"/>
          <p14:tracePt t="56966" x="4038600" y="6311900"/>
          <p14:tracePt t="56973" x="4025900" y="6305550"/>
          <p14:tracePt t="56990" x="4006850" y="6292850"/>
          <p14:tracePt t="57006" x="3994150" y="6280150"/>
          <p14:tracePt t="57023" x="3987800" y="6273800"/>
          <p14:tracePt t="57039" x="3987800" y="6267450"/>
          <p14:tracePt t="57056" x="3975100" y="6261100"/>
          <p14:tracePt t="57073" x="3949700" y="6248400"/>
          <p14:tracePt t="57090" x="3943350" y="6235700"/>
          <p14:tracePt t="57106" x="3930650" y="6223000"/>
          <p14:tracePt t="57170" x="3924300" y="6216650"/>
          <p14:tracePt t="57186" x="3924300" y="6210300"/>
          <p14:tracePt t="57194" x="3911600" y="6203950"/>
          <p14:tracePt t="57202" x="3905250" y="6197600"/>
          <p14:tracePt t="57211" x="3892550" y="6191250"/>
          <p14:tracePt t="57223" x="3879850" y="6178550"/>
          <p14:tracePt t="57239" x="3873500" y="6165850"/>
          <p14:tracePt t="57256" x="3867150" y="6159500"/>
          <p14:tracePt t="57333" x="3860800" y="6153150"/>
          <p14:tracePt t="57339" x="3854450" y="6146800"/>
          <p14:tracePt t="57347" x="3841750" y="6146800"/>
          <p14:tracePt t="57363" x="3835400" y="6146800"/>
          <p14:tracePt t="57449" x="3829050" y="6140450"/>
          <p14:tracePt t="57469" x="3822700" y="6140450"/>
          <p14:tracePt t="57539" x="3816350" y="6134100"/>
          <p14:tracePt t="57900" x="3816350" y="6127750"/>
          <p14:tracePt t="57940" x="3822700" y="6127750"/>
          <p14:tracePt t="57948" x="3829050" y="6127750"/>
          <p14:tracePt t="57956" x="3829050" y="6121400"/>
          <p14:tracePt t="57972" x="3848100" y="6121400"/>
          <p14:tracePt t="57989" x="3860800" y="6121400"/>
          <p14:tracePt t="58022" x="3860800" y="6115050"/>
          <p14:tracePt t="58064" x="3867150" y="6115050"/>
          <p14:tracePt t="58104" x="3873500" y="6115050"/>
          <p14:tracePt t="58202" x="3879850" y="6115050"/>
          <p14:tracePt t="58218" x="3886200" y="6115050"/>
          <p14:tracePt t="58225" x="3898900" y="6115050"/>
          <p14:tracePt t="58236" x="3905250" y="6115050"/>
          <p14:tracePt t="58252" x="3917950" y="6115050"/>
          <p14:tracePt t="58261" x="3917950" y="6108700"/>
          <p14:tracePt t="58272" x="3930650" y="6108700"/>
          <p14:tracePt t="58289" x="3949700" y="6102350"/>
          <p14:tracePt t="58306" x="3968750" y="6102350"/>
          <p14:tracePt t="58322" x="3975100" y="6102350"/>
          <p14:tracePt t="58339" x="3994150" y="6096000"/>
          <p14:tracePt t="58356" x="4013200" y="6096000"/>
          <p14:tracePt t="58372" x="4032250" y="6096000"/>
          <p14:tracePt t="58389" x="4057650" y="6096000"/>
          <p14:tracePt t="58406" x="4076700" y="6089650"/>
          <p14:tracePt t="58422" x="4095750" y="6083300"/>
          <p14:tracePt t="58439" x="4108450" y="6076950"/>
          <p14:tracePt t="58456" x="4114800" y="6076950"/>
          <p14:tracePt t="58472" x="4127500" y="6076950"/>
          <p14:tracePt t="58489" x="4146550" y="6076950"/>
          <p14:tracePt t="58506" x="4152900" y="6076950"/>
          <p14:tracePt t="58522" x="4165600" y="6076950"/>
          <p14:tracePt t="58539" x="4171950" y="6076950"/>
          <p14:tracePt t="58556" x="4184650" y="6076950"/>
          <p14:tracePt t="58572" x="4191000" y="6076950"/>
          <p14:tracePt t="58589" x="4203700" y="6076950"/>
          <p14:tracePt t="58605" x="4222750" y="6076950"/>
          <p14:tracePt t="58622" x="4235450" y="6076950"/>
          <p14:tracePt t="58667" x="4241800" y="6076950"/>
          <p14:tracePt t="58679" x="4248150" y="6076950"/>
          <p14:tracePt t="58689" x="4260850" y="6076950"/>
          <p14:tracePt t="58705" x="4273550" y="6076950"/>
          <p14:tracePt t="58722" x="4292600" y="6076950"/>
          <p14:tracePt t="58739" x="4318000" y="6076950"/>
          <p14:tracePt t="58755" x="4343400" y="6076950"/>
          <p14:tracePt t="58772" x="4362450" y="6076950"/>
          <p14:tracePt t="58789" x="4362450" y="6070600"/>
          <p14:tracePt t="58805" x="4368800" y="6070600"/>
          <p14:tracePt t="58881" x="4381500" y="6064250"/>
          <p14:tracePt t="58888" x="4394200" y="6064250"/>
          <p14:tracePt t="58896" x="4406900" y="6064250"/>
          <p14:tracePt t="58905" x="4425950" y="6057900"/>
          <p14:tracePt t="58922" x="4451350" y="6051550"/>
          <p14:tracePt t="58939" x="4476750" y="6045200"/>
          <p14:tracePt t="59039" x="4483100" y="6045200"/>
          <p14:tracePt t="59051" x="4489450" y="6045200"/>
          <p14:tracePt t="59057" x="4495800" y="6045200"/>
          <p14:tracePt t="59072" x="4521200" y="6045200"/>
          <p14:tracePt t="59089" x="4533900" y="6038850"/>
          <p14:tracePt t="59105" x="4540250" y="6038850"/>
          <p14:tracePt t="59122" x="4552950" y="6038850"/>
          <p14:tracePt t="59139" x="4572000" y="6032500"/>
          <p14:tracePt t="59155" x="4584700" y="6032500"/>
          <p14:tracePt t="59172" x="4616450" y="6032500"/>
          <p14:tracePt t="59189" x="4660900" y="6019800"/>
          <p14:tracePt t="59205" x="4686300" y="6013450"/>
          <p14:tracePt t="59222" x="4705350" y="6007100"/>
          <p14:tracePt t="59238" x="4711700" y="6000750"/>
          <p14:tracePt t="59255" x="4730750" y="6000750"/>
          <p14:tracePt t="59272" x="4756150" y="6000750"/>
          <p14:tracePt t="59288" x="4794250" y="5994400"/>
          <p14:tracePt t="59305" x="4806950" y="5994400"/>
          <p14:tracePt t="59441" x="4794250" y="5994400"/>
          <p14:tracePt t="59448" x="4781550" y="5988050"/>
          <p14:tracePt t="59463" x="4775200" y="5988050"/>
          <p14:tracePt t="59472" x="4762500" y="5988050"/>
          <p14:tracePt t="59488" x="4743450" y="5988050"/>
          <p14:tracePt t="59505" x="4718050" y="5988050"/>
          <p14:tracePt t="59522" x="4705350" y="5969000"/>
          <p14:tracePt t="59538" x="4673600" y="5943600"/>
          <p14:tracePt t="59555" x="4648200" y="5918200"/>
          <p14:tracePt t="59572" x="4578350" y="5880100"/>
          <p14:tracePt t="59588" x="4552950" y="5880100"/>
          <p14:tracePt t="59605" x="4546600" y="5880100"/>
          <p14:tracePt t="59643" x="4540250" y="5880100"/>
          <p14:tracePt t="59657" x="4533900" y="5880100"/>
          <p14:tracePt t="59672" x="4502150" y="5867400"/>
          <p14:tracePt t="59688" x="4457700" y="5848350"/>
          <p14:tracePt t="59705" x="4406900" y="5842000"/>
          <p14:tracePt t="59722" x="4387850" y="5842000"/>
          <p14:tracePt t="59738" x="4362450" y="5842000"/>
          <p14:tracePt t="59755" x="4343400" y="5848350"/>
          <p14:tracePt t="59772" x="4337050" y="5848350"/>
          <p14:tracePt t="59788" x="4330700" y="5848350"/>
          <p14:tracePt t="59805" x="4311650" y="5848350"/>
          <p14:tracePt t="59822" x="4292600" y="5848350"/>
          <p14:tracePt t="59838" x="4260850" y="5848350"/>
          <p14:tracePt t="59885" x="4260850" y="5842000"/>
          <p14:tracePt t="59910" x="4248150" y="5842000"/>
          <p14:tracePt t="59925" x="4241800" y="5842000"/>
          <p14:tracePt t="59933" x="4229100" y="5842000"/>
          <p14:tracePt t="59939" x="4216400" y="5835650"/>
          <p14:tracePt t="59955" x="4191000" y="5829300"/>
          <p14:tracePt t="59972" x="4165600" y="5816600"/>
          <p14:tracePt t="60048" x="4159250" y="5810250"/>
          <p14:tracePt t="60064" x="4152900" y="5810250"/>
          <p14:tracePt t="60111" x="4146550" y="5810250"/>
          <p14:tracePt t="60119" x="4133850" y="5803900"/>
          <p14:tracePt t="60127" x="4127500" y="5803900"/>
          <p14:tracePt t="60138" x="4121150" y="5803900"/>
          <p14:tracePt t="60155" x="4114800" y="5803900"/>
          <p14:tracePt t="60187" x="4108450" y="5803900"/>
          <p14:tracePt t="60204" x="4102100" y="5803900"/>
          <p14:tracePt t="60213" x="4089400" y="5803900"/>
          <p14:tracePt t="60221" x="4083050" y="5803900"/>
          <p14:tracePt t="60238" x="4076700" y="5803900"/>
          <p14:tracePt t="60255" x="4070350" y="5803900"/>
          <p14:tracePt t="60347" x="4057650" y="5803900"/>
          <p14:tracePt t="60355" x="4044950" y="5816600"/>
          <p14:tracePt t="60361" x="4025900" y="5822950"/>
          <p14:tracePt t="60377" x="4025900" y="5829300"/>
          <p14:tracePt t="60388" x="4019550" y="5835650"/>
          <p14:tracePt t="60405" x="4006850" y="5842000"/>
          <p14:tracePt t="60438" x="3987800" y="5848350"/>
          <p14:tracePt t="60455" x="3981450" y="5861050"/>
          <p14:tracePt t="60471" x="3975100" y="5873750"/>
          <p14:tracePt t="60488" x="3975100" y="5880100"/>
          <p14:tracePt t="60524" x="3968750" y="5892800"/>
          <p14:tracePt t="60540" x="3962400" y="5892800"/>
          <p14:tracePt t="60555" x="3956050" y="5905500"/>
          <p14:tracePt t="60671" x="3962400" y="5905500"/>
          <p14:tracePt t="60693" x="3968750" y="5905500"/>
          <p14:tracePt t="60757" x="3975100" y="5905500"/>
          <p14:tracePt t="60771" x="3981450" y="5905500"/>
          <p14:tracePt t="60913" x="3987800" y="5905500"/>
          <p14:tracePt t="60975" x="3987800" y="5911850"/>
          <p14:tracePt t="60987" x="3987800" y="5918200"/>
          <p14:tracePt t="60999" x="3981450" y="5918200"/>
          <p14:tracePt t="61099" x="3981450" y="5924550"/>
          <p14:tracePt t="61107" x="3987800" y="5924550"/>
          <p14:tracePt t="61123" x="3994150" y="5930900"/>
          <p14:tracePt t="61131" x="4000500" y="5930900"/>
          <p14:tracePt t="61138" x="4006850" y="5930900"/>
          <p14:tracePt t="61154" x="4019550" y="5930900"/>
          <p14:tracePt t="61171" x="4044950" y="5930900"/>
          <p14:tracePt t="61188" x="4070350" y="5930900"/>
          <p14:tracePt t="61204" x="4095750" y="5937250"/>
          <p14:tracePt t="61221" x="4108450" y="5937250"/>
          <p14:tracePt t="61238" x="4114800" y="5937250"/>
          <p14:tracePt t="61254" x="4133850" y="5943600"/>
          <p14:tracePt t="61271" x="4165600" y="5949950"/>
          <p14:tracePt t="61288" x="4197350" y="5962650"/>
          <p14:tracePt t="61304" x="4222750" y="5969000"/>
          <p14:tracePt t="61321" x="4248150" y="5969000"/>
          <p14:tracePt t="61338" x="4254500" y="5969000"/>
          <p14:tracePt t="61371" x="4267200" y="5969000"/>
          <p14:tracePt t="61388" x="4279900" y="5969000"/>
          <p14:tracePt t="61404" x="4305300" y="5969000"/>
          <p14:tracePt t="61421" x="4311650" y="5969000"/>
          <p14:tracePt t="61437" x="4318000" y="5969000"/>
          <p14:tracePt t="61512" x="4311650" y="5969000"/>
          <p14:tracePt t="61528" x="4305300" y="5969000"/>
          <p14:tracePt t="61541" x="4298950" y="5969000"/>
          <p14:tracePt t="61548" x="4292600" y="5969000"/>
          <p14:tracePt t="61557" x="4286250" y="5969000"/>
          <p14:tracePt t="61571" x="4279900" y="5969000"/>
          <p14:tracePt t="61587" x="4273550" y="5962650"/>
          <p14:tracePt t="61604" x="4267200" y="5962650"/>
          <p14:tracePt t="61728" x="4267200" y="5956300"/>
          <p14:tracePt t="61757" x="4260850" y="5956300"/>
          <p14:tracePt t="61916" x="4254500" y="5956300"/>
          <p14:tracePt t="61923" x="4248150" y="5956300"/>
          <p14:tracePt t="61930" x="4241800" y="5956300"/>
          <p14:tracePt t="62033" x="4235450" y="5956300"/>
          <p14:tracePt t="62053" x="4229100" y="5956300"/>
          <p14:tracePt t="62134" x="4229100" y="5949950"/>
          <p14:tracePt t="62159" x="4222750" y="5949950"/>
          <p14:tracePt t="62185" x="4216400" y="5943600"/>
          <p14:tracePt t="62197" x="4210050" y="5943600"/>
          <p14:tracePt t="62415" x="4203700" y="5943600"/>
          <p14:tracePt t="62443" x="4197350" y="5943600"/>
          <p14:tracePt t="62455" x="4197350" y="5937250"/>
          <p14:tracePt t="62463" x="4191000" y="5937250"/>
          <p14:tracePt t="62565" x="4184650" y="5937250"/>
          <p14:tracePt t="62586" x="4178300" y="5937250"/>
          <p14:tracePt t="62724" x="4171950" y="5930900"/>
          <p14:tracePt t="62741" x="4165600" y="5924550"/>
          <p14:tracePt t="62748" x="4159250" y="5911850"/>
          <p14:tracePt t="62762" x="4159250" y="5905500"/>
          <p14:tracePt t="62775" x="4159250" y="5899150"/>
          <p14:tracePt t="62796" x="4159250" y="5892800"/>
          <p14:tracePt t="62807" x="4152900" y="5892800"/>
          <p14:tracePt t="62823" x="4152900" y="5886450"/>
          <p14:tracePt t="62837" x="4152900" y="5873750"/>
          <p14:tracePt t="62853" x="4140200" y="5854700"/>
          <p14:tracePt t="62870" x="4127500" y="5829300"/>
          <p14:tracePt t="62887" x="4108450" y="5810250"/>
          <p14:tracePt t="62903" x="4083050" y="5784850"/>
          <p14:tracePt t="62920" x="4044950" y="5759450"/>
          <p14:tracePt t="62937" x="4019550" y="5734050"/>
          <p14:tracePt t="62954" x="3987800" y="5683250"/>
          <p14:tracePt t="62970" x="3930650" y="5549900"/>
          <p14:tracePt t="62987" x="3892550" y="5454650"/>
          <p14:tracePt t="63004" x="3835400" y="5340350"/>
          <p14:tracePt t="63020" x="3733800" y="5232400"/>
          <p14:tracePt t="63037" x="3613150" y="5137150"/>
          <p14:tracePt t="63054" x="3511550" y="5073650"/>
          <p14:tracePt t="63070" x="3441700" y="4991100"/>
          <p14:tracePt t="63087" x="3409950" y="4889500"/>
          <p14:tracePt t="63103" x="3409950" y="4819650"/>
          <p14:tracePt t="63120" x="3409950" y="4775200"/>
          <p14:tracePt t="63137" x="3409950" y="4743450"/>
          <p14:tracePt t="63153" x="3378200" y="4692650"/>
          <p14:tracePt t="63170" x="3346450" y="4597400"/>
          <p14:tracePt t="63187" x="3308350" y="4483100"/>
          <p14:tracePt t="63203" x="3270250" y="4387850"/>
          <p14:tracePt t="63220" x="3251200" y="4343400"/>
          <p14:tracePt t="63222" x="3238500" y="4330700"/>
          <p14:tracePt t="63237" x="3219450" y="4311650"/>
          <p14:tracePt t="63253" x="3194050" y="4279900"/>
          <p14:tracePt t="63270" x="3155950" y="4184650"/>
          <p14:tracePt t="63287" x="3117850" y="4076700"/>
          <p14:tracePt t="63303" x="3086100" y="3975100"/>
          <p14:tracePt t="63320" x="3079750" y="3937000"/>
          <p14:tracePt t="63337" x="3073400" y="3905250"/>
          <p14:tracePt t="63353" x="3073400" y="3898900"/>
          <p14:tracePt t="63387" x="3073400" y="3892550"/>
          <p14:tracePt t="63403" x="3073400" y="3879850"/>
          <p14:tracePt t="63420" x="3079750" y="3867150"/>
          <p14:tracePt t="63437" x="3092450" y="3841750"/>
          <p14:tracePt t="63453" x="3105150" y="3816350"/>
          <p14:tracePt t="63470" x="3111500" y="3803650"/>
          <p14:tracePt t="63513" x="3111500" y="3797300"/>
          <p14:tracePt t="63521" x="3098800" y="3784600"/>
          <p14:tracePt t="63537" x="3073400" y="3752850"/>
          <p14:tracePt t="63553" x="3054350" y="3714750"/>
          <p14:tracePt t="63570" x="3054350" y="3683000"/>
          <p14:tracePt t="63587" x="3054350" y="3657600"/>
          <p14:tracePt t="63603" x="3067050" y="3632200"/>
          <p14:tracePt t="63620" x="3067050" y="3606800"/>
          <p14:tracePt t="63637" x="3067050" y="3581400"/>
          <p14:tracePt t="63653" x="3028950" y="3543300"/>
          <p14:tracePt t="63670" x="3016250" y="3524250"/>
          <p14:tracePt t="63687" x="3016250" y="3517900"/>
          <p14:tracePt t="63731" x="3016250" y="3511550"/>
          <p14:tracePt t="63743" x="3009900" y="3511550"/>
          <p14:tracePt t="63753" x="3009900" y="3498850"/>
          <p14:tracePt t="63770" x="3009900" y="3467100"/>
          <p14:tracePt t="63787" x="3003550" y="3448050"/>
          <p14:tracePt t="63803" x="2997200" y="3441700"/>
          <p14:tracePt t="63820" x="2978150" y="3441700"/>
          <p14:tracePt t="63836" x="2971800" y="3435350"/>
          <p14:tracePt t="63853" x="2940050" y="3416300"/>
          <p14:tracePt t="63870" x="2914650" y="3390900"/>
          <p14:tracePt t="63886" x="2889250" y="3340100"/>
          <p14:tracePt t="63903" x="2876550" y="3282950"/>
          <p14:tracePt t="63920" x="2876550" y="3263900"/>
          <p14:tracePt t="63936" x="2876550" y="3251200"/>
          <p14:tracePt t="63953" x="2876550" y="3232150"/>
          <p14:tracePt t="63970" x="2870200" y="3206750"/>
          <p14:tracePt t="63986" x="2844800" y="3162300"/>
          <p14:tracePt t="64003" x="2806700" y="3054350"/>
          <p14:tracePt t="64020" x="2774950" y="2978150"/>
          <p14:tracePt t="64036" x="2768600" y="2940050"/>
          <p14:tracePt t="64053" x="2768600" y="2927350"/>
          <p14:tracePt t="64070" x="2762250" y="2914650"/>
          <p14:tracePt t="64086" x="2755900" y="2901950"/>
          <p14:tracePt t="64103" x="2743200" y="2870200"/>
          <p14:tracePt t="64120" x="2724150" y="2844800"/>
          <p14:tracePt t="64136" x="2692400" y="2806700"/>
          <p14:tracePt t="64153" x="2673350" y="2762250"/>
          <p14:tracePt t="64170" x="2667000" y="2749550"/>
          <p14:tracePt t="64203" x="2667000" y="2743200"/>
          <p14:tracePt t="64220" x="2660650" y="2730500"/>
          <p14:tracePt t="64222" x="2654300" y="2724150"/>
          <p14:tracePt t="64236" x="2647950" y="2698750"/>
          <p14:tracePt t="64253" x="2641600" y="2673350"/>
          <p14:tracePt t="64270" x="2641600" y="2647950"/>
          <p14:tracePt t="64286" x="2641600" y="2628900"/>
          <p14:tracePt t="64361" x="2641600" y="2616200"/>
          <p14:tracePt t="64372" x="2641600" y="2603500"/>
          <p14:tracePt t="64381" x="2647950" y="2597150"/>
          <p14:tracePt t="64386" x="2647950" y="2590800"/>
          <p14:tracePt t="64403" x="2654300" y="2584450"/>
          <p14:tracePt t="64420" x="2654300" y="2578100"/>
          <p14:tracePt t="64493" x="2654300" y="2571750"/>
          <p14:tracePt t="64513" x="2660650" y="2565400"/>
          <p14:tracePt t="64521" x="2667000" y="2552700"/>
          <p14:tracePt t="64529" x="2673350" y="2540000"/>
          <p14:tracePt t="64537" x="2686050" y="2533650"/>
          <p14:tracePt t="64553" x="2692400" y="2520950"/>
          <p14:tracePt t="64570" x="2698750" y="2520950"/>
          <p14:tracePt t="64587" x="2705100" y="2514600"/>
          <p14:tracePt t="64633" x="2711450" y="2508250"/>
          <p14:tracePt t="64649" x="2717800" y="2508250"/>
          <p14:tracePt t="64766" x="2724150" y="2508250"/>
          <p14:tracePt t="64775" x="2730500" y="2501900"/>
          <p14:tracePt t="64782" x="2749550" y="2501900"/>
          <p14:tracePt t="64791" x="2768600" y="2501900"/>
          <p14:tracePt t="64803" x="2787650" y="2501900"/>
          <p14:tracePt t="64819" x="2825750" y="2501900"/>
          <p14:tracePt t="64836" x="2857500" y="2501900"/>
          <p14:tracePt t="64853" x="2863850" y="2501900"/>
          <p14:tracePt t="64891" x="2870200" y="2501900"/>
          <p14:tracePt t="64903" x="2882900" y="2501900"/>
          <p14:tracePt t="64919" x="2901950" y="2501900"/>
          <p14:tracePt t="64936" x="2921000" y="2501900"/>
          <p14:tracePt t="64953" x="2933700" y="2501900"/>
          <p14:tracePt t="64996" x="2940050" y="2501900"/>
          <p14:tracePt t="65012" x="2946400" y="2501900"/>
          <p14:tracePt t="65021" x="2959100" y="2501900"/>
          <p14:tracePt t="65036" x="2971800" y="2508250"/>
          <p14:tracePt t="65053" x="2984500" y="2508250"/>
          <p14:tracePt t="65069" x="2997200" y="2508250"/>
          <p14:tracePt t="65125" x="3003550" y="2508250"/>
          <p14:tracePt t="65133" x="3016250" y="2508250"/>
          <p14:tracePt t="65141" x="3028950" y="2508250"/>
          <p14:tracePt t="65152" x="3035300" y="2508250"/>
          <p14:tracePt t="65169" x="3073400" y="2520950"/>
          <p14:tracePt t="65186" x="3105150" y="2527300"/>
          <p14:tracePt t="65203" x="3124200" y="2527300"/>
          <p14:tracePt t="65296" x="3130550" y="2527300"/>
          <p14:tracePt t="65411" x="3136900" y="2527300"/>
          <p14:tracePt t="65419" x="3149600" y="2527300"/>
          <p14:tracePt t="65427" x="3162300" y="2527300"/>
          <p14:tracePt t="65436" x="3175000" y="2527300"/>
          <p14:tracePt t="65452" x="3200400" y="2527300"/>
          <p14:tracePt t="65469" x="3219450" y="2527300"/>
          <p14:tracePt t="65538" x="3225800" y="2527300"/>
          <p14:tracePt t="65551" x="3232150" y="2527300"/>
          <p14:tracePt t="65567" x="3244850" y="2527300"/>
          <p14:tracePt t="65575" x="3251200" y="2527300"/>
          <p14:tracePt t="65586" x="3257550" y="2527300"/>
          <p14:tracePt t="65602" x="3263900" y="2527300"/>
          <p14:tracePt t="65684" x="3276600" y="2520950"/>
          <p14:tracePt t="65692" x="3289300" y="2514600"/>
          <p14:tracePt t="65702" x="3295650" y="2514600"/>
          <p14:tracePt t="65719" x="3302000" y="2514600"/>
          <p14:tracePt t="65758" x="3302000" y="2508250"/>
          <p14:tracePt t="66054" x="3295650" y="2508250"/>
          <p14:tracePt t="66102" x="3289300" y="2514600"/>
          <p14:tracePt t="66119" x="3282950" y="2514600"/>
          <p14:tracePt t="66125" x="3263900" y="2527300"/>
          <p14:tracePt t="66135" x="3244850" y="2546350"/>
          <p14:tracePt t="66152" x="3168650" y="2578100"/>
          <p14:tracePt t="66169" x="3130550" y="2603500"/>
          <p14:tracePt t="66185" x="3105150" y="2616200"/>
          <p14:tracePt t="66202" x="3092450" y="2622550"/>
          <p14:tracePt t="66263" x="3086100" y="2622550"/>
          <p14:tracePt t="66273" x="3079750" y="2622550"/>
          <p14:tracePt t="66280" x="3067050" y="2622550"/>
          <p14:tracePt t="66288" x="3048000" y="2635250"/>
          <p14:tracePt t="66302" x="3035300" y="2647950"/>
          <p14:tracePt t="66319" x="2978150" y="2705100"/>
          <p14:tracePt t="66335" x="2940050" y="2749550"/>
          <p14:tracePt t="66352" x="2914650" y="2774950"/>
          <p14:tracePt t="66369" x="2895600" y="2806700"/>
          <p14:tracePt t="66385" x="2889250" y="2806700"/>
          <p14:tracePt t="66566" x="2876550" y="2806700"/>
          <p14:tracePt t="66578" x="2870200" y="2806700"/>
          <p14:tracePt t="66587" x="2857500" y="2813050"/>
          <p14:tracePt t="66594" x="2844800" y="2819400"/>
          <p14:tracePt t="66602" x="2832100" y="2838450"/>
          <p14:tracePt t="66618" x="2806700" y="2857500"/>
          <p14:tracePt t="66635" x="2787650" y="2876550"/>
          <p14:tracePt t="66652" x="2768600" y="2882900"/>
          <p14:tracePt t="66808" x="2762250" y="2876550"/>
          <p14:tracePt t="66821" x="2755900" y="2870200"/>
          <p14:tracePt t="66832" x="2755900" y="2863850"/>
          <p14:tracePt t="66871" x="2749550" y="2857500"/>
          <p14:tracePt t="66882" x="2743200" y="2851150"/>
          <p14:tracePt t="66891" x="2736850" y="2851150"/>
          <p14:tracePt t="66902" x="2736850" y="2838450"/>
          <p14:tracePt t="66918" x="2730500" y="2819400"/>
          <p14:tracePt t="66935" x="2730500" y="2806700"/>
          <p14:tracePt t="66976" x="2724150" y="2806700"/>
          <p14:tracePt t="66996" x="2724150" y="2800350"/>
          <p14:tracePt t="67004" x="2724150" y="2794000"/>
          <p14:tracePt t="67019" x="2717800" y="2774950"/>
          <p14:tracePt t="67035" x="2711450" y="2762250"/>
          <p14:tracePt t="67052" x="2705100" y="2762250"/>
          <p14:tracePt t="67137" x="2705100" y="2755900"/>
          <p14:tracePt t="67152" x="2705100" y="2749550"/>
          <p14:tracePt t="67161" x="2705100" y="2743200"/>
          <p14:tracePt t="67179" x="2711450" y="2736850"/>
          <p14:tracePt t="67187" x="2717800" y="2736850"/>
          <p14:tracePt t="67202" x="2717800" y="2730500"/>
          <p14:tracePt t="67218" x="2724150" y="2724150"/>
          <p14:tracePt t="67296" x="2730500" y="2717800"/>
          <p14:tracePt t="67304" x="2736850" y="2705100"/>
          <p14:tracePt t="67312" x="2743200" y="2698750"/>
          <p14:tracePt t="67321" x="2749550" y="2692400"/>
          <p14:tracePt t="67335" x="2755900" y="2686050"/>
          <p14:tracePt t="67351" x="2762250" y="2679700"/>
          <p14:tracePt t="67418" x="2768600" y="2679700"/>
          <p14:tracePt t="67471" x="2768600" y="2673350"/>
          <p14:tracePt t="67480" x="2774950" y="2667000"/>
          <p14:tracePt t="67489" x="2781300" y="2667000"/>
          <p14:tracePt t="67501" x="2781300" y="2660650"/>
          <p14:tracePt t="67518" x="2787650" y="2654300"/>
          <p14:tracePt t="67535" x="2794000" y="2647950"/>
          <p14:tracePt t="67551" x="2794000" y="2641600"/>
          <p14:tracePt t="67568" x="2800350" y="2622550"/>
          <p14:tracePt t="67585" x="2800350" y="2609850"/>
          <p14:tracePt t="67618" x="2806700" y="2603500"/>
          <p14:tracePt t="67651" x="2813050" y="2603500"/>
          <p14:tracePt t="67668" x="2819400" y="2590800"/>
          <p14:tracePt t="67685" x="2832100" y="2571750"/>
          <p14:tracePt t="67701" x="2851150" y="2552700"/>
          <p14:tracePt t="67735" x="2851150" y="2546350"/>
          <p14:tracePt t="67801" x="2857500" y="2540000"/>
          <p14:tracePt t="67813" x="2863850" y="2540000"/>
          <p14:tracePt t="67821" x="2863850" y="2533650"/>
          <p14:tracePt t="67835" x="2863850" y="2527300"/>
          <p14:tracePt t="67851" x="2889250" y="2508250"/>
          <p14:tracePt t="67868" x="2895600" y="2501900"/>
          <p14:tracePt t="67885" x="2901950" y="2495550"/>
          <p14:tracePt t="67925" x="2908300" y="2495550"/>
          <p14:tracePt t="67961" x="2908300" y="2489200"/>
          <p14:tracePt t="67969" x="2914650" y="2489200"/>
          <p14:tracePt t="67977" x="2914650" y="2482850"/>
          <p14:tracePt t="67984" x="2921000" y="2482850"/>
          <p14:tracePt t="68001" x="2933700" y="2470150"/>
          <p14:tracePt t="68018" x="2940050" y="2463800"/>
          <p14:tracePt t="68035" x="2952750" y="2457450"/>
          <p14:tracePt t="68051" x="2965450" y="2451100"/>
          <p14:tracePt t="68068" x="2978150" y="2444750"/>
          <p14:tracePt t="68084" x="2990850" y="2432050"/>
          <p14:tracePt t="68101" x="2997200" y="2432050"/>
          <p14:tracePt t="68118" x="3009900" y="2425700"/>
          <p14:tracePt t="68134" x="3022600" y="2425700"/>
          <p14:tracePt t="68151" x="3028950" y="2419350"/>
          <p14:tracePt t="68168" x="3048000" y="2413000"/>
          <p14:tracePt t="68184" x="3067050" y="2406650"/>
          <p14:tracePt t="68201" x="3092450" y="2400300"/>
          <p14:tracePt t="68218" x="3130550" y="2393950"/>
          <p14:tracePt t="68234" x="3136900" y="2387600"/>
          <p14:tracePt t="68251" x="3143250" y="2381250"/>
          <p14:tracePt t="68321" x="3149600" y="2374900"/>
          <p14:tracePt t="68331" x="3168650" y="2368550"/>
          <p14:tracePt t="68339" x="3181350" y="2362200"/>
          <p14:tracePt t="68351" x="3194050" y="2355850"/>
          <p14:tracePt t="68368" x="3219450" y="2343150"/>
          <p14:tracePt t="68384" x="3238500" y="2343150"/>
          <p14:tracePt t="68401" x="3251200" y="2336800"/>
          <p14:tracePt t="68434" x="3257550" y="2330450"/>
          <p14:tracePt t="68451" x="3276600" y="2330450"/>
          <p14:tracePt t="68468" x="3302000" y="2324100"/>
          <p14:tracePt t="68484" x="3321050" y="2324100"/>
          <p14:tracePt t="68501" x="3327400" y="2317750"/>
          <p14:tracePt t="68518" x="3340100" y="2317750"/>
          <p14:tracePt t="68534" x="3352800" y="2311400"/>
          <p14:tracePt t="68551" x="3371850" y="2305050"/>
          <p14:tracePt t="68568" x="3384550" y="2305050"/>
          <p14:tracePt t="68584" x="3416300" y="2292350"/>
          <p14:tracePt t="68601" x="3429000" y="2292350"/>
          <p14:tracePt t="68618" x="3448050" y="2292350"/>
          <p14:tracePt t="68634" x="3467100" y="2286000"/>
          <p14:tracePt t="68651" x="3492500" y="2286000"/>
          <p14:tracePt t="68668" x="3517900" y="2279650"/>
          <p14:tracePt t="68684" x="3524250" y="2279650"/>
          <p14:tracePt t="68723" x="3530600" y="2273300"/>
          <p14:tracePt t="68735" x="3536950" y="2273300"/>
          <p14:tracePt t="68751" x="3556000" y="2266950"/>
          <p14:tracePt t="68768" x="3587750" y="2254250"/>
          <p14:tracePt t="68784" x="3613150" y="2247900"/>
          <p14:tracePt t="68801" x="3625850" y="2247900"/>
          <p14:tracePt t="68818" x="3632200" y="2241550"/>
          <p14:tracePt t="68866" x="3638550" y="2241550"/>
          <p14:tracePt t="68901" x="3644900" y="2241550"/>
          <p14:tracePt t="68916" x="3651250" y="2241550"/>
          <p14:tracePt t="69015" x="3657600" y="2241550"/>
          <p14:tracePt t="69027" x="3663950" y="2241550"/>
          <p14:tracePt t="69035" x="3670300" y="2247900"/>
          <p14:tracePt t="69042" x="3676650" y="2247900"/>
          <p14:tracePt t="69051" x="3676650" y="2254250"/>
          <p14:tracePt t="69067" x="3683000" y="2254250"/>
          <p14:tracePt t="69084" x="3702050" y="2266950"/>
          <p14:tracePt t="69101" x="3727450" y="2286000"/>
          <p14:tracePt t="69117" x="3740150" y="2286000"/>
          <p14:tracePt t="69134" x="3752850" y="2286000"/>
          <p14:tracePt t="69194" x="3752850" y="2292350"/>
          <p14:tracePt t="69211" x="3765550" y="2298700"/>
          <p14:tracePt t="69218" x="3778250" y="2305050"/>
          <p14:tracePt t="69227" x="3790950" y="2311400"/>
          <p14:tracePt t="69234" x="3803650" y="2317750"/>
          <p14:tracePt t="69251" x="3816350" y="2317750"/>
          <p14:tracePt t="69318" x="3822700" y="2324100"/>
          <p14:tracePt t="69327" x="3835400" y="2330450"/>
          <p14:tracePt t="69335" x="3848100" y="2336800"/>
          <p14:tracePt t="69351" x="3873500" y="2343150"/>
          <p14:tracePt t="69367" x="3892550" y="2349500"/>
          <p14:tracePt t="69384" x="3898900" y="2355850"/>
          <p14:tracePt t="69401" x="3905250" y="2355850"/>
          <p14:tracePt t="69460" x="3905250" y="2362200"/>
          <p14:tracePt t="69475" x="3917950" y="2368550"/>
          <p14:tracePt t="69482" x="3930650" y="2381250"/>
          <p14:tracePt t="69491" x="3949700" y="2393950"/>
          <p14:tracePt t="69501" x="3956050" y="2393950"/>
          <p14:tracePt t="69517" x="3975100" y="2406650"/>
          <p14:tracePt t="69562" x="3981450" y="2413000"/>
          <p14:tracePt t="69573" x="3987800" y="2413000"/>
          <p14:tracePt t="69584" x="3994150" y="2413000"/>
          <p14:tracePt t="69600" x="4006850" y="2419350"/>
          <p14:tracePt t="69617" x="4019550" y="2425700"/>
          <p14:tracePt t="69634" x="4032250" y="2425700"/>
          <p14:tracePt t="69651" x="4051300" y="2432050"/>
          <p14:tracePt t="69667" x="4064000" y="2438400"/>
          <p14:tracePt t="69684" x="4070350" y="2444750"/>
          <p14:tracePt t="69717" x="4076700" y="2444750"/>
          <p14:tracePt t="69744" x="4083050" y="2451100"/>
          <p14:tracePt t="69753" x="4095750" y="2451100"/>
          <p14:tracePt t="69767" x="4095750" y="2457450"/>
          <p14:tracePt t="69784" x="4102100" y="2457450"/>
          <p14:tracePt t="69832" x="4108450" y="2463800"/>
          <p14:tracePt t="69842" x="4121150" y="2470150"/>
          <p14:tracePt t="69850" x="4127500" y="2470150"/>
          <p14:tracePt t="69867" x="4152900" y="2482850"/>
          <p14:tracePt t="69884" x="4171950" y="2495550"/>
          <p14:tracePt t="69900" x="4171950" y="2501900"/>
          <p14:tracePt t="69962" x="4178300" y="2508250"/>
          <p14:tracePt t="69975" x="4184650" y="2514600"/>
          <p14:tracePt t="69983" x="4191000" y="2520950"/>
          <p14:tracePt t="69991" x="4197350" y="2520950"/>
          <p14:tracePt t="70000" x="4203700" y="2527300"/>
          <p14:tracePt t="70017" x="4210050" y="2533650"/>
          <p14:tracePt t="70050" x="4210050" y="2540000"/>
          <p14:tracePt t="70067" x="4210050" y="2546350"/>
          <p14:tracePt t="70084" x="4229100" y="2565400"/>
          <p14:tracePt t="70100" x="4248150" y="2584450"/>
          <p14:tracePt t="70117" x="4260850" y="2584450"/>
          <p14:tracePt t="70186" x="4267200" y="2597150"/>
          <p14:tracePt t="70195" x="4273550" y="2603500"/>
          <p14:tracePt t="70203" x="4279900" y="2609850"/>
          <p14:tracePt t="70217" x="4279900" y="2622550"/>
          <p14:tracePt t="70234" x="4298950" y="2635250"/>
          <p14:tracePt t="70250" x="4305300" y="2635250"/>
          <p14:tracePt t="70295" x="4305300" y="2641600"/>
          <p14:tracePt t="70307" x="4311650" y="2647950"/>
          <p14:tracePt t="70319" x="4311650" y="2654300"/>
          <p14:tracePt t="70334" x="4318000" y="2654300"/>
          <p14:tracePt t="70350" x="4324350" y="2673350"/>
          <p14:tracePt t="70384" x="4330700" y="2673350"/>
          <p14:tracePt t="70490" x="4330700" y="2679700"/>
          <p14:tracePt t="70540" x="4343400" y="2679700"/>
          <p14:tracePt t="70556" x="4349750" y="2679700"/>
          <p14:tracePt t="70646" x="4349750" y="2686050"/>
          <p14:tracePt t="70698" x="4356100" y="2686050"/>
          <p14:tracePt t="70772" x="4362450" y="2692400"/>
          <p14:tracePt t="70790" x="4368800" y="2692400"/>
          <p14:tracePt t="70798" x="4375150" y="2692400"/>
          <p14:tracePt t="70814" x="4381500" y="2698750"/>
          <p14:tracePt t="70839" x="4387850" y="2698750"/>
          <p14:tracePt t="70846" x="4394200" y="2698750"/>
          <p14:tracePt t="70855" x="4406900" y="2698750"/>
          <p14:tracePt t="70869" x="4419600" y="2698750"/>
          <p14:tracePt t="70883" x="4432300" y="2698750"/>
          <p14:tracePt t="70900" x="4470400" y="2692400"/>
          <p14:tracePt t="70917" x="4495800" y="2686050"/>
          <p14:tracePt t="70933" x="4514850" y="2679700"/>
          <p14:tracePt t="71053" x="4521200" y="2679700"/>
          <p14:tracePt t="71069" x="4527550" y="2673350"/>
          <p14:tracePt t="71080" x="4527550" y="2667000"/>
          <p14:tracePt t="71105" x="4533900" y="2667000"/>
          <p14:tracePt t="71112" x="4533900" y="2660650"/>
          <p14:tracePt t="71119" x="4540250" y="2660650"/>
          <p14:tracePt t="71162" x="4546600" y="2660650"/>
          <p14:tracePt t="71186" x="4552950" y="2660650"/>
          <p14:tracePt t="71205" x="4559300" y="2660650"/>
          <p14:tracePt t="71212" x="4572000" y="2660650"/>
          <p14:tracePt t="71220" x="4572000" y="2667000"/>
          <p14:tracePt t="71233" x="4572000" y="2673350"/>
          <p14:tracePt t="71250" x="4578350" y="2679700"/>
          <p14:tracePt t="71266" x="4584700" y="2686050"/>
          <p14:tracePt t="71373" x="4597400" y="2692400"/>
          <p14:tracePt t="71385" x="4603750" y="2698750"/>
          <p14:tracePt t="71393" x="4610100" y="2698750"/>
          <p14:tracePt t="71405" x="4616450" y="2698750"/>
          <p14:tracePt t="71422" x="4622800" y="2698750"/>
          <p14:tracePt t="71433" x="4635500" y="2698750"/>
          <p14:tracePt t="71450" x="4654550" y="2698750"/>
          <p14:tracePt t="71466" x="4660900" y="2698750"/>
          <p14:tracePt t="71572" x="4667250" y="2705100"/>
          <p14:tracePt t="71585" x="4673600" y="2705100"/>
          <p14:tracePt t="71592" x="4679950" y="2711450"/>
          <p14:tracePt t="71600" x="4686300" y="2711450"/>
          <p14:tracePt t="71674" x="4692650" y="2717800"/>
          <p14:tracePt t="71689" x="4699000" y="2724150"/>
          <p14:tracePt t="71696" x="4705350" y="2730500"/>
          <p14:tracePt t="71715" x="4718050" y="2736850"/>
          <p14:tracePt t="71729" x="4724400" y="2736850"/>
          <p14:tracePt t="71865" x="4730750" y="2743200"/>
          <p14:tracePt t="72014" x="4724400" y="2749550"/>
          <p14:tracePt t="72021" x="4718050" y="2749550"/>
          <p14:tracePt t="72033" x="4705350" y="2749550"/>
          <p14:tracePt t="72049" x="4686300" y="2749550"/>
          <p14:tracePt t="72066" x="4667250" y="2749550"/>
          <p14:tracePt t="72083" x="4648200" y="2749550"/>
          <p14:tracePt t="72099" x="4635500" y="2749550"/>
          <p14:tracePt t="72116" x="4578350" y="2774950"/>
          <p14:tracePt t="72133" x="4464050" y="2806700"/>
          <p14:tracePt t="72149" x="4356100" y="2857500"/>
          <p14:tracePt t="72166" x="4248150" y="2895600"/>
          <p14:tracePt t="72183" x="4210050" y="2914650"/>
          <p14:tracePt t="72199" x="4184650" y="2921000"/>
          <p14:tracePt t="72310" x="4191000" y="2914650"/>
          <p14:tracePt t="72319" x="4197350" y="2908300"/>
          <p14:tracePt t="72427" x="4203700" y="2901950"/>
          <p14:tracePt t="72446" x="4203700" y="2895600"/>
          <p14:tracePt t="72455" x="4210050" y="2895600"/>
          <p14:tracePt t="72462" x="4210050" y="2889250"/>
          <p14:tracePt t="72487" x="4210050" y="2882900"/>
          <p14:tracePt t="72512" x="4216400" y="2876550"/>
          <p14:tracePt t="72524" x="4222750" y="2870200"/>
          <p14:tracePt t="72532" x="4229100" y="2863850"/>
          <p14:tracePt t="72540" x="4241800" y="2857500"/>
          <p14:tracePt t="72549" x="4254500" y="2851150"/>
          <p14:tracePt t="72566" x="4279900" y="2838450"/>
          <p14:tracePt t="72582" x="4311650" y="2825750"/>
          <p14:tracePt t="72599" x="4337050" y="2819400"/>
          <p14:tracePt t="72616" x="4349750" y="2819400"/>
          <p14:tracePt t="72632" x="4368800" y="2819400"/>
          <p14:tracePt t="72649" x="4375150" y="2819400"/>
          <p14:tracePt t="72666" x="4387850" y="2819400"/>
          <p14:tracePt t="72682" x="4406900" y="2819400"/>
          <p14:tracePt t="72699" x="4425950" y="2819400"/>
          <p14:tracePt t="72716" x="4451350" y="2813050"/>
          <p14:tracePt t="72732" x="4489450" y="2794000"/>
          <p14:tracePt t="72749" x="4514850" y="2787650"/>
          <p14:tracePt t="72766" x="4527550" y="2787650"/>
          <p14:tracePt t="72782" x="4533900" y="2781300"/>
          <p14:tracePt t="72799" x="4552950" y="2781300"/>
          <p14:tracePt t="72816" x="4584700" y="2787650"/>
          <p14:tracePt t="72832" x="4622800" y="2787650"/>
          <p14:tracePt t="72849" x="4648200" y="2781300"/>
          <p14:tracePt t="72866" x="4667250" y="2781300"/>
          <p14:tracePt t="72970" x="4673600" y="2781300"/>
          <p14:tracePt t="73048" x="4679950" y="2781300"/>
          <p14:tracePt t="73061" x="4692650" y="2781300"/>
          <p14:tracePt t="73069" x="4699000" y="2781300"/>
          <p14:tracePt t="73427" x="4705350" y="2787650"/>
          <p14:tracePt t="73435" x="4711700" y="2787650"/>
          <p14:tracePt t="73505" x="4718050" y="2787650"/>
          <p14:tracePt t="73517" x="4724400" y="2787650"/>
          <p14:tracePt t="73537" x="4730750" y="2787650"/>
          <p14:tracePt t="73545" x="4737100" y="2787650"/>
          <p14:tracePt t="73599" x="4743450" y="2787650"/>
          <p14:tracePt t="73615" x="4749800" y="2787650"/>
          <p14:tracePt t="73650" x="4756150" y="2787650"/>
          <p14:tracePt t="73775" x="4756150" y="2794000"/>
          <p14:tracePt t="73782" x="4756150" y="2800350"/>
          <p14:tracePt t="73791" x="4756150" y="2806700"/>
          <p14:tracePt t="73799" x="4749800" y="2813050"/>
          <p14:tracePt t="73815" x="4743450" y="2825750"/>
          <p14:tracePt t="73832" x="4737100" y="2825750"/>
          <p14:tracePt t="74881" x="4730750" y="2825750"/>
          <p14:tracePt t="75132" x="4730750" y="2832100"/>
          <p14:tracePt t="75146" x="4730750" y="2838450"/>
          <p14:tracePt t="75172" x="4730750" y="2844800"/>
          <p14:tracePt t="75176" x="4724400" y="2851150"/>
          <p14:tracePt t="75225" x="4718050" y="2863850"/>
          <p14:tracePt t="75239" x="4711700" y="2870200"/>
          <p14:tracePt t="75246" x="4705350" y="2876550"/>
          <p14:tracePt t="75255" x="4699000" y="2876550"/>
          <p14:tracePt t="75476" x="4699000" y="2882900"/>
          <p14:tracePt t="75485" x="4686300" y="2895600"/>
          <p14:tracePt t="75492" x="4679950" y="2901950"/>
          <p14:tracePt t="75501" x="4679950" y="2908300"/>
          <p14:tracePt t="75514" x="4673600" y="2908300"/>
          <p14:tracePt t="75603" x="4673600" y="2921000"/>
          <p14:tracePt t="75623" x="4673600" y="2927350"/>
          <p14:tracePt t="75750" x="4673600" y="2933700"/>
          <p14:tracePt t="75782" x="4673600" y="2940050"/>
          <p14:tracePt t="75833" x="4679950" y="2946400"/>
          <p14:tracePt t="75844" x="4679950" y="2952750"/>
          <p14:tracePt t="75853" x="4692650" y="2959100"/>
          <p14:tracePt t="75864" x="4692650" y="2965450"/>
          <p14:tracePt t="75881" x="4705350" y="2971800"/>
          <p14:tracePt t="75898" x="4718050" y="2984500"/>
          <p14:tracePt t="75914" x="4724400" y="2990850"/>
          <p14:tracePt t="75931" x="4724400" y="3003550"/>
          <p14:tracePt t="75948" x="4737100" y="3009900"/>
          <p14:tracePt t="75964" x="4749800" y="3028950"/>
          <p14:tracePt t="75981" x="4756150" y="3041650"/>
          <p14:tracePt t="75998" x="4762500" y="3048000"/>
          <p14:tracePt t="76014" x="4768850" y="3060700"/>
          <p14:tracePt t="76031" x="4768850" y="3067050"/>
          <p14:tracePt t="76048" x="4775200" y="3073400"/>
          <p14:tracePt t="76064" x="4787900" y="3079750"/>
          <p14:tracePt t="76081" x="4794250" y="3092450"/>
          <p14:tracePt t="76098" x="4806950" y="3117850"/>
          <p14:tracePt t="76114" x="4819650" y="3130550"/>
          <p14:tracePt t="76131" x="4845050" y="3155950"/>
          <p14:tracePt t="76148" x="4876800" y="3181350"/>
          <p14:tracePt t="76164" x="4902200" y="3206750"/>
          <p14:tracePt t="76181" x="4908550" y="3213100"/>
          <p14:tracePt t="76214" x="4914900" y="3219450"/>
          <p14:tracePt t="76231" x="4914900" y="3232150"/>
          <p14:tracePt t="76248" x="4921250" y="3238500"/>
          <p14:tracePt t="76264" x="4921250" y="3244850"/>
          <p14:tracePt t="76281" x="4927600" y="3251200"/>
          <p14:tracePt t="76427" x="4927600" y="3257550"/>
          <p14:tracePt t="76476" x="4933950" y="3257550"/>
          <p14:tracePt t="76866" x="4940300" y="3257550"/>
          <p14:tracePt t="76881" x="4946650" y="3251200"/>
          <p14:tracePt t="76890" x="4953000" y="3251200"/>
          <p14:tracePt t="77131" x="4953000" y="3244850"/>
          <p14:tracePt t="77219" x="4959350" y="3238500"/>
          <p14:tracePt t="77231" x="4965700" y="3238500"/>
          <p14:tracePt t="77239" x="4972050" y="3232150"/>
          <p14:tracePt t="77247" x="4978400" y="3232150"/>
          <p14:tracePt t="77264" x="4978400" y="3225800"/>
          <p14:tracePt t="77280" x="4984750" y="3225800"/>
          <p14:tracePt t="77435" x="4984750" y="3219450"/>
          <p14:tracePt t="77636" x="4991100" y="3213100"/>
          <p14:tracePt t="77649" x="4991100" y="3206750"/>
          <p14:tracePt t="77687" x="4991100" y="3200400"/>
          <p14:tracePt t="77706" x="4991100" y="3194050"/>
          <p14:tracePt t="77722" x="4991100" y="3187700"/>
          <p14:tracePt t="77825" x="4991100" y="3181350"/>
          <p14:tracePt t="77875" x="4991100" y="3175000"/>
          <p14:tracePt t="78177" x="4997450" y="3175000"/>
          <p14:tracePt t="78215" x="4997450" y="3168650"/>
          <p14:tracePt t="80543" x="5003800" y="3175000"/>
          <p14:tracePt t="80551" x="5003800" y="3181350"/>
          <p14:tracePt t="80617" x="5010150" y="3187700"/>
          <p14:tracePt t="80637" x="5010150" y="3194050"/>
          <p14:tracePt t="81585" x="5016500" y="3194050"/>
          <p14:tracePt t="81659" x="5022850" y="3200400"/>
          <p14:tracePt t="81683" x="5029200" y="3200400"/>
          <p14:tracePt t="81753" x="5035550" y="3200400"/>
          <p14:tracePt t="81817" x="5041900" y="3200400"/>
          <p14:tracePt t="81827" x="5048250" y="3206750"/>
          <p14:tracePt t="81835" x="5054600" y="3206750"/>
          <p14:tracePt t="81845" x="5060950" y="3206750"/>
          <p14:tracePt t="81862" x="5067300" y="3206750"/>
          <p14:tracePt t="81952" x="5073650" y="3213100"/>
          <p14:tracePt t="81969" x="5080000" y="3213100"/>
          <p14:tracePt t="82085" x="5086350" y="3219450"/>
          <p14:tracePt t="82097" x="5092700" y="3219450"/>
          <p14:tracePt t="82105" x="5099050" y="3225800"/>
          <p14:tracePt t="82292" x="5105400" y="3232150"/>
          <p14:tracePt t="82304" x="5111750" y="3232150"/>
          <p14:tracePt t="82323" x="5118100" y="3232150"/>
          <p14:tracePt t="82371" x="5124450" y="3232150"/>
          <p14:tracePt t="82379" x="5130800" y="3238500"/>
          <p14:tracePt t="82387" x="5137150" y="3238500"/>
          <p14:tracePt t="82417" x="5143500" y="3238500"/>
          <p14:tracePt t="82429" x="5149850" y="3238500"/>
          <p14:tracePt t="82437" x="5156200" y="3238500"/>
          <p14:tracePt t="82445" x="5168900" y="3238500"/>
          <p14:tracePt t="82461" x="5175250" y="3232150"/>
          <p14:tracePt t="82527" x="5181600" y="3232150"/>
          <p14:tracePt t="82551" x="5187950" y="3232150"/>
          <p14:tracePt t="82643" x="5194300" y="3225800"/>
          <p14:tracePt t="82655" x="5200650" y="3219450"/>
          <p14:tracePt t="82663" x="5207000" y="3213100"/>
          <p14:tracePt t="82671" x="5213350" y="3206750"/>
          <p14:tracePt t="82679" x="5226050" y="3200400"/>
          <p14:tracePt t="82695" x="5226050" y="3194050"/>
          <p14:tracePt t="82711" x="5232400" y="3194050"/>
          <p14:tracePt t="82728" x="5238750" y="3187700"/>
          <p14:tracePt t="82777" x="5245100" y="3181350"/>
          <p14:tracePt t="82809" x="5251450" y="3175000"/>
          <p14:tracePt t="82817" x="5257800" y="3168650"/>
          <p14:tracePt t="82827" x="5264150" y="3162300"/>
          <p14:tracePt t="82835" x="5264150" y="3155950"/>
          <p14:tracePt t="82845" x="5276850" y="3143250"/>
          <p14:tracePt t="82861" x="5289550" y="3136900"/>
          <p14:tracePt t="82878" x="5295900" y="3130550"/>
          <p14:tracePt t="82895" x="5302250" y="3130550"/>
          <p14:tracePt t="83073" x="5308600" y="3124200"/>
          <p14:tracePt t="83088" x="5308600" y="3117850"/>
          <p14:tracePt t="83097" x="5321300" y="3111500"/>
          <p14:tracePt t="83105" x="5321300" y="3105150"/>
          <p14:tracePt t="83112" x="5327650" y="3105150"/>
          <p14:tracePt t="83128" x="5334000" y="3105150"/>
          <p14:tracePt t="83569" x="5340350" y="3105150"/>
          <p14:tracePt t="83604" x="5346700" y="3105150"/>
          <p14:tracePt t="83908" x="5353050" y="3105150"/>
          <p14:tracePt t="83920" x="5353050" y="3098800"/>
          <p14:tracePt t="83928" x="5359400" y="3098800"/>
          <p14:tracePt t="83999" x="5365750" y="3098800"/>
          <p14:tracePt t="84026" x="5365750" y="3092450"/>
          <p14:tracePt t="84286" x="5372100" y="3092450"/>
          <p14:tracePt t="84440" x="5378450" y="3092450"/>
          <p14:tracePt t="84628" x="5391150" y="3092450"/>
          <p14:tracePt t="84639" x="5397500" y="3092450"/>
          <p14:tracePt t="84749" x="5403850" y="3092450"/>
          <p14:tracePt t="85123" x="5403850" y="3086100"/>
          <p14:tracePt t="85139" x="5403850" y="3073400"/>
          <p14:tracePt t="85147" x="5410200" y="3060700"/>
          <p14:tracePt t="85159" x="5410200" y="3054350"/>
          <p14:tracePt t="85167" x="5410200" y="3048000"/>
          <p14:tracePt t="85183" x="5410200" y="3041650"/>
          <p14:tracePt t="85194" x="5410200" y="3035300"/>
          <p14:tracePt t="85210" x="5410200" y="3028950"/>
          <p14:tracePt t="85227" x="5410200" y="3016250"/>
          <p14:tracePt t="85243" x="5410200" y="3009900"/>
          <p14:tracePt t="85260" x="5410200" y="3003550"/>
          <p14:tracePt t="85293" x="5410200" y="2997200"/>
          <p14:tracePt t="85310" x="5410200" y="2971800"/>
          <p14:tracePt t="85327" x="5403850" y="2965450"/>
          <p14:tracePt t="85343" x="5397500" y="2952750"/>
          <p14:tracePt t="85360" x="5391150" y="2933700"/>
          <p14:tracePt t="85377" x="5384800" y="2921000"/>
          <p14:tracePt t="85393" x="5378450" y="2914650"/>
          <p14:tracePt t="85410" x="5372100" y="2901950"/>
          <p14:tracePt t="85427" x="5365750" y="2882900"/>
          <p14:tracePt t="85444" x="5365750" y="2844800"/>
          <p14:tracePt t="85460" x="5365750" y="2838450"/>
          <p14:tracePt t="85477" x="5365750" y="2825750"/>
          <p14:tracePt t="85493" x="5365750" y="2813050"/>
          <p14:tracePt t="85510" x="5365750" y="2794000"/>
          <p14:tracePt t="85527" x="5365750" y="2762250"/>
          <p14:tracePt t="85543" x="5365750" y="2749550"/>
          <p14:tracePt t="85560" x="5365750" y="2743200"/>
          <p14:tracePt t="85593" x="5365750" y="2736850"/>
          <p14:tracePt t="85610" x="5365750" y="2711450"/>
          <p14:tracePt t="85627" x="5365750" y="2698750"/>
          <p14:tracePt t="85643" x="5365750" y="2686050"/>
          <p14:tracePt t="85660" x="5365750" y="2660650"/>
          <p14:tracePt t="85677" x="5365750" y="2654300"/>
          <p14:tracePt t="85693" x="5365750" y="2628900"/>
          <p14:tracePt t="85710" x="5365750" y="2603500"/>
          <p14:tracePt t="85727" x="5378450" y="2578100"/>
          <p14:tracePt t="85743" x="5384800" y="2559050"/>
          <p14:tracePt t="85760" x="5391150" y="2552700"/>
          <p14:tracePt t="85776" x="5410200" y="2540000"/>
          <p14:tracePt t="85793" x="5435600" y="2514600"/>
          <p14:tracePt t="85810" x="5473700" y="2489200"/>
          <p14:tracePt t="85917" x="5480050" y="2482850"/>
          <p14:tracePt t="85927" x="5486400" y="2482850"/>
          <p14:tracePt t="85939" x="5492750" y="2482850"/>
          <p14:tracePt t="85979" x="5492750" y="2476500"/>
          <p14:tracePt t="86595" x="5486400" y="2476500"/>
          <p14:tracePt t="86603" x="5480050" y="2470150"/>
          <p14:tracePt t="86610" x="5473700" y="2470150"/>
          <p14:tracePt t="86631" x="5467350" y="2470150"/>
          <p14:tracePt t="86643" x="5467350" y="2463800"/>
          <p14:tracePt t="86692" x="5467350" y="2457450"/>
          <p14:tracePt t="86704" x="5467350" y="2451100"/>
          <p14:tracePt t="86713" x="5461000" y="2444750"/>
          <p14:tracePt t="86726" x="5454650" y="2438400"/>
          <p14:tracePt t="86743" x="5441950" y="2425700"/>
          <p14:tracePt t="86759" x="5416550" y="2406650"/>
          <p14:tracePt t="86776" x="5410200" y="2400300"/>
          <p14:tracePt t="86793" x="5410200" y="2393950"/>
          <p14:tracePt t="86809" x="5410200" y="2387600"/>
          <p14:tracePt t="86826" x="5403850" y="2387600"/>
          <p14:tracePt t="86843" x="5391150" y="2381250"/>
          <p14:tracePt t="86859" x="5378450" y="2374900"/>
          <p14:tracePt t="86876" x="5365750" y="2349500"/>
          <p14:tracePt t="86893" x="5359400" y="2343150"/>
          <p14:tracePt t="86909" x="5346700" y="2317750"/>
          <p14:tracePt t="86926" x="5334000" y="2311400"/>
          <p14:tracePt t="86943" x="5334000" y="2305050"/>
          <p14:tracePt t="86959" x="5327650" y="2298700"/>
          <p14:tracePt t="86976" x="5327650" y="2292350"/>
          <p14:tracePt t="86993" x="5327650" y="2286000"/>
          <p14:tracePt t="87009" x="5314950" y="2266950"/>
          <p14:tracePt t="87026" x="5302250" y="2241550"/>
          <p14:tracePt t="87043" x="5302250" y="2228850"/>
          <p14:tracePt t="87059" x="5302250" y="2209800"/>
          <p14:tracePt t="87076" x="5302250" y="2203450"/>
          <p14:tracePt t="87093" x="5302250" y="2197100"/>
          <p14:tracePt t="87109" x="5302250" y="2190750"/>
          <p14:tracePt t="87126" x="5302250" y="2171700"/>
          <p14:tracePt t="87143" x="5302250" y="2165350"/>
          <p14:tracePt t="87159" x="5302250" y="2159000"/>
          <p14:tracePt t="87176" x="5302250" y="2133600"/>
          <p14:tracePt t="87221" x="5302250" y="2127250"/>
          <p14:tracePt t="87271" x="5308600" y="2120900"/>
          <p14:tracePt t="87283" x="5314950" y="2114550"/>
          <p14:tracePt t="87299" x="5321300" y="2114550"/>
          <p14:tracePt t="87360" x="5327650" y="2108200"/>
          <p14:tracePt t="87373" x="5327650" y="2101850"/>
          <p14:tracePt t="87381" x="5334000" y="2101850"/>
          <p14:tracePt t="87392" x="5334000" y="2095500"/>
          <p14:tracePt t="87409" x="5334000" y="2089150"/>
          <p14:tracePt t="87564" x="5334000" y="2076450"/>
          <p14:tracePt t="87575" x="5334000" y="2070100"/>
          <p14:tracePt t="87583" x="5334000" y="2063750"/>
          <p14:tracePt t="87599" x="5327650" y="2057400"/>
          <p14:tracePt t="87609" x="5321300" y="2051050"/>
          <p14:tracePt t="87626" x="5314950" y="2051050"/>
          <p14:tracePt t="87642" x="5314950" y="2044700"/>
          <p14:tracePt t="88267" x="5321300" y="2038350"/>
          <p14:tracePt t="88275" x="5334000" y="2038350"/>
          <p14:tracePt t="88295" x="5334000" y="2032000"/>
          <p14:tracePt t="88583" x="5334000" y="2025650"/>
          <p14:tracePt t="88590" x="5327650" y="2019300"/>
          <p14:tracePt t="88599" x="5314950" y="2006600"/>
          <p14:tracePt t="88608" x="5308600" y="2000250"/>
          <p14:tracePt t="88625" x="5308600" y="1993900"/>
          <p14:tracePt t="89172" x="5308600" y="1987550"/>
          <p14:tracePt t="89185" x="5308600" y="1981200"/>
          <p14:tracePt t="89192" x="5314950" y="1981200"/>
          <p14:tracePt t="89201" x="5321300" y="1981200"/>
          <p14:tracePt t="89208" x="5327650" y="1968500"/>
          <p14:tracePt t="89225" x="5346700" y="1955800"/>
          <p14:tracePt t="89242" x="5353050" y="1955800"/>
          <p14:tracePt t="89427" x="5359400" y="1955800"/>
          <p14:tracePt t="89505" x="5359400" y="1949450"/>
          <p14:tracePt t="89516" x="5365750" y="1949450"/>
          <p14:tracePt t="92239" x="5372100" y="1949450"/>
          <p14:tracePt t="92247" x="5403850" y="1949450"/>
          <p14:tracePt t="92257" x="5416550" y="1949450"/>
          <p14:tracePt t="92274" x="5422900" y="1949450"/>
          <p14:tracePt t="92332" x="5429250" y="1943100"/>
          <p14:tracePt t="92348" x="5429250" y="1930400"/>
          <p14:tracePt t="92354" x="5429250" y="1917700"/>
          <p14:tracePt t="92362" x="5429250" y="1905000"/>
          <p14:tracePt t="92373" x="5429250" y="1892300"/>
          <p14:tracePt t="92390" x="5429250" y="1879600"/>
          <p14:tracePt t="92423" x="5422900" y="1879600"/>
          <p14:tracePt t="92445" x="5422900" y="1873250"/>
          <p14:tracePt t="92484" x="5422900" y="1866900"/>
          <p14:tracePt t="92518" x="5422900" y="1860550"/>
          <p14:tracePt t="92534" x="5422900" y="1854200"/>
          <p14:tracePt t="92547" x="5422900" y="1847850"/>
          <p14:tracePt t="92565" x="5422900" y="1841500"/>
          <p14:tracePt t="93162" x="5429250" y="1847850"/>
          <p14:tracePt t="93171" x="5429250" y="1860550"/>
          <p14:tracePt t="93179" x="5429250" y="1866900"/>
          <p14:tracePt t="93190" x="5435600" y="1873250"/>
          <p14:tracePt t="93308" x="5441950" y="1879600"/>
          <p14:tracePt t="93473" x="5441950" y="1885950"/>
          <p14:tracePt t="94165" x="5435600" y="1885950"/>
          <p14:tracePt t="94176" x="5429250" y="1885950"/>
          <p14:tracePt t="94270" x="5422900" y="1885950"/>
          <p14:tracePt t="94342" x="5416550" y="1885950"/>
          <p14:tracePt t="94482" x="5410200" y="1885950"/>
          <p14:tracePt t="94491" x="5403850" y="1885950"/>
          <p14:tracePt t="94502" x="5397500" y="1885950"/>
          <p14:tracePt t="94511" x="5391150" y="1885950"/>
          <p14:tracePt t="94523" x="5384800" y="1885950"/>
          <p14:tracePt t="94539" x="5372100" y="1885950"/>
          <p14:tracePt t="94556" x="5365750" y="1885950"/>
          <p14:tracePt t="94573" x="5359400" y="1892300"/>
          <p14:tracePt t="94589" x="5340350" y="1892300"/>
          <p14:tracePt t="94606" x="5314950" y="1892300"/>
          <p14:tracePt t="94622" x="5289550" y="1905000"/>
          <p14:tracePt t="94639" x="5251450" y="1911350"/>
          <p14:tracePt t="94656" x="5232400" y="1911350"/>
          <p14:tracePt t="94672" x="5207000" y="1917700"/>
          <p14:tracePt t="94689" x="5194300" y="1917700"/>
          <p14:tracePt t="94706" x="5187950" y="1917700"/>
          <p14:tracePt t="94722" x="5168900" y="1917700"/>
          <p14:tracePt t="94739" x="5143500" y="1917700"/>
          <p14:tracePt t="94893" x="5137150" y="1917700"/>
          <p14:tracePt t="94909" x="5130800" y="1917700"/>
          <p14:tracePt t="95077" x="5130800" y="1924050"/>
          <p14:tracePt t="95199" x="5137150" y="1930400"/>
          <p14:tracePt t="95211" x="5137150" y="1936750"/>
          <p14:tracePt t="95219" x="5143500" y="1936750"/>
          <p14:tracePt t="95229" x="5143500" y="1943100"/>
          <p14:tracePt t="95707" x="5143500" y="1949450"/>
          <p14:tracePt t="95721" x="5137150" y="1955800"/>
          <p14:tracePt t="95728" x="5130800" y="1955800"/>
          <p14:tracePt t="95739" x="5124450" y="1962150"/>
          <p14:tracePt t="95755" x="5111750" y="1962150"/>
          <p14:tracePt t="96298" x="5105400" y="1962150"/>
          <p14:tracePt t="96307" x="5092700" y="1968500"/>
          <p14:tracePt t="96315" x="5080000" y="1974850"/>
          <p14:tracePt t="96324" x="5067300" y="1974850"/>
          <p14:tracePt t="96339" x="5041900" y="1974850"/>
          <p14:tracePt t="96355" x="5035550" y="1974850"/>
          <p14:tracePt t="96455" x="5022850" y="1974850"/>
          <p14:tracePt t="96462" x="5010150" y="1974850"/>
          <p14:tracePt t="96472" x="4997450" y="1968500"/>
          <p14:tracePt t="96488" x="4978400" y="1968500"/>
          <p14:tracePt t="96560" x="4972050" y="1962150"/>
          <p14:tracePt t="96572" x="4972050" y="1955800"/>
          <p14:tracePt t="96581" x="4959350" y="1949450"/>
          <p14:tracePt t="96588" x="4953000" y="1949450"/>
          <p14:tracePt t="96605" x="4933950" y="1936750"/>
          <p14:tracePt t="96622" x="4921250" y="1936750"/>
          <p14:tracePt t="96721" x="4914900" y="1930400"/>
          <p14:tracePt t="96749" x="4914900" y="1924050"/>
          <p14:tracePt t="96761" x="4908550" y="1924050"/>
          <p14:tracePt t="96772" x="4908550" y="1917700"/>
          <p14:tracePt t="96779" x="4902200" y="1917700"/>
          <p14:tracePt t="96788" x="4895850" y="1911350"/>
          <p14:tracePt t="96805" x="4895850" y="1905000"/>
          <p14:tracePt t="96822" x="4889500" y="1898650"/>
          <p14:tracePt t="96838" x="4876800" y="1885950"/>
          <p14:tracePt t="96855" x="4876800" y="1873250"/>
          <p14:tracePt t="96871" x="4876800" y="1860550"/>
          <p14:tracePt t="96888" x="4864100" y="1847850"/>
          <p14:tracePt t="96905" x="4857750" y="1828800"/>
          <p14:tracePt t="96921" x="4857750" y="1816100"/>
          <p14:tracePt t="96998" x="4857750" y="1809750"/>
          <p14:tracePt t="97018" x="4857750" y="1803400"/>
          <p14:tracePt t="97032" x="4857750" y="1797050"/>
          <p14:tracePt t="97041" x="4857750" y="1790700"/>
          <p14:tracePt t="97048" x="4857750" y="1784350"/>
          <p14:tracePt t="97076" x="4857750" y="1778000"/>
          <p14:tracePt t="97089" x="4851400" y="1778000"/>
          <p14:tracePt t="97131" x="4851400" y="1771650"/>
          <p14:tracePt t="97143" x="4845050" y="1765300"/>
          <p14:tracePt t="97151" x="4845050" y="1758950"/>
          <p14:tracePt t="97159" x="4845050" y="1752600"/>
          <p14:tracePt t="97171" x="4838700" y="1746250"/>
          <p14:tracePt t="97188" x="4832350" y="1739900"/>
          <p14:tracePt t="97205" x="4826000" y="1739900"/>
          <p14:tracePt t="97221" x="4819650" y="1733550"/>
          <p14:tracePt t="97238" x="4819650" y="1727200"/>
          <p14:tracePt t="97255" x="4813300" y="1727200"/>
          <p14:tracePt t="97361" x="4806950" y="1720850"/>
          <p14:tracePt t="97474" x="4800600" y="1720850"/>
          <p14:tracePt t="97537" x="4794250" y="1720850"/>
          <p14:tracePt t="97697" x="4787900" y="1720850"/>
          <p14:tracePt t="97713" x="4787900" y="1727200"/>
          <p14:tracePt t="97720" x="4781550" y="1727200"/>
          <p14:tracePt t="97861" x="4775200" y="1727200"/>
          <p14:tracePt t="97869" x="4768850" y="1739900"/>
          <p14:tracePt t="97877" x="4762500" y="1758950"/>
          <p14:tracePt t="97888" x="4756150" y="1771650"/>
          <p14:tracePt t="97904" x="4749800" y="1797050"/>
          <p14:tracePt t="97921" x="4749800" y="1809750"/>
          <p14:tracePt t="98060" x="4749800" y="1816100"/>
          <p14:tracePt t="98068" x="4749800" y="1822450"/>
          <p14:tracePt t="98126" x="4749800" y="1828800"/>
          <p14:tracePt t="98143" x="4749800" y="1835150"/>
          <p14:tracePt t="98151" x="4756150" y="1847850"/>
          <p14:tracePt t="98159" x="4762500" y="1860550"/>
          <p14:tracePt t="98171" x="4768850" y="1873250"/>
          <p14:tracePt t="98188" x="4775200" y="1898650"/>
          <p14:tracePt t="98204" x="4800600" y="1936750"/>
          <p14:tracePt t="98221" x="4813300" y="1962150"/>
          <p14:tracePt t="98237" x="4819650" y="1968500"/>
          <p14:tracePt t="98303" x="4826000" y="1968500"/>
          <p14:tracePt t="98311" x="4838700" y="1981200"/>
          <p14:tracePt t="98321" x="4851400" y="1993900"/>
          <p14:tracePt t="98338" x="4876800" y="2025650"/>
          <p14:tracePt t="98354" x="4908550" y="2051050"/>
          <p14:tracePt t="98371" x="4914900" y="2063750"/>
          <p14:tracePt t="98388" x="4921250" y="2070100"/>
          <p14:tracePt t="98404" x="4927600" y="2082800"/>
          <p14:tracePt t="98421" x="4940300" y="2108200"/>
          <p14:tracePt t="98437" x="4953000" y="2133600"/>
          <p14:tracePt t="98454" x="4978400" y="2171700"/>
          <p14:tracePt t="98471" x="4991100" y="2197100"/>
          <p14:tracePt t="98487" x="5003800" y="2216150"/>
          <p14:tracePt t="98504" x="5003800" y="2228850"/>
          <p14:tracePt t="98573" x="5010150" y="2235200"/>
          <p14:tracePt t="98580" x="5016500" y="2247900"/>
          <p14:tracePt t="98587" x="5022850" y="2266950"/>
          <p14:tracePt t="98604" x="5035550" y="2317750"/>
          <p14:tracePt t="98621" x="5048250" y="2349500"/>
          <p14:tracePt t="98637" x="5054600" y="2374900"/>
          <p14:tracePt t="98654" x="5054600" y="2381250"/>
          <p14:tracePt t="98671" x="5054600" y="2387600"/>
          <p14:tracePt t="98704" x="5067300" y="2406650"/>
          <p14:tracePt t="98721" x="5067300" y="2425700"/>
          <p14:tracePt t="98737" x="5080000" y="2451100"/>
          <p14:tracePt t="98754" x="5080000" y="2476500"/>
          <p14:tracePt t="98771" x="5080000" y="2489200"/>
          <p14:tracePt t="98787" x="5080000" y="2508250"/>
          <p14:tracePt t="98804" x="5086350" y="2533650"/>
          <p14:tracePt t="98821" x="5086350" y="2559050"/>
          <p14:tracePt t="98837" x="5092700" y="2616200"/>
          <p14:tracePt t="98854" x="5105400" y="2667000"/>
          <p14:tracePt t="98871" x="5105400" y="2698750"/>
          <p14:tracePt t="98887" x="5105400" y="2705100"/>
          <p14:tracePt t="98946" x="5105400" y="2711450"/>
          <p14:tracePt t="98971" x="5105400" y="2717800"/>
          <p14:tracePt t="98979" x="5105400" y="2724150"/>
          <p14:tracePt t="98987" x="5105400" y="2730500"/>
          <p14:tracePt t="99083" x="5105400" y="2736850"/>
          <p14:tracePt t="99099" x="5105400" y="2749550"/>
          <p14:tracePt t="99107" x="5105400" y="2762250"/>
          <p14:tracePt t="99115" x="5105400" y="2774950"/>
          <p14:tracePt t="99123" x="5105400" y="2781300"/>
          <p14:tracePt t="99142" x="5105400" y="2787650"/>
          <p14:tracePt t="99234" x="5105400" y="2794000"/>
          <p14:tracePt t="99250" x="5105400" y="2800350"/>
          <p14:tracePt t="99263" x="5105400" y="2806700"/>
          <p14:tracePt t="99340" x="5105400" y="2819400"/>
          <p14:tracePt t="99353" x="5105400" y="2832100"/>
          <p14:tracePt t="99361" x="5111750" y="2844800"/>
          <p14:tracePt t="99370" x="5111750" y="2857500"/>
          <p14:tracePt t="99387" x="5111750" y="2882900"/>
          <p14:tracePt t="99404" x="5111750" y="2895600"/>
          <p14:tracePt t="99475" x="5111750" y="2901950"/>
          <p14:tracePt t="99497" x="5118100" y="2908300"/>
          <p14:tracePt t="99505" x="5124450" y="2914650"/>
          <p14:tracePt t="99513" x="5130800" y="2927350"/>
          <p14:tracePt t="99522" x="5137150" y="2940050"/>
          <p14:tracePt t="99537" x="5137150" y="2952750"/>
          <p14:tracePt t="99554" x="5137150" y="2959100"/>
          <p14:tracePt t="99891" x="5137150" y="2965450"/>
          <p14:tracePt t="99942" x="5137150" y="2971800"/>
          <p14:tracePt t="99977" x="5143500" y="2978150"/>
          <p14:tracePt t="100001" x="5149850" y="2984500"/>
          <p14:tracePt t="100009" x="5149850" y="2990850"/>
          <p14:tracePt t="100017" x="5149850" y="3003550"/>
          <p14:tracePt t="100025" x="5156200" y="3009900"/>
          <p14:tracePt t="100037" x="5156200" y="3016250"/>
          <p14:tracePt t="100053" x="5162550" y="3022600"/>
          <p14:tracePt t="100070" x="5168900" y="3035300"/>
          <p14:tracePt t="100087" x="5175250" y="3048000"/>
          <p14:tracePt t="100173" x="5175250" y="3054350"/>
          <p14:tracePt t="100185" x="5175250" y="3067050"/>
          <p14:tracePt t="100200" x="5175250" y="3079750"/>
          <p14:tracePt t="100209" x="5181600" y="3092450"/>
          <p14:tracePt t="100220" x="5181600" y="3105150"/>
          <p14:tracePt t="100237" x="5187950" y="3124200"/>
          <p14:tracePt t="100253" x="5187950" y="3130550"/>
          <p14:tracePt t="100270" x="5194300" y="3136900"/>
          <p14:tracePt t="100287" x="5194300" y="3149600"/>
          <p14:tracePt t="100303" x="5200650" y="3168650"/>
          <p14:tracePt t="100320" x="5200650" y="3187700"/>
          <p14:tracePt t="100337" x="5207000" y="3206750"/>
          <p14:tracePt t="100353" x="5207000" y="3232150"/>
          <p14:tracePt t="100370" x="5207000" y="3244850"/>
          <p14:tracePt t="100387" x="5207000" y="3251200"/>
          <p14:tracePt t="100424" x="5213350" y="3257550"/>
          <p14:tracePt t="100436" x="5213350" y="3263900"/>
          <p14:tracePt t="100453" x="5213350" y="3282950"/>
          <p14:tracePt t="100470" x="5219700" y="3327400"/>
          <p14:tracePt t="100486" x="5219700" y="3346450"/>
          <p14:tracePt t="100503" x="5219700" y="3365500"/>
          <p14:tracePt t="100520" x="5219700" y="3378200"/>
          <p14:tracePt t="100563" x="5226050" y="3390900"/>
          <p14:tracePt t="100570" x="5226050" y="3403600"/>
          <p14:tracePt t="100587" x="5226050" y="3416300"/>
          <p14:tracePt t="100603" x="5226050" y="3435350"/>
          <p14:tracePt t="100620" x="5226050" y="3454400"/>
          <p14:tracePt t="100637" x="5226050" y="3467100"/>
          <p14:tracePt t="100673" x="5226050" y="3473450"/>
          <p14:tracePt t="100686" x="5226050" y="3486150"/>
          <p14:tracePt t="100703" x="5226050" y="3511550"/>
          <p14:tracePt t="100720" x="5207000" y="3549650"/>
          <p14:tracePt t="100736" x="5200650" y="3562350"/>
          <p14:tracePt t="100753" x="5200650" y="3575050"/>
          <p14:tracePt t="100805" x="5194300" y="3581400"/>
          <p14:tracePt t="100819" x="5194300" y="3587750"/>
          <p14:tracePt t="100875" x="5194300" y="3594100"/>
          <p14:tracePt t="100886" x="5194300" y="3606800"/>
          <p14:tracePt t="100895" x="5194300" y="3613150"/>
          <p14:tracePt t="100903" x="5194300" y="3619500"/>
          <p14:tracePt t="100961" x="5194300" y="3625850"/>
          <p14:tracePt t="100973" x="5194300" y="3632200"/>
          <p14:tracePt t="100989" x="5194300" y="3638550"/>
          <p14:tracePt t="101009" x="5187950" y="3638550"/>
          <p14:tracePt t="101057" x="5187950" y="3644900"/>
          <p14:tracePt t="101083" x="5187950" y="3651250"/>
          <p14:tracePt t="101103" x="5187950" y="3657600"/>
          <p14:tracePt t="101111" x="5187950" y="3663950"/>
          <p14:tracePt t="101297" x="5194300" y="3670300"/>
          <p14:tracePt t="101418" x="5200650" y="3676650"/>
          <p14:tracePt t="101508" x="5207000" y="3676650"/>
          <p14:tracePt t="101605" x="5213350" y="3676650"/>
          <p14:tracePt t="101620" x="5219700" y="3683000"/>
          <p14:tracePt t="101629" x="5226050" y="3683000"/>
          <p14:tracePt t="101637" x="5238750" y="3689350"/>
          <p14:tracePt t="101653" x="5257800" y="3689350"/>
          <p14:tracePt t="101726" x="5264150" y="3689350"/>
          <p14:tracePt t="101739" x="5270500" y="3689350"/>
          <p14:tracePt t="101746" x="5283200" y="3689350"/>
          <p14:tracePt t="101755" x="5289550" y="3695700"/>
          <p14:tracePt t="101769" x="5302250" y="3695700"/>
          <p14:tracePt t="101786" x="5327650" y="3695700"/>
          <p14:tracePt t="101803" x="5346700" y="3695700"/>
          <p14:tracePt t="101819" x="5372100" y="3695700"/>
          <p14:tracePt t="101836" x="5378450" y="3695700"/>
          <p14:tracePt t="101853" x="5384800" y="3695700"/>
          <p14:tracePt t="101869" x="5397500" y="3695700"/>
          <p14:tracePt t="101886" x="5403850" y="3695700"/>
          <p14:tracePt t="101903" x="5416550" y="3695700"/>
          <p14:tracePt t="101919" x="5435600" y="3695700"/>
          <p14:tracePt t="101936" x="5454650" y="3695700"/>
          <p14:tracePt t="101953" x="5473700" y="3695700"/>
          <p14:tracePt t="101969" x="5499100" y="3695700"/>
          <p14:tracePt t="101986" x="5524500" y="3695700"/>
          <p14:tracePt t="102003" x="5549900" y="3695700"/>
          <p14:tracePt t="102019" x="5588000" y="3708400"/>
          <p14:tracePt t="102036" x="5600700" y="3708400"/>
          <p14:tracePt t="102053" x="5607050" y="3714750"/>
          <p14:tracePt t="102069" x="5626100" y="3721100"/>
          <p14:tracePt t="102086" x="5638800" y="3733800"/>
          <p14:tracePt t="102133" x="5645150" y="3733800"/>
          <p14:tracePt t="102157" x="5645150" y="3740150"/>
          <p14:tracePt t="102165" x="5651500" y="3740150"/>
          <p14:tracePt t="102174" x="5657850" y="3752850"/>
          <p14:tracePt t="102186" x="5664200" y="3765550"/>
          <p14:tracePt t="102202" x="5683250" y="3816350"/>
          <p14:tracePt t="102219" x="5689600" y="3835400"/>
          <p14:tracePt t="102238" x="5695950" y="3835400"/>
          <p14:tracePt t="102300" x="5695950" y="3841750"/>
          <p14:tracePt t="102313" x="5702300" y="3848100"/>
          <p14:tracePt t="102321" x="5702300" y="3860800"/>
          <p14:tracePt t="102336" x="5702300" y="3867150"/>
          <p14:tracePt t="102352" x="5702300" y="3873500"/>
          <p14:tracePt t="102369" x="5708650" y="3873500"/>
          <p14:tracePt t="102403" x="5715000" y="3879850"/>
          <p14:tracePt t="102415" x="5721350" y="3886200"/>
          <p14:tracePt t="102421" x="5721350" y="3892550"/>
          <p14:tracePt t="102436" x="5727700" y="3917950"/>
          <p14:tracePt t="102452" x="5734050" y="3937000"/>
          <p14:tracePt t="102469" x="5734050" y="3949700"/>
          <p14:tracePt t="102542" x="5740400" y="3956050"/>
          <p14:tracePt t="102555" x="5740400" y="3968750"/>
          <p14:tracePt t="102562" x="5746750" y="3981450"/>
          <p14:tracePt t="102571" x="5746750" y="3994150"/>
          <p14:tracePt t="102586" x="5753100" y="4013200"/>
          <p14:tracePt t="102602" x="5759450" y="4025900"/>
          <p14:tracePt t="102619" x="5759450" y="4044950"/>
          <p14:tracePt t="102635" x="5765800" y="4044950"/>
          <p14:tracePt t="102669" x="5765800" y="4051300"/>
          <p14:tracePt t="102685" x="5765800" y="4057650"/>
          <p14:tracePt t="102718" x="5772150" y="4064000"/>
          <p14:tracePt t="102730" x="5778500" y="4070350"/>
          <p14:tracePt t="102742" x="5778500" y="4076700"/>
          <p14:tracePt t="102752" x="5784850" y="4083050"/>
          <p14:tracePt t="102769" x="5791200" y="4083050"/>
          <p14:tracePt t="102785" x="5791200" y="4089400"/>
          <p14:tracePt t="102839" x="5797550" y="4095750"/>
          <p14:tracePt t="102850" x="5803900" y="4102100"/>
          <p14:tracePt t="102860" x="5816600" y="4108450"/>
          <p14:tracePt t="102869" x="5822950" y="4114800"/>
          <p14:tracePt t="102885" x="5829300" y="4114800"/>
          <p14:tracePt t="102902" x="5835650" y="4121150"/>
          <p14:tracePt t="102985" x="5842000" y="4127500"/>
          <p14:tracePt t="103005" x="5848350" y="4127500"/>
          <p14:tracePt t="103011" x="5848350" y="4133850"/>
          <p14:tracePt t="103019" x="5854700" y="4133850"/>
          <p14:tracePt t="103035" x="5861050" y="4140200"/>
          <p14:tracePt t="103052" x="5867400" y="4140200"/>
          <p14:tracePt t="103069" x="5873750" y="4146550"/>
          <p14:tracePt t="103085" x="5880100" y="4152900"/>
          <p14:tracePt t="103102" x="5886450" y="4159250"/>
          <p14:tracePt t="103119" x="5892800" y="4165600"/>
          <p14:tracePt t="103135" x="5905500" y="4178300"/>
          <p14:tracePt t="103152" x="5918200" y="4184650"/>
          <p14:tracePt t="103169" x="5918200" y="4191000"/>
          <p14:tracePt t="103185" x="5924550" y="4191000"/>
          <p14:tracePt t="103219" x="5943600" y="4203700"/>
          <p14:tracePt t="103235" x="5962650" y="4216400"/>
          <p14:tracePt t="103252" x="5969000" y="4229100"/>
          <p14:tracePt t="103269" x="5981700" y="4235450"/>
          <p14:tracePt t="103285" x="5988050" y="4241800"/>
          <p14:tracePt t="103302" x="6000750" y="4248150"/>
          <p14:tracePt t="103319" x="6019800" y="4267200"/>
          <p14:tracePt t="103335" x="6032500" y="4279900"/>
          <p14:tracePt t="103352" x="6038850" y="4279900"/>
          <p14:tracePt t="103507" x="6045200" y="4286250"/>
          <p14:tracePt t="103515" x="6051550" y="4292600"/>
          <p14:tracePt t="103613" x="6057900" y="4305300"/>
          <p14:tracePt t="103625" x="6064250" y="4311650"/>
          <p14:tracePt t="103633" x="6064250" y="4318000"/>
          <p14:tracePt t="103642" x="6070600" y="4330700"/>
          <p14:tracePt t="103652" x="6076950" y="4343400"/>
          <p14:tracePt t="103668" x="6089650" y="4368800"/>
          <p14:tracePt t="103814" x="6096000" y="4375150"/>
          <p14:tracePt t="103826" x="6102350" y="4375150"/>
          <p14:tracePt t="103900" x="6108700" y="4387850"/>
          <p14:tracePt t="103917" x="6108700" y="4394200"/>
          <p14:tracePt t="104031" x="6115050" y="4400550"/>
          <p14:tracePt t="104051" x="6115050" y="4406900"/>
          <p14:tracePt t="104191" x="6115050" y="4419600"/>
          <p14:tracePt t="104319" x="6115050" y="4425950"/>
          <p14:tracePt t="104339" x="6115050" y="4432300"/>
          <p14:tracePt t="104413" x="6115050" y="4438650"/>
          <p14:tracePt t="104448" x="6115050" y="4445000"/>
          <p14:tracePt t="104457" x="6115050" y="4451350"/>
          <p14:tracePt t="104462" x="6115050" y="4457700"/>
          <p14:tracePt t="104674" x="6115050" y="4464050"/>
          <p14:tracePt t="104709" x="6115050" y="4470400"/>
          <p14:tracePt t="104717" x="6108700" y="4476750"/>
          <p14:tracePt t="104725" x="6102350" y="4483100"/>
          <p14:tracePt t="104735" x="6096000" y="4495800"/>
          <p14:tracePt t="104751" x="6083300" y="4502150"/>
          <p14:tracePt t="104928" x="6076950" y="4508500"/>
          <p14:tracePt t="104941" x="6076950" y="4514850"/>
          <p14:tracePt t="104948" x="6076950" y="4521200"/>
          <p14:tracePt t="104966" x="6070600" y="4521200"/>
          <p14:tracePt t="105056" x="6064250" y="4527550"/>
          <p14:tracePt t="105069" x="6057900" y="4533900"/>
          <p14:tracePt t="105077" x="6051550" y="4540250"/>
          <p14:tracePt t="105085" x="6045200" y="4540250"/>
          <p14:tracePt t="105101" x="6026150" y="4565650"/>
          <p14:tracePt t="105118" x="6019800" y="4584700"/>
          <p14:tracePt t="105213" x="6019800" y="4591050"/>
          <p14:tracePt t="105225" x="6019800" y="4597400"/>
          <p14:tracePt t="105453" x="6013450" y="4603750"/>
          <p14:tracePt t="105463" x="6013450" y="4610100"/>
          <p14:tracePt t="106118" x="6007100" y="4616450"/>
          <p14:tracePt t="106131" x="6000750" y="4622800"/>
          <p14:tracePt t="106141" x="5994400" y="4629150"/>
          <p14:tracePt t="106150" x="5988050" y="4629150"/>
          <p14:tracePt t="106167" x="5981700" y="4635500"/>
          <p14:tracePt t="106201" x="5981700" y="4641850"/>
          <p14:tracePt t="106217" x="5975350" y="4648200"/>
          <p14:tracePt t="106234" x="5962650" y="4654550"/>
          <p14:tracePt t="106250" x="5943600" y="4667250"/>
          <p14:tracePt t="106267" x="5930900" y="4692650"/>
          <p14:tracePt t="106284" x="5911850" y="4705350"/>
          <p14:tracePt t="106300" x="5886450" y="4724400"/>
          <p14:tracePt t="106317" x="5867400" y="4737100"/>
          <p14:tracePt t="106334" x="5854700" y="4756150"/>
          <p14:tracePt t="106351" x="5829300" y="4768850"/>
          <p14:tracePt t="106367" x="5816600" y="4781550"/>
          <p14:tracePt t="106384" x="5791200" y="4800600"/>
          <p14:tracePt t="106401" x="5765800" y="4826000"/>
          <p14:tracePt t="106417" x="5753100" y="4838700"/>
          <p14:tracePt t="106434" x="5746750" y="4838700"/>
          <p14:tracePt t="106451" x="5740400" y="4845050"/>
          <p14:tracePt t="106467" x="5734050" y="4864100"/>
          <p14:tracePt t="106484" x="5721350" y="4870450"/>
          <p14:tracePt t="106500" x="5708650" y="4889500"/>
          <p14:tracePt t="106517" x="5683250" y="4908550"/>
          <p14:tracePt t="106534" x="5645150" y="4953000"/>
          <p14:tracePt t="106550" x="5638800" y="4965700"/>
          <p14:tracePt t="106567" x="5632450" y="4965700"/>
          <p14:tracePt t="106671" x="5626100" y="4972050"/>
          <p14:tracePt t="106680" x="5619750" y="4978400"/>
          <p14:tracePt t="106689" x="5613400" y="4984750"/>
          <p14:tracePt t="106700" x="5607050" y="4997450"/>
          <p14:tracePt t="106717" x="5588000" y="5016500"/>
          <p14:tracePt t="106734" x="5575300" y="5029200"/>
          <p14:tracePt t="106823" x="5575300" y="5035550"/>
          <p14:tracePt t="106835" x="5568950" y="5041900"/>
          <p14:tracePt t="107080" x="5562600" y="5048250"/>
          <p14:tracePt t="107089" x="5556250" y="5048250"/>
          <p14:tracePt t="107095" x="5543550" y="5060950"/>
          <p14:tracePt t="107103" x="5537200" y="5073650"/>
          <p14:tracePt t="107117" x="5524500" y="5080000"/>
          <p14:tracePt t="107713" x="5518150" y="5080000"/>
          <p14:tracePt t="107725" x="5511800" y="5080000"/>
          <p14:tracePt t="107745" x="5505450" y="5080000"/>
          <p14:tracePt t="107763" x="5499100" y="5073650"/>
          <p14:tracePt t="107772" x="5486400" y="5067300"/>
          <p14:tracePt t="107779" x="5473700" y="5067300"/>
          <p14:tracePt t="107787" x="5461000" y="5054600"/>
          <p14:tracePt t="107800" x="5448300" y="5048250"/>
          <p14:tracePt t="107817" x="5422900" y="5029200"/>
          <p14:tracePt t="107833" x="5391150" y="4997450"/>
          <p14:tracePt t="107850" x="5353050" y="4965700"/>
          <p14:tracePt t="107867" x="5314950" y="4940300"/>
          <p14:tracePt t="107883" x="5245100" y="4921250"/>
          <p14:tracePt t="107900" x="5111750" y="4883150"/>
          <p14:tracePt t="107917" x="4965700" y="4838700"/>
          <p14:tracePt t="107933" x="4857750" y="4800600"/>
          <p14:tracePt t="107950" x="4743450" y="4756150"/>
          <p14:tracePt t="107966" x="4648200" y="4730750"/>
          <p14:tracePt t="107983" x="4521200" y="4692650"/>
          <p14:tracePt t="108000" x="4413250" y="4654550"/>
          <p14:tracePt t="108016" x="4279900" y="4616450"/>
          <p14:tracePt t="108033" x="4133850" y="4578350"/>
          <p14:tracePt t="108050" x="3987800" y="4533900"/>
          <p14:tracePt t="108066" x="3860800" y="4476750"/>
          <p14:tracePt t="108083" x="3790950" y="4438650"/>
          <p14:tracePt t="108100" x="3740150" y="4400550"/>
          <p14:tracePt t="108116" x="3714750" y="4381500"/>
          <p14:tracePt t="108133" x="3663950" y="4362450"/>
          <p14:tracePt t="108150" x="3556000" y="4330700"/>
          <p14:tracePt t="108167" x="3397250" y="4286250"/>
          <p14:tracePt t="108183" x="3225800" y="4241800"/>
          <p14:tracePt t="108200" x="3035300" y="4159250"/>
          <p14:tracePt t="108216" x="2978150" y="4133850"/>
          <p14:tracePt t="108233" x="2946400" y="4102100"/>
          <p14:tracePt t="108250" x="2921000" y="4076700"/>
          <p14:tracePt t="108266" x="2882900" y="4051300"/>
          <p14:tracePt t="108283" x="2838450" y="4019550"/>
          <p14:tracePt t="108300" x="2768600" y="3987800"/>
          <p14:tracePt t="108316" x="2679700" y="3956050"/>
          <p14:tracePt t="108333" x="2540000" y="3892550"/>
          <p14:tracePt t="108350" x="2495550" y="3854450"/>
          <p14:tracePt t="108366" x="2457450" y="3829050"/>
          <p14:tracePt t="108383" x="2432050" y="3784600"/>
          <p14:tracePt t="108399" x="2362200" y="3683000"/>
          <p14:tracePt t="108416" x="2279650" y="3568700"/>
          <p14:tracePt t="108433" x="2159000" y="3467100"/>
          <p14:tracePt t="108450" x="2044700" y="3352800"/>
          <p14:tracePt t="108466" x="1898650" y="3187700"/>
          <p14:tracePt t="108483" x="1854200" y="3111500"/>
          <p14:tracePt t="108500" x="1835150" y="3073400"/>
          <p14:tracePt t="108516" x="1828800" y="3048000"/>
          <p14:tracePt t="108533" x="1822450" y="3022600"/>
          <p14:tracePt t="108550" x="1803400" y="2997200"/>
          <p14:tracePt t="108567" x="1758950" y="2959100"/>
          <p14:tracePt t="108583" x="1733550" y="2940050"/>
          <p14:tracePt t="108600" x="1714500" y="2908300"/>
          <p14:tracePt t="108616" x="1689100" y="2889250"/>
          <p14:tracePt t="108633" x="1670050" y="2882900"/>
          <p14:tracePt t="108649" x="1657350" y="2876550"/>
          <p14:tracePt t="108666" x="1651000" y="2870200"/>
          <p14:tracePt t="108683" x="1651000" y="2863850"/>
          <p14:tracePt t="108717" x="1651000" y="2857500"/>
          <p14:tracePt t="108781" x="1651000" y="2851150"/>
          <p14:tracePt t="108799" x="1657350" y="2851150"/>
          <p14:tracePt t="108806" x="1663700" y="2851150"/>
          <p14:tracePt t="108816" x="1676400" y="2851150"/>
          <p14:tracePt t="108833" x="1701800" y="2851150"/>
          <p14:tracePt t="108849" x="1708150" y="2851150"/>
          <p14:tracePt t="108866" x="1714500" y="2851150"/>
          <p14:tracePt t="108899" x="1727200" y="2851150"/>
          <p14:tracePt t="108916" x="1778000" y="2876550"/>
          <p14:tracePt t="108933" x="1873250" y="2901950"/>
          <p14:tracePt t="108949" x="2006600" y="2940050"/>
          <p14:tracePt t="108966" x="2095500" y="2984500"/>
          <p14:tracePt t="108983" x="2108200" y="3009900"/>
          <p14:tracePt t="108999" x="2127250" y="3022600"/>
          <p14:tracePt t="109016" x="2146300" y="3041650"/>
          <p14:tracePt t="109033" x="2171700" y="3060700"/>
          <p14:tracePt t="109049" x="2216150" y="3092450"/>
          <p14:tracePt t="109066" x="2241550" y="3117850"/>
          <p14:tracePt t="109083" x="2260600" y="3117850"/>
          <p14:tracePt t="109099" x="2266950" y="3117850"/>
          <p14:tracePt t="109321" x="2260600" y="3117850"/>
          <p14:tracePt t="109329" x="2247900" y="3111500"/>
          <p14:tracePt t="109337" x="2247900" y="3105150"/>
          <p14:tracePt t="109349" x="2235200" y="3098800"/>
          <p14:tracePt t="109366" x="2203450" y="3067050"/>
          <p14:tracePt t="109382" x="2197100" y="3054350"/>
          <p14:tracePt t="109399" x="2190750" y="3048000"/>
          <p14:tracePt t="109416" x="2190750" y="3041650"/>
          <p14:tracePt t="109432" x="2184400" y="3035300"/>
          <p14:tracePt t="109449" x="2171700" y="3028950"/>
          <p14:tracePt t="109466" x="2152650" y="3009900"/>
          <p14:tracePt t="109482" x="2139950" y="3003550"/>
          <p14:tracePt t="109499" x="2133600" y="2997200"/>
          <p14:tracePt t="109516" x="2133600" y="2978150"/>
          <p14:tracePt t="109532" x="2133600" y="2959100"/>
          <p14:tracePt t="109549" x="2133600" y="2946400"/>
          <p14:tracePt t="109582" x="2133600" y="2933700"/>
          <p14:tracePt t="109599" x="2127250" y="2914650"/>
          <p14:tracePt t="109616" x="2127250" y="2889250"/>
          <p14:tracePt t="109632" x="2120900" y="2863850"/>
          <p14:tracePt t="109649" x="2120900" y="2844800"/>
          <p14:tracePt t="109666" x="2133600" y="2813050"/>
          <p14:tracePt t="109683" x="2159000" y="2787650"/>
          <p14:tracePt t="109699" x="2165350" y="2768600"/>
          <p14:tracePt t="109716" x="2165350" y="2755900"/>
          <p14:tracePt t="109732" x="2165350" y="2736850"/>
          <p14:tracePt t="109749" x="2165350" y="2711450"/>
          <p14:tracePt t="109766" x="2165350" y="2686050"/>
          <p14:tracePt t="109782" x="2171700" y="2673350"/>
          <p14:tracePt t="109799" x="2184400" y="2660650"/>
          <p14:tracePt t="109816" x="2216150" y="2635250"/>
          <p14:tracePt t="109832" x="2216150" y="2622550"/>
          <p14:tracePt t="109849" x="2228850" y="2616200"/>
          <p14:tracePt t="109866" x="2247900" y="2609850"/>
          <p14:tracePt t="109882" x="2273300" y="2603500"/>
          <p14:tracePt t="109899" x="2298700" y="2603500"/>
          <p14:tracePt t="109916" x="2317750" y="2603500"/>
          <p14:tracePt t="109932" x="2343150" y="2603500"/>
          <p14:tracePt t="109949" x="2362200" y="2597150"/>
          <p14:tracePt t="109966" x="2374900" y="2590800"/>
          <p14:tracePt t="109982" x="2374900" y="2584450"/>
          <p14:tracePt t="109999" x="2400300" y="2571750"/>
          <p14:tracePt t="110016" x="2425700" y="2571750"/>
          <p14:tracePt t="110032" x="2527300" y="2597150"/>
          <p14:tracePt t="110049" x="2597150" y="2616200"/>
          <p14:tracePt t="110065" x="2622550" y="2622550"/>
          <p14:tracePt t="110082" x="2635250" y="2622550"/>
          <p14:tracePt t="110145" x="2641600" y="2622550"/>
          <p14:tracePt t="110153" x="2660650" y="2622550"/>
          <p14:tracePt t="110161" x="2679700" y="2622550"/>
          <p14:tracePt t="110168" x="2692400" y="2609850"/>
          <p14:tracePt t="110182" x="2705100" y="2609850"/>
          <p14:tracePt t="110199" x="2743200" y="2603500"/>
          <p14:tracePt t="110305" x="2755900" y="2597150"/>
          <p14:tracePt t="110316" x="2762250" y="2597150"/>
          <p14:tracePt t="110391" x="2774950" y="2597150"/>
          <p14:tracePt t="110464" x="2787650" y="2590800"/>
          <p14:tracePt t="110473" x="2794000" y="2584450"/>
          <p14:tracePt t="110482" x="2806700" y="2584450"/>
          <p14:tracePt t="110499" x="2813050" y="2584450"/>
          <p14:tracePt t="110636" x="2813050" y="2578100"/>
          <p14:tracePt t="110688" x="2813050" y="2571750"/>
          <p14:tracePt t="110750" x="2819400" y="2565400"/>
          <p14:tracePt t="110763" x="2825750" y="2559050"/>
          <p14:tracePt t="110828" x="2838450" y="2552700"/>
          <p14:tracePt t="110837" x="2863850" y="2546350"/>
          <p14:tracePt t="110845" x="2889250" y="2540000"/>
          <p14:tracePt t="110853" x="2933700" y="2533650"/>
          <p14:tracePt t="110865" x="2965450" y="2514600"/>
          <p14:tracePt t="110882" x="3111500" y="2501900"/>
          <p14:tracePt t="110899" x="3162300" y="2482850"/>
          <p14:tracePt t="110915" x="3181350" y="2482850"/>
          <p14:tracePt t="110932" x="3206750" y="2482850"/>
          <p14:tracePt t="110948" x="3251200" y="2482850"/>
          <p14:tracePt t="110965" x="3333750" y="2495550"/>
          <p14:tracePt t="110982" x="3435350" y="2501900"/>
          <p14:tracePt t="110998" x="3517900" y="2508250"/>
          <p14:tracePt t="111015" x="3549650" y="2514600"/>
          <p14:tracePt t="111032" x="3568700" y="2514600"/>
          <p14:tracePt t="111048" x="3594100" y="2527300"/>
          <p14:tracePt t="111065" x="3625850" y="2540000"/>
          <p14:tracePt t="111082" x="3663950" y="2546350"/>
          <p14:tracePt t="111098" x="3708400" y="2552700"/>
          <p14:tracePt t="111115" x="3740150" y="2552700"/>
          <p14:tracePt t="111132" x="3765550" y="2559050"/>
          <p14:tracePt t="111148" x="3771900" y="2565400"/>
          <p14:tracePt t="111165" x="3784600" y="2571750"/>
          <p14:tracePt t="111182" x="3797300" y="2584450"/>
          <p14:tracePt t="111198" x="3816350" y="2603500"/>
          <p14:tracePt t="111215" x="3841750" y="2622550"/>
          <p14:tracePt t="111232" x="3867150" y="2647950"/>
          <p14:tracePt t="111248" x="3892550" y="2673350"/>
          <p14:tracePt t="111265" x="3917950" y="2679700"/>
          <p14:tracePt t="111282" x="3943350" y="2686050"/>
          <p14:tracePt t="111298" x="3968750" y="2686050"/>
          <p14:tracePt t="111315" x="4000500" y="2686050"/>
          <p14:tracePt t="111332" x="4025900" y="2692400"/>
          <p14:tracePt t="111348" x="4051300" y="2698750"/>
          <p14:tracePt t="111365" x="4076700" y="2724150"/>
          <p14:tracePt t="111382" x="4102100" y="2736850"/>
          <p14:tracePt t="111398" x="4114800" y="2743200"/>
          <p14:tracePt t="111415" x="4121150" y="2743200"/>
          <p14:tracePt t="111432" x="4127500" y="2743200"/>
          <p14:tracePt t="111448" x="4140200" y="2743200"/>
          <p14:tracePt t="111465" x="4152900" y="2749550"/>
          <p14:tracePt t="111498" x="4165600" y="2768600"/>
          <p14:tracePt t="111515" x="4184650" y="2781300"/>
          <p14:tracePt t="111532" x="4203700" y="2794000"/>
          <p14:tracePt t="111548" x="4222750" y="2806700"/>
          <p14:tracePt t="111565" x="4229100" y="2813050"/>
          <p14:tracePt t="111582" x="4241800" y="2813050"/>
          <p14:tracePt t="111598" x="4273550" y="2813050"/>
          <p14:tracePt t="111615" x="4298950" y="2819400"/>
          <p14:tracePt t="111631" x="4318000" y="2819400"/>
          <p14:tracePt t="111648" x="4330700" y="2825750"/>
          <p14:tracePt t="111665" x="4337050" y="2825750"/>
          <p14:tracePt t="111698" x="4343400" y="2825750"/>
          <p14:tracePt t="111722" x="4349750" y="2832100"/>
          <p14:tracePt t="111731" x="4349750" y="2838450"/>
          <p14:tracePt t="111748" x="4356100" y="2844800"/>
          <p14:tracePt t="111765" x="4368800" y="2851150"/>
          <p14:tracePt t="111781" x="4381500" y="2863850"/>
          <p14:tracePt t="111798" x="4394200" y="2876550"/>
          <p14:tracePt t="111815" x="4400550" y="2882900"/>
          <p14:tracePt t="111831" x="4413250" y="2882900"/>
          <p14:tracePt t="111848" x="4419600" y="2889250"/>
          <p14:tracePt t="111865" x="4425950" y="2908300"/>
          <p14:tracePt t="111881" x="4432300" y="2921000"/>
          <p14:tracePt t="111898" x="4438650" y="2940050"/>
          <p14:tracePt t="111915" x="4445000" y="2959100"/>
          <p14:tracePt t="111931" x="4451350" y="2971800"/>
          <p14:tracePt t="111948" x="4457700" y="2978150"/>
          <p14:tracePt t="111965" x="4457700" y="2984500"/>
          <p14:tracePt t="111981" x="4464050" y="2990850"/>
          <p14:tracePt t="111998" x="4464050" y="3016250"/>
          <p14:tracePt t="112015" x="4457700" y="3041650"/>
          <p14:tracePt t="112031" x="4438650" y="3060700"/>
          <p14:tracePt t="112048" x="4425950" y="3073400"/>
          <p14:tracePt t="112140" x="4419600" y="3079750"/>
          <p14:tracePt t="112156" x="4419600" y="3086100"/>
          <p14:tracePt t="112164" x="4406900" y="3092450"/>
          <p14:tracePt t="112170" x="4400550" y="3098800"/>
          <p14:tracePt t="112182" x="4394200" y="3098800"/>
          <p14:tracePt t="112198" x="4381500" y="3111500"/>
          <p14:tracePt t="112214" x="4375150" y="3117850"/>
          <p14:tracePt t="112260" x="4368800" y="3124200"/>
          <p14:tracePt t="112268" x="4356100" y="3136900"/>
          <p14:tracePt t="112281" x="4343400" y="3143250"/>
          <p14:tracePt t="112298" x="4330700" y="3149600"/>
          <p14:tracePt t="112387" x="4318000" y="3149600"/>
          <p14:tracePt t="112399" x="4311650" y="3149600"/>
          <p14:tracePt t="112468" x="4305300" y="3149600"/>
          <p14:tracePt t="112481" x="4298950" y="3149600"/>
          <p14:tracePt t="112489" x="4292600" y="3149600"/>
          <p14:tracePt t="112567" x="4286250" y="3143250"/>
          <p14:tracePt t="112577" x="4279900" y="3136900"/>
          <p14:tracePt t="112596" x="4273550" y="3130550"/>
          <p14:tracePt t="112605" x="4267200" y="3130550"/>
          <p14:tracePt t="112615" x="4260850" y="3130550"/>
          <p14:tracePt t="112631" x="4235450" y="3117850"/>
          <p14:tracePt t="112648" x="4210050" y="3111500"/>
          <p14:tracePt t="112664" x="4197350" y="3105150"/>
          <p14:tracePt t="112681" x="4178300" y="3105150"/>
          <p14:tracePt t="112698" x="4171950" y="3105150"/>
          <p14:tracePt t="112714" x="4159250" y="3105150"/>
          <p14:tracePt t="112731" x="4152900" y="3105150"/>
          <p14:tracePt t="112748" x="4133850" y="3105150"/>
          <p14:tracePt t="112764" x="4102100" y="3105150"/>
          <p14:tracePt t="112781" x="4095750" y="3105150"/>
          <p14:tracePt t="112814" x="4083050" y="3105150"/>
          <p14:tracePt t="112831" x="4070350" y="3105150"/>
          <p14:tracePt t="112848" x="4057650" y="3105150"/>
          <p14:tracePt t="112864" x="4044950" y="3105150"/>
          <p14:tracePt t="112881" x="4019550" y="3105150"/>
          <p14:tracePt t="112898" x="4006850" y="3105150"/>
          <p14:tracePt t="112914" x="3994150" y="3105150"/>
          <p14:tracePt t="113269" x="3987800" y="3105150"/>
          <p14:tracePt t="113276" x="3981450" y="3124200"/>
          <p14:tracePt t="113285" x="3975100" y="3155950"/>
          <p14:tracePt t="113297" x="3962400" y="3194050"/>
          <p14:tracePt t="113314" x="3962400" y="3302000"/>
          <p14:tracePt t="113331" x="3962400" y="3454400"/>
          <p14:tracePt t="113347" x="3962400" y="3505200"/>
          <p14:tracePt t="113364" x="3962400" y="3530600"/>
          <p14:tracePt t="113381" x="3981450" y="3556000"/>
          <p14:tracePt t="113397" x="3981450" y="3581400"/>
          <p14:tracePt t="113414" x="3981450" y="3606800"/>
          <p14:tracePt t="113431" x="3981450" y="3683000"/>
          <p14:tracePt t="113447" x="3981450" y="3835400"/>
          <p14:tracePt t="113464" x="4000500" y="4064000"/>
          <p14:tracePt t="113481" x="4025900" y="4165600"/>
          <p14:tracePt t="113497" x="4044950" y="4203700"/>
          <p14:tracePt t="113515" x="4051300" y="4229100"/>
          <p14:tracePt t="113531" x="4057650" y="4254500"/>
          <p14:tracePt t="113547" x="4057650" y="4286250"/>
          <p14:tracePt t="113564" x="4057650" y="4387850"/>
          <p14:tracePt t="113580" x="4057650" y="4521200"/>
          <p14:tracePt t="113597" x="4083050" y="4578350"/>
          <p14:tracePt t="113614" x="4102100" y="4610100"/>
          <p14:tracePt t="113630" x="4114800" y="4629150"/>
          <p14:tracePt t="113647" x="4127500" y="4629150"/>
          <p14:tracePt t="113664" x="4127500" y="4635500"/>
          <p14:tracePt t="113697" x="4127500" y="4641850"/>
          <p14:tracePt t="113714" x="4127500" y="4679950"/>
          <p14:tracePt t="113731" x="4127500" y="4705350"/>
          <p14:tracePt t="113747" x="4127500" y="4730750"/>
          <p14:tracePt t="113764" x="4146550" y="4756150"/>
          <p14:tracePt t="113781" x="4159250" y="4794250"/>
          <p14:tracePt t="113797" x="4159250" y="4813300"/>
          <p14:tracePt t="113814" x="4159250" y="4826000"/>
          <p14:tracePt t="113830" x="4165600" y="4876800"/>
          <p14:tracePt t="113847" x="4184650" y="4959350"/>
          <p14:tracePt t="113864" x="4197350" y="5041900"/>
          <p14:tracePt t="113880" x="4210050" y="5099050"/>
          <p14:tracePt t="113897" x="4216400" y="5105400"/>
          <p14:tracePt t="113914" x="4229100" y="5111750"/>
          <p14:tracePt t="113931" x="4241800" y="5130800"/>
          <p14:tracePt t="113947" x="4248150" y="5156200"/>
          <p14:tracePt t="113964" x="4267200" y="5213350"/>
          <p14:tracePt t="113980" x="4286250" y="5289550"/>
          <p14:tracePt t="113997" x="4298950" y="5314950"/>
          <p14:tracePt t="114014" x="4318000" y="5327650"/>
          <p14:tracePt t="114030" x="4349750" y="5416550"/>
          <p14:tracePt t="114047" x="4400550" y="5480050"/>
          <p14:tracePt t="114064" x="4438650" y="5511800"/>
          <p14:tracePt t="114080" x="4483100" y="5543550"/>
          <p14:tracePt t="114097" x="4508500" y="5568950"/>
          <p14:tracePt t="114114" x="4514850" y="5600700"/>
          <p14:tracePt t="114130" x="4527550" y="5664200"/>
          <p14:tracePt t="114147" x="4552950" y="5708650"/>
          <p14:tracePt t="114164" x="4565650" y="5734050"/>
          <p14:tracePt t="114180" x="4584700" y="5759450"/>
          <p14:tracePt t="114197" x="4603750" y="5784850"/>
          <p14:tracePt t="114214" x="4635500" y="5829300"/>
          <p14:tracePt t="114230" x="4673600" y="5899150"/>
          <p14:tracePt t="114247" x="4705350" y="6013450"/>
          <p14:tracePt t="114264" x="4749800" y="6089650"/>
          <p14:tracePt t="114280" x="4775200" y="6121400"/>
          <p14:tracePt t="114297" x="4800600" y="6146800"/>
          <p14:tracePt t="114313" x="4819650" y="6178550"/>
          <p14:tracePt t="114330" x="4819650" y="6191250"/>
          <p14:tracePt t="114347" x="4794250" y="6223000"/>
          <p14:tracePt t="114363" x="4787900" y="6223000"/>
          <p14:tracePt t="114440" x="4781550" y="6229350"/>
          <p14:tracePt t="114446" x="4775200" y="6235700"/>
          <p14:tracePt t="114454" x="4768850" y="6242050"/>
          <p14:tracePt t="114470" x="4768850" y="6248400"/>
          <p14:tracePt t="114487" x="4762500" y="6248400"/>
          <p14:tracePt t="114565" x="4756150" y="6254750"/>
          <p14:tracePt t="114572" x="4743450" y="6267450"/>
          <p14:tracePt t="114580" x="4730750" y="6280150"/>
          <p14:tracePt t="114597" x="4718050" y="6286500"/>
          <p14:tracePt t="114667" x="4711700" y="6292850"/>
          <p14:tracePt t="114678" x="4705350" y="6299200"/>
          <p14:tracePt t="114686" x="4692650" y="6299200"/>
          <p14:tracePt t="114697" x="4667250" y="6318250"/>
          <p14:tracePt t="114713" x="4648200" y="6337300"/>
          <p14:tracePt t="114730" x="4635500" y="6343650"/>
          <p14:tracePt t="114802" x="4629150" y="6343650"/>
          <p14:tracePt t="114810" x="4622800" y="6343650"/>
          <p14:tracePt t="114819" x="4616450" y="6343650"/>
          <p14:tracePt t="114830" x="4610100" y="6343650"/>
          <p14:tracePt t="114847" x="4610100" y="6350000"/>
          <p14:tracePt t="114863" x="4603750" y="6350000"/>
          <p14:tracePt t="114892" x="4597400" y="6350000"/>
          <p14:tracePt t="114901" x="4584700" y="6350000"/>
          <p14:tracePt t="114913" x="4572000" y="6350000"/>
          <p14:tracePt t="114930" x="4546600" y="6350000"/>
          <p14:tracePt t="114947" x="4508500" y="6350000"/>
          <p14:tracePt t="114963" x="4502150" y="6350000"/>
          <p14:tracePt t="114997" x="4489450" y="6350000"/>
          <p14:tracePt t="115013" x="4476750" y="6356350"/>
          <p14:tracePt t="115030" x="4464050" y="6356350"/>
          <p14:tracePt t="115047" x="4451350" y="6356350"/>
          <p14:tracePt t="115063" x="4438650" y="6356350"/>
          <p14:tracePt t="115138" x="4432300" y="6350000"/>
          <p14:tracePt t="115146" x="4425950" y="6343650"/>
          <p14:tracePt t="115155" x="4419600" y="6330950"/>
          <p14:tracePt t="115163" x="4406900" y="6311900"/>
          <p14:tracePt t="115180" x="4400550" y="6292850"/>
          <p14:tracePt t="115196" x="4387850" y="6286500"/>
          <p14:tracePt t="115213" x="4381500" y="6273800"/>
          <p14:tracePt t="115230" x="4368800" y="6273800"/>
          <p14:tracePt t="115246" x="4362450" y="6273800"/>
          <p14:tracePt t="115263" x="4343400" y="6254750"/>
          <p14:tracePt t="115280" x="4337050" y="6248400"/>
          <p14:tracePt t="115296" x="4337050" y="6235700"/>
          <p14:tracePt t="115360" x="4337050" y="6229350"/>
          <p14:tracePt t="115372" x="4337050" y="6223000"/>
          <p14:tracePt t="115381" x="4337050" y="6216650"/>
          <p14:tracePt t="115420" x="4337050" y="6210300"/>
          <p14:tracePt t="115458" x="4337050" y="6203950"/>
          <p14:tracePt t="115467" x="4337050" y="6197600"/>
          <p14:tracePt t="115474" x="4343400" y="6191250"/>
          <p14:tracePt t="115482" x="4349750" y="6184900"/>
          <p14:tracePt t="115496" x="4349750" y="6178550"/>
          <p14:tracePt t="115513" x="4356100" y="6178550"/>
          <p14:tracePt t="115530" x="4356100" y="6172200"/>
          <p14:tracePt t="115598" x="4362450" y="6165850"/>
          <p14:tracePt t="115638" x="4362450" y="6159500"/>
          <p14:tracePt t="115651" x="4362450" y="6153150"/>
          <p14:tracePt t="115658" x="4362450" y="6146800"/>
          <p14:tracePt t="115667" x="4362450" y="6140450"/>
          <p14:tracePt t="115728" x="4362450" y="6134100"/>
          <p14:tracePt t="115744" x="4362450" y="6127750"/>
          <p14:tracePt t="115794" x="4362450" y="6121400"/>
          <p14:tracePt t="115818" x="4368800" y="6115050"/>
          <p14:tracePt t="115830" x="4368800" y="6108700"/>
          <p14:tracePt t="115970" x="4375150" y="6108700"/>
          <p14:tracePt t="115983" x="4375150" y="6102350"/>
          <p14:tracePt t="116006" x="4381500" y="6102350"/>
          <p14:tracePt t="116012" x="4381500" y="6096000"/>
          <p14:tracePt t="116020" x="4387850" y="6096000"/>
          <p14:tracePt t="116068" x="4394200" y="6096000"/>
          <p14:tracePt t="116085" x="4400550" y="6096000"/>
          <p14:tracePt t="116092" x="4413250" y="6108700"/>
          <p14:tracePt t="116098" x="4413250" y="6121400"/>
          <p14:tracePt t="116113" x="4419600" y="6134100"/>
          <p14:tracePt t="116130" x="4419600" y="6140450"/>
          <p14:tracePt t="116172" x="4425950" y="6140450"/>
          <p14:tracePt t="116298" x="4432300" y="6140450"/>
          <p14:tracePt t="116654" x="4438650" y="6140450"/>
          <p14:tracePt t="116892" x="4432300" y="6140450"/>
          <p14:tracePt t="116946" x="4425950" y="6127750"/>
          <p14:tracePt t="116954" x="4419600" y="6121400"/>
          <p14:tracePt t="116962" x="4406900" y="6115050"/>
          <p14:tracePt t="116979" x="4381500" y="6102350"/>
          <p14:tracePt t="116996" x="4356100" y="6076950"/>
          <p14:tracePt t="117012" x="4324350" y="6045200"/>
          <p14:tracePt t="117029" x="4298950" y="6019800"/>
          <p14:tracePt t="117046" x="4273550" y="5988050"/>
          <p14:tracePt t="117062" x="4267200" y="5918200"/>
          <p14:tracePt t="117079" x="4267200" y="5822950"/>
          <p14:tracePt t="117096" x="4229100" y="5651500"/>
          <p14:tracePt t="117112" x="4203700" y="5588000"/>
          <p14:tracePt t="117129" x="4184650" y="5549900"/>
          <p14:tracePt t="117146" x="4159250" y="5492750"/>
          <p14:tracePt t="117162" x="4121150" y="5372100"/>
          <p14:tracePt t="117179" x="4083050" y="5238750"/>
          <p14:tracePt t="117196" x="4044950" y="5118100"/>
          <p14:tracePt t="117212" x="4006850" y="4845050"/>
          <p14:tracePt t="117229" x="3981450" y="4724400"/>
          <p14:tracePt t="117245" x="3949700" y="4679950"/>
          <p14:tracePt t="117262" x="3924300" y="4641850"/>
          <p14:tracePt t="117279" x="3905250" y="4546600"/>
          <p14:tracePt t="117296" x="3867150" y="4413250"/>
          <p14:tracePt t="117312" x="3829050" y="4203700"/>
          <p14:tracePt t="117329" x="3797300" y="3987800"/>
          <p14:tracePt t="117345" x="3784600" y="3892550"/>
          <p14:tracePt t="117362" x="3784600" y="3790950"/>
          <p14:tracePt t="117379" x="3784600" y="3695700"/>
          <p14:tracePt t="117396" x="3784600" y="3638550"/>
          <p14:tracePt t="117412" x="3797300" y="3594100"/>
          <p14:tracePt t="117429" x="3822700" y="3505200"/>
          <p14:tracePt t="117445" x="3835400" y="3448050"/>
          <p14:tracePt t="117462" x="3841750" y="3384550"/>
          <p14:tracePt t="117479" x="3848100" y="3346450"/>
          <p14:tracePt t="117495" x="3854450" y="3308350"/>
          <p14:tracePt t="117512" x="3867150" y="3251200"/>
          <p14:tracePt t="117529" x="3898900" y="3168650"/>
          <p14:tracePt t="117546" x="3911600" y="3117850"/>
          <p14:tracePt t="117562" x="3917950" y="3092450"/>
          <p14:tracePt t="117579" x="3917950" y="3060700"/>
          <p14:tracePt t="117595" x="3924300" y="3041650"/>
          <p14:tracePt t="117612" x="3930650" y="3028950"/>
          <p14:tracePt t="117629" x="3943350" y="3003550"/>
          <p14:tracePt t="117645" x="3956050" y="2971800"/>
          <p14:tracePt t="117662" x="3968750" y="2946400"/>
          <p14:tracePt t="117679" x="3975100" y="2933700"/>
          <p14:tracePt t="117695" x="3975100" y="2927350"/>
          <p14:tracePt t="117712" x="3981450" y="2901950"/>
          <p14:tracePt t="117729" x="3994150" y="2876550"/>
          <p14:tracePt t="117745" x="4019550" y="2851150"/>
          <p14:tracePt t="117762" x="4051300" y="2819400"/>
          <p14:tracePt t="117779" x="4070350" y="2794000"/>
          <p14:tracePt t="117795" x="4076700" y="2787650"/>
          <p14:tracePt t="117812" x="4083050" y="2774950"/>
          <p14:tracePt t="117829" x="4089400" y="2755900"/>
          <p14:tracePt t="117845" x="4102100" y="2730500"/>
          <p14:tracePt t="117862" x="4127500" y="2698750"/>
          <p14:tracePt t="117879" x="4152900" y="2667000"/>
          <p14:tracePt t="117895" x="4178300" y="2647950"/>
          <p14:tracePt t="117912" x="4210050" y="2628900"/>
          <p14:tracePt t="117929" x="4229100" y="2609850"/>
          <p14:tracePt t="117945" x="4254500" y="2584450"/>
          <p14:tracePt t="117962" x="4286250" y="2565400"/>
          <p14:tracePt t="117979" x="4311650" y="2552700"/>
          <p14:tracePt t="117995" x="4337050" y="2520950"/>
          <p14:tracePt t="118012" x="4375150" y="2482850"/>
          <p14:tracePt t="118028" x="4406900" y="2457450"/>
          <p14:tracePt t="118045" x="4432300" y="2425700"/>
          <p14:tracePt t="118062" x="4457700" y="2406650"/>
          <p14:tracePt t="118078" x="4483100" y="2381250"/>
          <p14:tracePt t="118095" x="4514850" y="2355850"/>
          <p14:tracePt t="118112" x="4540250" y="2343150"/>
          <p14:tracePt t="118128" x="4559300" y="2330450"/>
          <p14:tracePt t="118145" x="4572000" y="2317750"/>
          <p14:tracePt t="118162" x="4591050" y="2298700"/>
          <p14:tracePt t="118179" x="4610100" y="2279650"/>
          <p14:tracePt t="118196" x="4616450" y="2279650"/>
          <p14:tracePt t="118258" x="4622800" y="2279650"/>
          <p14:tracePt t="118274" x="4622800" y="2273300"/>
          <p14:tracePt t="118282" x="4629150" y="2266950"/>
          <p14:tracePt t="118290" x="4635500" y="2266950"/>
          <p14:tracePt t="118299" x="4641850" y="2260600"/>
          <p14:tracePt t="118312" x="4667250" y="2247900"/>
          <p14:tracePt t="118329" x="4692650" y="2228850"/>
          <p14:tracePt t="118345" x="4705350" y="2222500"/>
          <p14:tracePt t="118362" x="4711700" y="2216150"/>
          <p14:tracePt t="118395" x="4718050" y="2216150"/>
          <p14:tracePt t="118438" x="4730750" y="2216150"/>
          <p14:tracePt t="118446" x="4743450" y="2216150"/>
          <p14:tracePt t="118454" x="4756150" y="2228850"/>
          <p14:tracePt t="118463" x="4768850" y="2241550"/>
          <p14:tracePt t="118478" x="4787900" y="2273300"/>
          <p14:tracePt t="118495" x="4800600" y="2273300"/>
          <p14:tracePt t="118563" x="4806950" y="2279650"/>
          <p14:tracePt t="118570" x="4819650" y="2292350"/>
          <p14:tracePt t="118578" x="4832350" y="2305050"/>
          <p14:tracePt t="118595" x="4857750" y="2317750"/>
          <p14:tracePt t="118612" x="4876800" y="2324100"/>
          <p14:tracePt t="118628" x="4876800" y="2330450"/>
          <p14:tracePt t="118662" x="4883150" y="2336800"/>
          <p14:tracePt t="118678" x="4883150" y="2343150"/>
          <p14:tracePt t="118695" x="4883150" y="2381250"/>
          <p14:tracePt t="118712" x="4876800" y="2406650"/>
          <p14:tracePt t="118713" x="4870450" y="2419350"/>
          <p14:tracePt t="118728" x="4864100" y="2438400"/>
          <p14:tracePt t="118745" x="4864100" y="2444750"/>
          <p14:tracePt t="118778" x="4857750" y="2451100"/>
          <p14:tracePt t="118795" x="4851400" y="2457450"/>
          <p14:tracePt t="118812" x="4838700" y="2457450"/>
          <p14:tracePt t="118828" x="4826000" y="2470150"/>
          <p14:tracePt t="118874" x="4826000" y="2476500"/>
          <p14:tracePt t="118886" x="4826000" y="2489200"/>
          <p14:tracePt t="118895" x="4826000" y="2495550"/>
          <p14:tracePt t="118911" x="4819650" y="2508250"/>
          <p14:tracePt t="118928" x="4800600" y="2520950"/>
          <p14:tracePt t="118961" x="4794250" y="2527300"/>
          <p14:tracePt t="118978" x="4794250" y="2533650"/>
          <p14:tracePt t="118995" x="4794250" y="2546350"/>
          <p14:tracePt t="119011" x="4794250" y="2552700"/>
          <p14:tracePt t="119028" x="4794250" y="2559050"/>
          <p14:tracePt t="119045" x="4800600" y="2571750"/>
          <p14:tracePt t="119061" x="4800600" y="2590800"/>
          <p14:tracePt t="119078" x="4800600" y="2622550"/>
          <p14:tracePt t="119095" x="4787900" y="2654300"/>
          <p14:tracePt t="119112" x="4762500" y="2679700"/>
          <p14:tracePt t="119128" x="4749800" y="2705100"/>
          <p14:tracePt t="119145" x="4749800" y="2711450"/>
          <p14:tracePt t="119184" x="4749800" y="2717800"/>
          <p14:tracePt t="119197" x="4749800" y="2724150"/>
          <p14:tracePt t="119211" x="4749800" y="2774950"/>
          <p14:tracePt t="119228" x="4743450" y="2813050"/>
          <p14:tracePt t="119245" x="4743450" y="2844800"/>
          <p14:tracePt t="119261" x="4743450" y="2870200"/>
          <p14:tracePt t="119278" x="4743450" y="2876550"/>
          <p14:tracePt t="119332" x="4749800" y="2889250"/>
          <p14:tracePt t="119340" x="4756150" y="2901950"/>
          <p14:tracePt t="119349" x="4762500" y="2914650"/>
          <p14:tracePt t="119361" x="4768850" y="2927350"/>
          <p14:tracePt t="119378" x="4775200" y="2933700"/>
          <p14:tracePt t="119395" x="4775200" y="2940050"/>
          <p14:tracePt t="119411" x="4794250" y="2940050"/>
          <p14:tracePt t="119456" x="4800600" y="2946400"/>
          <p14:tracePt t="119464" x="4813300" y="2952750"/>
          <p14:tracePt t="119478" x="4826000" y="2971800"/>
          <p14:tracePt t="119494" x="4851400" y="3003550"/>
          <p14:tracePt t="119511" x="4876800" y="3028950"/>
          <p14:tracePt t="119528" x="4908550" y="3054350"/>
          <p14:tracePt t="119544" x="4921250" y="3060700"/>
          <p14:tracePt t="119561" x="4933950" y="3067050"/>
          <p14:tracePt t="119578" x="4940300" y="3079750"/>
          <p14:tracePt t="119594" x="4953000" y="3098800"/>
          <p14:tracePt t="119611" x="4965700" y="3124200"/>
          <p14:tracePt t="119628" x="4984750" y="3143250"/>
          <p14:tracePt t="119644" x="4997450" y="3149600"/>
          <p14:tracePt t="119661" x="5003800" y="3149600"/>
          <p14:tracePt t="119695" x="5010150" y="3149600"/>
          <p14:tracePt t="119711" x="5029200" y="3149600"/>
          <p14:tracePt t="119728" x="5048250" y="3149600"/>
          <p14:tracePt t="119744" x="5073650" y="3149600"/>
          <p14:tracePt t="119761" x="5099050" y="3149600"/>
          <p14:tracePt t="119778" x="5105400" y="3149600"/>
          <p14:tracePt t="119836" x="5111750" y="3149600"/>
          <p14:tracePt t="119849" x="5118100" y="3149600"/>
          <p14:tracePt t="119856" x="5118100" y="3143250"/>
          <p14:tracePt t="119863" x="5130800" y="3130550"/>
          <p14:tracePt t="119878" x="5143500" y="3124200"/>
          <p14:tracePt t="119894" x="5175250" y="3086100"/>
          <p14:tracePt t="119911" x="5194300" y="3054350"/>
          <p14:tracePt t="119928" x="5207000" y="3028950"/>
          <p14:tracePt t="119944" x="5219700" y="3003550"/>
          <p14:tracePt t="119961" x="5245100" y="2978150"/>
          <p14:tracePt t="119978" x="5270500" y="2927350"/>
          <p14:tracePt t="119994" x="5276850" y="2876550"/>
          <p14:tracePt t="120011" x="5283200" y="2844800"/>
          <p14:tracePt t="120028" x="5283200" y="2825750"/>
          <p14:tracePt t="120044" x="5283200" y="2819400"/>
          <p14:tracePt t="120090" x="5283200" y="2813050"/>
          <p14:tracePt t="120099" x="5283200" y="2806700"/>
          <p14:tracePt t="120112" x="5289550" y="2794000"/>
          <p14:tracePt t="120128" x="5289550" y="2781300"/>
          <p14:tracePt t="120144" x="5295900" y="2774950"/>
          <p14:tracePt t="120161" x="5295900" y="2768600"/>
          <p14:tracePt t="120178" x="5295900" y="2762250"/>
          <p14:tracePt t="120230" x="5302250" y="2755900"/>
          <p14:tracePt t="120238" x="5302250" y="2749550"/>
          <p14:tracePt t="120247" x="5308600" y="2749550"/>
          <p14:tracePt t="120422" x="5308600" y="2743200"/>
          <p14:tracePt t="120444" x="5302250" y="2743200"/>
          <p14:tracePt t="120460" x="5302250" y="2736850"/>
          <p14:tracePt t="120476" x="5302250" y="2730500"/>
          <p14:tracePt t="120484" x="5302250" y="2724150"/>
          <p14:tracePt t="120494" x="5302250" y="2717800"/>
          <p14:tracePt t="120511" x="5302250" y="2705100"/>
          <p14:tracePt t="120527" x="5302250" y="2698750"/>
          <p14:tracePt t="120544" x="5302250" y="2679700"/>
          <p14:tracePt t="120561" x="5302250" y="2654300"/>
          <p14:tracePt t="120577" x="5308600" y="2628900"/>
          <p14:tracePt t="120594" x="5314950" y="2609850"/>
          <p14:tracePt t="120612" x="5314950" y="2597150"/>
          <p14:tracePt t="120628" x="5314950" y="2578100"/>
          <p14:tracePt t="120645" x="5314950" y="2559050"/>
          <p14:tracePt t="120661" x="5314950" y="2546350"/>
          <p14:tracePt t="120677" x="5314950" y="2527300"/>
          <p14:tracePt t="120694" x="5314950" y="2501900"/>
          <p14:tracePt t="120711" x="5314950" y="2470150"/>
          <p14:tracePt t="120727" x="5314950" y="2444750"/>
          <p14:tracePt t="120744" x="5314950" y="2419350"/>
          <p14:tracePt t="120761" x="5314950" y="2381250"/>
          <p14:tracePt t="120777" x="5314950" y="2368550"/>
          <p14:tracePt t="120794" x="5314950" y="2343150"/>
          <p14:tracePt t="120811" x="5314950" y="2311400"/>
          <p14:tracePt t="120827" x="5314950" y="2286000"/>
          <p14:tracePt t="120844" x="5308600" y="2273300"/>
          <p14:tracePt t="120861" x="5308600" y="2260600"/>
          <p14:tracePt t="120906" x="5308600" y="2254250"/>
          <p14:tracePt t="120914" x="5308600" y="2241550"/>
          <p14:tracePt t="120927" x="5308600" y="2228850"/>
          <p14:tracePt t="120944" x="5308600" y="2203450"/>
          <p14:tracePt t="120961" x="5308600" y="2165350"/>
          <p14:tracePt t="120977" x="5314950" y="2159000"/>
          <p14:tracePt t="120994" x="5314950" y="2152650"/>
          <p14:tracePt t="121011" x="5314950" y="2146300"/>
          <p14:tracePt t="121027" x="5314950" y="2139950"/>
          <p14:tracePt t="121044" x="5314950" y="2120900"/>
          <p14:tracePt t="121061" x="5314950" y="2101850"/>
          <p14:tracePt t="121077" x="5321300" y="2076450"/>
          <p14:tracePt t="121094" x="5327650" y="2051050"/>
          <p14:tracePt t="121110" x="5327650" y="2038350"/>
          <p14:tracePt t="121127" x="5334000" y="2025650"/>
          <p14:tracePt t="121144" x="5340350" y="2006600"/>
          <p14:tracePt t="121160" x="5346700" y="1987550"/>
          <p14:tracePt t="121177" x="5353050" y="1981200"/>
          <p14:tracePt t="121270" x="5353050" y="1974850"/>
          <p14:tracePt t="121288" x="5353050" y="1968500"/>
          <p14:tracePt t="121296" x="5353050" y="1962150"/>
          <p14:tracePt t="121308" x="5353050" y="1955800"/>
          <p14:tracePt t="121316" x="5353050" y="1949450"/>
          <p14:tracePt t="121327" x="5353050" y="1936750"/>
          <p14:tracePt t="121344" x="5353050" y="1930400"/>
          <p14:tracePt t="121360" x="5353050" y="1911350"/>
          <p14:tracePt t="121377" x="5346700" y="1905000"/>
          <p14:tracePt t="121394" x="5340350" y="1905000"/>
          <p14:tracePt t="121410" x="5340350" y="1898650"/>
          <p14:tracePt t="121427" x="5334000" y="1898650"/>
          <p14:tracePt t="122246" x="5334000" y="1892300"/>
          <p14:tracePt t="122261" x="5334000" y="1885950"/>
          <p14:tracePt t="122342" x="5334000" y="1879600"/>
          <p14:tracePt t="122448" x="5340350" y="1866900"/>
          <p14:tracePt t="122468" x="5340350" y="1860550"/>
          <p14:tracePt t="122476" x="5340350" y="1854200"/>
          <p14:tracePt t="122584" x="5340350" y="1847850"/>
          <p14:tracePt t="122597" x="5340350" y="1841500"/>
          <p14:tracePt t="122662" x="5340350" y="1835150"/>
          <p14:tracePt t="122764" x="5340350" y="1828800"/>
          <p14:tracePt t="122900" x="5334000" y="1828800"/>
          <p14:tracePt t="122924" x="5327650" y="1835150"/>
          <p14:tracePt t="122940" x="5321300" y="1841500"/>
          <p14:tracePt t="122949" x="5321300" y="1847850"/>
          <p14:tracePt t="122960" x="5314950" y="1854200"/>
          <p14:tracePt t="122977" x="5308600" y="1866900"/>
          <p14:tracePt t="122993" x="5289550" y="1885950"/>
          <p14:tracePt t="123010" x="5264150" y="1905000"/>
          <p14:tracePt t="123026" x="5251450" y="1911350"/>
          <p14:tracePt t="123043" x="5251450" y="1917700"/>
          <p14:tracePt t="123124" x="5251450" y="1924050"/>
          <p14:tracePt t="123136" x="5245100" y="1930400"/>
          <p14:tracePt t="123145" x="5238750" y="1930400"/>
          <p14:tracePt t="123214" x="5232400" y="1930400"/>
          <p14:tracePt t="123261" x="5226050" y="1936750"/>
          <p14:tracePt t="123276" x="5219700" y="1936750"/>
          <p14:tracePt t="123284" x="5207000" y="1943100"/>
          <p14:tracePt t="123293" x="5200650" y="1943100"/>
          <p14:tracePt t="123309" x="5175250" y="1949450"/>
          <p14:tracePt t="123327" x="5149850" y="1949450"/>
          <p14:tracePt t="123343" x="5124450" y="1949450"/>
          <p14:tracePt t="123359" x="5099050" y="1949450"/>
          <p14:tracePt t="123376" x="5073650" y="1943100"/>
          <p14:tracePt t="123394" x="5048250" y="1930400"/>
          <p14:tracePt t="123409" x="5010150" y="1917700"/>
          <p14:tracePt t="123426" x="4984750" y="1911350"/>
          <p14:tracePt t="123443" x="4959350" y="1905000"/>
          <p14:tracePt t="123460" x="4940300" y="1898650"/>
          <p14:tracePt t="123476" x="4933950" y="1898650"/>
          <p14:tracePt t="123493" x="4933950" y="1892300"/>
          <p14:tracePt t="123526" x="4927600" y="1885950"/>
          <p14:tracePt t="123543" x="4921250" y="1879600"/>
          <p14:tracePt t="123560" x="4908550" y="1873250"/>
          <p14:tracePt t="123577" x="4889500" y="1854200"/>
          <p14:tracePt t="123593" x="4870450" y="1841500"/>
          <p14:tracePt t="123629" x="4864100" y="1841500"/>
          <p14:tracePt t="123643" x="4857750" y="1835150"/>
          <p14:tracePt t="123659" x="4851400" y="1828800"/>
          <p14:tracePt t="123676" x="4813300" y="1816100"/>
          <p14:tracePt t="123693" x="4787900" y="1816100"/>
          <p14:tracePt t="123709" x="4781550" y="1816100"/>
          <p14:tracePt t="123711" x="4775200" y="1816100"/>
          <p14:tracePt t="123818" x="4775200" y="1835150"/>
          <p14:tracePt t="123827" x="4775200" y="1847850"/>
          <p14:tracePt t="123834" x="4775200" y="1860550"/>
          <p14:tracePt t="123843" x="4775200" y="1873250"/>
          <p14:tracePt t="123859" x="4775200" y="1892300"/>
          <p14:tracePt t="123913" x="4775200" y="1898650"/>
          <p14:tracePt t="123932" x="4775200" y="1905000"/>
          <p14:tracePt t="123940" x="4775200" y="1911350"/>
          <p14:tracePt t="123948" x="4775200" y="1917700"/>
          <p14:tracePt t="123972" x="4775200" y="1924050"/>
          <p14:tracePt t="124019" x="4775200" y="1930400"/>
          <p14:tracePt t="124026" x="4775200" y="1943100"/>
          <p14:tracePt t="124035" x="4775200" y="1949450"/>
          <p14:tracePt t="124042" x="4787900" y="1968500"/>
          <p14:tracePt t="124059" x="4800600" y="1993900"/>
          <p14:tracePt t="124076" x="4800600" y="2012950"/>
          <p14:tracePt t="124092" x="4806950" y="2038350"/>
          <p14:tracePt t="124109" x="4806950" y="2044700"/>
          <p14:tracePt t="124183" x="4813300" y="2057400"/>
          <p14:tracePt t="124190" x="4819650" y="2063750"/>
          <p14:tracePt t="124198" x="4819650" y="2076450"/>
          <p14:tracePt t="124209" x="4819650" y="2089150"/>
          <p14:tracePt t="124226" x="4819650" y="2101850"/>
          <p14:tracePt t="124242" x="4819650" y="2114550"/>
          <p14:tracePt t="124276" x="4845050" y="2139950"/>
          <p14:tracePt t="124292" x="4864100" y="2165350"/>
          <p14:tracePt t="124309" x="4889500" y="2190750"/>
          <p14:tracePt t="124326" x="4914900" y="2222500"/>
          <p14:tracePt t="124342" x="4927600" y="2247900"/>
          <p14:tracePt t="124359" x="4933950" y="2273300"/>
          <p14:tracePt t="124376" x="4946650" y="2298700"/>
          <p14:tracePt t="124392" x="4978400" y="2336800"/>
          <p14:tracePt t="124409" x="4991100" y="2355850"/>
          <p14:tracePt t="124426" x="5003800" y="2381250"/>
          <p14:tracePt t="124442" x="5010150" y="2400300"/>
          <p14:tracePt t="124459" x="5016500" y="2432050"/>
          <p14:tracePt t="124476" x="5022850" y="2457450"/>
          <p14:tracePt t="124492" x="5035550" y="2482850"/>
          <p14:tracePt t="124509" x="5048250" y="2501900"/>
          <p14:tracePt t="124526" x="5067300" y="2514600"/>
          <p14:tracePt t="124542" x="5067300" y="2520950"/>
          <p14:tracePt t="124576" x="5073650" y="2520950"/>
          <p14:tracePt t="124592" x="5073650" y="2533650"/>
          <p14:tracePt t="124609" x="5111750" y="2584450"/>
          <p14:tracePt t="124625" x="5124450" y="2609850"/>
          <p14:tracePt t="124642" x="5130800" y="2628900"/>
          <p14:tracePt t="124659" x="5137150" y="2628900"/>
          <p14:tracePt t="124676" x="5137150" y="2647950"/>
          <p14:tracePt t="124692" x="5137150" y="2667000"/>
          <p14:tracePt t="124709" x="5143500" y="2705100"/>
          <p14:tracePt t="124725" x="5137150" y="2781300"/>
          <p14:tracePt t="124742" x="5111750" y="2876550"/>
          <p14:tracePt t="124759" x="5086350" y="2952750"/>
          <p14:tracePt t="124776" x="5073650" y="2984500"/>
          <p14:tracePt t="124792" x="5073650" y="3003550"/>
          <p14:tracePt t="124809" x="5067300" y="3022600"/>
          <p14:tracePt t="124825" x="5054600" y="3048000"/>
          <p14:tracePt t="124842" x="5041900" y="3073400"/>
          <p14:tracePt t="124859" x="5016500" y="3105150"/>
          <p14:tracePt t="124876" x="4997450" y="3124200"/>
          <p14:tracePt t="124892" x="4978400" y="3149600"/>
          <p14:tracePt t="124909" x="4965700" y="3175000"/>
          <p14:tracePt t="124925" x="4959350" y="3200400"/>
          <p14:tracePt t="124942" x="4940300" y="3232150"/>
          <p14:tracePt t="124959" x="4914900" y="3321050"/>
          <p14:tracePt t="124975" x="4876800" y="3429000"/>
          <p14:tracePt t="124992" x="4838700" y="3517900"/>
          <p14:tracePt t="125009" x="4806950" y="3613150"/>
          <p14:tracePt t="125025" x="4781550" y="3644900"/>
          <p14:tracePt t="125042" x="4775200" y="3651250"/>
          <p14:tracePt t="125084" x="4768850" y="3657600"/>
          <p14:tracePt t="125097" x="4762500" y="3663950"/>
          <p14:tracePt t="125109" x="4749800" y="3683000"/>
          <p14:tracePt t="125125" x="4718050" y="3765550"/>
          <p14:tracePt t="125142" x="4686300" y="3854450"/>
          <p14:tracePt t="125159" x="4673600" y="3873500"/>
          <p14:tracePt t="125240" x="4679950" y="3873500"/>
          <p14:tracePt t="125248" x="4686300" y="3873500"/>
          <p14:tracePt t="125259" x="4699000" y="3873500"/>
          <p14:tracePt t="125275" x="4724400" y="3860800"/>
          <p14:tracePt t="125292" x="4749800" y="3829050"/>
          <p14:tracePt t="125309" x="4813300" y="3790950"/>
          <p14:tracePt t="125325" x="4883150" y="3752850"/>
          <p14:tracePt t="125342" x="4914900" y="3740150"/>
          <p14:tracePt t="125408" x="4921250" y="3740150"/>
          <p14:tracePt t="125434" x="4927600" y="3733800"/>
          <p14:tracePt t="125444" x="4946650" y="3721100"/>
          <p14:tracePt t="125450" x="4965700" y="3702050"/>
          <p14:tracePt t="125459" x="4978400" y="3702050"/>
          <p14:tracePt t="125475" x="5003800" y="3689350"/>
          <p14:tracePt t="125492" x="5022850" y="3689350"/>
          <p14:tracePt t="125509" x="5029200" y="3689350"/>
          <p14:tracePt t="125525" x="5060950" y="3689350"/>
          <p14:tracePt t="125542" x="5086350" y="3695700"/>
          <p14:tracePt t="125558" x="5111750" y="3702050"/>
          <p14:tracePt t="125575" x="5130800" y="3702050"/>
          <p14:tracePt t="125592" x="5156200" y="3702050"/>
          <p14:tracePt t="125608" x="5181600" y="3695700"/>
          <p14:tracePt t="125625" x="5207000" y="3695700"/>
          <p14:tracePt t="125642" x="5264150" y="3695700"/>
          <p14:tracePt t="125658" x="5314950" y="3721100"/>
          <p14:tracePt t="125675" x="5378450" y="3746500"/>
          <p14:tracePt t="125692" x="5454650" y="3778250"/>
          <p14:tracePt t="125708" x="5473700" y="3797300"/>
          <p14:tracePt t="125725" x="5480050" y="3803650"/>
          <p14:tracePt t="125742" x="5499100" y="3803650"/>
          <p14:tracePt t="125759" x="5518150" y="3829050"/>
          <p14:tracePt t="125775" x="5543550" y="3854450"/>
          <p14:tracePt t="125792" x="5588000" y="3898900"/>
          <p14:tracePt t="125808" x="5613400" y="3930650"/>
          <p14:tracePt t="125825" x="5645150" y="3962400"/>
          <p14:tracePt t="125842" x="5670550" y="3987800"/>
          <p14:tracePt t="125858" x="5695950" y="4019550"/>
          <p14:tracePt t="125875" x="5721350" y="4044950"/>
          <p14:tracePt t="125892" x="5765800" y="4095750"/>
          <p14:tracePt t="125908" x="5797550" y="4146550"/>
          <p14:tracePt t="125925" x="5822950" y="4184650"/>
          <p14:tracePt t="125942" x="5842000" y="4216400"/>
          <p14:tracePt t="125958" x="5848350" y="4222750"/>
          <p14:tracePt t="125975" x="5854700" y="4229100"/>
          <p14:tracePt t="126008" x="5880100" y="4229100"/>
          <p14:tracePt t="126025" x="5905500" y="4229100"/>
          <p14:tracePt t="126042" x="5937250" y="4248150"/>
          <p14:tracePt t="126058" x="5962650" y="4286250"/>
          <p14:tracePt t="126075" x="5988050" y="4311650"/>
          <p14:tracePt t="126092" x="6013450" y="4337050"/>
          <p14:tracePt t="126108" x="6032500" y="4356100"/>
          <p14:tracePt t="126125" x="6057900" y="4381500"/>
          <p14:tracePt t="126142" x="6083300" y="4425950"/>
          <p14:tracePt t="126158" x="6096000" y="4464050"/>
          <p14:tracePt t="126175" x="6115050" y="4527550"/>
          <p14:tracePt t="126192" x="6115050" y="4565650"/>
          <p14:tracePt t="126208" x="6115050" y="4591050"/>
          <p14:tracePt t="126225" x="6108700" y="4603750"/>
          <p14:tracePt t="126242" x="6108700" y="4610100"/>
          <p14:tracePt t="126258" x="6076950" y="4654550"/>
          <p14:tracePt t="126275" x="6013450" y="4743450"/>
          <p14:tracePt t="126291" x="5918200" y="4870450"/>
          <p14:tracePt t="126308" x="5816600" y="5035550"/>
          <p14:tracePt t="126325" x="5721350" y="5232400"/>
          <p14:tracePt t="126341" x="5670550" y="5365750"/>
          <p14:tracePt t="126358" x="5638800" y="5441950"/>
          <p14:tracePt t="126375" x="5638800" y="5448300"/>
          <p14:tracePt t="126458" x="5638800" y="5454650"/>
          <p14:tracePt t="126475" x="5638800" y="5461000"/>
          <p14:tracePt t="126483" x="5638800" y="5473700"/>
          <p14:tracePt t="126491" x="5632450" y="5486400"/>
          <p14:tracePt t="126508" x="5619750" y="5511800"/>
          <p14:tracePt t="126525" x="5607050" y="5537200"/>
          <p14:tracePt t="126542" x="5588000" y="5562600"/>
          <p14:tracePt t="126558" x="5562600" y="5600700"/>
          <p14:tracePt t="126575" x="5505450" y="5664200"/>
          <p14:tracePt t="126591" x="5378450" y="5816600"/>
          <p14:tracePt t="126608" x="5321300" y="5854700"/>
          <p14:tracePt t="126625" x="5213350" y="5937250"/>
          <p14:tracePt t="126641" x="5181600" y="5962650"/>
          <p14:tracePt t="126658" x="5175250" y="5975350"/>
          <p14:tracePt t="126721" x="5168900" y="5981700"/>
          <p14:tracePt t="126732" x="5162550" y="5981700"/>
          <p14:tracePt t="126741" x="5156200" y="6000750"/>
          <p14:tracePt t="126749" x="5137150" y="6013450"/>
          <p14:tracePt t="126758" x="5124450" y="6019800"/>
          <p14:tracePt t="126775" x="5099050" y="6045200"/>
          <p14:tracePt t="126791" x="5073650" y="6064250"/>
          <p14:tracePt t="126808" x="5048250" y="6083300"/>
          <p14:tracePt t="126825" x="5022850" y="6102350"/>
          <p14:tracePt t="126841" x="4953000" y="6146800"/>
          <p14:tracePt t="126858" x="4914900" y="6178550"/>
          <p14:tracePt t="126874" x="4883150" y="6197600"/>
          <p14:tracePt t="126891" x="4883150" y="6203950"/>
          <p14:tracePt t="127028" x="4876800" y="6210300"/>
          <p14:tracePt t="127036" x="4864100" y="6223000"/>
          <p14:tracePt t="127045" x="4851400" y="6235700"/>
          <p14:tracePt t="127058" x="4832350" y="6248400"/>
          <p14:tracePt t="127074" x="4832350" y="6254750"/>
          <p14:tracePt t="127114" x="4826000" y="6254750"/>
          <p14:tracePt t="127568" x="4826000" y="6261100"/>
          <p14:tracePt t="127580" x="4826000" y="6273800"/>
          <p14:tracePt t="127619" x="4819650" y="6280150"/>
          <p14:tracePt t="127720" x="4813300" y="6280150"/>
          <p14:tracePt t="127732" x="4806950" y="6286500"/>
          <p14:tracePt t="127743" x="4800600" y="6286500"/>
          <p14:tracePt t="127752" x="4794250" y="6292850"/>
          <p14:tracePt t="127767" x="4787900" y="6292850"/>
          <p14:tracePt t="127836" x="4781550" y="6292850"/>
          <p14:tracePt t="127848" x="4775200" y="6292850"/>
          <p14:tracePt t="127856" x="4762500" y="6292850"/>
          <p14:tracePt t="127864" x="4756150" y="6292850"/>
          <p14:tracePt t="127874" x="4749800" y="6292850"/>
          <p14:tracePt t="127891" x="4724400" y="6292850"/>
          <p14:tracePt t="127907" x="4705350" y="6292850"/>
          <p14:tracePt t="127925" x="4692650" y="6286500"/>
          <p14:tracePt t="127941" x="4686300" y="6286500"/>
          <p14:tracePt t="127957" x="4667250" y="6286500"/>
          <p14:tracePt t="127974" x="4635500" y="6286500"/>
          <p14:tracePt t="127991" x="4591050" y="6305550"/>
          <p14:tracePt t="128007" x="4565650" y="6318250"/>
          <p14:tracePt t="128024" x="4527550" y="6330950"/>
          <p14:tracePt t="128102" x="4521200" y="6337300"/>
          <p14:tracePt t="128114" x="4514850" y="6337300"/>
          <p14:tracePt t="128122" x="4508500" y="6343650"/>
          <p14:tracePt t="128138" x="4502150" y="6343650"/>
          <p14:tracePt t="128556" x="4489450" y="6343650"/>
          <p14:tracePt t="128568" x="4483100" y="6343650"/>
          <p14:tracePt t="129410" x="4489450" y="6343650"/>
          <p14:tracePt t="129418" x="4489450" y="6337300"/>
          <p14:tracePt t="129426" x="4495800" y="6337300"/>
          <p14:tracePt t="129440" x="4502150" y="6337300"/>
          <p14:tracePt t="129457" x="4521200" y="6337300"/>
          <p14:tracePt t="129474" x="4540250" y="6337300"/>
          <p14:tracePt t="129490" x="4546600" y="6337300"/>
          <p14:tracePt t="129507" x="4552950" y="6337300"/>
          <p14:tracePt t="129523" x="4565650" y="6337300"/>
          <p14:tracePt t="129540" x="4578350" y="6337300"/>
          <p14:tracePt t="129557" x="4591050" y="6337300"/>
          <p14:tracePt t="129573" x="4610100" y="6337300"/>
          <p14:tracePt t="129590" x="4635500" y="6330950"/>
          <p14:tracePt t="129607" x="4648200" y="6324600"/>
          <p14:tracePt t="129623" x="4654550" y="6324600"/>
          <p14:tracePt t="129657" x="4660900" y="6324600"/>
          <p14:tracePt t="129673" x="4673600" y="6318250"/>
          <p14:tracePt t="129690" x="4718050" y="6318250"/>
          <p14:tracePt t="129707" x="4781550" y="6318250"/>
          <p14:tracePt t="129723" x="4813300" y="6318250"/>
          <p14:tracePt t="129740" x="4832350" y="6318250"/>
          <p14:tracePt t="129756" x="4838700" y="6318250"/>
          <p14:tracePt t="129844" x="4851400" y="6318250"/>
          <p14:tracePt t="129977" x="4857750" y="6318250"/>
          <p14:tracePt t="130013" x="4864100" y="6318250"/>
          <p14:tracePt t="130040" x="4870450" y="6318250"/>
          <p14:tracePt t="130048" x="4883150" y="6318250"/>
          <p14:tracePt t="130057" x="4889500" y="6324600"/>
          <p14:tracePt t="130073" x="4895850" y="6324600"/>
          <p14:tracePt t="130118" x="4902200" y="6324600"/>
          <p14:tracePt t="130136" x="4908550" y="6324600"/>
          <p14:tracePt t="130204" x="4914900" y="6324600"/>
          <p14:tracePt t="130214" x="4921250" y="6324600"/>
          <p14:tracePt t="130222" x="4927600" y="6330950"/>
          <p14:tracePt t="130230" x="4933950" y="6330950"/>
          <p14:tracePt t="130364" x="4940300" y="6337300"/>
          <p14:tracePt t="130377" x="4946650" y="6343650"/>
          <p14:tracePt t="130382" x="4946650" y="6350000"/>
          <p14:tracePt t="130454" x="4953000" y="6362700"/>
          <p14:tracePt t="130464" x="4959350" y="6369050"/>
          <p14:tracePt t="130571" x="4959350" y="6375400"/>
          <p14:tracePt t="130586" x="4959350" y="6381750"/>
          <p14:tracePt t="130602" x="4959350" y="6388100"/>
          <p14:tracePt t="130890" x="4959350" y="6394450"/>
          <p14:tracePt t="130954" x="4959350" y="6400800"/>
          <p14:tracePt t="130963" x="4959350" y="6413500"/>
          <p14:tracePt t="130968" x="4953000" y="6426200"/>
          <p14:tracePt t="130977" x="4940300" y="6438900"/>
          <p14:tracePt t="130989" x="4933950" y="6451600"/>
          <p14:tracePt t="131006" x="4927600" y="6464300"/>
          <p14:tracePt t="133805" x="4921250" y="6457950"/>
          <p14:tracePt t="133813" x="4914900" y="6451600"/>
          <p14:tracePt t="133821" x="4914900" y="6438900"/>
          <p14:tracePt t="133838" x="4908550" y="6413500"/>
          <p14:tracePt t="133855" x="4908550" y="6400800"/>
          <p14:tracePt t="133871" x="4908550" y="6375400"/>
          <p14:tracePt t="133888" x="4908550" y="6356350"/>
          <p14:tracePt t="133905" x="4908550" y="6337300"/>
          <p14:tracePt t="133922" x="4908550" y="6330950"/>
          <p14:tracePt t="133938" x="4908550" y="6299200"/>
          <p14:tracePt t="133955" x="4921250" y="6273800"/>
          <p14:tracePt t="133971" x="4940300" y="6242050"/>
          <p14:tracePt t="133988" x="4959350" y="6223000"/>
          <p14:tracePt t="134005" x="4978400" y="6197600"/>
          <p14:tracePt t="134022" x="5010150" y="6165850"/>
          <p14:tracePt t="134038" x="5048250" y="6121400"/>
          <p14:tracePt t="134055" x="5060950" y="6096000"/>
          <p14:tracePt t="134071" x="5080000" y="6076950"/>
          <p14:tracePt t="134088" x="5080000" y="6070600"/>
          <p14:tracePt t="134148" x="5086350" y="6070600"/>
          <p14:tracePt t="134157" x="5099050" y="6051550"/>
          <p14:tracePt t="134164" x="5111750" y="6032500"/>
          <p14:tracePt t="134172" x="5124450" y="6007100"/>
          <p14:tracePt t="134188" x="5149850" y="5981700"/>
          <p14:tracePt t="134273" x="5162550" y="5975350"/>
          <p14:tracePt t="134288" x="5168900" y="5969000"/>
          <p14:tracePt t="134297" x="5181600" y="5969000"/>
          <p14:tracePt t="134305" x="5194300" y="5969000"/>
          <p14:tracePt t="134321" x="5219700" y="5975350"/>
          <p14:tracePt t="134338" x="5226050" y="5981700"/>
          <p14:tracePt t="134354" x="5238750" y="6000750"/>
          <p14:tracePt t="134371" x="5245100" y="6013450"/>
          <p14:tracePt t="134388" x="5270500" y="6013450"/>
          <p14:tracePt t="134405" x="5295900" y="6013450"/>
          <p14:tracePt t="134421" x="5321300" y="6013450"/>
          <p14:tracePt t="134502" x="5327650" y="6013450"/>
          <p14:tracePt t="134510" x="5334000" y="6013450"/>
          <p14:tracePt t="134521" x="5346700" y="6013450"/>
          <p14:tracePt t="134538" x="5365750" y="6013450"/>
          <p14:tracePt t="134554" x="5378450" y="6013450"/>
          <p14:tracePt t="134588" x="5378450" y="6007100"/>
          <p14:tracePt t="134665" x="5384800" y="6007100"/>
          <p14:tracePt t="134671" x="5391150" y="6007100"/>
          <p14:tracePt t="134817" x="5403850" y="5994400"/>
          <p14:tracePt t="134825" x="5403850" y="5988050"/>
          <p14:tracePt t="134832" x="5410200" y="5981700"/>
          <p14:tracePt t="134838" x="5410200" y="5975350"/>
          <p14:tracePt t="134854" x="5416550" y="5975350"/>
          <p14:tracePt t="134925" x="5416550" y="5969000"/>
          <p14:tracePt t="134941" x="5416550" y="5962650"/>
          <p14:tracePt t="134955" x="5416550" y="5956300"/>
          <p14:tracePt t="134984" x="5416550" y="5949950"/>
          <p14:tracePt t="135133" x="5410200" y="5949950"/>
          <p14:tracePt t="135149" x="5403850" y="5949950"/>
          <p14:tracePt t="135157" x="5397500" y="5949950"/>
          <p14:tracePt t="135272" x="5391150" y="5949950"/>
          <p14:tracePt t="135280" x="5384800" y="5949950"/>
          <p14:tracePt t="135362" x="5378450" y="5949950"/>
          <p14:tracePt t="136301" x="5372100" y="5956300"/>
          <p14:tracePt t="136309" x="5365750" y="5969000"/>
          <p14:tracePt t="136315" x="5359400" y="5975350"/>
          <p14:tracePt t="136390" x="5353050" y="5975350"/>
          <p14:tracePt t="136400" x="5353050" y="5981700"/>
          <p14:tracePt t="136409" x="5346700" y="5981700"/>
          <p14:tracePt t="136426" x="5334000" y="5981700"/>
          <p14:tracePt t="136437" x="5327650" y="5981700"/>
          <p14:tracePt t="136530" x="5321300" y="5981700"/>
          <p14:tracePt t="136543" x="5314950" y="5981700"/>
          <p14:tracePt t="136564" x="5308600" y="5981700"/>
          <p14:tracePt t="136573" x="5302250" y="5981700"/>
          <p14:tracePt t="136584" x="5295900" y="5981700"/>
          <p14:tracePt t="136593" x="5289550" y="5975350"/>
          <p14:tracePt t="136604" x="5283200" y="5969000"/>
          <p14:tracePt t="136620" x="5276850" y="5962650"/>
          <p14:tracePt t="136637" x="5257800" y="5943600"/>
          <p14:tracePt t="136653" x="5238750" y="5930900"/>
          <p14:tracePt t="136670" x="5226050" y="5924550"/>
          <p14:tracePt t="137206" x="5226050" y="5930900"/>
          <p14:tracePt t="137306" x="5226050" y="5937250"/>
          <p14:tracePt t="137319" x="5226050" y="5949950"/>
          <p14:tracePt t="137326" x="5226050" y="5956300"/>
          <p14:tracePt t="137336" x="5232400" y="5956300"/>
          <p14:tracePt t="137353" x="5232400" y="5969000"/>
          <p14:tracePt t="137445" x="5232400" y="5981700"/>
          <p14:tracePt t="137457" x="5238750" y="5988050"/>
          <p14:tracePt t="137464" x="5238750" y="5994400"/>
          <p14:tracePt t="138963" x="5232400" y="5994400"/>
          <p14:tracePt t="139064" x="5226050" y="5994400"/>
          <p14:tracePt t="139077" x="5219700" y="5994400"/>
          <p14:tracePt t="139085" x="5213350" y="5994400"/>
          <p14:tracePt t="139115" x="5207000" y="5994400"/>
          <p14:tracePt t="139124" x="5207000" y="6000750"/>
          <p14:tracePt t="139261" x="5200650" y="6000750"/>
          <p14:tracePt t="139286" x="5194300" y="6000750"/>
          <p14:tracePt t="139295" x="5181600" y="6000750"/>
          <p14:tracePt t="139577" x="5175250" y="6000750"/>
          <p14:tracePt t="139601" x="5168900" y="6000750"/>
          <p14:tracePt t="139608" x="5162550" y="6000750"/>
          <p14:tracePt t="139617" x="5156200" y="6000750"/>
          <p14:tracePt t="139658" x="5149850" y="6000750"/>
          <p14:tracePt t="139675" x="5143500" y="6000750"/>
          <p14:tracePt t="139913" x="5137150" y="6000750"/>
          <p14:tracePt t="140479" x="5130800" y="6000750"/>
          <p14:tracePt t="140491" x="5124450" y="6000750"/>
          <p14:tracePt t="140499" x="5118100" y="6000750"/>
          <p14:tracePt t="140507" x="5105400" y="6000750"/>
          <p14:tracePt t="140518" x="5092700" y="6000750"/>
          <p14:tracePt t="140535" x="5067300" y="6007100"/>
          <p14:tracePt t="140552" x="5060950" y="6007100"/>
          <p14:tracePt t="141188" x="5067300" y="6007100"/>
          <p14:tracePt t="141213" x="5073650" y="6007100"/>
          <p14:tracePt t="141233" x="5080000" y="6013450"/>
          <p14:tracePt t="141251" x="5086350" y="6019800"/>
          <p14:tracePt t="141258" x="5086350" y="6026150"/>
          <p14:tracePt t="141271" x="5092700" y="6032500"/>
          <p14:tracePt t="141319" x="5099050" y="6038850"/>
          <p14:tracePt t="141337" x="5105400" y="6038850"/>
          <p14:tracePt t="141974" x="5099050" y="6038850"/>
          <p14:tracePt t="142044" x="5092700" y="6038850"/>
          <p14:tracePt t="142053" x="5086350" y="6038850"/>
          <p14:tracePt t="142060" x="5073650" y="6038850"/>
          <p14:tracePt t="142068" x="5067300" y="6038850"/>
          <p14:tracePt t="142084" x="5048250" y="6038850"/>
          <p14:tracePt t="142101" x="5035550" y="6038850"/>
          <p14:tracePt t="142118" x="5016500" y="6038850"/>
          <p14:tracePt t="142134" x="4997450" y="6038850"/>
          <p14:tracePt t="142151" x="4984750" y="6032500"/>
          <p14:tracePt t="142168" x="4965700" y="6026150"/>
          <p14:tracePt t="142184" x="4953000" y="6026150"/>
          <p14:tracePt t="142201" x="4946650" y="6026150"/>
          <p14:tracePt t="142234" x="4921250" y="6026150"/>
          <p14:tracePt t="142251" x="4895850" y="6026150"/>
          <p14:tracePt t="142268" x="4883150" y="6026150"/>
          <p14:tracePt t="142284" x="4870450" y="6019800"/>
          <p14:tracePt t="142301" x="4851400" y="6013450"/>
          <p14:tracePt t="142318" x="4826000" y="6013450"/>
          <p14:tracePt t="142334" x="4800600" y="6013450"/>
          <p14:tracePt t="142351" x="4787900" y="6013450"/>
          <p14:tracePt t="142367" x="4775200" y="6013450"/>
          <p14:tracePt t="142385" x="4768850" y="6013450"/>
          <p14:tracePt t="142401" x="4756150" y="6013450"/>
          <p14:tracePt t="142418" x="4749800" y="6013450"/>
          <p14:tracePt t="142434" x="4724400" y="6013450"/>
          <p14:tracePt t="142451" x="4705350" y="6013450"/>
          <p14:tracePt t="142521" x="4699000" y="6013450"/>
          <p14:tracePt t="142532" x="4692650" y="6013450"/>
          <p14:tracePt t="142544" x="4686300" y="6013450"/>
          <p14:tracePt t="142557" x="4679950" y="6013450"/>
          <p14:tracePt t="142574" x="4679950" y="6007100"/>
          <p14:tracePt t="142584" x="4673600" y="6007100"/>
          <p14:tracePt t="142601" x="4660900" y="6007100"/>
          <p14:tracePt t="142617" x="4641850" y="6007100"/>
          <p14:tracePt t="142634" x="4610100" y="6007100"/>
          <p14:tracePt t="142651" x="4584700" y="6007100"/>
          <p14:tracePt t="142667" x="4572000" y="6007100"/>
          <p14:tracePt t="144509" x="4565650" y="6007100"/>
          <p14:tracePt t="144517" x="4552950" y="6007100"/>
          <p14:tracePt t="144525" x="4540250" y="6007100"/>
          <p14:tracePt t="144533" x="4527550" y="6007100"/>
          <p14:tracePt t="144550" x="4514850" y="6007100"/>
          <p14:tracePt t="144567" x="4502150" y="6007100"/>
          <p14:tracePt t="144583" x="4489450" y="6007100"/>
          <p14:tracePt t="144600" x="4470400" y="6019800"/>
          <p14:tracePt t="144617" x="4445000" y="6019800"/>
          <p14:tracePt t="144633" x="4419600" y="6026150"/>
          <p14:tracePt t="144650" x="4394200" y="6026150"/>
          <p14:tracePt t="144667" x="4368800" y="6032500"/>
          <p14:tracePt t="144683" x="4349750" y="6032500"/>
          <p14:tracePt t="144700" x="4337050" y="6032500"/>
          <p14:tracePt t="144717" x="4330700" y="6032500"/>
          <p14:tracePt t="144733" x="4311650" y="6038850"/>
          <p14:tracePt t="144750" x="4292600" y="6038850"/>
          <p14:tracePt t="144766" x="4260850" y="6038850"/>
          <p14:tracePt t="144783" x="4222750" y="6045200"/>
          <p14:tracePt t="144800" x="4178300" y="6051550"/>
          <p14:tracePt t="144816" x="4152900" y="6051550"/>
          <p14:tracePt t="144833" x="4133850" y="6051550"/>
          <p14:tracePt t="144866" x="4121150" y="6051550"/>
          <p14:tracePt t="144883" x="4102100" y="6051550"/>
          <p14:tracePt t="144900" x="4076700" y="6051550"/>
          <p14:tracePt t="144916" x="4051300" y="6051550"/>
          <p14:tracePt t="144933" x="4025900" y="6051550"/>
          <p14:tracePt t="144950" x="4006850" y="6051550"/>
          <p14:tracePt t="144966" x="4000500" y="6051550"/>
          <p14:tracePt t="144983" x="3981450" y="6051550"/>
          <p14:tracePt t="145000" x="3943350" y="6051550"/>
          <p14:tracePt t="145016" x="3917950" y="6038850"/>
          <p14:tracePt t="145033" x="3892550" y="6032500"/>
          <p14:tracePt t="147808" x="3898900" y="6032500"/>
          <p14:tracePt t="147832" x="3898900" y="6038850"/>
          <p14:tracePt t="147846" x="3905250" y="6038850"/>
          <p14:tracePt t="148125" x="3905250" y="6045200"/>
          <p14:tracePt t="148300" x="3911600" y="6045200"/>
          <p14:tracePt t="150563" x="3905250" y="6045200"/>
          <p14:tracePt t="150577" x="3898900" y="6045200"/>
          <p14:tracePt t="150653" x="3892550" y="6045200"/>
          <p14:tracePt t="150659" x="3886200" y="6045200"/>
          <p14:tracePt t="150683" x="3879850" y="6045200"/>
          <p14:tracePt t="150735" x="3873500" y="6045200"/>
          <p14:tracePt t="150745" x="3867150" y="6045200"/>
          <p14:tracePt t="150753" x="3860800" y="6045200"/>
          <p14:tracePt t="150764" x="3848100" y="6038850"/>
          <p14:tracePt t="150780" x="3841750" y="6032500"/>
          <p14:tracePt t="150797" x="3816350" y="6026150"/>
          <p14:tracePt t="150814" x="3790950" y="6019800"/>
          <p14:tracePt t="150830" x="3759200" y="6007100"/>
          <p14:tracePt t="150847" x="3733800" y="5994400"/>
          <p14:tracePt t="150864" x="3708400" y="5975350"/>
          <p14:tracePt t="150880" x="3676650" y="5956300"/>
          <p14:tracePt t="150897" x="3632200" y="5918200"/>
          <p14:tracePt t="150914" x="3556000" y="5822950"/>
          <p14:tracePt t="150931" x="3454400" y="5721350"/>
          <p14:tracePt t="150947" x="3365500" y="5664200"/>
          <p14:tracePt t="150964" x="3321050" y="5638800"/>
          <p14:tracePt t="150980" x="3181350" y="5511800"/>
          <p14:tracePt t="150997" x="3149600" y="5480050"/>
          <p14:tracePt t="151014" x="3124200" y="5454650"/>
          <p14:tracePt t="151030" x="3092450" y="5429250"/>
          <p14:tracePt t="151047" x="3067050" y="5365750"/>
          <p14:tracePt t="151064" x="3009900" y="5264150"/>
          <p14:tracePt t="151080" x="2844800" y="5086350"/>
          <p14:tracePt t="151097" x="2724150" y="4959350"/>
          <p14:tracePt t="151114" x="2603500" y="4819650"/>
          <p14:tracePt t="151130" x="2495550" y="4654550"/>
          <p14:tracePt t="151147" x="2432050" y="4514850"/>
          <p14:tracePt t="151164" x="2387600" y="4419600"/>
          <p14:tracePt t="151180" x="2330450" y="4318000"/>
          <p14:tracePt t="151197" x="2254250" y="4203700"/>
          <p14:tracePt t="151214" x="2178050" y="4095750"/>
          <p14:tracePt t="151216" x="2139950" y="4051300"/>
          <p14:tracePt t="151230" x="2082800" y="3987800"/>
          <p14:tracePt t="151247" x="2044700" y="3930650"/>
          <p14:tracePt t="151263" x="2025650" y="3905250"/>
          <p14:tracePt t="151280" x="2000250" y="3860800"/>
          <p14:tracePt t="151297" x="1974850" y="3797300"/>
          <p14:tracePt t="151314" x="1936750" y="3689350"/>
          <p14:tracePt t="151330" x="1866900" y="3543300"/>
          <p14:tracePt t="151347" x="1778000" y="3289300"/>
          <p14:tracePt t="151363" x="1746250" y="3168650"/>
          <p14:tracePt t="151380" x="1746250" y="3117850"/>
          <p14:tracePt t="151397" x="1746250" y="3079750"/>
          <p14:tracePt t="151413" x="1746250" y="3028950"/>
          <p14:tracePt t="151430" x="1746250" y="2952750"/>
          <p14:tracePt t="151447" x="1758950" y="2844800"/>
          <p14:tracePt t="151463" x="1784350" y="2736850"/>
          <p14:tracePt t="151480" x="1816100" y="2641600"/>
          <p14:tracePt t="151497" x="1828800" y="2616200"/>
          <p14:tracePt t="151513" x="1847850" y="2590800"/>
          <p14:tracePt t="151530" x="1866900" y="2571750"/>
          <p14:tracePt t="151547" x="1885950" y="2552700"/>
          <p14:tracePt t="151563" x="1911350" y="2540000"/>
          <p14:tracePt t="151580" x="1968500" y="2508250"/>
          <p14:tracePt t="151597" x="2012950" y="2501900"/>
          <p14:tracePt t="151613" x="2070100" y="2501900"/>
          <p14:tracePt t="151630" x="2159000" y="2501900"/>
          <p14:tracePt t="151647" x="2260600" y="2508250"/>
          <p14:tracePt t="151663" x="2330450" y="2514600"/>
          <p14:tracePt t="151680" x="2355850" y="2520950"/>
          <p14:tracePt t="151697" x="2381250" y="2533650"/>
          <p14:tracePt t="151713" x="2393950" y="2546350"/>
          <p14:tracePt t="151715" x="2393950" y="2552700"/>
          <p14:tracePt t="151730" x="2413000" y="2559050"/>
          <p14:tracePt t="151747" x="2425700" y="2571750"/>
          <p14:tracePt t="151763" x="2457450" y="2603500"/>
          <p14:tracePt t="151780" x="2482850" y="2628900"/>
          <p14:tracePt t="151797" x="2508250" y="2673350"/>
          <p14:tracePt t="151813" x="2540000" y="2698750"/>
          <p14:tracePt t="151830" x="2571750" y="2730500"/>
          <p14:tracePt t="151847" x="2578100" y="2743200"/>
          <p14:tracePt t="151863" x="2584450" y="2755900"/>
          <p14:tracePt t="151880" x="2616200" y="2800350"/>
          <p14:tracePt t="151897" x="2641600" y="2832100"/>
          <p14:tracePt t="151913" x="2673350" y="2870200"/>
          <p14:tracePt t="151930" x="2692400" y="2889250"/>
          <p14:tracePt t="151947" x="2692400" y="2895600"/>
          <p14:tracePt t="152011" x="2698750" y="2901950"/>
          <p14:tracePt t="152019" x="2705100" y="2901950"/>
          <p14:tracePt t="152198" x="2698750" y="2889250"/>
          <p14:tracePt t="152206" x="2686050" y="2882900"/>
          <p14:tracePt t="152215" x="2686050" y="2876550"/>
          <p14:tracePt t="152230" x="2667000" y="2851150"/>
          <p14:tracePt t="152246" x="2641600" y="2819400"/>
          <p14:tracePt t="152263" x="2628900" y="2787650"/>
          <p14:tracePt t="152280" x="2628900" y="2768600"/>
          <p14:tracePt t="152296" x="2635250" y="2743200"/>
          <p14:tracePt t="152313" x="2647950" y="2711450"/>
          <p14:tracePt t="152330" x="2660650" y="2686050"/>
          <p14:tracePt t="152408" x="2660650" y="2679700"/>
          <p14:tracePt t="152417" x="2667000" y="2667000"/>
          <p14:tracePt t="152424" x="2673350" y="2654300"/>
          <p14:tracePt t="152432" x="2679700" y="2641600"/>
          <p14:tracePt t="152446" x="2686050" y="2628900"/>
          <p14:tracePt t="152463" x="2705100" y="2584450"/>
          <p14:tracePt t="152941" x="2698750" y="2584450"/>
          <p14:tracePt t="152952" x="2692400" y="2584450"/>
          <p14:tracePt t="152959" x="2686050" y="2584450"/>
          <p14:tracePt t="152967" x="2673350" y="2584450"/>
          <p14:tracePt t="152979" x="2667000" y="2584450"/>
          <p14:tracePt t="152996" x="2660650" y="2584450"/>
          <p14:tracePt t="153014" x="2654300" y="2584450"/>
          <p14:tracePt t="153127" x="2641600" y="2584450"/>
          <p14:tracePt t="153316" x="2635250" y="2584450"/>
          <p14:tracePt t="153323" x="2622550" y="2597150"/>
          <p14:tracePt t="153331" x="2609850" y="2603500"/>
          <p14:tracePt t="153346" x="2603500" y="2609850"/>
          <p14:tracePt t="153385" x="2597150" y="2609850"/>
          <p14:tracePt t="153397" x="2590800" y="2616200"/>
          <p14:tracePt t="153404" x="2571750" y="2622550"/>
          <p14:tracePt t="153412" x="2565400" y="2622550"/>
          <p14:tracePt t="153429" x="2552700" y="2635250"/>
          <p14:tracePt t="153549" x="2546350" y="2641600"/>
          <p14:tracePt t="153561" x="2546350" y="2647950"/>
          <p14:tracePt t="153639" x="2540000" y="2647950"/>
          <p14:tracePt t="153651" x="2533650" y="2647950"/>
          <p14:tracePt t="153659" x="2520950" y="2647950"/>
          <p14:tracePt t="153675" x="2520950" y="2641600"/>
          <p14:tracePt t="154379" x="2514600" y="2647950"/>
          <p14:tracePt t="154385" x="2508250" y="2647950"/>
          <p14:tracePt t="154502" x="2501900" y="2647950"/>
          <p14:tracePt t="154511" x="2495550" y="2660650"/>
          <p14:tracePt t="154519" x="2489200" y="2673350"/>
          <p14:tracePt t="154529" x="2489200" y="2679700"/>
          <p14:tracePt t="154596" x="2482850" y="2686050"/>
          <p14:tracePt t="154604" x="2476500" y="2698750"/>
          <p14:tracePt t="154612" x="2470150" y="2711450"/>
          <p14:tracePt t="154629" x="2451100" y="2743200"/>
          <p14:tracePt t="154645" x="2438400" y="2762250"/>
          <p14:tracePt t="154662" x="2432050" y="2774950"/>
          <p14:tracePt t="154905" x="2425700" y="2774950"/>
          <p14:tracePt t="154925" x="2419350" y="2774950"/>
          <p14:tracePt t="155495" x="2419350" y="2781300"/>
          <p14:tracePt t="155720" x="2413000" y="2794000"/>
          <p14:tracePt t="155733" x="2406650" y="2800350"/>
          <p14:tracePt t="155740" x="2400300" y="2813050"/>
          <p14:tracePt t="155749" x="2400300" y="2825750"/>
          <p14:tracePt t="155761" x="2393950" y="2838450"/>
          <p14:tracePt t="155778" x="2381250" y="2870200"/>
          <p14:tracePt t="155826" x="2381250" y="2876550"/>
          <p14:tracePt t="155839" x="2381250" y="2882900"/>
          <p14:tracePt t="155847" x="2381250" y="2901950"/>
          <p14:tracePt t="155862" x="2387600" y="2952750"/>
          <p14:tracePt t="155878" x="2387600" y="3028950"/>
          <p14:tracePt t="155895" x="2387600" y="3092450"/>
          <p14:tracePt t="155911" x="2387600" y="3136900"/>
          <p14:tracePt t="155928" x="2393950" y="3162300"/>
          <p14:tracePt t="155945" x="2393950" y="3175000"/>
          <p14:tracePt t="155961" x="2393950" y="3187700"/>
          <p14:tracePt t="155978" x="2400300" y="3206750"/>
          <p14:tracePt t="155995" x="2413000" y="3225800"/>
          <p14:tracePt t="156011" x="2425700" y="3251200"/>
          <p14:tracePt t="156028" x="2438400" y="3276600"/>
          <p14:tracePt t="156045" x="2444750" y="3302000"/>
          <p14:tracePt t="156061" x="2451100" y="3314700"/>
          <p14:tracePt t="156078" x="2451100" y="3321050"/>
          <p14:tracePt t="156095" x="2470150" y="3340100"/>
          <p14:tracePt t="156111" x="2489200" y="3371850"/>
          <p14:tracePt t="156128" x="2501900" y="3397250"/>
          <p14:tracePt t="156145" x="2514600" y="3416300"/>
          <p14:tracePt t="156161" x="2520950" y="3429000"/>
          <p14:tracePt t="156178" x="2520950" y="3435350"/>
          <p14:tracePt t="157323" x="2520950" y="3441700"/>
          <p14:tracePt t="157337" x="2520950" y="3448050"/>
          <p14:tracePt t="158574" x="2520950" y="3454400"/>
          <p14:tracePt t="158583" x="2514600" y="3454400"/>
          <p14:tracePt t="158657" x="2514600" y="3460750"/>
          <p14:tracePt t="159485" x="2508250" y="3460750"/>
          <p14:tracePt t="159501" x="2501900" y="3460750"/>
          <p14:tracePt t="159517" x="2495550" y="3460750"/>
          <p14:tracePt t="159803" x="2489200" y="3467100"/>
          <p14:tracePt t="159813" x="2482850" y="3473450"/>
          <p14:tracePt t="159821" x="2476500" y="3479800"/>
          <p14:tracePt t="159829" x="2463800" y="3486150"/>
          <p14:tracePt t="159843" x="2451100" y="3492500"/>
          <p14:tracePt t="159860" x="2444750" y="3498850"/>
          <p14:tracePt t="162086" x="2451100" y="3498850"/>
          <p14:tracePt t="162095" x="2457450" y="3498850"/>
          <p14:tracePt t="162103" x="2463800" y="3492500"/>
          <p14:tracePt t="162111" x="2476500" y="3492500"/>
          <p14:tracePt t="162125" x="2482850" y="3479800"/>
          <p14:tracePt t="164239" x="2489200" y="3486150"/>
          <p14:tracePt t="164247" x="2495550" y="3498850"/>
          <p14:tracePt t="164457" x="2489200" y="3486150"/>
          <p14:tracePt t="164465" x="2470150" y="3460750"/>
          <p14:tracePt t="164474" x="2457450" y="3429000"/>
          <p14:tracePt t="164491" x="2425700" y="3397250"/>
          <p14:tracePt t="164508" x="2413000" y="3371850"/>
          <p14:tracePt t="164524" x="2400300" y="3352800"/>
          <p14:tracePt t="164541" x="2393950" y="3340100"/>
          <p14:tracePt t="164558" x="2387600" y="3314700"/>
          <p14:tracePt t="164574" x="2387600" y="3276600"/>
          <p14:tracePt t="164591" x="2400300" y="3238500"/>
          <p14:tracePt t="164608" x="2400300" y="3232150"/>
          <p14:tracePt t="164624" x="2400300" y="3225800"/>
          <p14:tracePt t="164641" x="2400300" y="3219450"/>
          <p14:tracePt t="164657" x="2400300" y="3206750"/>
          <p14:tracePt t="164674" x="2400300" y="3194050"/>
          <p14:tracePt t="164691" x="2400300" y="3155950"/>
          <p14:tracePt t="164707" x="2406650" y="3136900"/>
          <p14:tracePt t="164724" x="2413000" y="3111500"/>
          <p14:tracePt t="164741" x="2425700" y="3086100"/>
          <p14:tracePt t="164757" x="2425700" y="3073400"/>
          <p14:tracePt t="164774" x="2432050" y="3067050"/>
          <p14:tracePt t="164791" x="2432050" y="3041650"/>
          <p14:tracePt t="164807" x="2438400" y="3009900"/>
          <p14:tracePt t="164824" x="2463800" y="2971800"/>
          <p14:tracePt t="164841" x="2476500" y="2952750"/>
          <p14:tracePt t="164857" x="2482850" y="2933700"/>
          <p14:tracePt t="164874" x="2489200" y="2914650"/>
          <p14:tracePt t="164891" x="2495550" y="2901950"/>
          <p14:tracePt t="164907" x="2495550" y="2882900"/>
          <p14:tracePt t="164924" x="2508250" y="2857500"/>
          <p14:tracePt t="164941" x="2533650" y="2825750"/>
          <p14:tracePt t="164957" x="2565400" y="2794000"/>
          <p14:tracePt t="164974" x="2603500" y="2768600"/>
          <p14:tracePt t="164991" x="2635250" y="2743200"/>
          <p14:tracePt t="165007" x="2660650" y="2730500"/>
          <p14:tracePt t="165024" x="2667000" y="2724150"/>
          <p14:tracePt t="165108" x="2673350" y="2717800"/>
          <p14:tracePt t="165117" x="2679700" y="2711450"/>
          <p14:tracePt t="165124" x="2692400" y="2705100"/>
          <p14:tracePt t="165141" x="2724150" y="2679700"/>
          <p14:tracePt t="165157" x="2736850" y="2660650"/>
          <p14:tracePt t="165174" x="2743200" y="2647950"/>
          <p14:tracePt t="165190" x="2749550" y="2635250"/>
          <p14:tracePt t="165207" x="2755900" y="2628900"/>
          <p14:tracePt t="165255" x="2762250" y="2628900"/>
          <p14:tracePt t="165265" x="2768600" y="2622550"/>
          <p14:tracePt t="165274" x="2774950" y="2616200"/>
          <p14:tracePt t="165290" x="2781300" y="2609850"/>
          <p14:tracePt t="165307" x="2787650" y="2603500"/>
          <p14:tracePt t="165324" x="2806700" y="2584450"/>
          <p14:tracePt t="165341" x="2832100" y="2559050"/>
          <p14:tracePt t="165357" x="2857500" y="2533650"/>
          <p14:tracePt t="165374" x="2876550" y="2527300"/>
          <p14:tracePt t="165468" x="2882900" y="2520950"/>
          <p14:tracePt t="165476" x="2895600" y="2508250"/>
          <p14:tracePt t="165485" x="2908300" y="2495550"/>
          <p14:tracePt t="165493" x="2921000" y="2482850"/>
          <p14:tracePt t="165507" x="2933700" y="2470150"/>
          <p14:tracePt t="165524" x="2933700" y="2463800"/>
          <p14:tracePt t="165581" x="2940050" y="2463800"/>
          <p14:tracePt t="165592" x="2946400" y="2457450"/>
          <p14:tracePt t="165601" x="2952750" y="2451100"/>
          <p14:tracePt t="165610" x="2971800" y="2438400"/>
          <p14:tracePt t="165624" x="2978150" y="2432050"/>
          <p14:tracePt t="165640" x="2997200" y="2425700"/>
          <p14:tracePt t="165657" x="3028950" y="2393950"/>
          <p14:tracePt t="165805" x="3041650" y="2381250"/>
          <p14:tracePt t="165813" x="3054350" y="2374900"/>
          <p14:tracePt t="165821" x="3067050" y="2355850"/>
          <p14:tracePt t="165829" x="3079750" y="2355850"/>
          <p14:tracePt t="165840" x="3086100" y="2355850"/>
          <p14:tracePt t="165890" x="3092450" y="2355850"/>
          <p14:tracePt t="165913" x="3098800" y="2349500"/>
          <p14:tracePt t="165920" x="3111500" y="2343150"/>
          <p14:tracePt t="165929" x="3124200" y="2330450"/>
          <p14:tracePt t="165940" x="3143250" y="2324100"/>
          <p14:tracePt t="165957" x="3187700" y="2305050"/>
          <p14:tracePt t="165974" x="3232150" y="2298700"/>
          <p14:tracePt t="165990" x="3244850" y="2298700"/>
          <p14:tracePt t="166038" x="3251200" y="2298700"/>
          <p14:tracePt t="166062" x="3251200" y="2292350"/>
          <p14:tracePt t="166070" x="3263900" y="2292350"/>
          <p14:tracePt t="166077" x="3276600" y="2292350"/>
          <p14:tracePt t="166090" x="3289300" y="2292350"/>
          <p14:tracePt t="166107" x="3314700" y="2286000"/>
          <p14:tracePt t="166123" x="3346450" y="2273300"/>
          <p14:tracePt t="166140" x="3384550" y="2260600"/>
          <p14:tracePt t="166157" x="3390900" y="2260600"/>
          <p14:tracePt t="166173" x="3390900" y="2254250"/>
          <p14:tracePt t="166207" x="3403600" y="2254250"/>
          <p14:tracePt t="166223" x="3422650" y="2254250"/>
          <p14:tracePt t="166240" x="3441700" y="2254250"/>
          <p14:tracePt t="166257" x="3467100" y="2254250"/>
          <p14:tracePt t="166274" x="3492500" y="2254250"/>
          <p14:tracePt t="166290" x="3517900" y="2247900"/>
          <p14:tracePt t="166307" x="3530600" y="2247900"/>
          <p14:tracePt t="166323" x="3536950" y="2247900"/>
          <p14:tracePt t="166371" x="3543300" y="2247900"/>
          <p14:tracePt t="166379" x="3562350" y="2247900"/>
          <p14:tracePt t="166390" x="3581400" y="2247900"/>
          <p14:tracePt t="166407" x="3625850" y="2266950"/>
          <p14:tracePt t="166423" x="3670300" y="2279650"/>
          <p14:tracePt t="166440" x="3721100" y="2292350"/>
          <p14:tracePt t="166457" x="3746500" y="2298700"/>
          <p14:tracePt t="166473" x="3765550" y="2305050"/>
          <p14:tracePt t="166490" x="3790950" y="2311400"/>
          <p14:tracePt t="166507" x="3803650" y="2324100"/>
          <p14:tracePt t="166523" x="3835400" y="2343150"/>
          <p14:tracePt t="166540" x="3860800" y="2368550"/>
          <p14:tracePt t="166557" x="3898900" y="2393950"/>
          <p14:tracePt t="166573" x="3917950" y="2400300"/>
          <p14:tracePt t="166590" x="3943350" y="2406650"/>
          <p14:tracePt t="166607" x="3949700" y="2406650"/>
          <p14:tracePt t="166640" x="3968750" y="2413000"/>
          <p14:tracePt t="166657" x="3994150" y="2438400"/>
          <p14:tracePt t="166673" x="4019550" y="2470150"/>
          <p14:tracePt t="166690" x="4038600" y="2482850"/>
          <p14:tracePt t="166707" x="4051300" y="2482850"/>
          <p14:tracePt t="166723" x="4064000" y="2489200"/>
          <p14:tracePt t="166740" x="4070350" y="2489200"/>
          <p14:tracePt t="166757" x="4089400" y="2495550"/>
          <p14:tracePt t="166773" x="4114800" y="2514600"/>
          <p14:tracePt t="166790" x="4140200" y="2540000"/>
          <p14:tracePt t="166807" x="4159250" y="2546350"/>
          <p14:tracePt t="166855" x="4165600" y="2546350"/>
          <p14:tracePt t="166878" x="4171950" y="2552700"/>
          <p14:tracePt t="166890" x="4178300" y="2559050"/>
          <p14:tracePt t="166897" x="4184650" y="2565400"/>
          <p14:tracePt t="166906" x="4197350" y="2578100"/>
          <p14:tracePt t="166923" x="4216400" y="2584450"/>
          <p14:tracePt t="166940" x="4222750" y="2590800"/>
          <p14:tracePt t="166973" x="4229100" y="2597150"/>
          <p14:tracePt t="166990" x="4248150" y="2597150"/>
          <p14:tracePt t="167006" x="4273550" y="2603500"/>
          <p14:tracePt t="167023" x="4305300" y="2622550"/>
          <p14:tracePt t="167040" x="4324350" y="2635250"/>
          <p14:tracePt t="167056" x="4337050" y="2641600"/>
          <p14:tracePt t="167073" x="4343400" y="2647950"/>
          <p14:tracePt t="167106" x="4349750" y="2654300"/>
          <p14:tracePt t="167140" x="4356100" y="2654300"/>
          <p14:tracePt t="167156" x="4368800" y="2667000"/>
          <p14:tracePt t="167173" x="4375150" y="2679700"/>
          <p14:tracePt t="167190" x="4387850" y="2679700"/>
          <p14:tracePt t="167206" x="4400550" y="2686050"/>
          <p14:tracePt t="167277" x="4400550" y="2692400"/>
          <p14:tracePt t="167286" x="4400550" y="2698750"/>
          <p14:tracePt t="167295" x="4406900" y="2711450"/>
          <p14:tracePt t="167306" x="4406900" y="2724150"/>
          <p14:tracePt t="167323" x="4406900" y="2749550"/>
          <p14:tracePt t="167340" x="4406900" y="2762250"/>
          <p14:tracePt t="167356" x="4406900" y="2768600"/>
          <p14:tracePt t="167389" x="4406900" y="2774950"/>
          <p14:tracePt t="167406" x="4406900" y="2781300"/>
          <p14:tracePt t="167423" x="4406900" y="2787650"/>
          <p14:tracePt t="167440" x="4406900" y="2794000"/>
          <p14:tracePt t="167466" x="4406900" y="2800350"/>
          <p14:tracePt t="167482" x="4406900" y="2806700"/>
          <p14:tracePt t="167491" x="4406900" y="2819400"/>
          <p14:tracePt t="167506" x="4394200" y="2838450"/>
          <p14:tracePt t="167523" x="4387850" y="2863850"/>
          <p14:tracePt t="167540" x="4375150" y="2882900"/>
          <p14:tracePt t="167613" x="4368800" y="2895600"/>
          <p14:tracePt t="167623" x="4362450" y="2895600"/>
          <p14:tracePt t="167631" x="4356100" y="2901950"/>
          <p14:tracePt t="167639" x="4343400" y="2914650"/>
          <p14:tracePt t="167656" x="4324350" y="2940050"/>
          <p14:tracePt t="167673" x="4298950" y="2965450"/>
          <p14:tracePt t="167689" x="4273550" y="2978150"/>
          <p14:tracePt t="167706" x="4260850" y="2978150"/>
          <p14:tracePt t="167723" x="4248150" y="2978150"/>
          <p14:tracePt t="167739" x="4229100" y="2990850"/>
          <p14:tracePt t="167756" x="4191000" y="3016250"/>
          <p14:tracePt t="167773" x="4152900" y="3041650"/>
          <p14:tracePt t="167789" x="4108450" y="3054350"/>
          <p14:tracePt t="167806" x="4038600" y="3073400"/>
          <p14:tracePt t="167823" x="3975100" y="3079750"/>
          <p14:tracePt t="167839" x="3943350" y="3086100"/>
          <p14:tracePt t="167856" x="3860800" y="3111500"/>
          <p14:tracePt t="167873" x="3752850" y="3124200"/>
          <p14:tracePt t="167889" x="3651250" y="3136900"/>
          <p14:tracePt t="167906" x="3543300" y="3124200"/>
          <p14:tracePt t="167923" x="3492500" y="3098800"/>
          <p14:tracePt t="167939" x="3486150" y="3098800"/>
          <p14:tracePt t="167956" x="3486150" y="3092450"/>
          <p14:tracePt t="167973" x="3479800" y="3079750"/>
          <p14:tracePt t="167989" x="3473450" y="3060700"/>
          <p14:tracePt t="168006" x="3473450" y="3054350"/>
          <p14:tracePt t="168154" x="3486150" y="3054350"/>
          <p14:tracePt t="168162" x="3492500" y="3067050"/>
          <p14:tracePt t="168178" x="3492500" y="3073400"/>
          <p14:tracePt t="168189" x="3498850" y="3079750"/>
          <p14:tracePt t="168206" x="3505200" y="3092450"/>
          <p14:tracePt t="168222" x="3511550" y="3092450"/>
          <p14:tracePt t="168270" x="3517900" y="3098800"/>
          <p14:tracePt t="168278" x="3530600" y="3111500"/>
          <p14:tracePt t="168286" x="3543300" y="3124200"/>
          <p14:tracePt t="168295" x="3549650" y="3130550"/>
          <p14:tracePt t="168307" x="3556000" y="3130550"/>
          <p14:tracePt t="168323" x="3556000" y="3136900"/>
          <p14:tracePt t="168360" x="3556000" y="3143250"/>
          <p14:tracePt t="168372" x="3568700" y="3149600"/>
          <p14:tracePt t="168381" x="3587750" y="3168650"/>
          <p14:tracePt t="168389" x="3600450" y="3194050"/>
          <p14:tracePt t="168406" x="3632200" y="3257550"/>
          <p14:tracePt t="168422" x="3663950" y="3352800"/>
          <p14:tracePt t="168439" x="3695700" y="3460750"/>
          <p14:tracePt t="168456" x="3695700" y="3562350"/>
          <p14:tracePt t="168472" x="3689350" y="3619500"/>
          <p14:tracePt t="168489" x="3683000" y="3676650"/>
          <p14:tracePt t="168506" x="3670300" y="3778250"/>
          <p14:tracePt t="168523" x="3663950" y="3860800"/>
          <p14:tracePt t="168539" x="3638550" y="3892550"/>
          <p14:tracePt t="168556" x="3632200" y="3917950"/>
          <p14:tracePt t="168572" x="3632200" y="3924300"/>
          <p14:tracePt t="168621" x="3632200" y="3937000"/>
          <p14:tracePt t="168627" x="3625850" y="3949700"/>
          <p14:tracePt t="168639" x="3625850" y="3968750"/>
          <p14:tracePt t="168656" x="3619500" y="4000500"/>
          <p14:tracePt t="168672" x="3606800" y="4032250"/>
          <p14:tracePt t="168749" x="3606800" y="4038600"/>
          <p14:tracePt t="168757" x="3606800" y="4051300"/>
          <p14:tracePt t="168763" x="3606800" y="4070350"/>
          <p14:tracePt t="168772" x="3606800" y="4083050"/>
          <p14:tracePt t="168789" x="3606800" y="4108450"/>
          <p14:tracePt t="168806" x="3606800" y="4114800"/>
          <p14:tracePt t="168868" x="3600450" y="4114800"/>
          <p14:tracePt t="168877" x="3594100" y="4127500"/>
          <p14:tracePt t="168889" x="3587750" y="4133850"/>
          <p14:tracePt t="168906" x="3581400" y="4159250"/>
          <p14:tracePt t="168922" x="3575050" y="4165600"/>
          <p14:tracePt t="168982" x="3568700" y="4171950"/>
          <p14:tracePt t="168991" x="3556000" y="4184650"/>
          <p14:tracePt t="168997" x="3543300" y="4197350"/>
          <p14:tracePt t="169005" x="3530600" y="4210050"/>
          <p14:tracePt t="169022" x="3505200" y="4229100"/>
          <p14:tracePt t="169039" x="3498850" y="4248150"/>
          <p14:tracePt t="169055" x="3492500" y="4248150"/>
          <p14:tracePt t="169072" x="3492500" y="4260850"/>
          <p14:tracePt t="169089" x="3473450" y="4286250"/>
          <p14:tracePt t="169106" x="3460750" y="4298950"/>
          <p14:tracePt t="169122" x="3448050" y="4337050"/>
          <p14:tracePt t="169139" x="3448050" y="4362450"/>
          <p14:tracePt t="169155" x="3467100" y="4394200"/>
          <p14:tracePt t="169172" x="3473450" y="4419600"/>
          <p14:tracePt t="169189" x="3473450" y="4451350"/>
          <p14:tracePt t="169205" x="3498850" y="4489450"/>
          <p14:tracePt t="169222" x="3556000" y="4616450"/>
          <p14:tracePt t="169239" x="3644900" y="4832350"/>
          <p14:tracePt t="169255" x="3663950" y="4889500"/>
          <p14:tracePt t="169272" x="3708400" y="5035550"/>
          <p14:tracePt t="169289" x="3733800" y="5092700"/>
          <p14:tracePt t="169305" x="3765550" y="5118100"/>
          <p14:tracePt t="169322" x="3790950" y="5162550"/>
          <p14:tracePt t="169339" x="3822700" y="5213350"/>
          <p14:tracePt t="169355" x="3873500" y="5302250"/>
          <p14:tracePt t="169372" x="3956050" y="5435600"/>
          <p14:tracePt t="169389" x="3987800" y="5461000"/>
          <p14:tracePt t="169405" x="4038600" y="5518150"/>
          <p14:tracePt t="169422" x="4070350" y="5562600"/>
          <p14:tracePt t="169439" x="4095750" y="5588000"/>
          <p14:tracePt t="169455" x="4121150" y="5626100"/>
          <p14:tracePt t="169472" x="4146550" y="5676900"/>
          <p14:tracePt t="169489" x="4171950" y="5727700"/>
          <p14:tracePt t="169505" x="4203700" y="5797550"/>
          <p14:tracePt t="169522" x="4216400" y="5835650"/>
          <p14:tracePt t="169539" x="4222750" y="5842000"/>
          <p14:tracePt t="169555" x="4229100" y="5861050"/>
          <p14:tracePt t="169572" x="4241800" y="5886450"/>
          <p14:tracePt t="169589" x="4260850" y="5924550"/>
          <p14:tracePt t="169605" x="4279900" y="5962650"/>
          <p14:tracePt t="169622" x="4311650" y="6000750"/>
          <p14:tracePt t="169638" x="4324350" y="6038850"/>
          <p14:tracePt t="169655" x="4330700" y="6064250"/>
          <p14:tracePt t="169672" x="4337050" y="6070600"/>
          <p14:tracePt t="169688" x="4337050" y="6089650"/>
          <p14:tracePt t="169705" x="4337050" y="6108700"/>
          <p14:tracePt t="169722" x="4349750" y="6127750"/>
          <p14:tracePt t="169738" x="4356100" y="6159500"/>
          <p14:tracePt t="169755" x="4356100" y="6184900"/>
          <p14:tracePt t="169772" x="4356100" y="6197600"/>
          <p14:tracePt t="169788" x="4356100" y="6203950"/>
          <p14:tracePt t="169848" x="4356100" y="6210300"/>
          <p14:tracePt t="169856" x="4356100" y="6216650"/>
          <p14:tracePt t="169885" x="4356100" y="6223000"/>
          <p14:tracePt t="169891" x="4343400" y="6235700"/>
          <p14:tracePt t="169898" x="4337050" y="6248400"/>
          <p14:tracePt t="169951" x="4337050" y="6254750"/>
          <p14:tracePt t="169960" x="4337050" y="6261100"/>
          <p14:tracePt t="169967" x="4337050" y="6267450"/>
          <p14:tracePt t="169975" x="4337050" y="6273800"/>
          <p14:tracePt t="170049" x="4337050" y="6280150"/>
          <p14:tracePt t="170059" x="4343400" y="6280150"/>
          <p14:tracePt t="170067" x="4343400" y="6292850"/>
          <p14:tracePt t="170075" x="4343400" y="6305550"/>
          <p14:tracePt t="170088" x="4343400" y="6318250"/>
          <p14:tracePt t="170105" x="4330700" y="6343650"/>
          <p14:tracePt t="170122" x="4318000" y="6356350"/>
          <p14:tracePt t="170138" x="4318000" y="6362700"/>
          <p14:tracePt t="170219" x="4318000" y="6369050"/>
          <p14:tracePt t="170443" x="4318000" y="6375400"/>
          <p14:tracePt t="171201" x="4318000" y="6369050"/>
          <p14:tracePt t="171209" x="4318000" y="6362700"/>
          <p14:tracePt t="171297" x="4324350" y="6356350"/>
          <p14:tracePt t="171313" x="4324350" y="6350000"/>
          <p14:tracePt t="171325" x="4330700" y="6350000"/>
          <p14:tracePt t="171469" x="4330700" y="6343650"/>
          <p14:tracePt t="171520" x="4337050" y="6343650"/>
          <p14:tracePt t="171582" x="4343400" y="6343650"/>
          <p14:tracePt t="171590" x="4343400" y="6337300"/>
          <p14:tracePt t="171602" x="4343400" y="6330950"/>
          <p14:tracePt t="171611" x="4349750" y="6324600"/>
          <p14:tracePt t="171735" x="4349750" y="6318250"/>
          <p14:tracePt t="171837" x="4356100" y="6311900"/>
          <p14:tracePt t="171848" x="4362450" y="6305550"/>
          <p14:tracePt t="171857" x="4368800" y="6305550"/>
          <p14:tracePt t="171871" x="4387850" y="6292850"/>
          <p14:tracePt t="171973" x="4394200" y="6286500"/>
          <p14:tracePt t="171984" x="4394200" y="6280150"/>
          <p14:tracePt t="171993" x="4400550" y="6273800"/>
          <p14:tracePt t="172004" x="4406900" y="6267450"/>
          <p14:tracePt t="172021" x="4413250" y="6267450"/>
          <p14:tracePt t="172037" x="4413250" y="6261100"/>
          <p14:tracePt t="172054" x="4419600" y="6254750"/>
          <p14:tracePt t="172160" x="4425950" y="6248400"/>
          <p14:tracePt t="172177" x="4432300" y="6242050"/>
          <p14:tracePt t="172184" x="4432300" y="6229350"/>
          <p14:tracePt t="172197" x="4438650" y="6229350"/>
          <p14:tracePt t="172237" x="4438650" y="6223000"/>
          <p14:tracePt t="172297" x="4438650" y="6216650"/>
          <p14:tracePt t="172309" x="4445000" y="6210300"/>
          <p14:tracePt t="172316" x="4445000" y="6203950"/>
          <p14:tracePt t="172325" x="4445000" y="6197600"/>
          <p14:tracePt t="172337" x="4451350" y="6191250"/>
          <p14:tracePt t="172354" x="4451350" y="6184900"/>
          <p14:tracePt t="172371" x="4457700" y="6178550"/>
          <p14:tracePt t="172387" x="4457700" y="6172200"/>
          <p14:tracePt t="172404" x="4457700" y="6159500"/>
          <p14:tracePt t="172468" x="4457700" y="6146800"/>
          <p14:tracePt t="172488" x="4457700" y="6140450"/>
          <p14:tracePt t="173267" x="4457700" y="6134100"/>
          <p14:tracePt t="173411" x="4464050" y="6127750"/>
          <p14:tracePt t="173431" x="4464050" y="6121400"/>
          <p14:tracePt t="173441" x="4470400" y="6121400"/>
          <p14:tracePt t="173453" x="4470400" y="6115050"/>
          <p14:tracePt t="173461" x="4470400" y="6108700"/>
          <p14:tracePt t="173470" x="4470400" y="6102350"/>
          <p14:tracePt t="173487" x="4483100" y="6089650"/>
          <p14:tracePt t="173504" x="4483100" y="6083300"/>
          <p14:tracePt t="173595" x="4483100" y="6076950"/>
          <p14:tracePt t="173620" x="4483100" y="6070600"/>
          <p14:tracePt t="173633" x="4489450" y="6064250"/>
          <p14:tracePt t="173870" x="4495800" y="6051550"/>
          <p14:tracePt t="174914" x="4495800" y="6045200"/>
          <p14:tracePt t="174929" x="4489450" y="6045200"/>
          <p14:tracePt t="174937" x="4483100" y="6038850"/>
          <p14:tracePt t="174944" x="4483100" y="6032500"/>
          <p14:tracePt t="174953" x="4476750" y="6026150"/>
          <p14:tracePt t="174970" x="4476750" y="6019800"/>
          <p14:tracePt t="175112" x="4483100" y="6019800"/>
          <p14:tracePt t="175215" x="4489450" y="6019800"/>
          <p14:tracePt t="175247" x="4495800" y="6019800"/>
          <p14:tracePt t="175333" x="4502150" y="6019800"/>
          <p14:tracePt t="175359" x="4508500" y="6019800"/>
          <p14:tracePt t="175398" x="4514850" y="6019800"/>
          <p14:tracePt t="177387" x="4514850" y="6007100"/>
          <p14:tracePt t="177395" x="4514850" y="5969000"/>
          <p14:tracePt t="177403" x="4521200" y="5930900"/>
          <p14:tracePt t="177418" x="4546600" y="5842000"/>
          <p14:tracePt t="177435" x="4559300" y="5753100"/>
          <p14:tracePt t="177452" x="4572000" y="5683250"/>
          <p14:tracePt t="177468" x="4572000" y="5632450"/>
          <p14:tracePt t="177485" x="4572000" y="5613400"/>
          <p14:tracePt t="177502" x="4572000" y="5594350"/>
          <p14:tracePt t="177518" x="4572000" y="5562600"/>
          <p14:tracePt t="177535" x="4559300" y="5334000"/>
          <p14:tracePt t="177552" x="4559300" y="5060950"/>
          <p14:tracePt t="177568" x="4565650" y="4845050"/>
          <p14:tracePt t="177585" x="4565650" y="4718050"/>
          <p14:tracePt t="177602" x="4572000" y="4667250"/>
          <p14:tracePt t="177618" x="4572000" y="4654550"/>
          <p14:tracePt t="177657" x="4572000" y="4635500"/>
          <p14:tracePt t="177668" x="4552950" y="4584700"/>
          <p14:tracePt t="177685" x="4514850" y="4451350"/>
          <p14:tracePt t="177702" x="4476750" y="4279900"/>
          <p14:tracePt t="177719" x="4464050" y="4102100"/>
          <p14:tracePt t="177720" x="4476750" y="4025900"/>
          <p14:tracePt t="177735" x="4514850" y="3924300"/>
          <p14:tracePt t="177752" x="4521200" y="3898900"/>
          <p14:tracePt t="177785" x="4521200" y="3886200"/>
          <p14:tracePt t="177801" x="4521200" y="3867150"/>
          <p14:tracePt t="177818" x="4521200" y="3797300"/>
          <p14:tracePt t="177835" x="4527550" y="3702050"/>
          <p14:tracePt t="177852" x="4527550" y="3575050"/>
          <p14:tracePt t="177868" x="4527550" y="3517900"/>
          <p14:tracePt t="177885" x="4527550" y="3498850"/>
          <p14:tracePt t="177901" x="4527550" y="3492500"/>
          <p14:tracePt t="177935" x="4527550" y="3486150"/>
          <p14:tracePt t="177952" x="4527550" y="3448050"/>
          <p14:tracePt t="177968" x="4546600" y="3416300"/>
          <p14:tracePt t="177985" x="4552950" y="3378200"/>
          <p14:tracePt t="178001" x="4552950" y="3371850"/>
          <p14:tracePt t="178035" x="4552950" y="3365500"/>
          <p14:tracePt t="178051" x="4546600" y="3346450"/>
          <p14:tracePt t="178068" x="4546600" y="3321050"/>
          <p14:tracePt t="178085" x="4546600" y="3295650"/>
          <p14:tracePt t="178101" x="4546600" y="3270250"/>
          <p14:tracePt t="178118" x="4552950" y="3263900"/>
          <p14:tracePt t="178135" x="4552950" y="3257550"/>
          <p14:tracePt t="178151" x="4552950" y="3238500"/>
          <p14:tracePt t="178168" x="4540250" y="3194050"/>
          <p14:tracePt t="178185" x="4540250" y="3168650"/>
          <p14:tracePt t="178201" x="4540250" y="3143250"/>
          <p14:tracePt t="178218" x="4546600" y="3117850"/>
          <p14:tracePt t="178235" x="4546600" y="3111500"/>
          <p14:tracePt t="178268" x="4546600" y="3105150"/>
          <p14:tracePt t="178277" x="4546600" y="3092450"/>
          <p14:tracePt t="178285" x="4540250" y="3079750"/>
          <p14:tracePt t="178301" x="4540250" y="3048000"/>
          <p14:tracePt t="178318" x="4559300" y="3016250"/>
          <p14:tracePt t="178335" x="4578350" y="2990850"/>
          <p14:tracePt t="178351" x="4584700" y="2952750"/>
          <p14:tracePt t="178368" x="4597400" y="2921000"/>
          <p14:tracePt t="178385" x="4597400" y="2908300"/>
          <p14:tracePt t="178453" x="4597400" y="2901950"/>
          <p14:tracePt t="178461" x="4603750" y="2882900"/>
          <p14:tracePt t="178469" x="4603750" y="2876550"/>
          <p14:tracePt t="178484" x="4603750" y="2851150"/>
          <p14:tracePt t="178501" x="4603750" y="2844800"/>
          <p14:tracePt t="178616" x="4603750" y="2838450"/>
          <p14:tracePt t="178629" x="4597400" y="2832100"/>
          <p14:tracePt t="178647" x="4597400" y="2825750"/>
          <p14:tracePt t="178656" x="4597400" y="2819400"/>
          <p14:tracePt t="178668" x="4610100" y="2813050"/>
          <p14:tracePt t="178684" x="4610100" y="2800350"/>
          <p14:tracePt t="178701" x="4616450" y="2800350"/>
          <p14:tracePt t="178777" x="4622800" y="2800350"/>
          <p14:tracePt t="178789" x="4629150" y="2800350"/>
          <p14:tracePt t="178795" x="4635500" y="2800350"/>
          <p14:tracePt t="178803" x="4641850" y="2800350"/>
          <p14:tracePt t="178818" x="4648200" y="2800350"/>
          <p14:tracePt t="178851" x="4654550" y="2800350"/>
          <p14:tracePt t="178859" x="4667250" y="2800350"/>
          <p14:tracePt t="178868" x="4673600" y="2800350"/>
          <p14:tracePt t="178885" x="4699000" y="2794000"/>
          <p14:tracePt t="178901" x="4711700" y="2787650"/>
          <p14:tracePt t="178999" x="4718050" y="2787650"/>
          <p14:tracePt t="179011" x="4718050" y="2781300"/>
          <p14:tracePt t="179085" x="4724400" y="2781300"/>
          <p14:tracePt t="179101" x="4730750" y="2787650"/>
          <p14:tracePt t="179109" x="4737100" y="2794000"/>
          <p14:tracePt t="179178" x="4743450" y="2800350"/>
          <p14:tracePt t="179195" x="4749800" y="2806700"/>
          <p14:tracePt t="179203" x="4756150" y="2819400"/>
          <p14:tracePt t="179209" x="4756150" y="2825750"/>
          <p14:tracePt t="179217" x="4756150" y="2832100"/>
          <p14:tracePt t="179234" x="4756150" y="2838450"/>
          <p14:tracePt t="179297" x="4762500" y="2838450"/>
          <p14:tracePt t="179303" x="4762500" y="2844800"/>
          <p14:tracePt t="179502" x="4762500" y="2851150"/>
          <p14:tracePt t="179518" x="4762500" y="2857500"/>
          <p14:tracePt t="179526" x="4768850" y="2863850"/>
          <p14:tracePt t="179534" x="4768850" y="2876550"/>
          <p14:tracePt t="179551" x="4768850" y="2895600"/>
          <p14:tracePt t="179600" x="4768850" y="2901950"/>
          <p14:tracePt t="179612" x="4768850" y="2908300"/>
          <p14:tracePt t="179618" x="4775200" y="2952750"/>
          <p14:tracePt t="179634" x="4787900" y="2990850"/>
          <p14:tracePt t="179651" x="4806950" y="3035300"/>
          <p14:tracePt t="179667" x="4819650" y="3067050"/>
          <p14:tracePt t="179684" x="4826000" y="3067050"/>
          <p14:tracePt t="179701" x="4838700" y="3067050"/>
          <p14:tracePt t="179773" x="4845050" y="3073400"/>
          <p14:tracePt t="179782" x="4851400" y="3079750"/>
          <p14:tracePt t="179791" x="4851400" y="3086100"/>
          <p14:tracePt t="179801" x="4857750" y="3086100"/>
          <p14:tracePt t="179889" x="4864100" y="3092450"/>
          <p14:tracePt t="179900" x="4870450" y="3098800"/>
          <p14:tracePt t="179909" x="4876800" y="3105150"/>
          <p14:tracePt t="179917" x="4876800" y="3111500"/>
          <p14:tracePt t="179934" x="4883150" y="3117850"/>
          <p14:tracePt t="179951" x="4889500" y="3124200"/>
          <p14:tracePt t="179967" x="4902200" y="3136900"/>
          <p14:tracePt t="179984" x="4914900" y="3155950"/>
          <p14:tracePt t="180001" x="4933950" y="3175000"/>
          <p14:tracePt t="180017" x="4953000" y="3181350"/>
          <p14:tracePt t="180034" x="4959350" y="3200400"/>
          <p14:tracePt t="180077" x="4959350" y="3206750"/>
          <p14:tracePt t="180126" x="4972050" y="3213100"/>
          <p14:tracePt t="180134" x="4984750" y="3219450"/>
          <p14:tracePt t="180143" x="4997450" y="3225800"/>
          <p14:tracePt t="180150" x="5003800" y="3225800"/>
          <p14:tracePt t="180167" x="5010150" y="3232150"/>
          <p14:tracePt t="180205" x="5016500" y="3232150"/>
          <p14:tracePt t="180217" x="5022850" y="3232150"/>
          <p14:tracePt t="180234" x="5035550" y="3232150"/>
          <p14:tracePt t="180250" x="5048250" y="3232150"/>
          <p14:tracePt t="180267" x="5060950" y="3232150"/>
          <p14:tracePt t="180420" x="5054600" y="3232150"/>
          <p14:tracePt t="180618" x="5060950" y="3232150"/>
          <p14:tracePt t="180688" x="5067300" y="3225800"/>
          <p14:tracePt t="180700" x="5073650" y="3225800"/>
          <p14:tracePt t="180709" x="5073650" y="3219450"/>
          <p14:tracePt t="180717" x="5080000" y="3219450"/>
          <p14:tracePt t="180733" x="5086350" y="3213100"/>
          <p14:tracePt t="180798" x="5092700" y="3206750"/>
          <p14:tracePt t="180807" x="5111750" y="3200400"/>
          <p14:tracePt t="180817" x="5130800" y="3194050"/>
          <p14:tracePt t="180833" x="5149850" y="3181350"/>
          <p14:tracePt t="180850" x="5156200" y="3181350"/>
          <p14:tracePt t="180867" x="5156200" y="3175000"/>
          <p14:tracePt t="180900" x="5175250" y="3155950"/>
          <p14:tracePt t="180917" x="5200650" y="3136900"/>
          <p14:tracePt t="180990" x="5207000" y="3124200"/>
          <p14:tracePt t="181011" x="5219700" y="3117850"/>
          <p14:tracePt t="181017" x="5232400" y="3105150"/>
          <p14:tracePt t="181025" x="5238750" y="3098800"/>
          <p14:tracePt t="181037" x="5238750" y="3092450"/>
          <p14:tracePt t="181103" x="5245100" y="3092450"/>
          <p14:tracePt t="181113" x="5245100" y="3086100"/>
          <p14:tracePt t="181119" x="5251450" y="3073400"/>
          <p14:tracePt t="181133" x="5257800" y="3060700"/>
          <p14:tracePt t="181150" x="5270500" y="3035300"/>
          <p14:tracePt t="181167" x="5289550" y="2952750"/>
          <p14:tracePt t="181183" x="5314950" y="2857500"/>
          <p14:tracePt t="181200" x="5321300" y="2806700"/>
          <p14:tracePt t="181217" x="5327650" y="2774950"/>
          <p14:tracePt t="181233" x="5327650" y="2749550"/>
          <p14:tracePt t="181250" x="5314950" y="2711450"/>
          <p14:tracePt t="181267" x="5270500" y="2667000"/>
          <p14:tracePt t="181283" x="5257800" y="2641600"/>
          <p14:tracePt t="181300" x="5245100" y="2616200"/>
          <p14:tracePt t="181317" x="5238750" y="2597150"/>
          <p14:tracePt t="181333" x="5226050" y="2565400"/>
          <p14:tracePt t="181350" x="5194300" y="2501900"/>
          <p14:tracePt t="181367" x="5181600" y="2457450"/>
          <p14:tracePt t="181383" x="5168900" y="2432050"/>
          <p14:tracePt t="181400" x="5149850" y="2406650"/>
          <p14:tracePt t="181417" x="5143500" y="2374900"/>
          <p14:tracePt t="181433" x="5130800" y="2336800"/>
          <p14:tracePt t="181450" x="5118100" y="2298700"/>
          <p14:tracePt t="181467" x="5118100" y="2273300"/>
          <p14:tracePt t="181483" x="5118100" y="2254250"/>
          <p14:tracePt t="181500" x="5118100" y="2228850"/>
          <p14:tracePt t="181516" x="5118100" y="2209800"/>
          <p14:tracePt t="181533" x="5118100" y="2203450"/>
          <p14:tracePt t="181647" x="5118100" y="2190750"/>
          <p14:tracePt t="181659" x="5118100" y="2184400"/>
          <p14:tracePt t="181668" x="5124450" y="2184400"/>
          <p14:tracePt t="181810" x="5130800" y="2216150"/>
          <p14:tracePt t="181818" x="5149850" y="2266950"/>
          <p14:tracePt t="181826" x="5168900" y="2336800"/>
          <p14:tracePt t="181833" x="5181600" y="2400300"/>
          <p14:tracePt t="181850" x="5219700" y="2559050"/>
          <p14:tracePt t="181866" x="5238750" y="2705100"/>
          <p14:tracePt t="181883" x="5257800" y="2819400"/>
          <p14:tracePt t="181900" x="5257800" y="2971800"/>
          <p14:tracePt t="181916" x="5251450" y="3200400"/>
          <p14:tracePt t="181933" x="5283200" y="3505200"/>
          <p14:tracePt t="181950" x="5334000" y="3867150"/>
          <p14:tracePt t="181966" x="5365750" y="4286250"/>
          <p14:tracePt t="181983" x="5365750" y="4578350"/>
          <p14:tracePt t="182000" x="5365750" y="4819650"/>
          <p14:tracePt t="182016" x="5391150" y="4997450"/>
          <p14:tracePt t="182033" x="5422900" y="5156200"/>
          <p14:tracePt t="182050" x="5454650" y="5302250"/>
          <p14:tracePt t="182066" x="5480050" y="5410200"/>
          <p14:tracePt t="182083" x="5492750" y="5511800"/>
          <p14:tracePt t="182100" x="5505450" y="5613400"/>
          <p14:tracePt t="182116" x="5505450" y="5740400"/>
          <p14:tracePt t="182133" x="5499100" y="5835650"/>
          <p14:tracePt t="182150" x="5467350" y="5930900"/>
          <p14:tracePt t="182166" x="5435600" y="6007100"/>
          <p14:tracePt t="182183" x="5403850" y="6051550"/>
          <p14:tracePt t="182200" x="5397500" y="6096000"/>
          <p14:tracePt t="182216" x="5384800" y="6153150"/>
          <p14:tracePt t="182233" x="5378450" y="6178550"/>
          <p14:tracePt t="182249" x="5359400" y="6210300"/>
          <p14:tracePt t="182266" x="5327650" y="6273800"/>
          <p14:tracePt t="182283" x="5276850" y="6324600"/>
          <p14:tracePt t="182299" x="5245100" y="6350000"/>
          <p14:tracePt t="182317" x="5226050" y="6369050"/>
          <p14:tracePt t="182513" x="5219700" y="6369050"/>
          <p14:tracePt t="182521" x="5213350" y="6362700"/>
          <p14:tracePt t="182529" x="5200650" y="6350000"/>
          <p14:tracePt t="182536" x="5194300" y="6337300"/>
          <p14:tracePt t="182549" x="5187950" y="6330950"/>
          <p14:tracePt t="182566" x="5187950" y="6324600"/>
          <p14:tracePt t="182634" x="5187950" y="6318250"/>
          <p14:tracePt t="182647" x="5181600" y="6305550"/>
          <p14:tracePt t="182653" x="5175250" y="6305550"/>
          <p14:tracePt t="182666" x="5175250" y="6299200"/>
          <p14:tracePt t="182759" x="5175250" y="6292850"/>
          <p14:tracePt t="182766" x="5175250" y="6286500"/>
          <p14:tracePt t="182775" x="5175250" y="6280150"/>
          <p14:tracePt t="182791" x="5175250" y="6273800"/>
          <p14:tracePt t="182799" x="5175250" y="6267450"/>
          <p14:tracePt t="182816" x="5175250" y="6261100"/>
          <p14:tracePt t="182833" x="5175250" y="6254750"/>
          <p14:tracePt t="182885" x="5175250" y="6248400"/>
          <p14:tracePt t="182898" x="5175250" y="6242050"/>
          <p14:tracePt t="182906" x="5175250" y="6235700"/>
          <p14:tracePt t="182916" x="5175250" y="6229350"/>
          <p14:tracePt t="182932" x="5175250" y="6223000"/>
          <p14:tracePt t="182949" x="5175250" y="6216650"/>
          <p14:tracePt t="182966" x="5175250" y="6210300"/>
          <p14:tracePt t="182982" x="5175250" y="6197600"/>
          <p14:tracePt t="182999" x="5175250" y="6191250"/>
          <p14:tracePt t="183122" x="5175250" y="6184900"/>
          <p14:tracePt t="183197" x="5175250" y="6178550"/>
          <p14:tracePt t="183474" x="5175250" y="6172200"/>
          <p14:tracePt t="183484" x="5175250" y="6165850"/>
          <p14:tracePt t="183493" x="5175250" y="6159500"/>
          <p14:tracePt t="183501" x="5175250" y="6153150"/>
          <p14:tracePt t="183631" x="5168900" y="6146800"/>
          <p14:tracePt t="183641" x="5168900" y="6140450"/>
          <p14:tracePt t="183665" x="5162550" y="6134100"/>
          <p14:tracePt t="183677" x="5162550" y="6127750"/>
          <p14:tracePt t="183685" x="5162550" y="6121400"/>
          <p14:tracePt t="183699" x="5162550" y="6115050"/>
          <p14:tracePt t="183716" x="5156200" y="6108700"/>
          <p14:tracePt t="183779" x="5156200" y="6102350"/>
          <p14:tracePt t="184204" x="5156200" y="6096000"/>
          <p14:tracePt t="184761" x="5149850" y="6102350"/>
          <p14:tracePt t="184767" x="5137150" y="6146800"/>
          <p14:tracePt t="184775" x="5118100" y="6178550"/>
          <p14:tracePt t="184782" x="5105400" y="6203950"/>
          <p14:tracePt t="184798" x="5073650" y="6254750"/>
          <p14:tracePt t="184815" x="5054600" y="6273800"/>
          <p14:tracePt t="184832" x="5048250" y="6273800"/>
          <p14:tracePt t="185012" x="5048250" y="6280150"/>
          <p14:tracePt t="185238" x="5048250" y="6273800"/>
          <p14:tracePt t="185247" x="5048250" y="6248400"/>
          <p14:tracePt t="185254" x="5048250" y="6242050"/>
          <p14:tracePt t="185265" x="5048250" y="6223000"/>
          <p14:tracePt t="185281" x="5054600" y="6210300"/>
          <p14:tracePt t="185298" x="5054600" y="6203950"/>
          <p14:tracePt t="185337" x="5067300" y="6197600"/>
          <p14:tracePt t="185352" x="5080000" y="6191250"/>
          <p14:tracePt t="185365" x="5092700" y="6178550"/>
          <p14:tracePt t="185381" x="5105400" y="6159500"/>
          <p14:tracePt t="185398" x="5118100" y="6134100"/>
          <p14:tracePt t="185524" x="5124450" y="6127750"/>
          <p14:tracePt t="185542" x="5124450" y="6121400"/>
          <p14:tracePt t="185551" x="5130800" y="6115050"/>
          <p14:tracePt t="185677" x="5130800" y="6102350"/>
          <p14:tracePt t="185688" x="5130800" y="6096000"/>
          <p14:tracePt t="185734" x="5124450" y="6108700"/>
          <p14:tracePt t="185742" x="5111750" y="6127750"/>
          <p14:tracePt t="185751" x="5099050" y="6140450"/>
          <p14:tracePt t="185764" x="5086350" y="6159500"/>
          <p14:tracePt t="185781" x="5067300" y="6178550"/>
          <p14:tracePt t="185798" x="5060950" y="6178550"/>
          <p14:tracePt t="185833" x="5054600" y="6165850"/>
          <p14:tracePt t="185841" x="5054600" y="6153150"/>
          <p14:tracePt t="185961" x="5054600" y="6146800"/>
          <p14:tracePt t="185979" x="5054600" y="6134100"/>
          <p14:tracePt t="185985" x="5054600" y="6127750"/>
          <p14:tracePt t="186055" x="5048250" y="6127750"/>
          <p14:tracePt t="186091" x="5048250" y="6121400"/>
          <p14:tracePt t="186316" x="5048250" y="6115050"/>
          <p14:tracePt t="186324" x="5035550" y="6108700"/>
          <p14:tracePt t="186333" x="5016500" y="6102350"/>
          <p14:tracePt t="186348" x="4984750" y="6102350"/>
          <p14:tracePt t="186364" x="4908550" y="6102350"/>
          <p14:tracePt t="186381" x="4883150" y="6102350"/>
          <p14:tracePt t="186398" x="4851400" y="6102350"/>
          <p14:tracePt t="186414" x="4838700" y="6102350"/>
          <p14:tracePt t="186431" x="4819650" y="6102350"/>
          <p14:tracePt t="186448" x="4806950" y="6102350"/>
          <p14:tracePt t="186464" x="4762500" y="6096000"/>
          <p14:tracePt t="186481" x="4737100" y="6096000"/>
          <p14:tracePt t="186498" x="4724400" y="6096000"/>
          <p14:tracePt t="186514" x="4692650" y="6121400"/>
          <p14:tracePt t="186531" x="4667250" y="6140450"/>
          <p14:tracePt t="186548" x="4654550" y="6140450"/>
          <p14:tracePt t="186564" x="4641850" y="6146800"/>
          <p14:tracePt t="186581" x="4629150" y="6146800"/>
          <p14:tracePt t="186598" x="4603750" y="6127750"/>
          <p14:tracePt t="186614" x="4578350" y="6115050"/>
          <p14:tracePt t="186631" x="4546600" y="6108700"/>
          <p14:tracePt t="186648" x="4508500" y="6102350"/>
          <p14:tracePt t="186664" x="4483100" y="6102350"/>
          <p14:tracePt t="186681" x="4451350" y="6102350"/>
          <p14:tracePt t="186714" x="4445000" y="6102350"/>
          <p14:tracePt t="186731" x="4432300" y="6089650"/>
          <p14:tracePt t="186747" x="4400550" y="6070600"/>
          <p14:tracePt t="186764" x="4292600" y="6064250"/>
          <p14:tracePt t="186781" x="4260850" y="6064250"/>
          <p14:tracePt t="186798" x="4248150" y="6064250"/>
          <p14:tracePt t="187265" x="4241800" y="6064250"/>
          <p14:tracePt t="187316" x="4235450" y="6064250"/>
          <p14:tracePt t="187325" x="4222750" y="6064250"/>
          <p14:tracePt t="187332" x="4210050" y="6064250"/>
          <p14:tracePt t="187347" x="4197350" y="6064250"/>
          <p14:tracePt t="187816" x="4203700" y="6064250"/>
          <p14:tracePt t="187887" x="4210050" y="6064250"/>
          <p14:tracePt t="187899" x="4216400" y="6064250"/>
          <p14:tracePt t="187907" x="4229100" y="6070600"/>
          <p14:tracePt t="187914" x="4235450" y="6070600"/>
          <p14:tracePt t="187933" x="4241800" y="6070600"/>
          <p14:tracePt t="188023" x="4248150" y="6076950"/>
          <p14:tracePt t="188031" x="4260850" y="6076950"/>
          <p14:tracePt t="188039" x="4273550" y="6083300"/>
          <p14:tracePt t="188047" x="4279900" y="6083300"/>
          <p14:tracePt t="188064" x="4286250" y="6089650"/>
          <p14:tracePt t="188080" x="4298950" y="6089650"/>
          <p14:tracePt t="188141" x="4305300" y="6089650"/>
          <p14:tracePt t="188149" x="4318000" y="6089650"/>
          <p14:tracePt t="188157" x="4330700" y="6089650"/>
          <p14:tracePt t="188163" x="4337050" y="6089650"/>
          <p14:tracePt t="188180" x="4349750" y="6089650"/>
          <p14:tracePt t="188519" x="4343400" y="6089650"/>
          <p14:tracePt t="188527" x="4337050" y="6089650"/>
          <p14:tracePt t="188535" x="4324350" y="6089650"/>
          <p14:tracePt t="188547" x="4318000" y="6089650"/>
          <p14:tracePt t="188563" x="4311650" y="6089650"/>
          <p14:tracePt t="188620" x="4305300" y="6089650"/>
          <p14:tracePt t="188636" x="4298950" y="6083300"/>
          <p14:tracePt t="188644" x="4292600" y="6076950"/>
          <p14:tracePt t="188653" x="4286250" y="6076950"/>
          <p14:tracePt t="188663" x="4279900" y="6076950"/>
          <p14:tracePt t="188680" x="4279900" y="6070600"/>
          <p14:tracePt t="189069" x="4273550" y="6070600"/>
          <p14:tracePt t="189096" x="4267200" y="6070600"/>
          <p14:tracePt t="189104" x="4267200" y="6076950"/>
          <p14:tracePt t="189113" x="4260850" y="6076950"/>
          <p14:tracePt t="189130" x="4248150" y="6076950"/>
          <p14:tracePt t="189146" x="4235450" y="6076950"/>
          <p14:tracePt t="189163" x="4229100" y="6089650"/>
          <p14:tracePt t="189180" x="4210050" y="6089650"/>
          <p14:tracePt t="189196" x="4191000" y="6102350"/>
          <p14:tracePt t="189213" x="4184650" y="6108700"/>
          <p14:tracePt t="189214" x="4178300" y="6108700"/>
          <p14:tracePt t="189230" x="4165600" y="6115050"/>
          <p14:tracePt t="189247" x="4152900" y="6121400"/>
          <p14:tracePt t="189263" x="4133850" y="6121400"/>
          <p14:tracePt t="189280" x="4108450" y="6134100"/>
          <p14:tracePt t="189296" x="4076700" y="6159500"/>
          <p14:tracePt t="189313" x="4038600" y="6191250"/>
          <p14:tracePt t="189330" x="3917950" y="6235700"/>
          <p14:tracePt t="189346" x="3848100" y="6261100"/>
          <p14:tracePt t="189363" x="3797300" y="6286500"/>
          <p14:tracePt t="189380" x="3746500" y="6299200"/>
          <p14:tracePt t="189396" x="3721100" y="6311900"/>
          <p14:tracePt t="189413" x="3695700" y="6324600"/>
          <p14:tracePt t="189430" x="3670300" y="6330950"/>
          <p14:tracePt t="189446" x="3625850" y="6337300"/>
          <p14:tracePt t="189463" x="3568700" y="6343650"/>
          <p14:tracePt t="189480" x="3486150" y="6362700"/>
          <p14:tracePt t="189496" x="3460750" y="6369050"/>
          <p14:tracePt t="189513" x="3435350" y="6375400"/>
          <p14:tracePt t="189529" x="3422650" y="6375400"/>
          <p14:tracePt t="189546" x="3397250" y="6375400"/>
          <p14:tracePt t="189563" x="3371850" y="6375400"/>
          <p14:tracePt t="189580" x="3321050" y="6375400"/>
          <p14:tracePt t="189596" x="3225800" y="6375400"/>
          <p14:tracePt t="189613" x="3206750" y="6375400"/>
          <p14:tracePt t="189630" x="3181350" y="6375400"/>
          <p14:tracePt t="189646" x="3155950" y="6388100"/>
          <p14:tracePt t="189663" x="3143250" y="6388100"/>
          <p14:tracePt t="189680" x="3124200" y="6388100"/>
          <p14:tracePt t="189696" x="3098800" y="6394450"/>
          <p14:tracePt t="189713" x="3073400" y="6394450"/>
          <p14:tracePt t="189729" x="3048000" y="6394450"/>
          <p14:tracePt t="189746" x="3035300" y="6394450"/>
          <p14:tracePt t="189763" x="3028950" y="6394450"/>
          <p14:tracePt t="189780" x="3003550" y="6394450"/>
          <p14:tracePt t="189796" x="2990850" y="6394450"/>
          <p14:tracePt t="189813" x="2984500" y="6394450"/>
          <p14:tracePt t="189846" x="2978150" y="6394450"/>
          <p14:tracePt t="190294" x="2971800" y="6394450"/>
          <p14:tracePt t="190306" x="2965450" y="6394450"/>
          <p14:tracePt t="191409" x="2959100" y="6394450"/>
          <p14:tracePt t="191417" x="2952750" y="6394450"/>
          <p14:tracePt t="191424" x="2952750" y="6388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7AD83317-B1C2-400D-9F65-AE30B1722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636838"/>
            <a:ext cx="7643812" cy="259238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/>
              <a:t>CONCEITO  DE  RETRO - ALIMENTAÇÃO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4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/>
              <a:t>POSITIVA </a:t>
            </a:r>
          </a:p>
          <a:p>
            <a:pPr algn="ctr" eaLnBrk="1" hangingPunct="1"/>
            <a:endParaRPr lang="pt-BR" altLang="pt-BR" sz="24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/>
              <a:t>(</a:t>
            </a:r>
            <a:r>
              <a:rPr lang="pt-BR" altLang="pt-BR" sz="2400" b="1" i="1"/>
              <a:t>POSITIVE</a:t>
            </a:r>
            <a:r>
              <a:rPr lang="pt-BR" altLang="pt-BR" sz="2400" b="1"/>
              <a:t>  </a:t>
            </a:r>
            <a:r>
              <a:rPr lang="pt-BR" altLang="pt-BR" sz="2400" b="1" i="1"/>
              <a:t>FEED  BACK </a:t>
            </a:r>
            <a:r>
              <a:rPr lang="pt-BR" altLang="pt-BR" sz="2400" b="1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A04C9E4-BAB1-47AA-BDA6-9FC973832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5"/>
    </mc:Choice>
    <mc:Fallback xmlns="">
      <p:transition spd="slow" advTm="6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8" x="2946400" y="6388100"/>
          <p14:tracePt t="748" x="2940050" y="6388100"/>
          <p14:tracePt t="764" x="2933700" y="6388100"/>
          <p14:tracePt t="773" x="2927350" y="6388100"/>
          <p14:tracePt t="792" x="2921000" y="6388100"/>
          <p14:tracePt t="842" x="2914650" y="6388100"/>
          <p14:tracePt t="870" x="2908300" y="6388100"/>
          <p14:tracePt t="882" x="2901950" y="6388100"/>
          <p14:tracePt t="891" x="2889250" y="6388100"/>
          <p14:tracePt t="902" x="2876550" y="6388100"/>
          <p14:tracePt t="919" x="2851150" y="6388100"/>
          <p14:tracePt t="935" x="2825750" y="6388100"/>
          <p14:tracePt t="952" x="2794000" y="6381750"/>
          <p14:tracePt t="968" x="2787650" y="6381750"/>
          <p14:tracePt t="985" x="2787650" y="6375400"/>
          <p14:tracePt t="1002" x="2774950" y="6369050"/>
          <p14:tracePt t="1018" x="2755900" y="6362700"/>
          <p14:tracePt t="1035" x="2730500" y="6362700"/>
          <p14:tracePt t="1052" x="2705100" y="6362700"/>
          <p14:tracePt t="1068" x="2686050" y="6362700"/>
          <p14:tracePt t="1069" x="2673350" y="6362700"/>
          <p14:tracePt t="1085" x="2647950" y="6362700"/>
          <p14:tracePt t="1102" x="2622550" y="6362700"/>
          <p14:tracePt t="1118" x="2603500" y="6362700"/>
          <p14:tracePt t="1135" x="2590800" y="6362700"/>
          <p14:tracePt t="1152" x="2584450" y="6362700"/>
          <p14:tracePt t="1168" x="2565400" y="6350000"/>
          <p14:tracePt t="1185" x="2540000" y="6343650"/>
          <p14:tracePt t="1202" x="2527300" y="6343650"/>
          <p14:tracePt t="1218" x="2520950" y="6343650"/>
          <p14:tracePt t="1296" x="2514600" y="6343650"/>
          <p14:tracePt t="1304" x="2508250" y="6343650"/>
          <p14:tracePt t="1312" x="2495550" y="6343650"/>
          <p14:tracePt t="1318" x="2482850" y="6343650"/>
          <p14:tracePt t="1335" x="2457450" y="6343650"/>
          <p14:tracePt t="1352" x="2432050" y="6343650"/>
          <p14:tracePt t="1368" x="2419350" y="6343650"/>
          <p14:tracePt t="1385" x="2393950" y="6343650"/>
          <p14:tracePt t="1402" x="2368550" y="6343650"/>
          <p14:tracePt t="1418" x="2349500" y="6343650"/>
          <p14:tracePt t="1435" x="2343150" y="6343650"/>
          <p14:tracePt t="1452" x="2324100" y="6343650"/>
          <p14:tracePt t="1468" x="2305050" y="6343650"/>
          <p14:tracePt t="1485" x="2286000" y="6350000"/>
          <p14:tracePt t="1502" x="2266950" y="6350000"/>
          <p14:tracePt t="1518" x="2241550" y="6356350"/>
          <p14:tracePt t="1535" x="2222500" y="6356350"/>
          <p14:tracePt t="1552" x="2203450" y="6356350"/>
          <p14:tracePt t="1568" x="2178050" y="6356350"/>
          <p14:tracePt t="1585" x="2165350" y="6356350"/>
          <p14:tracePt t="1602" x="2152650" y="6356350"/>
          <p14:tracePt t="1618" x="2127250" y="6356350"/>
          <p14:tracePt t="1635" x="2114550" y="6337300"/>
          <p14:tracePt t="1686" x="2114550" y="6330950"/>
          <p14:tracePt t="1702" x="2114550" y="6324600"/>
          <p14:tracePt t="1764" x="2108200" y="6324600"/>
          <p14:tracePt t="1776" x="2101850" y="6324600"/>
          <p14:tracePt t="1784" x="2089150" y="6324600"/>
          <p14:tracePt t="1792" x="2076450" y="6324600"/>
          <p14:tracePt t="1802" x="2063750" y="6324600"/>
          <p14:tracePt t="1818" x="2038350" y="6330950"/>
          <p14:tracePt t="1835" x="2019300" y="6343650"/>
          <p14:tracePt t="1852" x="2000250" y="6343650"/>
          <p14:tracePt t="1868" x="1987550" y="6343650"/>
          <p14:tracePt t="1885" x="1981200" y="6343650"/>
          <p14:tracePt t="1928" x="1974850" y="6343650"/>
          <p14:tracePt t="1940" x="1962150" y="6337300"/>
          <p14:tracePt t="1948" x="1949450" y="6324600"/>
          <p14:tracePt t="1956" x="1936750" y="6324600"/>
          <p14:tracePt t="1968" x="1924050" y="6324600"/>
          <p14:tracePt t="1985" x="1911350" y="6324600"/>
          <p14:tracePt t="2001" x="1911350" y="6330950"/>
          <p14:tracePt t="2043" x="1917700" y="6324600"/>
          <p14:tracePt t="2052" x="1930400" y="6311900"/>
          <p14:tracePt t="2068" x="1943100" y="6292850"/>
          <p14:tracePt t="2085" x="1962150" y="6273800"/>
          <p14:tracePt t="2101" x="1993900" y="6248400"/>
          <p14:tracePt t="2118" x="1993900" y="6223000"/>
          <p14:tracePt t="2135" x="1993900" y="6197600"/>
          <p14:tracePt t="2151" x="1987550" y="6184900"/>
          <p14:tracePt t="2168" x="1987550" y="6178550"/>
          <p14:tracePt t="2202" x="1987550" y="6172200"/>
          <p14:tracePt t="2218" x="1987550" y="6165850"/>
          <p14:tracePt t="2235" x="2025650" y="6032500"/>
          <p14:tracePt t="2251" x="2108200" y="5880100"/>
          <p14:tracePt t="2268" x="2114550" y="5835650"/>
          <p14:tracePt t="2285" x="2114550" y="5822950"/>
          <p14:tracePt t="2404" x="2114550" y="5810250"/>
          <p14:tracePt t="2412" x="2108200" y="5791200"/>
          <p14:tracePt t="2420" x="2108200" y="5772150"/>
          <p14:tracePt t="2435" x="2108200" y="5765800"/>
          <p14:tracePt t="2690" x="2114550" y="5778500"/>
          <p14:tracePt t="2698" x="2139950" y="5791200"/>
          <p14:tracePt t="2707" x="2152650" y="5803900"/>
          <p14:tracePt t="2718" x="2171700" y="5816600"/>
          <p14:tracePt t="2734" x="2184400" y="5822950"/>
          <p14:tracePt t="11952" x="2178050" y="5829300"/>
          <p14:tracePt t="11960" x="2152650" y="5842000"/>
          <p14:tracePt t="11968" x="2139950" y="5848350"/>
          <p14:tracePt t="11980" x="2133600" y="5848350"/>
          <p14:tracePt t="12050" x="2127250" y="5854700"/>
          <p14:tracePt t="12068" x="2114550" y="5854700"/>
          <p14:tracePt t="12074" x="2101850" y="5854700"/>
          <p14:tracePt t="12082" x="2089150" y="5854700"/>
          <p14:tracePt t="12097" x="2076450" y="5854700"/>
          <p14:tracePt t="12114" x="2070100" y="5854700"/>
          <p14:tracePt t="12146" x="2063750" y="5854700"/>
          <p14:tracePt t="12164" x="2057400" y="5854700"/>
          <p14:tracePt t="12172" x="2044700" y="5854700"/>
          <p14:tracePt t="12180" x="2032000" y="5854700"/>
          <p14:tracePt t="12197" x="1993900" y="5835650"/>
          <p14:tracePt t="12213" x="1962150" y="5810250"/>
          <p14:tracePt t="12230" x="1924050" y="5778500"/>
          <p14:tracePt t="12247" x="1892300" y="5759450"/>
          <p14:tracePt t="12264" x="1879600" y="5740400"/>
          <p14:tracePt t="12280" x="1873250" y="5727700"/>
          <p14:tracePt t="12386" x="1866900" y="5727700"/>
          <p14:tracePt t="12394" x="1866900" y="5721350"/>
          <p14:tracePt t="12404" x="1860550" y="5715000"/>
          <p14:tracePt t="12413" x="1854200" y="5708650"/>
          <p14:tracePt t="12430" x="1841500" y="5689600"/>
          <p14:tracePt t="12447" x="1828800" y="5670550"/>
          <p14:tracePt t="12463" x="1822450" y="5664200"/>
          <p14:tracePt t="12480" x="1809750" y="5638800"/>
          <p14:tracePt t="12497" x="1809750" y="5632450"/>
          <p14:tracePt t="12513" x="1797050" y="5626100"/>
          <p14:tracePt t="12530" x="1790700" y="5619750"/>
          <p14:tracePt t="12547" x="1778000" y="5594350"/>
          <p14:tracePt t="12563" x="1752600" y="5568950"/>
          <p14:tracePt t="12580" x="1727200" y="5537200"/>
          <p14:tracePt t="12597" x="1689100" y="5511800"/>
          <p14:tracePt t="12613" x="1663700" y="5486400"/>
          <p14:tracePt t="12630" x="1638300" y="5454650"/>
          <p14:tracePt t="12647" x="1606550" y="5429250"/>
          <p14:tracePt t="12664" x="1574800" y="5372100"/>
          <p14:tracePt t="12680" x="1543050" y="5334000"/>
          <p14:tracePt t="12697" x="1517650" y="5302250"/>
          <p14:tracePt t="12713" x="1492250" y="5276850"/>
          <p14:tracePt t="12730" x="1473200" y="5251450"/>
          <p14:tracePt t="12747" x="1447800" y="5232400"/>
          <p14:tracePt t="12763" x="1422400" y="5194300"/>
          <p14:tracePt t="12780" x="1416050" y="5175250"/>
          <p14:tracePt t="12886" x="1416050" y="5168900"/>
          <p14:tracePt t="12898" x="1416050" y="5162550"/>
          <p14:tracePt t="12906" x="1416050" y="5156200"/>
          <p14:tracePt t="12920" x="1422400" y="5149850"/>
          <p14:tracePt t="12930" x="1428750" y="5149850"/>
          <p14:tracePt t="12946" x="1441450" y="5143500"/>
          <p14:tracePt t="12963" x="1479550" y="5124450"/>
          <p14:tracePt t="12980" x="1485900" y="5124450"/>
          <p14:tracePt t="12996" x="1485900" y="5118100"/>
          <p14:tracePt t="13013" x="1492250" y="5118100"/>
          <p14:tracePt t="13054" x="1498600" y="5111750"/>
          <p14:tracePt t="13066" x="1498600" y="5105400"/>
          <p14:tracePt t="13080" x="1504950" y="5086350"/>
          <p14:tracePt t="13096" x="1504950" y="5060950"/>
          <p14:tracePt t="13113" x="1504950" y="5041900"/>
          <p14:tracePt t="13130" x="1504950" y="5016500"/>
          <p14:tracePt t="13146" x="1479550" y="4978400"/>
          <p14:tracePt t="13163" x="1479550" y="4972050"/>
          <p14:tracePt t="13276" x="1473200" y="4965700"/>
          <p14:tracePt t="13285" x="1466850" y="4953000"/>
          <p14:tracePt t="13292" x="1466850" y="4946650"/>
          <p14:tracePt t="13301" x="1460500" y="4946650"/>
          <p14:tracePt t="13313" x="1454150" y="4946650"/>
          <p14:tracePt t="13330" x="1447800" y="4933950"/>
          <p14:tracePt t="13346" x="1441450" y="4908550"/>
          <p14:tracePt t="13363" x="1435100" y="4889500"/>
          <p14:tracePt t="13380" x="1428750" y="4870450"/>
          <p14:tracePt t="13396" x="1416050" y="4851400"/>
          <p14:tracePt t="13413" x="1397000" y="4819650"/>
          <p14:tracePt t="13429" x="1377950" y="4781550"/>
          <p14:tracePt t="13446" x="1371600" y="4756150"/>
          <p14:tracePt t="13463" x="1365250" y="4737100"/>
          <p14:tracePt t="13525" x="1358900" y="4737100"/>
          <p14:tracePt t="13534" x="1352550" y="4724400"/>
          <p14:tracePt t="13541" x="1352550" y="4711700"/>
          <p14:tracePt t="13550" x="1346200" y="4711700"/>
          <p14:tracePt t="13563" x="1346200" y="4705350"/>
          <p14:tracePt t="13579" x="1346200" y="4692650"/>
          <p14:tracePt t="13596" x="1346200" y="4686300"/>
          <p14:tracePt t="13670" x="1346200" y="4679950"/>
          <p14:tracePt t="13682" x="1352550" y="4673600"/>
          <p14:tracePt t="13690" x="1358900" y="4667250"/>
          <p14:tracePt t="13698" x="1365250" y="4654550"/>
          <p14:tracePt t="13713" x="1371600" y="4635500"/>
          <p14:tracePt t="13729" x="1397000" y="4616450"/>
          <p14:tracePt t="13746" x="1409700" y="4591050"/>
          <p14:tracePt t="13763" x="1428750" y="4572000"/>
          <p14:tracePt t="13779" x="1454150" y="4552950"/>
          <p14:tracePt t="13796" x="1473200" y="4527550"/>
          <p14:tracePt t="13813" x="1511300" y="4502150"/>
          <p14:tracePt t="13829" x="1549400" y="4464050"/>
          <p14:tracePt t="13846" x="1574800" y="4438650"/>
          <p14:tracePt t="13863" x="1593850" y="4425950"/>
          <p14:tracePt t="13879" x="1619250" y="4400550"/>
          <p14:tracePt t="13896" x="1651000" y="4387850"/>
          <p14:tracePt t="13913" x="1682750" y="4375150"/>
          <p14:tracePt t="13929" x="1708150" y="4362450"/>
          <p14:tracePt t="13946" x="1727200" y="4356100"/>
          <p14:tracePt t="13963" x="1739900" y="4343400"/>
          <p14:tracePt t="13979" x="1765300" y="4337050"/>
          <p14:tracePt t="13996" x="1784350" y="4330700"/>
          <p14:tracePt t="14013" x="1803400" y="4330700"/>
          <p14:tracePt t="14029" x="1822450" y="4330700"/>
          <p14:tracePt t="14046" x="1847850" y="4330700"/>
          <p14:tracePt t="14063" x="1873250" y="4330700"/>
          <p14:tracePt t="14079" x="1879600" y="4330700"/>
          <p14:tracePt t="14124" x="1892300" y="4330700"/>
          <p14:tracePt t="14136" x="1898650" y="4330700"/>
          <p14:tracePt t="14144" x="1905000" y="4330700"/>
          <p14:tracePt t="14150" x="1917700" y="4330700"/>
          <p14:tracePt t="14163" x="1930400" y="4337050"/>
          <p14:tracePt t="14179" x="1955800" y="4343400"/>
          <p14:tracePt t="14196" x="1981200" y="4349750"/>
          <p14:tracePt t="14212" x="2006600" y="4356100"/>
          <p14:tracePt t="14229" x="2019300" y="4356100"/>
          <p14:tracePt t="14263" x="2025650" y="4362450"/>
          <p14:tracePt t="14279" x="2032000" y="4362450"/>
          <p14:tracePt t="14296" x="2063750" y="4400550"/>
          <p14:tracePt t="14313" x="2082800" y="4425950"/>
          <p14:tracePt t="14329" x="2101850" y="4451350"/>
          <p14:tracePt t="14346" x="2114550" y="4464050"/>
          <p14:tracePt t="14390" x="2114550" y="4470400"/>
          <p14:tracePt t="15144" x="2108200" y="4470400"/>
          <p14:tracePt t="15166" x="2101850" y="4470400"/>
          <p14:tracePt t="15181" x="2101850" y="4476750"/>
          <p14:tracePt t="15218" x="2095500" y="4476750"/>
          <p14:tracePt t="15228" x="2089150" y="4476750"/>
          <p14:tracePt t="16498" x="2089150" y="4470400"/>
          <p14:tracePt t="16506" x="2089150" y="4464050"/>
          <p14:tracePt t="16526" x="2089150" y="4457700"/>
          <p14:tracePt t="16535" x="2089150" y="4451350"/>
          <p14:tracePt t="16545" x="2089150" y="4432300"/>
          <p14:tracePt t="16561" x="2089150" y="4413250"/>
          <p14:tracePt t="16578" x="2082800" y="4394200"/>
          <p14:tracePt t="16595" x="2076450" y="4375150"/>
          <p14:tracePt t="16611" x="2070100" y="4368800"/>
          <p14:tracePt t="16788" x="2076450" y="4368800"/>
          <p14:tracePt t="16796" x="2082800" y="4368800"/>
          <p14:tracePt t="16805" x="2089150" y="4368800"/>
          <p14:tracePt t="16816" x="2095500" y="4368800"/>
          <p14:tracePt t="16828" x="2101850" y="4368800"/>
          <p14:tracePt t="16845" x="2114550" y="4375150"/>
          <p14:tracePt t="16861" x="2139950" y="4394200"/>
          <p14:tracePt t="16895" x="2146300" y="4394200"/>
          <p14:tracePt t="16993" x="2146300" y="4400550"/>
          <p14:tracePt t="17022" x="2152650" y="4400550"/>
          <p14:tracePt t="17044" x="2152650" y="4406900"/>
          <p14:tracePt t="17876" x="2146300" y="4406900"/>
          <p14:tracePt t="17884" x="2139950" y="4406900"/>
          <p14:tracePt t="17896" x="2133600" y="4406900"/>
          <p14:tracePt t="17904" x="2127250" y="4406900"/>
          <p14:tracePt t="17966" x="2120900" y="4406900"/>
          <p14:tracePt t="18039" x="2114550" y="4406900"/>
          <p14:tracePt t="18051" x="2108200" y="4406900"/>
          <p14:tracePt t="18068" x="2101850" y="4406900"/>
          <p14:tracePt t="18080" x="2095500" y="4406900"/>
          <p14:tracePt t="18142" x="2089150" y="4406900"/>
          <p14:tracePt t="18155" x="2089150" y="4400550"/>
          <p14:tracePt t="18162" x="2089150" y="4394200"/>
          <p14:tracePt t="18169" x="2089150" y="4387850"/>
          <p14:tracePt t="18178" x="2089150" y="4381500"/>
          <p14:tracePt t="18194" x="2089150" y="4368800"/>
          <p14:tracePt t="18220" x="2089150" y="4362450"/>
          <p14:tracePt t="18232" x="2082800" y="4356100"/>
          <p14:tracePt t="18272" x="2082800" y="4349750"/>
          <p14:tracePt t="18612" x="2082800" y="4330700"/>
          <p14:tracePt t="18618" x="2082800" y="4318000"/>
          <p14:tracePt t="18627" x="2082800" y="4305300"/>
          <p14:tracePt t="18798" x="2082800" y="4298950"/>
          <p14:tracePt t="18806" x="2089150" y="4286250"/>
          <p14:tracePt t="18826" x="2089150" y="4279900"/>
          <p14:tracePt t="19040" x="2095500" y="4279900"/>
          <p14:tracePt t="19050" x="2101850" y="4279900"/>
          <p14:tracePt t="19070" x="2108200" y="4279900"/>
          <p14:tracePt t="19314" x="2114550" y="4279900"/>
          <p14:tracePt t="19360" x="2120900" y="4279900"/>
          <p14:tracePt t="19372" x="2127250" y="4279900"/>
          <p14:tracePt t="19380" x="2127250" y="4286250"/>
          <p14:tracePt t="19396" x="2133600" y="4292600"/>
          <p14:tracePt t="21142" x="2127250" y="4286250"/>
          <p14:tracePt t="21158" x="2120900" y="4286250"/>
          <p14:tracePt t="21166" x="2120900" y="4279900"/>
          <p14:tracePt t="21182" x="2120900" y="4273550"/>
          <p14:tracePt t="21372" x="2114550" y="4267200"/>
          <p14:tracePt t="21389" x="2108200" y="4260850"/>
          <p14:tracePt t="21397" x="2095500" y="4248150"/>
          <p14:tracePt t="21409" x="2082800" y="4235450"/>
          <p14:tracePt t="21426" x="2057400" y="4210050"/>
          <p14:tracePt t="21443" x="2025650" y="4184650"/>
          <p14:tracePt t="21459" x="2012950" y="4165600"/>
          <p14:tracePt t="26540" x="2006600" y="4165600"/>
          <p14:tracePt t="26548" x="1981200" y="4165600"/>
          <p14:tracePt t="26557" x="1962150" y="4171950"/>
          <p14:tracePt t="26574" x="1955800" y="4178300"/>
          <p14:tracePt t="28650" x="1955800" y="4184650"/>
          <p14:tracePt t="28664" x="1955800" y="4191000"/>
          <p14:tracePt t="28672" x="1968500" y="4203700"/>
          <p14:tracePt t="28680" x="1974850" y="4210050"/>
          <p14:tracePt t="28689" x="1981200" y="4216400"/>
          <p14:tracePt t="28734" x="1987550" y="4216400"/>
          <p14:tracePt t="28746" x="1993900" y="4222750"/>
          <p14:tracePt t="28754" x="2000250" y="4222750"/>
          <p14:tracePt t="28762" x="2000250" y="4229100"/>
          <p14:tracePt t="28910" x="2000250" y="4235450"/>
          <p14:tracePt t="29228" x="2000250" y="4241800"/>
          <p14:tracePt t="29234" x="1993900" y="4241800"/>
          <p14:tracePt t="31621" x="2000250" y="4241800"/>
          <p14:tracePt t="31754" x="2006600" y="4241800"/>
          <p14:tracePt t="31774" x="2012950" y="4241800"/>
          <p14:tracePt t="31866" x="2019300" y="4241800"/>
          <p14:tracePt t="33616" x="2025650" y="4241800"/>
          <p14:tracePt t="33628" x="2032000" y="4241800"/>
          <p14:tracePt t="34382" x="2032000" y="4235450"/>
          <p14:tracePt t="34648" x="2038350" y="4235450"/>
          <p14:tracePt t="34698" x="2038350" y="4229100"/>
          <p14:tracePt t="35338" x="2032000" y="4229100"/>
          <p14:tracePt t="35347" x="2025650" y="4229100"/>
          <p14:tracePt t="35354" x="2012950" y="4229100"/>
          <p14:tracePt t="35370" x="1993900" y="4235450"/>
          <p14:tracePt t="35386" x="1955800" y="4241800"/>
          <p14:tracePt t="35403" x="1885950" y="4241800"/>
          <p14:tracePt t="35420" x="1784350" y="4254500"/>
          <p14:tracePt t="35436" x="1657350" y="4254500"/>
          <p14:tracePt t="35453" x="1511300" y="4241800"/>
          <p14:tracePt t="35470" x="1365250" y="4210050"/>
          <p14:tracePt t="35486" x="1155700" y="4171950"/>
          <p14:tracePt t="35503" x="1060450" y="4146550"/>
          <p14:tracePt t="35520" x="990600" y="4121150"/>
          <p14:tracePt t="35536" x="952500" y="4108450"/>
          <p14:tracePt t="35553" x="927100" y="4102100"/>
          <p14:tracePt t="35570" x="901700" y="4095750"/>
          <p14:tracePt t="35586" x="895350" y="4095750"/>
          <p14:tracePt t="35603" x="882650" y="4089400"/>
          <p14:tracePt t="35640" x="876300" y="4089400"/>
          <p14:tracePt t="35653" x="863600" y="4089400"/>
          <p14:tracePt t="35669" x="844550" y="4083050"/>
          <p14:tracePt t="35686" x="819150" y="4076700"/>
          <p14:tracePt t="35703" x="793750" y="4070350"/>
          <p14:tracePt t="35719" x="768350" y="4057650"/>
          <p14:tracePt t="35736" x="742950" y="4051300"/>
          <p14:tracePt t="35753" x="723900" y="4044950"/>
          <p14:tracePt t="35769" x="717550" y="4044950"/>
          <p14:tracePt t="35786" x="711200" y="4044950"/>
          <p14:tracePt t="35803" x="704850" y="4038600"/>
          <p14:tracePt t="35819" x="679450" y="4032250"/>
          <p14:tracePt t="35836" x="654050" y="4025900"/>
          <p14:tracePt t="35853" x="641350" y="4025900"/>
          <p14:tracePt t="35869" x="635000" y="4019550"/>
          <p14:tracePt t="36182" x="635000" y="4013200"/>
          <p14:tracePt t="36270" x="641350" y="4013200"/>
          <p14:tracePt t="36600" x="647700" y="4013200"/>
          <p14:tracePt t="36608" x="660400" y="4013200"/>
          <p14:tracePt t="36616" x="673100" y="4013200"/>
          <p14:tracePt t="36624" x="679450" y="4013200"/>
          <p14:tracePt t="36636" x="692150" y="4013200"/>
          <p14:tracePt t="36652" x="717550" y="4006850"/>
          <p14:tracePt t="36669" x="736600" y="4006850"/>
          <p14:tracePt t="36686" x="742950" y="4006850"/>
          <p14:tracePt t="37038" x="749300" y="4006850"/>
          <p14:tracePt t="37052" x="755650" y="4006850"/>
          <p14:tracePt t="37060" x="762000" y="4006850"/>
          <p14:tracePt t="37079" x="768350" y="4006850"/>
          <p14:tracePt t="37088" x="781050" y="4006850"/>
          <p14:tracePt t="37102" x="793750" y="4006850"/>
          <p14:tracePt t="37119" x="819150" y="4006850"/>
          <p14:tracePt t="37135" x="838200" y="4006850"/>
          <p14:tracePt t="37152" x="863600" y="4006850"/>
          <p14:tracePt t="37169" x="889000" y="4013200"/>
          <p14:tracePt t="37185" x="908050" y="4019550"/>
          <p14:tracePt t="37202" x="920750" y="4019550"/>
          <p14:tracePt t="37235" x="927100" y="4019550"/>
          <p14:tracePt t="37252" x="927100" y="4025900"/>
          <p14:tracePt t="37272" x="933450" y="4025900"/>
          <p14:tracePt t="37294" x="939800" y="4025900"/>
          <p14:tracePt t="37310" x="946150" y="4025900"/>
          <p14:tracePt t="37319" x="958850" y="4032250"/>
          <p14:tracePt t="37335" x="984250" y="4038600"/>
          <p14:tracePt t="37352" x="996950" y="4038600"/>
          <p14:tracePt t="37369" x="1016000" y="4038600"/>
          <p14:tracePt t="37385" x="1028700" y="4044950"/>
          <p14:tracePt t="37402" x="1047750" y="4044950"/>
          <p14:tracePt t="37419" x="1054100" y="4051300"/>
          <p14:tracePt t="37435" x="1060450" y="4051300"/>
          <p14:tracePt t="37452" x="1066800" y="4051300"/>
          <p14:tracePt t="37469" x="1073150" y="4051300"/>
          <p14:tracePt t="39567" x="1079500" y="4051300"/>
          <p14:tracePt t="39722" x="1085850" y="4051300"/>
          <p14:tracePt t="40064" x="1085850" y="4044950"/>
          <p14:tracePt t="40072" x="1079500" y="4038600"/>
          <p14:tracePt t="40084" x="1073150" y="4038600"/>
          <p14:tracePt t="40092" x="1066800" y="4032250"/>
          <p14:tracePt t="40101" x="1060450" y="4025900"/>
          <p14:tracePt t="40118" x="1041400" y="4006850"/>
          <p14:tracePt t="40134" x="1028700" y="3987800"/>
          <p14:tracePt t="40151" x="1016000" y="3981450"/>
          <p14:tracePt t="40216" x="1009650" y="3981450"/>
          <p14:tracePt t="40228" x="1009650" y="3975100"/>
          <p14:tracePt t="40236" x="1003300" y="3968750"/>
          <p14:tracePt t="40248" x="996950" y="3968750"/>
          <p14:tracePt t="40257" x="996950" y="3962400"/>
          <p14:tracePt t="40267" x="996950" y="3956050"/>
          <p14:tracePt t="40284" x="996950" y="3949700"/>
          <p14:tracePt t="40301" x="990600" y="3949700"/>
          <p14:tracePt t="40450" x="996950" y="3949700"/>
          <p14:tracePt t="40462" x="1003300" y="3949700"/>
          <p14:tracePt t="40470" x="1009650" y="3949700"/>
          <p14:tracePt t="40484" x="1016000" y="3949700"/>
          <p14:tracePt t="40501" x="1035050" y="3949700"/>
          <p14:tracePt t="40517" x="1041400" y="3949700"/>
          <p14:tracePt t="40534" x="1047750" y="3949700"/>
          <p14:tracePt t="40551" x="1060450" y="3949700"/>
          <p14:tracePt t="40567" x="1073150" y="3949700"/>
          <p14:tracePt t="41974" x="1079500" y="3949700"/>
          <p14:tracePt t="41987" x="1092200" y="3949700"/>
          <p14:tracePt t="41994" x="1104900" y="3956050"/>
          <p14:tracePt t="42002" x="1111250" y="3956050"/>
          <p14:tracePt t="42017" x="1136650" y="3962400"/>
          <p14:tracePt t="42033" x="1162050" y="3975100"/>
          <p14:tracePt t="42050" x="1187450" y="3994150"/>
          <p14:tracePt t="42067" x="1212850" y="4006850"/>
          <p14:tracePt t="42083" x="1231900" y="4006850"/>
          <p14:tracePt t="42100" x="1257300" y="4025900"/>
          <p14:tracePt t="42117" x="1263650" y="4025900"/>
          <p14:tracePt t="42232" x="1270000" y="4025900"/>
          <p14:tracePt t="42244" x="1282700" y="4032250"/>
          <p14:tracePt t="42392" x="1282700" y="4038600"/>
          <p14:tracePt t="42408" x="1289050" y="4044950"/>
          <p14:tracePt t="42415" x="1289050" y="4051300"/>
          <p14:tracePt t="42434" x="1295400" y="4051300"/>
          <p14:tracePt t="42460" x="1301750" y="4057650"/>
          <p14:tracePt t="42474" x="1308100" y="4064000"/>
          <p14:tracePt t="42496" x="1314450" y="4064000"/>
          <p14:tracePt t="42508" x="1314450" y="4070350"/>
          <p14:tracePt t="42516" x="1320800" y="4076700"/>
          <p14:tracePt t="42524" x="1320800" y="4083050"/>
          <p14:tracePt t="42533" x="1320800" y="4089400"/>
          <p14:tracePt t="42582" x="1327150" y="4095750"/>
          <p14:tracePt t="42594" x="1333500" y="4102100"/>
          <p14:tracePt t="42610" x="1339850" y="4108450"/>
          <p14:tracePt t="42618" x="1339850" y="4114800"/>
          <p14:tracePt t="42688" x="1339850" y="4121150"/>
          <p14:tracePt t="42715" x="1346200" y="4127500"/>
          <p14:tracePt t="42750" x="1346200" y="4133850"/>
          <p14:tracePt t="42790" x="1346200" y="4140200"/>
          <p14:tracePt t="42798" x="1352550" y="4140200"/>
          <p14:tracePt t="42806" x="1352550" y="4146550"/>
          <p14:tracePt t="42816" x="1358900" y="4152900"/>
          <p14:tracePt t="42833" x="1358900" y="4159250"/>
          <p14:tracePt t="42891" x="1358900" y="4165600"/>
          <p14:tracePt t="42904" x="1358900" y="4171950"/>
          <p14:tracePt t="42930" x="1358900" y="4178300"/>
          <p14:tracePt t="42938" x="1358900" y="4184650"/>
          <p14:tracePt t="42958" x="1358900" y="4191000"/>
          <p14:tracePt t="42978" x="1358900" y="4197350"/>
          <p14:tracePt t="43048" x="1365250" y="4203700"/>
          <p14:tracePt t="43110" x="1365250" y="4210050"/>
          <p14:tracePt t="43159" x="1371600" y="4210050"/>
          <p14:tracePt t="43172" x="1371600" y="4216400"/>
          <p14:tracePt t="43422" x="1384300" y="4216400"/>
          <p14:tracePt t="43434" x="1390650" y="4216400"/>
          <p14:tracePt t="43443" x="1397000" y="4216400"/>
          <p14:tracePt t="43458" x="1403350" y="4216400"/>
          <p14:tracePt t="43466" x="1409700" y="4216400"/>
          <p14:tracePt t="43483" x="1428750" y="4216400"/>
          <p14:tracePt t="43499" x="1441450" y="4216400"/>
          <p14:tracePt t="43516" x="1447800" y="4216400"/>
          <p14:tracePt t="43533" x="1473200" y="4216400"/>
          <p14:tracePt t="43549" x="1485900" y="4216400"/>
          <p14:tracePt t="43566" x="1492250" y="4216400"/>
          <p14:tracePt t="43583" x="1524000" y="4216400"/>
          <p14:tracePt t="43786" x="1530350" y="4216400"/>
          <p14:tracePt t="43798" x="1543050" y="4216400"/>
          <p14:tracePt t="43816" x="1549400" y="4216400"/>
          <p14:tracePt t="43934" x="1555750" y="4216400"/>
          <p14:tracePt t="43950" x="1568450" y="4216400"/>
          <p14:tracePt t="43958" x="1574800" y="4216400"/>
          <p14:tracePt t="44008" x="1581150" y="4216400"/>
          <p14:tracePt t="48084" x="1587500" y="4216400"/>
          <p14:tracePt t="48278" x="1581150" y="4216400"/>
          <p14:tracePt t="48285" x="1568450" y="4210050"/>
          <p14:tracePt t="48292" x="1568450" y="4203700"/>
          <p14:tracePt t="48301" x="1562100" y="4203700"/>
          <p14:tracePt t="48320" x="1555750" y="4197350"/>
          <p14:tracePt t="48394" x="1549400" y="4191000"/>
          <p14:tracePt t="48410" x="1543050" y="4184650"/>
          <p14:tracePt t="48418" x="1536700" y="4178300"/>
          <p14:tracePt t="48430" x="1530350" y="4178300"/>
          <p14:tracePt t="49258" x="1530350" y="4184650"/>
          <p14:tracePt t="50082" x="1530350" y="4191000"/>
          <p14:tracePt t="50090" x="1543050" y="4203700"/>
          <p14:tracePt t="50098" x="1555750" y="4210050"/>
          <p14:tracePt t="50152" x="1562100" y="4210050"/>
          <p14:tracePt t="50680" x="1568450" y="4210050"/>
          <p14:tracePt t="50816" x="1574800" y="4210050"/>
          <p14:tracePt t="50823" x="1600200" y="4229100"/>
          <p14:tracePt t="50832" x="1619250" y="4235450"/>
          <p14:tracePt t="50846" x="1631950" y="4241800"/>
          <p14:tracePt t="50863" x="1644650" y="4241800"/>
          <p14:tracePt t="50960" x="1638300" y="4241800"/>
          <p14:tracePt t="50976" x="1638300" y="4235450"/>
          <p14:tracePt t="55698" x="1644650" y="4235450"/>
          <p14:tracePt t="55710" x="1651000" y="4235450"/>
          <p14:tracePt t="55718" x="1657350" y="4235450"/>
          <p14:tracePt t="55788" x="1670050" y="4235450"/>
          <p14:tracePt t="55812" x="1676400" y="4235450"/>
          <p14:tracePt t="55904" x="1676400" y="4241800"/>
          <p14:tracePt t="56194" x="1682750" y="4241800"/>
          <p14:tracePt t="56206" x="1689100" y="4241800"/>
          <p14:tracePt t="56308" x="1695450" y="4241800"/>
          <p14:tracePt t="56318" x="1701800" y="4241800"/>
          <p14:tracePt t="59362" x="1708150" y="4248150"/>
          <p14:tracePt t="61264" x="1708150" y="4254500"/>
          <p14:tracePt t="64510" x="1714500" y="4260850"/>
          <p14:tracePt t="64518" x="1720850" y="4260850"/>
          <p14:tracePt t="64524" x="1727200" y="4267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>
            <a:extLst>
              <a:ext uri="{FF2B5EF4-FFF2-40B4-BE49-F238E27FC236}">
                <a16:creationId xmlns:a16="http://schemas.microsoft.com/office/drawing/2014/main" id="{23856F85-6D22-433C-AFA0-AF259E3698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8138" y="1471613"/>
          <a:ext cx="592772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Image" r:id="rId5" imgW="1801067" imgH="1328706" progId="Photoshop.Image.8">
                  <p:embed/>
                </p:oleObj>
              </mc:Choice>
              <mc:Fallback>
                <p:oleObj name="Image" r:id="rId5" imgW="1801067" imgH="1328706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1471613"/>
                        <a:ext cx="5927725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CaixaDeTexto 1">
            <a:extLst>
              <a:ext uri="{FF2B5EF4-FFF2-40B4-BE49-F238E27FC236}">
                <a16:creationId xmlns:a16="http://schemas.microsoft.com/office/drawing/2014/main" id="{6CFA7A2E-FDFA-4F77-91BD-56960A60F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6464300"/>
            <a:ext cx="1692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 i="1"/>
              <a:t>Fig. 1-3 Guyton 1986</a:t>
            </a:r>
          </a:p>
        </p:txBody>
      </p:sp>
      <p:sp>
        <p:nvSpPr>
          <p:cNvPr id="11268" name="CaixaDeTexto 2">
            <a:extLst>
              <a:ext uri="{FF2B5EF4-FFF2-40B4-BE49-F238E27FC236}">
                <a16:creationId xmlns:a16="http://schemas.microsoft.com/office/drawing/2014/main" id="{3411C57A-69B4-4D25-979A-661F56329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20713"/>
            <a:ext cx="495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RETROALIMENTAÇÃO  (</a:t>
            </a:r>
            <a:r>
              <a:rPr lang="pt-BR" altLang="pt-BR" sz="1600" b="1" i="1"/>
              <a:t>FEED BACK</a:t>
            </a:r>
            <a:r>
              <a:rPr lang="pt-BR" altLang="pt-BR" sz="1600" b="1"/>
              <a:t>)  POSITIVA </a:t>
            </a:r>
          </a:p>
        </p:txBody>
      </p:sp>
      <p:sp>
        <p:nvSpPr>
          <p:cNvPr id="11269" name="CaixaDeTexto 2">
            <a:extLst>
              <a:ext uri="{FF2B5EF4-FFF2-40B4-BE49-F238E27FC236}">
                <a16:creationId xmlns:a16="http://schemas.microsoft.com/office/drawing/2014/main" id="{8623E5B8-98AD-4A81-B232-504FF7C0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6092825"/>
            <a:ext cx="2019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CÍRCULO VICIOSO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C3197B1-89D1-4BDE-ACAF-BE30B9510B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72"/>
    </mc:Choice>
    <mc:Fallback xmlns="">
      <p:transition spd="slow" advTm="20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2" x="1720850" y="4267200"/>
          <p14:tracePt t="424" x="1714500" y="4260850"/>
          <p14:tracePt t="433" x="1714500" y="4254500"/>
          <p14:tracePt t="449" x="1708150" y="4254500"/>
          <p14:tracePt t="456" x="1701800" y="4254500"/>
          <p14:tracePt t="464" x="1689100" y="4248150"/>
          <p14:tracePt t="480" x="1676400" y="4248150"/>
          <p14:tracePt t="497" x="1670050" y="4248150"/>
          <p14:tracePt t="513" x="1663700" y="4248150"/>
          <p14:tracePt t="530" x="1644650" y="4248150"/>
          <p14:tracePt t="547" x="1638300" y="4248150"/>
          <p14:tracePt t="563" x="1631950" y="4241800"/>
          <p14:tracePt t="580" x="1619250" y="4216400"/>
          <p14:tracePt t="597" x="1600200" y="4191000"/>
          <p14:tracePt t="613" x="1593850" y="4171950"/>
          <p14:tracePt t="630" x="1581150" y="4152900"/>
          <p14:tracePt t="647" x="1536700" y="4083050"/>
          <p14:tracePt t="663" x="1517650" y="4051300"/>
          <p14:tracePt t="680" x="1485900" y="4025900"/>
          <p14:tracePt t="697" x="1460500" y="3981450"/>
          <p14:tracePt t="713" x="1428750" y="3930650"/>
          <p14:tracePt t="730" x="1409700" y="3905250"/>
          <p14:tracePt t="747" x="1390650" y="3879850"/>
          <p14:tracePt t="763" x="1365250" y="3854450"/>
          <p14:tracePt t="780" x="1339850" y="3822700"/>
          <p14:tracePt t="797" x="1301750" y="3784600"/>
          <p14:tracePt t="813" x="1282700" y="3759200"/>
          <p14:tracePt t="830" x="1270000" y="3733800"/>
          <p14:tracePt t="846" x="1263650" y="3702050"/>
          <p14:tracePt t="863" x="1263650" y="3606800"/>
          <p14:tracePt t="880" x="1263650" y="3467100"/>
          <p14:tracePt t="896" x="1263650" y="3238500"/>
          <p14:tracePt t="913" x="1263650" y="3086100"/>
          <p14:tracePt t="930" x="1244600" y="2927350"/>
          <p14:tracePt t="947" x="1244600" y="2825750"/>
          <p14:tracePt t="963" x="1250950" y="2813050"/>
          <p14:tracePt t="1080" x="1270000" y="2794000"/>
          <p14:tracePt t="1089" x="1289050" y="2768600"/>
          <p14:tracePt t="1096" x="1314450" y="2749550"/>
          <p14:tracePt t="1113" x="1352550" y="2705100"/>
          <p14:tracePt t="1130" x="1377950" y="2679700"/>
          <p14:tracePt t="1146" x="1384300" y="2673350"/>
          <p14:tracePt t="2027" x="1377950" y="2673350"/>
          <p14:tracePt t="2035" x="1365250" y="2686050"/>
          <p14:tracePt t="2041" x="1352550" y="2686050"/>
          <p14:tracePt t="2048" x="1346200" y="2686050"/>
          <p14:tracePt t="2069" x="1333500" y="2692400"/>
          <p14:tracePt t="2079" x="1320800" y="2692400"/>
          <p14:tracePt t="2096" x="1295400" y="2705100"/>
          <p14:tracePt t="2113" x="1289050" y="2705100"/>
          <p14:tracePt t="2175" x="1282700" y="2711450"/>
          <p14:tracePt t="3114" x="1295400" y="2673350"/>
          <p14:tracePt t="3119" x="1333500" y="2616200"/>
          <p14:tracePt t="3129" x="1365250" y="2546350"/>
          <p14:tracePt t="3146" x="1422400" y="2400300"/>
          <p14:tracePt t="3162" x="1473200" y="2247900"/>
          <p14:tracePt t="3179" x="1504950" y="2139950"/>
          <p14:tracePt t="3196" x="1549400" y="2038350"/>
          <p14:tracePt t="3212" x="1568450" y="1962150"/>
          <p14:tracePt t="3229" x="1593850" y="1879600"/>
          <p14:tracePt t="3245" x="1625600" y="1828800"/>
          <p14:tracePt t="3262" x="1657350" y="1752600"/>
          <p14:tracePt t="3279" x="1714500" y="1663700"/>
          <p14:tracePt t="3295" x="1809750" y="1555750"/>
          <p14:tracePt t="3312" x="1905000" y="1454150"/>
          <p14:tracePt t="3329" x="1981200" y="1390650"/>
          <p14:tracePt t="3345" x="2006600" y="1358900"/>
          <p14:tracePt t="3362" x="2012950" y="1358900"/>
          <p14:tracePt t="3442" x="2019300" y="1352550"/>
          <p14:tracePt t="3451" x="2057400" y="1314450"/>
          <p14:tracePt t="3458" x="2114550" y="1257300"/>
          <p14:tracePt t="3467" x="2178050" y="1200150"/>
          <p14:tracePt t="3479" x="2235200" y="1136650"/>
          <p14:tracePt t="3495" x="2349500" y="1060450"/>
          <p14:tracePt t="3512" x="2451100" y="1016000"/>
          <p14:tracePt t="3529" x="2533650" y="984250"/>
          <p14:tracePt t="3545" x="2590800" y="984250"/>
          <p14:tracePt t="3562" x="2679700" y="977900"/>
          <p14:tracePt t="3579" x="2774950" y="965200"/>
          <p14:tracePt t="3595" x="2870200" y="958850"/>
          <p14:tracePt t="3612" x="2927350" y="946150"/>
          <p14:tracePt t="3629" x="2946400" y="939800"/>
          <p14:tracePt t="3645" x="2952750" y="939800"/>
          <p14:tracePt t="3679" x="2959100" y="939800"/>
          <p14:tracePt t="3695" x="3073400" y="939800"/>
          <p14:tracePt t="3712" x="3244850" y="939800"/>
          <p14:tracePt t="3728" x="3333750" y="939800"/>
          <p14:tracePt t="3745" x="3378200" y="933450"/>
          <p14:tracePt t="3762" x="3403600" y="933450"/>
          <p14:tracePt t="3778" x="3409950" y="933450"/>
          <p14:tracePt t="3795" x="3429000" y="933450"/>
          <p14:tracePt t="3812" x="3454400" y="927100"/>
          <p14:tracePt t="3828" x="3530600" y="920750"/>
          <p14:tracePt t="3845" x="3625850" y="901700"/>
          <p14:tracePt t="3862" x="3790950" y="863600"/>
          <p14:tracePt t="3878" x="3898900" y="844550"/>
          <p14:tracePt t="3895" x="3987800" y="838200"/>
          <p14:tracePt t="3912" x="4057650" y="844550"/>
          <p14:tracePt t="3928" x="4121150" y="876300"/>
          <p14:tracePt t="3945" x="4178300" y="908050"/>
          <p14:tracePt t="3962" x="4292600" y="965200"/>
          <p14:tracePt t="3979" x="4368800" y="984250"/>
          <p14:tracePt t="3995" x="4425950" y="990600"/>
          <p14:tracePt t="4012" x="4451350" y="990600"/>
          <p14:tracePt t="4029" x="4464050" y="990600"/>
          <p14:tracePt t="4138" x="4464050" y="996950"/>
          <p14:tracePt t="4146" x="4445000" y="1009650"/>
          <p14:tracePt t="4154" x="4432300" y="1022350"/>
          <p14:tracePt t="4162" x="4406900" y="1035050"/>
          <p14:tracePt t="4178" x="4368800" y="1066800"/>
          <p14:tracePt t="4195" x="4337050" y="1085850"/>
          <p14:tracePt t="4212" x="4311650" y="1098550"/>
          <p14:tracePt t="4228" x="4286250" y="1111250"/>
          <p14:tracePt t="4245" x="4241800" y="1130300"/>
          <p14:tracePt t="4262" x="4121150" y="1162050"/>
          <p14:tracePt t="4278" x="4051300" y="1181100"/>
          <p14:tracePt t="4295" x="3968750" y="1193800"/>
          <p14:tracePt t="4312" x="3892550" y="1212850"/>
          <p14:tracePt t="4328" x="3848100" y="1219200"/>
          <p14:tracePt t="4345" x="3810000" y="1225550"/>
          <p14:tracePt t="4362" x="3790950" y="1225550"/>
          <p14:tracePt t="4378" x="3752850" y="1225550"/>
          <p14:tracePt t="4395" x="3733800" y="1225550"/>
          <p14:tracePt t="4412" x="3695700" y="1219200"/>
          <p14:tracePt t="4428" x="3676650" y="1212850"/>
          <p14:tracePt t="4445" x="3670300" y="1212850"/>
          <p14:tracePt t="4462" x="3663950" y="1212850"/>
          <p14:tracePt t="4692" x="3663950" y="1206500"/>
          <p14:tracePt t="4705" x="3670300" y="1200150"/>
          <p14:tracePt t="4714" x="3683000" y="1187450"/>
          <p14:tracePt t="4720" x="3695700" y="1174750"/>
          <p14:tracePt t="4729" x="3708400" y="1162050"/>
          <p14:tracePt t="4745" x="3759200" y="1130300"/>
          <p14:tracePt t="4761" x="3816350" y="1111250"/>
          <p14:tracePt t="4778" x="3848100" y="1092200"/>
          <p14:tracePt t="4795" x="3867150" y="1085850"/>
          <p14:tracePt t="4837" x="3873500" y="1085850"/>
          <p14:tracePt t="4845" x="3892550" y="1079500"/>
          <p14:tracePt t="4861" x="3994150" y="1054100"/>
          <p14:tracePt t="4878" x="4140200" y="1022350"/>
          <p14:tracePt t="4895" x="4311650" y="984250"/>
          <p14:tracePt t="4911" x="4464050" y="946150"/>
          <p14:tracePt t="4928" x="4591050" y="908050"/>
          <p14:tracePt t="4945" x="4660900" y="889000"/>
          <p14:tracePt t="4961" x="4673600" y="889000"/>
          <p14:tracePt t="4999" x="4679950" y="889000"/>
          <p14:tracePt t="5013" x="4692650" y="882650"/>
          <p14:tracePt t="5028" x="4737100" y="876300"/>
          <p14:tracePt t="5045" x="4787900" y="863600"/>
          <p14:tracePt t="5061" x="4813300" y="850900"/>
          <p14:tracePt t="5078" x="4819650" y="844550"/>
          <p14:tracePt t="5166" x="4826000" y="844550"/>
          <p14:tracePt t="5172" x="4838700" y="844550"/>
          <p14:tracePt t="5184" x="4845050" y="844550"/>
          <p14:tracePt t="5205" x="4845050" y="838200"/>
          <p14:tracePt t="5267" x="4845050" y="831850"/>
          <p14:tracePt t="5306" x="4838700" y="831850"/>
          <p14:tracePt t="5314" x="4838700" y="838200"/>
          <p14:tracePt t="5322" x="4826000" y="844550"/>
          <p14:tracePt t="5330" x="4813300" y="850900"/>
          <p14:tracePt t="5344" x="4787900" y="863600"/>
          <p14:tracePt t="5361" x="4756150" y="876300"/>
          <p14:tracePt t="5378" x="4730750" y="895350"/>
          <p14:tracePt t="5394" x="4679950" y="920750"/>
          <p14:tracePt t="5411" x="4610100" y="952500"/>
          <p14:tracePt t="5428" x="4533900" y="984250"/>
          <p14:tracePt t="5444" x="4470400" y="1016000"/>
          <p14:tracePt t="5461" x="4419600" y="1041400"/>
          <p14:tracePt t="5478" x="4349750" y="1079500"/>
          <p14:tracePt t="5494" x="4286250" y="1104900"/>
          <p14:tracePt t="5511" x="4203700" y="1117600"/>
          <p14:tracePt t="5528" x="4108450" y="1130300"/>
          <p14:tracePt t="5544" x="4032250" y="1136650"/>
          <p14:tracePt t="5561" x="3930650" y="1162050"/>
          <p14:tracePt t="5578" x="3822700" y="1200150"/>
          <p14:tracePt t="5594" x="3657600" y="1250950"/>
          <p14:tracePt t="5611" x="3556000" y="1276350"/>
          <p14:tracePt t="5628" x="3397250" y="1301750"/>
          <p14:tracePt t="5644" x="3244850" y="1333500"/>
          <p14:tracePt t="5661" x="2978150" y="1390650"/>
          <p14:tracePt t="5678" x="2813050" y="1435100"/>
          <p14:tracePt t="5694" x="2686050" y="1479550"/>
          <p14:tracePt t="5711" x="2578100" y="1524000"/>
          <p14:tracePt t="5728" x="2489200" y="1568450"/>
          <p14:tracePt t="5744" x="2425700" y="1600200"/>
          <p14:tracePt t="5761" x="2393950" y="1631950"/>
          <p14:tracePt t="5778" x="2317750" y="1689100"/>
          <p14:tracePt t="5794" x="2279650" y="1727200"/>
          <p14:tracePt t="5811" x="2190750" y="1778000"/>
          <p14:tracePt t="5828" x="2139950" y="1822450"/>
          <p14:tracePt t="5844" x="2114550" y="1847850"/>
          <p14:tracePt t="5861" x="2089150" y="1873250"/>
          <p14:tracePt t="5877" x="2051050" y="1905000"/>
          <p14:tracePt t="5894" x="2025650" y="1930400"/>
          <p14:tracePt t="5911" x="1981200" y="1955800"/>
          <p14:tracePt t="5928" x="1885950" y="2000250"/>
          <p14:tracePt t="5944" x="1758950" y="2082800"/>
          <p14:tracePt t="5961" x="1612900" y="2152650"/>
          <p14:tracePt t="5977" x="1428750" y="2254250"/>
          <p14:tracePt t="5994" x="1327150" y="2317750"/>
          <p14:tracePt t="6011" x="1238250" y="2381250"/>
          <p14:tracePt t="6027" x="1168400" y="2432050"/>
          <p14:tracePt t="6044" x="1123950" y="2489200"/>
          <p14:tracePt t="6061" x="1092200" y="2520950"/>
          <p14:tracePt t="6077" x="1085850" y="2546350"/>
          <p14:tracePt t="6094" x="1079500" y="2578100"/>
          <p14:tracePt t="6111" x="1079500" y="2590800"/>
          <p14:tracePt t="6128" x="1098550" y="2622550"/>
          <p14:tracePt t="6144" x="1117600" y="2647950"/>
          <p14:tracePt t="6161" x="1130300" y="2673350"/>
          <p14:tracePt t="6177" x="1149350" y="2698750"/>
          <p14:tracePt t="6194" x="1162050" y="2724150"/>
          <p14:tracePt t="6211" x="1168400" y="2736850"/>
          <p14:tracePt t="6227" x="1168400" y="2743200"/>
          <p14:tracePt t="6270" x="1162050" y="2755900"/>
          <p14:tracePt t="6278" x="1149350" y="2762250"/>
          <p14:tracePt t="6294" x="1143000" y="2768600"/>
          <p14:tracePt t="6327" x="1143000" y="2774950"/>
          <p14:tracePt t="6423" x="1149350" y="2787650"/>
          <p14:tracePt t="6433" x="1155700" y="2794000"/>
          <p14:tracePt t="6438" x="1162050" y="2794000"/>
          <p14:tracePt t="6447" x="1174750" y="2800350"/>
          <p14:tracePt t="6461" x="1181100" y="2806700"/>
          <p14:tracePt t="6504" x="1187450" y="2813050"/>
          <p14:tracePt t="6517" x="1193800" y="2819400"/>
          <p14:tracePt t="6527" x="1193800" y="2825750"/>
          <p14:tracePt t="6544" x="1212850" y="2838450"/>
          <p14:tracePt t="6561" x="1238250" y="2857500"/>
          <p14:tracePt t="6577" x="1263650" y="2870200"/>
          <p14:tracePt t="6594" x="1276350" y="2882900"/>
          <p14:tracePt t="6611" x="1282700" y="2882900"/>
          <p14:tracePt t="6627" x="1289050" y="2895600"/>
          <p14:tracePt t="6644" x="1308100" y="2940050"/>
          <p14:tracePt t="6661" x="1358900" y="3067050"/>
          <p14:tracePt t="6677" x="1416050" y="3175000"/>
          <p14:tracePt t="6694" x="1466850" y="3263900"/>
          <p14:tracePt t="6711" x="1492250" y="3302000"/>
          <p14:tracePt t="6727" x="1524000" y="3327400"/>
          <p14:tracePt t="6744" x="1543050" y="3346450"/>
          <p14:tracePt t="6760" x="1562100" y="3371850"/>
          <p14:tracePt t="6777" x="1593850" y="3409950"/>
          <p14:tracePt t="6794" x="1758950" y="3575050"/>
          <p14:tracePt t="6810" x="1860550" y="3702050"/>
          <p14:tracePt t="6827" x="1898650" y="3746500"/>
          <p14:tracePt t="6844" x="1911350" y="3759200"/>
          <p14:tracePt t="6935" x="1917700" y="3759200"/>
          <p14:tracePt t="6942" x="1930400" y="3746500"/>
          <p14:tracePt t="6950" x="1943100" y="3727450"/>
          <p14:tracePt t="6961" x="1955800" y="3714750"/>
          <p14:tracePt t="6977" x="1968500" y="3670300"/>
          <p14:tracePt t="6994" x="1974850" y="3644900"/>
          <p14:tracePt t="7010" x="1981200" y="3619500"/>
          <p14:tracePt t="7027" x="1981200" y="3606800"/>
          <p14:tracePt t="7028" x="1981200" y="3600450"/>
          <p14:tracePt t="7044" x="1981200" y="3581400"/>
          <p14:tracePt t="7060" x="1974850" y="3556000"/>
          <p14:tracePt t="7077" x="1962150" y="3530600"/>
          <p14:tracePt t="7094" x="1949450" y="3505200"/>
          <p14:tracePt t="7110" x="1930400" y="3479800"/>
          <p14:tracePt t="7127" x="1917700" y="3454400"/>
          <p14:tracePt t="7144" x="1898650" y="3403600"/>
          <p14:tracePt t="7160" x="1885950" y="3378200"/>
          <p14:tracePt t="7177" x="1879600" y="3352800"/>
          <p14:tracePt t="7194" x="1873250" y="3327400"/>
          <p14:tracePt t="7210" x="1873250" y="3295650"/>
          <p14:tracePt t="7227" x="1873250" y="3263900"/>
          <p14:tracePt t="7244" x="1885950" y="3238500"/>
          <p14:tracePt t="7260" x="1911350" y="3206750"/>
          <p14:tracePt t="7277" x="1936750" y="3181350"/>
          <p14:tracePt t="7293" x="1974850" y="3136900"/>
          <p14:tracePt t="7310" x="1993900" y="3098800"/>
          <p14:tracePt t="7327" x="2006600" y="3060700"/>
          <p14:tracePt t="7344" x="2038350" y="3022600"/>
          <p14:tracePt t="7360" x="2063750" y="2990850"/>
          <p14:tracePt t="7377" x="2089150" y="2952750"/>
          <p14:tracePt t="7394" x="2133600" y="2895600"/>
          <p14:tracePt t="7410" x="2159000" y="2863850"/>
          <p14:tracePt t="7427" x="2190750" y="2832100"/>
          <p14:tracePt t="7443" x="2216150" y="2806700"/>
          <p14:tracePt t="7460" x="2228850" y="2787650"/>
          <p14:tracePt t="7477" x="2235200" y="2774950"/>
          <p14:tracePt t="7493" x="2247900" y="2755900"/>
          <p14:tracePt t="7510" x="2266950" y="2736850"/>
          <p14:tracePt t="7527" x="2298700" y="2698750"/>
          <p14:tracePt t="7528" x="2317750" y="2673350"/>
          <p14:tracePt t="7543" x="2393950" y="2578100"/>
          <p14:tracePt t="7560" x="2470150" y="2476500"/>
          <p14:tracePt t="7577" x="2514600" y="2406650"/>
          <p14:tracePt t="7593" x="2546350" y="2374900"/>
          <p14:tracePt t="7610" x="2565400" y="2349500"/>
          <p14:tracePt t="7627" x="2578100" y="2336800"/>
          <p14:tracePt t="7643" x="2584450" y="2336800"/>
          <p14:tracePt t="7660" x="2603500" y="2311400"/>
          <p14:tracePt t="7677" x="2667000" y="2203450"/>
          <p14:tracePt t="7693" x="2717800" y="2101850"/>
          <p14:tracePt t="7710" x="2781300" y="1981200"/>
          <p14:tracePt t="7727" x="2800350" y="1924050"/>
          <p14:tracePt t="7743" x="2806700" y="1898650"/>
          <p14:tracePt t="7760" x="2813050" y="1879600"/>
          <p14:tracePt t="7777" x="2825750" y="1860550"/>
          <p14:tracePt t="7793" x="2838450" y="1841500"/>
          <p14:tracePt t="7810" x="2844800" y="1835150"/>
          <p14:tracePt t="7849" x="2851150" y="1828800"/>
          <p14:tracePt t="7860" x="2851150" y="1822450"/>
          <p14:tracePt t="7877" x="2857500" y="1809750"/>
          <p14:tracePt t="7893" x="2857500" y="1797050"/>
          <p14:tracePt t="7910" x="2857500" y="1790700"/>
          <p14:tracePt t="8124" x="2851150" y="1790700"/>
          <p14:tracePt t="8321" x="2844800" y="1790700"/>
          <p14:tracePt t="8332" x="2838450" y="1790700"/>
          <p14:tracePt t="8374" x="2832100" y="1790700"/>
          <p14:tracePt t="8476" x="2825750" y="1790700"/>
          <p14:tracePt t="8652" x="2825750" y="1803400"/>
          <p14:tracePt t="8660" x="2825750" y="1809750"/>
          <p14:tracePt t="8669" x="2825750" y="1822450"/>
          <p14:tracePt t="8677" x="2819400" y="1828800"/>
          <p14:tracePt t="8693" x="2819400" y="1835150"/>
          <p14:tracePt t="8738" x="2819400" y="1841500"/>
          <p14:tracePt t="8750" x="2819400" y="1847850"/>
          <p14:tracePt t="8758" x="2819400" y="1854200"/>
          <p14:tracePt t="8768" x="2819400" y="1860550"/>
          <p14:tracePt t="8784" x="2819400" y="1866900"/>
          <p14:tracePt t="8902" x="2813050" y="1873250"/>
          <p14:tracePt t="8919" x="2813050" y="1879600"/>
          <p14:tracePt t="8926" x="2806700" y="1892300"/>
          <p14:tracePt t="8933" x="2806700" y="1898650"/>
          <p14:tracePt t="8943" x="2800350" y="1905000"/>
          <p14:tracePt t="8960" x="2800350" y="1917700"/>
          <p14:tracePt t="8976" x="2800350" y="1930400"/>
          <p14:tracePt t="9046" x="2800350" y="1936750"/>
          <p14:tracePt t="9058" x="2800350" y="1943100"/>
          <p14:tracePt t="9066" x="2794000" y="1949450"/>
          <p14:tracePt t="9076" x="2794000" y="1955800"/>
          <p14:tracePt t="9093" x="2787650" y="1981200"/>
          <p14:tracePt t="9109" x="2787650" y="2000250"/>
          <p14:tracePt t="9126" x="2787650" y="2006600"/>
          <p14:tracePt t="9160" x="2787650" y="2019300"/>
          <p14:tracePt t="9176" x="2787650" y="2025650"/>
          <p14:tracePt t="9209" x="2787650" y="2032000"/>
          <p14:tracePt t="9226" x="2787650" y="2038350"/>
          <p14:tracePt t="9243" x="2787650" y="2057400"/>
          <p14:tracePt t="9259" x="2787650" y="2070100"/>
          <p14:tracePt t="9276" x="2787650" y="2089150"/>
          <p14:tracePt t="9293" x="2787650" y="2108200"/>
          <p14:tracePt t="9309" x="2787650" y="2120900"/>
          <p14:tracePt t="9326" x="2787650" y="2127250"/>
          <p14:tracePt t="9343" x="2794000" y="2139950"/>
          <p14:tracePt t="9359" x="2800350" y="2165350"/>
          <p14:tracePt t="9376" x="2813050" y="2197100"/>
          <p14:tracePt t="9393" x="2819400" y="2222500"/>
          <p14:tracePt t="9409" x="2825750" y="2241550"/>
          <p14:tracePt t="9426" x="2825750" y="2247900"/>
          <p14:tracePt t="9443" x="2825750" y="2254250"/>
          <p14:tracePt t="9459" x="2825750" y="2266950"/>
          <p14:tracePt t="9476" x="2825750" y="2279650"/>
          <p14:tracePt t="9493" x="2838450" y="2305050"/>
          <p14:tracePt t="9510" x="2851150" y="2330450"/>
          <p14:tracePt t="9526" x="2870200" y="2374900"/>
          <p14:tracePt t="9543" x="2876550" y="2400300"/>
          <p14:tracePt t="9559" x="2876550" y="2406650"/>
          <p14:tracePt t="9576" x="2882900" y="2425700"/>
          <p14:tracePt t="9592" x="2882900" y="2444750"/>
          <p14:tracePt t="9609" x="2882900" y="2470150"/>
          <p14:tracePt t="9626" x="2889250" y="2489200"/>
          <p14:tracePt t="9643" x="2895600" y="2514600"/>
          <p14:tracePt t="9659" x="2895600" y="2565400"/>
          <p14:tracePt t="9676" x="2901950" y="2622550"/>
          <p14:tracePt t="9693" x="2901950" y="2628900"/>
          <p14:tracePt t="9710" x="2901950" y="2635250"/>
          <p14:tracePt t="9743" x="2901950" y="2647950"/>
          <p14:tracePt t="9759" x="2901950" y="2667000"/>
          <p14:tracePt t="9776" x="2908300" y="2698750"/>
          <p14:tracePt t="9793" x="2914650" y="2711450"/>
          <p14:tracePt t="9809" x="2914650" y="2717800"/>
          <p14:tracePt t="9843" x="2914650" y="2724150"/>
          <p14:tracePt t="9872" x="2914650" y="2730500"/>
          <p14:tracePt t="9882" x="2914650" y="2736850"/>
          <p14:tracePt t="9899" x="2914650" y="2749550"/>
          <p14:tracePt t="9909" x="2914650" y="2762250"/>
          <p14:tracePt t="9926" x="2914650" y="2781300"/>
          <p14:tracePt t="9942" x="2914650" y="2794000"/>
          <p14:tracePt t="9959" x="2921000" y="2806700"/>
          <p14:tracePt t="9976" x="2927350" y="2844800"/>
          <p14:tracePt t="9992" x="2940050" y="2882900"/>
          <p14:tracePt t="10009" x="2952750" y="2914650"/>
          <p14:tracePt t="10026" x="2965450" y="2940050"/>
          <p14:tracePt t="10042" x="2984500" y="2965450"/>
          <p14:tracePt t="10059" x="2997200" y="2990850"/>
          <p14:tracePt t="10076" x="3016250" y="3028950"/>
          <p14:tracePt t="10092" x="3022600" y="3054350"/>
          <p14:tracePt t="10109" x="3022600" y="3079750"/>
          <p14:tracePt t="10126" x="3028950" y="3098800"/>
          <p14:tracePt t="10142" x="3028950" y="3111500"/>
          <p14:tracePt t="10159" x="3028950" y="3124200"/>
          <p14:tracePt t="10176" x="3041650" y="3149600"/>
          <p14:tracePt t="10192" x="3054350" y="3175000"/>
          <p14:tracePt t="10209" x="3073400" y="3213100"/>
          <p14:tracePt t="10226" x="3079750" y="3244850"/>
          <p14:tracePt t="10243" x="3086100" y="3282950"/>
          <p14:tracePt t="10259" x="3086100" y="3308350"/>
          <p14:tracePt t="10276" x="3092450" y="3333750"/>
          <p14:tracePt t="10292" x="3098800" y="3359150"/>
          <p14:tracePt t="10309" x="3105150" y="3371850"/>
          <p14:tracePt t="10326" x="3111500" y="3390900"/>
          <p14:tracePt t="10342" x="3124200" y="3422650"/>
          <p14:tracePt t="10359" x="3130550" y="3441700"/>
          <p14:tracePt t="10375" x="3136900" y="3448050"/>
          <p14:tracePt t="10392" x="3143250" y="3460750"/>
          <p14:tracePt t="10409" x="3143250" y="3486150"/>
          <p14:tracePt t="10425" x="3143250" y="3511550"/>
          <p14:tracePt t="10442" x="3143250" y="3543300"/>
          <p14:tracePt t="10459" x="3143250" y="3575050"/>
          <p14:tracePt t="10476" x="3143250" y="3613150"/>
          <p14:tracePt t="10492" x="3143250" y="3632200"/>
          <p14:tracePt t="10509" x="3143250" y="3651250"/>
          <p14:tracePt t="10525" x="3149600" y="3676650"/>
          <p14:tracePt t="10542" x="3149600" y="3702050"/>
          <p14:tracePt t="10559" x="3143250" y="3733800"/>
          <p14:tracePt t="10575" x="3136900" y="3803650"/>
          <p14:tracePt t="10592" x="3098800" y="3886200"/>
          <p14:tracePt t="10609" x="3079750" y="3930650"/>
          <p14:tracePt t="10625" x="3067050" y="3956050"/>
          <p14:tracePt t="10642" x="3060700" y="3975100"/>
          <p14:tracePt t="10659" x="3054350" y="3994150"/>
          <p14:tracePt t="10675" x="3022600" y="4032250"/>
          <p14:tracePt t="10692" x="2997200" y="4076700"/>
          <p14:tracePt t="10709" x="2971800" y="4114800"/>
          <p14:tracePt t="10725" x="2940050" y="4152900"/>
          <p14:tracePt t="10742" x="2927350" y="4178300"/>
          <p14:tracePt t="10759" x="2927350" y="4191000"/>
          <p14:tracePt t="10775" x="2927350" y="4197350"/>
          <p14:tracePt t="10792" x="2921000" y="4235450"/>
          <p14:tracePt t="10809" x="2914650" y="4273550"/>
          <p14:tracePt t="10825" x="2908300" y="4311650"/>
          <p14:tracePt t="10842" x="2901950" y="4343400"/>
          <p14:tracePt t="10859" x="2901950" y="4368800"/>
          <p14:tracePt t="10875" x="2895600" y="4394200"/>
          <p14:tracePt t="10892" x="2895600" y="4413250"/>
          <p14:tracePt t="10909" x="2901950" y="4432300"/>
          <p14:tracePt t="10925" x="2901950" y="4483100"/>
          <p14:tracePt t="10942" x="2901950" y="4546600"/>
          <p14:tracePt t="10959" x="2882900" y="4610100"/>
          <p14:tracePt t="10975" x="2870200" y="4641850"/>
          <p14:tracePt t="10992" x="2870200" y="4667250"/>
          <p14:tracePt t="11009" x="2870200" y="4692650"/>
          <p14:tracePt t="11025" x="2870200" y="4699000"/>
          <p14:tracePt t="11027" x="2870200" y="4705350"/>
          <p14:tracePt t="11072" x="2870200" y="4711700"/>
          <p14:tracePt t="11101" x="2870200" y="4718050"/>
          <p14:tracePt t="11109" x="2870200" y="4730750"/>
          <p14:tracePt t="11116" x="2870200" y="4743450"/>
          <p14:tracePt t="11125" x="2870200" y="4749800"/>
          <p14:tracePt t="11142" x="2870200" y="4768850"/>
          <p14:tracePt t="11158" x="2870200" y="4781550"/>
          <p14:tracePt t="11224" x="2863850" y="4794250"/>
          <p14:tracePt t="11232" x="2857500" y="4800600"/>
          <p14:tracePt t="11242" x="2851150" y="4806950"/>
          <p14:tracePt t="11258" x="2851150" y="4813300"/>
          <p14:tracePt t="11275" x="2844800" y="4826000"/>
          <p14:tracePt t="11292" x="2844800" y="4832350"/>
          <p14:tracePt t="11308" x="2838450" y="4838700"/>
          <p14:tracePt t="11342" x="2819400" y="4845050"/>
          <p14:tracePt t="11358" x="2794000" y="4870450"/>
          <p14:tracePt t="11375" x="2787650" y="4883150"/>
          <p14:tracePt t="11392" x="2781300" y="4889500"/>
          <p14:tracePt t="11408" x="2768600" y="4889500"/>
          <p14:tracePt t="11449" x="2755900" y="4895850"/>
          <p14:tracePt t="11458" x="2749550" y="4895850"/>
          <p14:tracePt t="11475" x="2730500" y="4895850"/>
          <p14:tracePt t="11492" x="2724150" y="4895850"/>
          <p14:tracePt t="11508" x="2705100" y="4902200"/>
          <p14:tracePt t="11525" x="2692400" y="4902200"/>
          <p14:tracePt t="11580" x="2692400" y="4908550"/>
          <p14:tracePt t="11600" x="2686050" y="4921250"/>
          <p14:tracePt t="11608" x="2686050" y="4946650"/>
          <p14:tracePt t="11617" x="2667000" y="4959350"/>
          <p14:tracePt t="11625" x="2654300" y="4972050"/>
          <p14:tracePt t="11642" x="2635250" y="4997450"/>
          <p14:tracePt t="11658" x="2609850" y="5003800"/>
          <p14:tracePt t="11675" x="2578100" y="5016500"/>
          <p14:tracePt t="11692" x="2546350" y="5022850"/>
          <p14:tracePt t="11708" x="2501900" y="5048250"/>
          <p14:tracePt t="11725" x="2463800" y="5067300"/>
          <p14:tracePt t="11742" x="2451100" y="5067300"/>
          <p14:tracePt t="11758" x="2438400" y="5067300"/>
          <p14:tracePt t="11775" x="2425700" y="5073650"/>
          <p14:tracePt t="11792" x="2393950" y="5080000"/>
          <p14:tracePt t="11808" x="2336800" y="5092700"/>
          <p14:tracePt t="11825" x="2292350" y="5099050"/>
          <p14:tracePt t="11842" x="2254250" y="5118100"/>
          <p14:tracePt t="11858" x="2235200" y="5118100"/>
          <p14:tracePt t="11875" x="2228850" y="5124450"/>
          <p14:tracePt t="11916" x="2216150" y="5130800"/>
          <p14:tracePt t="11949" x="2209800" y="5130800"/>
          <p14:tracePt t="11998" x="2203450" y="5130800"/>
          <p14:tracePt t="12011" x="2197100" y="5130800"/>
          <p14:tracePt t="12048" x="2184400" y="5137150"/>
          <p14:tracePt t="12056" x="2171700" y="5137150"/>
          <p14:tracePt t="12065" x="2159000" y="5137150"/>
          <p14:tracePt t="12075" x="2146300" y="5143500"/>
          <p14:tracePt t="12091" x="2133600" y="5143500"/>
          <p14:tracePt t="12108" x="2120900" y="5149850"/>
          <p14:tracePt t="12125" x="2108200" y="5149850"/>
          <p14:tracePt t="12190" x="2101850" y="5149850"/>
          <p14:tracePt t="12252" x="2095500" y="5156200"/>
          <p14:tracePt t="12261" x="2089150" y="5156200"/>
          <p14:tracePt t="12268" x="2076450" y="5162550"/>
          <p14:tracePt t="12277" x="2070100" y="5162550"/>
          <p14:tracePt t="12291" x="2057400" y="5162550"/>
          <p14:tracePt t="12362" x="2044700" y="5162550"/>
          <p14:tracePt t="12370" x="2038350" y="5162550"/>
          <p14:tracePt t="12377" x="2032000" y="5162550"/>
          <p14:tracePt t="12444" x="2025650" y="5162550"/>
          <p14:tracePt t="12600" x="2025650" y="5156200"/>
          <p14:tracePt t="12620" x="2032000" y="5156200"/>
          <p14:tracePt t="12629" x="2038350" y="5156200"/>
          <p14:tracePt t="12642" x="2044700" y="5156200"/>
          <p14:tracePt t="12667" x="2051050" y="5156200"/>
          <p14:tracePt t="12733" x="2057400" y="5156200"/>
          <p14:tracePt t="12795" x="2063750" y="5156200"/>
          <p14:tracePt t="12908" x="2063750" y="5162550"/>
          <p14:tracePt t="12920" x="2063750" y="5168900"/>
          <p14:tracePt t="13130" x="2063750" y="5162550"/>
          <p14:tracePt t="13138" x="2057400" y="5156200"/>
          <p14:tracePt t="13156" x="2051050" y="5149850"/>
          <p14:tracePt t="13186" x="2051050" y="5143500"/>
          <p14:tracePt t="13260" x="2051050" y="5137150"/>
          <p14:tracePt t="13268" x="2051050" y="5124450"/>
          <p14:tracePt t="13274" x="2051050" y="5111750"/>
          <p14:tracePt t="13291" x="2051050" y="5092700"/>
          <p14:tracePt t="13377" x="2051050" y="5086350"/>
          <p14:tracePt t="13388" x="2051050" y="5080000"/>
          <p14:tracePt t="13396" x="2057400" y="5067300"/>
          <p14:tracePt t="13407" x="2063750" y="5054600"/>
          <p14:tracePt t="13424" x="2076450" y="5041900"/>
          <p14:tracePt t="13441" x="2076450" y="5035550"/>
          <p14:tracePt t="13557" x="2082800" y="5035550"/>
          <p14:tracePt t="13564" x="2095500" y="5022850"/>
          <p14:tracePt t="13574" x="2108200" y="5016500"/>
          <p14:tracePt t="13591" x="2120900" y="5010150"/>
          <p14:tracePt t="13607" x="2127250" y="5003800"/>
          <p14:tracePt t="13624" x="2139950" y="4984750"/>
          <p14:tracePt t="13641" x="2152650" y="4959350"/>
          <p14:tracePt t="13657" x="2159000" y="4946650"/>
          <p14:tracePt t="13674" x="2165350" y="4933950"/>
          <p14:tracePt t="13691" x="2190750" y="4902200"/>
          <p14:tracePt t="13707" x="2209800" y="4876800"/>
          <p14:tracePt t="13724" x="2222500" y="4851400"/>
          <p14:tracePt t="13741" x="2235200" y="4813300"/>
          <p14:tracePt t="13757" x="2260600" y="4787900"/>
          <p14:tracePt t="13774" x="2279650" y="4762500"/>
          <p14:tracePt t="13791" x="2298700" y="4724400"/>
          <p14:tracePt t="13807" x="2305050" y="4705350"/>
          <p14:tracePt t="13824" x="2305050" y="4679950"/>
          <p14:tracePt t="13841" x="2311400" y="4654550"/>
          <p14:tracePt t="13857" x="2317750" y="4641850"/>
          <p14:tracePt t="13874" x="2317750" y="4629150"/>
          <p14:tracePt t="13891" x="2324100" y="4610100"/>
          <p14:tracePt t="13907" x="2324100" y="4591050"/>
          <p14:tracePt t="13924" x="2324100" y="4578350"/>
          <p14:tracePt t="13941" x="2324100" y="4572000"/>
          <p14:tracePt t="13957" x="2324100" y="4559300"/>
          <p14:tracePt t="13974" x="2324100" y="4533900"/>
          <p14:tracePt t="13991" x="2317750" y="4514850"/>
          <p14:tracePt t="14007" x="2311400" y="4502150"/>
          <p14:tracePt t="14024" x="2305050" y="4495800"/>
          <p14:tracePt t="14041" x="2298700" y="4476750"/>
          <p14:tracePt t="14057" x="2292350" y="4464050"/>
          <p14:tracePt t="14074" x="2279650" y="4438650"/>
          <p14:tracePt t="14090" x="2260600" y="4406900"/>
          <p14:tracePt t="14107" x="2247900" y="4368800"/>
          <p14:tracePt t="14124" x="2247900" y="4349750"/>
          <p14:tracePt t="14140" x="2247900" y="4343400"/>
          <p14:tracePt t="14157" x="2241550" y="4324350"/>
          <p14:tracePt t="14174" x="2241550" y="4286250"/>
          <p14:tracePt t="14191" x="2228850" y="4260850"/>
          <p14:tracePt t="14207" x="2222500" y="4235450"/>
          <p14:tracePt t="14224" x="2216150" y="4210050"/>
          <p14:tracePt t="14240" x="2197100" y="4178300"/>
          <p14:tracePt t="14257" x="2165350" y="4146550"/>
          <p14:tracePt t="14274" x="2139950" y="4108450"/>
          <p14:tracePt t="14290" x="2133600" y="4089400"/>
          <p14:tracePt t="14307" x="2120900" y="4076700"/>
          <p14:tracePt t="14324" x="2120900" y="4057650"/>
          <p14:tracePt t="14340" x="2114550" y="4038600"/>
          <p14:tracePt t="14357" x="2095500" y="4013200"/>
          <p14:tracePt t="14374" x="2070100" y="3987800"/>
          <p14:tracePt t="14390" x="2051050" y="3968750"/>
          <p14:tracePt t="14407" x="2044700" y="3962400"/>
          <p14:tracePt t="14467" x="2044700" y="3956050"/>
          <p14:tracePt t="14480" x="2038350" y="3949700"/>
          <p14:tracePt t="14486" x="2038350" y="3943350"/>
          <p14:tracePt t="14569" x="2032000" y="3956050"/>
          <p14:tracePt t="14576" x="2032000" y="3968750"/>
          <p14:tracePt t="14584" x="2025650" y="3981450"/>
          <p14:tracePt t="14591" x="2025650" y="3994150"/>
          <p14:tracePt t="14607" x="2012950" y="4019550"/>
          <p14:tracePt t="14624" x="1993900" y="4064000"/>
          <p14:tracePt t="14640" x="1968500" y="4102100"/>
          <p14:tracePt t="14657" x="1936750" y="4146550"/>
          <p14:tracePt t="14674" x="1911350" y="4178300"/>
          <p14:tracePt t="14690" x="1892300" y="4203700"/>
          <p14:tracePt t="14707" x="1885950" y="4229100"/>
          <p14:tracePt t="14724" x="1879600" y="4254500"/>
          <p14:tracePt t="14740" x="1866900" y="4292600"/>
          <p14:tracePt t="14757" x="1854200" y="4318000"/>
          <p14:tracePt t="14774" x="1854200" y="4337050"/>
          <p14:tracePt t="14790" x="1854200" y="4349750"/>
          <p14:tracePt t="14807" x="1860550" y="4375150"/>
          <p14:tracePt t="14824" x="1873250" y="4400550"/>
          <p14:tracePt t="14840" x="1879600" y="4438650"/>
          <p14:tracePt t="14857" x="1879600" y="4464050"/>
          <p14:tracePt t="14873" x="1879600" y="4476750"/>
          <p14:tracePt t="14890" x="1873250" y="4483100"/>
          <p14:tracePt t="15028" x="1866900" y="4483100"/>
          <p14:tracePt t="15224" x="1873250" y="4483100"/>
          <p14:tracePt t="15232" x="1879600" y="4483100"/>
          <p14:tracePt t="15240" x="1885950" y="4483100"/>
          <p14:tracePt t="15310" x="1892300" y="4483100"/>
          <p14:tracePt t="15324" x="1898650" y="4489450"/>
          <p14:tracePt t="15332" x="1905000" y="4502150"/>
          <p14:tracePt t="15340" x="1911350" y="4502150"/>
          <p14:tracePt t="15410" x="1917700" y="4508500"/>
          <p14:tracePt t="15427" x="1924050" y="4514850"/>
          <p14:tracePt t="15434" x="1924050" y="4521200"/>
          <p14:tracePt t="15442" x="1924050" y="4527550"/>
          <p14:tracePt t="15458" x="1930400" y="4527550"/>
          <p14:tracePt t="15642" x="1930400" y="4521200"/>
          <p14:tracePt t="15651" x="1930400" y="4514850"/>
          <p14:tracePt t="15656" x="1930400" y="4502150"/>
          <p14:tracePt t="15673" x="1930400" y="4476750"/>
          <p14:tracePt t="15690" x="1930400" y="4457700"/>
          <p14:tracePt t="15706" x="1930400" y="4419600"/>
          <p14:tracePt t="15723" x="1930400" y="4400550"/>
          <p14:tracePt t="15740" x="1930400" y="4375150"/>
          <p14:tracePt t="15756" x="1924050" y="4356100"/>
          <p14:tracePt t="15773" x="1917700" y="4330700"/>
          <p14:tracePt t="15790" x="1917700" y="4292600"/>
          <p14:tracePt t="15807" x="1924050" y="4267200"/>
          <p14:tracePt t="15823" x="1936750" y="4241800"/>
          <p14:tracePt t="15840" x="1943100" y="4216400"/>
          <p14:tracePt t="15856" x="1943100" y="4191000"/>
          <p14:tracePt t="15873" x="1943100" y="4171950"/>
          <p14:tracePt t="15890" x="1943100" y="4146550"/>
          <p14:tracePt t="15906" x="1949450" y="4108450"/>
          <p14:tracePt t="15923" x="1962150" y="4083050"/>
          <p14:tracePt t="15940" x="1981200" y="4038600"/>
          <p14:tracePt t="15956" x="2000250" y="3968750"/>
          <p14:tracePt t="15973" x="2006600" y="3886200"/>
          <p14:tracePt t="15990" x="2006600" y="3797300"/>
          <p14:tracePt t="16006" x="2006600" y="3702050"/>
          <p14:tracePt t="16023" x="1987550" y="3619500"/>
          <p14:tracePt t="16040" x="1962150" y="3562350"/>
          <p14:tracePt t="16056" x="1955800" y="3536950"/>
          <p14:tracePt t="16073" x="1949450" y="3536950"/>
          <p14:tracePt t="16090" x="1943100" y="3517900"/>
          <p14:tracePt t="16106" x="1911350" y="3460750"/>
          <p14:tracePt t="16123" x="1866900" y="3409950"/>
          <p14:tracePt t="16140" x="1854200" y="3371850"/>
          <p14:tracePt t="16156" x="1854200" y="3346450"/>
          <p14:tracePt t="16173" x="1847850" y="3321050"/>
          <p14:tracePt t="16190" x="1847850" y="3302000"/>
          <p14:tracePt t="16206" x="1841500" y="3282950"/>
          <p14:tracePt t="16223" x="1816100" y="3200400"/>
          <p14:tracePt t="16240" x="1784350" y="3092450"/>
          <p14:tracePt t="16256" x="1771650" y="3022600"/>
          <p14:tracePt t="16273" x="1765300" y="2984500"/>
          <p14:tracePt t="16290" x="1765300" y="2965450"/>
          <p14:tracePt t="16340" x="1765300" y="2952750"/>
          <p14:tracePt t="16348" x="1765300" y="2940050"/>
          <p14:tracePt t="16356" x="1778000" y="2933700"/>
          <p14:tracePt t="16373" x="1797050" y="2895600"/>
          <p14:tracePt t="16389" x="1828800" y="2825750"/>
          <p14:tracePt t="16406" x="1860550" y="2762250"/>
          <p14:tracePt t="16423" x="1898650" y="2724150"/>
          <p14:tracePt t="16439" x="1924050" y="2698750"/>
          <p14:tracePt t="16456" x="1943100" y="2673350"/>
          <p14:tracePt t="16473" x="1955800" y="2635250"/>
          <p14:tracePt t="16489" x="1962150" y="2609850"/>
          <p14:tracePt t="16506" x="1987550" y="2546350"/>
          <p14:tracePt t="16523" x="2012950" y="2476500"/>
          <p14:tracePt t="16539" x="2038350" y="2432050"/>
          <p14:tracePt t="16556" x="2063750" y="2387600"/>
          <p14:tracePt t="16573" x="2070100" y="2362200"/>
          <p14:tracePt t="16606" x="2070100" y="2324100"/>
          <p14:tracePt t="16623" x="2070100" y="2298700"/>
          <p14:tracePt t="16639" x="2070100" y="2273300"/>
          <p14:tracePt t="16656" x="2089150" y="2247900"/>
          <p14:tracePt t="16673" x="2108200" y="2209800"/>
          <p14:tracePt t="16689" x="2114550" y="2197100"/>
          <p14:tracePt t="16706" x="2114550" y="2184400"/>
          <p14:tracePt t="16723" x="2120900" y="2178050"/>
          <p14:tracePt t="16739" x="2120900" y="2165350"/>
          <p14:tracePt t="17141" x="2127250" y="2165350"/>
          <p14:tracePt t="17148" x="2139950" y="2171700"/>
          <p14:tracePt t="17156" x="2146300" y="2171700"/>
          <p14:tracePt t="17173" x="2159000" y="2178050"/>
          <p14:tracePt t="17189" x="2178050" y="2184400"/>
          <p14:tracePt t="17250" x="2184400" y="2190750"/>
          <p14:tracePt t="17262" x="2190750" y="2197100"/>
          <p14:tracePt t="17270" x="2190750" y="2203450"/>
          <p14:tracePt t="17278" x="2203450" y="2222500"/>
          <p14:tracePt t="17289" x="2222500" y="2241550"/>
          <p14:tracePt t="17306" x="2254250" y="2273300"/>
          <p14:tracePt t="17322" x="2292350" y="2298700"/>
          <p14:tracePt t="17339" x="2317750" y="2317750"/>
          <p14:tracePt t="17356" x="2355850" y="2343150"/>
          <p14:tracePt t="17372" x="2381250" y="2368550"/>
          <p14:tracePt t="17389" x="2406650" y="2387600"/>
          <p14:tracePt t="17406" x="2444750" y="2406650"/>
          <p14:tracePt t="17422" x="2470150" y="2425700"/>
          <p14:tracePt t="17439" x="2495550" y="2438400"/>
          <p14:tracePt t="17456" x="2508250" y="2451100"/>
          <p14:tracePt t="17472" x="2540000" y="2451100"/>
          <p14:tracePt t="17489" x="2578100" y="2451100"/>
          <p14:tracePt t="17506" x="2609850" y="2451100"/>
          <p14:tracePt t="17522" x="2667000" y="2425700"/>
          <p14:tracePt t="17539" x="2705100" y="2400300"/>
          <p14:tracePt t="17556" x="2717800" y="2393950"/>
          <p14:tracePt t="17708" x="2711450" y="2387600"/>
          <p14:tracePt t="17808" x="2705100" y="2387600"/>
          <p14:tracePt t="17922" x="2698750" y="2387600"/>
          <p14:tracePt t="17945" x="2692400" y="2387600"/>
          <p14:tracePt t="17981" x="2686050" y="2387600"/>
          <p14:tracePt t="17988" x="2679700" y="2387600"/>
          <p14:tracePt t="17997" x="2673350" y="2387600"/>
          <p14:tracePt t="18005" x="2660650" y="2387600"/>
          <p14:tracePt t="18022" x="2647950" y="2387600"/>
          <p14:tracePt t="18039" x="2641600" y="2374900"/>
          <p14:tracePt t="18086" x="2635250" y="2368550"/>
          <p14:tracePt t="18098" x="2628900" y="2368550"/>
          <p14:tracePt t="18104" x="2622550" y="2368550"/>
          <p14:tracePt t="18112" x="2609850" y="2368550"/>
          <p14:tracePt t="18122" x="2603500" y="2368550"/>
          <p14:tracePt t="18139" x="2597150" y="2368550"/>
          <p14:tracePt t="18324" x="2597150" y="2374900"/>
          <p14:tracePt t="18332" x="2597150" y="2387600"/>
          <p14:tracePt t="18340" x="2597150" y="2400300"/>
          <p14:tracePt t="18355" x="2597150" y="2413000"/>
          <p14:tracePt t="18372" x="2590800" y="2425700"/>
          <p14:tracePt t="18405" x="2584450" y="2438400"/>
          <p14:tracePt t="18422" x="2571750" y="2463800"/>
          <p14:tracePt t="18439" x="2571750" y="2540000"/>
          <p14:tracePt t="18455" x="2559050" y="2635250"/>
          <p14:tracePt t="18472" x="2559050" y="2705100"/>
          <p14:tracePt t="18488" x="2559050" y="2762250"/>
          <p14:tracePt t="18506" x="2559050" y="2787650"/>
          <p14:tracePt t="18522" x="2546350" y="2832100"/>
          <p14:tracePt t="18538" x="2540000" y="2882900"/>
          <p14:tracePt t="18555" x="2540000" y="2984500"/>
          <p14:tracePt t="18572" x="2584450" y="3149600"/>
          <p14:tracePt t="18588" x="2590800" y="3403600"/>
          <p14:tracePt t="18605" x="2546350" y="3676650"/>
          <p14:tracePt t="18622" x="2508250" y="3898900"/>
          <p14:tracePt t="18639" x="2482850" y="3968750"/>
          <p14:tracePt t="18655" x="2457450" y="4000500"/>
          <p14:tracePt t="18672" x="2425700" y="4025900"/>
          <p14:tracePt t="18688" x="2400300" y="4051300"/>
          <p14:tracePt t="18705" x="2381250" y="4089400"/>
          <p14:tracePt t="18722" x="2362200" y="4121150"/>
          <p14:tracePt t="18738" x="2324100" y="4171950"/>
          <p14:tracePt t="18755" x="2298700" y="4197350"/>
          <p14:tracePt t="18772" x="2273300" y="4216400"/>
          <p14:tracePt t="18788" x="2260600" y="4241800"/>
          <p14:tracePt t="18805" x="2247900" y="4267200"/>
          <p14:tracePt t="18822" x="2247900" y="4298950"/>
          <p14:tracePt t="18838" x="2247900" y="4343400"/>
          <p14:tracePt t="18855" x="2241550" y="4381500"/>
          <p14:tracePt t="18931" x="2241550" y="4387850"/>
          <p14:tracePt t="18948" x="2241550" y="4394200"/>
          <p14:tracePt t="18957" x="2241550" y="4400550"/>
          <p14:tracePt t="18964" x="2247900" y="4413250"/>
          <p14:tracePt t="18972" x="2254250" y="4419600"/>
          <p14:tracePt t="18988" x="2260600" y="4425950"/>
          <p14:tracePt t="19005" x="2266950" y="4425950"/>
          <p14:tracePt t="19022" x="2279650" y="4425950"/>
          <p14:tracePt t="19098" x="2279650" y="4419600"/>
          <p14:tracePt t="19108" x="2279650" y="4413250"/>
          <p14:tracePt t="19116" x="2279650" y="4400550"/>
          <p14:tracePt t="19124" x="2266950" y="4387850"/>
          <p14:tracePt t="19138" x="2247900" y="4356100"/>
          <p14:tracePt t="19155" x="2216150" y="4273550"/>
          <p14:tracePt t="19172" x="2197100" y="4171950"/>
          <p14:tracePt t="19188" x="2197100" y="4133850"/>
          <p14:tracePt t="19205" x="2203450" y="4108450"/>
          <p14:tracePt t="19222" x="2209800" y="4089400"/>
          <p14:tracePt t="19238" x="2209800" y="4070350"/>
          <p14:tracePt t="19255" x="2216150" y="4044950"/>
          <p14:tracePt t="19272" x="2241550" y="3994150"/>
          <p14:tracePt t="19288" x="2286000" y="3886200"/>
          <p14:tracePt t="19305" x="2324100" y="3816350"/>
          <p14:tracePt t="19322" x="2343150" y="3752850"/>
          <p14:tracePt t="19338" x="2355850" y="3721100"/>
          <p14:tracePt t="19355" x="2355850" y="3663950"/>
          <p14:tracePt t="19371" x="2355850" y="3568700"/>
          <p14:tracePt t="19388" x="2355850" y="3486150"/>
          <p14:tracePt t="19405" x="2349500" y="3422650"/>
          <p14:tracePt t="19421" x="2343150" y="3314700"/>
          <p14:tracePt t="19438" x="2330450" y="3232150"/>
          <p14:tracePt t="19455" x="2305050" y="3124200"/>
          <p14:tracePt t="19471" x="2279650" y="3041650"/>
          <p14:tracePt t="19488" x="2247900" y="2952750"/>
          <p14:tracePt t="19505" x="2222500" y="2889250"/>
          <p14:tracePt t="19521" x="2209800" y="2844800"/>
          <p14:tracePt t="19538" x="2203450" y="2800350"/>
          <p14:tracePt t="19555" x="2203450" y="2781300"/>
          <p14:tracePt t="19571" x="2203450" y="2762250"/>
          <p14:tracePt t="19588" x="2203450" y="2698750"/>
          <p14:tracePt t="19605" x="2216150" y="2609850"/>
          <p14:tracePt t="19621" x="2222500" y="2527300"/>
          <p14:tracePt t="19638" x="2228850" y="2476500"/>
          <p14:tracePt t="19655" x="2235200" y="2457450"/>
          <p14:tracePt t="19752" x="2241550" y="2457450"/>
          <p14:tracePt t="19780" x="2241550" y="2451100"/>
          <p14:tracePt t="19879" x="2247900" y="2451100"/>
          <p14:tracePt t="19992" x="2247900" y="2444750"/>
          <p14:tracePt t="19998" x="2260600" y="2432050"/>
          <p14:tracePt t="20007" x="2266950" y="2419350"/>
          <p14:tracePt t="20021" x="2279650" y="2406650"/>
          <p14:tracePt t="20038" x="2311400" y="2362200"/>
          <p14:tracePt t="20054" x="2330450" y="2355850"/>
          <p14:tracePt t="20071" x="2349500" y="2330450"/>
          <p14:tracePt t="20088" x="2387600" y="2292350"/>
          <p14:tracePt t="20105" x="2438400" y="2228850"/>
          <p14:tracePt t="20121" x="2489200" y="2146300"/>
          <p14:tracePt t="20138" x="2514600" y="2114550"/>
          <p14:tracePt t="20154" x="2546350" y="2089150"/>
          <p14:tracePt t="20171" x="2559050" y="2076450"/>
          <p14:tracePt t="20204" x="2565400" y="2070100"/>
          <p14:tracePt t="20221" x="2590800" y="2044700"/>
          <p14:tracePt t="20238" x="2628900" y="2012950"/>
          <p14:tracePt t="20254" x="2654300" y="1987550"/>
          <p14:tracePt t="20271" x="2679700" y="1968500"/>
          <p14:tracePt t="20288" x="2679700" y="1962150"/>
          <p14:tracePt t="20327" x="2686050" y="1955800"/>
          <p14:tracePt t="20334" x="2692400" y="1949450"/>
          <p14:tracePt t="20342" x="2698750" y="1949450"/>
          <p14:tracePt t="20354" x="2711450" y="1943100"/>
          <p14:tracePt t="20371" x="2711450" y="1930400"/>
          <p14:tracePt t="20388" x="2717800" y="1930400"/>
          <p14:tracePt t="20421" x="2717800" y="1924050"/>
          <p14:tracePt t="20438" x="2717800" y="1917700"/>
          <p14:tracePt t="20454" x="2736850" y="1898650"/>
          <p14:tracePt t="20471" x="2749550" y="1873250"/>
          <p14:tracePt t="20488" x="2755900" y="1873250"/>
          <p14:tracePt t="20726" x="2755900" y="1866900"/>
          <p14:tracePt t="20976" x="2755900" y="1860550"/>
          <p14:tracePt t="22096" x="2755900" y="1866900"/>
          <p14:tracePt t="24334" x="2755900" y="1860550"/>
          <p14:tracePt t="24358" x="2755900" y="1854200"/>
          <p14:tracePt t="24364" x="2743200" y="1816100"/>
          <p14:tracePt t="24373" x="2736850" y="1790700"/>
          <p14:tracePt t="24386" x="2730500" y="1758950"/>
          <p14:tracePt t="24402" x="2717800" y="1733550"/>
          <p14:tracePt t="24419" x="2717800" y="1708150"/>
          <p14:tracePt t="24436" x="2717800" y="1689100"/>
          <p14:tracePt t="24897" x="2724150" y="1689100"/>
          <p14:tracePt t="24904" x="2736850" y="1689100"/>
          <p14:tracePt t="24919" x="2749550" y="1689100"/>
          <p14:tracePt t="24936" x="2768600" y="1689100"/>
          <p14:tracePt t="24952" x="2774950" y="1689100"/>
          <p14:tracePt t="25033" x="2787650" y="1689100"/>
          <p14:tracePt t="25061" x="2794000" y="1689100"/>
          <p14:tracePt t="25103" x="2800350" y="1689100"/>
          <p14:tracePt t="25154" x="2800350" y="1695450"/>
          <p14:tracePt t="25404" x="2800350" y="1701800"/>
          <p14:tracePt t="25421" x="2794000" y="1714500"/>
          <p14:tracePt t="25426" x="2768600" y="1746250"/>
          <p14:tracePt t="25435" x="2736850" y="1778000"/>
          <p14:tracePt t="25452" x="2698750" y="1822450"/>
          <p14:tracePt t="25469" x="2673350" y="1854200"/>
          <p14:tracePt t="25485" x="2647950" y="1879600"/>
          <p14:tracePt t="25502" x="2635250" y="1885950"/>
          <p14:tracePt t="25544" x="2628900" y="1892300"/>
          <p14:tracePt t="25552" x="2616200" y="1898650"/>
          <p14:tracePt t="25569" x="2590800" y="1930400"/>
          <p14:tracePt t="25585" x="2559050" y="1955800"/>
          <p14:tracePt t="25602" x="2514600" y="1987550"/>
          <p14:tracePt t="25619" x="2489200" y="2006600"/>
          <p14:tracePt t="25635" x="2482850" y="2006600"/>
          <p14:tracePt t="25692" x="2476500" y="2006600"/>
          <p14:tracePt t="25704" x="2470150" y="2012950"/>
          <p14:tracePt t="25712" x="2463800" y="2012950"/>
          <p14:tracePt t="25721" x="2451100" y="2012950"/>
          <p14:tracePt t="25735" x="2451100" y="2019300"/>
          <p14:tracePt t="25752" x="2432050" y="2032000"/>
          <p14:tracePt t="25769" x="2425700" y="2032000"/>
          <p14:tracePt t="25975" x="2419350" y="2032000"/>
          <p14:tracePt t="25986" x="2413000" y="2032000"/>
          <p14:tracePt t="26295" x="2400300" y="2032000"/>
          <p14:tracePt t="26311" x="2393950" y="2032000"/>
          <p14:tracePt t="26319" x="2387600" y="2032000"/>
          <p14:tracePt t="26435" x="2381250" y="2032000"/>
          <p14:tracePt t="26869" x="2374900" y="2032000"/>
          <p14:tracePt t="26880" x="2368550" y="2032000"/>
          <p14:tracePt t="26892" x="2362200" y="2032000"/>
          <p14:tracePt t="27106" x="2362200" y="2025650"/>
          <p14:tracePt t="27146" x="2362200" y="2019300"/>
          <p14:tracePt t="27152" x="2355850" y="2019300"/>
          <p14:tracePt t="30763" x="2349500" y="2012950"/>
          <p14:tracePt t="30770" x="2336800" y="2006600"/>
          <p14:tracePt t="30778" x="2336800" y="2000250"/>
          <p14:tracePt t="30972" x="2336800" y="1993900"/>
          <p14:tracePt t="30984" x="2336800" y="1987550"/>
          <p14:tracePt t="31767" x="2343150" y="1987550"/>
          <p14:tracePt t="31785" x="2349500" y="1987550"/>
          <p14:tracePt t="31801" x="2362200" y="1993900"/>
          <p14:tracePt t="31809" x="2374900" y="2006600"/>
          <p14:tracePt t="31817" x="2393950" y="2019300"/>
          <p14:tracePt t="31833" x="2419350" y="2051050"/>
          <p14:tracePt t="31849" x="2444750" y="2076450"/>
          <p14:tracePt t="31866" x="2470150" y="2095500"/>
          <p14:tracePt t="31883" x="2495550" y="2108200"/>
          <p14:tracePt t="31899" x="2514600" y="2120900"/>
          <p14:tracePt t="31916" x="2527300" y="2127250"/>
          <p14:tracePt t="31932" x="2533650" y="2133600"/>
          <p14:tracePt t="31949" x="2546350" y="2146300"/>
          <p14:tracePt t="31966" x="2578100" y="2178050"/>
          <p14:tracePt t="31982" x="2597150" y="2203450"/>
          <p14:tracePt t="31999" x="2609850" y="2228850"/>
          <p14:tracePt t="32016" x="2622550" y="2247900"/>
          <p14:tracePt t="32032" x="2635250" y="2260600"/>
          <p14:tracePt t="32049" x="2641600" y="2266950"/>
          <p14:tracePt t="32066" x="2647950" y="2273300"/>
          <p14:tracePt t="32082" x="2660650" y="2292350"/>
          <p14:tracePt t="32099" x="2673350" y="2317750"/>
          <p14:tracePt t="32116" x="2717800" y="2355850"/>
          <p14:tracePt t="32132" x="2743200" y="2374900"/>
          <p14:tracePt t="32149" x="2749550" y="2381250"/>
          <p14:tracePt t="32239" x="2749550" y="2387600"/>
          <p14:tracePt t="32350" x="2755900" y="2368550"/>
          <p14:tracePt t="32358" x="2755900" y="2355850"/>
          <p14:tracePt t="32366" x="2755900" y="2349500"/>
          <p14:tracePt t="32382" x="2755900" y="2330450"/>
          <p14:tracePt t="32399" x="2755900" y="2317750"/>
          <p14:tracePt t="32416" x="2755900" y="2311400"/>
          <p14:tracePt t="32432" x="2755900" y="2298700"/>
          <p14:tracePt t="32449" x="2755900" y="2286000"/>
          <p14:tracePt t="32465" x="2755900" y="2260600"/>
          <p14:tracePt t="32482" x="2755900" y="2228850"/>
          <p14:tracePt t="32499" x="2762250" y="2203450"/>
          <p14:tracePt t="32515" x="2762250" y="2178050"/>
          <p14:tracePt t="32640" x="2762250" y="2165350"/>
          <p14:tracePt t="32653" x="2762250" y="2159000"/>
          <p14:tracePt t="32666" x="2762250" y="2146300"/>
          <p14:tracePt t="32677" x="2762250" y="2133600"/>
          <p14:tracePt t="32683" x="2762250" y="2120900"/>
          <p14:tracePt t="32699" x="2755900" y="2095500"/>
          <p14:tracePt t="32716" x="2755900" y="2082800"/>
          <p14:tracePt t="32732" x="2755900" y="2044700"/>
          <p14:tracePt t="32749" x="2755900" y="2025650"/>
          <p14:tracePt t="32765" x="2755900" y="2019300"/>
          <p14:tracePt t="32782" x="2762250" y="1993900"/>
          <p14:tracePt t="32799" x="2787650" y="1968500"/>
          <p14:tracePt t="32815" x="2800350" y="1936750"/>
          <p14:tracePt t="32832" x="2800350" y="1917700"/>
          <p14:tracePt t="32849" x="2800350" y="1911350"/>
          <p14:tracePt t="32952" x="2800350" y="1905000"/>
          <p14:tracePt t="32960" x="2806700" y="1898650"/>
          <p14:tracePt t="32969" x="2806700" y="1892300"/>
          <p14:tracePt t="32982" x="2813050" y="1892300"/>
          <p14:tracePt t="33226" x="2813050" y="1885950"/>
          <p14:tracePt t="33248" x="2819400" y="1885950"/>
          <p14:tracePt t="33256" x="2819400" y="1879600"/>
          <p14:tracePt t="33265" x="2825750" y="1873250"/>
          <p14:tracePt t="33282" x="2825750" y="1866900"/>
          <p14:tracePt t="33382" x="2825750" y="1860550"/>
          <p14:tracePt t="33530" x="2825750" y="1854200"/>
          <p14:tracePt t="33554" x="2825750" y="1847850"/>
          <p14:tracePt t="33572" x="2825750" y="1841500"/>
          <p14:tracePt t="33646" x="2825750" y="1835150"/>
          <p14:tracePt t="33725" x="2819400" y="1835150"/>
          <p14:tracePt t="33739" x="2813050" y="1835150"/>
          <p14:tracePt t="33745" x="2806700" y="1835150"/>
          <p14:tracePt t="33983" x="2806700" y="1828800"/>
          <p14:tracePt t="34386" x="2806700" y="1822450"/>
          <p14:tracePt t="34437" x="2800350" y="1816100"/>
          <p14:tracePt t="34975" x="2800350" y="1809750"/>
          <p14:tracePt t="34987" x="2800350" y="1803400"/>
          <p14:tracePt t="34996" x="2800350" y="1797050"/>
          <p14:tracePt t="35006" x="2800350" y="1790700"/>
          <p14:tracePt t="35018" x="2800350" y="1784350"/>
          <p14:tracePt t="35031" x="2800350" y="1778000"/>
          <p14:tracePt t="35048" x="2800350" y="1771650"/>
          <p14:tracePt t="36900" x="2800350" y="1778000"/>
          <p14:tracePt t="37131" x="2794000" y="1784350"/>
          <p14:tracePt t="37138" x="2787650" y="1790700"/>
          <p14:tracePt t="37282" x="2781300" y="1790700"/>
          <p14:tracePt t="37294" x="2774950" y="1797050"/>
          <p14:tracePt t="37314" x="2768600" y="1797050"/>
          <p14:tracePt t="38157" x="2781300" y="1797050"/>
          <p14:tracePt t="38169" x="2787650" y="1790700"/>
          <p14:tracePt t="38181" x="2794000" y="1790700"/>
          <p14:tracePt t="38188" x="2794000" y="1784350"/>
          <p14:tracePt t="38259" x="2800350" y="1784350"/>
          <p14:tracePt t="38270" x="2806700" y="1778000"/>
          <p14:tracePt t="38290" x="2813050" y="1778000"/>
          <p14:tracePt t="38314" x="2819400" y="1778000"/>
          <p14:tracePt t="38328" x="2825750" y="1778000"/>
          <p14:tracePt t="38368" x="2825750" y="1771650"/>
          <p14:tracePt t="38646" x="2825750" y="1765300"/>
          <p14:tracePt t="42201" x="2813050" y="1771650"/>
          <p14:tracePt t="42208" x="2800350" y="1778000"/>
          <p14:tracePt t="42215" x="2787650" y="1784350"/>
          <p14:tracePt t="42228" x="2774950" y="1790700"/>
          <p14:tracePt t="42244" x="2768600" y="1797050"/>
          <p14:tracePt t="42280" x="2762250" y="1797050"/>
          <p14:tracePt t="43906" x="2749550" y="1803400"/>
          <p14:tracePt t="43915" x="2724150" y="1816100"/>
          <p14:tracePt t="43923" x="2711450" y="1822450"/>
          <p14:tracePt t="43931" x="2692400" y="1828800"/>
          <p14:tracePt t="43944" x="2686050" y="1828800"/>
          <p14:tracePt t="44432" x="2698750" y="1809750"/>
          <p14:tracePt t="44441" x="2736850" y="1771650"/>
          <p14:tracePt t="44449" x="2781300" y="1708150"/>
          <p14:tracePt t="44460" x="2813050" y="1663700"/>
          <p14:tracePt t="44477" x="2844800" y="1600200"/>
          <p14:tracePt t="44493" x="2863850" y="1568450"/>
          <p14:tracePt t="44510" x="2870200" y="1549400"/>
          <p14:tracePt t="44546" x="2876550" y="1549400"/>
          <p14:tracePt t="44560" x="2889250" y="1555750"/>
          <p14:tracePt t="44577" x="2901950" y="1568450"/>
          <p14:tracePt t="44593" x="2940050" y="1574800"/>
          <p14:tracePt t="44629" x="2940050" y="1581150"/>
          <p14:tracePt t="44643" x="2946400" y="1587500"/>
          <p14:tracePt t="44660" x="2946400" y="1619250"/>
          <p14:tracePt t="44677" x="2946400" y="1638300"/>
          <p14:tracePt t="44693" x="2946400" y="1663700"/>
          <p14:tracePt t="44710" x="2927350" y="1689100"/>
          <p14:tracePt t="44727" x="2908300" y="1708150"/>
          <p14:tracePt t="44743" x="2895600" y="1727200"/>
          <p14:tracePt t="44760" x="2889250" y="1739900"/>
          <p14:tracePt t="44777" x="2876550" y="1778000"/>
          <p14:tracePt t="44793" x="2870200" y="1797050"/>
          <p14:tracePt t="44810" x="2870200" y="1803400"/>
          <p14:tracePt t="44827" x="2863850" y="1809750"/>
          <p14:tracePt t="44843" x="2863850" y="1816100"/>
          <p14:tracePt t="44860" x="2857500" y="1822450"/>
          <p14:tracePt t="44876" x="2851150" y="1822450"/>
          <p14:tracePt t="44893" x="2844800" y="1828800"/>
          <p14:tracePt t="44910" x="2832100" y="1835150"/>
          <p14:tracePt t="44927" x="2825750" y="1841500"/>
          <p14:tracePt t="45499" x="2819400" y="1841500"/>
          <p14:tracePt t="45510" x="2806700" y="1841500"/>
          <p14:tracePt t="45519" x="2800350" y="1841500"/>
          <p14:tracePt t="45527" x="2794000" y="1847850"/>
          <p14:tracePt t="45543" x="2787650" y="1847850"/>
          <p14:tracePt t="45686" x="2781300" y="1847850"/>
          <p14:tracePt t="45834" x="2781300" y="1854200"/>
          <p14:tracePt t="45862" x="2781300" y="1860550"/>
          <p14:tracePt t="46476" x="2781300" y="1866900"/>
          <p14:tracePt t="46490" x="2781300" y="1879600"/>
          <p14:tracePt t="46498" x="2781300" y="1892300"/>
          <p14:tracePt t="46509" x="2794000" y="1892300"/>
          <p14:tracePt t="46526" x="2813050" y="1892300"/>
          <p14:tracePt t="46546" x="2813050" y="1885950"/>
          <p14:tracePt t="48552" x="2813050" y="1879600"/>
          <p14:tracePt t="48870" x="2813050" y="1873250"/>
          <p14:tracePt t="48879" x="2806700" y="1866900"/>
          <p14:tracePt t="48888" x="2806700" y="1860550"/>
          <p14:tracePt t="48897" x="2800350" y="1860550"/>
          <p14:tracePt t="48908" x="2794000" y="1854200"/>
          <p14:tracePt t="48925" x="2781300" y="1854200"/>
          <p14:tracePt t="48958" x="2774950" y="1854200"/>
          <p14:tracePt t="48975" x="2774950" y="1847850"/>
          <p14:tracePt t="49051" x="2768600" y="1847850"/>
          <p14:tracePt t="49077" x="2762250" y="1841500"/>
          <p14:tracePt t="49088" x="2762250" y="1835150"/>
          <p14:tracePt t="49097" x="2762250" y="1828800"/>
          <p14:tracePt t="49147" x="2762250" y="1822450"/>
          <p14:tracePt t="49170" x="2755900" y="1822450"/>
          <p14:tracePt t="49182" x="2749550" y="1822450"/>
          <p14:tracePt t="49191" x="2743200" y="1822450"/>
          <p14:tracePt t="49206" x="2736850" y="1822450"/>
          <p14:tracePt t="49213" x="2730500" y="1816100"/>
          <p14:tracePt t="49225" x="2717800" y="1809750"/>
          <p14:tracePt t="49241" x="2711450" y="1797050"/>
          <p14:tracePt t="49258" x="2711450" y="1790700"/>
          <p14:tracePt t="49274" x="2711450" y="1784350"/>
          <p14:tracePt t="49678" x="2705100" y="1784350"/>
          <p14:tracePt t="49963" x="2705100" y="1778000"/>
          <p14:tracePt t="49971" x="2711450" y="1778000"/>
          <p14:tracePt t="50015" x="2717800" y="1778000"/>
          <p14:tracePt t="50030" x="2724150" y="1778000"/>
          <p14:tracePt t="50035" x="2730500" y="1778000"/>
          <p14:tracePt t="50081" x="2743200" y="1778000"/>
          <p14:tracePt t="50089" x="2755900" y="1771650"/>
          <p14:tracePt t="50097" x="2768600" y="1765300"/>
          <p14:tracePt t="50107" x="2781300" y="1758950"/>
          <p14:tracePt t="50124" x="2794000" y="1752600"/>
          <p14:tracePt t="50141" x="2806700" y="1746250"/>
          <p14:tracePt t="50158" x="2832100" y="1746250"/>
          <p14:tracePt t="50174" x="2838450" y="1746250"/>
          <p14:tracePt t="50191" x="2844800" y="1746250"/>
          <p14:tracePt t="50207" x="2863850" y="1746250"/>
          <p14:tracePt t="50224" x="2933700" y="1733550"/>
          <p14:tracePt t="50241" x="2946400" y="1727200"/>
          <p14:tracePt t="50257" x="2990850" y="1720850"/>
          <p14:tracePt t="50274" x="2997200" y="1720850"/>
          <p14:tracePt t="50291" x="3003550" y="1714500"/>
          <p14:tracePt t="50308" x="3035300" y="1714500"/>
          <p14:tracePt t="50324" x="3060700" y="1708150"/>
          <p14:tracePt t="50341" x="3079750" y="1708150"/>
          <p14:tracePt t="50357" x="3098800" y="1708150"/>
          <p14:tracePt t="50374" x="3117850" y="1708150"/>
          <p14:tracePt t="50391" x="3117850" y="1714500"/>
          <p14:tracePt t="50445" x="3124200" y="1720850"/>
          <p14:tracePt t="50454" x="3130550" y="1727200"/>
          <p14:tracePt t="50463" x="3136900" y="1733550"/>
          <p14:tracePt t="50474" x="3143250" y="1733550"/>
          <p14:tracePt t="50491" x="3149600" y="1733550"/>
          <p14:tracePt t="50507" x="3149600" y="1739900"/>
          <p14:tracePt t="50855" x="3155950" y="1739900"/>
          <p14:tracePt t="50863" x="3162300" y="1739900"/>
          <p14:tracePt t="50869" x="3168650" y="1746250"/>
          <p14:tracePt t="50877" x="3175000" y="1746250"/>
          <p14:tracePt t="50891" x="3181350" y="1752600"/>
          <p14:tracePt t="50907" x="3187700" y="1752600"/>
          <p14:tracePt t="50924" x="3194050" y="1758950"/>
          <p14:tracePt t="50940" x="3206750" y="1765300"/>
          <p14:tracePt t="50957" x="3219450" y="1765300"/>
          <p14:tracePt t="50991" x="3225800" y="1771650"/>
          <p14:tracePt t="51007" x="3251200" y="1771650"/>
          <p14:tracePt t="51024" x="3257550" y="1771650"/>
          <p14:tracePt t="51040" x="3270250" y="1778000"/>
          <p14:tracePt t="51088" x="3270250" y="1784350"/>
          <p14:tracePt t="51100" x="3282950" y="1784350"/>
          <p14:tracePt t="51108" x="3289300" y="1784350"/>
          <p14:tracePt t="51124" x="3321050" y="1784350"/>
          <p14:tracePt t="51140" x="3346450" y="1797050"/>
          <p14:tracePt t="51157" x="3371850" y="1809750"/>
          <p14:tracePt t="51174" x="3390900" y="1828800"/>
          <p14:tracePt t="51190" x="3409950" y="1835150"/>
          <p14:tracePt t="51207" x="3416300" y="1835150"/>
          <p14:tracePt t="51240" x="3422650" y="1841500"/>
          <p14:tracePt t="51257" x="3441700" y="1841500"/>
          <p14:tracePt t="51274" x="3460750" y="1854200"/>
          <p14:tracePt t="51290" x="3486150" y="1860550"/>
          <p14:tracePt t="51307" x="3498850" y="1860550"/>
          <p14:tracePt t="51324" x="3511550" y="1860550"/>
          <p14:tracePt t="51340" x="3524250" y="1860550"/>
          <p14:tracePt t="51357" x="3530600" y="1860550"/>
          <p14:tracePt t="51450" x="3536950" y="1860550"/>
          <p14:tracePt t="51458" x="3543300" y="1860550"/>
          <p14:tracePt t="51466" x="3556000" y="1860550"/>
          <p14:tracePt t="51474" x="3568700" y="1854200"/>
          <p14:tracePt t="51490" x="3581400" y="1854200"/>
          <p14:tracePt t="51610" x="3587750" y="1854200"/>
          <p14:tracePt t="51622" x="3594100" y="1854200"/>
          <p14:tracePt t="51682" x="3600450" y="1854200"/>
          <p14:tracePt t="51704" x="3606800" y="1854200"/>
          <p14:tracePt t="51724" x="3613150" y="1854200"/>
          <p14:tracePt t="51732" x="3619500" y="1854200"/>
          <p14:tracePt t="51740" x="3625850" y="1854200"/>
          <p14:tracePt t="51757" x="3651250" y="1847850"/>
          <p14:tracePt t="51774" x="3651250" y="1841500"/>
          <p14:tracePt t="51815" x="3657600" y="1841500"/>
          <p14:tracePt t="51827" x="3663950" y="1835150"/>
          <p14:tracePt t="51840" x="3670300" y="1835150"/>
          <p14:tracePt t="51857" x="3689350" y="1828800"/>
          <p14:tracePt t="51873" x="3695700" y="1828800"/>
          <p14:tracePt t="51890" x="3702050" y="1828800"/>
          <p14:tracePt t="51923" x="3708400" y="1828800"/>
          <p14:tracePt t="51940" x="3727450" y="1822450"/>
          <p14:tracePt t="51957" x="3752850" y="1816100"/>
          <p14:tracePt t="51973" x="3778250" y="1816100"/>
          <p14:tracePt t="51990" x="3784600" y="1809750"/>
          <p14:tracePt t="52053" x="3790950" y="1809750"/>
          <p14:tracePt t="52080" x="3797300" y="1809750"/>
          <p14:tracePt t="52092" x="3803650" y="1809750"/>
          <p14:tracePt t="52119" x="3810000" y="1809750"/>
          <p14:tracePt t="52127" x="3816350" y="1809750"/>
          <p14:tracePt t="52147" x="3822700" y="1809750"/>
          <p14:tracePt t="52326" x="3816350" y="1809750"/>
          <p14:tracePt t="52614" x="3810000" y="1816100"/>
          <p14:tracePt t="52628" x="3810000" y="1822450"/>
          <p14:tracePt t="52634" x="3803650" y="1822450"/>
          <p14:tracePt t="52677" x="3803650" y="1828800"/>
          <p14:tracePt t="52877" x="3803650" y="1835150"/>
          <p14:tracePt t="52954" x="3803650" y="1841500"/>
          <p14:tracePt t="52968" x="3803650" y="1847850"/>
          <p14:tracePt t="52990" x="3803650" y="1854200"/>
          <p14:tracePt t="53069" x="3803650" y="1866900"/>
          <p14:tracePt t="53076" x="3803650" y="1873250"/>
          <p14:tracePt t="53090" x="3803650" y="1879600"/>
          <p14:tracePt t="53098" x="3803650" y="1885950"/>
          <p14:tracePt t="53106" x="3803650" y="1892300"/>
          <p14:tracePt t="53123" x="3803650" y="1905000"/>
          <p14:tracePt t="53139" x="3803650" y="1911350"/>
          <p14:tracePt t="53173" x="3803650" y="1924050"/>
          <p14:tracePt t="53189" x="3810000" y="1930400"/>
          <p14:tracePt t="53206" x="3816350" y="1943100"/>
          <p14:tracePt t="53223" x="3816350" y="1949450"/>
          <p14:tracePt t="53239" x="3829050" y="1962150"/>
          <p14:tracePt t="53256" x="3841750" y="1987550"/>
          <p14:tracePt t="53273" x="3841750" y="1993900"/>
          <p14:tracePt t="53289" x="3841750" y="2000250"/>
          <p14:tracePt t="53306" x="3848100" y="2006600"/>
          <p14:tracePt t="53323" x="3848100" y="2012950"/>
          <p14:tracePt t="53339" x="3854450" y="2019300"/>
          <p14:tracePt t="53356" x="3854450" y="2025650"/>
          <p14:tracePt t="53442" x="3854450" y="2038350"/>
          <p14:tracePt t="53454" x="3860800" y="2044700"/>
          <p14:tracePt t="53462" x="3867150" y="2044700"/>
          <p14:tracePt t="53473" x="3873500" y="2063750"/>
          <p14:tracePt t="53489" x="3892550" y="2095500"/>
          <p14:tracePt t="53506" x="3905250" y="2120900"/>
          <p14:tracePt t="53523" x="3924300" y="2146300"/>
          <p14:tracePt t="53539" x="3943350" y="2171700"/>
          <p14:tracePt t="53541" x="3943350" y="2178050"/>
          <p14:tracePt t="53561" x="3943350" y="2184400"/>
          <p14:tracePt t="53622" x="3949700" y="2190750"/>
          <p14:tracePt t="53647" x="3949700" y="2197100"/>
          <p14:tracePt t="53654" x="3949700" y="2203450"/>
          <p14:tracePt t="53700" x="3949700" y="2209800"/>
          <p14:tracePt t="53713" x="3949700" y="2216150"/>
          <p14:tracePt t="53725" x="3949700" y="2222500"/>
          <p14:tracePt t="53737" x="3949700" y="2228850"/>
          <p14:tracePt t="53753" x="3949700" y="2235200"/>
          <p14:tracePt t="53759" x="3949700" y="2241550"/>
          <p14:tracePt t="53773" x="3949700" y="2247900"/>
          <p14:tracePt t="53789" x="3949700" y="2260600"/>
          <p14:tracePt t="53806" x="3930650" y="2292350"/>
          <p14:tracePt t="53823" x="3911600" y="2317750"/>
          <p14:tracePt t="53839" x="3905250" y="2336800"/>
          <p14:tracePt t="53856" x="3898900" y="2349500"/>
          <p14:tracePt t="53872" x="3892550" y="2355850"/>
          <p14:tracePt t="53889" x="3886200" y="2362200"/>
          <p14:tracePt t="53906" x="3860800" y="2381250"/>
          <p14:tracePt t="53922" x="3848100" y="2406650"/>
          <p14:tracePt t="53939" x="3841750" y="2413000"/>
          <p14:tracePt t="53956" x="3835400" y="2419350"/>
          <p14:tracePt t="53972" x="3835400" y="2425700"/>
          <p14:tracePt t="53989" x="3835400" y="2432050"/>
          <p14:tracePt t="54006" x="3829050" y="2444750"/>
          <p14:tracePt t="54022" x="3810000" y="2476500"/>
          <p14:tracePt t="54039" x="3797300" y="2501900"/>
          <p14:tracePt t="54056" x="3778250" y="2527300"/>
          <p14:tracePt t="54072" x="3771900" y="2552700"/>
          <p14:tracePt t="54089" x="3771900" y="2559050"/>
          <p14:tracePt t="54152" x="3771900" y="2565400"/>
          <p14:tracePt t="54172" x="3771900" y="2571750"/>
          <p14:tracePt t="54188" x="3771900" y="2578100"/>
          <p14:tracePt t="54360" x="3771900" y="2584450"/>
          <p14:tracePt t="54597" x="3771900" y="2590800"/>
          <p14:tracePt t="54606" x="3771900" y="2597150"/>
          <p14:tracePt t="54614" x="3771900" y="2603500"/>
          <p14:tracePt t="54622" x="3778250" y="2603500"/>
          <p14:tracePt t="54639" x="3784600" y="2616200"/>
          <p14:tracePt t="54656" x="3790950" y="2635250"/>
          <p14:tracePt t="54672" x="3797300" y="2660650"/>
          <p14:tracePt t="54689" x="3797300" y="2667000"/>
          <p14:tracePt t="54705" x="3797300" y="2679700"/>
          <p14:tracePt t="54722" x="3797300" y="2686050"/>
          <p14:tracePt t="54755" x="3797300" y="2698750"/>
          <p14:tracePt t="54795" x="3797300" y="2711450"/>
          <p14:tracePt t="54805" x="3797300" y="2717800"/>
          <p14:tracePt t="54822" x="3797300" y="2730500"/>
          <p14:tracePt t="54839" x="3797300" y="2749550"/>
          <p14:tracePt t="54872" x="3797300" y="2762250"/>
          <p14:tracePt t="54889" x="3797300" y="2768600"/>
          <p14:tracePt t="54941" x="3797300" y="2774950"/>
          <p14:tracePt t="54951" x="3797300" y="2787650"/>
          <p14:tracePt t="54966" x="3797300" y="2806700"/>
          <p14:tracePt t="54972" x="3797300" y="2819400"/>
          <p14:tracePt t="54989" x="3797300" y="2844800"/>
          <p14:tracePt t="55005" x="3803650" y="2876550"/>
          <p14:tracePt t="55022" x="3816350" y="2901950"/>
          <p14:tracePt t="55039" x="3816350" y="2921000"/>
          <p14:tracePt t="55055" x="3816350" y="2927350"/>
          <p14:tracePt t="55072" x="3822700" y="2940050"/>
          <p14:tracePt t="55089" x="3822700" y="2952750"/>
          <p14:tracePt t="55105" x="3829050" y="2978150"/>
          <p14:tracePt t="55122" x="3829050" y="2990850"/>
          <p14:tracePt t="55138" x="3829050" y="2997200"/>
          <p14:tracePt t="55155" x="3829050" y="3003550"/>
          <p14:tracePt t="55172" x="3829050" y="3009900"/>
          <p14:tracePt t="55205" x="3829050" y="3016250"/>
          <p14:tracePt t="55222" x="3822700" y="3028950"/>
          <p14:tracePt t="55238" x="3816350" y="3067050"/>
          <p14:tracePt t="55255" x="3810000" y="3086100"/>
          <p14:tracePt t="55272" x="3810000" y="3092450"/>
          <p14:tracePt t="55289" x="3810000" y="3098800"/>
          <p14:tracePt t="55305" x="3810000" y="3111500"/>
          <p14:tracePt t="55322" x="3810000" y="3124200"/>
          <p14:tracePt t="55339" x="3810000" y="3130550"/>
          <p14:tracePt t="55372" x="3810000" y="3143250"/>
          <p14:tracePt t="55388" x="3810000" y="3149600"/>
          <p14:tracePt t="55405" x="3810000" y="3155950"/>
          <p14:tracePt t="55422" x="3810000" y="3162300"/>
          <p14:tracePt t="55439" x="3810000" y="3168650"/>
          <p14:tracePt t="55455" x="3816350" y="3168650"/>
          <p14:tracePt t="55488" x="3816350" y="3175000"/>
          <p14:tracePt t="55509" x="3816350" y="3181350"/>
          <p14:tracePt t="55522" x="3822700" y="3181350"/>
          <p14:tracePt t="55538" x="3822700" y="3187700"/>
          <p14:tracePt t="55587" x="3822700" y="3194050"/>
          <p14:tracePt t="55610" x="3822700" y="3200400"/>
          <p14:tracePt t="55622" x="3822700" y="3206750"/>
          <p14:tracePt t="55662" x="3822700" y="3213100"/>
          <p14:tracePt t="55668" x="3822700" y="3219450"/>
          <p14:tracePt t="55770" x="3822700" y="3232150"/>
          <p14:tracePt t="55782" x="3822700" y="3238500"/>
          <p14:tracePt t="55791" x="3822700" y="3244850"/>
          <p14:tracePt t="55962" x="3822700" y="3251200"/>
          <p14:tracePt t="55972" x="3829050" y="3257550"/>
          <p14:tracePt t="56206" x="3829050" y="3251200"/>
          <p14:tracePt t="56214" x="3829050" y="3244850"/>
          <p14:tracePt t="56222" x="3835400" y="3219450"/>
          <p14:tracePt t="56238" x="3835400" y="3200400"/>
          <p14:tracePt t="56255" x="3848100" y="3181350"/>
          <p14:tracePt t="56271" x="3848100" y="3149600"/>
          <p14:tracePt t="56288" x="3841750" y="3124200"/>
          <p14:tracePt t="56305" x="3841750" y="3098800"/>
          <p14:tracePt t="56321" x="3835400" y="3073400"/>
          <p14:tracePt t="56338" x="3835400" y="3048000"/>
          <p14:tracePt t="56355" x="3867150" y="2997200"/>
          <p14:tracePt t="56371" x="3898900" y="2908300"/>
          <p14:tracePt t="56388" x="3905250" y="2870200"/>
          <p14:tracePt t="56405" x="3905250" y="2844800"/>
          <p14:tracePt t="56421" x="3905250" y="2825750"/>
          <p14:tracePt t="56438" x="3898900" y="2806700"/>
          <p14:tracePt t="56455" x="3898900" y="2794000"/>
          <p14:tracePt t="56471" x="3898900" y="2781300"/>
          <p14:tracePt t="56488" x="3898900" y="2749550"/>
          <p14:tracePt t="56505" x="3898900" y="2724150"/>
          <p14:tracePt t="56521" x="3898900" y="2667000"/>
          <p14:tracePt t="56538" x="3879850" y="2565400"/>
          <p14:tracePt t="56555" x="3841750" y="2444750"/>
          <p14:tracePt t="56571" x="3816350" y="2387600"/>
          <p14:tracePt t="56588" x="3810000" y="2362200"/>
          <p14:tracePt t="56605" x="3803650" y="2343150"/>
          <p14:tracePt t="56621" x="3797300" y="2317750"/>
          <p14:tracePt t="56638" x="3771900" y="2286000"/>
          <p14:tracePt t="56655" x="3746500" y="2241550"/>
          <p14:tracePt t="56671" x="3714750" y="2190750"/>
          <p14:tracePt t="56688" x="3708400" y="2139950"/>
          <p14:tracePt t="56705" x="3702050" y="2114550"/>
          <p14:tracePt t="56721" x="3695700" y="2089150"/>
          <p14:tracePt t="56738" x="3695700" y="2076450"/>
          <p14:tracePt t="56755" x="3683000" y="2038350"/>
          <p14:tracePt t="56771" x="3670300" y="2006600"/>
          <p14:tracePt t="56788" x="3657600" y="1981200"/>
          <p14:tracePt t="56805" x="3644900" y="1962150"/>
          <p14:tracePt t="56821" x="3644900" y="1949450"/>
          <p14:tracePt t="56838" x="3644900" y="1924050"/>
          <p14:tracePt t="56855" x="3651250" y="1898650"/>
          <p14:tracePt t="56871" x="3670300" y="1860550"/>
          <p14:tracePt t="56888" x="3683000" y="1835150"/>
          <p14:tracePt t="56904" x="3689350" y="1809750"/>
          <p14:tracePt t="56938" x="3689350" y="1803400"/>
          <p14:tracePt t="56980" x="3695700" y="1790700"/>
          <p14:tracePt t="56988" x="3708400" y="1778000"/>
          <p14:tracePt t="56996" x="3721100" y="1765300"/>
          <p14:tracePt t="57004" x="3727450" y="1758950"/>
          <p14:tracePt t="57021" x="3740150" y="1746250"/>
          <p14:tracePt t="57038" x="3746500" y="1739900"/>
          <p14:tracePt t="57054" x="3752850" y="1733550"/>
          <p14:tracePt t="57152" x="3765550" y="1733550"/>
          <p14:tracePt t="57164" x="3771900" y="1733550"/>
          <p14:tracePt t="57173" x="3778250" y="1733550"/>
          <p14:tracePt t="57188" x="3790950" y="1733550"/>
          <p14:tracePt t="57314" x="3797300" y="1733550"/>
          <p14:tracePt t="57940" x="3797300" y="1739900"/>
          <p14:tracePt t="57948" x="3797300" y="1746250"/>
          <p14:tracePt t="57957" x="3797300" y="1752600"/>
          <p14:tracePt t="57973" x="3797300" y="1758950"/>
          <p14:tracePt t="57987" x="3797300" y="1765300"/>
          <p14:tracePt t="58004" x="3797300" y="1771650"/>
          <p14:tracePt t="58082" x="3797300" y="1778000"/>
          <p14:tracePt t="58182" x="3797300" y="1784350"/>
          <p14:tracePt t="58194" x="3797300" y="1790700"/>
          <p14:tracePt t="58203" x="3797300" y="1797050"/>
          <p14:tracePt t="58281" x="3797300" y="1803400"/>
          <p14:tracePt t="58293" x="3803650" y="1803400"/>
          <p14:tracePt t="58300" x="3803650" y="1816100"/>
          <p14:tracePt t="58445" x="3797300" y="1822450"/>
          <p14:tracePt t="58927" x="3790950" y="1822450"/>
          <p14:tracePt t="58993" x="3784600" y="1822450"/>
          <p14:tracePt t="59543" x="3778250" y="1822450"/>
          <p14:tracePt t="59562" x="3771900" y="1822450"/>
          <p14:tracePt t="59578" x="3765550" y="1822450"/>
          <p14:tracePt t="59621" x="3759200" y="1822450"/>
          <p14:tracePt t="59949" x="3752850" y="1822450"/>
          <p14:tracePt t="60605" x="3759200" y="1822450"/>
          <p14:tracePt t="60679" x="3765550" y="1822450"/>
          <p14:tracePt t="60692" x="3771900" y="1822450"/>
          <p14:tracePt t="60730" x="3778250" y="1822450"/>
          <p14:tracePt t="60772" x="3784600" y="1822450"/>
          <p14:tracePt t="60784" x="3790950" y="1828800"/>
          <p14:tracePt t="60804" x="3797300" y="1828800"/>
          <p14:tracePt t="60816" x="3797300" y="1835150"/>
          <p14:tracePt t="61647" x="3803650" y="1841500"/>
          <p14:tracePt t="61654" x="3810000" y="1847850"/>
          <p14:tracePt t="61674" x="3810000" y="1854200"/>
          <p14:tracePt t="61683" x="3810000" y="1860550"/>
          <p14:tracePt t="61698" x="3810000" y="1866900"/>
          <p14:tracePt t="61715" x="3810000" y="1873250"/>
          <p14:tracePt t="61723" x="3803650" y="1873250"/>
          <p14:tracePt t="62134" x="3797300" y="1873250"/>
          <p14:tracePt t="62156" x="3790950" y="1873250"/>
          <p14:tracePt t="62608" x="3797300" y="1873250"/>
          <p14:tracePt t="62784" x="3803650" y="1873250"/>
          <p14:tracePt t="62896" x="3810000" y="1873250"/>
          <p14:tracePt t="62909" x="3816350" y="1879600"/>
          <p14:tracePt t="62916" x="3822700" y="1879600"/>
          <p14:tracePt t="62925" x="3822700" y="1885950"/>
          <p14:tracePt t="62935" x="3829050" y="1885950"/>
          <p14:tracePt t="62952" x="3835400" y="1905000"/>
          <p14:tracePt t="62968" x="3841750" y="1917700"/>
          <p14:tracePt t="62985" x="3854450" y="1924050"/>
          <p14:tracePt t="63002" x="3854450" y="1930400"/>
          <p14:tracePt t="63018" x="3873500" y="1962150"/>
          <p14:tracePt t="63035" x="3892550" y="1987550"/>
          <p14:tracePt t="63052" x="3898900" y="2012950"/>
          <p14:tracePt t="63068" x="3911600" y="2032000"/>
          <p14:tracePt t="63085" x="3917950" y="2057400"/>
          <p14:tracePt t="63102" x="3924300" y="2082800"/>
          <p14:tracePt t="63118" x="3930650" y="2108200"/>
          <p14:tracePt t="63135" x="3930650" y="2152650"/>
          <p14:tracePt t="63152" x="3930650" y="2184400"/>
          <p14:tracePt t="63168" x="3924300" y="2209800"/>
          <p14:tracePt t="63185" x="3917950" y="2241550"/>
          <p14:tracePt t="63201" x="3917950" y="2266950"/>
          <p14:tracePt t="63218" x="3911600" y="2286000"/>
          <p14:tracePt t="63235" x="3911600" y="2305050"/>
          <p14:tracePt t="63252" x="3905250" y="2324100"/>
          <p14:tracePt t="63268" x="3898900" y="2330450"/>
          <p14:tracePt t="63285" x="3892550" y="2349500"/>
          <p14:tracePt t="63302" x="3848100" y="2476500"/>
          <p14:tracePt t="63318" x="3835400" y="2571750"/>
          <p14:tracePt t="63335" x="3829050" y="2609850"/>
          <p14:tracePt t="63352" x="3822700" y="2635250"/>
          <p14:tracePt t="63368" x="3816350" y="2647950"/>
          <p14:tracePt t="63463" x="3810000" y="2654300"/>
          <p14:tracePt t="63475" x="3803650" y="2660650"/>
          <p14:tracePt t="63482" x="3803650" y="2673350"/>
          <p14:tracePt t="63495" x="3797300" y="2673350"/>
          <p14:tracePt t="63503" x="3797300" y="2679700"/>
          <p14:tracePt t="63518" x="3790950" y="2686050"/>
          <p14:tracePt t="63635" x="3790950" y="2692400"/>
          <p14:tracePt t="63674" x="3790950" y="2698750"/>
          <p14:tracePt t="63698" x="3790950" y="2705100"/>
          <p14:tracePt t="63713" x="3790950" y="2711450"/>
          <p14:tracePt t="63721" x="3803650" y="2724150"/>
          <p14:tracePt t="63729" x="3810000" y="2743200"/>
          <p14:tracePt t="63737" x="3822700" y="2755900"/>
          <p14:tracePt t="63752" x="3835400" y="2768600"/>
          <p14:tracePt t="63768" x="3848100" y="2787650"/>
          <p14:tracePt t="63859" x="3848100" y="2794000"/>
          <p14:tracePt t="63876" x="3848100" y="2800350"/>
          <p14:tracePt t="63889" x="3848100" y="2806700"/>
          <p14:tracePt t="63955" x="3848100" y="2813050"/>
          <p14:tracePt t="63970" x="3848100" y="2819400"/>
          <p14:tracePt t="63979" x="3848100" y="2825750"/>
          <p14:tracePt t="63987" x="3848100" y="2832100"/>
          <p14:tracePt t="64084" x="3841750" y="2838450"/>
          <p14:tracePt t="64100" x="3835400" y="2844800"/>
          <p14:tracePt t="64109" x="3835400" y="2851150"/>
          <p14:tracePt t="64118" x="3835400" y="2863850"/>
          <p14:tracePt t="64135" x="3829050" y="2889250"/>
          <p14:tracePt t="64151" x="3829050" y="2895600"/>
          <p14:tracePt t="64168" x="3829050" y="2908300"/>
          <p14:tracePt t="64232" x="3829050" y="2914650"/>
          <p14:tracePt t="64244" x="3829050" y="2921000"/>
          <p14:tracePt t="64252" x="3829050" y="2927350"/>
          <p14:tracePt t="64260" x="3829050" y="2940050"/>
          <p14:tracePt t="64278" x="3829050" y="2946400"/>
          <p14:tracePt t="64287" x="3829050" y="2952750"/>
          <p14:tracePt t="64301" x="3829050" y="2959100"/>
          <p14:tracePt t="64318" x="3829050" y="2965450"/>
          <p14:tracePt t="64334" x="3829050" y="2971800"/>
          <p14:tracePt t="64351" x="3829050" y="2978150"/>
          <p14:tracePt t="64368" x="3829050" y="2990850"/>
          <p14:tracePt t="64384" x="3829050" y="2997200"/>
          <p14:tracePt t="64401" x="3822700" y="3009900"/>
          <p14:tracePt t="64418" x="3816350" y="3016250"/>
          <p14:tracePt t="64434" x="3816350" y="3035300"/>
          <p14:tracePt t="64451" x="3810000" y="3060700"/>
          <p14:tracePt t="64468" x="3803650" y="3073400"/>
          <p14:tracePt t="64484" x="3797300" y="3079750"/>
          <p14:tracePt t="64501" x="3797300" y="3098800"/>
          <p14:tracePt t="64597" x="3797300" y="3105150"/>
          <p14:tracePt t="64610" x="3790950" y="3105150"/>
          <p14:tracePt t="64619" x="3790950" y="3111500"/>
          <p14:tracePt t="64627" x="3790950" y="3117850"/>
          <p14:tracePt t="64823" x="3790950" y="3124200"/>
          <p14:tracePt t="64921" x="3790950" y="3130550"/>
          <p14:tracePt t="64932" x="3790950" y="3136900"/>
          <p14:tracePt t="64946" x="3790950" y="3143250"/>
          <p14:tracePt t="64951" x="3790950" y="3149600"/>
          <p14:tracePt t="64967" x="3790950" y="3155950"/>
          <p14:tracePt t="65032" x="3790950" y="3162300"/>
          <p14:tracePt t="65053" x="3790950" y="3168650"/>
          <p14:tracePt t="65066" x="3790950" y="3175000"/>
          <p14:tracePt t="65073" x="3790950" y="3181350"/>
          <p14:tracePt t="65084" x="3790950" y="3187700"/>
          <p14:tracePt t="65101" x="3790950" y="3194050"/>
          <p14:tracePt t="65117" x="3790950" y="3206750"/>
          <p14:tracePt t="65134" x="3790950" y="3213100"/>
          <p14:tracePt t="65174" x="3790950" y="3219450"/>
          <p14:tracePt t="65197" x="3797300" y="3219450"/>
          <p14:tracePt t="65225" x="3797300" y="3225800"/>
          <p14:tracePt t="65487" x="3803650" y="3225800"/>
          <p14:tracePt t="65536" x="3803650" y="3232150"/>
          <p14:tracePt t="65548" x="3810000" y="3232150"/>
          <p14:tracePt t="65618" x="3816350" y="3232150"/>
          <p14:tracePt t="65884" x="3822700" y="3232150"/>
          <p14:tracePt t="65983" x="3829050" y="3232150"/>
          <p14:tracePt t="66208" x="3835400" y="3232150"/>
          <p14:tracePt t="66360" x="3841750" y="3232150"/>
          <p14:tracePt t="66373" x="3848100" y="3232150"/>
          <p14:tracePt t="66536" x="3854450" y="3232150"/>
          <p14:tracePt t="66556" x="3860800" y="3232150"/>
          <p14:tracePt t="66588" x="3867150" y="3232150"/>
          <p14:tracePt t="66610" x="3873500" y="3232150"/>
          <p14:tracePt t="66630" x="3879850" y="3232150"/>
          <p14:tracePt t="66752" x="3886200" y="3232150"/>
          <p14:tracePt t="66775" x="3892550" y="3238500"/>
          <p14:tracePt t="66790" x="3898900" y="3244850"/>
          <p14:tracePt t="66807" x="3905250" y="3251200"/>
          <p14:tracePt t="66845" x="3905250" y="3257550"/>
          <p14:tracePt t="66877" x="3911600" y="3257550"/>
          <p14:tracePt t="66884" x="3911600" y="3263900"/>
          <p14:tracePt t="66892" x="3917950" y="3263900"/>
          <p14:tracePt t="66914" x="3924300" y="3263900"/>
          <p14:tracePt t="67162" x="3930650" y="3263900"/>
          <p14:tracePt t="67177" x="3937000" y="3270250"/>
          <p14:tracePt t="67184" x="3937000" y="3276600"/>
          <p14:tracePt t="67254" x="3937000" y="3282950"/>
          <p14:tracePt t="67267" x="3937000" y="3302000"/>
          <p14:tracePt t="67274" x="3949700" y="3314700"/>
          <p14:tracePt t="67283" x="3956050" y="3327400"/>
          <p14:tracePt t="67300" x="3968750" y="3352800"/>
          <p14:tracePt t="67316" x="3968750" y="3409950"/>
          <p14:tracePt t="67333" x="3968750" y="3511550"/>
          <p14:tracePt t="67350" x="3975100" y="3613150"/>
          <p14:tracePt t="67366" x="3975100" y="3695700"/>
          <p14:tracePt t="67383" x="3975100" y="3727450"/>
          <p14:tracePt t="67400" x="3968750" y="3771900"/>
          <p14:tracePt t="67416" x="3968750" y="3797300"/>
          <p14:tracePt t="67433" x="3949700" y="3835400"/>
          <p14:tracePt t="67450" x="3930650" y="3867150"/>
          <p14:tracePt t="67466" x="3917950" y="3911600"/>
          <p14:tracePt t="67483" x="3911600" y="4013200"/>
          <p14:tracePt t="67500" x="3873500" y="4171950"/>
          <p14:tracePt t="67516" x="3822700" y="4324350"/>
          <p14:tracePt t="67533" x="3790950" y="4406900"/>
          <p14:tracePt t="67550" x="3771900" y="4451350"/>
          <p14:tracePt t="67566" x="3752850" y="4476750"/>
          <p14:tracePt t="67583" x="3721100" y="4540250"/>
          <p14:tracePt t="67600" x="3670300" y="4686300"/>
          <p14:tracePt t="67616" x="3613150" y="4819650"/>
          <p14:tracePt t="67633" x="3530600" y="4927600"/>
          <p14:tracePt t="67650" x="3467100" y="4978400"/>
          <p14:tracePt t="67666" x="3448050" y="4991100"/>
          <p14:tracePt t="67683" x="3441700" y="4991100"/>
          <p14:tracePt t="67700" x="3422650" y="5003800"/>
          <p14:tracePt t="67716" x="3378200" y="5022850"/>
          <p14:tracePt t="67733" x="3321050" y="5048250"/>
          <p14:tracePt t="67749" x="3282950" y="5067300"/>
          <p14:tracePt t="67766" x="3232150" y="5105400"/>
          <p14:tracePt t="67783" x="3117850" y="5194300"/>
          <p14:tracePt t="67800" x="3060700" y="5257800"/>
          <p14:tracePt t="67816" x="3009900" y="5295900"/>
          <p14:tracePt t="67833" x="2965450" y="5327650"/>
          <p14:tracePt t="67850" x="2914650" y="5353050"/>
          <p14:tracePt t="67866" x="2882900" y="5378450"/>
          <p14:tracePt t="67883" x="2876550" y="5378450"/>
          <p14:tracePt t="67944" x="2870200" y="5378450"/>
          <p14:tracePt t="67958" x="2863850" y="5384800"/>
          <p14:tracePt t="67966" x="2851150" y="5403850"/>
          <p14:tracePt t="67974" x="2838450" y="5416550"/>
          <p14:tracePt t="67983" x="2825750" y="5429250"/>
          <p14:tracePt t="67999" x="2806700" y="5467350"/>
          <p14:tracePt t="68016" x="2794000" y="5486400"/>
          <p14:tracePt t="68033" x="2787650" y="5492750"/>
          <p14:tracePt t="68192" x="2781300" y="5492750"/>
          <p14:tracePt t="68210" x="2774950" y="5486400"/>
          <p14:tracePt t="68216" x="2768600" y="5480050"/>
          <p14:tracePt t="68224" x="2768600" y="5473700"/>
          <p14:tracePt t="68233" x="2768600" y="5467350"/>
          <p14:tracePt t="68253" x="2768600" y="5461000"/>
          <p14:tracePt t="68266" x="2762250" y="5454650"/>
          <p14:tracePt t="68283" x="2762250" y="5429250"/>
          <p14:tracePt t="68299" x="2762250" y="5422900"/>
          <p14:tracePt t="68424" x="2762250" y="5416550"/>
          <p14:tracePt t="68436" x="2762250" y="5410200"/>
          <p14:tracePt t="68442" x="2762250" y="5403850"/>
          <p14:tracePt t="68450" x="2768600" y="5391150"/>
          <p14:tracePt t="68466" x="2781300" y="5378450"/>
          <p14:tracePt t="68499" x="2787650" y="5378450"/>
          <p14:tracePt t="68516" x="2794000" y="5372100"/>
          <p14:tracePt t="68576" x="2794000" y="5365750"/>
          <p14:tracePt t="68589" x="2806700" y="5359400"/>
          <p14:tracePt t="68596" x="2813050" y="5353050"/>
          <p14:tracePt t="68602" x="2819400" y="5353050"/>
          <p14:tracePt t="68627" x="2825750" y="5353050"/>
          <p14:tracePt t="68635" x="2832100" y="5346700"/>
          <p14:tracePt t="68649" x="2844800" y="5346700"/>
          <p14:tracePt t="68666" x="2857500" y="5340350"/>
          <p14:tracePt t="68682" x="2863850" y="5340350"/>
          <p14:tracePt t="68822" x="2876550" y="5340350"/>
          <p14:tracePt t="68834" x="2882900" y="5334000"/>
          <p14:tracePt t="68842" x="2889250" y="5334000"/>
          <p14:tracePt t="68872" x="2895600" y="5334000"/>
          <p14:tracePt t="68880" x="2901950" y="5334000"/>
          <p14:tracePt t="68892" x="2908300" y="5334000"/>
          <p14:tracePt t="68942" x="2921000" y="5334000"/>
          <p14:tracePt t="68950" x="2933700" y="5334000"/>
          <p14:tracePt t="68959" x="2946400" y="5334000"/>
          <p14:tracePt t="68968" x="2959100" y="5334000"/>
          <p14:tracePt t="68983" x="2965450" y="5334000"/>
          <p14:tracePt t="68999" x="2990850" y="5334000"/>
          <p14:tracePt t="69016" x="3003550" y="5334000"/>
          <p14:tracePt t="69032" x="3009900" y="5334000"/>
          <p14:tracePt t="69069" x="3016250" y="5334000"/>
          <p14:tracePt t="69084" x="3022600" y="5334000"/>
          <p14:tracePt t="69092" x="3035300" y="5334000"/>
          <p14:tracePt t="69099" x="3048000" y="5334000"/>
          <p14:tracePt t="69116" x="3079750" y="5334000"/>
          <p14:tracePt t="69132" x="3105150" y="5334000"/>
          <p14:tracePt t="69149" x="3124200" y="5334000"/>
          <p14:tracePt t="69166" x="3143250" y="5334000"/>
          <p14:tracePt t="69182" x="3181350" y="5334000"/>
          <p14:tracePt t="69199" x="3200400" y="5334000"/>
          <p14:tracePt t="69216" x="3270250" y="5334000"/>
          <p14:tracePt t="69232" x="3314700" y="5327650"/>
          <p14:tracePt t="69249" x="3346450" y="5327650"/>
          <p14:tracePt t="69266" x="3359150" y="5327650"/>
          <p14:tracePt t="69282" x="3378200" y="5327650"/>
          <p14:tracePt t="69299" x="3403600" y="5327650"/>
          <p14:tracePt t="69316" x="3429000" y="5327650"/>
          <p14:tracePt t="69332" x="3454400" y="5327650"/>
          <p14:tracePt t="69349" x="3486150" y="5327650"/>
          <p14:tracePt t="69382" x="3498850" y="5327650"/>
          <p14:tracePt t="69399" x="3517900" y="5327650"/>
          <p14:tracePt t="69416" x="3543300" y="5327650"/>
          <p14:tracePt t="69432" x="3568700" y="5327650"/>
          <p14:tracePt t="69449" x="3625850" y="5327650"/>
          <p14:tracePt t="69466" x="3702050" y="5327650"/>
          <p14:tracePt t="69482" x="3714750" y="5327650"/>
          <p14:tracePt t="69532" x="3721100" y="5327650"/>
          <p14:tracePt t="69540" x="3733800" y="5327650"/>
          <p14:tracePt t="69549" x="3759200" y="5327650"/>
          <p14:tracePt t="69565" x="3816350" y="5327650"/>
          <p14:tracePt t="69582" x="3848100" y="5327650"/>
          <p14:tracePt t="69599" x="3873500" y="5327650"/>
          <p14:tracePt t="69615" x="3892550" y="5327650"/>
          <p14:tracePt t="69649" x="3911600" y="5327650"/>
          <p14:tracePt t="69665" x="3930650" y="5327650"/>
          <p14:tracePt t="69682" x="3968750" y="5321300"/>
          <p14:tracePt t="69699" x="3994150" y="5321300"/>
          <p14:tracePt t="69715" x="4006850" y="5314950"/>
          <p14:tracePt t="69732" x="4032250" y="5314950"/>
          <p14:tracePt t="69749" x="4064000" y="5314950"/>
          <p14:tracePt t="69765" x="4089400" y="5314950"/>
          <p14:tracePt t="69782" x="4140200" y="5314950"/>
          <p14:tracePt t="69799" x="4165600" y="5321300"/>
          <p14:tracePt t="69815" x="4191000" y="5321300"/>
          <p14:tracePt t="69832" x="4216400" y="5321300"/>
          <p14:tracePt t="69849" x="4241800" y="5321300"/>
          <p14:tracePt t="69865" x="4260850" y="5321300"/>
          <p14:tracePt t="69882" x="4267200" y="5321300"/>
          <p14:tracePt t="69899" x="4292600" y="5327650"/>
          <p14:tracePt t="69915" x="4318000" y="5334000"/>
          <p14:tracePt t="69932" x="4356100" y="5340350"/>
          <p14:tracePt t="69949" x="4381500" y="5340350"/>
          <p14:tracePt t="69965" x="4413250" y="5340350"/>
          <p14:tracePt t="69982" x="4451350" y="5340350"/>
          <p14:tracePt t="69999" x="4476750" y="5340350"/>
          <p14:tracePt t="70015" x="4521200" y="5340350"/>
          <p14:tracePt t="70032" x="4565650" y="5346700"/>
          <p14:tracePt t="70048" x="4597400" y="5346700"/>
          <p14:tracePt t="70065" x="4622800" y="5346700"/>
          <p14:tracePt t="70082" x="4635500" y="5346700"/>
          <p14:tracePt t="70130" x="4648200" y="5346700"/>
          <p14:tracePt t="70138" x="4660900" y="5353050"/>
          <p14:tracePt t="70149" x="4673600" y="5353050"/>
          <p14:tracePt t="70165" x="4699000" y="5353050"/>
          <p14:tracePt t="70182" x="4718050" y="5353050"/>
          <p14:tracePt t="70198" x="4737100" y="5353050"/>
          <p14:tracePt t="70215" x="4756150" y="5353050"/>
          <p14:tracePt t="70232" x="4762500" y="5353050"/>
          <p14:tracePt t="70265" x="4768850" y="5353050"/>
          <p14:tracePt t="70282" x="4794250" y="5353050"/>
          <p14:tracePt t="70298" x="4819650" y="5353050"/>
          <p14:tracePt t="70315" x="4845050" y="5346700"/>
          <p14:tracePt t="70332" x="4889500" y="5334000"/>
          <p14:tracePt t="70348" x="4908550" y="5327650"/>
          <p14:tracePt t="70365" x="4946650" y="5321300"/>
          <p14:tracePt t="70382" x="4978400" y="5321300"/>
          <p14:tracePt t="70399" x="5029200" y="5321300"/>
          <p14:tracePt t="70415" x="5060950" y="5321300"/>
          <p14:tracePt t="70432" x="5105400" y="5321300"/>
          <p14:tracePt t="70448" x="5130800" y="5327650"/>
          <p14:tracePt t="70465" x="5149850" y="5327650"/>
          <p14:tracePt t="70482" x="5181600" y="5327650"/>
          <p14:tracePt t="70498" x="5187950" y="5327650"/>
          <p14:tracePt t="70548" x="5200650" y="5327650"/>
          <p14:tracePt t="70569" x="5226050" y="5327650"/>
          <p14:tracePt t="70576" x="5245100" y="5321300"/>
          <p14:tracePt t="70582" x="5257800" y="5314950"/>
          <p14:tracePt t="70598" x="5289550" y="5308600"/>
          <p14:tracePt t="70615" x="5314950" y="5302250"/>
          <p14:tracePt t="70632" x="5340350" y="5302250"/>
          <p14:tracePt t="70648" x="5359400" y="5302250"/>
          <p14:tracePt t="70665" x="5378450" y="5302250"/>
          <p14:tracePt t="70682" x="5391150" y="5302250"/>
          <p14:tracePt t="70698" x="5397500" y="5302250"/>
          <p14:tracePt t="70715" x="5410200" y="5302250"/>
          <p14:tracePt t="70732" x="5416550" y="5302250"/>
          <p14:tracePt t="70748" x="5441950" y="5302250"/>
          <p14:tracePt t="70765" x="5480050" y="5289550"/>
          <p14:tracePt t="70781" x="5537200" y="5289550"/>
          <p14:tracePt t="70798" x="5619750" y="5283200"/>
          <p14:tracePt t="70815" x="5683250" y="5270500"/>
          <p14:tracePt t="70832" x="5746750" y="5238750"/>
          <p14:tracePt t="70848" x="5778500" y="5232400"/>
          <p14:tracePt t="70865" x="5791200" y="5226050"/>
          <p14:tracePt t="70882" x="5797550" y="5226050"/>
          <p14:tracePt t="70898" x="5835650" y="5226050"/>
          <p14:tracePt t="70915" x="5867400" y="5238750"/>
          <p14:tracePt t="70931" x="5918200" y="5245100"/>
          <p14:tracePt t="70948" x="5988050" y="5251450"/>
          <p14:tracePt t="70965" x="6076950" y="5251450"/>
          <p14:tracePt t="70981" x="6165850" y="5238750"/>
          <p14:tracePt t="70998" x="6203950" y="5238750"/>
          <p14:tracePt t="71015" x="6242050" y="5251450"/>
          <p14:tracePt t="71031" x="6324600" y="5276850"/>
          <p14:tracePt t="71048" x="6419850" y="5302250"/>
          <p14:tracePt t="71065" x="6502400" y="5308600"/>
          <p14:tracePt t="71082" x="6604000" y="5308600"/>
          <p14:tracePt t="71098" x="6750050" y="5308600"/>
          <p14:tracePt t="71115" x="6788150" y="5302250"/>
          <p14:tracePt t="71131" x="6807200" y="5302250"/>
          <p14:tracePt t="71148" x="6813550" y="5302250"/>
          <p14:tracePt t="71165" x="6819900" y="5302250"/>
          <p14:tracePt t="71181" x="6838950" y="5308600"/>
          <p14:tracePt t="71198" x="6864350" y="5321300"/>
          <p14:tracePt t="71215" x="6883400" y="5321300"/>
          <p14:tracePt t="71231" x="6889750" y="5321300"/>
          <p14:tracePt t="71316" x="6902450" y="5327650"/>
          <p14:tracePt t="71348" x="6908800" y="5327650"/>
          <p14:tracePt t="71508" x="6877050" y="5308600"/>
          <p14:tracePt t="71516" x="6832600" y="5295900"/>
          <p14:tracePt t="71526" x="6775450" y="5276850"/>
          <p14:tracePt t="71532" x="6724650" y="5257800"/>
          <p14:tracePt t="71548" x="6654800" y="5238750"/>
          <p14:tracePt t="71564" x="6407150" y="5168900"/>
          <p14:tracePt t="71581" x="6267450" y="5118100"/>
          <p14:tracePt t="71598" x="6210300" y="5086350"/>
          <p14:tracePt t="71614" x="6159500" y="5060950"/>
          <p14:tracePt t="71631" x="6064250" y="5003800"/>
          <p14:tracePt t="71648" x="5880100" y="4921250"/>
          <p14:tracePt t="71664" x="5359400" y="4692650"/>
          <p14:tracePt t="71681" x="5149850" y="4610100"/>
          <p14:tracePt t="71698" x="5118100" y="4591050"/>
          <p14:tracePt t="71767" x="5111750" y="4578350"/>
          <p14:tracePt t="71775" x="5054600" y="4508500"/>
          <p14:tracePt t="71782" x="4972050" y="4413250"/>
          <p14:tracePt t="71798" x="4838700" y="4254500"/>
          <p14:tracePt t="71814" x="4743450" y="4171950"/>
          <p14:tracePt t="71831" x="4718050" y="4146550"/>
          <p14:tracePt t="71848" x="4705350" y="4127500"/>
          <p14:tracePt t="71864" x="4679950" y="4102100"/>
          <p14:tracePt t="71881" x="4597400" y="4038600"/>
          <p14:tracePt t="71898" x="4432300" y="3917950"/>
          <p14:tracePt t="71914" x="4146550" y="3695700"/>
          <p14:tracePt t="71931" x="4006850" y="3562350"/>
          <p14:tracePt t="71948" x="3911600" y="3448050"/>
          <p14:tracePt t="71964" x="3835400" y="3333750"/>
          <p14:tracePt t="71981" x="3765550" y="3219450"/>
          <p14:tracePt t="71998" x="3676650" y="3092450"/>
          <p14:tracePt t="72014" x="3600450" y="2978150"/>
          <p14:tracePt t="72031" x="3562350" y="2921000"/>
          <p14:tracePt t="72033" x="3556000" y="2914650"/>
          <p14:tracePt t="72090" x="3562350" y="2914650"/>
          <p14:tracePt t="72184" x="3568700" y="2914650"/>
          <p14:tracePt t="72192" x="3581400" y="2914650"/>
          <p14:tracePt t="72200" x="3587750" y="2914650"/>
          <p14:tracePt t="72214" x="3606800" y="2914650"/>
          <p14:tracePt t="72231" x="3619500" y="2921000"/>
          <p14:tracePt t="72247" x="3625850" y="2927350"/>
          <p14:tracePt t="72264" x="3651250" y="2971800"/>
          <p14:tracePt t="72281" x="3733800" y="3073400"/>
          <p14:tracePt t="72297" x="3841750" y="3200400"/>
          <p14:tracePt t="72314" x="3860800" y="3225800"/>
          <p14:tracePt t="72387" x="3860800" y="3232150"/>
          <p14:tracePt t="72410" x="3867150" y="3232150"/>
          <p14:tracePt t="72419" x="3873500" y="3238500"/>
          <p14:tracePt t="72428" x="3879850" y="3244850"/>
          <p14:tracePt t="72435" x="3879850" y="3251200"/>
          <p14:tracePt t="72500" x="3886200" y="3257550"/>
          <p14:tracePt t="72509" x="3886200" y="3270250"/>
          <p14:tracePt t="72517" x="3892550" y="3282950"/>
          <p14:tracePt t="72532" x="3892550" y="3289300"/>
          <p14:tracePt t="73882" x="3886200" y="3289300"/>
          <p14:tracePt t="73918" x="3886200" y="3282950"/>
          <p14:tracePt t="73996" x="3879850" y="3282950"/>
          <p14:tracePt t="74047" x="3879850" y="3276600"/>
          <p14:tracePt t="74058" x="3892550" y="3270250"/>
          <p14:tracePt t="74067" x="3898900" y="3263900"/>
          <p14:tracePt t="74080" x="3905250" y="3257550"/>
          <p14:tracePt t="74172" x="3911600" y="3251200"/>
          <p14:tracePt t="74185" x="3917950" y="3251200"/>
          <p14:tracePt t="74192" x="3924300" y="3251200"/>
          <p14:tracePt t="74201" x="3930650" y="3251200"/>
          <p14:tracePt t="74274" x="3937000" y="3251200"/>
          <p14:tracePt t="74312" x="3943350" y="3251200"/>
          <p14:tracePt t="74320" x="3949700" y="3251200"/>
          <p14:tracePt t="74330" x="3956050" y="3251200"/>
          <p14:tracePt t="74394" x="3962400" y="3251200"/>
          <p14:tracePt t="74410" x="3968750" y="3251200"/>
          <p14:tracePt t="74419" x="3987800" y="3251200"/>
          <p14:tracePt t="74426" x="4006850" y="3244850"/>
          <p14:tracePt t="74435" x="4025900" y="3244850"/>
          <p14:tracePt t="74447" x="4038600" y="3238500"/>
          <p14:tracePt t="74463" x="4051300" y="3238500"/>
          <p14:tracePt t="74480" x="4057650" y="3238500"/>
          <p14:tracePt t="74496" x="4064000" y="3238500"/>
          <p14:tracePt t="74513" x="4102100" y="3232150"/>
          <p14:tracePt t="74530" x="4114800" y="3232150"/>
          <p14:tracePt t="74546" x="4140200" y="3232150"/>
          <p14:tracePt t="74563" x="4159250" y="3232150"/>
          <p14:tracePt t="74610" x="4165600" y="3232150"/>
          <p14:tracePt t="74624" x="4171950" y="3232150"/>
          <p14:tracePt t="74635" x="4178300" y="3232150"/>
          <p14:tracePt t="74646" x="4184650" y="3232150"/>
          <p14:tracePt t="74663" x="4191000" y="3232150"/>
          <p14:tracePt t="74680" x="4210050" y="3232150"/>
          <p14:tracePt t="74696" x="4235450" y="3232150"/>
          <p14:tracePt t="74713" x="4254500" y="3232150"/>
          <p14:tracePt t="74730" x="4292600" y="3232150"/>
          <p14:tracePt t="74746" x="4311650" y="3225800"/>
          <p14:tracePt t="74763" x="4318000" y="3225800"/>
          <p14:tracePt t="74830" x="4330700" y="3225800"/>
          <p14:tracePt t="74836" x="4343400" y="3219450"/>
          <p14:tracePt t="74846" x="4362450" y="3219450"/>
          <p14:tracePt t="74863" x="4387850" y="3213100"/>
          <p14:tracePt t="74880" x="4406900" y="3206750"/>
          <p14:tracePt t="74896" x="4413250" y="3206750"/>
          <p14:tracePt t="74989" x="4419600" y="3200400"/>
          <p14:tracePt t="75001" x="4425950" y="3200400"/>
          <p14:tracePt t="75090" x="4432300" y="3194050"/>
          <p14:tracePt t="75103" x="4438650" y="3187700"/>
          <p14:tracePt t="75108" x="4451350" y="3181350"/>
          <p14:tracePt t="75117" x="4457700" y="3175000"/>
          <p14:tracePt t="75130" x="4464050" y="3168650"/>
          <p14:tracePt t="75146" x="4495800" y="3149600"/>
          <p14:tracePt t="75163" x="4502150" y="3136900"/>
          <p14:tracePt t="75179" x="4508500" y="3136900"/>
          <p14:tracePt t="75226" x="4514850" y="3136900"/>
          <p14:tracePt t="75235" x="4521200" y="3130550"/>
          <p14:tracePt t="75242" x="4527550" y="3124200"/>
          <p14:tracePt t="75251" x="4533900" y="3117850"/>
          <p14:tracePt t="75263" x="4540250" y="3111500"/>
          <p14:tracePt t="75280" x="4572000" y="3098800"/>
          <p14:tracePt t="75296" x="4584700" y="3092450"/>
          <p14:tracePt t="75313" x="4591050" y="3092450"/>
          <p14:tracePt t="75349" x="4591050" y="3086100"/>
          <p14:tracePt t="75374" x="4597400" y="3079750"/>
          <p14:tracePt t="75386" x="4603750" y="3079750"/>
          <p14:tracePt t="75396" x="4610100" y="3073400"/>
          <p14:tracePt t="75413" x="4629150" y="3054350"/>
          <p14:tracePt t="75429" x="4641850" y="3041650"/>
          <p14:tracePt t="75446" x="4654550" y="3035300"/>
          <p14:tracePt t="75463" x="4654550" y="3028950"/>
          <p14:tracePt t="75546" x="4660900" y="3028950"/>
          <p14:tracePt t="75582" x="4667250" y="3028950"/>
          <p14:tracePt t="75758" x="4667250" y="3022600"/>
          <p14:tracePt t="75960" x="4673600" y="3022600"/>
          <p14:tracePt t="76087" x="4673600" y="3016250"/>
          <p14:tracePt t="76160" x="4679950" y="3009900"/>
          <p14:tracePt t="76176" x="4686300" y="3003550"/>
          <p14:tracePt t="76183" x="4686300" y="2997200"/>
          <p14:tracePt t="76196" x="4692650" y="2984500"/>
          <p14:tracePt t="76212" x="4699000" y="2978150"/>
          <p14:tracePt t="76229" x="4705350" y="2971800"/>
          <p14:tracePt t="76246" x="4718050" y="2959100"/>
          <p14:tracePt t="76262" x="4730750" y="2946400"/>
          <p14:tracePt t="76358" x="4743450" y="2940050"/>
          <p14:tracePt t="76371" x="4749800" y="2940050"/>
          <p14:tracePt t="76379" x="4756150" y="2933700"/>
          <p14:tracePt t="76386" x="4768850" y="2933700"/>
          <p14:tracePt t="76403" x="4768850" y="2927350"/>
          <p14:tracePt t="76730" x="4775200" y="2921000"/>
          <p14:tracePt t="76738" x="4781550" y="2914650"/>
          <p14:tracePt t="76746" x="4800600" y="2901950"/>
          <p14:tracePt t="76762" x="4819650" y="2889250"/>
          <p14:tracePt t="76779" x="4826000" y="2882900"/>
          <p14:tracePt t="76870" x="4838700" y="2876550"/>
          <p14:tracePt t="76882" x="4845050" y="2876550"/>
          <p14:tracePt t="76890" x="4851400" y="2876550"/>
          <p14:tracePt t="77317" x="4851400" y="2870200"/>
          <p14:tracePt t="77339" x="4857750" y="2870200"/>
          <p14:tracePt t="77363" x="4864100" y="2863850"/>
          <p14:tracePt t="77391" x="4864100" y="2857500"/>
          <p14:tracePt t="77413" x="4870450" y="2857500"/>
          <p14:tracePt t="77428" x="4876800" y="2851150"/>
          <p14:tracePt t="77437" x="4889500" y="2838450"/>
          <p14:tracePt t="77445" x="4902200" y="2825750"/>
          <p14:tracePt t="77462" x="4927600" y="2813050"/>
          <p14:tracePt t="77479" x="4933950" y="2806700"/>
          <p14:tracePt t="77616" x="4940300" y="2800350"/>
          <p14:tracePt t="77625" x="4953000" y="2787650"/>
          <p14:tracePt t="77634" x="4965700" y="2774950"/>
          <p14:tracePt t="77645" x="4978400" y="2762250"/>
          <p14:tracePt t="77662" x="4991100" y="2755900"/>
          <p14:tracePt t="77678" x="4991100" y="2749550"/>
          <p14:tracePt t="77695" x="4997450" y="2749550"/>
          <p14:tracePt t="77728" x="5003800" y="2743200"/>
          <p14:tracePt t="77745" x="5010150" y="2736850"/>
          <p14:tracePt t="77762" x="5035550" y="2711450"/>
          <p14:tracePt t="77778" x="5060950" y="2686050"/>
          <p14:tracePt t="77795" x="5092700" y="2654300"/>
          <p14:tracePt t="77812" x="5105400" y="2635250"/>
          <p14:tracePt t="77828" x="5111750" y="2628900"/>
          <p14:tracePt t="77866" x="5118100" y="2622550"/>
          <p14:tracePt t="77882" x="5124450" y="2609850"/>
          <p14:tracePt t="77895" x="5137150" y="2597150"/>
          <p14:tracePt t="77912" x="5156200" y="2571750"/>
          <p14:tracePt t="77928" x="5187950" y="2540000"/>
          <p14:tracePt t="77945" x="5213350" y="2520950"/>
          <p14:tracePt t="77962" x="5226050" y="2508250"/>
          <p14:tracePt t="77978" x="5251450" y="2489200"/>
          <p14:tracePt t="77995" x="5276850" y="2476500"/>
          <p14:tracePt t="78012" x="5302250" y="2463800"/>
          <p14:tracePt t="78028" x="5334000" y="2444750"/>
          <p14:tracePt t="78051" x="5334000" y="2438400"/>
          <p14:tracePt t="78085" x="5340350" y="2432050"/>
          <p14:tracePt t="78092" x="5346700" y="2425700"/>
          <p14:tracePt t="78100" x="5353050" y="2419350"/>
          <p14:tracePt t="78112" x="5359400" y="2406650"/>
          <p14:tracePt t="78128" x="5384800" y="2381250"/>
          <p14:tracePt t="78145" x="5410200" y="2355850"/>
          <p14:tracePt t="78162" x="5448300" y="2324100"/>
          <p14:tracePt t="78178" x="5473700" y="2305050"/>
          <p14:tracePt t="78195" x="5480050" y="2292350"/>
          <p14:tracePt t="78212" x="5492750" y="2286000"/>
          <p14:tracePt t="78245" x="5511800" y="2273300"/>
          <p14:tracePt t="78262" x="5524500" y="2266950"/>
          <p14:tracePt t="78278" x="5530850" y="2260600"/>
          <p14:tracePt t="78295" x="5537200" y="2260600"/>
          <p14:tracePt t="78398" x="5543550" y="2247900"/>
          <p14:tracePt t="78410" x="5549900" y="2241550"/>
          <p14:tracePt t="78417" x="5556250" y="2235200"/>
          <p14:tracePt t="78428" x="5568950" y="2228850"/>
          <p14:tracePt t="78445" x="5581650" y="2203450"/>
          <p14:tracePt t="78462" x="5607050" y="2190750"/>
          <p14:tracePt t="78478" x="5619750" y="2178050"/>
          <p14:tracePt t="78555" x="5632450" y="2171700"/>
          <p14:tracePt t="78562" x="5645150" y="2152650"/>
          <p14:tracePt t="78571" x="5676900" y="2139950"/>
          <p14:tracePt t="78578" x="5702300" y="2127250"/>
          <p14:tracePt t="78595" x="5734050" y="2095500"/>
          <p14:tracePt t="78611" x="5759450" y="2076450"/>
          <p14:tracePt t="78628" x="5784850" y="2057400"/>
          <p14:tracePt t="78645" x="5816600" y="2038350"/>
          <p14:tracePt t="78661" x="5816600" y="2025650"/>
          <p14:tracePt t="78678" x="5822950" y="2025650"/>
          <p14:tracePt t="78695" x="5835650" y="2019300"/>
          <p14:tracePt t="78711" x="5861050" y="2000250"/>
          <p14:tracePt t="78728" x="5886450" y="1968500"/>
          <p14:tracePt t="78745" x="5924550" y="1949450"/>
          <p14:tracePt t="78761" x="5930900" y="1949450"/>
          <p14:tracePt t="78778" x="5937250" y="1949450"/>
          <p14:tracePt t="78795" x="5949950" y="1943100"/>
          <p14:tracePt t="78811" x="5975350" y="1936750"/>
          <p14:tracePt t="78828" x="6013450" y="1917700"/>
          <p14:tracePt t="78844" x="6045200" y="1898650"/>
          <p14:tracePt t="78861" x="6096000" y="1879600"/>
          <p14:tracePt t="78878" x="6159500" y="1854200"/>
          <p14:tracePt t="78895" x="6197600" y="1835150"/>
          <p14:tracePt t="78911" x="6223000" y="1822450"/>
          <p14:tracePt t="78928" x="6242050" y="1816100"/>
          <p14:tracePt t="78944" x="6280150" y="1803400"/>
          <p14:tracePt t="78961" x="6305550" y="1790700"/>
          <p14:tracePt t="78978" x="6318250" y="1784350"/>
          <p14:tracePt t="78994" x="6343650" y="1771650"/>
          <p14:tracePt t="79011" x="6375400" y="1758950"/>
          <p14:tracePt t="79028" x="6413500" y="1733550"/>
          <p14:tracePt t="79044" x="6438900" y="1720850"/>
          <p14:tracePt t="79061" x="6445250" y="1714500"/>
          <p14:tracePt t="79104" x="6451600" y="1714500"/>
          <p14:tracePt t="79112" x="6457950" y="1714500"/>
          <p14:tracePt t="79128" x="6470650" y="1708150"/>
          <p14:tracePt t="79144" x="6521450" y="1676400"/>
          <p14:tracePt t="79161" x="6540500" y="1663700"/>
          <p14:tracePt t="79178" x="6546850" y="1657350"/>
          <p14:tracePt t="79194" x="6553200" y="1657350"/>
          <p14:tracePt t="79228" x="6572250" y="1651000"/>
          <p14:tracePt t="79244" x="6597650" y="1651000"/>
          <p14:tracePt t="79261" x="6616700" y="1651000"/>
          <p14:tracePt t="79278" x="6642100" y="1651000"/>
          <p14:tracePt t="79294" x="6661150" y="1651000"/>
          <p14:tracePt t="79362" x="6667500" y="1657350"/>
          <p14:tracePt t="79474" x="6667500" y="1663700"/>
          <p14:tracePt t="79600" x="6673850" y="1663700"/>
          <p14:tracePt t="79789" x="6680200" y="1663700"/>
          <p14:tracePt t="79805" x="6686550" y="1663700"/>
          <p14:tracePt t="79810" x="6692900" y="1663700"/>
          <p14:tracePt t="79991" x="6699250" y="1663700"/>
          <p14:tracePt t="80191" x="6699250" y="1670050"/>
          <p14:tracePt t="80198" x="6699250" y="1676400"/>
          <p14:tracePt t="80207" x="6692900" y="1676400"/>
          <p14:tracePt t="80215" x="6686550" y="1682750"/>
          <p14:tracePt t="80227" x="6680200" y="1689100"/>
          <p14:tracePt t="80244" x="6667500" y="1695450"/>
          <p14:tracePt t="80261" x="6642100" y="1708150"/>
          <p14:tracePt t="80277" x="6578600" y="1752600"/>
          <p14:tracePt t="80294" x="6483350" y="1784350"/>
          <p14:tracePt t="80310" x="6394450" y="1822450"/>
          <p14:tracePt t="80327" x="6350000" y="1841500"/>
          <p14:tracePt t="80344" x="6324600" y="1854200"/>
          <p14:tracePt t="80360" x="6318250" y="1860550"/>
          <p14:tracePt t="80377" x="6311900" y="1860550"/>
          <p14:tracePt t="80394" x="6267450" y="1892300"/>
          <p14:tracePt t="80410" x="6172200" y="1930400"/>
          <p14:tracePt t="80427" x="6026150" y="1981200"/>
          <p14:tracePt t="80444" x="5880100" y="2019300"/>
          <p14:tracePt t="80461" x="5797550" y="2044700"/>
          <p14:tracePt t="80477" x="5759450" y="2057400"/>
          <p14:tracePt t="80494" x="5721350" y="2070100"/>
          <p14:tracePt t="80511" x="5695950" y="2076450"/>
          <p14:tracePt t="80527" x="5645150" y="2082800"/>
          <p14:tracePt t="80544" x="5619750" y="2095500"/>
          <p14:tracePt t="80560" x="5594350" y="2101850"/>
          <p14:tracePt t="80577" x="5568950" y="2133600"/>
          <p14:tracePt t="80594" x="5543550" y="2146300"/>
          <p14:tracePt t="80610" x="5524500" y="2152650"/>
          <p14:tracePt t="80627" x="5505450" y="2165350"/>
          <p14:tracePt t="80644" x="5499100" y="2165350"/>
          <p14:tracePt t="80710" x="5492750" y="2165350"/>
          <p14:tracePt t="80721" x="5480050" y="2171700"/>
          <p14:tracePt t="80729" x="5467350" y="2178050"/>
          <p14:tracePt t="80744" x="5461000" y="2178050"/>
          <p14:tracePt t="80765" x="5454650" y="2178050"/>
          <p14:tracePt t="80788" x="5454650" y="2184400"/>
          <p14:tracePt t="80802" x="5448300" y="2190750"/>
          <p14:tracePt t="80819" x="5441950" y="2190750"/>
          <p14:tracePt t="80828" x="5435600" y="2197100"/>
          <p14:tracePt t="80844" x="5416550" y="2203450"/>
          <p14:tracePt t="80860" x="5391150" y="2228850"/>
          <p14:tracePt t="80877" x="5346700" y="2260600"/>
          <p14:tracePt t="80894" x="5295900" y="2292350"/>
          <p14:tracePt t="80910" x="5270500" y="2317750"/>
          <p14:tracePt t="80927" x="5245100" y="2343150"/>
          <p14:tracePt t="80944" x="5232400" y="2349500"/>
          <p14:tracePt t="81002" x="5219700" y="2355850"/>
          <p14:tracePt t="81010" x="5207000" y="2368550"/>
          <p14:tracePt t="81019" x="5187950" y="2381250"/>
          <p14:tracePt t="81027" x="5175250" y="2400300"/>
          <p14:tracePt t="81043" x="5156200" y="2419350"/>
          <p14:tracePt t="81060" x="5130800" y="2444750"/>
          <p14:tracePt t="81077" x="5105400" y="2463800"/>
          <p14:tracePt t="81093" x="5080000" y="2476500"/>
          <p14:tracePt t="81110" x="5048250" y="2495550"/>
          <p14:tracePt t="81127" x="4991100" y="2527300"/>
          <p14:tracePt t="81143" x="4908550" y="2571750"/>
          <p14:tracePt t="81161" x="4851400" y="2590800"/>
          <p14:tracePt t="81177" x="4806950" y="2622550"/>
          <p14:tracePt t="81193" x="4781550" y="2635250"/>
          <p14:tracePt t="81210" x="4756150" y="2647950"/>
          <p14:tracePt t="81227" x="4737100" y="2654300"/>
          <p14:tracePt t="81244" x="4711700" y="2654300"/>
          <p14:tracePt t="81260" x="4686300" y="2654300"/>
          <p14:tracePt t="81277" x="4679950" y="2660650"/>
          <p14:tracePt t="81370" x="4673600" y="2660650"/>
          <p14:tracePt t="81381" x="4673600" y="2667000"/>
          <p14:tracePt t="81404" x="4667250" y="2667000"/>
          <p14:tracePt t="81456" x="4660900" y="2667000"/>
          <p14:tracePt t="81465" x="4648200" y="2667000"/>
          <p14:tracePt t="81470" x="4635500" y="2673350"/>
          <p14:tracePt t="81479" x="4622800" y="2692400"/>
          <p14:tracePt t="81493" x="4610100" y="2698750"/>
          <p14:tracePt t="81510" x="4584700" y="2717800"/>
          <p14:tracePt t="81527" x="4559300" y="2730500"/>
          <p14:tracePt t="81543" x="4546600" y="2743200"/>
          <p14:tracePt t="81560" x="4521200" y="2755900"/>
          <p14:tracePt t="81577" x="4508500" y="2762250"/>
          <p14:tracePt t="81593" x="4495800" y="2768600"/>
          <p14:tracePt t="81610" x="4476750" y="2774950"/>
          <p14:tracePt t="81627" x="4451350" y="2794000"/>
          <p14:tracePt t="81643" x="4406900" y="2838450"/>
          <p14:tracePt t="81660" x="4375150" y="2857500"/>
          <p14:tracePt t="81676" x="4368800" y="2870200"/>
          <p14:tracePt t="81720" x="4362450" y="2870200"/>
          <p14:tracePt t="81975" x="4356100" y="2876550"/>
          <p14:tracePt t="81989" x="4349750" y="2876550"/>
          <p14:tracePt t="82003" x="4343400" y="2876550"/>
          <p14:tracePt t="82027" x="4337050" y="2876550"/>
          <p14:tracePt t="82039" x="4330700" y="2876550"/>
          <p14:tracePt t="82052" x="4324350" y="2876550"/>
          <p14:tracePt t="82060" x="4318000" y="2876550"/>
          <p14:tracePt t="82076" x="4305300" y="2876550"/>
          <p14:tracePt t="82093" x="4292600" y="2876550"/>
          <p14:tracePt t="82110" x="4279900" y="2889250"/>
          <p14:tracePt t="82126" x="4273550" y="2889250"/>
          <p14:tracePt t="82160" x="4260850" y="2889250"/>
          <p14:tracePt t="82176" x="4254500" y="2895600"/>
          <p14:tracePt t="82210" x="4248150" y="2895600"/>
          <p14:tracePt t="82276" x="4241800" y="2901950"/>
          <p14:tracePt t="82295" x="4235450" y="2901950"/>
          <p14:tracePt t="82342" x="4229100" y="2901950"/>
          <p14:tracePt t="82354" x="4222750" y="2908300"/>
          <p14:tracePt t="82362" x="4216400" y="2908300"/>
          <p14:tracePt t="82385" x="4210050" y="2914650"/>
          <p14:tracePt t="82393" x="4203700" y="2914650"/>
          <p14:tracePt t="82410" x="4197350" y="2914650"/>
          <p14:tracePt t="82429" x="4191000" y="2914650"/>
          <p14:tracePt t="82479" x="4184650" y="2921000"/>
          <p14:tracePt t="82486" x="4171950" y="2921000"/>
          <p14:tracePt t="82494" x="4159250" y="2927350"/>
          <p14:tracePt t="82510" x="4152900" y="2927350"/>
          <p14:tracePt t="82526" x="4146550" y="2927350"/>
          <p14:tracePt t="82543" x="4133850" y="2927350"/>
          <p14:tracePt t="82686" x="4127500" y="2927350"/>
          <p14:tracePt t="82706" x="4121150" y="2927350"/>
          <p14:tracePt t="82725" x="4114800" y="2927350"/>
          <p14:tracePt t="82733" x="4108450" y="2927350"/>
          <p14:tracePt t="82740" x="4102100" y="2927350"/>
          <p14:tracePt t="82749" x="4095750" y="2927350"/>
          <p14:tracePt t="82759" x="4089400" y="2927350"/>
          <p14:tracePt t="82776" x="4076700" y="2927350"/>
          <p14:tracePt t="82793" x="4070350" y="2927350"/>
          <p14:tracePt t="82828" x="4064000" y="2927350"/>
          <p14:tracePt t="82847" x="4057650" y="2933700"/>
          <p14:tracePt t="82855" x="4051300" y="2933700"/>
          <p14:tracePt t="82863" x="4044950" y="2933700"/>
          <p14:tracePt t="82876" x="4038600" y="2933700"/>
          <p14:tracePt t="83151" x="4032250" y="2933700"/>
          <p14:tracePt t="83237" x="4019550" y="2933700"/>
          <p14:tracePt t="83248" x="4019550" y="2940050"/>
          <p14:tracePt t="83967" x="4013200" y="2940050"/>
          <p14:tracePt t="84018" x="4006850" y="2940050"/>
          <p14:tracePt t="84130" x="4000500" y="2933700"/>
          <p14:tracePt t="84200" x="4000500" y="2927350"/>
          <p14:tracePt t="84208" x="4000500" y="2921000"/>
          <p14:tracePt t="84216" x="4000500" y="2914650"/>
          <p14:tracePt t="84228" x="4000500" y="2908300"/>
          <p14:tracePt t="84248" x="4000500" y="2901950"/>
          <p14:tracePt t="84259" x="4006850" y="2895600"/>
          <p14:tracePt t="84275" x="4019550" y="2895600"/>
          <p14:tracePt t="84292" x="4038600" y="2876550"/>
          <p14:tracePt t="84309" x="4064000" y="2844800"/>
          <p14:tracePt t="84325" x="4083050" y="2838450"/>
          <p14:tracePt t="84342" x="4121150" y="2825750"/>
          <p14:tracePt t="84359" x="4146550" y="2825750"/>
          <p14:tracePt t="84375" x="4152900" y="2825750"/>
          <p14:tracePt t="84392" x="4159250" y="2825750"/>
          <p14:tracePt t="84409" x="4171950" y="2825750"/>
          <p14:tracePt t="84425" x="4191000" y="2825750"/>
          <p14:tracePt t="84459" x="4197350" y="2825750"/>
          <p14:tracePt t="84475" x="4203700" y="2819400"/>
          <p14:tracePt t="84492" x="4210050" y="2813050"/>
          <p14:tracePt t="84509" x="4216400" y="2813050"/>
          <p14:tracePt t="84525" x="4222750" y="2813050"/>
          <p14:tracePt t="84564" x="4222750" y="2806700"/>
          <p14:tracePt t="84790" x="4210050" y="2806700"/>
          <p14:tracePt t="84798" x="4184650" y="2800350"/>
          <p14:tracePt t="84806" x="4178300" y="2800350"/>
          <p14:tracePt t="84815" x="4165600" y="2794000"/>
          <p14:tracePt t="84825" x="4159250" y="2794000"/>
          <p14:tracePt t="84842" x="4152900" y="2794000"/>
          <p14:tracePt t="84858" x="4140200" y="2794000"/>
          <p14:tracePt t="84875" x="4114800" y="2794000"/>
          <p14:tracePt t="84892" x="4089400" y="2787650"/>
          <p14:tracePt t="84908" x="4051300" y="2774950"/>
          <p14:tracePt t="84925" x="4025900" y="2768600"/>
          <p14:tracePt t="85028" x="4013200" y="2762250"/>
          <p14:tracePt t="85041" x="4013200" y="2755900"/>
          <p14:tracePt t="86137" x="4006850" y="2755900"/>
          <p14:tracePt t="86147" x="3994150" y="2755900"/>
          <p14:tracePt t="86158" x="3987800" y="2755900"/>
          <p14:tracePt t="86200" x="3981450" y="2755900"/>
          <p14:tracePt t="86221" x="3975100" y="2755900"/>
          <p14:tracePt t="86451" x="3968750" y="2755900"/>
          <p14:tracePt t="86498" x="3962400" y="2755900"/>
          <p14:tracePt t="86509" x="3956050" y="2755900"/>
          <p14:tracePt t="86529" x="3949700" y="2755900"/>
          <p14:tracePt t="86549" x="3943350" y="2749550"/>
          <p14:tracePt t="86594" x="3937000" y="2743200"/>
          <p14:tracePt t="86623" x="3930650" y="2743200"/>
          <p14:tracePt t="86716" x="3930650" y="2736850"/>
          <p14:tracePt t="86790" x="3924300" y="2736850"/>
          <p14:tracePt t="86830" x="3917950" y="2736850"/>
          <p14:tracePt t="86853" x="3917950" y="2730500"/>
          <p14:tracePt t="86869" x="3911600" y="2730500"/>
          <p14:tracePt t="86880" x="3905250" y="2724150"/>
          <p14:tracePt t="86920" x="3898900" y="2717800"/>
          <p14:tracePt t="86962" x="3892550" y="2711450"/>
          <p14:tracePt t="87016" x="3886200" y="2705100"/>
          <p14:tracePt t="87044" x="3879850" y="2705100"/>
          <p14:tracePt t="87056" x="3873500" y="2698750"/>
          <p14:tracePt t="87077" x="3867150" y="2698750"/>
          <p14:tracePt t="87118" x="3867150" y="2692400"/>
          <p14:tracePt t="89684" x="3867150" y="2686050"/>
          <p14:tracePt t="89697" x="3860800" y="2679700"/>
          <p14:tracePt t="89709" x="3854450" y="2679700"/>
          <p14:tracePt t="89716" x="3854450" y="2673350"/>
          <p14:tracePt t="89725" x="3848100" y="2673350"/>
          <p14:tracePt t="89740" x="3835400" y="2667000"/>
          <p14:tracePt t="91414" x="3835400" y="2673350"/>
          <p14:tracePt t="91422" x="3835400" y="2679700"/>
          <p14:tracePt t="91431" x="3835400" y="2686050"/>
          <p14:tracePt t="91439" x="3835400" y="2692400"/>
          <p14:tracePt t="91519" x="3835400" y="2698750"/>
          <p14:tracePt t="91530" x="3841750" y="2705100"/>
          <p14:tracePt t="91541" x="3841750" y="2711450"/>
          <p14:tracePt t="91618" x="3841750" y="2717800"/>
          <p14:tracePt t="91626" x="3848100" y="2717800"/>
          <p14:tracePt t="91838" x="3841750" y="2717800"/>
          <p14:tracePt t="91848" x="3835400" y="2711450"/>
          <p14:tracePt t="91856" x="3835400" y="2705100"/>
          <p14:tracePt t="91897" x="3829050" y="2698750"/>
          <p14:tracePt t="91914" x="3822700" y="2686050"/>
          <p14:tracePt t="91923" x="3816350" y="2673350"/>
          <p14:tracePt t="91931" x="3816350" y="2660650"/>
          <p14:tracePt t="91939" x="3810000" y="2647950"/>
          <p14:tracePt t="91955" x="3797300" y="2622550"/>
          <p14:tracePt t="91972" x="3784600" y="2603500"/>
          <p14:tracePt t="91989" x="3778250" y="2584450"/>
          <p14:tracePt t="92005" x="3765550" y="2571750"/>
          <p14:tracePt t="92022" x="3746500" y="2546350"/>
          <p14:tracePt t="92039" x="3714750" y="2520950"/>
          <p14:tracePt t="92040" x="3702050" y="2508250"/>
          <p14:tracePt t="92055" x="3689350" y="2489200"/>
          <p14:tracePt t="92072" x="3638550" y="2425700"/>
          <p14:tracePt t="92089" x="3606800" y="2368550"/>
          <p14:tracePt t="92105" x="3587750" y="2343150"/>
          <p14:tracePt t="92122" x="3581400" y="2317750"/>
          <p14:tracePt t="92139" x="3575050" y="2298700"/>
          <p14:tracePt t="92155" x="3568700" y="2286000"/>
          <p14:tracePt t="92172" x="3562350" y="2279650"/>
          <p14:tracePt t="92189" x="3562350" y="2266950"/>
          <p14:tracePt t="92205" x="3562350" y="2247900"/>
          <p14:tracePt t="92222" x="3562350" y="2228850"/>
          <p14:tracePt t="92239" x="3562350" y="2222500"/>
          <p14:tracePt t="92316" x="3556000" y="2216150"/>
          <p14:tracePt t="92333" x="3556000" y="2209800"/>
          <p14:tracePt t="92341" x="3549650" y="2197100"/>
          <p14:tracePt t="92348" x="3543300" y="2190750"/>
          <p14:tracePt t="92356" x="3530600" y="2178050"/>
          <p14:tracePt t="92372" x="3517900" y="2165350"/>
          <p14:tracePt t="92388" x="3473450" y="2133600"/>
          <p14:tracePt t="92405" x="3473450" y="2127250"/>
          <p14:tracePt t="92422" x="3467100" y="2127250"/>
          <p14:tracePt t="92438" x="3460750" y="2114550"/>
          <p14:tracePt t="92455" x="3448050" y="2108200"/>
          <p14:tracePt t="92472" x="3435350" y="2089150"/>
          <p14:tracePt t="92488" x="3429000" y="2063750"/>
          <p14:tracePt t="92505" x="3429000" y="2051050"/>
          <p14:tracePt t="92522" x="3429000" y="2044700"/>
          <p14:tracePt t="92555" x="3429000" y="2038350"/>
          <p14:tracePt t="92572" x="3435350" y="2032000"/>
          <p14:tracePt t="92588" x="3454400" y="2012950"/>
          <p14:tracePt t="92605" x="3498850" y="1987550"/>
          <p14:tracePt t="92622" x="3568700" y="1955800"/>
          <p14:tracePt t="92639" x="3594100" y="1949450"/>
          <p14:tracePt t="92704" x="3594100" y="1943100"/>
          <p14:tracePt t="92742" x="3581400" y="1936750"/>
          <p14:tracePt t="92750" x="3562350" y="1924050"/>
          <p14:tracePt t="92759" x="3549650" y="1917700"/>
          <p14:tracePt t="92771" x="3536950" y="1911350"/>
          <p14:tracePt t="92788" x="3511550" y="1885950"/>
          <p14:tracePt t="92805" x="3473450" y="1847850"/>
          <p14:tracePt t="92821" x="3467100" y="1835150"/>
          <p14:tracePt t="92914" x="3467100" y="1828800"/>
          <p14:tracePt t="92922" x="3473450" y="1828800"/>
          <p14:tracePt t="92930" x="3486150" y="1828800"/>
          <p14:tracePt t="92938" x="3517900" y="1828800"/>
          <p14:tracePt t="92955" x="3575050" y="1828800"/>
          <p14:tracePt t="92971" x="3644900" y="1835150"/>
          <p14:tracePt t="92988" x="3746500" y="1841500"/>
          <p14:tracePt t="93005" x="3867150" y="1854200"/>
          <p14:tracePt t="93021" x="3981450" y="1854200"/>
          <p14:tracePt t="93038" x="4083050" y="1854200"/>
          <p14:tracePt t="93055" x="4184650" y="1866900"/>
          <p14:tracePt t="93071" x="4292600" y="1898650"/>
          <p14:tracePt t="93088" x="4438650" y="1917700"/>
          <p14:tracePt t="93105" x="4552950" y="1917700"/>
          <p14:tracePt t="93121" x="4629150" y="1917700"/>
          <p14:tracePt t="93138" x="4699000" y="1905000"/>
          <p14:tracePt t="93155" x="4743450" y="1898650"/>
          <p14:tracePt t="93171" x="4762500" y="1898650"/>
          <p14:tracePt t="93188" x="4832350" y="1892300"/>
          <p14:tracePt t="93205" x="4965700" y="1873250"/>
          <p14:tracePt t="93221" x="5124450" y="1841500"/>
          <p14:tracePt t="93238" x="5276850" y="1816100"/>
          <p14:tracePt t="93255" x="5410200" y="1797050"/>
          <p14:tracePt t="93271" x="5537200" y="1784350"/>
          <p14:tracePt t="93288" x="5670550" y="1765300"/>
          <p14:tracePt t="93305" x="5778500" y="1758950"/>
          <p14:tracePt t="93321" x="5816600" y="1752600"/>
          <p14:tracePt t="93338" x="5861050" y="1752600"/>
          <p14:tracePt t="93355" x="5892800" y="1752600"/>
          <p14:tracePt t="93371" x="5918200" y="1752600"/>
          <p14:tracePt t="93388" x="5969000" y="1752600"/>
          <p14:tracePt t="93405" x="6070600" y="1752600"/>
          <p14:tracePt t="93421" x="6178550" y="1746250"/>
          <p14:tracePt t="93438" x="6280150" y="1733550"/>
          <p14:tracePt t="93455" x="6324600" y="1733550"/>
          <p14:tracePt t="93471" x="6343650" y="1727200"/>
          <p14:tracePt t="93488" x="6369050" y="1727200"/>
          <p14:tracePt t="93505" x="6407150" y="1727200"/>
          <p14:tracePt t="93521" x="6508750" y="1733550"/>
          <p14:tracePt t="93538" x="6610350" y="1733550"/>
          <p14:tracePt t="93539" x="6642100" y="1733550"/>
          <p14:tracePt t="93554" x="6654800" y="1733550"/>
          <p14:tracePt t="93571" x="6661150" y="1733550"/>
          <p14:tracePt t="93588" x="6699250" y="1733550"/>
          <p14:tracePt t="93604" x="6711950" y="1733550"/>
          <p14:tracePt t="93621" x="6724650" y="1739900"/>
          <p14:tracePt t="93638" x="6743700" y="1739900"/>
          <p14:tracePt t="93654" x="6762750" y="1739900"/>
          <p14:tracePt t="93671" x="6775450" y="1739900"/>
          <p14:tracePt t="93688" x="6788150" y="1739900"/>
          <p14:tracePt t="93704" x="6800850" y="1739900"/>
          <p14:tracePt t="93780" x="6807200" y="1739900"/>
          <p14:tracePt t="93804" x="6813550" y="1746250"/>
          <p14:tracePt t="93827" x="6819900" y="1746250"/>
          <p14:tracePt t="93832" x="6819900" y="1752600"/>
          <p14:tracePt t="94074" x="6819900" y="1765300"/>
          <p14:tracePt t="94083" x="6819900" y="1784350"/>
          <p14:tracePt t="94091" x="6819900" y="1803400"/>
          <p14:tracePt t="94104" x="6813550" y="1847850"/>
          <p14:tracePt t="94121" x="6775450" y="1955800"/>
          <p14:tracePt t="94138" x="6731000" y="2120900"/>
          <p14:tracePt t="94154" x="6711950" y="2247900"/>
          <p14:tracePt t="94171" x="6711950" y="2419350"/>
          <p14:tracePt t="94188" x="6756400" y="2578100"/>
          <p14:tracePt t="94204" x="6794500" y="2711450"/>
          <p14:tracePt t="94221" x="6832600" y="2832100"/>
          <p14:tracePt t="94238" x="6870700" y="2971800"/>
          <p14:tracePt t="94254" x="6883400" y="3035300"/>
          <p14:tracePt t="94271" x="6870700" y="3117850"/>
          <p14:tracePt t="94287" x="6832600" y="3238500"/>
          <p14:tracePt t="94304" x="6781800" y="3397250"/>
          <p14:tracePt t="94321" x="6762750" y="3536950"/>
          <p14:tracePt t="94337" x="6775450" y="3657600"/>
          <p14:tracePt t="94354" x="6819900" y="3765550"/>
          <p14:tracePt t="94371" x="6826250" y="3784600"/>
          <p14:tracePt t="94387" x="6826250" y="3829050"/>
          <p14:tracePt t="94404" x="6819900" y="3848100"/>
          <p14:tracePt t="94421" x="6807200" y="3867150"/>
          <p14:tracePt t="94437" x="6788150" y="3892550"/>
          <p14:tracePt t="94454" x="6762750" y="3975100"/>
          <p14:tracePt t="94471" x="6750050" y="4083050"/>
          <p14:tracePt t="94487" x="6750050" y="4133850"/>
          <p14:tracePt t="94504" x="6750050" y="4159250"/>
          <p14:tracePt t="94521" x="6750050" y="4178300"/>
          <p14:tracePt t="94537" x="6750050" y="4197350"/>
          <p14:tracePt t="94554" x="6750050" y="4222750"/>
          <p14:tracePt t="94571" x="6750050" y="4311650"/>
          <p14:tracePt t="94587" x="6762750" y="4406900"/>
          <p14:tracePt t="94604" x="6794500" y="4483100"/>
          <p14:tracePt t="94621" x="6826250" y="4546600"/>
          <p14:tracePt t="94637" x="6826250" y="4559300"/>
          <p14:tracePt t="94676" x="6826250" y="4565650"/>
          <p14:tracePt t="94687" x="6832600" y="4565650"/>
          <p14:tracePt t="94704" x="6845300" y="4584700"/>
          <p14:tracePt t="94721" x="6864350" y="4610100"/>
          <p14:tracePt t="94737" x="6889750" y="4629150"/>
          <p14:tracePt t="94754" x="6908800" y="4660900"/>
          <p14:tracePt t="94771" x="6921500" y="4673600"/>
          <p14:tracePt t="94842" x="6927850" y="4673600"/>
          <p14:tracePt t="94964" x="6921500" y="4673600"/>
          <p14:tracePt t="94972" x="6915150" y="4673600"/>
          <p14:tracePt t="94981" x="6908800" y="4667250"/>
          <p14:tracePt t="94988" x="6902450" y="4660900"/>
          <p14:tracePt t="95004" x="6870700" y="4635500"/>
          <p14:tracePt t="95020" x="6845300" y="4603750"/>
          <p14:tracePt t="95075" x="6838950" y="4603750"/>
          <p14:tracePt t="95084" x="6826250" y="4597400"/>
          <p14:tracePt t="95093" x="6813550" y="4591050"/>
          <p14:tracePt t="95104" x="6807200" y="4584700"/>
          <p14:tracePt t="95120" x="6800850" y="4578350"/>
          <p14:tracePt t="95137" x="6794500" y="4572000"/>
          <p14:tracePt t="95218" x="6794500" y="4565650"/>
          <p14:tracePt t="95230" x="6788150" y="4559300"/>
          <p14:tracePt t="95238" x="6781800" y="4559300"/>
          <p14:tracePt t="95264" x="6781800" y="4552950"/>
          <p14:tracePt t="95418" x="6775450" y="4552950"/>
          <p14:tracePt t="95567" x="6775450" y="4546600"/>
          <p14:tracePt t="95580" x="6775450" y="4540250"/>
          <p14:tracePt t="95588" x="6769100" y="4533900"/>
          <p14:tracePt t="95597" x="6762750" y="4521200"/>
          <p14:tracePt t="95605" x="6756400" y="4508500"/>
          <p14:tracePt t="95620" x="6737350" y="4483100"/>
          <p14:tracePt t="95637" x="6705600" y="4445000"/>
          <p14:tracePt t="95654" x="6673850" y="4394200"/>
          <p14:tracePt t="95670" x="6616700" y="4292600"/>
          <p14:tracePt t="95687" x="6584950" y="4197350"/>
          <p14:tracePt t="95704" x="6546850" y="4108450"/>
          <p14:tracePt t="95720" x="6515100" y="4038600"/>
          <p14:tracePt t="95737" x="6483350" y="3962400"/>
          <p14:tracePt t="95754" x="6394450" y="3829050"/>
          <p14:tracePt t="95770" x="6286500" y="3708400"/>
          <p14:tracePt t="95787" x="6197600" y="3594100"/>
          <p14:tracePt t="95804" x="6153150" y="3486150"/>
          <p14:tracePt t="95820" x="6115050" y="3371850"/>
          <p14:tracePt t="95837" x="6083300" y="3302000"/>
          <p14:tracePt t="95853" x="6064250" y="3270250"/>
          <p14:tracePt t="95870" x="6019800" y="3200400"/>
          <p14:tracePt t="95887" x="5962650" y="3143250"/>
          <p14:tracePt t="95903" x="5918200" y="3098800"/>
          <p14:tracePt t="95920" x="5816600" y="3041650"/>
          <p14:tracePt t="95937" x="5721350" y="3009900"/>
          <p14:tracePt t="95954" x="5607050" y="2971800"/>
          <p14:tracePt t="95970" x="5486400" y="2927350"/>
          <p14:tracePt t="95987" x="5327650" y="2882900"/>
          <p14:tracePt t="96004" x="4902200" y="2819400"/>
          <p14:tracePt t="96020" x="4502150" y="2736850"/>
          <p14:tracePt t="96037" x="4203700" y="2692400"/>
          <p14:tracePt t="96053" x="4044950" y="2654300"/>
          <p14:tracePt t="96070" x="3962400" y="2616200"/>
          <p14:tracePt t="96087" x="3886200" y="2584450"/>
          <p14:tracePt t="96103" x="3784600" y="2533650"/>
          <p14:tracePt t="96120" x="3581400" y="2432050"/>
          <p14:tracePt t="96137" x="3473450" y="2393950"/>
          <p14:tracePt t="96153" x="3435350" y="2368550"/>
          <p14:tracePt t="96170" x="3409950" y="2349500"/>
          <p14:tracePt t="96187" x="3403600" y="2343150"/>
          <p14:tracePt t="96234" x="3397250" y="2336800"/>
          <p14:tracePt t="96241" x="3352800" y="2305050"/>
          <p14:tracePt t="96253" x="3282950" y="2260600"/>
          <p14:tracePt t="96270" x="3130550" y="2165350"/>
          <p14:tracePt t="96287" x="3009900" y="2101850"/>
          <p14:tracePt t="96303" x="2978150" y="2082800"/>
          <p14:tracePt t="96320" x="2959100" y="2063750"/>
          <p14:tracePt t="96337" x="2940050" y="2044700"/>
          <p14:tracePt t="96353" x="2921000" y="2038350"/>
          <p14:tracePt t="96370" x="2908300" y="2025650"/>
          <p14:tracePt t="96387" x="2882900" y="2006600"/>
          <p14:tracePt t="96403" x="2876550" y="2000250"/>
          <p14:tracePt t="96486" x="2870200" y="2000250"/>
          <p14:tracePt t="96494" x="2851150" y="1993900"/>
          <p14:tracePt t="96503" x="2838450" y="1987550"/>
          <p14:tracePt t="96520" x="2825750" y="1981200"/>
          <p14:tracePt t="96537" x="2806700" y="1962150"/>
          <p14:tracePt t="96553" x="2787650" y="1955800"/>
          <p14:tracePt t="96570" x="2774950" y="1955800"/>
          <p14:tracePt t="96587" x="2768600" y="1955800"/>
          <p14:tracePt t="96603" x="2762250" y="1949450"/>
          <p14:tracePt t="96620" x="2736850" y="1930400"/>
          <p14:tracePt t="96636" x="2711450" y="1911350"/>
          <p14:tracePt t="96653" x="2679700" y="1885950"/>
          <p14:tracePt t="96670" x="2654300" y="1873250"/>
          <p14:tracePt t="96686" x="2628900" y="1854200"/>
          <p14:tracePt t="96703" x="2616200" y="1847850"/>
          <p14:tracePt t="96720" x="2609850" y="1841500"/>
          <p14:tracePt t="96753" x="2597150" y="1828800"/>
          <p14:tracePt t="96770" x="2578100" y="1816100"/>
          <p14:tracePt t="96786" x="2565400" y="1809750"/>
          <p14:tracePt t="96940" x="2571750" y="1809750"/>
          <p14:tracePt t="96948" x="2578100" y="1809750"/>
          <p14:tracePt t="96957" x="2584450" y="1809750"/>
          <p14:tracePt t="96970" x="2590800" y="1809750"/>
          <p14:tracePt t="97008" x="2597150" y="1809750"/>
          <p14:tracePt t="97022" x="2603500" y="1809750"/>
          <p14:tracePt t="97031" x="2635250" y="1828800"/>
          <p14:tracePt t="97039" x="2660650" y="1841500"/>
          <p14:tracePt t="97053" x="2717800" y="1860550"/>
          <p14:tracePt t="97070" x="2743200" y="1866900"/>
          <p14:tracePt t="97086" x="2762250" y="1866900"/>
          <p14:tracePt t="97103" x="2768600" y="1866900"/>
          <p14:tracePt t="97136" x="2774950" y="1866900"/>
          <p14:tracePt t="97153" x="2819400" y="1879600"/>
          <p14:tracePt t="97170" x="2876550" y="1885950"/>
          <p14:tracePt t="97186" x="2895600" y="1885950"/>
          <p14:tracePt t="97256" x="2901950" y="1885950"/>
          <p14:tracePt t="97264" x="2927350" y="1885950"/>
          <p14:tracePt t="97273" x="2959100" y="1879600"/>
          <p14:tracePt t="97286" x="2978150" y="1866900"/>
          <p14:tracePt t="97303" x="3022600" y="1847850"/>
          <p14:tracePt t="97320" x="3048000" y="1841500"/>
          <p14:tracePt t="97336" x="3073400" y="1828800"/>
          <p14:tracePt t="97353" x="3098800" y="1828800"/>
          <p14:tracePt t="97369" x="3149600" y="1816100"/>
          <p14:tracePt t="97386" x="3257550" y="1809750"/>
          <p14:tracePt t="97403" x="3359150" y="1809750"/>
          <p14:tracePt t="97420" x="3467100" y="1809750"/>
          <p14:tracePt t="97436" x="3556000" y="1809750"/>
          <p14:tracePt t="97453" x="3568700" y="1809750"/>
          <p14:tracePt t="97498" x="3594100" y="1809750"/>
          <p14:tracePt t="97506" x="3632200" y="1822450"/>
          <p14:tracePt t="97519" x="3676650" y="1828800"/>
          <p14:tracePt t="97536" x="3829050" y="1841500"/>
          <p14:tracePt t="97553" x="3911600" y="1841500"/>
          <p14:tracePt t="97569" x="3962400" y="1841500"/>
          <p14:tracePt t="97586" x="4006850" y="1847850"/>
          <p14:tracePt t="97603" x="4076700" y="1860550"/>
          <p14:tracePt t="97619" x="4146550" y="1873250"/>
          <p14:tracePt t="97636" x="4241800" y="1879600"/>
          <p14:tracePt t="97653" x="4330700" y="1885950"/>
          <p14:tracePt t="97670" x="4438650" y="1873250"/>
          <p14:tracePt t="97686" x="4578350" y="1841500"/>
          <p14:tracePt t="97703" x="4686300" y="1822450"/>
          <p14:tracePt t="97719" x="4813300" y="1816100"/>
          <p14:tracePt t="97736" x="4965700" y="1816100"/>
          <p14:tracePt t="97753" x="5124450" y="1835150"/>
          <p14:tracePt t="97769" x="5257800" y="1854200"/>
          <p14:tracePt t="97786" x="5410200" y="1866900"/>
          <p14:tracePt t="97803" x="5518150" y="1885950"/>
          <p14:tracePt t="97819" x="5619750" y="1885950"/>
          <p14:tracePt t="97836" x="5715000" y="1885950"/>
          <p14:tracePt t="97852" x="5816600" y="1885950"/>
          <p14:tracePt t="97869" x="5918200" y="1885950"/>
          <p14:tracePt t="97886" x="6026150" y="1879600"/>
          <p14:tracePt t="97903" x="6127750" y="1873250"/>
          <p14:tracePt t="97919" x="6210300" y="1873250"/>
          <p14:tracePt t="97936" x="6242050" y="1866900"/>
          <p14:tracePt t="97953" x="6286500" y="1866900"/>
          <p14:tracePt t="97969" x="6381750" y="1885950"/>
          <p14:tracePt t="97986" x="6451600" y="1892300"/>
          <p14:tracePt t="98003" x="6502400" y="1892300"/>
          <p14:tracePt t="98019" x="6572250" y="1898650"/>
          <p14:tracePt t="98036" x="6642100" y="1898650"/>
          <p14:tracePt t="98053" x="6661150" y="1892300"/>
          <p14:tracePt t="98069" x="6667500" y="1892300"/>
          <p14:tracePt t="98108" x="6673850" y="1892300"/>
          <p14:tracePt t="98119" x="6705600" y="1892300"/>
          <p14:tracePt t="98136" x="6775450" y="1885950"/>
          <p14:tracePt t="98152" x="6807200" y="1879600"/>
          <p14:tracePt t="98169" x="6813550" y="1873250"/>
          <p14:tracePt t="98186" x="6819900" y="1873250"/>
          <p14:tracePt t="98241" x="6826250" y="1873250"/>
          <p14:tracePt t="98248" x="6838950" y="1866900"/>
          <p14:tracePt t="98257" x="6851650" y="1860550"/>
          <p14:tracePt t="98269" x="6864350" y="1860550"/>
          <p14:tracePt t="98286" x="6883400" y="1847850"/>
          <p14:tracePt t="98302" x="6889750" y="1847850"/>
          <p14:tracePt t="98319" x="6896100" y="1841500"/>
          <p14:tracePt t="98384" x="6902450" y="1841500"/>
          <p14:tracePt t="98598" x="6908800" y="1835150"/>
          <p14:tracePt t="98700" x="6908800" y="1828800"/>
          <p14:tracePt t="98990" x="6908800" y="1822450"/>
          <p14:tracePt t="100171" x="6908800" y="1828800"/>
          <p14:tracePt t="100186" x="6902450" y="1835150"/>
          <p14:tracePt t="100195" x="6889750" y="1841500"/>
          <p14:tracePt t="100202" x="6864350" y="1854200"/>
          <p14:tracePt t="100219" x="6838950" y="1873250"/>
          <p14:tracePt t="100235" x="6807200" y="1898650"/>
          <p14:tracePt t="100251" x="6769100" y="1930400"/>
          <p14:tracePt t="100268" x="6737350" y="1955800"/>
          <p14:tracePt t="100285" x="6705600" y="1981200"/>
          <p14:tracePt t="100302" x="6648450" y="2012950"/>
          <p14:tracePt t="100318" x="6483350" y="2070100"/>
          <p14:tracePt t="100335" x="6375400" y="2108200"/>
          <p14:tracePt t="100351" x="6261100" y="2139950"/>
          <p14:tracePt t="100368" x="6184900" y="2178050"/>
          <p14:tracePt t="100385" x="6153150" y="2197100"/>
          <p14:tracePt t="100401" x="6127750" y="2209800"/>
          <p14:tracePt t="100418" x="6083300" y="2228850"/>
          <p14:tracePt t="100435" x="6051550" y="2228850"/>
          <p14:tracePt t="100451" x="5892800" y="2286000"/>
          <p14:tracePt t="100468" x="5734050" y="2324100"/>
          <p14:tracePt t="100485" x="5613400" y="2362200"/>
          <p14:tracePt t="100501" x="5499100" y="2393950"/>
          <p14:tracePt t="100518" x="5391150" y="2425700"/>
          <p14:tracePt t="100535" x="5270500" y="2463800"/>
          <p14:tracePt t="100536" x="5168900" y="2470150"/>
          <p14:tracePt t="100551" x="5054600" y="2470150"/>
          <p14:tracePt t="100568" x="4787900" y="2482850"/>
          <p14:tracePt t="100585" x="4470400" y="2520950"/>
          <p14:tracePt t="100601" x="4381500" y="2520950"/>
          <p14:tracePt t="100618" x="4356100" y="2520950"/>
          <p14:tracePt t="100635" x="4330700" y="2520950"/>
          <p14:tracePt t="100651" x="4305300" y="2508250"/>
          <p14:tracePt t="100668" x="4178300" y="2463800"/>
          <p14:tracePt t="100685" x="4032250" y="2419350"/>
          <p14:tracePt t="100701" x="3911600" y="2387600"/>
          <p14:tracePt t="100718" x="3867150" y="2368550"/>
          <p14:tracePt t="100735" x="3860800" y="2368550"/>
          <p14:tracePt t="100771" x="3854450" y="2368550"/>
          <p14:tracePt t="100785" x="3848100" y="2368550"/>
          <p14:tracePt t="100801" x="3835400" y="2362200"/>
          <p14:tracePt t="100818" x="3803650" y="2324100"/>
          <p14:tracePt t="100835" x="3778250" y="2273300"/>
          <p14:tracePt t="100851" x="3746500" y="2228850"/>
          <p14:tracePt t="100868" x="3740150" y="2209800"/>
          <p14:tracePt t="100930" x="3740150" y="2203450"/>
          <p14:tracePt t="100946" x="3740150" y="2197100"/>
          <p14:tracePt t="100954" x="3746500" y="2184400"/>
          <p14:tracePt t="100962" x="3771900" y="2159000"/>
          <p14:tracePt t="100970" x="3803650" y="2146300"/>
          <p14:tracePt t="100984" x="3898900" y="2108200"/>
          <p14:tracePt t="101001" x="3943350" y="2089150"/>
          <p14:tracePt t="101018" x="3962400" y="2082800"/>
          <p14:tracePt t="101103" x="3962400" y="2076450"/>
          <p14:tracePt t="101111" x="3975100" y="2070100"/>
          <p14:tracePt t="101119" x="3981450" y="2057400"/>
          <p14:tracePt t="101134" x="3987800" y="2057400"/>
          <p14:tracePt t="101151" x="3987800" y="2044700"/>
          <p14:tracePt t="101168" x="4000500" y="2019300"/>
          <p14:tracePt t="101184" x="4006850" y="2006600"/>
          <p14:tracePt t="101201" x="4006850" y="1993900"/>
          <p14:tracePt t="101218" x="4006850" y="1987550"/>
          <p14:tracePt t="101234" x="4006850" y="1981200"/>
          <p14:tracePt t="101268" x="4006850" y="1974850"/>
          <p14:tracePt t="101284" x="4000500" y="1949450"/>
          <p14:tracePt t="101301" x="3987800" y="1930400"/>
          <p14:tracePt t="101318" x="3981450" y="1911350"/>
          <p14:tracePt t="101334" x="3975100" y="1898650"/>
          <p14:tracePt t="101351" x="3968750" y="1898650"/>
          <p14:tracePt t="101368" x="3968750" y="1892300"/>
          <p14:tracePt t="101442" x="3968750" y="1885950"/>
          <p14:tracePt t="101466" x="3968750" y="1879600"/>
          <p14:tracePt t="101489" x="3962400" y="1879600"/>
          <p14:tracePt t="101504" x="3962400" y="1873250"/>
          <p14:tracePt t="101513" x="3956050" y="1860550"/>
          <p14:tracePt t="101521" x="3949700" y="1854200"/>
          <p14:tracePt t="101534" x="3943350" y="1847850"/>
          <p14:tracePt t="101551" x="3937000" y="1835150"/>
          <p14:tracePt t="101568" x="3937000" y="1828800"/>
          <p14:tracePt t="101918" x="3943350" y="1841500"/>
          <p14:tracePt t="101926" x="3956050" y="1854200"/>
          <p14:tracePt t="101934" x="3968750" y="1866900"/>
          <p14:tracePt t="101951" x="3981450" y="1892300"/>
          <p14:tracePt t="101968" x="3987800" y="1917700"/>
          <p14:tracePt t="101984" x="3994150" y="1936750"/>
          <p14:tracePt t="102001" x="3994150" y="1943100"/>
          <p14:tracePt t="102017" x="4000500" y="1949450"/>
          <p14:tracePt t="102034" x="4013200" y="1974850"/>
          <p14:tracePt t="102051" x="4032250" y="2000250"/>
          <p14:tracePt t="102067" x="4044950" y="2019300"/>
          <p14:tracePt t="102084" x="4051300" y="2025650"/>
          <p14:tracePt t="102101" x="4051300" y="2032000"/>
          <p14:tracePt t="102148" x="4057650" y="2038350"/>
          <p14:tracePt t="102160" x="4057650" y="2044700"/>
          <p14:tracePt t="102168" x="4064000" y="2044700"/>
          <p14:tracePt t="102185" x="4070350" y="2063750"/>
          <p14:tracePt t="102201" x="4070350" y="2070100"/>
          <p14:tracePt t="102274" x="4076700" y="2076450"/>
          <p14:tracePt t="102287" x="4083050" y="2082800"/>
          <p14:tracePt t="102294" x="4083050" y="2095500"/>
          <p14:tracePt t="102303" x="4089400" y="2108200"/>
          <p14:tracePt t="102317" x="4095750" y="2120900"/>
          <p14:tracePt t="102334" x="4095750" y="2133600"/>
          <p14:tracePt t="102368" x="4095750" y="2139950"/>
          <p14:tracePt t="102407" x="4095750" y="2146300"/>
          <p14:tracePt t="102419" x="4095750" y="2159000"/>
          <p14:tracePt t="102427" x="4095750" y="2165350"/>
          <p14:tracePt t="102434" x="4095750" y="2171700"/>
          <p14:tracePt t="102450" x="4095750" y="2197100"/>
          <p14:tracePt t="102467" x="4083050" y="2222500"/>
          <p14:tracePt t="102484" x="4057650" y="2254250"/>
          <p14:tracePt t="102500" x="4025900" y="2292350"/>
          <p14:tracePt t="102517" x="4006850" y="2343150"/>
          <p14:tracePt t="102534" x="3981450" y="2387600"/>
          <p14:tracePt t="102550" x="3975100" y="2419350"/>
          <p14:tracePt t="102567" x="3975100" y="2457450"/>
          <p14:tracePt t="102584" x="3975100" y="2489200"/>
          <p14:tracePt t="102600" x="3975100" y="2508250"/>
          <p14:tracePt t="102617" x="3975100" y="2533650"/>
          <p14:tracePt t="102634" x="3975100" y="2546350"/>
          <p14:tracePt t="102651" x="3975100" y="2571750"/>
          <p14:tracePt t="102667" x="4000500" y="2597150"/>
          <p14:tracePt t="102684" x="4032250" y="2641600"/>
          <p14:tracePt t="102700" x="4038600" y="2654300"/>
          <p14:tracePt t="102747" x="4044950" y="2660650"/>
          <p14:tracePt t="102758" x="4051300" y="2673350"/>
          <p14:tracePt t="102767" x="4057650" y="2686050"/>
          <p14:tracePt t="102784" x="4083050" y="2711450"/>
          <p14:tracePt t="102800" x="4102100" y="2736850"/>
          <p14:tracePt t="102817" x="4114800" y="2755900"/>
          <p14:tracePt t="102834" x="4114800" y="2762250"/>
          <p14:tracePt t="102891" x="4121150" y="2768600"/>
          <p14:tracePt t="102898" x="4127500" y="2781300"/>
          <p14:tracePt t="102906" x="4127500" y="2787650"/>
          <p14:tracePt t="102917" x="4127500" y="2800350"/>
          <p14:tracePt t="102934" x="4133850" y="2825750"/>
          <p14:tracePt t="102950" x="4133850" y="2832100"/>
          <p14:tracePt t="102985" x="4133850" y="2838450"/>
          <p14:tracePt t="103000" x="4140200" y="2844800"/>
          <p14:tracePt t="103017" x="4146550" y="2870200"/>
          <p14:tracePt t="103034" x="4146550" y="2895600"/>
          <p14:tracePt t="103050" x="4146550" y="2933700"/>
          <p14:tracePt t="103067" x="4140200" y="2940050"/>
          <p14:tracePt t="103083" x="4140200" y="2946400"/>
          <p14:tracePt t="103100" x="4140200" y="2952750"/>
          <p14:tracePt t="103117" x="4133850" y="2990850"/>
          <p14:tracePt t="103134" x="4127500" y="3016250"/>
          <p14:tracePt t="103150" x="4127500" y="3041650"/>
          <p14:tracePt t="103167" x="4121150" y="3060700"/>
          <p14:tracePt t="103183" x="4121150" y="3079750"/>
          <p14:tracePt t="103200" x="4114800" y="3098800"/>
          <p14:tracePt t="103217" x="4108450" y="3117850"/>
          <p14:tracePt t="103234" x="4095750" y="3143250"/>
          <p14:tracePt t="103250" x="4083050" y="3168650"/>
          <p14:tracePt t="103267" x="4064000" y="3200400"/>
          <p14:tracePt t="103283" x="4038600" y="3225800"/>
          <p14:tracePt t="103300" x="4006850" y="3251200"/>
          <p14:tracePt t="103317" x="3987800" y="3276600"/>
          <p14:tracePt t="103334" x="3981450" y="3295650"/>
          <p14:tracePt t="103350" x="3981450" y="3321050"/>
          <p14:tracePt t="103367" x="3981450" y="3340100"/>
          <p14:tracePt t="103383" x="3975100" y="3365500"/>
          <p14:tracePt t="103400" x="3968750" y="3384550"/>
          <p14:tracePt t="103417" x="3962400" y="3409950"/>
          <p14:tracePt t="103433" x="3949700" y="3435350"/>
          <p14:tracePt t="103450" x="3949700" y="3454400"/>
          <p14:tracePt t="103467" x="3949700" y="3467100"/>
          <p14:tracePt t="103483" x="3943350" y="3467100"/>
          <p14:tracePt t="103517" x="3943350" y="3473450"/>
          <p14:tracePt t="103533" x="3943350" y="3486150"/>
          <p14:tracePt t="103550" x="3943350" y="3524250"/>
          <p14:tracePt t="103567" x="3943350" y="3543300"/>
          <p14:tracePt t="103583" x="3943350" y="3556000"/>
          <p14:tracePt t="103600" x="3943350" y="3562350"/>
          <p14:tracePt t="103617" x="3943350" y="3568700"/>
          <p14:tracePt t="103650" x="3943350" y="3575050"/>
          <p14:tracePt t="103667" x="3943350" y="3587750"/>
          <p14:tracePt t="103683" x="3949700" y="3594100"/>
          <p14:tracePt t="103700" x="3949700" y="3613150"/>
          <p14:tracePt t="103734" x="3949700" y="3619500"/>
          <p14:tracePt t="103750" x="3949700" y="3632200"/>
          <p14:tracePt t="103767" x="3949700" y="3644900"/>
          <p14:tracePt t="103783" x="3949700" y="3663950"/>
          <p14:tracePt t="103800" x="3949700" y="3676650"/>
          <p14:tracePt t="103899" x="3949700" y="3683000"/>
          <p14:tracePt t="103910" x="3949700" y="3689350"/>
          <p14:tracePt t="103923" x="3949700" y="3695700"/>
          <p14:tracePt t="104035" x="3956050" y="3702050"/>
          <p14:tracePt t="104050" x="3956050" y="3708400"/>
          <p14:tracePt t="104059" x="3962400" y="3714750"/>
          <p14:tracePt t="104066" x="3968750" y="3714750"/>
          <p14:tracePt t="104140" x="3968750" y="3721100"/>
          <p14:tracePt t="104153" x="3968750" y="3727450"/>
          <p14:tracePt t="104160" x="3975100" y="3733800"/>
          <p14:tracePt t="104168" x="3975100" y="3740150"/>
          <p14:tracePt t="104183" x="3975100" y="3746500"/>
          <p14:tracePt t="104280" x="3975100" y="3752850"/>
          <p14:tracePt t="104296" x="3975100" y="3759200"/>
          <p14:tracePt t="104414" x="3968750" y="3740150"/>
          <p14:tracePt t="104422" x="3968750" y="3733800"/>
          <p14:tracePt t="104436" x="3968750" y="3727450"/>
          <p14:tracePt t="104444" x="3962400" y="3721100"/>
          <p14:tracePt t="104452" x="3956050" y="3708400"/>
          <p14:tracePt t="104466" x="3956050" y="3695700"/>
          <p14:tracePt t="104483" x="3949700" y="3683000"/>
          <p14:tracePt t="104500" x="3949700" y="3663950"/>
          <p14:tracePt t="104516" x="3956050" y="3638550"/>
          <p14:tracePt t="104533" x="3968750" y="3613150"/>
          <p14:tracePt t="104550" x="3981450" y="3568700"/>
          <p14:tracePt t="104566" x="3987800" y="3536950"/>
          <p14:tracePt t="104583" x="3994150" y="3511550"/>
          <p14:tracePt t="104600" x="4013200" y="3492500"/>
          <p14:tracePt t="104616" x="4051300" y="3467100"/>
          <p14:tracePt t="104633" x="4076700" y="3467100"/>
          <p14:tracePt t="104649" x="4102100" y="3467100"/>
          <p14:tracePt t="104666" x="4108450" y="3467100"/>
          <p14:tracePt t="104703" x="4114800" y="3467100"/>
          <p14:tracePt t="104716" x="4121150" y="3467100"/>
          <p14:tracePt t="104733" x="4133850" y="3479800"/>
          <p14:tracePt t="104749" x="4133850" y="3486150"/>
          <p14:tracePt t="104783" x="4133850" y="3492500"/>
          <p14:tracePt t="104862" x="4127500" y="3498850"/>
          <p14:tracePt t="104872" x="4127500" y="3505200"/>
          <p14:tracePt t="104878" x="4121150" y="3511550"/>
          <p14:tracePt t="104887" x="4121150" y="3517900"/>
          <p14:tracePt t="104906" x="4121150" y="3524250"/>
          <p14:tracePt t="105011" x="4121150" y="3530600"/>
          <p14:tracePt t="105018" x="4121150" y="3536950"/>
          <p14:tracePt t="105027" x="4127500" y="3536950"/>
          <p14:tracePt t="105035" x="4133850" y="3543300"/>
          <p14:tracePt t="105055" x="4140200" y="3549650"/>
          <p14:tracePt t="105107" x="4146550" y="3556000"/>
          <p14:tracePt t="105117" x="4152900" y="3556000"/>
          <p14:tracePt t="105125" x="4159250" y="3562350"/>
          <p14:tracePt t="105133" x="4171950" y="3575050"/>
          <p14:tracePt t="105149" x="4178300" y="3581400"/>
          <p14:tracePt t="105166" x="4178300" y="3587750"/>
          <p14:tracePt t="105206" x="4184650" y="3594100"/>
          <p14:tracePt t="105216" x="4191000" y="3600450"/>
          <p14:tracePt t="105233" x="4216400" y="3619500"/>
          <p14:tracePt t="105249" x="4241800" y="3638550"/>
          <p14:tracePt t="105266" x="4254500" y="3644900"/>
          <p14:tracePt t="105282" x="4260850" y="3644900"/>
          <p14:tracePt t="105316" x="4273550" y="3651250"/>
          <p14:tracePt t="105333" x="4298950" y="3657600"/>
          <p14:tracePt t="105349" x="4324350" y="3657600"/>
          <p14:tracePt t="105366" x="4349750" y="3663950"/>
          <p14:tracePt t="105382" x="4356100" y="3663950"/>
          <p14:tracePt t="105448" x="4362450" y="3670300"/>
          <p14:tracePt t="105464" x="4368800" y="3670300"/>
          <p14:tracePt t="105473" x="4375150" y="3670300"/>
          <p14:tracePt t="105482" x="4375150" y="3676650"/>
          <p14:tracePt t="105499" x="4387850" y="3676650"/>
          <p14:tracePt t="105532" x="4394200" y="3676650"/>
          <p14:tracePt t="105596" x="4400550" y="3676650"/>
          <p14:tracePt t="105727" x="4406900" y="3676650"/>
          <p14:tracePt t="105760" x="4413250" y="3676650"/>
          <p14:tracePt t="107637" x="4406900" y="3683000"/>
          <p14:tracePt t="107645" x="4394200" y="3683000"/>
          <p14:tracePt t="107653" x="4394200" y="3689350"/>
          <p14:tracePt t="107665" x="4387850" y="3689350"/>
          <p14:tracePt t="108284" x="4381500" y="3695700"/>
          <p14:tracePt t="108334" x="4375150" y="3695700"/>
          <p14:tracePt t="108346" x="4368800" y="3702050"/>
          <p14:tracePt t="108356" x="4362450" y="3702050"/>
          <p14:tracePt t="108367" x="4356100" y="3702050"/>
          <p14:tracePt t="108395" x="4349750" y="3708400"/>
          <p14:tracePt t="108408" x="4343400" y="3708400"/>
          <p14:tracePt t="108509" x="4337050" y="3708400"/>
          <p14:tracePt t="108518" x="4330700" y="3708400"/>
          <p14:tracePt t="108527" x="4330700" y="3714750"/>
          <p14:tracePt t="108534" x="4324350" y="3714750"/>
          <p14:tracePt t="108629" x="4324350" y="3721100"/>
          <p14:tracePt t="108916" x="4311650" y="3727450"/>
          <p14:tracePt t="108937" x="4305300" y="3727450"/>
          <p14:tracePt t="109265" x="4298950" y="3733800"/>
          <p14:tracePt t="109378" x="4292600" y="3733800"/>
          <p14:tracePt t="110068" x="4298950" y="3733800"/>
          <p14:tracePt t="110092" x="4305300" y="3733800"/>
          <p14:tracePt t="110597" x="4305300" y="3740150"/>
          <p14:tracePt t="110609" x="4311650" y="3746500"/>
          <p14:tracePt t="110639" x="4311650" y="3752850"/>
          <p14:tracePt t="110655" x="4311650" y="3759200"/>
          <p14:tracePt t="110694" x="4311650" y="3765550"/>
          <p14:tracePt t="110713" x="4311650" y="3771900"/>
          <p14:tracePt t="110732" x="4311650" y="3778250"/>
          <p14:tracePt t="110753" x="4311650" y="3784600"/>
          <p14:tracePt t="110760" x="4298950" y="3790950"/>
          <p14:tracePt t="110768" x="4292600" y="3790950"/>
          <p14:tracePt t="110780" x="4279900" y="3797300"/>
          <p14:tracePt t="110797" x="4273550" y="3810000"/>
          <p14:tracePt t="110813" x="4260850" y="3810000"/>
          <p14:tracePt t="110830" x="4254500" y="3816350"/>
          <p14:tracePt t="110847" x="4235450" y="3835400"/>
          <p14:tracePt t="110863" x="4210050" y="3848100"/>
          <p14:tracePt t="110880" x="4171950" y="3873500"/>
          <p14:tracePt t="110897" x="4140200" y="3886200"/>
          <p14:tracePt t="110913" x="4133850" y="3886200"/>
          <p14:tracePt t="110930" x="4095750" y="3892550"/>
          <p14:tracePt t="110947" x="4070350" y="3892550"/>
          <p14:tracePt t="110963" x="4044950" y="3898900"/>
          <p14:tracePt t="110980" x="4025900" y="3898900"/>
          <p14:tracePt t="110997" x="4006850" y="3905250"/>
          <p14:tracePt t="111013" x="4000500" y="3905250"/>
          <p14:tracePt t="111060" x="3994150" y="3905250"/>
          <p14:tracePt t="111314" x="3981450" y="3911600"/>
          <p14:tracePt t="111327" x="3975100" y="3917950"/>
          <p14:tracePt t="111336" x="3968750" y="3924300"/>
          <p14:tracePt t="111346" x="3962400" y="3924300"/>
          <p14:tracePt t="111363" x="3956050" y="3930650"/>
          <p14:tracePt t="111380" x="3930650" y="3943350"/>
          <p14:tracePt t="111396" x="3905250" y="3949700"/>
          <p14:tracePt t="111413" x="3879850" y="3962400"/>
          <p14:tracePt t="111430" x="3860800" y="3968750"/>
          <p14:tracePt t="111446" x="3822700" y="3975100"/>
          <p14:tracePt t="111463" x="3797300" y="3987800"/>
          <p14:tracePt t="111480" x="3771900" y="3994150"/>
          <p14:tracePt t="111728" x="3765550" y="3994150"/>
          <p14:tracePt t="111740" x="3759200" y="3987800"/>
          <p14:tracePt t="111749" x="3759200" y="3981450"/>
          <p14:tracePt t="111834" x="3759200" y="3975100"/>
          <p14:tracePt t="111846" x="3759200" y="3962400"/>
          <p14:tracePt t="111855" x="3765550" y="3956050"/>
          <p14:tracePt t="111863" x="3778250" y="3949700"/>
          <p14:tracePt t="111880" x="3803650" y="3924300"/>
          <p14:tracePt t="111896" x="3822700" y="3911600"/>
          <p14:tracePt t="111913" x="3822700" y="3905250"/>
          <p14:tracePt t="111970" x="3829050" y="3905250"/>
          <p14:tracePt t="111988" x="3841750" y="3898900"/>
          <p14:tracePt t="111995" x="3854450" y="3886200"/>
          <p14:tracePt t="112003" x="3873500" y="3873500"/>
          <p14:tracePt t="112013" x="3886200" y="3860800"/>
          <p14:tracePt t="112029" x="3892550" y="3860800"/>
          <p14:tracePt t="112834" x="3886200" y="3860800"/>
          <p14:tracePt t="112846" x="3879850" y="3867150"/>
          <p14:tracePt t="112998" x="3873500" y="3867150"/>
          <p14:tracePt t="114204" x="3867150" y="3867150"/>
          <p14:tracePt t="114307" x="3854450" y="3867150"/>
          <p14:tracePt t="114319" x="3848100" y="3867150"/>
          <p14:tracePt t="114447" x="3841750" y="3867150"/>
          <p14:tracePt t="114548" x="3841750" y="3860800"/>
          <p14:tracePt t="117402" x="3841750" y="3873500"/>
          <p14:tracePt t="117415" x="3841750" y="3879850"/>
          <p14:tracePt t="117422" x="3841750" y="3892550"/>
          <p14:tracePt t="117438" x="3841750" y="3898900"/>
          <p14:tracePt t="117447" x="3841750" y="3905250"/>
          <p14:tracePt t="117460" x="3841750" y="3911600"/>
          <p14:tracePt t="117477" x="3835400" y="3917950"/>
          <p14:tracePt t="117508" x="3829050" y="3924300"/>
          <p14:tracePt t="117520" x="3822700" y="3937000"/>
          <p14:tracePt t="117528" x="3816350" y="3937000"/>
          <p14:tracePt t="117544" x="3803650" y="3956050"/>
          <p14:tracePt t="117560" x="3784600" y="3975100"/>
          <p14:tracePt t="117577" x="3778250" y="3994150"/>
          <p14:tracePt t="117594" x="3759200" y="4006850"/>
          <p14:tracePt t="117610" x="3752850" y="4013200"/>
          <p14:tracePt t="117672" x="3746500" y="4013200"/>
          <p14:tracePt t="117684" x="3740150" y="4019550"/>
          <p14:tracePt t="117692" x="3733800" y="4025900"/>
          <p14:tracePt t="117700" x="3721100" y="4038600"/>
          <p14:tracePt t="117710" x="3721100" y="4044950"/>
          <p14:tracePt t="117727" x="3708400" y="4051300"/>
          <p14:tracePt t="117744" x="3695700" y="4070350"/>
          <p14:tracePt t="117760" x="3683000" y="4070350"/>
          <p14:tracePt t="117821" x="3676650" y="4076700"/>
          <p14:tracePt t="117833" x="3670300" y="4083050"/>
          <p14:tracePt t="117840" x="3663950" y="4083050"/>
          <p14:tracePt t="117849" x="3644900" y="4095750"/>
          <p14:tracePt t="117860" x="3632200" y="4102100"/>
          <p14:tracePt t="117877" x="3594100" y="4121150"/>
          <p14:tracePt t="117894" x="3556000" y="4140200"/>
          <p14:tracePt t="117910" x="3498850" y="4152900"/>
          <p14:tracePt t="117927" x="3448050" y="4159250"/>
          <p14:tracePt t="117943" x="3384550" y="4159250"/>
          <p14:tracePt t="117960" x="3321050" y="4140200"/>
          <p14:tracePt t="117977" x="3282950" y="4140200"/>
          <p14:tracePt t="117993" x="3251200" y="4140200"/>
          <p14:tracePt t="118010" x="3225800" y="4140200"/>
          <p14:tracePt t="118027" x="3187700" y="4140200"/>
          <p14:tracePt t="118029" x="3155950" y="4133850"/>
          <p14:tracePt t="118043" x="3105150" y="4127500"/>
          <p14:tracePt t="118060" x="3048000" y="4114800"/>
          <p14:tracePt t="118077" x="2978150" y="4108450"/>
          <p14:tracePt t="118094" x="2908300" y="4083050"/>
          <p14:tracePt t="118110" x="2838450" y="4064000"/>
          <p14:tracePt t="118127" x="2794000" y="4064000"/>
          <p14:tracePt t="118143" x="2705100" y="4057650"/>
          <p14:tracePt t="118160" x="2546350" y="4044950"/>
          <p14:tracePt t="118177" x="2444750" y="4044950"/>
          <p14:tracePt t="118193" x="2336800" y="4038600"/>
          <p14:tracePt t="118210" x="2266950" y="4032250"/>
          <p14:tracePt t="118227" x="2235200" y="4032250"/>
          <p14:tracePt t="118243" x="2209800" y="4032250"/>
          <p14:tracePt t="118260" x="2184400" y="4032250"/>
          <p14:tracePt t="118277" x="2152650" y="4032250"/>
          <p14:tracePt t="118293" x="2070100" y="4032250"/>
          <p14:tracePt t="118310" x="1968500" y="4032250"/>
          <p14:tracePt t="118327" x="1860550" y="4051300"/>
          <p14:tracePt t="118343" x="1778000" y="4051300"/>
          <p14:tracePt t="118360" x="1746250" y="4057650"/>
          <p14:tracePt t="118377" x="1720850" y="4057650"/>
          <p14:tracePt t="118393" x="1695450" y="4057650"/>
          <p14:tracePt t="118410" x="1587500" y="4057650"/>
          <p14:tracePt t="118427" x="1473200" y="4057650"/>
          <p14:tracePt t="118443" x="1339850" y="4095750"/>
          <p14:tracePt t="118460" x="1231900" y="4121150"/>
          <p14:tracePt t="118477" x="1193800" y="4146550"/>
          <p14:tracePt t="118493" x="1174750" y="4146550"/>
          <p14:tracePt t="118510" x="1168400" y="4146550"/>
          <p14:tracePt t="118527" x="1162050" y="4146550"/>
          <p14:tracePt t="118543" x="1143000" y="4146550"/>
          <p14:tracePt t="118560" x="1117600" y="4133850"/>
          <p14:tracePt t="118576" x="1092200" y="4127500"/>
          <p14:tracePt t="118593" x="1066800" y="4127500"/>
          <p14:tracePt t="118610" x="1054100" y="4127500"/>
          <p14:tracePt t="118626" x="1047750" y="4127500"/>
          <p14:tracePt t="124600" x="1054100" y="4127500"/>
          <p14:tracePt t="133958" x="1060450" y="4127500"/>
          <p14:tracePt t="133968" x="1104900" y="4121150"/>
          <p14:tracePt t="133974" x="1130300" y="4114800"/>
          <p14:tracePt t="133986" x="1162050" y="4108450"/>
          <p14:tracePt t="134003" x="1257300" y="4102100"/>
          <p14:tracePt t="134020" x="1390650" y="4070350"/>
          <p14:tracePt t="134036" x="1409700" y="4070350"/>
          <p14:tracePt t="134053" x="1416050" y="4070350"/>
          <p14:tracePt t="134110" x="1422400" y="4070350"/>
          <p14:tracePt t="134119" x="1428750" y="4064000"/>
          <p14:tracePt t="134127" x="1447800" y="4057650"/>
          <p14:tracePt t="134136" x="1460500" y="4051300"/>
          <p14:tracePt t="134153" x="1466850" y="4051300"/>
          <p14:tracePt t="134447" x="1473200" y="4044950"/>
          <p14:tracePt t="134455" x="1485900" y="4038600"/>
          <p14:tracePt t="134462" x="1498600" y="4032250"/>
          <p14:tracePt t="134471" x="1511300" y="4025900"/>
          <p14:tracePt t="134486" x="1524000" y="4019550"/>
          <p14:tracePt t="134503" x="1543050" y="4019550"/>
          <p14:tracePt t="134519" x="1562100" y="4019550"/>
          <p14:tracePt t="134536" x="1574800" y="4019550"/>
          <p14:tracePt t="134565" x="1587500" y="4019550"/>
          <p14:tracePt t="134573" x="1593850" y="4025900"/>
          <p14:tracePt t="134586" x="1600200" y="4025900"/>
          <p14:tracePt t="134603" x="1600200" y="4032250"/>
          <p14:tracePt t="134630" x="1606550" y="4038600"/>
          <p14:tracePt t="134642" x="1612900" y="4044950"/>
          <p14:tracePt t="134666" x="1619250" y="4044950"/>
          <p14:tracePt t="134676" x="1619250" y="4051300"/>
          <p14:tracePt t="135862" x="1625600" y="4057650"/>
          <p14:tracePt t="135873" x="1631950" y="4064000"/>
          <p14:tracePt t="135881" x="1638300" y="4064000"/>
          <p14:tracePt t="135896" x="1644650" y="4064000"/>
          <p14:tracePt t="135936" x="1651000" y="4064000"/>
          <p14:tracePt t="137268" x="1657350" y="4064000"/>
          <p14:tracePt t="137274" x="1663700" y="4064000"/>
          <p14:tracePt t="137285" x="1670050" y="4070350"/>
          <p14:tracePt t="137301" x="1676400" y="4070350"/>
          <p14:tracePt t="137318" x="1682750" y="4070350"/>
          <p14:tracePt t="137339" x="1689100" y="4070350"/>
          <p14:tracePt t="137351" x="1695450" y="4070350"/>
          <p14:tracePt t="137368" x="1720850" y="4070350"/>
          <p14:tracePt t="137385" x="1739900" y="4070350"/>
          <p14:tracePt t="137401" x="1765300" y="4070350"/>
          <p14:tracePt t="137418" x="1778000" y="4070350"/>
          <p14:tracePt t="137435" x="1797050" y="4070350"/>
          <p14:tracePt t="137451" x="1816100" y="4070350"/>
          <p14:tracePt t="137468" x="1828800" y="4070350"/>
          <p14:tracePt t="137485" x="1835150" y="4070350"/>
          <p14:tracePt t="137501" x="1841500" y="4070350"/>
          <p14:tracePt t="137518" x="1854200" y="4070350"/>
          <p14:tracePt t="137535" x="1866900" y="4070350"/>
          <p14:tracePt t="137537" x="1879600" y="4070350"/>
          <p14:tracePt t="137551" x="1892300" y="4070350"/>
          <p14:tracePt t="137568" x="1924050" y="4070350"/>
          <p14:tracePt t="137585" x="1943100" y="4064000"/>
          <p14:tracePt t="137601" x="1968500" y="4064000"/>
          <p14:tracePt t="137618" x="1993900" y="4057650"/>
          <p14:tracePt t="137635" x="2019300" y="4044950"/>
          <p14:tracePt t="137651" x="2044700" y="4038600"/>
          <p14:tracePt t="137668" x="2057400" y="4032250"/>
          <p14:tracePt t="137685" x="2082800" y="4025900"/>
          <p14:tracePt t="137701" x="2095500" y="4025900"/>
          <p14:tracePt t="137718" x="2108200" y="4019550"/>
          <p14:tracePt t="137735" x="2127250" y="4013200"/>
          <p14:tracePt t="137751" x="2152650" y="4006850"/>
          <p14:tracePt t="137768" x="2171700" y="4000500"/>
          <p14:tracePt t="137785" x="2190750" y="4000500"/>
          <p14:tracePt t="137801" x="2209800" y="3994150"/>
          <p14:tracePt t="137818" x="2235200" y="3981450"/>
          <p14:tracePt t="137835" x="2254250" y="3975100"/>
          <p14:tracePt t="137851" x="2266950" y="3975100"/>
          <p14:tracePt t="137896" x="2273300" y="3975100"/>
          <p14:tracePt t="137911" x="2279650" y="3968750"/>
          <p14:tracePt t="137918" x="2292350" y="3968750"/>
          <p14:tracePt t="137935" x="2305050" y="3968750"/>
          <p14:tracePt t="137992" x="2311400" y="3968750"/>
          <p14:tracePt t="138005" x="2317750" y="3968750"/>
          <p14:tracePt t="138048" x="2324100" y="3968750"/>
          <p14:tracePt t="138064" x="2330450" y="3968750"/>
          <p14:tracePt t="138070" x="2343150" y="3968750"/>
          <p14:tracePt t="138078" x="2349500" y="3968750"/>
          <p14:tracePt t="138095" x="2355850" y="3968750"/>
          <p14:tracePt t="138103" x="2355850" y="3962400"/>
          <p14:tracePt t="138294" x="2362200" y="3962400"/>
          <p14:tracePt t="138442" x="2368550" y="3962400"/>
          <p14:tracePt t="138458" x="2374900" y="3962400"/>
          <p14:tracePt t="138466" x="2387600" y="3962400"/>
          <p14:tracePt t="138475" x="2400300" y="3962400"/>
          <p14:tracePt t="138484" x="2406650" y="3962400"/>
          <p14:tracePt t="138501" x="2432050" y="3956050"/>
          <p14:tracePt t="138517" x="2444750" y="3956050"/>
          <p14:tracePt t="138584" x="2451100" y="3956050"/>
          <p14:tracePt t="138611" x="2457450" y="3956050"/>
          <p14:tracePt t="138619" x="2476500" y="3949700"/>
          <p14:tracePt t="138626" x="2489200" y="3949700"/>
          <p14:tracePt t="138635" x="2501900" y="3943350"/>
          <p14:tracePt t="138651" x="2514600" y="3943350"/>
          <p14:tracePt t="138667" x="2546350" y="3930650"/>
          <p14:tracePt t="138684" x="2571750" y="3924300"/>
          <p14:tracePt t="138701" x="2590800" y="3924300"/>
          <p14:tracePt t="138718" x="2628900" y="3917950"/>
          <p14:tracePt t="138734" x="2667000" y="3905250"/>
          <p14:tracePt t="138751" x="2692400" y="3905250"/>
          <p14:tracePt t="138767" x="2711450" y="3905250"/>
          <p14:tracePt t="138784" x="2724150" y="3898900"/>
          <p14:tracePt t="138801" x="2730500" y="3898900"/>
          <p14:tracePt t="138817" x="2743200" y="3892550"/>
          <p14:tracePt t="138834" x="2749550" y="3892550"/>
          <p14:tracePt t="138851" x="2762250" y="3892550"/>
          <p14:tracePt t="138867" x="2787650" y="3892550"/>
          <p14:tracePt t="138884" x="2813050" y="3892550"/>
          <p14:tracePt t="138901" x="2838450" y="3886200"/>
          <p14:tracePt t="138917" x="2870200" y="3879850"/>
          <p14:tracePt t="138934" x="2895600" y="3873500"/>
          <p14:tracePt t="138951" x="2933700" y="3867150"/>
          <p14:tracePt t="138967" x="2959100" y="3867150"/>
          <p14:tracePt t="138984" x="2984500" y="3867150"/>
          <p14:tracePt t="139001" x="2997200" y="3867150"/>
          <p14:tracePt t="139034" x="3022600" y="3867150"/>
          <p14:tracePt t="139051" x="3086100" y="3867150"/>
          <p14:tracePt t="139067" x="3149600" y="3867150"/>
          <p14:tracePt t="139084" x="3194050" y="3867150"/>
          <p14:tracePt t="139101" x="3219450" y="3873500"/>
          <p14:tracePt t="139117" x="3238500" y="3873500"/>
          <p14:tracePt t="139134" x="3251200" y="3879850"/>
          <p14:tracePt t="139151" x="3263900" y="3879850"/>
          <p14:tracePt t="139167" x="3270250" y="3886200"/>
          <p14:tracePt t="139184" x="3276600" y="3886200"/>
          <p14:tracePt t="139200" x="3289300" y="3886200"/>
          <p14:tracePt t="139217" x="3308350" y="3886200"/>
          <p14:tracePt t="139234" x="3321050" y="3886200"/>
          <p14:tracePt t="139250" x="3327400" y="3886200"/>
          <p14:tracePt t="139267" x="3340100" y="3892550"/>
          <p14:tracePt t="139284" x="3365500" y="3892550"/>
          <p14:tracePt t="139301" x="3384550" y="3898900"/>
          <p14:tracePt t="139317" x="3403600" y="3898900"/>
          <p14:tracePt t="139334" x="3422650" y="3898900"/>
          <p14:tracePt t="139350" x="3429000" y="3898900"/>
          <p14:tracePt t="139384" x="3441700" y="3898900"/>
          <p14:tracePt t="139434" x="3448050" y="3898900"/>
          <p14:tracePt t="139446" x="3454400" y="3898900"/>
          <p14:tracePt t="139453" x="3460750" y="3898900"/>
          <p14:tracePt t="139467" x="3473450" y="3898900"/>
          <p14:tracePt t="139484" x="3498850" y="3898900"/>
          <p14:tracePt t="139500" x="3536950" y="3898900"/>
          <p14:tracePt t="139517" x="3562350" y="3898900"/>
          <p14:tracePt t="139534" x="3575050" y="3898900"/>
          <p14:tracePt t="139550" x="3587750" y="3898900"/>
          <p14:tracePt t="139751" x="3594100" y="3898900"/>
          <p14:tracePt t="139762" x="3600450" y="3898900"/>
          <p14:tracePt t="139771" x="3606800" y="3898900"/>
          <p14:tracePt t="139785" x="3619500" y="3898900"/>
          <p14:tracePt t="139800" x="3625850" y="3898900"/>
          <p14:tracePt t="139872" x="3638550" y="3898900"/>
          <p14:tracePt t="139879" x="3651250" y="3898900"/>
          <p14:tracePt t="139887" x="3663950" y="3898900"/>
          <p14:tracePt t="139900" x="3676650" y="3898900"/>
          <p14:tracePt t="139917" x="3702050" y="3898900"/>
          <p14:tracePt t="139969" x="3708400" y="3898900"/>
          <p14:tracePt t="140073" x="3714750" y="3898900"/>
          <p14:tracePt t="140106" x="3721100" y="3898900"/>
          <p14:tracePt t="140114" x="3727450" y="3898900"/>
          <p14:tracePt t="140185" x="3733800" y="3898900"/>
          <p14:tracePt t="140235" x="3733800" y="3892550"/>
          <p14:tracePt t="140336" x="3740150" y="3892550"/>
          <p14:tracePt t="140398" x="3752850" y="3892550"/>
          <p14:tracePt t="140411" x="3759200" y="3886200"/>
          <p14:tracePt t="140419" x="3778250" y="3886200"/>
          <p14:tracePt t="140427" x="3790950" y="3886200"/>
          <p14:tracePt t="140434" x="3803650" y="3879850"/>
          <p14:tracePt t="140450" x="3816350" y="3879850"/>
          <p14:tracePt t="140521" x="3816350" y="3873500"/>
          <p14:tracePt t="140768" x="3822700" y="3873500"/>
          <p14:tracePt t="140784" x="3829050" y="3873500"/>
          <p14:tracePt t="140820" x="3835400" y="3873500"/>
          <p14:tracePt t="140828" x="3841750" y="3873500"/>
          <p14:tracePt t="140841" x="3848100" y="3873500"/>
          <p14:tracePt t="140934" x="3860800" y="3873500"/>
          <p14:tracePt t="140945" x="3860800" y="3867150"/>
          <p14:tracePt t="140952" x="3867150" y="3867150"/>
          <p14:tracePt t="140966" x="3879850" y="3867150"/>
          <p14:tracePt t="140983" x="3905250" y="3860800"/>
          <p14:tracePt t="141000" x="3917950" y="3860800"/>
          <p14:tracePt t="141016" x="3924300" y="3860800"/>
          <p14:tracePt t="141058" x="3930650" y="3860800"/>
          <p14:tracePt t="141215" x="3937000" y="3860800"/>
          <p14:tracePt t="141415" x="3943350" y="3860800"/>
          <p14:tracePt t="141452" x="3956050" y="3860800"/>
          <p14:tracePt t="141474" x="3962400" y="3860800"/>
          <p14:tracePt t="141481" x="3968750" y="3860800"/>
          <p14:tracePt t="141497" x="3975100" y="3860800"/>
          <p14:tracePt t="141505" x="3981450" y="3860800"/>
          <p14:tracePt t="141516" x="3994150" y="3860800"/>
          <p14:tracePt t="141533" x="4019550" y="3860800"/>
          <p14:tracePt t="141535" x="4032250" y="3860800"/>
          <p14:tracePt t="141549" x="4044950" y="3860800"/>
          <p14:tracePt t="141566" x="4057650" y="3854450"/>
          <p14:tracePt t="141583" x="4083050" y="3854450"/>
          <p14:tracePt t="141599" x="4102100" y="3854450"/>
          <p14:tracePt t="141633" x="4108450" y="3854450"/>
          <p14:tracePt t="141649" x="4121150" y="3854450"/>
          <p14:tracePt t="141666" x="4133850" y="3854450"/>
          <p14:tracePt t="141683" x="4140200" y="3854450"/>
          <p14:tracePt t="141699" x="4146550" y="3854450"/>
          <p14:tracePt t="141772" x="4152900" y="3854450"/>
          <p14:tracePt t="141784" x="4159250" y="3854450"/>
          <p14:tracePt t="141793" x="4165600" y="3854450"/>
          <p14:tracePt t="141800" x="4171950" y="3854450"/>
          <p14:tracePt t="141842" x="4178300" y="3854450"/>
          <p14:tracePt t="141851" x="4184650" y="3854450"/>
          <p14:tracePt t="141859" x="4191000" y="3854450"/>
          <p14:tracePt t="141866" x="4197350" y="3854450"/>
          <p14:tracePt t="141883" x="4210050" y="3854450"/>
          <p14:tracePt t="141899" x="4222750" y="3854450"/>
          <p14:tracePt t="141916" x="4248150" y="3860800"/>
          <p14:tracePt t="141933" x="4273550" y="3860800"/>
          <p14:tracePt t="141949" x="4286250" y="3860800"/>
          <p14:tracePt t="141966" x="4298950" y="3860800"/>
          <p14:tracePt t="141983" x="4305300" y="3860800"/>
          <p14:tracePt t="141999" x="4318000" y="3860800"/>
          <p14:tracePt t="142016" x="4337050" y="3860800"/>
          <p14:tracePt t="142033" x="4362450" y="3867150"/>
          <p14:tracePt t="142050" x="4381500" y="3867150"/>
          <p14:tracePt t="142066" x="4394200" y="3867150"/>
          <p14:tracePt t="142083" x="4406900" y="3873500"/>
          <p14:tracePt t="142116" x="4425950" y="3879850"/>
          <p14:tracePt t="142133" x="4432300" y="3886200"/>
          <p14:tracePt t="142166" x="4438650" y="3886200"/>
          <p14:tracePt t="142183" x="4445000" y="3886200"/>
          <p14:tracePt t="142199" x="4445000" y="3892550"/>
          <p14:tracePt t="142216" x="4451350" y="3892550"/>
          <p14:tracePt t="142233" x="4464050" y="3898900"/>
          <p14:tracePt t="142249" x="4470400" y="3905250"/>
          <p14:tracePt t="142266" x="4476750" y="3905250"/>
          <p14:tracePt t="142299" x="4483100" y="3905250"/>
          <p14:tracePt t="142363" x="4489450" y="3905250"/>
          <p14:tracePt t="142386" x="4489450" y="3911600"/>
          <p14:tracePt t="142436" x="4495800" y="3911600"/>
          <p14:tracePt t="142448" x="4502150" y="3911600"/>
          <p14:tracePt t="142464" x="4508500" y="3911600"/>
          <p14:tracePt t="142473" x="4521200" y="3911600"/>
          <p14:tracePt t="142489" x="4527550" y="3917950"/>
          <p14:tracePt t="142502" x="4533900" y="3917950"/>
          <p14:tracePt t="142628" x="4540250" y="3917950"/>
          <p14:tracePt t="142730" x="4546600" y="3917950"/>
          <p14:tracePt t="142740" x="4552950" y="3917950"/>
          <p14:tracePt t="142764" x="4559300" y="3924300"/>
          <p14:tracePt t="142780" x="4565650" y="3924300"/>
          <p14:tracePt t="142789" x="4572000" y="3924300"/>
          <p14:tracePt t="142799" x="4578350" y="3924300"/>
          <p14:tracePt t="142816" x="4603750" y="3924300"/>
          <p14:tracePt t="142832" x="4616450" y="3924300"/>
          <p14:tracePt t="142849" x="4641850" y="3924300"/>
          <p14:tracePt t="142866" x="4692650" y="3924300"/>
          <p14:tracePt t="142882" x="4826000" y="3924300"/>
          <p14:tracePt t="142899" x="4870450" y="3924300"/>
          <p14:tracePt t="142916" x="4895850" y="3930650"/>
          <p14:tracePt t="142932" x="4902200" y="3930650"/>
          <p14:tracePt t="143038" x="4908550" y="3937000"/>
          <p14:tracePt t="143046" x="4914900" y="3943350"/>
          <p14:tracePt t="143055" x="4927600" y="3943350"/>
          <p14:tracePt t="143065" x="4940300" y="3943350"/>
          <p14:tracePt t="143082" x="4946650" y="3949700"/>
          <p14:tracePt t="143099" x="4965700" y="3949700"/>
          <p14:tracePt t="143116" x="4984750" y="3956050"/>
          <p14:tracePt t="143132" x="5016500" y="3956050"/>
          <p14:tracePt t="143149" x="5041900" y="3962400"/>
          <p14:tracePt t="143165" x="5067300" y="3962400"/>
          <p14:tracePt t="143182" x="5105400" y="3975100"/>
          <p14:tracePt t="143199" x="5137150" y="3981450"/>
          <p14:tracePt t="143215" x="5162550" y="3987800"/>
          <p14:tracePt t="143232" x="5200650" y="3994150"/>
          <p14:tracePt t="143249" x="5226050" y="4000500"/>
          <p14:tracePt t="143265" x="5245100" y="4000500"/>
          <p14:tracePt t="143282" x="5270500" y="4000500"/>
          <p14:tracePt t="143299" x="5308600" y="4006850"/>
          <p14:tracePt t="143315" x="5334000" y="4013200"/>
          <p14:tracePt t="143332" x="5353050" y="4013200"/>
          <p14:tracePt t="143349" x="5378450" y="4013200"/>
          <p14:tracePt t="143365" x="5403850" y="4013200"/>
          <p14:tracePt t="143382" x="5441950" y="4013200"/>
          <p14:tracePt t="143399" x="5467350" y="4013200"/>
          <p14:tracePt t="143416" x="5473700" y="4013200"/>
          <p14:tracePt t="143432" x="5505450" y="4013200"/>
          <p14:tracePt t="143449" x="5530850" y="4013200"/>
          <p14:tracePt t="143465" x="5556250" y="4013200"/>
          <p14:tracePt t="143482" x="5581650" y="4019550"/>
          <p14:tracePt t="143499" x="5613400" y="4025900"/>
          <p14:tracePt t="143515" x="5632450" y="4025900"/>
          <p14:tracePt t="143532" x="5657850" y="4025900"/>
          <p14:tracePt t="143549" x="5683250" y="4032250"/>
          <p14:tracePt t="143565" x="5715000" y="4038600"/>
          <p14:tracePt t="143599" x="5753100" y="4051300"/>
          <p14:tracePt t="143615" x="5778500" y="4057650"/>
          <p14:tracePt t="143632" x="5803900" y="4064000"/>
          <p14:tracePt t="143649" x="5829300" y="4064000"/>
          <p14:tracePt t="143665" x="5854700" y="4064000"/>
          <p14:tracePt t="143682" x="5886450" y="4070350"/>
          <p14:tracePt t="143698" x="5905500" y="4070350"/>
          <p14:tracePt t="143715" x="5930900" y="4076700"/>
          <p14:tracePt t="143733" x="5949950" y="4076700"/>
          <p14:tracePt t="143748" x="5969000" y="4083050"/>
          <p14:tracePt t="143765" x="5988050" y="4089400"/>
          <p14:tracePt t="143782" x="6007100" y="4102100"/>
          <p14:tracePt t="143798" x="6026150" y="4121150"/>
          <p14:tracePt t="143815" x="6057900" y="4140200"/>
          <p14:tracePt t="143832" x="6076950" y="4146550"/>
          <p14:tracePt t="143848" x="6102350" y="4152900"/>
          <p14:tracePt t="143865" x="6127750" y="4159250"/>
          <p14:tracePt t="143882" x="6153150" y="4178300"/>
          <p14:tracePt t="143898" x="6191250" y="4203700"/>
          <p14:tracePt t="143915" x="6216650" y="4235450"/>
          <p14:tracePt t="143932" x="6248400" y="4248150"/>
          <p14:tracePt t="143948" x="6261100" y="4248150"/>
          <p14:tracePt t="143965" x="6267450" y="4254500"/>
          <p14:tracePt t="143982" x="6280150" y="4254500"/>
          <p14:tracePt t="143998" x="6305550" y="4260850"/>
          <p14:tracePt t="144015" x="6330950" y="4267200"/>
          <p14:tracePt t="144032" x="6350000" y="4279900"/>
          <p14:tracePt t="144048" x="6381750" y="4286250"/>
          <p14:tracePt t="144065" x="6400800" y="4292600"/>
          <p14:tracePt t="144082" x="6419850" y="4298950"/>
          <p14:tracePt t="144098" x="6451600" y="4324350"/>
          <p14:tracePt t="144115" x="6559550" y="4362450"/>
          <p14:tracePt t="144132" x="6642100" y="4394200"/>
          <p14:tracePt t="144148" x="6711950" y="4425950"/>
          <p14:tracePt t="144165" x="6737350" y="4438650"/>
          <p14:tracePt t="144182" x="6775450" y="4445000"/>
          <p14:tracePt t="144198" x="6781800" y="4445000"/>
          <p14:tracePt t="144244" x="6788150" y="4451350"/>
          <p14:tracePt t="144256" x="6794500" y="4451350"/>
          <p14:tracePt t="144269" x="6794500" y="4457700"/>
          <p14:tracePt t="144371" x="6800850" y="4464050"/>
          <p14:tracePt t="144380" x="6800850" y="4470400"/>
          <p14:tracePt t="144388" x="6807200" y="4476750"/>
          <p14:tracePt t="144398" x="6807200" y="4483100"/>
          <p14:tracePt t="144415" x="6813550" y="4495800"/>
          <p14:tracePt t="144432" x="6819900" y="4514850"/>
          <p14:tracePt t="144448" x="6826250" y="4527550"/>
          <p14:tracePt t="144465" x="6826250" y="4533900"/>
          <p14:tracePt t="144498" x="6832600" y="4533900"/>
          <p14:tracePt t="144539" x="6838950" y="4540250"/>
          <p14:tracePt t="144544" x="6845300" y="4552950"/>
          <p14:tracePt t="144553" x="6851650" y="4565650"/>
          <p14:tracePt t="144565" x="6858000" y="4578350"/>
          <p14:tracePt t="144581" x="6870700" y="4603750"/>
          <p14:tracePt t="144598" x="6883400" y="4629150"/>
          <p14:tracePt t="144615" x="6896100" y="4660900"/>
          <p14:tracePt t="144631" x="6902450" y="4686300"/>
          <p14:tracePt t="144648" x="6915150" y="4705350"/>
          <p14:tracePt t="144665" x="6921500" y="4724400"/>
          <p14:tracePt t="144681" x="6927850" y="4730750"/>
          <p14:tracePt t="144698" x="6934200" y="4743450"/>
          <p14:tracePt t="144764" x="6940550" y="4749800"/>
          <p14:tracePt t="144776" x="6946900" y="4768850"/>
          <p14:tracePt t="144782" x="6953250" y="4781550"/>
          <p14:tracePt t="144798" x="6965950" y="4813300"/>
          <p14:tracePt t="144815" x="6985000" y="4832350"/>
          <p14:tracePt t="144831" x="6985000" y="4838700"/>
          <p14:tracePt t="144889" x="6985000" y="4845050"/>
          <p14:tracePt t="144901" x="6991350" y="4851400"/>
          <p14:tracePt t="144909" x="6991350" y="4857750"/>
          <p14:tracePt t="144932" x="6991350" y="4864100"/>
          <p14:tracePt t="144951" x="6991350" y="4870450"/>
          <p14:tracePt t="144960" x="6997700" y="4870450"/>
          <p14:tracePt t="144969" x="6997700" y="4876800"/>
          <p14:tracePt t="144982" x="7004050" y="4889500"/>
          <p14:tracePt t="144998" x="7004050" y="4908550"/>
          <p14:tracePt t="145015" x="7016750" y="4940300"/>
          <p14:tracePt t="145031" x="7023100" y="4991100"/>
          <p14:tracePt t="145048" x="7048500" y="5029200"/>
          <p14:tracePt t="145065" x="7054850" y="5048250"/>
          <p14:tracePt t="145081" x="7067550" y="5060950"/>
          <p14:tracePt t="145098" x="7067550" y="5067300"/>
          <p14:tracePt t="145115" x="7073900" y="5073650"/>
          <p14:tracePt t="145179" x="7073900" y="5080000"/>
          <p14:tracePt t="145190" x="7073900" y="5086350"/>
          <p14:tracePt t="145197" x="7073900" y="5092700"/>
          <p14:tracePt t="145292" x="7073900" y="5099050"/>
          <p14:tracePt t="145342" x="7073900" y="5105400"/>
          <p14:tracePt t="145353" x="7067550" y="5111750"/>
          <p14:tracePt t="145369" x="7061200" y="5111750"/>
          <p14:tracePt t="145376" x="7061200" y="5124450"/>
          <p14:tracePt t="145385" x="7061200" y="5130800"/>
          <p14:tracePt t="145398" x="7054850" y="5137150"/>
          <p14:tracePt t="145414" x="7048500" y="5149850"/>
          <p14:tracePt t="145431" x="7048500" y="5156200"/>
          <p14:tracePt t="145682" x="7042150" y="5156200"/>
          <p14:tracePt t="145692" x="7035800" y="5156200"/>
          <p14:tracePt t="145733" x="7029450" y="5156200"/>
          <p14:tracePt t="145745" x="7023100" y="5156200"/>
          <p14:tracePt t="145753" x="7023100" y="5149850"/>
          <p14:tracePt t="145764" x="7010400" y="5149850"/>
          <p14:tracePt t="145781" x="6985000" y="5137150"/>
          <p14:tracePt t="145798" x="6940550" y="5111750"/>
          <p14:tracePt t="145814" x="6934200" y="5099050"/>
          <p14:tracePt t="145831" x="6934200" y="5092700"/>
          <p14:tracePt t="145847" x="6927850" y="5080000"/>
          <p14:tracePt t="145864" x="6908800" y="5060950"/>
          <p14:tracePt t="145881" x="6883400" y="5035550"/>
          <p14:tracePt t="145897" x="6851650" y="5003800"/>
          <p14:tracePt t="145914" x="6826250" y="4978400"/>
          <p14:tracePt t="145931" x="6800850" y="4953000"/>
          <p14:tracePt t="145947" x="6775450" y="4933950"/>
          <p14:tracePt t="145964" x="6769100" y="4933950"/>
          <p14:tracePt t="146084" x="6769100" y="4927600"/>
          <p14:tracePt t="146130" x="6769100" y="4921250"/>
          <p14:tracePt t="146311" x="6769100" y="4914900"/>
          <p14:tracePt t="146327" x="6769100" y="4908550"/>
          <p14:tracePt t="146334" x="6762750" y="4902200"/>
          <p14:tracePt t="146342" x="6762750" y="4895850"/>
          <p14:tracePt t="146372" x="6762750" y="4889500"/>
          <p14:tracePt t="146388" x="6769100" y="4889500"/>
          <p14:tracePt t="146400" x="6769100" y="4883150"/>
          <p14:tracePt t="146408" x="6775450" y="4883150"/>
          <p14:tracePt t="146420" x="6775450" y="4876800"/>
          <p14:tracePt t="146431" x="6781800" y="4876800"/>
          <p14:tracePt t="146447" x="6781800" y="4870450"/>
          <p14:tracePt t="146464" x="6788150" y="4870450"/>
          <p14:tracePt t="146480" x="6788150" y="4864100"/>
          <p14:tracePt t="146497" x="6794500" y="4857750"/>
          <p14:tracePt t="146514" x="6826250" y="4845050"/>
          <p14:tracePt t="146530" x="6851650" y="4838700"/>
          <p14:tracePt t="146547" x="6870700" y="4838700"/>
          <p14:tracePt t="146564" x="6877050" y="4838700"/>
          <p14:tracePt t="146580" x="6896100" y="4838700"/>
          <p14:tracePt t="146597" x="6915150" y="4838700"/>
          <p14:tracePt t="146614" x="6921500" y="4838700"/>
          <p14:tracePt t="146630" x="6934200" y="4838700"/>
          <p14:tracePt t="146647" x="6946900" y="4838700"/>
          <p14:tracePt t="146664" x="6965950" y="4832350"/>
          <p14:tracePt t="146680" x="6997700" y="4826000"/>
          <p14:tracePt t="146697" x="7010400" y="4826000"/>
          <p14:tracePt t="146714" x="7042150" y="4838700"/>
          <p14:tracePt t="146730" x="7061200" y="4845050"/>
          <p14:tracePt t="146747" x="7073900" y="4845050"/>
          <p14:tracePt t="146764" x="7092950" y="4851400"/>
          <p14:tracePt t="146780" x="7105650" y="4851400"/>
          <p14:tracePt t="146797" x="7118350" y="4851400"/>
          <p14:tracePt t="146814" x="7137400" y="4857750"/>
          <p14:tracePt t="146830" x="7143750" y="4864100"/>
          <p14:tracePt t="146847" x="7162800" y="4883150"/>
          <p14:tracePt t="146864" x="7175500" y="4895850"/>
          <p14:tracePt t="146880" x="7188200" y="4902200"/>
          <p14:tracePt t="146897" x="7194550" y="4908550"/>
          <p14:tracePt t="146914" x="7200900" y="4921250"/>
          <p14:tracePt t="146930" x="7200900" y="4933950"/>
          <p14:tracePt t="146947" x="7200900" y="4940300"/>
          <p14:tracePt t="147041" x="7200900" y="4953000"/>
          <p14:tracePt t="147053" x="7194550" y="4959350"/>
          <p14:tracePt t="147130" x="7188200" y="4965700"/>
          <p14:tracePt t="147142" x="7181850" y="4972050"/>
          <p14:tracePt t="147151" x="7175500" y="4972050"/>
          <p14:tracePt t="147164" x="7162800" y="4978400"/>
          <p14:tracePt t="147180" x="7156450" y="4978400"/>
          <p14:tracePt t="147197" x="7150100" y="4984750"/>
          <p14:tracePt t="147610" x="7150100" y="4991100"/>
          <p14:tracePt t="147635" x="7150100" y="4997450"/>
          <p14:tracePt t="147651" x="7143750" y="4997450"/>
          <p14:tracePt t="147747" x="7137400" y="5003800"/>
          <p14:tracePt t="147763" x="7137400" y="5010150"/>
          <p14:tracePt t="147770" x="7131050" y="5016500"/>
          <p14:tracePt t="147780" x="7124700" y="5022850"/>
          <p14:tracePt t="147797" x="7124700" y="5029200"/>
          <p14:tracePt t="147876" x="7118350" y="5029200"/>
          <p14:tracePt t="147951" x="7112000" y="5029200"/>
          <p14:tracePt t="147975" x="7105650" y="5029200"/>
          <p14:tracePt t="148064" x="7099300" y="5029200"/>
          <p14:tracePt t="148074" x="7092950" y="5029200"/>
          <p14:tracePt t="148083" x="7086600" y="5029200"/>
          <p14:tracePt t="148712" x="7086600" y="5035550"/>
          <p14:tracePt t="148774" x="7080250" y="5041900"/>
          <p14:tracePt t="148786" x="7073900" y="5048250"/>
          <p14:tracePt t="148794" x="7067550" y="5054600"/>
          <p14:tracePt t="148802" x="7061200" y="5054600"/>
          <p14:tracePt t="148852" x="7054850" y="5054600"/>
          <p14:tracePt t="148865" x="7048500" y="5060950"/>
          <p14:tracePt t="149418" x="7042150" y="5060950"/>
          <p14:tracePt t="149426" x="7035800" y="5060950"/>
          <p14:tracePt t="149696" x="7029450" y="5060950"/>
          <p14:tracePt t="149972" x="7023100" y="5060950"/>
          <p14:tracePt t="149985" x="7016750" y="5060950"/>
          <p14:tracePt t="150001" x="7010400" y="5060950"/>
          <p14:tracePt t="150086" x="7004050" y="5054600"/>
          <p14:tracePt t="150094" x="6997700" y="5048250"/>
          <p14:tracePt t="150217" x="6991350" y="5041900"/>
          <p14:tracePt t="150231" x="6991350" y="5035550"/>
          <p14:tracePt t="150657" x="6997700" y="5035550"/>
          <p14:tracePt t="150731" x="6997700" y="5029200"/>
          <p14:tracePt t="150783" x="6997700" y="5022850"/>
          <p14:tracePt t="151727" x="6997700" y="5016500"/>
          <p14:tracePt t="151738" x="6997700" y="5010150"/>
          <p14:tracePt t="151812" x="7004050" y="5003800"/>
          <p14:tracePt t="151852" x="7004050" y="4997450"/>
          <p14:tracePt t="153184" x="7010400" y="4997450"/>
          <p14:tracePt t="153192" x="7016750" y="4997450"/>
          <p14:tracePt t="153199" x="7023100" y="4997450"/>
          <p14:tracePt t="153259" x="7029450" y="4997450"/>
          <p14:tracePt t="153276" x="7035800" y="4997450"/>
          <p14:tracePt t="153322" x="7042150" y="4997450"/>
          <p14:tracePt t="153340" x="7048500" y="4997450"/>
          <p14:tracePt t="153352" x="7054850" y="4997450"/>
          <p14:tracePt t="153360" x="7054850" y="5003800"/>
          <p14:tracePt t="153383" x="7061200" y="5003800"/>
          <p14:tracePt t="153394" x="7061200" y="5010150"/>
          <p14:tracePt t="153410" x="7061200" y="5016500"/>
          <p14:tracePt t="153418" x="7067550" y="5016500"/>
          <p14:tracePt t="153476" x="7067550" y="5022850"/>
          <p14:tracePt t="153497" x="7067550" y="5029200"/>
          <p14:tracePt t="153567" x="7067550" y="5035550"/>
          <p14:tracePt t="153652" x="7067550" y="5041900"/>
          <p14:tracePt t="153681" x="7067550" y="5048250"/>
          <p14:tracePt t="153721" x="7073900" y="5054600"/>
          <p14:tracePt t="153733" x="7080250" y="5060950"/>
          <p14:tracePt t="153739" x="7080250" y="5067300"/>
          <p14:tracePt t="153759" x="7080250" y="5073650"/>
          <p14:tracePt t="153784" x="7086600" y="5080000"/>
          <p14:tracePt t="153797" x="7086600" y="5086350"/>
          <p14:tracePt t="153817" x="7092950" y="5086350"/>
          <p14:tracePt t="153828" x="7092950" y="5092700"/>
          <p14:tracePt t="153837" x="7092950" y="5099050"/>
          <p14:tracePt t="153844" x="7092950" y="5105400"/>
          <p14:tracePt t="153861" x="7092950" y="5111750"/>
          <p14:tracePt t="153877" x="7092950" y="5124450"/>
          <p14:tracePt t="153894" x="7092950" y="5130800"/>
          <p14:tracePt t="153935" x="7092950" y="5137150"/>
          <p14:tracePt t="153944" x="7092950" y="5143500"/>
          <p14:tracePt t="153960" x="7086600" y="5149850"/>
          <p14:tracePt t="153977" x="7086600" y="5156200"/>
          <p14:tracePt t="153994" x="7086600" y="5168900"/>
          <p14:tracePt t="154011" x="7080250" y="5181600"/>
          <p14:tracePt t="154078" x="7073900" y="5181600"/>
          <p14:tracePt t="154090" x="7067550" y="5187950"/>
          <p14:tracePt t="154101" x="7067550" y="5194300"/>
          <p14:tracePt t="154133" x="7061200" y="5200650"/>
          <p14:tracePt t="154140" x="7061200" y="5207000"/>
          <p14:tracePt t="154246" x="7061200" y="5213350"/>
          <p14:tracePt t="154263" x="7061200" y="5219700"/>
          <p14:tracePt t="154374" x="7061200" y="5232400"/>
          <p14:tracePt t="154382" x="7061200" y="5245100"/>
          <p14:tracePt t="154390" x="7061200" y="5264150"/>
          <p14:tracePt t="154399" x="7067550" y="5276850"/>
          <p14:tracePt t="154410" x="7067550" y="5289550"/>
          <p14:tracePt t="154427" x="7067550" y="5314950"/>
          <p14:tracePt t="154444" x="7067550" y="5334000"/>
          <p14:tracePt t="154907" x="7067550" y="5327650"/>
          <p14:tracePt t="155023" x="7061200" y="5321300"/>
          <p14:tracePt t="155030" x="7054850" y="5314950"/>
          <p14:tracePt t="155043" x="7054850" y="5302250"/>
          <p14:tracePt t="155060" x="7048500" y="5283200"/>
          <p14:tracePt t="155077" x="7048500" y="5270500"/>
          <p14:tracePt t="155133" x="7042150" y="5264150"/>
          <p14:tracePt t="155141" x="7029450" y="5251450"/>
          <p14:tracePt t="155149" x="7016750" y="5232400"/>
          <p14:tracePt t="155160" x="6991350" y="5207000"/>
          <p14:tracePt t="155177" x="6959600" y="5168900"/>
          <p14:tracePt t="155193" x="6927850" y="5124450"/>
          <p14:tracePt t="155210" x="6896100" y="5092700"/>
          <p14:tracePt t="155227" x="6883400" y="5073650"/>
          <p14:tracePt t="155243" x="6858000" y="5054600"/>
          <p14:tracePt t="155260" x="6813550" y="5022850"/>
          <p14:tracePt t="155277" x="6718300" y="4991100"/>
          <p14:tracePt t="155293" x="6654800" y="4965700"/>
          <p14:tracePt t="155310" x="6616700" y="4940300"/>
          <p14:tracePt t="155326" x="6584950" y="4908550"/>
          <p14:tracePt t="155343" x="6477000" y="4864100"/>
          <p14:tracePt t="155360" x="6413500" y="4832350"/>
          <p14:tracePt t="155377" x="6343650" y="4800600"/>
          <p14:tracePt t="155393" x="6267450" y="4768850"/>
          <p14:tracePt t="155410" x="6223000" y="4737100"/>
          <p14:tracePt t="155426" x="6197600" y="4711700"/>
          <p14:tracePt t="155443" x="6184900" y="4699000"/>
          <p14:tracePt t="155460" x="6172200" y="4686300"/>
          <p14:tracePt t="155477" x="6159500" y="4667250"/>
          <p14:tracePt t="155493" x="6134100" y="4648200"/>
          <p14:tracePt t="155510" x="6108700" y="4622800"/>
          <p14:tracePt t="155526" x="6051550" y="4578350"/>
          <p14:tracePt t="155543" x="6019800" y="4552950"/>
          <p14:tracePt t="155560" x="6013450" y="4546600"/>
          <p14:tracePt t="155576" x="6013450" y="4540250"/>
          <p14:tracePt t="155610" x="5994400" y="4527550"/>
          <p14:tracePt t="155626" x="5969000" y="4483100"/>
          <p14:tracePt t="155643" x="5930900" y="4406900"/>
          <p14:tracePt t="155660" x="5918200" y="4324350"/>
          <p14:tracePt t="155676" x="5918200" y="4305300"/>
          <p14:tracePt t="155693" x="5918200" y="4298950"/>
          <p14:tracePt t="155742" x="5918200" y="4292600"/>
          <p14:tracePt t="155748" x="5918200" y="4286250"/>
          <p14:tracePt t="155760" x="5918200" y="4279900"/>
          <p14:tracePt t="155776" x="5937250" y="4260850"/>
          <p14:tracePt t="155793" x="5969000" y="4248150"/>
          <p14:tracePt t="155810" x="6000750" y="4235450"/>
          <p14:tracePt t="155826" x="6019800" y="4235450"/>
          <p14:tracePt t="155843" x="6026150" y="4235450"/>
          <p14:tracePt t="155876" x="6032500" y="4235450"/>
          <p14:tracePt t="155893" x="6083300" y="4241800"/>
          <p14:tracePt t="155910" x="6134100" y="4273550"/>
          <p14:tracePt t="155926" x="6178550" y="4311650"/>
          <p14:tracePt t="155943" x="6210300" y="4343400"/>
          <p14:tracePt t="155960" x="6235700" y="4368800"/>
          <p14:tracePt t="155976" x="6261100" y="4394200"/>
          <p14:tracePt t="155993" x="6292850" y="4425950"/>
          <p14:tracePt t="156010" x="6324600" y="4464050"/>
          <p14:tracePt t="156026" x="6350000" y="4483100"/>
          <p14:tracePt t="156043" x="6369050" y="4502150"/>
          <p14:tracePt t="156060" x="6394450" y="4521200"/>
          <p14:tracePt t="156076" x="6407150" y="4546600"/>
          <p14:tracePt t="156093" x="6432550" y="4572000"/>
          <p14:tracePt t="156110" x="6451600" y="4591050"/>
          <p14:tracePt t="156126" x="6477000" y="4616450"/>
          <p14:tracePt t="156143" x="6483350" y="4622800"/>
          <p14:tracePt t="156159" x="6508750" y="4654550"/>
          <p14:tracePt t="156176" x="6527800" y="4673600"/>
          <p14:tracePt t="156193" x="6546850" y="4699000"/>
          <p14:tracePt t="156209" x="6572250" y="4724400"/>
          <p14:tracePt t="156226" x="6604000" y="4756150"/>
          <p14:tracePt t="156243" x="6635750" y="4781550"/>
          <p14:tracePt t="156259" x="6661150" y="4800600"/>
          <p14:tracePt t="156276" x="6692900" y="4826000"/>
          <p14:tracePt t="156293" x="6705600" y="4832350"/>
          <p14:tracePt t="156309" x="6731000" y="4845050"/>
          <p14:tracePt t="156326" x="6756400" y="4870450"/>
          <p14:tracePt t="156343" x="6781800" y="4902200"/>
          <p14:tracePt t="156359" x="6826250" y="4927600"/>
          <p14:tracePt t="156376" x="6851650" y="4953000"/>
          <p14:tracePt t="156393" x="6870700" y="4965700"/>
          <p14:tracePt t="156409" x="6889750" y="4991100"/>
          <p14:tracePt t="156426" x="6915150" y="5010150"/>
          <p14:tracePt t="156443" x="6940550" y="5029200"/>
          <p14:tracePt t="156459" x="6965950" y="5048250"/>
          <p14:tracePt t="156476" x="6997700" y="5067300"/>
          <p14:tracePt t="156493" x="7004050" y="5080000"/>
          <p14:tracePt t="156534" x="7010400" y="5086350"/>
          <p14:tracePt t="156546" x="7016750" y="5092700"/>
          <p14:tracePt t="156559" x="7023100" y="5092700"/>
          <p14:tracePt t="156576" x="7054850" y="5137150"/>
          <p14:tracePt t="156593" x="7067550" y="5162550"/>
          <p14:tracePt t="156609" x="7073900" y="5175250"/>
          <p14:tracePt t="156626" x="7073900" y="5187950"/>
          <p14:tracePt t="156718" x="7073900" y="5194300"/>
          <p14:tracePt t="156792" x="7073900" y="5200650"/>
          <p14:tracePt t="156804" x="7073900" y="5207000"/>
          <p14:tracePt t="156815" x="7080250" y="5213350"/>
          <p14:tracePt t="156897" x="7073900" y="5219700"/>
          <p14:tracePt t="156904" x="7067550" y="5219700"/>
          <p14:tracePt t="156940" x="7061200" y="5219700"/>
          <p14:tracePt t="157654" x="7061200" y="5226050"/>
          <p14:tracePt t="157670" x="7061200" y="5232400"/>
          <p14:tracePt t="157679" x="7067550" y="5238750"/>
          <p14:tracePt t="157686" x="7067550" y="5245100"/>
          <p14:tracePt t="157756" x="7067550" y="5251450"/>
          <p14:tracePt t="157806" x="7067550" y="5257800"/>
          <p14:tracePt t="157814" x="7067550" y="5264150"/>
          <p14:tracePt t="158057" x="7073900" y="5270500"/>
          <p14:tracePt t="158285" x="7080250" y="5270500"/>
          <p14:tracePt t="158362" x="7080250" y="5276850"/>
          <p14:tracePt t="159076" x="7073900" y="5276850"/>
          <p14:tracePt t="159084" x="7067550" y="5276850"/>
          <p14:tracePt t="159092" x="7061200" y="5276850"/>
          <p14:tracePt t="159108" x="7054850" y="5276850"/>
          <p14:tracePt t="159998" x="7054850" y="5270500"/>
          <p14:tracePt t="160015" x="7054850" y="5264150"/>
          <p14:tracePt t="160064" x="7054850" y="5257800"/>
          <p14:tracePt t="160126" x="7054850" y="5251450"/>
          <p14:tracePt t="160134" x="7054850" y="5245100"/>
          <p14:tracePt t="160197" x="7054850" y="5238750"/>
          <p14:tracePt t="160248" x="7054850" y="5232400"/>
          <p14:tracePt t="160458" x="7048500" y="5232400"/>
          <p14:tracePt t="160476" x="7042150" y="5232400"/>
          <p14:tracePt t="160482" x="7042150" y="5245100"/>
          <p14:tracePt t="160580" x="7035800" y="5251450"/>
          <p14:tracePt t="162204" x="7029450" y="5251450"/>
          <p14:tracePt t="162216" x="7016750" y="5251450"/>
          <p14:tracePt t="162224" x="7004050" y="5238750"/>
          <p14:tracePt t="162232" x="6953250" y="5226050"/>
          <p14:tracePt t="162240" x="6896100" y="5175250"/>
          <p14:tracePt t="162257" x="6781800" y="5080000"/>
          <p14:tracePt t="162273" x="6743700" y="5048250"/>
          <p14:tracePt t="162290" x="6718300" y="5029200"/>
          <p14:tracePt t="162307" x="6692900" y="5010150"/>
          <p14:tracePt t="162323" x="6673850" y="5003800"/>
          <p14:tracePt t="162340" x="6648450" y="4991100"/>
          <p14:tracePt t="162357" x="6553200" y="4978400"/>
          <p14:tracePt t="162373" x="6451600" y="4959350"/>
          <p14:tracePt t="162390" x="6356350" y="4940300"/>
          <p14:tracePt t="162407" x="6235700" y="4933950"/>
          <p14:tracePt t="162423" x="6064250" y="4978400"/>
          <p14:tracePt t="162440" x="5848350" y="5016500"/>
          <p14:tracePt t="162457" x="5594350" y="5029200"/>
          <p14:tracePt t="162473" x="5353050" y="5016500"/>
          <p14:tracePt t="162490" x="5003800" y="4953000"/>
          <p14:tracePt t="162507" x="4851400" y="4908550"/>
          <p14:tracePt t="162523" x="4724400" y="4876800"/>
          <p14:tracePt t="162540" x="4660900" y="4845050"/>
          <p14:tracePt t="162556" x="4648200" y="4838700"/>
          <p14:tracePt t="162573" x="4635500" y="4826000"/>
          <p14:tracePt t="162590" x="4565650" y="4743450"/>
          <p14:tracePt t="162607" x="4362450" y="4565650"/>
          <p14:tracePt t="162623" x="4210050" y="4483100"/>
          <p14:tracePt t="162640" x="4076700" y="4425950"/>
          <p14:tracePt t="162657" x="3975100" y="4381500"/>
          <p14:tracePt t="162673" x="3937000" y="4349750"/>
          <p14:tracePt t="162690" x="3905250" y="4337050"/>
          <p14:tracePt t="162707" x="3898900" y="4330700"/>
          <p14:tracePt t="162723" x="3879850" y="4305300"/>
          <p14:tracePt t="162740" x="3848100" y="4260850"/>
          <p14:tracePt t="162757" x="3816350" y="4235450"/>
          <p14:tracePt t="162773" x="3790950" y="4222750"/>
          <p14:tracePt t="162790" x="3765550" y="4203700"/>
          <p14:tracePt t="162807" x="3740150" y="4191000"/>
          <p14:tracePt t="162823" x="3702050" y="4165600"/>
          <p14:tracePt t="162840" x="3676650" y="4146550"/>
          <p14:tracePt t="162856" x="3619500" y="4108450"/>
          <p14:tracePt t="162873" x="3594100" y="4076700"/>
          <p14:tracePt t="162890" x="3575050" y="4051300"/>
          <p14:tracePt t="162906" x="3549650" y="4038600"/>
          <p14:tracePt t="162923" x="3530600" y="4013200"/>
          <p14:tracePt t="162940" x="3517900" y="3994150"/>
          <p14:tracePt t="162956" x="3511550" y="3987800"/>
          <p14:tracePt t="163068" x="3511550" y="3981450"/>
          <p14:tracePt t="163077" x="3511550" y="3975100"/>
          <p14:tracePt t="163090" x="3511550" y="3968750"/>
          <p14:tracePt t="163164" x="3517900" y="3968750"/>
          <p14:tracePt t="163176" x="3530600" y="3962400"/>
          <p14:tracePt t="163184" x="3549650" y="3956050"/>
          <p14:tracePt t="163192" x="3568700" y="3949700"/>
          <p14:tracePt t="163206" x="3581400" y="3943350"/>
          <p14:tracePt t="163223" x="3606800" y="3937000"/>
          <p14:tracePt t="163324" x="3613150" y="3937000"/>
          <p14:tracePt t="163334" x="3625850" y="3937000"/>
          <p14:tracePt t="163340" x="3632200" y="3937000"/>
          <p14:tracePt t="163356" x="3638550" y="3937000"/>
          <p14:tracePt t="163442" x="3644900" y="3937000"/>
          <p14:tracePt t="163459" x="3644900" y="3943350"/>
          <p14:tracePt t="163482" x="3651250" y="3943350"/>
          <p14:tracePt t="163532" x="3663950" y="3943350"/>
          <p14:tracePt t="163545" x="3670300" y="3943350"/>
          <p14:tracePt t="163556" x="3670300" y="3949700"/>
          <p14:tracePt t="163564" x="3676650" y="3949700"/>
          <p14:tracePt t="163604" x="3683000" y="3956050"/>
          <p14:tracePt t="163611" x="3695700" y="3956050"/>
          <p14:tracePt t="163618" x="3702050" y="3956050"/>
          <p14:tracePt t="163626" x="3708400" y="3956050"/>
          <p14:tracePt t="163639" x="3714750" y="3956050"/>
          <p14:tracePt t="163656" x="3733800" y="3956050"/>
          <p14:tracePt t="163673" x="3740150" y="3956050"/>
          <p14:tracePt t="163716" x="3746500" y="3956050"/>
          <p14:tracePt t="163725" x="3759200" y="3962400"/>
          <p14:tracePt t="163740" x="3771900" y="3962400"/>
          <p14:tracePt t="163756" x="3784600" y="3962400"/>
          <p14:tracePt t="163789" x="3790950" y="3962400"/>
          <p14:tracePt t="163876" x="3797300" y="3962400"/>
          <p14:tracePt t="163893" x="3803650" y="3962400"/>
          <p14:tracePt t="163989" x="3810000" y="3962400"/>
          <p14:tracePt t="164005" x="3816350" y="3962400"/>
          <p14:tracePt t="164012" x="3822700" y="3962400"/>
          <p14:tracePt t="164150" x="3829050" y="3962400"/>
          <p14:tracePt t="164156" x="3835400" y="3962400"/>
          <p14:tracePt t="164225" x="3841750" y="3962400"/>
          <p14:tracePt t="164275" x="3841750" y="3956050"/>
          <p14:tracePt t="164283" x="3841750" y="3949700"/>
          <p14:tracePt t="164290" x="3841750" y="3943350"/>
          <p14:tracePt t="164306" x="3841750" y="3937000"/>
          <p14:tracePt t="164323" x="3841750" y="3930650"/>
          <p14:tracePt t="164364" x="3841750" y="3924300"/>
          <p14:tracePt t="164376" x="3835400" y="3917950"/>
          <p14:tracePt t="164393" x="3835400" y="3911600"/>
          <p14:tracePt t="164402" x="3835400" y="3905250"/>
          <p14:tracePt t="164418" x="3829050" y="3905250"/>
          <p14:tracePt t="164427" x="3829050" y="3898900"/>
          <p14:tracePt t="164443" x="3829050" y="3892550"/>
          <p14:tracePt t="164470" x="3822700" y="3886200"/>
          <p14:tracePt t="164485" x="3816350" y="3879850"/>
          <p14:tracePt t="164495" x="3810000" y="3879850"/>
          <p14:tracePt t="164506" x="3803650" y="3879850"/>
          <p14:tracePt t="164522" x="3803650" y="3873500"/>
          <p14:tracePt t="165144" x="3810000" y="3873500"/>
          <p14:tracePt t="165221" x="3810000" y="3879850"/>
          <p14:tracePt t="165247" x="3816350" y="3879850"/>
          <p14:tracePt t="165258" x="3822700" y="3879850"/>
          <p14:tracePt t="165567" x="3829050" y="3879850"/>
          <p14:tracePt t="165579" x="3835400" y="3879850"/>
          <p14:tracePt t="165681" x="3841750" y="3879850"/>
          <p14:tracePt t="165692" x="3848100" y="3879850"/>
          <p14:tracePt t="165700" x="3854450" y="3879850"/>
          <p14:tracePt t="168136" x="3860800" y="3879850"/>
          <p14:tracePt t="168250" x="3873500" y="3873500"/>
          <p14:tracePt t="172112" x="3873500" y="3879850"/>
          <p14:tracePt t="172121" x="3873500" y="3892550"/>
          <p14:tracePt t="172129" x="3873500" y="3911600"/>
          <p14:tracePt t="172137" x="3873500" y="3924300"/>
          <p14:tracePt t="172152" x="3873500" y="3943350"/>
          <p14:tracePt t="172169" x="3873500" y="3949700"/>
          <p14:tracePt t="172186" x="3873500" y="3956050"/>
          <p14:tracePt t="172223" x="3867150" y="3956050"/>
          <p14:tracePt t="172236" x="3835400" y="3917950"/>
          <p14:tracePt t="172252" x="3683000" y="3708400"/>
          <p14:tracePt t="172269" x="3581400" y="3600450"/>
          <p14:tracePt t="172286" x="3517900" y="3543300"/>
          <p14:tracePt t="172302" x="3492500" y="3517900"/>
          <p14:tracePt t="172319" x="3473450" y="3498850"/>
          <p14:tracePt t="172336" x="3467100" y="3498850"/>
          <p14:tracePt t="172352" x="3454400" y="3486150"/>
          <p14:tracePt t="172369" x="3435350" y="3467100"/>
          <p14:tracePt t="172385" x="3429000" y="3448050"/>
          <p14:tracePt t="172402" x="3429000" y="3429000"/>
          <p14:tracePt t="172419" x="3429000" y="3416300"/>
          <p14:tracePt t="172435" x="3429000" y="3409950"/>
          <p14:tracePt t="172452" x="3403600" y="3378200"/>
          <p14:tracePt t="172469" x="3378200" y="3327400"/>
          <p14:tracePt t="172485" x="3346450" y="3194050"/>
          <p14:tracePt t="172502" x="3346450" y="3079750"/>
          <p14:tracePt t="172519" x="3378200" y="2901950"/>
          <p14:tracePt t="172536" x="3397250" y="2857500"/>
          <p14:tracePt t="172552" x="3403600" y="2844800"/>
          <p14:tracePt t="172592" x="3409950" y="2844800"/>
          <p14:tracePt t="172605" x="3416300" y="2844800"/>
          <p14:tracePt t="172612" x="3441700" y="2851150"/>
          <p14:tracePt t="172621" x="3473450" y="2857500"/>
          <p14:tracePt t="172635" x="3524250" y="2857500"/>
          <p14:tracePt t="172652" x="3632200" y="2857500"/>
          <p14:tracePt t="172669" x="3670300" y="2857500"/>
          <p14:tracePt t="172685" x="3695700" y="2857500"/>
          <p14:tracePt t="172702" x="3721100" y="2857500"/>
          <p14:tracePt t="172719" x="3746500" y="2863850"/>
          <p14:tracePt t="172735" x="3816350" y="2895600"/>
          <p14:tracePt t="172752" x="3905250" y="2946400"/>
          <p14:tracePt t="172769" x="3930650" y="2971800"/>
          <p14:tracePt t="172785" x="3956050" y="2997200"/>
          <p14:tracePt t="172802" x="3981450" y="3016250"/>
          <p14:tracePt t="172819" x="4006850" y="3041650"/>
          <p14:tracePt t="172836" x="4019550" y="3073400"/>
          <p14:tracePt t="172852" x="4038600" y="3098800"/>
          <p14:tracePt t="172869" x="4051300" y="3111500"/>
          <p14:tracePt t="172885" x="4083050" y="3149600"/>
          <p14:tracePt t="172902" x="4089400" y="3162300"/>
          <p14:tracePt t="172919" x="4095750" y="3175000"/>
          <p14:tracePt t="172935" x="4102100" y="3187700"/>
          <p14:tracePt t="172952" x="4102100" y="3206750"/>
          <p14:tracePt t="172968" x="4108450" y="3225800"/>
          <p14:tracePt t="172985" x="4108450" y="3251200"/>
          <p14:tracePt t="173002" x="4108450" y="3282950"/>
          <p14:tracePt t="173019" x="4108450" y="3295650"/>
          <p14:tracePt t="173035" x="4108450" y="3302000"/>
          <p14:tracePt t="173264" x="4095750" y="3302000"/>
          <p14:tracePt t="173273" x="4076700" y="3302000"/>
          <p14:tracePt t="173280" x="4064000" y="3302000"/>
          <p14:tracePt t="173289" x="4051300" y="3302000"/>
          <p14:tracePt t="173302" x="4038600" y="3302000"/>
          <p14:tracePt t="173318" x="4000500" y="3302000"/>
          <p14:tracePt t="173335" x="3994150" y="3302000"/>
          <p14:tracePt t="173396" x="3987800" y="3302000"/>
          <p14:tracePt t="173412" x="3981450" y="3295650"/>
          <p14:tracePt t="173440" x="3975100" y="3295650"/>
          <p14:tracePt t="173490" x="3975100" y="3289300"/>
          <p14:tracePt t="173566" x="3968750" y="3282950"/>
          <p14:tracePt t="173579" x="3956050" y="3276600"/>
          <p14:tracePt t="173585" x="3949700" y="3276600"/>
          <p14:tracePt t="173596" x="3943350" y="3270250"/>
          <p14:tracePt t="173609" x="3937000" y="3270250"/>
          <p14:tracePt t="173634" x="3930650" y="3270250"/>
          <p14:tracePt t="174401" x="3924300" y="3270250"/>
          <p14:tracePt t="174443" x="3917950" y="3270250"/>
          <p14:tracePt t="174450" x="3911600" y="3276600"/>
          <p14:tracePt t="174459" x="3905250" y="3276600"/>
          <p14:tracePt t="174468" x="3905250" y="3282950"/>
          <p14:tracePt t="174485" x="3892550" y="3289300"/>
          <p14:tracePt t="174501" x="3879850" y="3295650"/>
          <p14:tracePt t="174518" x="3860800" y="3302000"/>
          <p14:tracePt t="174535" x="3848100" y="3308350"/>
          <p14:tracePt t="174537" x="3841750" y="3314700"/>
          <p14:tracePt t="174551" x="3829050" y="3314700"/>
          <p14:tracePt t="174568" x="3816350" y="3321050"/>
          <p14:tracePt t="174584" x="3810000" y="3321050"/>
          <p14:tracePt t="174601" x="3797300" y="3327400"/>
          <p14:tracePt t="174651" x="3790950" y="3327400"/>
          <p14:tracePt t="174658" x="3790950" y="3333750"/>
          <p14:tracePt t="174671" x="3784600" y="3333750"/>
          <p14:tracePt t="174700" x="3784600" y="3340100"/>
          <p14:tracePt t="174708" x="3784600" y="3346450"/>
          <p14:tracePt t="174718" x="3778250" y="3352800"/>
          <p14:tracePt t="174735" x="3778250" y="3371850"/>
          <p14:tracePt t="174751" x="3778250" y="3390900"/>
          <p14:tracePt t="174787" x="3778250" y="3397250"/>
          <p14:tracePt t="174801" x="3771900" y="3403600"/>
          <p14:tracePt t="174818" x="3771900" y="3422650"/>
          <p14:tracePt t="174834" x="3771900" y="3435350"/>
          <p14:tracePt t="174851" x="3778250" y="3448050"/>
          <p14:tracePt t="174868" x="3784600" y="3467100"/>
          <p14:tracePt t="174884" x="3784600" y="3479800"/>
          <p14:tracePt t="174942" x="3790950" y="3492500"/>
          <p14:tracePt t="174950" x="3790950" y="3498850"/>
          <p14:tracePt t="174958" x="3797300" y="3511550"/>
          <p14:tracePt t="174968" x="3797300" y="3524250"/>
          <p14:tracePt t="174984" x="3803650" y="3549650"/>
          <p14:tracePt t="175001" x="3803650" y="3575050"/>
          <p14:tracePt t="175018" x="3803650" y="3594100"/>
          <p14:tracePt t="175051" x="3803650" y="3606800"/>
          <p14:tracePt t="175068" x="3803650" y="3632200"/>
          <p14:tracePt t="175084" x="3803650" y="3644900"/>
          <p14:tracePt t="175101" x="3803650" y="3663950"/>
          <p14:tracePt t="175118" x="3797300" y="3689350"/>
          <p14:tracePt t="175134" x="3784600" y="3714750"/>
          <p14:tracePt t="175151" x="3771900" y="3740150"/>
          <p14:tracePt t="175168" x="3765550" y="3771900"/>
          <p14:tracePt t="175184" x="3759200" y="3778250"/>
          <p14:tracePt t="175201" x="3759200" y="3784600"/>
          <p14:tracePt t="175323" x="3759200" y="3790950"/>
          <p14:tracePt t="175332" x="3759200" y="3797300"/>
          <p14:tracePt t="175341" x="3759200" y="3803650"/>
          <p14:tracePt t="175351" x="3759200" y="3810000"/>
          <p14:tracePt t="175367" x="3759200" y="3829050"/>
          <p14:tracePt t="175401" x="3765550" y="3835400"/>
          <p14:tracePt t="175418" x="3765550" y="3848100"/>
          <p14:tracePt t="175642" x="3765550" y="3854450"/>
          <p14:tracePt t="175664" x="3778250" y="3854450"/>
          <p14:tracePt t="175677" x="3784600" y="3854450"/>
          <p14:tracePt t="175689" x="3790950" y="3854450"/>
          <p14:tracePt t="175743" x="3797300" y="3860800"/>
          <p14:tracePt t="175759" x="3810000" y="3860800"/>
          <p14:tracePt t="175766" x="3822700" y="3867150"/>
          <p14:tracePt t="175775" x="3835400" y="3867150"/>
          <p14:tracePt t="175784" x="3854450" y="3879850"/>
          <p14:tracePt t="175801" x="3879850" y="3879850"/>
          <p14:tracePt t="175817" x="3905250" y="3886200"/>
          <p14:tracePt t="175834" x="3930650" y="3886200"/>
          <p14:tracePt t="175851" x="3937000" y="3886200"/>
          <p14:tracePt t="175868" x="3943350" y="3886200"/>
          <p14:tracePt t="175901" x="3956050" y="3886200"/>
          <p14:tracePt t="175917" x="3981450" y="3886200"/>
          <p14:tracePt t="175934" x="4006850" y="3886200"/>
          <p14:tracePt t="175951" x="4025900" y="3886200"/>
          <p14:tracePt t="175967" x="4032250" y="3886200"/>
          <p14:tracePt t="175984" x="4038600" y="3886200"/>
          <p14:tracePt t="176000" x="4051300" y="3886200"/>
          <p14:tracePt t="176048" x="4057650" y="3886200"/>
          <p14:tracePt t="176263" x="4051300" y="3879850"/>
          <p14:tracePt t="176271" x="4038600" y="3867150"/>
          <p14:tracePt t="176278" x="4032250" y="3854450"/>
          <p14:tracePt t="176286" x="4019550" y="3841750"/>
          <p14:tracePt t="176300" x="4013200" y="3829050"/>
          <p14:tracePt t="176317" x="3987800" y="3790950"/>
          <p14:tracePt t="176334" x="3981450" y="3784600"/>
          <p14:tracePt t="176350" x="3975100" y="3778250"/>
          <p14:tracePt t="176367" x="3962400" y="3765550"/>
          <p14:tracePt t="176384" x="3930650" y="3740150"/>
          <p14:tracePt t="176400" x="3886200" y="3676650"/>
          <p14:tracePt t="176417" x="3810000" y="3562350"/>
          <p14:tracePt t="176434" x="3765550" y="3448050"/>
          <p14:tracePt t="176450" x="3727450" y="3352800"/>
          <p14:tracePt t="176467" x="3708400" y="3302000"/>
          <p14:tracePt t="176484" x="3676650" y="3263900"/>
          <p14:tracePt t="176500" x="3638550" y="3225800"/>
          <p14:tracePt t="176517" x="3600450" y="3194050"/>
          <p14:tracePt t="176534" x="3575050" y="3162300"/>
          <p14:tracePt t="176550" x="3556000" y="3124200"/>
          <p14:tracePt t="176567" x="3543300" y="3092450"/>
          <p14:tracePt t="176584" x="3524250" y="3054350"/>
          <p14:tracePt t="176600" x="3505200" y="3016250"/>
          <p14:tracePt t="176617" x="3486150" y="2984500"/>
          <p14:tracePt t="176634" x="3441700" y="2901950"/>
          <p14:tracePt t="176650" x="3409950" y="2857500"/>
          <p14:tracePt t="176667" x="3378200" y="2794000"/>
          <p14:tracePt t="176684" x="3346450" y="2717800"/>
          <p14:tracePt t="176700" x="3314700" y="2622550"/>
          <p14:tracePt t="176717" x="3276600" y="2546350"/>
          <p14:tracePt t="176734" x="3225800" y="2393950"/>
          <p14:tracePt t="176750" x="3187700" y="2298700"/>
          <p14:tracePt t="176767" x="3117850" y="2108200"/>
          <p14:tracePt t="176784" x="3067050" y="1974850"/>
          <p14:tracePt t="176800" x="3035300" y="1892300"/>
          <p14:tracePt t="176817" x="3003550" y="1816100"/>
          <p14:tracePt t="176833" x="2971800" y="1771650"/>
          <p14:tracePt t="176850" x="2940050" y="1708150"/>
          <p14:tracePt t="176867" x="2901950" y="1644650"/>
          <p14:tracePt t="176884" x="2857500" y="1581150"/>
          <p14:tracePt t="176900" x="2819400" y="1517650"/>
          <p14:tracePt t="176917" x="2787650" y="1473200"/>
          <p14:tracePt t="176933" x="2774950" y="1454150"/>
          <p14:tracePt t="176950" x="2762250" y="1435100"/>
          <p14:tracePt t="176967" x="2749550" y="1428750"/>
          <p14:tracePt t="176984" x="2717800" y="1422400"/>
          <p14:tracePt t="177000" x="2692400" y="1397000"/>
          <p14:tracePt t="177017" x="2654300" y="1371600"/>
          <p14:tracePt t="177033" x="2603500" y="1320800"/>
          <p14:tracePt t="177050" x="2552700" y="1263650"/>
          <p14:tracePt t="177067" x="2508250" y="1219200"/>
          <p14:tracePt t="177083" x="2470150" y="1187450"/>
          <p14:tracePt t="177100" x="2425700" y="1162050"/>
          <p14:tracePt t="177117" x="2387600" y="1136650"/>
          <p14:tracePt t="177133" x="2324100" y="1079500"/>
          <p14:tracePt t="177150" x="2298700" y="1047750"/>
          <p14:tracePt t="177167" x="2279650" y="1022350"/>
          <p14:tracePt t="177183" x="2266950" y="1003300"/>
          <p14:tracePt t="177200" x="2266950" y="977900"/>
          <p14:tracePt t="177217" x="2266950" y="971550"/>
          <p14:tracePt t="177233" x="2266950" y="965200"/>
          <p14:tracePt t="177250" x="2266950" y="946150"/>
          <p14:tracePt t="177267" x="2254250" y="927100"/>
          <p14:tracePt t="177283" x="2247900" y="920750"/>
          <p14:tracePt t="177344" x="2247900" y="914400"/>
          <p14:tracePt t="177378" x="2241550" y="908050"/>
          <p14:tracePt t="177387" x="2241550" y="895350"/>
          <p14:tracePt t="177394" x="2235200" y="882650"/>
          <p14:tracePt t="177402" x="2235200" y="869950"/>
          <p14:tracePt t="177417" x="2235200" y="857250"/>
          <p14:tracePt t="177433" x="2235200" y="850900"/>
          <p14:tracePt t="177516" x="2235200" y="844550"/>
          <p14:tracePt t="177527" x="2247900" y="838200"/>
          <p14:tracePt t="177534" x="2254250" y="838200"/>
          <p14:tracePt t="177550" x="2273300" y="831850"/>
          <p14:tracePt t="177567" x="2330450" y="850900"/>
          <p14:tracePt t="177583" x="2438400" y="876300"/>
          <p14:tracePt t="177600" x="2470150" y="882650"/>
          <p14:tracePt t="177616" x="2495550" y="889000"/>
          <p14:tracePt t="177633" x="2514600" y="889000"/>
          <p14:tracePt t="177650" x="2540000" y="895350"/>
          <p14:tracePt t="177666" x="2546350" y="895350"/>
          <p14:tracePt t="177683" x="2578100" y="908050"/>
          <p14:tracePt t="177700" x="2730500" y="958850"/>
          <p14:tracePt t="177716" x="2800350" y="971550"/>
          <p14:tracePt t="177750" x="2806700" y="971550"/>
          <p14:tracePt t="177766" x="2838450" y="971550"/>
          <p14:tracePt t="177783" x="2876550" y="971550"/>
          <p14:tracePt t="177800" x="2959100" y="965200"/>
          <p14:tracePt t="177816" x="3041650" y="946150"/>
          <p14:tracePt t="177833" x="3111500" y="920750"/>
          <p14:tracePt t="177850" x="3155950" y="895350"/>
          <p14:tracePt t="177866" x="3200400" y="882650"/>
          <p14:tracePt t="177883" x="3213100" y="876300"/>
          <p14:tracePt t="177900" x="3219450" y="876300"/>
          <p14:tracePt t="177916" x="3251200" y="869950"/>
          <p14:tracePt t="177933" x="3346450" y="844550"/>
          <p14:tracePt t="177950" x="3454400" y="825500"/>
          <p14:tracePt t="177966" x="3581400" y="812800"/>
          <p14:tracePt t="177983" x="3702050" y="812800"/>
          <p14:tracePt t="178000" x="3746500" y="800100"/>
          <p14:tracePt t="178016" x="3752850" y="800100"/>
          <p14:tracePt t="178033" x="3778250" y="793750"/>
          <p14:tracePt t="178034" x="3797300" y="793750"/>
          <p14:tracePt t="178050" x="3835400" y="793750"/>
          <p14:tracePt t="178066" x="3905250" y="793750"/>
          <p14:tracePt t="178083" x="3994150" y="793750"/>
          <p14:tracePt t="178100" x="4102100" y="800100"/>
          <p14:tracePt t="178116" x="4203700" y="806450"/>
          <p14:tracePt t="178133" x="4235450" y="806450"/>
          <p14:tracePt t="178150" x="4279900" y="806450"/>
          <p14:tracePt t="178166" x="4343400" y="806450"/>
          <p14:tracePt t="178183" x="4470400" y="800100"/>
          <p14:tracePt t="178200" x="4527550" y="781050"/>
          <p14:tracePt t="178216" x="4552950" y="781050"/>
          <p14:tracePt t="178233" x="4572000" y="781050"/>
          <p14:tracePt t="178250" x="4584700" y="781050"/>
          <p14:tracePt t="178266" x="4597400" y="781050"/>
          <p14:tracePt t="178283" x="4622800" y="781050"/>
          <p14:tracePt t="178300" x="4660900" y="793750"/>
          <p14:tracePt t="178316" x="4686300" y="800100"/>
          <p14:tracePt t="178333" x="4705350" y="806450"/>
          <p14:tracePt t="178349" x="4711700" y="812800"/>
          <p14:tracePt t="178366" x="4730750" y="812800"/>
          <p14:tracePt t="178383" x="4749800" y="819150"/>
          <p14:tracePt t="178399" x="4794250" y="825500"/>
          <p14:tracePt t="178416" x="4819650" y="831850"/>
          <p14:tracePt t="178433" x="4857750" y="850900"/>
          <p14:tracePt t="178449" x="4876800" y="850900"/>
          <p14:tracePt t="178466" x="4889500" y="850900"/>
          <p14:tracePt t="178483" x="4914900" y="857250"/>
          <p14:tracePt t="178499" x="4940300" y="857250"/>
          <p14:tracePt t="178516" x="4965700" y="844550"/>
          <p14:tracePt t="178533" x="5010150" y="844550"/>
          <p14:tracePt t="178535" x="5035550" y="844550"/>
          <p14:tracePt t="178549" x="5048250" y="838200"/>
          <p14:tracePt t="178566" x="5092700" y="831850"/>
          <p14:tracePt t="178583" x="5130800" y="819150"/>
          <p14:tracePt t="178599" x="5200650" y="812800"/>
          <p14:tracePt t="178616" x="5283200" y="793750"/>
          <p14:tracePt t="178633" x="5384800" y="774700"/>
          <p14:tracePt t="178649" x="5505450" y="774700"/>
          <p14:tracePt t="178666" x="5645150" y="768350"/>
          <p14:tracePt t="178683" x="5829300" y="762000"/>
          <p14:tracePt t="178699" x="5943600" y="762000"/>
          <p14:tracePt t="178716" x="6096000" y="762000"/>
          <p14:tracePt t="178733" x="6254750" y="730250"/>
          <p14:tracePt t="178749" x="6356350" y="717550"/>
          <p14:tracePt t="178766" x="6400800" y="717550"/>
          <p14:tracePt t="178799" x="6419850" y="717550"/>
          <p14:tracePt t="178816" x="6438900" y="730250"/>
          <p14:tracePt t="178833" x="6457950" y="742950"/>
          <p14:tracePt t="178849" x="6470650" y="755650"/>
          <p14:tracePt t="178866" x="6496050" y="768350"/>
          <p14:tracePt t="178883" x="6508750" y="768350"/>
          <p14:tracePt t="178972" x="6477000" y="774700"/>
          <p14:tracePt t="178981" x="6432550" y="781050"/>
          <p14:tracePt t="178989" x="6381750" y="781050"/>
          <p14:tracePt t="178999" x="6318250" y="781050"/>
          <p14:tracePt t="179016" x="6115050" y="781050"/>
          <p14:tracePt t="179033" x="5803900" y="781050"/>
          <p14:tracePt t="179049" x="5422900" y="819150"/>
          <p14:tracePt t="179066" x="5200650" y="844550"/>
          <p14:tracePt t="179082" x="5162550" y="844550"/>
          <p14:tracePt t="179099" x="5137150" y="844550"/>
          <p14:tracePt t="179116" x="5111750" y="831850"/>
          <p14:tracePt t="179132" x="5086350" y="806450"/>
          <p14:tracePt t="179149" x="5048250" y="781050"/>
          <p14:tracePt t="179166" x="5016500" y="755650"/>
          <p14:tracePt t="179183" x="4991100" y="742950"/>
          <p14:tracePt t="179199" x="4984750" y="736600"/>
          <p14:tracePt t="179296" x="4978400" y="736600"/>
          <p14:tracePt t="179304" x="4972050" y="736600"/>
          <p14:tracePt t="179316" x="4965700" y="736600"/>
          <p14:tracePt t="179332" x="4946650" y="736600"/>
          <p14:tracePt t="179456" x="4940300" y="736600"/>
          <p14:tracePt t="179612" x="4959350" y="736600"/>
          <p14:tracePt t="179621" x="4972050" y="736600"/>
          <p14:tracePt t="179628" x="4991100" y="736600"/>
          <p14:tracePt t="179637" x="5016500" y="736600"/>
          <p14:tracePt t="179649" x="5041900" y="736600"/>
          <p14:tracePt t="179666" x="5111750" y="736600"/>
          <p14:tracePt t="179682" x="5137150" y="736600"/>
          <p14:tracePt t="179699" x="5168900" y="730250"/>
          <p14:tracePt t="179716" x="5187950" y="730250"/>
          <p14:tracePt t="179732" x="5213350" y="730250"/>
          <p14:tracePt t="179749" x="5295900" y="711200"/>
          <p14:tracePt t="179765" x="5435600" y="685800"/>
          <p14:tracePt t="179782" x="5594350" y="673100"/>
          <p14:tracePt t="179799" x="5721350" y="666750"/>
          <p14:tracePt t="179815" x="5778500" y="660400"/>
          <p14:tracePt t="179832" x="5803900" y="673100"/>
          <p14:tracePt t="179849" x="5835650" y="698500"/>
          <p14:tracePt t="179865" x="5943600" y="736600"/>
          <p14:tracePt t="179882" x="6096000" y="762000"/>
          <p14:tracePt t="179899" x="6229350" y="774700"/>
          <p14:tracePt t="179915" x="6292850" y="774700"/>
          <p14:tracePt t="179932" x="6299200" y="774700"/>
          <p14:tracePt t="179974" x="6299200" y="781050"/>
          <p14:tracePt t="180023" x="6299200" y="787400"/>
          <p14:tracePt t="180034" x="6292850" y="793750"/>
          <p14:tracePt t="180043" x="6286500" y="800100"/>
          <p14:tracePt t="180051" x="6273800" y="812800"/>
          <p14:tracePt t="180065" x="6223000" y="844550"/>
          <p14:tracePt t="180082" x="6146800" y="876300"/>
          <p14:tracePt t="180099" x="6102350" y="908050"/>
          <p14:tracePt t="180115" x="6076950" y="927100"/>
          <p14:tracePt t="180132" x="6057900" y="946150"/>
          <p14:tracePt t="180149" x="6038850" y="971550"/>
          <p14:tracePt t="180165" x="6007100" y="996950"/>
          <p14:tracePt t="180182" x="5867400" y="1117600"/>
          <p14:tracePt t="180199" x="5740400" y="1225550"/>
          <p14:tracePt t="180215" x="5626100" y="1301750"/>
          <p14:tracePt t="180232" x="5511800" y="1390650"/>
          <p14:tracePt t="180249" x="5391150" y="1498600"/>
          <p14:tracePt t="180265" x="5245100" y="1663700"/>
          <p14:tracePt t="180282" x="5099050" y="1803400"/>
          <p14:tracePt t="180299" x="4965700" y="1993900"/>
          <p14:tracePt t="180315" x="4895850" y="2108200"/>
          <p14:tracePt t="180332" x="4864100" y="2203450"/>
          <p14:tracePt t="180348" x="4832350" y="2279650"/>
          <p14:tracePt t="180365" x="4794250" y="2387600"/>
          <p14:tracePt t="180382" x="4705350" y="2514600"/>
          <p14:tracePt t="180399" x="4591050" y="2667000"/>
          <p14:tracePt t="180415" x="4470400" y="2800350"/>
          <p14:tracePt t="180432" x="4356100" y="2908300"/>
          <p14:tracePt t="180449" x="4222750" y="3041650"/>
          <p14:tracePt t="180465" x="4197350" y="3073400"/>
          <p14:tracePt t="180482" x="4171950" y="3105150"/>
          <p14:tracePt t="180499" x="4165600" y="3130550"/>
          <p14:tracePt t="180515" x="4159250" y="3162300"/>
          <p14:tracePt t="180532" x="4152900" y="3213100"/>
          <p14:tracePt t="180548" x="4089400" y="3378200"/>
          <p14:tracePt t="180566" x="4006850" y="3530600"/>
          <p14:tracePt t="180582" x="3905250" y="3670300"/>
          <p14:tracePt t="180598" x="3797300" y="3797300"/>
          <p14:tracePt t="180615" x="3714750" y="3860800"/>
          <p14:tracePt t="180632" x="3676650" y="3886200"/>
          <p14:tracePt t="180648" x="3638550" y="3911600"/>
          <p14:tracePt t="180665" x="3581400" y="3917950"/>
          <p14:tracePt t="180682" x="3549650" y="3924300"/>
          <p14:tracePt t="180699" x="3517900" y="3930650"/>
          <p14:tracePt t="180715" x="3511550" y="3937000"/>
          <p14:tracePt t="180732" x="3505200" y="3937000"/>
          <p14:tracePt t="180769" x="3498850" y="3937000"/>
          <p14:tracePt t="180782" x="3492500" y="3943350"/>
          <p14:tracePt t="180798" x="3467100" y="3962400"/>
          <p14:tracePt t="180815" x="3441700" y="3975100"/>
          <p14:tracePt t="180832" x="3441700" y="3981450"/>
          <p14:tracePt t="180975" x="3448050" y="3981450"/>
          <p14:tracePt t="180990" x="3454400" y="3981450"/>
          <p14:tracePt t="180998" x="3467100" y="3981450"/>
          <p14:tracePt t="181011" x="3473450" y="3981450"/>
          <p14:tracePt t="181104" x="3479800" y="3981450"/>
          <p14:tracePt t="181110" x="3505200" y="3968750"/>
          <p14:tracePt t="181120" x="3536950" y="3956050"/>
          <p14:tracePt t="181132" x="3568700" y="3937000"/>
          <p14:tracePt t="181148" x="3613150" y="3911600"/>
          <p14:tracePt t="181165" x="3638550" y="3892550"/>
          <p14:tracePt t="181182" x="3644900" y="3892550"/>
          <p14:tracePt t="181220" x="3663950" y="3892550"/>
          <p14:tracePt t="181229" x="3695700" y="3892550"/>
          <p14:tracePt t="181237" x="3708400" y="3892550"/>
          <p14:tracePt t="181248" x="3727450" y="3886200"/>
          <p14:tracePt t="181265" x="3752850" y="3873500"/>
          <p14:tracePt t="181281" x="3771900" y="3867150"/>
          <p14:tracePt t="181372" x="3778250" y="3867150"/>
          <p14:tracePt t="181384" x="3784600" y="3860800"/>
          <p14:tracePt t="181392" x="3790950" y="3860800"/>
          <p14:tracePt t="181647" x="3797300" y="3860800"/>
          <p14:tracePt t="181766" x="3803650" y="3860800"/>
          <p14:tracePt t="181778" x="3810000" y="3860800"/>
          <p14:tracePt t="181787" x="3816350" y="3860800"/>
          <p14:tracePt t="181884" x="3822700" y="3860800"/>
          <p14:tracePt t="181892" x="3835400" y="3860800"/>
          <p14:tracePt t="181901" x="3841750" y="3860800"/>
          <p14:tracePt t="181914" x="3854450" y="3860800"/>
          <p14:tracePt t="181931" x="3879850" y="3860800"/>
          <p14:tracePt t="182002" x="3886200" y="3860800"/>
          <p14:tracePt t="182009" x="3898900" y="3860800"/>
          <p14:tracePt t="182017" x="3911600" y="3860800"/>
          <p14:tracePt t="182032" x="3917950" y="3860800"/>
          <p14:tracePt t="182048" x="3924300" y="3860800"/>
          <p14:tracePt t="182064" x="3930650" y="3860800"/>
          <p14:tracePt t="182173" x="3937000" y="3860800"/>
          <p14:tracePt t="182180" x="3949700" y="3860800"/>
          <p14:tracePt t="182188" x="3962400" y="3860800"/>
          <p14:tracePt t="182198" x="3975100" y="3860800"/>
          <p14:tracePt t="182326" x="3987800" y="3867150"/>
          <p14:tracePt t="182340" x="3994150" y="3867150"/>
          <p14:tracePt t="182344" x="4000500" y="3867150"/>
          <p14:tracePt t="182466" x="4006850" y="3867150"/>
          <p14:tracePt t="182580" x="4013200" y="3873500"/>
          <p14:tracePt t="182642" x="4019550" y="3873500"/>
          <p14:tracePt t="182655" x="4025900" y="3873500"/>
          <p14:tracePt t="182660" x="4032250" y="3873500"/>
          <p14:tracePt t="182669" x="4038600" y="3879850"/>
          <p14:tracePt t="182746" x="4051300" y="3879850"/>
          <p14:tracePt t="182759" x="4064000" y="3879850"/>
          <p14:tracePt t="182766" x="4076700" y="3886200"/>
          <p14:tracePt t="182781" x="4089400" y="3886200"/>
          <p14:tracePt t="182797" x="4114800" y="3886200"/>
          <p14:tracePt t="182814" x="4133850" y="3886200"/>
          <p14:tracePt t="182831" x="4152900" y="3886200"/>
          <p14:tracePt t="182922" x="4165600" y="3886200"/>
          <p14:tracePt t="182930" x="4184650" y="3886200"/>
          <p14:tracePt t="182938" x="4203700" y="3886200"/>
          <p14:tracePt t="182947" x="4229100" y="3886200"/>
          <p14:tracePt t="182964" x="4241800" y="3886200"/>
          <p14:tracePt t="182981" x="4248150" y="3886200"/>
          <p14:tracePt t="182997" x="4254500" y="3886200"/>
          <p14:tracePt t="183020" x="4260850" y="3886200"/>
          <p14:tracePt t="183031" x="4273550" y="3886200"/>
          <p14:tracePt t="183047" x="4298950" y="3886200"/>
          <p14:tracePt t="183064" x="4330700" y="3886200"/>
          <p14:tracePt t="183081" x="4356100" y="3892550"/>
          <p14:tracePt t="183097" x="4387850" y="3898900"/>
          <p14:tracePt t="183114" x="4425950" y="3898900"/>
          <p14:tracePt t="183131" x="4432300" y="3905250"/>
          <p14:tracePt t="183147" x="4445000" y="3905250"/>
          <p14:tracePt t="183164" x="4470400" y="3905250"/>
          <p14:tracePt t="183181" x="4495800" y="3905250"/>
          <p14:tracePt t="183197" x="4521200" y="3905250"/>
          <p14:tracePt t="183214" x="4546600" y="3917950"/>
          <p14:tracePt t="183231" x="4572000" y="3930650"/>
          <p14:tracePt t="183247" x="4572000" y="3937000"/>
          <p14:tracePt t="183264" x="4578350" y="3937000"/>
          <p14:tracePt t="183281" x="4584700" y="3943350"/>
          <p14:tracePt t="183314" x="4591050" y="3943350"/>
          <p14:tracePt t="183330" x="4597400" y="3949700"/>
          <p14:tracePt t="183347" x="4610100" y="3962400"/>
          <p14:tracePt t="183364" x="4635500" y="3981450"/>
          <p14:tracePt t="183364" x="4648200" y="3994150"/>
          <p14:tracePt t="183381" x="4660900" y="4019550"/>
          <p14:tracePt t="183397" x="4660900" y="4038600"/>
          <p14:tracePt t="183414" x="4667250" y="4044950"/>
          <p14:tracePt t="183430" x="4667250" y="4051300"/>
          <p14:tracePt t="183447" x="4673600" y="4051300"/>
          <p14:tracePt t="183464" x="4673600" y="4057650"/>
          <p14:tracePt t="183481" x="4673600" y="4064000"/>
          <p14:tracePt t="183533" x="4679950" y="4064000"/>
          <p14:tracePt t="185125" x="4673600" y="4057650"/>
          <p14:tracePt t="185148" x="4667250" y="4051300"/>
          <p14:tracePt t="185160" x="4667250" y="4044950"/>
          <p14:tracePt t="185169" x="4667250" y="4038600"/>
          <p14:tracePt t="185180" x="4660900" y="4032250"/>
          <p14:tracePt t="185196" x="4648200" y="4006850"/>
          <p14:tracePt t="185213" x="4635500" y="3987800"/>
          <p14:tracePt t="185230" x="4635500" y="3981450"/>
          <p14:tracePt t="185246" x="4629150" y="3975100"/>
          <p14:tracePt t="185263" x="4622800" y="3962400"/>
          <p14:tracePt t="185280" x="4622800" y="3949700"/>
          <p14:tracePt t="185296" x="4616450" y="3949700"/>
          <p14:tracePt t="185364" x="4616450" y="3943350"/>
          <p14:tracePt t="185677" x="4622800" y="3937000"/>
          <p14:tracePt t="185689" x="4622800" y="3930650"/>
          <p14:tracePt t="185734" x="4629150" y="3930650"/>
          <p14:tracePt t="185759" x="4635500" y="3930650"/>
          <p14:tracePt t="188187" x="4641850" y="3930650"/>
          <p14:tracePt t="188199" x="4648200" y="3930650"/>
          <p14:tracePt t="188764" x="4654550" y="3930650"/>
          <p14:tracePt t="188784" x="4660900" y="3930650"/>
          <p14:tracePt t="191855" x="4660900" y="3924300"/>
          <p14:tracePt t="191866" x="4648200" y="3917950"/>
          <p14:tracePt t="191978" x="4641850" y="3911600"/>
          <p14:tracePt t="191986" x="4629150" y="3905250"/>
          <p14:tracePt t="191994" x="4622800" y="3905250"/>
          <p14:tracePt t="192010" x="4610100" y="3898900"/>
          <p14:tracePt t="192027" x="4597400" y="3898900"/>
          <p14:tracePt t="193093" x="4603750" y="3898900"/>
          <p14:tracePt t="193104" x="4610100" y="3898900"/>
          <p14:tracePt t="193330" x="4610100" y="3905250"/>
          <p14:tracePt t="193607" x="4616450" y="3905250"/>
          <p14:tracePt t="195970" x="4622800" y="3905250"/>
          <p14:tracePt t="195983" x="4629150" y="3905250"/>
          <p14:tracePt t="197242" x="4635500" y="3905250"/>
          <p14:tracePt t="198213" x="4641850" y="3905250"/>
          <p14:tracePt t="198258" x="4648200" y="3905250"/>
          <p14:tracePt t="198274" x="4654550" y="3905250"/>
          <p14:tracePt t="198282" x="4660900" y="3905250"/>
          <p14:tracePt t="198299" x="4667250" y="3905250"/>
          <p14:tracePt t="198307" x="4673600" y="3905250"/>
          <p14:tracePt t="198324" x="4679950" y="3905250"/>
          <p14:tracePt t="198439" x="4692650" y="3905250"/>
          <p14:tracePt t="198476" x="4692650" y="3911600"/>
          <p14:tracePt t="198550" x="4699000" y="3911600"/>
          <p14:tracePt t="198563" x="4711700" y="3917950"/>
          <p14:tracePt t="198579" x="4718050" y="3917950"/>
          <p14:tracePt t="198653" x="4724400" y="3917950"/>
          <p14:tracePt t="198669" x="4730750" y="3917950"/>
          <p14:tracePt t="198676" x="4737100" y="3917950"/>
          <p14:tracePt t="198690" x="4743450" y="3917950"/>
          <p14:tracePt t="198707" x="4749800" y="3924300"/>
          <p14:tracePt t="198724" x="4775200" y="3930650"/>
          <p14:tracePt t="198740" x="4794250" y="3937000"/>
          <p14:tracePt t="198757" x="4800600" y="3937000"/>
          <p14:tracePt t="198793" x="4806950" y="3937000"/>
          <p14:tracePt t="198820" x="4813300" y="3937000"/>
          <p14:tracePt t="198840" x="4819650" y="3943350"/>
          <p14:tracePt t="198864" x="4826000" y="3943350"/>
          <p14:tracePt t="198871" x="4838700" y="3943350"/>
          <p14:tracePt t="198879" x="4845050" y="3943350"/>
          <p14:tracePt t="198906" x="4851400" y="3943350"/>
          <p14:tracePt t="198956" x="4857750" y="3943350"/>
          <p14:tracePt t="198964" x="4864100" y="3943350"/>
          <p14:tracePt t="198973" x="4876800" y="3943350"/>
          <p14:tracePt t="198990" x="4902200" y="3943350"/>
          <p14:tracePt t="199007" x="4914900" y="3943350"/>
          <p14:tracePt t="199023" x="4927600" y="3943350"/>
          <p14:tracePt t="199057" x="4946650" y="3943350"/>
          <p14:tracePt t="199073" x="4959350" y="3943350"/>
          <p14:tracePt t="199090" x="4972050" y="3943350"/>
          <p14:tracePt t="199107" x="4997450" y="3943350"/>
          <p14:tracePt t="199123" x="5016500" y="3949700"/>
          <p14:tracePt t="199140" x="5029200" y="3949700"/>
          <p14:tracePt t="199157" x="5035550" y="3949700"/>
          <p14:tracePt t="199173" x="5048250" y="3949700"/>
          <p14:tracePt t="199190" x="5067300" y="3949700"/>
          <p14:tracePt t="199207" x="5086350" y="3956050"/>
          <p14:tracePt t="199223" x="5111750" y="3962400"/>
          <p14:tracePt t="199240" x="5137150" y="3968750"/>
          <p14:tracePt t="199257" x="5149850" y="3975100"/>
          <p14:tracePt t="199273" x="5175250" y="3981450"/>
          <p14:tracePt t="199290" x="5187950" y="3987800"/>
          <p14:tracePt t="199307" x="5207000" y="3994150"/>
          <p14:tracePt t="199323" x="5226050" y="3994150"/>
          <p14:tracePt t="199340" x="5264150" y="4000500"/>
          <p14:tracePt t="199357" x="5283200" y="4000500"/>
          <p14:tracePt t="199373" x="5308600" y="4006850"/>
          <p14:tracePt t="199390" x="5327650" y="4006850"/>
          <p14:tracePt t="199407" x="5353050" y="4013200"/>
          <p14:tracePt t="199423" x="5378450" y="4013200"/>
          <p14:tracePt t="199440" x="5416550" y="4019550"/>
          <p14:tracePt t="199456" x="5435600" y="4019550"/>
          <p14:tracePt t="199473" x="5454650" y="4019550"/>
          <p14:tracePt t="199522" x="5461000" y="4019550"/>
          <p14:tracePt t="199530" x="5467350" y="4019550"/>
          <p14:tracePt t="199540" x="5473700" y="4025900"/>
          <p14:tracePt t="199556" x="5499100" y="4032250"/>
          <p14:tracePt t="199573" x="5518150" y="4038600"/>
          <p14:tracePt t="199590" x="5530850" y="4038600"/>
          <p14:tracePt t="199607" x="5549900" y="4044950"/>
          <p14:tracePt t="199623" x="5575300" y="4051300"/>
          <p14:tracePt t="199640" x="5613400" y="4064000"/>
          <p14:tracePt t="199656" x="5638800" y="4076700"/>
          <p14:tracePt t="199673" x="5664200" y="4089400"/>
          <p14:tracePt t="199690" x="5689600" y="4102100"/>
          <p14:tracePt t="199706" x="5727700" y="4114800"/>
          <p14:tracePt t="199723" x="5746750" y="4121150"/>
          <p14:tracePt t="199740" x="5765800" y="4127500"/>
          <p14:tracePt t="199756" x="5791200" y="4133850"/>
          <p14:tracePt t="199773" x="5829300" y="4146550"/>
          <p14:tracePt t="199790" x="5854700" y="4152900"/>
          <p14:tracePt t="199806" x="5880100" y="4165600"/>
          <p14:tracePt t="199823" x="5905500" y="4171950"/>
          <p14:tracePt t="199840" x="5924550" y="4178300"/>
          <p14:tracePt t="199856" x="5943600" y="4184650"/>
          <p14:tracePt t="199873" x="5969000" y="4197350"/>
          <p14:tracePt t="199890" x="5994400" y="4203700"/>
          <p14:tracePt t="199906" x="6032500" y="4222750"/>
          <p14:tracePt t="199923" x="6057900" y="4229100"/>
          <p14:tracePt t="199940" x="6083300" y="4235450"/>
          <p14:tracePt t="199956" x="6096000" y="4241800"/>
          <p14:tracePt t="199973" x="6108700" y="4241800"/>
          <p14:tracePt t="199990" x="6121400" y="4248150"/>
          <p14:tracePt t="200006" x="6140450" y="4254500"/>
          <p14:tracePt t="200023" x="6165850" y="4267200"/>
          <p14:tracePt t="200040" x="6191250" y="4279900"/>
          <p14:tracePt t="200056" x="6216650" y="4286250"/>
          <p14:tracePt t="200073" x="6242050" y="4292600"/>
          <p14:tracePt t="200090" x="6261100" y="4292600"/>
          <p14:tracePt t="200123" x="6267450" y="4298950"/>
          <p14:tracePt t="200140" x="6280150" y="4305300"/>
          <p14:tracePt t="200156" x="6299200" y="4318000"/>
          <p14:tracePt t="200173" x="6318250" y="4324350"/>
          <p14:tracePt t="200190" x="6330950" y="4330700"/>
          <p14:tracePt t="200207" x="6343650" y="4330700"/>
          <p14:tracePt t="200246" x="6350000" y="4337050"/>
          <p14:tracePt t="200256" x="6356350" y="4337050"/>
          <p14:tracePt t="200273" x="6362700" y="4343400"/>
          <p14:tracePt t="200289" x="6375400" y="4349750"/>
          <p14:tracePt t="200306" x="6394450" y="4362450"/>
          <p14:tracePt t="200323" x="6419850" y="4375150"/>
          <p14:tracePt t="200339" x="6438900" y="4387850"/>
          <p14:tracePt t="200356" x="6457950" y="4406900"/>
          <p14:tracePt t="200373" x="6477000" y="4419600"/>
          <p14:tracePt t="200390" x="6502400" y="4432300"/>
          <p14:tracePt t="200406" x="6521450" y="4438650"/>
          <p14:tracePt t="200423" x="6546850" y="4445000"/>
          <p14:tracePt t="200439" x="6572250" y="4464050"/>
          <p14:tracePt t="200456" x="6597650" y="4476750"/>
          <p14:tracePt t="200473" x="6616700" y="4483100"/>
          <p14:tracePt t="200490" x="6623050" y="4483100"/>
          <p14:tracePt t="200506" x="6635750" y="4489450"/>
          <p14:tracePt t="200523" x="6648450" y="4502150"/>
          <p14:tracePt t="200540" x="6667500" y="4514850"/>
          <p14:tracePt t="200556" x="6692900" y="4533900"/>
          <p14:tracePt t="200573" x="6711950" y="4546600"/>
          <p14:tracePt t="200589" x="6737350" y="4572000"/>
          <p14:tracePt t="200606" x="6756400" y="4591050"/>
          <p14:tracePt t="200623" x="6769100" y="4603750"/>
          <p14:tracePt t="200639" x="6781800" y="4616450"/>
          <p14:tracePt t="200656" x="6807200" y="4641850"/>
          <p14:tracePt t="200673" x="6832600" y="4673600"/>
          <p14:tracePt t="200689" x="6858000" y="4699000"/>
          <p14:tracePt t="200706" x="6877050" y="4724400"/>
          <p14:tracePt t="200723" x="6889750" y="4743450"/>
          <p14:tracePt t="200739" x="6902450" y="4762500"/>
          <p14:tracePt t="200756" x="6915150" y="4768850"/>
          <p14:tracePt t="200773" x="6921500" y="4775200"/>
          <p14:tracePt t="200789" x="6927850" y="4787900"/>
          <p14:tracePt t="200806" x="6953250" y="4813300"/>
          <p14:tracePt t="200823" x="6978650" y="4838700"/>
          <p14:tracePt t="200839" x="6985000" y="4851400"/>
          <p14:tracePt t="200856" x="6997700" y="4870450"/>
          <p14:tracePt t="200873" x="7010400" y="4876800"/>
          <p14:tracePt t="200889" x="7016750" y="4883150"/>
          <p14:tracePt t="200906" x="7023100" y="4895850"/>
          <p14:tracePt t="200923" x="7023100" y="4908550"/>
          <p14:tracePt t="200939" x="7042150" y="4927600"/>
          <p14:tracePt t="200956" x="7067550" y="4959350"/>
          <p14:tracePt t="200973" x="7080250" y="4972050"/>
          <p14:tracePt t="200989" x="7080250" y="4984750"/>
          <p14:tracePt t="201006" x="7086600" y="4997450"/>
          <p14:tracePt t="201064" x="7092950" y="5003800"/>
          <p14:tracePt t="201073" x="7092950" y="5016500"/>
          <p14:tracePt t="201081" x="7099300" y="5029200"/>
          <p14:tracePt t="201089" x="7105650" y="5041900"/>
          <p14:tracePt t="201106" x="7112000" y="5054600"/>
          <p14:tracePt t="201122" x="7112000" y="5060950"/>
          <p14:tracePt t="201154" x="7118350" y="5060950"/>
          <p14:tracePt t="201166" x="7124700" y="5067300"/>
          <p14:tracePt t="201175" x="7124700" y="5080000"/>
          <p14:tracePt t="201189" x="7131050" y="5092700"/>
          <p14:tracePt t="201206" x="7143750" y="5130800"/>
          <p14:tracePt t="201222" x="7150100" y="5156200"/>
          <p14:tracePt t="201239" x="7156450" y="5168900"/>
          <p14:tracePt t="201300" x="7156450" y="5175250"/>
          <p14:tracePt t="201314" x="7156450" y="5181600"/>
          <p14:tracePt t="201324" x="7156450" y="5187950"/>
          <p14:tracePt t="201330" x="7156450" y="5194300"/>
          <p14:tracePt t="201339" x="7156450" y="5200650"/>
          <p14:tracePt t="201356" x="7156450" y="5207000"/>
          <p14:tracePt t="201372" x="7156450" y="5213350"/>
          <p14:tracePt t="201433" x="7156450" y="5219700"/>
          <p14:tracePt t="201445" x="7156450" y="5226050"/>
          <p14:tracePt t="201467" x="7156450" y="5232400"/>
          <p14:tracePt t="201474" x="7150100" y="5238750"/>
          <p14:tracePt t="201483" x="7150100" y="5245100"/>
          <p14:tracePt t="201671" x="7143750" y="5245100"/>
          <p14:tracePt t="201686" x="7143750" y="5251450"/>
          <p14:tracePt t="201694" x="7137400" y="5251450"/>
          <p14:tracePt t="201912" x="7131050" y="5251450"/>
          <p14:tracePt t="201926" x="7124700" y="5251450"/>
          <p14:tracePt t="201941" x="7118350" y="5251450"/>
          <p14:tracePt t="201948" x="7112000" y="5251450"/>
          <p14:tracePt t="201956" x="7105650" y="5251450"/>
          <p14:tracePt t="201972" x="7080250" y="5251450"/>
          <p14:tracePt t="201989" x="7010400" y="5251450"/>
          <p14:tracePt t="202005" x="6908800" y="5257800"/>
          <p14:tracePt t="202022" x="6788150" y="5270500"/>
          <p14:tracePt t="202039" x="6699250" y="5276850"/>
          <p14:tracePt t="202056" x="6667500" y="5283200"/>
          <p14:tracePt t="202072" x="6604000" y="5295900"/>
          <p14:tracePt t="202089" x="6483350" y="5314950"/>
          <p14:tracePt t="202106" x="6337300" y="5346700"/>
          <p14:tracePt t="202122" x="6108700" y="5384800"/>
          <p14:tracePt t="202139" x="5899150" y="5429250"/>
          <p14:tracePt t="202155" x="5765800" y="5454650"/>
          <p14:tracePt t="202172" x="5657850" y="5492750"/>
          <p14:tracePt t="202189" x="5549900" y="5518150"/>
          <p14:tracePt t="202206" x="5410200" y="5537200"/>
          <p14:tracePt t="202222" x="5067300" y="5562600"/>
          <p14:tracePt t="202239" x="4806950" y="5594350"/>
          <p14:tracePt t="202255" x="4616450" y="5632450"/>
          <p14:tracePt t="202272" x="4470400" y="5670550"/>
          <p14:tracePt t="202289" x="4324350" y="5708650"/>
          <p14:tracePt t="202305" x="4178300" y="5746750"/>
          <p14:tracePt t="202322" x="3848100" y="5759450"/>
          <p14:tracePt t="202339" x="3454400" y="5772150"/>
          <p14:tracePt t="202355" x="3054350" y="5753100"/>
          <p14:tracePt t="202372" x="2863850" y="5753100"/>
          <p14:tracePt t="202389" x="2819400" y="5753100"/>
          <p14:tracePt t="202422" x="2813050" y="5753100"/>
          <p14:tracePt t="202439" x="2768600" y="5734050"/>
          <p14:tracePt t="202455" x="2647950" y="5689600"/>
          <p14:tracePt t="202472" x="2400300" y="5626100"/>
          <p14:tracePt t="202489" x="2089150" y="5568950"/>
          <p14:tracePt t="202505" x="1885950" y="5543550"/>
          <p14:tracePt t="202522" x="1784350" y="5549900"/>
          <p14:tracePt t="202538" x="1758950" y="5562600"/>
          <p14:tracePt t="202555" x="1733550" y="5568950"/>
          <p14:tracePt t="202572" x="1695450" y="5568950"/>
          <p14:tracePt t="202588" x="1593850" y="5568950"/>
          <p14:tracePt t="202605" x="1428750" y="5568950"/>
          <p14:tracePt t="202622" x="1270000" y="5549900"/>
          <p14:tracePt t="202639" x="1130300" y="5530850"/>
          <p14:tracePt t="202655" x="946150" y="5543550"/>
          <p14:tracePt t="202672" x="895350" y="5568950"/>
          <p14:tracePt t="202689" x="876300" y="5575300"/>
          <p14:tracePt t="202705" x="863600" y="5575300"/>
          <p14:tracePt t="202722" x="838200" y="5575300"/>
          <p14:tracePt t="202738" x="793750" y="5575300"/>
          <p14:tracePt t="202755" x="736600" y="5549900"/>
          <p14:tracePt t="202772" x="711200" y="5530850"/>
          <p14:tracePt t="202788" x="704850" y="5530850"/>
          <p14:tracePt t="202851" x="698500" y="5530850"/>
          <p14:tracePt t="202861" x="685800" y="5530850"/>
          <p14:tracePt t="202869" x="679450" y="5530850"/>
          <p14:tracePt t="202877" x="673100" y="5530850"/>
          <p14:tracePt t="203390" x="679450" y="5530850"/>
          <p14:tracePt t="203452" x="679450" y="5524500"/>
          <p14:tracePt t="203466" x="679450" y="5518150"/>
          <p14:tracePt t="203474" x="685800" y="5511800"/>
          <p14:tracePt t="203544" x="692150" y="5505450"/>
          <p14:tracePt t="203557" x="698500" y="5499100"/>
          <p14:tracePt t="203564" x="704850" y="5499100"/>
          <p14:tracePt t="203572" x="711200" y="5499100"/>
          <p14:tracePt t="203588" x="717550" y="5492750"/>
          <p14:tracePt t="203681" x="717550" y="5486400"/>
          <p14:tracePt t="203693" x="723900" y="5480050"/>
          <p14:tracePt t="203700" x="730250" y="5480050"/>
          <p14:tracePt t="203709" x="736600" y="5473700"/>
          <p14:tracePt t="203721" x="742950" y="5467350"/>
          <p14:tracePt t="203738" x="755650" y="5461000"/>
          <p14:tracePt t="203786" x="755650" y="5454650"/>
          <p14:tracePt t="203885" x="762000" y="5454650"/>
          <p14:tracePt t="203999" x="768350" y="5448300"/>
          <p14:tracePt t="204012" x="774700" y="5448300"/>
          <p14:tracePt t="204026" x="781050" y="5448300"/>
          <p14:tracePt t="204094" x="787400" y="5441950"/>
          <p14:tracePt t="204107" x="800100" y="5441950"/>
          <p14:tracePt t="204114" x="800100" y="5435600"/>
          <p14:tracePt t="204122" x="806450" y="5435600"/>
          <p14:tracePt t="204138" x="812800" y="5435600"/>
          <p14:tracePt t="204381" x="819150" y="5429250"/>
          <p14:tracePt t="204393" x="825500" y="5429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414BD6F9-36F3-4B0B-B945-48E0CA346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1504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2291" name="Text Box 5">
            <a:extLst>
              <a:ext uri="{FF2B5EF4-FFF2-40B4-BE49-F238E27FC236}">
                <a16:creationId xmlns:a16="http://schemas.microsoft.com/office/drawing/2014/main" id="{E29BD28B-D110-41DB-8D09-811A3D4B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730250"/>
            <a:ext cx="46672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/>
              <a:t>GANHO  DE  UM  SISTEMA  DE  CONTROLE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sp>
        <p:nvSpPr>
          <p:cNvPr id="12292" name="Text Box 6">
            <a:extLst>
              <a:ext uri="{FF2B5EF4-FFF2-40B4-BE49-F238E27FC236}">
                <a16:creationId xmlns:a16="http://schemas.microsoft.com/office/drawing/2014/main" id="{3626C152-F381-4A9F-81CB-4CC0A828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773238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200" b="1"/>
              <a:t>GANHO</a:t>
            </a:r>
            <a:r>
              <a:rPr lang="pt-BR" altLang="pt-BR" sz="1400"/>
              <a:t>   </a:t>
            </a:r>
            <a:r>
              <a:rPr lang="pt-BR" altLang="pt-BR" sz="1800"/>
              <a:t>=</a:t>
            </a:r>
          </a:p>
        </p:txBody>
      </p:sp>
      <p:sp>
        <p:nvSpPr>
          <p:cNvPr id="12293" name="Text Box 7">
            <a:extLst>
              <a:ext uri="{FF2B5EF4-FFF2-40B4-BE49-F238E27FC236}">
                <a16:creationId xmlns:a16="http://schemas.microsoft.com/office/drawing/2014/main" id="{B09830DA-CBF2-409E-8CF2-2B4030DAD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700213"/>
            <a:ext cx="10715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b="1"/>
              <a:t>CORREÇÃO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    </a:t>
            </a:r>
            <a:r>
              <a:rPr lang="pt-BR" altLang="pt-BR" sz="1200" b="1"/>
              <a:t>ERRO</a:t>
            </a:r>
          </a:p>
        </p:txBody>
      </p:sp>
      <p:grpSp>
        <p:nvGrpSpPr>
          <p:cNvPr id="12294" name="Group 16">
            <a:extLst>
              <a:ext uri="{FF2B5EF4-FFF2-40B4-BE49-F238E27FC236}">
                <a16:creationId xmlns:a16="http://schemas.microsoft.com/office/drawing/2014/main" id="{19F0BBFA-74F8-43FF-A8A9-C9087A58B46E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5507038"/>
            <a:ext cx="2628900" cy="646112"/>
            <a:chOff x="1973" y="2750"/>
            <a:chExt cx="1656" cy="407"/>
          </a:xfrm>
        </p:grpSpPr>
        <p:sp>
          <p:nvSpPr>
            <p:cNvPr id="12299" name="Text Box 11">
              <a:extLst>
                <a:ext uri="{FF2B5EF4-FFF2-40B4-BE49-F238E27FC236}">
                  <a16:creationId xmlns:a16="http://schemas.microsoft.com/office/drawing/2014/main" id="{54D3BE76-4B96-4F5F-B1EC-D77DA641E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2845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1400" b="1"/>
                <a:t>GANHO</a:t>
              </a:r>
              <a:r>
                <a:rPr lang="pt-BR" altLang="pt-BR" sz="1800" b="1"/>
                <a:t> =</a:t>
              </a:r>
            </a:p>
          </p:txBody>
        </p:sp>
        <p:sp>
          <p:nvSpPr>
            <p:cNvPr id="12300" name="Text Box 12">
              <a:extLst>
                <a:ext uri="{FF2B5EF4-FFF2-40B4-BE49-F238E27FC236}">
                  <a16:creationId xmlns:a16="http://schemas.microsoft.com/office/drawing/2014/main" id="{1AA20E41-2049-4CAB-957C-925935865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" y="2750"/>
              <a:ext cx="33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 b="1"/>
                <a:t>- </a:t>
              </a:r>
              <a:r>
                <a:rPr lang="pt-BR" altLang="pt-BR" sz="1400" b="1"/>
                <a:t>50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800" b="1"/>
                <a:t> </a:t>
              </a:r>
              <a:r>
                <a:rPr lang="pt-BR" altLang="pt-BR" sz="1400" b="1"/>
                <a:t>25</a:t>
              </a:r>
            </a:p>
          </p:txBody>
        </p:sp>
        <p:sp>
          <p:nvSpPr>
            <p:cNvPr id="12301" name="Line 14">
              <a:extLst>
                <a:ext uri="{FF2B5EF4-FFF2-40B4-BE49-F238E27FC236}">
                  <a16:creationId xmlns:a16="http://schemas.microsoft.com/office/drawing/2014/main" id="{34DD67ED-4408-4BD1-BDC3-C2CAABD2A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2961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02" name="Text Box 15">
              <a:extLst>
                <a:ext uri="{FF2B5EF4-FFF2-40B4-BE49-F238E27FC236}">
                  <a16:creationId xmlns:a16="http://schemas.microsoft.com/office/drawing/2014/main" id="{784253B5-295F-4CAD-9B26-C11714D5D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1" y="2843"/>
              <a:ext cx="4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t-BR" altLang="pt-BR" sz="1800" b="1"/>
                <a:t>= - </a:t>
              </a:r>
              <a:r>
                <a:rPr lang="pt-BR" altLang="pt-BR" sz="1400" b="1"/>
                <a:t>2</a:t>
              </a:r>
            </a:p>
          </p:txBody>
        </p:sp>
      </p:grpSp>
      <p:sp>
        <p:nvSpPr>
          <p:cNvPr id="12295" name="Text Box 17">
            <a:extLst>
              <a:ext uri="{FF2B5EF4-FFF2-40B4-BE49-F238E27FC236}">
                <a16:creationId xmlns:a16="http://schemas.microsoft.com/office/drawing/2014/main" id="{114D1C8E-5011-4CA0-BAB4-31A41A75C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636838"/>
            <a:ext cx="5616575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               </a:t>
            </a:r>
            <a:r>
              <a:rPr lang="pt-BR" altLang="pt-BR" sz="1400" b="1"/>
              <a:t>EXEMPLO DA TRANSFUSÃO DE SANGUE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PRESSÃO BASAL= 100 mm Hg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PRESSÃO PÓS-TRANSFUSÃO = 175 mm Hg sem CONTROLE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PRESSÃO PÓS-TRANSFUSÃO = 125 mm Hg com  CONTROLE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CORREÇÃO = - 50 mm Hg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/>
              <a:t>ERRO = 125 – 100 =  25 mm Hg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 </a:t>
            </a:r>
          </a:p>
        </p:txBody>
      </p:sp>
      <p:sp>
        <p:nvSpPr>
          <p:cNvPr id="12296" name="Line 18">
            <a:extLst>
              <a:ext uri="{FF2B5EF4-FFF2-40B4-BE49-F238E27FC236}">
                <a16:creationId xmlns:a16="http://schemas.microsoft.com/office/drawing/2014/main" id="{74D74EC1-7E99-480C-BB67-DB8B94963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19891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7" name="Line 20">
            <a:extLst>
              <a:ext uri="{FF2B5EF4-FFF2-40B4-BE49-F238E27FC236}">
                <a16:creationId xmlns:a16="http://schemas.microsoft.com/office/drawing/2014/main" id="{41347E9C-EA31-4F75-B364-D2EF6B7B3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1979613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8" name="CaixaDeTexto 1">
            <a:extLst>
              <a:ext uri="{FF2B5EF4-FFF2-40B4-BE49-F238E27FC236}">
                <a16:creationId xmlns:a16="http://schemas.microsoft.com/office/drawing/2014/main" id="{A5100081-18B8-47C9-A5CB-BD9393A6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453188"/>
            <a:ext cx="125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 b="1" i="1"/>
              <a:t>Guyton 1986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pt-BR" sz="1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D065E39-313D-44FE-B4D3-FA748CFD5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72"/>
    </mc:Choice>
    <mc:Fallback xmlns="">
      <p:transition spd="slow" advTm="21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4" x="812800" y="5429250"/>
          <p14:tracePt t="653" x="806450" y="5429250"/>
          <p14:tracePt t="660" x="800100" y="5429250"/>
          <p14:tracePt t="677" x="793750" y="5429250"/>
          <p14:tracePt t="687" x="793750" y="5422900"/>
          <p14:tracePt t="698" x="787400" y="5422900"/>
          <p14:tracePt t="715" x="781050" y="5422900"/>
          <p14:tracePt t="731" x="774700" y="5422900"/>
          <p14:tracePt t="764" x="768350" y="5422900"/>
          <p14:tracePt t="776" x="762000" y="5416550"/>
          <p14:tracePt t="784" x="762000" y="5410200"/>
          <p14:tracePt t="798" x="755650" y="5397500"/>
          <p14:tracePt t="815" x="736600" y="5378450"/>
          <p14:tracePt t="831" x="704850" y="5346700"/>
          <p14:tracePt t="848" x="679450" y="5321300"/>
          <p14:tracePt t="865" x="654050" y="5283200"/>
          <p14:tracePt t="881" x="622300" y="5251450"/>
          <p14:tracePt t="898" x="596900" y="5219700"/>
          <p14:tracePt t="915" x="571500" y="5194300"/>
          <p14:tracePt t="931" x="565150" y="5156200"/>
          <p14:tracePt t="948" x="590550" y="5086350"/>
          <p14:tracePt t="965" x="628650" y="4972050"/>
          <p14:tracePt t="981" x="647700" y="4864100"/>
          <p14:tracePt t="998" x="647700" y="4775200"/>
          <p14:tracePt t="1015" x="615950" y="4692650"/>
          <p14:tracePt t="1031" x="571500" y="4603750"/>
          <p14:tracePt t="1048" x="514350" y="4464050"/>
          <p14:tracePt t="1064" x="463550" y="4279900"/>
          <p14:tracePt t="1081" x="444500" y="4140200"/>
          <p14:tracePt t="1098" x="444500" y="4133850"/>
          <p14:tracePt t="1137" x="425450" y="4127500"/>
          <p14:tracePt t="1144" x="412750" y="4121150"/>
          <p14:tracePt t="1150" x="400050" y="4114800"/>
          <p14:tracePt t="1164" x="393700" y="4108450"/>
          <p14:tracePt t="1714" x="400050" y="4108450"/>
          <p14:tracePt t="1720" x="412750" y="4102100"/>
          <p14:tracePt t="1731" x="419100" y="4095750"/>
          <p14:tracePt t="1834" x="425450" y="4089400"/>
          <p14:tracePt t="1842" x="438150" y="4070350"/>
          <p14:tracePt t="1850" x="450850" y="4051300"/>
          <p14:tracePt t="1864" x="469900" y="4032250"/>
          <p14:tracePt t="1881" x="514350" y="3981450"/>
          <p14:tracePt t="1898" x="546100" y="3962400"/>
          <p14:tracePt t="1914" x="558800" y="3949700"/>
          <p14:tracePt t="1986" x="565150" y="3943350"/>
          <p14:tracePt t="1994" x="577850" y="3924300"/>
          <p14:tracePt t="2003" x="590550" y="3911600"/>
          <p14:tracePt t="2014" x="609600" y="3898900"/>
          <p14:tracePt t="2031" x="622300" y="3873500"/>
          <p14:tracePt t="2047" x="628650" y="3829050"/>
          <p14:tracePt t="2064" x="641350" y="3803650"/>
          <p14:tracePt t="2081" x="647700" y="3790950"/>
          <p14:tracePt t="2097" x="660400" y="3790950"/>
          <p14:tracePt t="2170" x="660400" y="3784600"/>
          <p14:tracePt t="7332" x="654050" y="3784600"/>
          <p14:tracePt t="7340" x="641350" y="3784600"/>
          <p14:tracePt t="7349" x="628650" y="3784600"/>
          <p14:tracePt t="7362" x="615950" y="3784600"/>
          <p14:tracePt t="7402" x="609600" y="3784600"/>
          <p14:tracePt t="7418" x="596900" y="3784600"/>
          <p14:tracePt t="7426" x="584200" y="3790950"/>
          <p14:tracePt t="7434" x="571500" y="3790950"/>
          <p14:tracePt t="7445" x="558800" y="3797300"/>
          <p14:tracePt t="7462" x="533400" y="3803650"/>
          <p14:tracePt t="7478" x="501650" y="3810000"/>
          <p14:tracePt t="7495" x="476250" y="3816350"/>
          <p14:tracePt t="7512" x="469900" y="3816350"/>
          <p14:tracePt t="7640" x="469900" y="3810000"/>
          <p14:tracePt t="7648" x="469900" y="3803650"/>
          <p14:tracePt t="7656" x="469900" y="3790950"/>
          <p14:tracePt t="7664" x="469900" y="3784600"/>
          <p14:tracePt t="7678" x="476250" y="3778250"/>
          <p14:tracePt t="7695" x="495300" y="3759200"/>
          <p14:tracePt t="7711" x="539750" y="3657600"/>
          <p14:tracePt t="7728" x="565150" y="3625850"/>
          <p14:tracePt t="7745" x="596900" y="3600450"/>
          <p14:tracePt t="7761" x="622300" y="3575050"/>
          <p14:tracePt t="7778" x="685800" y="3543300"/>
          <p14:tracePt t="7795" x="774700" y="3492500"/>
          <p14:tracePt t="7811" x="838200" y="3460750"/>
          <p14:tracePt t="7828" x="869950" y="3435350"/>
          <p14:tracePt t="7845" x="882650" y="3416300"/>
          <p14:tracePt t="7861" x="908050" y="3390900"/>
          <p14:tracePt t="7878" x="965200" y="3340100"/>
          <p14:tracePt t="7895" x="1016000" y="3302000"/>
          <p14:tracePt t="7911" x="1060450" y="3276600"/>
          <p14:tracePt t="7928" x="1098550" y="3244850"/>
          <p14:tracePt t="7945" x="1123950" y="3219450"/>
          <p14:tracePt t="7962" x="1162050" y="3181350"/>
          <p14:tracePt t="7978" x="1187450" y="3149600"/>
          <p14:tracePt t="7995" x="1206500" y="3124200"/>
          <p14:tracePt t="8011" x="1231900" y="3098800"/>
          <p14:tracePt t="8028" x="1250950" y="3073400"/>
          <p14:tracePt t="8045" x="1257300" y="3048000"/>
          <p14:tracePt t="8061" x="1244600" y="3009900"/>
          <p14:tracePt t="8078" x="1231900" y="2997200"/>
          <p14:tracePt t="8095" x="1225550" y="2971800"/>
          <p14:tracePt t="8111" x="1219200" y="2940050"/>
          <p14:tracePt t="8128" x="1219200" y="2914650"/>
          <p14:tracePt t="8145" x="1219200" y="2901950"/>
          <p14:tracePt t="8660" x="1212850" y="2895600"/>
          <p14:tracePt t="8672" x="1206500" y="2889250"/>
          <p14:tracePt t="8680" x="1200150" y="2889250"/>
          <p14:tracePt t="8695" x="1200150" y="2876550"/>
          <p14:tracePt t="8711" x="1200150" y="2863850"/>
          <p14:tracePt t="8728" x="1174750" y="2832100"/>
          <p14:tracePt t="8744" x="1162050" y="2806700"/>
          <p14:tracePt t="8761" x="1162050" y="2762250"/>
          <p14:tracePt t="8778" x="1187450" y="2736850"/>
          <p14:tracePt t="8794" x="1212850" y="2717800"/>
          <p14:tracePt t="8811" x="1238250" y="2692400"/>
          <p14:tracePt t="8828" x="1263650" y="2673350"/>
          <p14:tracePt t="8844" x="1276350" y="2660650"/>
          <p14:tracePt t="8861" x="1301750" y="2622550"/>
          <p14:tracePt t="8878" x="1308100" y="2609850"/>
          <p14:tracePt t="8894" x="1314450" y="2603500"/>
          <p14:tracePt t="8911" x="1346200" y="2584450"/>
          <p14:tracePt t="8928" x="1447800" y="2552700"/>
          <p14:tracePt t="8944" x="1593850" y="2495550"/>
          <p14:tracePt t="8961" x="1638300" y="2470150"/>
          <p14:tracePt t="8978" x="1657350" y="2451100"/>
          <p14:tracePt t="9034" x="1663700" y="2451100"/>
          <p14:tracePt t="9051" x="1676400" y="2451100"/>
          <p14:tracePt t="9057" x="1689100" y="2451100"/>
          <p14:tracePt t="9066" x="1701800" y="2444750"/>
          <p14:tracePt t="9078" x="1714500" y="2438400"/>
          <p14:tracePt t="9094" x="1733550" y="2432050"/>
          <p14:tracePt t="9144" x="1739900" y="2432050"/>
          <p14:tracePt t="9156" x="1746250" y="2432050"/>
          <p14:tracePt t="9164" x="1758950" y="2444750"/>
          <p14:tracePt t="9177" x="1847850" y="2438400"/>
          <p14:tracePt t="9194" x="1924050" y="2406650"/>
          <p14:tracePt t="9211" x="1955800" y="2381250"/>
          <p14:tracePt t="9227" x="1974850" y="2362200"/>
          <p14:tracePt t="9244" x="1974850" y="2355850"/>
          <p14:tracePt t="9261" x="1981200" y="2355850"/>
          <p14:tracePt t="9336" x="1987550" y="2349500"/>
          <p14:tracePt t="9346" x="2000250" y="2343150"/>
          <p14:tracePt t="9354" x="2006600" y="2336800"/>
          <p14:tracePt t="9362" x="2012950" y="2330450"/>
          <p14:tracePt t="9377" x="2019300" y="2324100"/>
          <p14:tracePt t="9394" x="2032000" y="2317750"/>
          <p14:tracePt t="9411" x="2057400" y="2298700"/>
          <p14:tracePt t="9427" x="2076450" y="2286000"/>
          <p14:tracePt t="9444" x="2101850" y="2273300"/>
          <p14:tracePt t="9461" x="2114550" y="2273300"/>
          <p14:tracePt t="9477" x="2114550" y="2266950"/>
          <p14:tracePt t="9510" x="2120900" y="2266950"/>
          <p14:tracePt t="9522" x="2127250" y="2266950"/>
          <p14:tracePt t="9530" x="2146300" y="2260600"/>
          <p14:tracePt t="9544" x="2178050" y="2260600"/>
          <p14:tracePt t="9561" x="2235200" y="2254250"/>
          <p14:tracePt t="9577" x="2279650" y="2235200"/>
          <p14:tracePt t="9674" x="2286000" y="2235200"/>
          <p14:tracePt t="9682" x="2292350" y="2228850"/>
          <p14:tracePt t="9690" x="2298700" y="2228850"/>
          <p14:tracePt t="9784" x="2305050" y="2222500"/>
          <p14:tracePt t="9792" x="2324100" y="2216150"/>
          <p14:tracePt t="9800" x="2343150" y="2209800"/>
          <p14:tracePt t="9811" x="2355850" y="2197100"/>
          <p14:tracePt t="9827" x="2387600" y="2171700"/>
          <p14:tracePt t="9844" x="2419350" y="2152650"/>
          <p14:tracePt t="9861" x="2432050" y="2139950"/>
          <p14:tracePt t="9877" x="2438400" y="2139950"/>
          <p14:tracePt t="9906" x="2444750" y="2139950"/>
          <p14:tracePt t="9916" x="2451100" y="2139950"/>
          <p14:tracePt t="9927" x="2470150" y="2139950"/>
          <p14:tracePt t="9944" x="2501900" y="2133600"/>
          <p14:tracePt t="9961" x="2527300" y="2127250"/>
          <p14:tracePt t="9977" x="2552700" y="2120900"/>
          <p14:tracePt t="10120" x="2552700" y="2114550"/>
          <p14:tracePt t="10247" x="2552700" y="2108200"/>
          <p14:tracePt t="10260" x="2546350" y="2108200"/>
          <p14:tracePt t="10272" x="2546350" y="2101850"/>
          <p14:tracePt t="10385" x="2546350" y="2095500"/>
          <p14:tracePt t="10476" x="2546350" y="2089150"/>
          <p14:tracePt t="10494" x="2546350" y="2082800"/>
          <p14:tracePt t="10508" x="2552700" y="2082800"/>
          <p14:tracePt t="10522" x="2559050" y="2082800"/>
          <p14:tracePt t="10530" x="2565400" y="2082800"/>
          <p14:tracePt t="10544" x="2578100" y="2076450"/>
          <p14:tracePt t="10560" x="2628900" y="2057400"/>
          <p14:tracePt t="10577" x="2654300" y="2051050"/>
          <p14:tracePt t="10594" x="2667000" y="2044700"/>
          <p14:tracePt t="10690" x="2673350" y="2044700"/>
          <p14:tracePt t="10698" x="2686050" y="2044700"/>
          <p14:tracePt t="10706" x="2698750" y="2044700"/>
          <p14:tracePt t="10714" x="2711450" y="2038350"/>
          <p14:tracePt t="10727" x="2724150" y="2038350"/>
          <p14:tracePt t="10797" x="2730500" y="2038350"/>
          <p14:tracePt t="10808" x="2743200" y="2038350"/>
          <p14:tracePt t="10813" x="2755900" y="2038350"/>
          <p14:tracePt t="10827" x="2762250" y="2032000"/>
          <p14:tracePt t="10843" x="2768600" y="2032000"/>
          <p14:tracePt t="10874" x="2774950" y="2032000"/>
          <p14:tracePt t="10888" x="2787650" y="2025650"/>
          <p14:tracePt t="10896" x="2800350" y="2019300"/>
          <p14:tracePt t="10910" x="2819400" y="2012950"/>
          <p14:tracePt t="10927" x="2851150" y="2006600"/>
          <p14:tracePt t="10943" x="2895600" y="1993900"/>
          <p14:tracePt t="10960" x="2901950" y="1993900"/>
          <p14:tracePt t="10980" x="2908300" y="1993900"/>
          <p14:tracePt t="10993" x="2914650" y="1987550"/>
          <p14:tracePt t="11011" x="2952750" y="1987550"/>
          <p14:tracePt t="11027" x="3003550" y="1987550"/>
          <p14:tracePt t="11043" x="3054350" y="1987550"/>
          <p14:tracePt t="11060" x="3067050" y="1987550"/>
          <p14:tracePt t="11125" x="3073400" y="1987550"/>
          <p14:tracePt t="11138" x="3086100" y="1987550"/>
          <p14:tracePt t="11146" x="3098800" y="1987550"/>
          <p14:tracePt t="11160" x="3111500" y="1993900"/>
          <p14:tracePt t="11177" x="3130550" y="1993900"/>
          <p14:tracePt t="11193" x="3149600" y="1993900"/>
          <p14:tracePt t="11210" x="3168650" y="1993900"/>
          <p14:tracePt t="11226" x="3194050" y="1993900"/>
          <p14:tracePt t="11243" x="3219450" y="1993900"/>
          <p14:tracePt t="11260" x="3232150" y="1993900"/>
          <p14:tracePt t="11277" x="3251200" y="1993900"/>
          <p14:tracePt t="11318" x="3257550" y="1993900"/>
          <p14:tracePt t="11331" x="3263900" y="1987550"/>
          <p14:tracePt t="11343" x="3270250" y="1987550"/>
          <p14:tracePt t="11360" x="3276600" y="1987550"/>
          <p14:tracePt t="11420" x="3276600" y="1981200"/>
          <p14:tracePt t="11432" x="3282950" y="1981200"/>
          <p14:tracePt t="11439" x="3289300" y="1981200"/>
          <p14:tracePt t="11448" x="3295650" y="1981200"/>
          <p14:tracePt t="11460" x="3302000" y="1981200"/>
          <p14:tracePt t="11476" x="3308350" y="1981200"/>
          <p14:tracePt t="11514" x="3314700" y="1981200"/>
          <p14:tracePt t="11559" x="3321050" y="1981200"/>
          <p14:tracePt t="11567" x="3327400" y="1981200"/>
          <p14:tracePt t="11576" x="3333750" y="1981200"/>
          <p14:tracePt t="11593" x="3333750" y="1974850"/>
          <p14:tracePt t="11650" x="3340100" y="1974850"/>
          <p14:tracePt t="11662" x="3346450" y="1974850"/>
          <p14:tracePt t="11670" x="3352800" y="1974850"/>
          <p14:tracePt t="11678" x="3359150" y="1968500"/>
          <p14:tracePt t="11693" x="3371850" y="1968500"/>
          <p14:tracePt t="11912" x="3378200" y="1968500"/>
          <p14:tracePt t="11920" x="3390900" y="1968500"/>
          <p14:tracePt t="11928" x="3397250" y="1968500"/>
          <p14:tracePt t="11955" x="3403600" y="1968500"/>
          <p14:tracePt t="12014" x="3416300" y="1968500"/>
          <p14:tracePt t="12020" x="3429000" y="1968500"/>
          <p14:tracePt t="12028" x="3448050" y="1968500"/>
          <p14:tracePt t="12043" x="3479800" y="1968500"/>
          <p14:tracePt t="12059" x="3505200" y="1962150"/>
          <p14:tracePt t="12076" x="3524250" y="1962150"/>
          <p14:tracePt t="12093" x="3536950" y="1962150"/>
          <p14:tracePt t="12110" x="3549650" y="1962150"/>
          <p14:tracePt t="12126" x="3568700" y="1962150"/>
          <p14:tracePt t="12143" x="3600450" y="1962150"/>
          <p14:tracePt t="12159" x="3625850" y="1962150"/>
          <p14:tracePt t="12176" x="3670300" y="1968500"/>
          <p14:tracePt t="12193" x="3714750" y="1981200"/>
          <p14:tracePt t="12210" x="3746500" y="1987550"/>
          <p14:tracePt t="12226" x="3771900" y="1987550"/>
          <p14:tracePt t="12243" x="3790950" y="1987550"/>
          <p14:tracePt t="12259" x="3797300" y="1987550"/>
          <p14:tracePt t="12296" x="3803650" y="1987550"/>
          <p14:tracePt t="12310" x="3810000" y="1987550"/>
          <p14:tracePt t="12326" x="3835400" y="1987550"/>
          <p14:tracePt t="12343" x="3848100" y="1987550"/>
          <p14:tracePt t="12408" x="3854450" y="1987550"/>
          <p14:tracePt t="12420" x="3867150" y="1993900"/>
          <p14:tracePt t="12428" x="3886200" y="1993900"/>
          <p14:tracePt t="12443" x="3898900" y="2000250"/>
          <p14:tracePt t="12459" x="3924300" y="2000250"/>
          <p14:tracePt t="12688" x="3930650" y="2000250"/>
          <p14:tracePt t="12700" x="3937000" y="2000250"/>
          <p14:tracePt t="12708" x="3943350" y="2000250"/>
          <p14:tracePt t="12719" x="3949700" y="2000250"/>
          <p14:tracePt t="12744" x="3956050" y="2000250"/>
          <p14:tracePt t="12752" x="3962400" y="2000250"/>
          <p14:tracePt t="12767" x="3968750" y="1993900"/>
          <p14:tracePt t="12776" x="3981450" y="1993900"/>
          <p14:tracePt t="12793" x="4000500" y="1981200"/>
          <p14:tracePt t="12809" x="4013200" y="1974850"/>
          <p14:tracePt t="12826" x="4025900" y="1968500"/>
          <p14:tracePt t="12843" x="4032250" y="1968500"/>
          <p14:tracePt t="12876" x="4038600" y="1962150"/>
          <p14:tracePt t="12892" x="4044950" y="1955800"/>
          <p14:tracePt t="12909" x="4070350" y="1943100"/>
          <p14:tracePt t="12926" x="4171950" y="1898650"/>
          <p14:tracePt t="12942" x="4235450" y="1866900"/>
          <p14:tracePt t="12959" x="4260850" y="1841500"/>
          <p14:tracePt t="12976" x="4273550" y="1841500"/>
          <p14:tracePt t="13016" x="4279900" y="1841500"/>
          <p14:tracePt t="13029" x="4292600" y="1835150"/>
          <p14:tracePt t="13036" x="4305300" y="1822450"/>
          <p14:tracePt t="13044" x="4324350" y="1803400"/>
          <p14:tracePt t="13059" x="4356100" y="1784350"/>
          <p14:tracePt t="13076" x="4375150" y="1771650"/>
          <p14:tracePt t="13109" x="4375150" y="1765300"/>
          <p14:tracePt t="13150" x="4381500" y="1765300"/>
          <p14:tracePt t="13160" x="4387850" y="1758950"/>
          <p14:tracePt t="13168" x="4394200" y="1758950"/>
          <p14:tracePt t="13176" x="4406900" y="1758950"/>
          <p14:tracePt t="13192" x="4432300" y="1752600"/>
          <p14:tracePt t="13209" x="4451350" y="1752600"/>
          <p14:tracePt t="13226" x="4457700" y="1752600"/>
          <p14:tracePt t="13242" x="4476750" y="1752600"/>
          <p14:tracePt t="13276" x="4489450" y="1746250"/>
          <p14:tracePt t="13309" x="4521200" y="1746250"/>
          <p14:tracePt t="13326" x="4540250" y="1739900"/>
          <p14:tracePt t="13342" x="4565650" y="1739900"/>
          <p14:tracePt t="13359" x="4572000" y="1739900"/>
          <p14:tracePt t="13376" x="4584700" y="1739900"/>
          <p14:tracePt t="13392" x="4591050" y="1739900"/>
          <p14:tracePt t="13409" x="4616450" y="1733550"/>
          <p14:tracePt t="13426" x="4641850" y="1733550"/>
          <p14:tracePt t="13442" x="4660900" y="1733550"/>
          <p14:tracePt t="13459" x="4686300" y="1733550"/>
          <p14:tracePt t="13476" x="4711700" y="1727200"/>
          <p14:tracePt t="13492" x="4743450" y="1714500"/>
          <p14:tracePt t="13509" x="4813300" y="1714500"/>
          <p14:tracePt t="13526" x="4883150" y="1695450"/>
          <p14:tracePt t="13542" x="4902200" y="1689100"/>
          <p14:tracePt t="13559" x="4914900" y="1689100"/>
          <p14:tracePt t="13576" x="4921250" y="1689100"/>
          <p14:tracePt t="13602" x="4927600" y="1689100"/>
          <p14:tracePt t="13610" x="4946650" y="1689100"/>
          <p14:tracePt t="13625" x="5016500" y="1695450"/>
          <p14:tracePt t="13642" x="5073650" y="1708150"/>
          <p14:tracePt t="13659" x="5118100" y="1714500"/>
          <p14:tracePt t="13675" x="5124450" y="1714500"/>
          <p14:tracePt t="13734" x="5130800" y="1714500"/>
          <p14:tracePt t="13747" x="5137150" y="1714500"/>
          <p14:tracePt t="13753" x="5143500" y="1714500"/>
          <p14:tracePt t="13762" x="5149850" y="1720850"/>
          <p14:tracePt t="13775" x="5156200" y="1720850"/>
          <p14:tracePt t="13798" x="5162550" y="1727200"/>
          <p14:tracePt t="13809" x="5168900" y="1727200"/>
          <p14:tracePt t="13825" x="5175250" y="1733550"/>
          <p14:tracePt t="13842" x="5181600" y="1733550"/>
          <p14:tracePt t="13859" x="5187950" y="1733550"/>
          <p14:tracePt t="13946" x="5194300" y="1739900"/>
          <p14:tracePt t="14496" x="5194300" y="1746250"/>
          <p14:tracePt t="14512" x="5194300" y="1752600"/>
          <p14:tracePt t="14542" x="5194300" y="1758950"/>
          <p14:tracePt t="14550" x="5187950" y="1771650"/>
          <p14:tracePt t="14566" x="5181600" y="1778000"/>
          <p14:tracePt t="14578" x="5181600" y="1784350"/>
          <p14:tracePt t="14592" x="5175250" y="1784350"/>
          <p14:tracePt t="14608" x="5168900" y="1797050"/>
          <p14:tracePt t="14625" x="5156200" y="1803400"/>
          <p14:tracePt t="14642" x="5156200" y="1809750"/>
          <p14:tracePt t="14658" x="5149850" y="1828800"/>
          <p14:tracePt t="14675" x="5149850" y="1841500"/>
          <p14:tracePt t="14692" x="5143500" y="1847850"/>
          <p14:tracePt t="14725" x="5137150" y="1854200"/>
          <p14:tracePt t="14742" x="5124450" y="1866900"/>
          <p14:tracePt t="14758" x="5118100" y="1879600"/>
          <p14:tracePt t="14775" x="5118100" y="1885950"/>
          <p14:tracePt t="14792" x="5118100" y="1911350"/>
          <p14:tracePt t="14808" x="5118100" y="1936750"/>
          <p14:tracePt t="14825" x="5118100" y="1949450"/>
          <p14:tracePt t="14842" x="5118100" y="1955800"/>
          <p14:tracePt t="14858" x="5118100" y="1962150"/>
          <p14:tracePt t="14875" x="5118100" y="1974850"/>
          <p14:tracePt t="14991" x="5118100" y="1981200"/>
          <p14:tracePt t="15024" x="5118100" y="1987550"/>
          <p14:tracePt t="15074" x="5118100" y="1993900"/>
          <p14:tracePt t="15086" x="5118100" y="2000250"/>
          <p14:tracePt t="15156" x="5118100" y="2006600"/>
          <p14:tracePt t="15180" x="5118100" y="2012950"/>
          <p14:tracePt t="15206" x="5118100" y="2019300"/>
          <p14:tracePt t="15222" x="5124450" y="2025650"/>
          <p14:tracePt t="15230" x="5130800" y="2038350"/>
          <p14:tracePt t="15242" x="5130800" y="2044700"/>
          <p14:tracePt t="15258" x="5130800" y="2051050"/>
          <p14:tracePt t="15275" x="5137150" y="2057400"/>
          <p14:tracePt t="15291" x="5137150" y="2063750"/>
          <p14:tracePt t="15308" x="5143500" y="2070100"/>
          <p14:tracePt t="15380" x="5143500" y="2076450"/>
          <p14:tracePt t="15456" x="5149850" y="2076450"/>
          <p14:tracePt t="15480" x="5149850" y="2082800"/>
          <p14:tracePt t="15530" x="5156200" y="2082800"/>
          <p14:tracePt t="15542" x="5156200" y="2089150"/>
          <p14:tracePt t="16460" x="5156200" y="2095500"/>
          <p14:tracePt t="16472" x="5156200" y="2101850"/>
          <p14:tracePt t="16500" x="5149850" y="2101850"/>
          <p14:tracePt t="16514" x="5143500" y="2101850"/>
          <p14:tracePt t="16538" x="5143500" y="2108200"/>
          <p14:tracePt t="16574" x="5137150" y="2108200"/>
          <p14:tracePt t="16612" x="5130800" y="2108200"/>
          <p14:tracePt t="16652" x="5124450" y="2114550"/>
          <p14:tracePt t="16670" x="5124450" y="2120900"/>
          <p14:tracePt t="16678" x="5118100" y="2120900"/>
          <p14:tracePt t="16687" x="5111750" y="2120900"/>
          <p14:tracePt t="16694" x="5111750" y="2127250"/>
          <p14:tracePt t="16707" x="5105400" y="2127250"/>
          <p14:tracePt t="16724" x="5099050" y="2127250"/>
          <p14:tracePt t="16812" x="5092700" y="2127250"/>
          <p14:tracePt t="16824" x="5086350" y="2127250"/>
          <p14:tracePt t="16858" x="5080000" y="2127250"/>
          <p14:tracePt t="16894" x="5073650" y="2127250"/>
          <p14:tracePt t="16992" x="5067300" y="2127250"/>
          <p14:tracePt t="17006" x="5060950" y="2127250"/>
          <p14:tracePt t="17030" x="5054600" y="2127250"/>
          <p14:tracePt t="17132" x="5048250" y="2127250"/>
          <p14:tracePt t="17296" x="5041900" y="2127250"/>
          <p14:tracePt t="17394" x="5035550" y="2120900"/>
          <p14:tracePt t="17408" x="5035550" y="2114550"/>
          <p14:tracePt t="17421" x="5029200" y="2114550"/>
          <p14:tracePt t="17428" x="5022850" y="2114550"/>
          <p14:tracePt t="17440" x="5022850" y="2108200"/>
          <p14:tracePt t="17457" x="5016500" y="2108200"/>
          <p14:tracePt t="17538" x="5010150" y="2108200"/>
          <p14:tracePt t="17562" x="5003800" y="2108200"/>
          <p14:tracePt t="17878" x="4997450" y="2101850"/>
          <p14:tracePt t="18026" x="4997450" y="2095500"/>
          <p14:tracePt t="18150" x="4991100" y="2089150"/>
          <p14:tracePt t="18190" x="4984750" y="2082800"/>
          <p14:tracePt t="18279" x="4978400" y="2076450"/>
          <p14:tracePt t="18292" x="4972050" y="2070100"/>
          <p14:tracePt t="18306" x="4965700" y="2070100"/>
          <p14:tracePt t="18428" x="4959350" y="2070100"/>
          <p14:tracePt t="18490" x="4953000" y="2070100"/>
          <p14:tracePt t="18502" x="4946650" y="2063750"/>
          <p14:tracePt t="18547" x="4940300" y="2057400"/>
          <p14:tracePt t="18556" x="4933950" y="2051050"/>
          <p14:tracePt t="18572" x="4921250" y="2044700"/>
          <p14:tracePt t="18580" x="4908550" y="2032000"/>
          <p14:tracePt t="18590" x="4895850" y="2025650"/>
          <p14:tracePt t="18607" x="4857750" y="2006600"/>
          <p14:tracePt t="18623" x="4832350" y="1993900"/>
          <p14:tracePt t="18640" x="4806950" y="1981200"/>
          <p14:tracePt t="18657" x="4781550" y="1949450"/>
          <p14:tracePt t="18673" x="4654550" y="1898650"/>
          <p14:tracePt t="18690" x="4552950" y="1866900"/>
          <p14:tracePt t="18707" x="4349750" y="1847850"/>
          <p14:tracePt t="18723" x="3917950" y="1847850"/>
          <p14:tracePt t="18740" x="3416300" y="1854200"/>
          <p14:tracePt t="18757" x="2978150" y="1911350"/>
          <p14:tracePt t="18773" x="2705100" y="1949450"/>
          <p14:tracePt t="18790" x="2533650" y="1993900"/>
          <p14:tracePt t="18806" x="2438400" y="2000250"/>
          <p14:tracePt t="18823" x="2413000" y="2000250"/>
          <p14:tracePt t="18840" x="2393950" y="2000250"/>
          <p14:tracePt t="18856" x="2368550" y="2000250"/>
          <p14:tracePt t="18873" x="2349500" y="1993900"/>
          <p14:tracePt t="18890" x="2324100" y="1993900"/>
          <p14:tracePt t="18906" x="2305050" y="1993900"/>
          <p14:tracePt t="18923" x="2298700" y="1993900"/>
          <p14:tracePt t="18988" x="2292350" y="1993900"/>
          <p14:tracePt t="19002" x="2273300" y="1993900"/>
          <p14:tracePt t="19010" x="2254250" y="1993900"/>
          <p14:tracePt t="19018" x="2228850" y="1993900"/>
          <p14:tracePt t="19026" x="2203450" y="1993900"/>
          <p14:tracePt t="19040" x="2146300" y="2000250"/>
          <p14:tracePt t="19056" x="2108200" y="2000250"/>
          <p14:tracePt t="19073" x="2025650" y="2000250"/>
          <p14:tracePt t="19090" x="1993900" y="2000250"/>
          <p14:tracePt t="19106" x="1974850" y="2000250"/>
          <p14:tracePt t="19190" x="1968500" y="2000250"/>
          <p14:tracePt t="19198" x="1955800" y="2000250"/>
          <p14:tracePt t="19233" x="1949450" y="2000250"/>
          <p14:tracePt t="19252" x="1943100" y="2000250"/>
          <p14:tracePt t="19268" x="1936750" y="2000250"/>
          <p14:tracePt t="19282" x="1930400" y="1993900"/>
          <p14:tracePt t="19294" x="1924050" y="1993900"/>
          <p14:tracePt t="19768" x="1924050" y="1987550"/>
          <p14:tracePt t="19868" x="1930400" y="1987550"/>
          <p14:tracePt t="19888" x="1930400" y="1981200"/>
          <p14:tracePt t="19982" x="1936750" y="1981200"/>
          <p14:tracePt t="19994" x="1943100" y="1981200"/>
          <p14:tracePt t="20016" x="1949450" y="1981200"/>
          <p14:tracePt t="20028" x="1955800" y="1981200"/>
          <p14:tracePt t="20040" x="1962150" y="1981200"/>
          <p14:tracePt t="20056" x="1968500" y="1981200"/>
          <p14:tracePt t="20118" x="1974850" y="1981200"/>
          <p14:tracePt t="20130" x="1981200" y="1981200"/>
          <p14:tracePt t="20138" x="1987550" y="1987550"/>
          <p14:tracePt t="20146" x="1993900" y="1987550"/>
          <p14:tracePt t="20156" x="2000250" y="1987550"/>
          <p14:tracePt t="20220" x="2000250" y="1993900"/>
          <p14:tracePt t="20298" x="2006600" y="1993900"/>
          <p14:tracePt t="20311" x="2012950" y="1993900"/>
          <p14:tracePt t="20586" x="2025650" y="2000250"/>
          <p14:tracePt t="22008" x="2032000" y="2006600"/>
          <p14:tracePt t="22020" x="2038350" y="2006600"/>
          <p14:tracePt t="22050" x="2044700" y="2006600"/>
          <p14:tracePt t="22060" x="2044700" y="2012950"/>
          <p14:tracePt t="22136" x="2051050" y="2019300"/>
          <p14:tracePt t="22234" x="2057400" y="2019300"/>
          <p14:tracePt t="22614" x="2063750" y="2019300"/>
          <p14:tracePt t="22624" x="2070100" y="2019300"/>
          <p14:tracePt t="23418" x="2076450" y="2019300"/>
          <p14:tracePt t="23460" x="2089150" y="2019300"/>
          <p14:tracePt t="23477" x="2089150" y="2025650"/>
          <p14:tracePt t="23484" x="2095500" y="2025650"/>
          <p14:tracePt t="23534" x="2101850" y="2025650"/>
          <p14:tracePt t="23546" x="2108200" y="2025650"/>
          <p14:tracePt t="23597" x="2114550" y="2025650"/>
          <p14:tracePt t="24792" x="2108200" y="2025650"/>
          <p14:tracePt t="25546" x="2101850" y="2025650"/>
          <p14:tracePt t="25562" x="2095500" y="2025650"/>
          <p14:tracePt t="25730" x="2095500" y="2032000"/>
          <p14:tracePt t="25740" x="2089150" y="2032000"/>
          <p14:tracePt t="25748" x="2082800" y="2038350"/>
          <p14:tracePt t="25768" x="2076450" y="2038350"/>
          <p14:tracePt t="25784" x="2076450" y="2044700"/>
          <p14:tracePt t="25850" x="2070100" y="2044700"/>
          <p14:tracePt t="25896" x="2063750" y="2044700"/>
          <p14:tracePt t="25912" x="2057400" y="2044700"/>
          <p14:tracePt t="25920" x="2051050" y="2051050"/>
          <p14:tracePt t="25932" x="2044700" y="2051050"/>
          <p14:tracePt t="25940" x="2038350" y="2051050"/>
          <p14:tracePt t="25953" x="2032000" y="2057400"/>
          <p14:tracePt t="25970" x="2006600" y="2057400"/>
          <p14:tracePt t="26009" x="2006600" y="2063750"/>
          <p14:tracePt t="26034" x="2000250" y="2063750"/>
          <p14:tracePt t="26046" x="1993900" y="2063750"/>
          <p14:tracePt t="26053" x="1987550" y="2063750"/>
          <p14:tracePt t="26070" x="1974850" y="2070100"/>
          <p14:tracePt t="26149" x="1968500" y="2076450"/>
          <p14:tracePt t="26223" x="1962150" y="2076450"/>
          <p14:tracePt t="26236" x="1955800" y="2082800"/>
          <p14:tracePt t="26243" x="1949450" y="2082800"/>
          <p14:tracePt t="26253" x="1943100" y="2082800"/>
          <p14:tracePt t="26270" x="1930400" y="2089150"/>
          <p14:tracePt t="26286" x="1905000" y="2108200"/>
          <p14:tracePt t="26303" x="1873250" y="2120900"/>
          <p14:tracePt t="26452" x="1860550" y="2127250"/>
          <p14:tracePt t="26462" x="1854200" y="2127250"/>
          <p14:tracePt t="26478" x="1847850" y="2127250"/>
          <p14:tracePt t="26530" x="1841500" y="2127250"/>
          <p14:tracePt t="26536" x="1835150" y="2127250"/>
          <p14:tracePt t="26592" x="1828800" y="2127250"/>
          <p14:tracePt t="26604" x="1822450" y="2127250"/>
          <p14:tracePt t="26612" x="1816100" y="2127250"/>
          <p14:tracePt t="26620" x="1809750" y="2127250"/>
          <p14:tracePt t="26636" x="1803400" y="2127250"/>
          <p14:tracePt t="26908" x="1809750" y="2127250"/>
          <p14:tracePt t="26925" x="1816100" y="2127250"/>
          <p14:tracePt t="26936" x="1822450" y="2127250"/>
          <p14:tracePt t="27006" x="1828800" y="2127250"/>
          <p14:tracePt t="27028" x="1835150" y="2127250"/>
          <p14:tracePt t="27040" x="1841500" y="2127250"/>
          <p14:tracePt t="27052" x="1847850" y="2127250"/>
          <p14:tracePt t="28068" x="1854200" y="2127250"/>
          <p14:tracePt t="28142" x="1847850" y="2120900"/>
          <p14:tracePt t="28150" x="1841500" y="2114550"/>
          <p14:tracePt t="28158" x="1828800" y="2108200"/>
          <p14:tracePt t="28169" x="1816100" y="2101850"/>
          <p14:tracePt t="28186" x="1790700" y="2089150"/>
          <p14:tracePt t="28202" x="1765300" y="2070100"/>
          <p14:tracePt t="28219" x="1733550" y="2057400"/>
          <p14:tracePt t="28236" x="1720850" y="2057400"/>
          <p14:tracePt t="28252" x="1708150" y="2044700"/>
          <p14:tracePt t="28269" x="1682750" y="2032000"/>
          <p14:tracePt t="28285" x="1670050" y="2032000"/>
          <p14:tracePt t="28302" x="1670050" y="2025650"/>
          <p14:tracePt t="28970" x="1676400" y="2025650"/>
          <p14:tracePt t="29196" x="1676400" y="2032000"/>
          <p14:tracePt t="29234" x="1676400" y="2038350"/>
          <p14:tracePt t="29262" x="1682750" y="2038350"/>
          <p14:tracePt t="29274" x="1689100" y="2044700"/>
          <p14:tracePt t="29282" x="1695450" y="2044700"/>
          <p14:tracePt t="29328" x="1701800" y="2044700"/>
          <p14:tracePt t="29380" x="1701800" y="2051050"/>
          <p14:tracePt t="29406" x="1708150" y="2057400"/>
          <p14:tracePt t="29420" x="1708150" y="2063750"/>
          <p14:tracePt t="29426" x="1720850" y="2070100"/>
          <p14:tracePt t="29435" x="1727200" y="2076450"/>
          <p14:tracePt t="29452" x="1739900" y="2082800"/>
          <p14:tracePt t="29544" x="1739900" y="2076450"/>
          <p14:tracePt t="29593" x="1746250" y="2070100"/>
          <p14:tracePt t="29606" x="1752600" y="2070100"/>
          <p14:tracePt t="29696" x="1752600" y="2063750"/>
          <p14:tracePt t="29715" x="1746250" y="2063750"/>
          <p14:tracePt t="29800" x="1739900" y="2063750"/>
          <p14:tracePt t="29828" x="1733550" y="2063750"/>
          <p14:tracePt t="29840" x="1727200" y="2063750"/>
          <p14:tracePt t="30020" x="1733550" y="2063750"/>
          <p14:tracePt t="30036" x="1739900" y="2063750"/>
          <p14:tracePt t="30046" x="1746250" y="2063750"/>
          <p14:tracePt t="30059" x="1752600" y="2063750"/>
          <p14:tracePt t="30075" x="1758950" y="2063750"/>
          <p14:tracePt t="30085" x="1765300" y="2070100"/>
          <p14:tracePt t="30101" x="1778000" y="2076450"/>
          <p14:tracePt t="30118" x="1784350" y="2076450"/>
          <p14:tracePt t="30176" x="1790700" y="2076450"/>
          <p14:tracePt t="30262" x="1790700" y="2082800"/>
          <p14:tracePt t="30278" x="1797050" y="2082800"/>
          <p14:tracePt t="30284" x="1803400" y="2089150"/>
          <p14:tracePt t="30292" x="1809750" y="2089150"/>
          <p14:tracePt t="30301" x="1809750" y="2095500"/>
          <p14:tracePt t="30328" x="1809750" y="2101850"/>
          <p14:tracePt t="30336" x="1809750" y="2114550"/>
          <p14:tracePt t="30351" x="1809750" y="2120900"/>
          <p14:tracePt t="30390" x="1809750" y="2127250"/>
          <p14:tracePt t="30402" x="1803400" y="2127250"/>
          <p14:tracePt t="30410" x="1797050" y="2133600"/>
          <p14:tracePt t="30418" x="1797050" y="2139950"/>
          <p14:tracePt t="30500" x="1790700" y="2146300"/>
          <p14:tracePt t="30508" x="1790700" y="2152650"/>
          <p14:tracePt t="30578" x="1790700" y="2159000"/>
          <p14:tracePt t="30586" x="1790700" y="2165350"/>
          <p14:tracePt t="30594" x="1790700" y="2178050"/>
          <p14:tracePt t="30602" x="1797050" y="2184400"/>
          <p14:tracePt t="30618" x="1797050" y="2197100"/>
          <p14:tracePt t="30651" x="1797050" y="2203450"/>
          <p14:tracePt t="30676" x="1797050" y="2209800"/>
          <p14:tracePt t="30714" x="1797050" y="2216150"/>
          <p14:tracePt t="30723" x="1803400" y="2235200"/>
          <p14:tracePt t="30729" x="1803400" y="2241550"/>
          <p14:tracePt t="30738" x="1803400" y="2254250"/>
          <p14:tracePt t="30751" x="1809750" y="2266950"/>
          <p14:tracePt t="30768" x="1809750" y="2273300"/>
          <p14:tracePt t="30796" x="1816100" y="2273300"/>
          <p14:tracePt t="30808" x="1822450" y="2273300"/>
          <p14:tracePt t="30824" x="1828800" y="2286000"/>
          <p14:tracePt t="30834" x="1841500" y="2298700"/>
          <p14:tracePt t="30851" x="1860550" y="2317750"/>
          <p14:tracePt t="30868" x="1873250" y="2336800"/>
          <p14:tracePt t="30884" x="1879600" y="2349500"/>
          <p14:tracePt t="30901" x="1885950" y="2355850"/>
          <p14:tracePt t="30918" x="1905000" y="2362200"/>
          <p14:tracePt t="30934" x="1917700" y="2362200"/>
          <p14:tracePt t="30952" x="1955800" y="2374900"/>
          <p14:tracePt t="30968" x="1981200" y="2393950"/>
          <p14:tracePt t="30984" x="2038350" y="2425700"/>
          <p14:tracePt t="31001" x="2070100" y="2444750"/>
          <p14:tracePt t="31018" x="2101850" y="2451100"/>
          <p14:tracePt t="31034" x="2127250" y="2451100"/>
          <p14:tracePt t="31051" x="2152650" y="2463800"/>
          <p14:tracePt t="31068" x="2165350" y="2476500"/>
          <p14:tracePt t="31084" x="2184400" y="2495550"/>
          <p14:tracePt t="31101" x="2222500" y="2533650"/>
          <p14:tracePt t="31118" x="2247900" y="2559050"/>
          <p14:tracePt t="31134" x="2279650" y="2590800"/>
          <p14:tracePt t="31151" x="2298700" y="2597150"/>
          <p14:tracePt t="31168" x="2298700" y="2603500"/>
          <p14:tracePt t="31184" x="2305050" y="2609850"/>
          <p14:tracePt t="31201" x="2343150" y="2647950"/>
          <p14:tracePt t="31218" x="2387600" y="2698750"/>
          <p14:tracePt t="31234" x="2470150" y="2768600"/>
          <p14:tracePt t="31251" x="2514600" y="2800350"/>
          <p14:tracePt t="31267" x="2533650" y="2819400"/>
          <p14:tracePt t="31284" x="2533650" y="2825750"/>
          <p14:tracePt t="31317" x="2559050" y="2825750"/>
          <p14:tracePt t="31334" x="2603500" y="2838450"/>
          <p14:tracePt t="31351" x="2647950" y="2851150"/>
          <p14:tracePt t="31367" x="2717800" y="2857500"/>
          <p14:tracePt t="31384" x="2800350" y="2863850"/>
          <p14:tracePt t="31401" x="2832100" y="2863850"/>
          <p14:tracePt t="31417" x="2857500" y="2863850"/>
          <p14:tracePt t="31434" x="2876550" y="2863850"/>
          <p14:tracePt t="31451" x="2946400" y="2863850"/>
          <p14:tracePt t="31453" x="3003550" y="2857500"/>
          <p14:tracePt t="31467" x="3181350" y="2857500"/>
          <p14:tracePt t="31484" x="3409950" y="2882900"/>
          <p14:tracePt t="31501" x="3600450" y="2901950"/>
          <p14:tracePt t="31517" x="3740150" y="2901950"/>
          <p14:tracePt t="31534" x="3822700" y="2914650"/>
          <p14:tracePt t="31551" x="3860800" y="2914650"/>
          <p14:tracePt t="31567" x="3937000" y="2914650"/>
          <p14:tracePt t="31584" x="4076700" y="2914650"/>
          <p14:tracePt t="31601" x="4197350" y="2914650"/>
          <p14:tracePt t="31617" x="4311650" y="2908300"/>
          <p14:tracePt t="31634" x="4413250" y="2908300"/>
          <p14:tracePt t="31651" x="4483100" y="2908300"/>
          <p14:tracePt t="31667" x="4546600" y="2914650"/>
          <p14:tracePt t="31684" x="4641850" y="2933700"/>
          <p14:tracePt t="31701" x="4730750" y="2946400"/>
          <p14:tracePt t="31717" x="4787900" y="2952750"/>
          <p14:tracePt t="31734" x="4794250" y="2959100"/>
          <p14:tracePt t="31947" x="4800600" y="2959100"/>
          <p14:tracePt t="31980" x="4806950" y="2959100"/>
          <p14:tracePt t="31989" x="4813300" y="2959100"/>
          <p14:tracePt t="31998" x="4819650" y="2959100"/>
          <p14:tracePt t="32014" x="4826000" y="2959100"/>
          <p14:tracePt t="32059" x="4832350" y="2959100"/>
          <p14:tracePt t="32068" x="4838700" y="2959100"/>
          <p14:tracePt t="32076" x="4845050" y="2959100"/>
          <p14:tracePt t="32084" x="4876800" y="2959100"/>
          <p14:tracePt t="32101" x="4946650" y="2952750"/>
          <p14:tracePt t="32117" x="5003800" y="2946400"/>
          <p14:tracePt t="32134" x="5086350" y="2933700"/>
          <p14:tracePt t="32150" x="5137150" y="2921000"/>
          <p14:tracePt t="32167" x="5207000" y="2914650"/>
          <p14:tracePt t="32184" x="5264150" y="2914650"/>
          <p14:tracePt t="32200" x="5283200" y="2914650"/>
          <p14:tracePt t="32217" x="5321300" y="2914650"/>
          <p14:tracePt t="32234" x="5353050" y="2914650"/>
          <p14:tracePt t="32250" x="5391150" y="2914650"/>
          <p14:tracePt t="32267" x="5429250" y="2914650"/>
          <p14:tracePt t="32284" x="5473700" y="2908300"/>
          <p14:tracePt t="32300" x="5499100" y="2901950"/>
          <p14:tracePt t="32317" x="5549900" y="2901950"/>
          <p14:tracePt t="32334" x="5575300" y="2901950"/>
          <p14:tracePt t="32350" x="5613400" y="2914650"/>
          <p14:tracePt t="32367" x="5657850" y="2921000"/>
          <p14:tracePt t="32384" x="5683250" y="2927350"/>
          <p14:tracePt t="32400" x="5715000" y="2927350"/>
          <p14:tracePt t="32417" x="5746750" y="2927350"/>
          <p14:tracePt t="32434" x="5797550" y="2914650"/>
          <p14:tracePt t="32450" x="5861050" y="2895600"/>
          <p14:tracePt t="32467" x="5962650" y="2857500"/>
          <p14:tracePt t="32484" x="6032500" y="2832100"/>
          <p14:tracePt t="32500" x="6070600" y="2825750"/>
          <p14:tracePt t="32517" x="6076950" y="2819400"/>
          <p14:tracePt t="32534" x="6089650" y="2819400"/>
          <p14:tracePt t="32550" x="6096000" y="2813050"/>
          <p14:tracePt t="32567" x="6115050" y="2806700"/>
          <p14:tracePt t="32584" x="6140450" y="2787650"/>
          <p14:tracePt t="32600" x="6165850" y="2774950"/>
          <p14:tracePt t="32617" x="6172200" y="2768600"/>
          <p14:tracePt t="32802" x="6159500" y="2768600"/>
          <p14:tracePt t="32810" x="6146800" y="2768600"/>
          <p14:tracePt t="32818" x="6127750" y="2787650"/>
          <p14:tracePt t="32833" x="6083300" y="2800350"/>
          <p14:tracePt t="32850" x="5988050" y="2819400"/>
          <p14:tracePt t="32867" x="5842000" y="2838450"/>
          <p14:tracePt t="32883" x="5549900" y="2882900"/>
          <p14:tracePt t="32900" x="4927600" y="2959100"/>
          <p14:tracePt t="32917" x="3949700" y="3111500"/>
          <p14:tracePt t="32933" x="3067050" y="3232150"/>
          <p14:tracePt t="32950" x="2387600" y="3321050"/>
          <p14:tracePt t="32967" x="2108200" y="3365500"/>
          <p14:tracePt t="32983" x="1854200" y="3397250"/>
          <p14:tracePt t="33000" x="1587500" y="3416300"/>
          <p14:tracePt t="33017" x="1174750" y="3397250"/>
          <p14:tracePt t="33034" x="876300" y="3359150"/>
          <p14:tracePt t="33050" x="793750" y="3340100"/>
          <p14:tracePt t="33067" x="781050" y="3333750"/>
          <p14:tracePt t="33138" x="774700" y="3333750"/>
          <p14:tracePt t="33384" x="781050" y="3333750"/>
          <p14:tracePt t="33392" x="793750" y="3340100"/>
          <p14:tracePt t="33400" x="806450" y="3346450"/>
          <p14:tracePt t="33416" x="819150" y="3352800"/>
          <p14:tracePt t="33433" x="831850" y="3359150"/>
          <p14:tracePt t="33450" x="844550" y="3365500"/>
          <p14:tracePt t="33467" x="869950" y="3378200"/>
          <p14:tracePt t="33483" x="914400" y="3409950"/>
          <p14:tracePt t="33500" x="965200" y="3435350"/>
          <p14:tracePt t="33517" x="1035050" y="3460750"/>
          <p14:tracePt t="33533" x="1066800" y="3473450"/>
          <p14:tracePt t="33550" x="1092200" y="3479800"/>
          <p14:tracePt t="33566" x="1111250" y="3479800"/>
          <p14:tracePt t="33583" x="1149350" y="3498850"/>
          <p14:tracePt t="33600" x="1200150" y="3517900"/>
          <p14:tracePt t="33617" x="1238250" y="3530600"/>
          <p14:tracePt t="33633" x="1263650" y="3543300"/>
          <p14:tracePt t="33650" x="1263650" y="3549650"/>
          <p14:tracePt t="33666" x="1289050" y="3556000"/>
          <p14:tracePt t="33683" x="1314450" y="3562350"/>
          <p14:tracePt t="33700" x="1352550" y="3562350"/>
          <p14:tracePt t="33716" x="1365250" y="3562350"/>
          <p14:tracePt t="33733" x="1403350" y="3562350"/>
          <p14:tracePt t="33750" x="1428750" y="3562350"/>
          <p14:tracePt t="33802" x="1441450" y="3562350"/>
          <p14:tracePt t="33818" x="1454150" y="3562350"/>
          <p14:tracePt t="33826" x="1485900" y="3562350"/>
          <p14:tracePt t="33834" x="1530350" y="3562350"/>
          <p14:tracePt t="33850" x="1638300" y="3568700"/>
          <p14:tracePt t="33866" x="1695450" y="3568700"/>
          <p14:tracePt t="33883" x="1733550" y="3568700"/>
          <p14:tracePt t="33900" x="1758950" y="3568700"/>
          <p14:tracePt t="33933" x="1771650" y="3568700"/>
          <p14:tracePt t="33950" x="1797050" y="3562350"/>
          <p14:tracePt t="33966" x="1822450" y="3556000"/>
          <p14:tracePt t="33983" x="1854200" y="3549650"/>
          <p14:tracePt t="34000" x="1879600" y="3543300"/>
          <p14:tracePt t="34016" x="1885950" y="3536950"/>
          <p14:tracePt t="34033" x="1905000" y="3536950"/>
          <p14:tracePt t="34049" x="1930400" y="3530600"/>
          <p14:tracePt t="34066" x="1949450" y="3524250"/>
          <p14:tracePt t="34083" x="1962150" y="3524250"/>
          <p14:tracePt t="34099" x="1974850" y="3517900"/>
          <p14:tracePt t="34116" x="2000250" y="3517900"/>
          <p14:tracePt t="34133" x="2025650" y="3511550"/>
          <p14:tracePt t="34150" x="2051050" y="3498850"/>
          <p14:tracePt t="34166" x="2076450" y="3486150"/>
          <p14:tracePt t="34183" x="2089150" y="3479800"/>
          <p14:tracePt t="34199" x="2120900" y="3467100"/>
          <p14:tracePt t="34216" x="2139950" y="3467100"/>
          <p14:tracePt t="34233" x="2159000" y="3467100"/>
          <p14:tracePt t="34249" x="2171700" y="3467100"/>
          <p14:tracePt t="34266" x="2197100" y="3467100"/>
          <p14:tracePt t="34283" x="2222500" y="3467100"/>
          <p14:tracePt t="34299" x="2235200" y="3467100"/>
          <p14:tracePt t="34316" x="2247900" y="3467100"/>
          <p14:tracePt t="34333" x="2273300" y="3460750"/>
          <p14:tracePt t="34349" x="2286000" y="3460750"/>
          <p14:tracePt t="34396" x="2292350" y="3460750"/>
          <p14:tracePt t="34408" x="2298700" y="3460750"/>
          <p14:tracePt t="34416" x="2305050" y="3460750"/>
          <p14:tracePt t="34433" x="2324100" y="3460750"/>
          <p14:tracePt t="34449" x="2362200" y="3448050"/>
          <p14:tracePt t="34466" x="2387600" y="3441700"/>
          <p14:tracePt t="34483" x="2400300" y="3441700"/>
          <p14:tracePt t="34524" x="2406650" y="3441700"/>
          <p14:tracePt t="34536" x="2419350" y="3441700"/>
          <p14:tracePt t="34544" x="2432050" y="3441700"/>
          <p14:tracePt t="34552" x="2444750" y="3441700"/>
          <p14:tracePt t="34566" x="2463800" y="3441700"/>
          <p14:tracePt t="34583" x="2489200" y="3441700"/>
          <p14:tracePt t="34599" x="2520950" y="3441700"/>
          <p14:tracePt t="34616" x="2527300" y="3435350"/>
          <p14:tracePt t="34662" x="2540000" y="3435350"/>
          <p14:tracePt t="34668" x="2546350" y="3435350"/>
          <p14:tracePt t="34683" x="2559050" y="3435350"/>
          <p14:tracePt t="34699" x="2597150" y="3441700"/>
          <p14:tracePt t="34716" x="2622550" y="3448050"/>
          <p14:tracePt t="34733" x="2647950" y="3448050"/>
          <p14:tracePt t="34749" x="2679700" y="3448050"/>
          <p14:tracePt t="34766" x="2717800" y="3448050"/>
          <p14:tracePt t="34783" x="2749550" y="3448050"/>
          <p14:tracePt t="34799" x="2774950" y="3448050"/>
          <p14:tracePt t="34816" x="2800350" y="3448050"/>
          <p14:tracePt t="34833" x="2813050" y="3448050"/>
          <p14:tracePt t="34849" x="2819400" y="3448050"/>
          <p14:tracePt t="34866" x="2844800" y="3454400"/>
          <p14:tracePt t="34883" x="2857500" y="3460750"/>
          <p14:tracePt t="34899" x="2870200" y="3460750"/>
          <p14:tracePt t="34916" x="2876550" y="3460750"/>
          <p14:tracePt t="34932" x="2895600" y="3460750"/>
          <p14:tracePt t="34949" x="2901950" y="3460750"/>
          <p14:tracePt t="34966" x="2908300" y="3460750"/>
          <p14:tracePt t="34982" x="2914650" y="3460750"/>
          <p14:tracePt t="34999" x="2933700" y="3460750"/>
          <p14:tracePt t="35016" x="2959100" y="3460750"/>
          <p14:tracePt t="35033" x="2990850" y="3460750"/>
          <p14:tracePt t="35049" x="3022600" y="3460750"/>
          <p14:tracePt t="35066" x="3048000" y="3454400"/>
          <p14:tracePt t="35082" x="3086100" y="3448050"/>
          <p14:tracePt t="35099" x="3111500" y="3448050"/>
          <p14:tracePt t="35116" x="3136900" y="3448050"/>
          <p14:tracePt t="35132" x="3155950" y="3435350"/>
          <p14:tracePt t="35149" x="3175000" y="3435350"/>
          <p14:tracePt t="35166" x="3194050" y="3429000"/>
          <p14:tracePt t="35182" x="3219450" y="3416300"/>
          <p14:tracePt t="35199" x="3232150" y="3416300"/>
          <p14:tracePt t="35216" x="3244850" y="3416300"/>
          <p14:tracePt t="35232" x="3257550" y="3416300"/>
          <p14:tracePt t="35249" x="3295650" y="3416300"/>
          <p14:tracePt t="35266" x="3308350" y="3416300"/>
          <p14:tracePt t="35282" x="3314700" y="3416300"/>
          <p14:tracePt t="35299" x="3314700" y="3409950"/>
          <p14:tracePt t="35387" x="3321050" y="3409950"/>
          <p14:tracePt t="35536" x="3327400" y="3409950"/>
          <p14:tracePt t="35564" x="3333750" y="3403600"/>
          <p14:tracePt t="35570" x="3346450" y="3403600"/>
          <p14:tracePt t="35626" x="3352800" y="3403600"/>
          <p14:tracePt t="35646" x="3359150" y="3403600"/>
          <p14:tracePt t="35664" x="3365500" y="3403600"/>
          <p14:tracePt t="35680" x="3371850" y="3403600"/>
          <p14:tracePt t="35688" x="3378200" y="3403600"/>
          <p14:tracePt t="35699" x="3390900" y="3403600"/>
          <p14:tracePt t="35716" x="3403600" y="3403600"/>
          <p14:tracePt t="35732" x="3416300" y="3409950"/>
          <p14:tracePt t="35749" x="3441700" y="3416300"/>
          <p14:tracePt t="35765" x="3454400" y="3422650"/>
          <p14:tracePt t="35782" x="3467100" y="3422650"/>
          <p14:tracePt t="35799" x="3486150" y="3422650"/>
          <p14:tracePt t="35815" x="3492500" y="3422650"/>
          <p14:tracePt t="35832" x="3505200" y="3422650"/>
          <p14:tracePt t="35849" x="3530600" y="3429000"/>
          <p14:tracePt t="35865" x="3562350" y="3441700"/>
          <p14:tracePt t="35882" x="3587750" y="3454400"/>
          <p14:tracePt t="35899" x="3613150" y="3473450"/>
          <p14:tracePt t="35915" x="3625850" y="3473450"/>
          <p14:tracePt t="35932" x="3644900" y="3473450"/>
          <p14:tracePt t="35949" x="3651250" y="3473450"/>
          <p14:tracePt t="35965" x="3663950" y="3473450"/>
          <p14:tracePt t="35982" x="3670300" y="3473450"/>
          <p14:tracePt t="35999" x="3695700" y="3473450"/>
          <p14:tracePt t="36015" x="3714750" y="3473450"/>
          <p14:tracePt t="36032" x="3752850" y="3473450"/>
          <p14:tracePt t="36049" x="3771900" y="3473450"/>
          <p14:tracePt t="36065" x="3797300" y="3473450"/>
          <p14:tracePt t="36082" x="3829050" y="3473450"/>
          <p14:tracePt t="36099" x="3867150" y="3479800"/>
          <p14:tracePt t="36115" x="3886200" y="3492500"/>
          <p14:tracePt t="36132" x="3917950" y="3498850"/>
          <p14:tracePt t="36149" x="3937000" y="3498850"/>
          <p14:tracePt t="36165" x="3962400" y="3498850"/>
          <p14:tracePt t="36182" x="3987800" y="3511550"/>
          <p14:tracePt t="36199" x="4013200" y="3511550"/>
          <p14:tracePt t="36215" x="4044950" y="3511550"/>
          <p14:tracePt t="36232" x="4070350" y="3505200"/>
          <p14:tracePt t="36249" x="4095750" y="3505200"/>
          <p14:tracePt t="36265" x="4108450" y="3505200"/>
          <p14:tracePt t="36289" x="4114800" y="3505200"/>
          <p14:tracePt t="36298" x="4121150" y="3505200"/>
          <p14:tracePt t="36315" x="4140200" y="3505200"/>
          <p14:tracePt t="36332" x="4159250" y="3511550"/>
          <p14:tracePt t="36349" x="4178300" y="3511550"/>
          <p14:tracePt t="36365" x="4203700" y="3511550"/>
          <p14:tracePt t="36382" x="4241800" y="3511550"/>
          <p14:tracePt t="36398" x="4260850" y="3511550"/>
          <p14:tracePt t="36415" x="4273550" y="3517900"/>
          <p14:tracePt t="36432" x="4298950" y="3517900"/>
          <p14:tracePt t="36448" x="4324350" y="3524250"/>
          <p14:tracePt t="36465" x="4337050" y="3530600"/>
          <p14:tracePt t="36482" x="4362450" y="3543300"/>
          <p14:tracePt t="36498" x="4394200" y="3543300"/>
          <p14:tracePt t="36515" x="4432300" y="3549650"/>
          <p14:tracePt t="36532" x="4457700" y="3549650"/>
          <p14:tracePt t="36549" x="4476750" y="3549650"/>
          <p14:tracePt t="36565" x="4502150" y="3556000"/>
          <p14:tracePt t="36582" x="4527550" y="3556000"/>
          <p14:tracePt t="36598" x="4552950" y="3562350"/>
          <p14:tracePt t="36615" x="4578350" y="3568700"/>
          <p14:tracePt t="36632" x="4597400" y="3568700"/>
          <p14:tracePt t="36648" x="4597400" y="3575050"/>
          <p14:tracePt t="36665" x="4603750" y="3575050"/>
          <p14:tracePt t="36682" x="4610100" y="3575050"/>
          <p14:tracePt t="36699" x="4616450" y="3575050"/>
          <p14:tracePt t="36964" x="4610100" y="3575050"/>
          <p14:tracePt t="36972" x="4597400" y="3568700"/>
          <p14:tracePt t="36981" x="4584700" y="3562350"/>
          <p14:tracePt t="36998" x="4546600" y="3543300"/>
          <p14:tracePt t="37015" x="4495800" y="3511550"/>
          <p14:tracePt t="37032" x="4445000" y="3479800"/>
          <p14:tracePt t="37048" x="4381500" y="3448050"/>
          <p14:tracePt t="37065" x="4229100" y="3397250"/>
          <p14:tracePt t="37082" x="4083050" y="3359150"/>
          <p14:tracePt t="37098" x="3867150" y="3359150"/>
          <p14:tracePt t="37115" x="3638550" y="3359150"/>
          <p14:tracePt t="37132" x="3460750" y="3346450"/>
          <p14:tracePt t="37148" x="3378200" y="3346450"/>
          <p14:tracePt t="37165" x="3333750" y="3352800"/>
          <p14:tracePt t="37181" x="3308350" y="3352800"/>
          <p14:tracePt t="37198" x="3289300" y="3352800"/>
          <p14:tracePt t="37215" x="3263900" y="3359150"/>
          <p14:tracePt t="37231" x="3225800" y="3390900"/>
          <p14:tracePt t="37248" x="3187700" y="3409950"/>
          <p14:tracePt t="37265" x="3162300" y="3422650"/>
          <p14:tracePt t="37282" x="3149600" y="3422650"/>
          <p14:tracePt t="37315" x="3143250" y="3422650"/>
          <p14:tracePt t="37344" x="3136900" y="3422650"/>
          <p14:tracePt t="37370" x="3130550" y="3422650"/>
          <p14:tracePt t="37422" x="3124200" y="3429000"/>
          <p14:tracePt t="37434" x="3111500" y="3429000"/>
          <p14:tracePt t="37442" x="3086100" y="3429000"/>
          <p14:tracePt t="37448" x="3067050" y="3435350"/>
          <p14:tracePt t="37465" x="2978150" y="3473450"/>
          <p14:tracePt t="37481" x="2908300" y="3492500"/>
          <p14:tracePt t="37498" x="2876550" y="3511550"/>
          <p14:tracePt t="37515" x="2851150" y="3517900"/>
          <p14:tracePt t="37531" x="2838450" y="3517900"/>
          <p14:tracePt t="37548" x="2832100" y="3517900"/>
          <p14:tracePt t="37635" x="2825750" y="3517900"/>
          <p14:tracePt t="37643" x="2813050" y="3517900"/>
          <p14:tracePt t="37652" x="2806700" y="3517900"/>
          <p14:tracePt t="37668" x="2794000" y="3517900"/>
          <p14:tracePt t="37681" x="2781300" y="3517900"/>
          <p14:tracePt t="37698" x="2743200" y="3524250"/>
          <p14:tracePt t="37715" x="2698750" y="3536950"/>
          <p14:tracePt t="37731" x="2628900" y="3568700"/>
          <p14:tracePt t="37748" x="2520950" y="3600450"/>
          <p14:tracePt t="37765" x="2400300" y="3632200"/>
          <p14:tracePt t="37781" x="2260600" y="3632200"/>
          <p14:tracePt t="37798" x="2152650" y="3632200"/>
          <p14:tracePt t="37815" x="2114550" y="3632200"/>
          <p14:tracePt t="37831" x="2076450" y="3606800"/>
          <p14:tracePt t="37848" x="2038350" y="3581400"/>
          <p14:tracePt t="37864" x="1968500" y="3556000"/>
          <p14:tracePt t="37881" x="1860550" y="3530600"/>
          <p14:tracePt t="37898" x="1752600" y="3511550"/>
          <p14:tracePt t="37914" x="1682750" y="3511550"/>
          <p14:tracePt t="37931" x="1651000" y="3511550"/>
          <p14:tracePt t="37948" x="1631950" y="3505200"/>
          <p14:tracePt t="37964" x="1612900" y="3505200"/>
          <p14:tracePt t="37981" x="1568450" y="3505200"/>
          <p14:tracePt t="37998" x="1466850" y="3505200"/>
          <p14:tracePt t="38015" x="1358900" y="3511550"/>
          <p14:tracePt t="38031" x="1301750" y="3530600"/>
          <p14:tracePt t="38048" x="1276350" y="3530600"/>
          <p14:tracePt t="38064" x="1263650" y="3530600"/>
          <p14:tracePt t="38081" x="1244600" y="3530600"/>
          <p14:tracePt t="38114" x="1231900" y="3530600"/>
          <p14:tracePt t="38542" x="1225550" y="3530600"/>
          <p14:tracePt t="38882" x="1219200" y="3536950"/>
          <p14:tracePt t="38890" x="1212850" y="3543300"/>
          <p14:tracePt t="38898" x="1206500" y="3543300"/>
          <p14:tracePt t="39306" x="1200150" y="3543300"/>
          <p14:tracePt t="39314" x="1187450" y="3556000"/>
          <p14:tracePt t="39436" x="1200150" y="3549650"/>
          <p14:tracePt t="39444" x="1212850" y="3543300"/>
          <p14:tracePt t="39472" x="1212850" y="3536950"/>
          <p14:tracePt t="39522" x="1225550" y="3536950"/>
          <p14:tracePt t="39530" x="1308100" y="3517900"/>
          <p14:tracePt t="39538" x="1371600" y="3505200"/>
          <p14:tracePt t="39547" x="1409700" y="3505200"/>
          <p14:tracePt t="39564" x="1422400" y="3505200"/>
          <p14:tracePt t="39608" x="1428750" y="3505200"/>
          <p14:tracePt t="39616" x="1441450" y="3530600"/>
          <p14:tracePt t="39624" x="1460500" y="3562350"/>
          <p14:tracePt t="39632" x="1473200" y="3587750"/>
          <p14:tracePt t="39647" x="1492250" y="3613150"/>
          <p14:tracePt t="39664" x="1492250" y="3619500"/>
          <p14:tracePt t="39834" x="1485900" y="3613150"/>
          <p14:tracePt t="39841" x="1479550" y="3606800"/>
          <p14:tracePt t="39850" x="1473200" y="3600450"/>
          <p14:tracePt t="39864" x="1466850" y="3600450"/>
          <p14:tracePt t="39880" x="1466850" y="3594100"/>
          <p14:tracePt t="39897" x="1460500" y="3594100"/>
          <p14:tracePt t="39913" x="1422400" y="3562350"/>
          <p14:tracePt t="39930" x="1365250" y="3517900"/>
          <p14:tracePt t="39947" x="1339850" y="3498850"/>
          <p14:tracePt t="40120" x="1333500" y="3498850"/>
          <p14:tracePt t="40190" x="1339850" y="3511550"/>
          <p14:tracePt t="40198" x="1352550" y="3524250"/>
          <p14:tracePt t="40206" x="1358900" y="3536950"/>
          <p14:tracePt t="40214" x="1371600" y="3549650"/>
          <p14:tracePt t="40230" x="1377950" y="3562350"/>
          <p14:tracePt t="40350" x="1377950" y="3556000"/>
          <p14:tracePt t="40910" x="1365250" y="3556000"/>
          <p14:tracePt t="41006" x="1358900" y="3556000"/>
          <p14:tracePt t="41021" x="1352550" y="3556000"/>
          <p14:tracePt t="41030" x="1346200" y="3549650"/>
          <p14:tracePt t="41037" x="1339850" y="3549650"/>
          <p14:tracePt t="41178" x="1333500" y="3549650"/>
          <p14:tracePt t="41186" x="1327150" y="3549650"/>
          <p14:tracePt t="41194" x="1320800" y="3543300"/>
          <p14:tracePt t="41200" x="1314450" y="3543300"/>
          <p14:tracePt t="41213" x="1308100" y="3543300"/>
          <p14:tracePt t="41310" x="1301750" y="3543300"/>
          <p14:tracePt t="41372" x="1295400" y="3543300"/>
          <p14:tracePt t="41380" x="1289050" y="3543300"/>
          <p14:tracePt t="41396" x="1282700" y="3543300"/>
          <p14:tracePt t="41405" x="1276350" y="3543300"/>
          <p14:tracePt t="41416" x="1270000" y="3543300"/>
          <p14:tracePt t="41544" x="1263650" y="3543300"/>
          <p14:tracePt t="41782" x="1257300" y="3543300"/>
          <p14:tracePt t="42048" x="1250950" y="3543300"/>
          <p14:tracePt t="42110" x="1244600" y="3543300"/>
          <p14:tracePt t="42200" x="1238250" y="3543300"/>
          <p14:tracePt t="42326" x="1231900" y="3543300"/>
          <p14:tracePt t="42376" x="1231900" y="3549650"/>
          <p14:tracePt t="42400" x="1225550" y="3549650"/>
          <p14:tracePt t="42540" x="1219200" y="3549650"/>
          <p14:tracePt t="42564" x="1212850" y="3556000"/>
          <p14:tracePt t="42626" x="1206500" y="3556000"/>
          <p14:tracePt t="42676" x="1200150" y="3562350"/>
          <p14:tracePt t="42732" x="1193800" y="3562350"/>
          <p14:tracePt t="42958" x="1187450" y="3562350"/>
          <p14:tracePt t="42986" x="1187450" y="3568700"/>
          <p14:tracePt t="44106" x="1187450" y="3575050"/>
          <p14:tracePt t="46004" x="1193800" y="3575050"/>
          <p14:tracePt t="46012" x="1200150" y="3575050"/>
          <p14:tracePt t="46024" x="1206500" y="3575050"/>
          <p14:tracePt t="46092" x="1212850" y="3581400"/>
          <p14:tracePt t="46118" x="1219200" y="3587750"/>
          <p14:tracePt t="46200" x="1225550" y="3594100"/>
          <p14:tracePt t="46208" x="1231900" y="3594100"/>
          <p14:tracePt t="46216" x="1238250" y="3600450"/>
          <p14:tracePt t="46227" x="1244600" y="3600450"/>
          <p14:tracePt t="46244" x="1244600" y="3606800"/>
          <p14:tracePt t="46312" x="1250950" y="3613150"/>
          <p14:tracePt t="46320" x="1257300" y="3619500"/>
          <p14:tracePt t="46330" x="1257300" y="3625850"/>
          <p14:tracePt t="46352" x="1263650" y="3625850"/>
          <p14:tracePt t="46464" x="1270000" y="3632200"/>
          <p14:tracePt t="46472" x="1276350" y="3632200"/>
          <p14:tracePt t="46560" x="1282700" y="3644900"/>
          <p14:tracePt t="46570" x="1289050" y="3651250"/>
          <p14:tracePt t="46578" x="1295400" y="3657600"/>
          <p14:tracePt t="46594" x="1301750" y="3670300"/>
          <p14:tracePt t="46627" x="1308100" y="3670300"/>
          <p14:tracePt t="46645" x="1308100" y="3676650"/>
          <p14:tracePt t="46664" x="1314450" y="3676650"/>
          <p14:tracePt t="46688" x="1320800" y="3676650"/>
          <p14:tracePt t="46725" x="1320800" y="3683000"/>
          <p14:tracePt t="46734" x="1320800" y="3689350"/>
          <p14:tracePt t="46741" x="1327150" y="3689350"/>
          <p14:tracePt t="46750" x="1327150" y="3695700"/>
          <p14:tracePt t="46760" x="1333500" y="3695700"/>
          <p14:tracePt t="46777" x="1346200" y="3702050"/>
          <p14:tracePt t="46794" x="1371600" y="3708400"/>
          <p14:tracePt t="46810" x="1397000" y="3708400"/>
          <p14:tracePt t="46827" x="1422400" y="3708400"/>
          <p14:tracePt t="46860" x="1428750" y="3708400"/>
          <p14:tracePt t="46877" x="1460500" y="3721100"/>
          <p14:tracePt t="46894" x="1479550" y="3727450"/>
          <p14:tracePt t="46910" x="1498600" y="3740150"/>
          <p14:tracePt t="46927" x="1524000" y="3759200"/>
          <p14:tracePt t="46944" x="1555750" y="3790950"/>
          <p14:tracePt t="46960" x="1593850" y="3816350"/>
          <p14:tracePt t="46977" x="1631950" y="3835400"/>
          <p14:tracePt t="46994" x="1689100" y="3867150"/>
          <p14:tracePt t="47010" x="1727200" y="3898900"/>
          <p14:tracePt t="47027" x="1771650" y="3930650"/>
          <p14:tracePt t="47044" x="1797050" y="3943350"/>
          <p14:tracePt t="47060" x="1803400" y="3949700"/>
          <p14:tracePt t="47077" x="1816100" y="3962400"/>
          <p14:tracePt t="47094" x="1847850" y="3987800"/>
          <p14:tracePt t="47110" x="1860550" y="4006850"/>
          <p14:tracePt t="47127" x="1879600" y="4013200"/>
          <p14:tracePt t="47144" x="1905000" y="4019550"/>
          <p14:tracePt t="47160" x="1930400" y="4025900"/>
          <p14:tracePt t="47177" x="1949450" y="4038600"/>
          <p14:tracePt t="47194" x="1974850" y="4057650"/>
          <p14:tracePt t="47210" x="1987550" y="4076700"/>
          <p14:tracePt t="47227" x="1993900" y="4114800"/>
          <p14:tracePt t="47244" x="2000250" y="4133850"/>
          <p14:tracePt t="47260" x="2006600" y="4146550"/>
          <p14:tracePt t="47320" x="2012950" y="4152900"/>
          <p14:tracePt t="47333" x="2019300" y="4159250"/>
          <p14:tracePt t="47340" x="2025650" y="4159250"/>
          <p14:tracePt t="47349" x="2032000" y="4165600"/>
          <p14:tracePt t="47360" x="2038350" y="4165600"/>
          <p14:tracePt t="47377" x="2070100" y="4171950"/>
          <p14:tracePt t="47393" x="2095500" y="4171950"/>
          <p14:tracePt t="47410" x="2114550" y="4171950"/>
          <p14:tracePt t="47427" x="2127250" y="4171950"/>
          <p14:tracePt t="47444" x="2133600" y="4171950"/>
          <p14:tracePt t="47460" x="2152650" y="4171950"/>
          <p14:tracePt t="47477" x="2171700" y="4178300"/>
          <p14:tracePt t="47494" x="2197100" y="4178300"/>
          <p14:tracePt t="47510" x="2235200" y="4178300"/>
          <p14:tracePt t="47527" x="2266950" y="4178300"/>
          <p14:tracePt t="47544" x="2305050" y="4171950"/>
          <p14:tracePt t="47560" x="2317750" y="4165600"/>
          <p14:tracePt t="47632" x="2324100" y="4165600"/>
          <p14:tracePt t="47648" x="2330450" y="4165600"/>
          <p14:tracePt t="47658" x="2336800" y="4159250"/>
          <p14:tracePt t="47664" x="2349500" y="4159250"/>
          <p14:tracePt t="47677" x="2355850" y="4159250"/>
          <p14:tracePt t="47693" x="2374900" y="4152900"/>
          <p14:tracePt t="47710" x="2400300" y="4146550"/>
          <p14:tracePt t="47727" x="2419350" y="4146550"/>
          <p14:tracePt t="47743" x="2432050" y="4146550"/>
          <p14:tracePt t="47760" x="2476500" y="4146550"/>
          <p14:tracePt t="47777" x="2501900" y="4146550"/>
          <p14:tracePt t="47793" x="2527300" y="4146550"/>
          <p14:tracePt t="47810" x="2533650" y="4146550"/>
          <p14:tracePt t="47848" x="2540000" y="4146550"/>
          <p14:tracePt t="47860" x="2552700" y="4140200"/>
          <p14:tracePt t="47877" x="2565400" y="4140200"/>
          <p14:tracePt t="47893" x="2590800" y="4133850"/>
          <p14:tracePt t="47910" x="2616200" y="4133850"/>
          <p14:tracePt t="47927" x="2622550" y="4133850"/>
          <p14:tracePt t="47943" x="2654300" y="4121150"/>
          <p14:tracePt t="47960" x="2673350" y="4114800"/>
          <p14:tracePt t="47977" x="2679700" y="4114800"/>
          <p14:tracePt t="47993" x="2698750" y="4114800"/>
          <p14:tracePt t="48010" x="2724150" y="4108450"/>
          <p14:tracePt t="48027" x="2768600" y="4102100"/>
          <p14:tracePt t="48043" x="2806700" y="4083050"/>
          <p14:tracePt t="48060" x="2832100" y="4083050"/>
          <p14:tracePt t="48077" x="2857500" y="4076700"/>
          <p14:tracePt t="48093" x="2895600" y="4070350"/>
          <p14:tracePt t="48110" x="2921000" y="4064000"/>
          <p14:tracePt t="48127" x="2952750" y="4057650"/>
          <p14:tracePt t="48143" x="2984500" y="4051300"/>
          <p14:tracePt t="48160" x="3009900" y="4044950"/>
          <p14:tracePt t="48176" x="3041650" y="4044950"/>
          <p14:tracePt t="48193" x="3079750" y="4038600"/>
          <p14:tracePt t="48210" x="3111500" y="4032250"/>
          <p14:tracePt t="48227" x="3136900" y="4025900"/>
          <p14:tracePt t="48243" x="3162300" y="4019550"/>
          <p14:tracePt t="48260" x="3187700" y="4019550"/>
          <p14:tracePt t="48276" x="3213100" y="4006850"/>
          <p14:tracePt t="48293" x="3251200" y="4000500"/>
          <p14:tracePt t="48310" x="3289300" y="3994150"/>
          <p14:tracePt t="48326" x="3333750" y="3975100"/>
          <p14:tracePt t="48343" x="3390900" y="3962400"/>
          <p14:tracePt t="48360" x="3429000" y="3956050"/>
          <p14:tracePt t="48376" x="3454400" y="3956050"/>
          <p14:tracePt t="48393" x="3479800" y="3943350"/>
          <p14:tracePt t="48410" x="3517900" y="3937000"/>
          <p14:tracePt t="48426" x="3575050" y="3924300"/>
          <p14:tracePt t="48443" x="3702050" y="3898900"/>
          <p14:tracePt t="48460" x="3759200" y="3892550"/>
          <p14:tracePt t="48476" x="3790950" y="3886200"/>
          <p14:tracePt t="48493" x="3816350" y="3886200"/>
          <p14:tracePt t="48510" x="3841750" y="3886200"/>
          <p14:tracePt t="48526" x="3867150" y="3886200"/>
          <p14:tracePt t="48543" x="3892550" y="3886200"/>
          <p14:tracePt t="48560" x="3911600" y="3886200"/>
          <p14:tracePt t="48576" x="3937000" y="3886200"/>
          <p14:tracePt t="48593" x="3981450" y="3879850"/>
          <p14:tracePt t="48610" x="4025900" y="3873500"/>
          <p14:tracePt t="48626" x="4083050" y="3854450"/>
          <p14:tracePt t="48643" x="4133850" y="3841750"/>
          <p14:tracePt t="48660" x="4165600" y="3835400"/>
          <p14:tracePt t="48676" x="4203700" y="3822700"/>
          <p14:tracePt t="48693" x="4235450" y="3816350"/>
          <p14:tracePt t="48710" x="4260850" y="3816350"/>
          <p14:tracePt t="48726" x="4286250" y="3803650"/>
          <p14:tracePt t="48743" x="4311650" y="3797300"/>
          <p14:tracePt t="48760" x="4362450" y="3771900"/>
          <p14:tracePt t="48776" x="4413250" y="3759200"/>
          <p14:tracePt t="48793" x="4457700" y="3746500"/>
          <p14:tracePt t="48809" x="4489450" y="3721100"/>
          <p14:tracePt t="48826" x="4514850" y="3708400"/>
          <p14:tracePt t="48843" x="4552950" y="3695700"/>
          <p14:tracePt t="48859" x="4584700" y="3676650"/>
          <p14:tracePt t="48876" x="4610100" y="3670300"/>
          <p14:tracePt t="48893" x="4635500" y="3651250"/>
          <p14:tracePt t="48910" x="4660900" y="3644900"/>
          <p14:tracePt t="48926" x="4686300" y="3638550"/>
          <p14:tracePt t="48943" x="4711700" y="3625850"/>
          <p14:tracePt t="48959" x="4749800" y="3619500"/>
          <p14:tracePt t="48976" x="4775200" y="3613150"/>
          <p14:tracePt t="48993" x="4787900" y="3606800"/>
          <p14:tracePt t="49009" x="4800600" y="3606800"/>
          <p14:tracePt t="49026" x="4826000" y="3606800"/>
          <p14:tracePt t="49043" x="4851400" y="3600450"/>
          <p14:tracePt t="49059" x="4876800" y="3600450"/>
          <p14:tracePt t="49076" x="4902200" y="3594100"/>
          <p14:tracePt t="49093" x="4933950" y="3587750"/>
          <p14:tracePt t="49109" x="4972050" y="3575050"/>
          <p14:tracePt t="49126" x="4997450" y="3568700"/>
          <p14:tracePt t="49143" x="5022850" y="3568700"/>
          <p14:tracePt t="49159" x="5048250" y="3568700"/>
          <p14:tracePt t="49176" x="5067300" y="3562350"/>
          <p14:tracePt t="49193" x="5080000" y="3562350"/>
          <p14:tracePt t="49209" x="5092700" y="3556000"/>
          <p14:tracePt t="49226" x="5111750" y="3556000"/>
          <p14:tracePt t="49243" x="5118100" y="3549650"/>
          <p14:tracePt t="49259" x="5130800" y="3549650"/>
          <p14:tracePt t="49276" x="5137150" y="3543300"/>
          <p14:tracePt t="49293" x="5149850" y="3543300"/>
          <p14:tracePt t="49326" x="5162550" y="3543300"/>
          <p14:tracePt t="49378" x="5168900" y="3543300"/>
          <p14:tracePt t="49400" x="5175250" y="3543300"/>
          <p14:tracePt t="49409" x="5181600" y="3549650"/>
          <p14:tracePt t="49416" x="5194300" y="3556000"/>
          <p14:tracePt t="49426" x="5207000" y="3562350"/>
          <p14:tracePt t="49443" x="5232400" y="3575050"/>
          <p14:tracePt t="49459" x="5257800" y="3600450"/>
          <p14:tracePt t="49476" x="5276850" y="3606800"/>
          <p14:tracePt t="49493" x="5302250" y="3619500"/>
          <p14:tracePt t="49509" x="5340350" y="3644900"/>
          <p14:tracePt t="49526" x="5365750" y="3670300"/>
          <p14:tracePt t="49543" x="5403850" y="3695700"/>
          <p14:tracePt t="49559" x="5429250" y="3721100"/>
          <p14:tracePt t="49576" x="5448300" y="3740150"/>
          <p14:tracePt t="49593" x="5467350" y="3759200"/>
          <p14:tracePt t="49609" x="5473700" y="3771900"/>
          <p14:tracePt t="49626" x="5492750" y="3790950"/>
          <p14:tracePt t="49642" x="5524500" y="3829050"/>
          <p14:tracePt t="49659" x="5537200" y="3860800"/>
          <p14:tracePt t="49676" x="5556250" y="3867150"/>
          <p14:tracePt t="49692" x="5562600" y="3873500"/>
          <p14:tracePt t="50370" x="5568950" y="3879850"/>
          <p14:tracePt t="50381" x="5575300" y="3886200"/>
          <p14:tracePt t="50456" x="5581650" y="3892550"/>
          <p14:tracePt t="50462" x="5594350" y="3898900"/>
          <p14:tracePt t="50470" x="5607050" y="3898900"/>
          <p14:tracePt t="50478" x="5619750" y="3905250"/>
          <p14:tracePt t="50492" x="5626100" y="3905250"/>
          <p14:tracePt t="50509" x="5632450" y="3905250"/>
          <p14:tracePt t="50540" x="5638800" y="3905250"/>
          <p14:tracePt t="50568" x="5638800" y="3911600"/>
          <p14:tracePt t="50580" x="5645150" y="3911600"/>
          <p14:tracePt t="50588" x="5651500" y="3911600"/>
          <p14:tracePt t="50596" x="5657850" y="3911600"/>
          <p14:tracePt t="50609" x="5664200" y="3911600"/>
          <p14:tracePt t="50625" x="5670550" y="3911600"/>
          <p14:tracePt t="50642" x="5676900" y="3911600"/>
          <p14:tracePt t="50659" x="5702300" y="3917950"/>
          <p14:tracePt t="50675" x="5727700" y="3924300"/>
          <p14:tracePt t="50692" x="5753100" y="3924300"/>
          <p14:tracePt t="50709" x="5784850" y="3924300"/>
          <p14:tracePt t="50725" x="5791200" y="3930650"/>
          <p14:tracePt t="50742" x="5797550" y="3930650"/>
          <p14:tracePt t="51518" x="5803900" y="3930650"/>
          <p14:tracePt t="51526" x="5816600" y="3930650"/>
          <p14:tracePt t="51532" x="5822950" y="3930650"/>
          <p14:tracePt t="51542" x="5829300" y="3930650"/>
          <p14:tracePt t="51558" x="5835650" y="3930650"/>
          <p14:tracePt t="51604" x="5848350" y="3930650"/>
          <p14:tracePt t="51613" x="5854700" y="3930650"/>
          <p14:tracePt t="51618" x="5867400" y="3930650"/>
          <p14:tracePt t="51626" x="5880100" y="3930650"/>
          <p14:tracePt t="51642" x="5886450" y="3930650"/>
          <p14:tracePt t="51682" x="5892800" y="3930650"/>
          <p14:tracePt t="51712" x="5899150" y="3930650"/>
          <p14:tracePt t="51720" x="5911850" y="3930650"/>
          <p14:tracePt t="51728" x="5918200" y="3930650"/>
          <p14:tracePt t="51742" x="5924550" y="3930650"/>
          <p14:tracePt t="51758" x="5930900" y="3930650"/>
          <p14:tracePt t="51775" x="5949950" y="3930650"/>
          <p14:tracePt t="51791" x="5975350" y="3924300"/>
          <p14:tracePt t="51808" x="5988050" y="3924300"/>
          <p14:tracePt t="51825" x="6007100" y="3924300"/>
          <p14:tracePt t="51842" x="6019800" y="3924300"/>
          <p14:tracePt t="51858" x="6026150" y="3917950"/>
          <p14:tracePt t="51875" x="6032500" y="3917950"/>
          <p14:tracePt t="51892" x="6038850" y="3917950"/>
          <p14:tracePt t="51908" x="6070600" y="3917950"/>
          <p14:tracePt t="51925" x="6096000" y="3917950"/>
          <p14:tracePt t="51941" x="6115050" y="3917950"/>
          <p14:tracePt t="51958" x="6121400" y="3917950"/>
          <p14:tracePt t="52016" x="6127750" y="3917950"/>
          <p14:tracePt t="52032" x="6134100" y="3917950"/>
          <p14:tracePt t="52040" x="6140450" y="3917950"/>
          <p14:tracePt t="52052" x="6146800" y="3917950"/>
          <p14:tracePt t="52064" x="6153150" y="3917950"/>
          <p14:tracePt t="52080" x="6159500" y="3917950"/>
          <p14:tracePt t="52092" x="6165850" y="3917950"/>
          <p14:tracePt t="52108" x="6178550" y="3917950"/>
          <p14:tracePt t="52125" x="6184900" y="3917950"/>
          <p14:tracePt t="52142" x="6191250" y="3917950"/>
          <p14:tracePt t="52208" x="6197600" y="3917950"/>
          <p14:tracePt t="52222" x="6203950" y="3917950"/>
          <p14:tracePt t="52228" x="6210300" y="3924300"/>
          <p14:tracePt t="52348" x="6216650" y="3924300"/>
          <p14:tracePt t="53154" x="6229350" y="3924300"/>
          <p14:tracePt t="53172" x="6235700" y="3924300"/>
          <p14:tracePt t="53180" x="6242050" y="3924300"/>
          <p14:tracePt t="53191" x="6254750" y="3930650"/>
          <p14:tracePt t="53208" x="6299200" y="3937000"/>
          <p14:tracePt t="53224" x="6356350" y="3943350"/>
          <p14:tracePt t="53241" x="6394450" y="3943350"/>
          <p14:tracePt t="53257" x="6426200" y="3949700"/>
          <p14:tracePt t="53274" x="6438900" y="3949700"/>
          <p14:tracePt t="53540" x="6445250" y="3949700"/>
          <p14:tracePt t="53556" x="6451600" y="3956050"/>
          <p14:tracePt t="53572" x="6457950" y="3956050"/>
          <p14:tracePt t="53594" x="6464300" y="3956050"/>
          <p14:tracePt t="53606" x="6470650" y="3956050"/>
          <p14:tracePt t="53615" x="6483350" y="3956050"/>
          <p14:tracePt t="53624" x="6496050" y="3956050"/>
          <p14:tracePt t="53641" x="6521450" y="3968750"/>
          <p14:tracePt t="53657" x="6546850" y="3975100"/>
          <p14:tracePt t="53674" x="6559550" y="3975100"/>
          <p14:tracePt t="53691" x="6572250" y="3975100"/>
          <p14:tracePt t="53707" x="6591300" y="3975100"/>
          <p14:tracePt t="53782" x="6597650" y="3975100"/>
          <p14:tracePt t="53798" x="6610350" y="3975100"/>
          <p14:tracePt t="53806" x="6623050" y="3975100"/>
          <p14:tracePt t="53812" x="6635750" y="3975100"/>
          <p14:tracePt t="53824" x="6648450" y="3975100"/>
          <p14:tracePt t="53841" x="6680200" y="3981450"/>
          <p14:tracePt t="53857" x="6705600" y="3981450"/>
          <p14:tracePt t="53874" x="6724650" y="3981450"/>
          <p14:tracePt t="53891" x="6731000" y="3981450"/>
          <p14:tracePt t="53907" x="6737350" y="3981450"/>
          <p14:tracePt t="53924" x="6743700" y="3981450"/>
          <p14:tracePt t="53941" x="6769100" y="3981450"/>
          <p14:tracePt t="53957" x="6788150" y="3981450"/>
          <p14:tracePt t="53974" x="6813550" y="3975100"/>
          <p14:tracePt t="53991" x="6819900" y="3975100"/>
          <p14:tracePt t="54078" x="6819900" y="3968750"/>
          <p14:tracePt t="54140" x="6813550" y="3968750"/>
          <p14:tracePt t="54148" x="6800850" y="3968750"/>
          <p14:tracePt t="54157" x="6769100" y="3968750"/>
          <p14:tracePt t="54174" x="6699250" y="3962400"/>
          <p14:tracePt t="54190" x="6597650" y="3956050"/>
          <p14:tracePt t="54207" x="6502400" y="3943350"/>
          <p14:tracePt t="54224" x="6470650" y="3943350"/>
          <p14:tracePt t="54240" x="6438900" y="3949700"/>
          <p14:tracePt t="54257" x="6337300" y="3968750"/>
          <p14:tracePt t="54274" x="6216650" y="3975100"/>
          <p14:tracePt t="54290" x="5988050" y="3987800"/>
          <p14:tracePt t="54307" x="5822950" y="4019550"/>
          <p14:tracePt t="54324" x="5784850" y="4032250"/>
          <p14:tracePt t="54340" x="5772150" y="4038600"/>
          <p14:tracePt t="54357" x="5746750" y="4038600"/>
          <p14:tracePt t="54374" x="5721350" y="4038600"/>
          <p14:tracePt t="54390" x="5676900" y="4038600"/>
          <p14:tracePt t="54407" x="5651500" y="4038600"/>
          <p14:tracePt t="54424" x="5638800" y="4038600"/>
          <p14:tracePt t="54440" x="5626100" y="4038600"/>
          <p14:tracePt t="54457" x="5600700" y="4044950"/>
          <p14:tracePt t="54474" x="5575300" y="4051300"/>
          <p14:tracePt t="54490" x="5543550" y="4070350"/>
          <p14:tracePt t="54507" x="5397500" y="4089400"/>
          <p14:tracePt t="54524" x="5181600" y="4121150"/>
          <p14:tracePt t="54540" x="4927600" y="4127500"/>
          <p14:tracePt t="54557" x="4781550" y="4146550"/>
          <p14:tracePt t="54574" x="4743450" y="4152900"/>
          <p14:tracePt t="54590" x="4737100" y="4152900"/>
          <p14:tracePt t="54655" x="4730750" y="4152900"/>
          <p14:tracePt t="54730" x="4724400" y="4152900"/>
          <p14:tracePt t="54742" x="4718050" y="4152900"/>
          <p14:tracePt t="54750" x="4711700" y="4152900"/>
          <p14:tracePt t="54766" x="4705350" y="4152900"/>
          <p14:tracePt t="54774" x="4699000" y="4152900"/>
          <p14:tracePt t="54790" x="4692650" y="4152900"/>
          <p14:tracePt t="54874" x="4692650" y="4146550"/>
          <p14:tracePt t="54886" x="4692650" y="4140200"/>
          <p14:tracePt t="54894" x="4692650" y="4133850"/>
          <p14:tracePt t="54910" x="4699000" y="4127500"/>
          <p14:tracePt t="54923" x="4699000" y="4121150"/>
          <p14:tracePt t="54940" x="4724400" y="4102100"/>
          <p14:tracePt t="54957" x="4762500" y="4064000"/>
          <p14:tracePt t="54973" x="4838700" y="4032250"/>
          <p14:tracePt t="54990" x="4883150" y="4013200"/>
          <p14:tracePt t="55007" x="4921250" y="3987800"/>
          <p14:tracePt t="55023" x="4946650" y="3975100"/>
          <p14:tracePt t="55040" x="4978400" y="3975100"/>
          <p14:tracePt t="55057" x="4997450" y="3968750"/>
          <p14:tracePt t="55073" x="5016500" y="3968750"/>
          <p14:tracePt t="55090" x="5029200" y="3968750"/>
          <p14:tracePt t="55107" x="5067300" y="3962400"/>
          <p14:tracePt t="55124" x="5143500" y="3962400"/>
          <p14:tracePt t="55140" x="5213350" y="3962400"/>
          <p14:tracePt t="55157" x="5251450" y="3956050"/>
          <p14:tracePt t="55173" x="5276850" y="3949700"/>
          <p14:tracePt t="55190" x="5302250" y="3949700"/>
          <p14:tracePt t="55207" x="5334000" y="3949700"/>
          <p14:tracePt t="55240" x="5340350" y="3949700"/>
          <p14:tracePt t="55308" x="5346700" y="3949700"/>
          <p14:tracePt t="55453" x="5340350" y="3949700"/>
          <p14:tracePt t="55460" x="5327650" y="3956050"/>
          <p14:tracePt t="55468" x="5321300" y="3956050"/>
          <p14:tracePt t="56104" x="5314950" y="3956050"/>
          <p14:tracePt t="56120" x="5308600" y="3956050"/>
          <p14:tracePt t="56226" x="5302250" y="3956050"/>
          <p14:tracePt t="56276" x="5295900" y="3956050"/>
          <p14:tracePt t="56302" x="5289550" y="3956050"/>
          <p14:tracePt t="56340" x="5283200" y="3956050"/>
          <p14:tracePt t="56816" x="5276850" y="3956050"/>
          <p14:tracePt t="56917" x="5270500" y="3956050"/>
          <p14:tracePt t="58515" x="5257800" y="3956050"/>
          <p14:tracePt t="58522" x="5251450" y="3949700"/>
          <p14:tracePt t="58530" x="5245100" y="3949700"/>
          <p14:tracePt t="58539" x="5245100" y="3943350"/>
          <p14:tracePt t="58555" x="5238750" y="3943350"/>
          <p14:tracePt t="58596" x="5232400" y="3937000"/>
          <p14:tracePt t="58608" x="5226050" y="3930650"/>
          <p14:tracePt t="58624" x="5213350" y="3924300"/>
          <p14:tracePt t="58632" x="5200650" y="3924300"/>
          <p14:tracePt t="58640" x="5187950" y="3917950"/>
          <p14:tracePt t="58655" x="5168900" y="3905250"/>
          <p14:tracePt t="58672" x="5156200" y="3886200"/>
          <p14:tracePt t="58688" x="5130800" y="3867150"/>
          <p14:tracePt t="58705" x="5099050" y="3848100"/>
          <p14:tracePt t="58722" x="5067300" y="3829050"/>
          <p14:tracePt t="58738" x="5041900" y="3803650"/>
          <p14:tracePt t="58755" x="4972050" y="3771900"/>
          <p14:tracePt t="58772" x="4921250" y="3752850"/>
          <p14:tracePt t="58788" x="4895850" y="3740150"/>
          <p14:tracePt t="58805" x="4870450" y="3733800"/>
          <p14:tracePt t="58822" x="4845050" y="3721100"/>
          <p14:tracePt t="58838" x="4800600" y="3708400"/>
          <p14:tracePt t="58855" x="4718050" y="3683000"/>
          <p14:tracePt t="58872" x="4616450" y="3644900"/>
          <p14:tracePt t="58888" x="4521200" y="3606800"/>
          <p14:tracePt t="58905" x="4502150" y="3594100"/>
          <p14:tracePt t="58922" x="4489450" y="3587750"/>
          <p14:tracePt t="58938" x="4470400" y="3581400"/>
          <p14:tracePt t="58955" x="4445000" y="3575050"/>
          <p14:tracePt t="58972" x="4400550" y="3562350"/>
          <p14:tracePt t="58988" x="4330700" y="3536950"/>
          <p14:tracePt t="59005" x="4235450" y="3511550"/>
          <p14:tracePt t="59022" x="4121150" y="3479800"/>
          <p14:tracePt t="59038" x="4076700" y="3473450"/>
          <p14:tracePt t="59055" x="4044950" y="3467100"/>
          <p14:tracePt t="59072" x="4013200" y="3467100"/>
          <p14:tracePt t="59088" x="3987800" y="3467100"/>
          <p14:tracePt t="59105" x="3956050" y="3460750"/>
          <p14:tracePt t="59122" x="3937000" y="3460750"/>
          <p14:tracePt t="59193" x="3930650" y="3460750"/>
          <p14:tracePt t="59212" x="3917950" y="3454400"/>
          <p14:tracePt t="59219" x="3905250" y="3454400"/>
          <p14:tracePt t="59228" x="3898900" y="3454400"/>
          <p14:tracePt t="59662" x="3905250" y="3454400"/>
          <p14:tracePt t="59752" x="3911600" y="3454400"/>
          <p14:tracePt t="59776" x="3917950" y="3454400"/>
          <p14:tracePt t="59826" x="3924300" y="3454400"/>
          <p14:tracePt t="59834" x="3930650" y="3454400"/>
          <p14:tracePt t="59846" x="3937000" y="3454400"/>
          <p14:tracePt t="59855" x="3943350" y="3460750"/>
          <p14:tracePt t="59876" x="3949700" y="3460750"/>
          <p14:tracePt t="59888" x="3962400" y="3460750"/>
          <p14:tracePt t="59905" x="3975100" y="3467100"/>
          <p14:tracePt t="59921" x="3987800" y="3473450"/>
          <p14:tracePt t="59954" x="4000500" y="3479800"/>
          <p14:tracePt t="60032" x="4006850" y="3479800"/>
          <p14:tracePt t="60044" x="4013200" y="3479800"/>
          <p14:tracePt t="60054" x="4025900" y="3479800"/>
          <p14:tracePt t="60060" x="4038600" y="3486150"/>
          <p14:tracePt t="60071" x="4044950" y="3486150"/>
          <p14:tracePt t="60130" x="4057650" y="3486150"/>
          <p14:tracePt t="60138" x="4070350" y="3492500"/>
          <p14:tracePt t="60146" x="4076700" y="3498850"/>
          <p14:tracePt t="60154" x="4089400" y="3498850"/>
          <p14:tracePt t="60171" x="4114800" y="3505200"/>
          <p14:tracePt t="60188" x="4127500" y="3505200"/>
          <p14:tracePt t="60252" x="4133850" y="3511550"/>
          <p14:tracePt t="60268" x="4140200" y="3511550"/>
          <p14:tracePt t="60276" x="4146550" y="3517900"/>
          <p14:tracePt t="60281" x="4159250" y="3517900"/>
          <p14:tracePt t="60290" x="4171950" y="3524250"/>
          <p14:tracePt t="60304" x="4184650" y="3524250"/>
          <p14:tracePt t="60321" x="4203700" y="3530600"/>
          <p14:tracePt t="60338" x="4210050" y="3536950"/>
          <p14:tracePt t="60372" x="4216400" y="3536950"/>
          <p14:tracePt t="60388" x="4235450" y="3543300"/>
          <p14:tracePt t="60404" x="4273550" y="3575050"/>
          <p14:tracePt t="60421" x="4311650" y="3600450"/>
          <p14:tracePt t="60438" x="4337050" y="3613150"/>
          <p14:tracePt t="60454" x="4356100" y="3619500"/>
          <p14:tracePt t="60471" x="4356100" y="3625850"/>
          <p14:tracePt t="60502" x="4362450" y="3625850"/>
          <p14:tracePt t="60514" x="4362450" y="3632200"/>
          <p14:tracePt t="60522" x="4375150" y="3638550"/>
          <p14:tracePt t="60538" x="4406900" y="3657600"/>
          <p14:tracePt t="60554" x="4432300" y="3676650"/>
          <p14:tracePt t="60571" x="4457700" y="3683000"/>
          <p14:tracePt t="60588" x="4464050" y="3689350"/>
          <p14:tracePt t="60604" x="4476750" y="3695700"/>
          <p14:tracePt t="60621" x="4508500" y="3708400"/>
          <p14:tracePt t="60637" x="4521200" y="3714750"/>
          <p14:tracePt t="60654" x="4540250" y="3721100"/>
          <p14:tracePt t="60671" x="4552950" y="3721100"/>
          <p14:tracePt t="60688" x="4578350" y="3746500"/>
          <p14:tracePt t="60704" x="4629150" y="3765550"/>
          <p14:tracePt t="60721" x="4679950" y="3778250"/>
          <p14:tracePt t="60738" x="4711700" y="3803650"/>
          <p14:tracePt t="60754" x="4737100" y="3816350"/>
          <p14:tracePt t="60771" x="4775200" y="3829050"/>
          <p14:tracePt t="60787" x="4800600" y="3835400"/>
          <p14:tracePt t="60804" x="4813300" y="3841750"/>
          <p14:tracePt t="60821" x="4832350" y="3841750"/>
          <p14:tracePt t="60837" x="4857750" y="3848100"/>
          <p14:tracePt t="60854" x="4883150" y="3854450"/>
          <p14:tracePt t="60871" x="4895850" y="3854450"/>
          <p14:tracePt t="60966" x="4902200" y="3860800"/>
          <p14:tracePt t="60978" x="4908550" y="3860800"/>
          <p14:tracePt t="61028" x="4914900" y="3860800"/>
          <p14:tracePt t="61068" x="4921250" y="3867150"/>
          <p14:tracePt t="61080" x="4927600" y="3867150"/>
          <p14:tracePt t="61095" x="4940300" y="3873500"/>
          <p14:tracePt t="61102" x="4946650" y="3873500"/>
          <p14:tracePt t="61110" x="4953000" y="3873500"/>
          <p14:tracePt t="61121" x="4959350" y="3879850"/>
          <p14:tracePt t="61212" x="4972050" y="3886200"/>
          <p14:tracePt t="61224" x="4978400" y="3892550"/>
          <p14:tracePt t="61347" x="4978400" y="3898900"/>
          <p14:tracePt t="61364" x="4972050" y="3905250"/>
          <p14:tracePt t="61372" x="4959350" y="3911600"/>
          <p14:tracePt t="61380" x="4946650" y="3917950"/>
          <p14:tracePt t="61388" x="4933950" y="3924300"/>
          <p14:tracePt t="61404" x="4889500" y="3930650"/>
          <p14:tracePt t="61420" x="4819650" y="3937000"/>
          <p14:tracePt t="61437" x="4718050" y="3937000"/>
          <p14:tracePt t="61454" x="4629150" y="3937000"/>
          <p14:tracePt t="61470" x="4603750" y="3937000"/>
          <p14:tracePt t="61487" x="4578350" y="3937000"/>
          <p14:tracePt t="61504" x="4540250" y="3937000"/>
          <p14:tracePt t="61520" x="4508500" y="3937000"/>
          <p14:tracePt t="61537" x="4406900" y="3937000"/>
          <p14:tracePt t="61554" x="4305300" y="3924300"/>
          <p14:tracePt t="61570" x="4171950" y="3924300"/>
          <p14:tracePt t="61587" x="4095750" y="3924300"/>
          <p14:tracePt t="61604" x="4064000" y="3917950"/>
          <p14:tracePt t="61620" x="4025900" y="3917950"/>
          <p14:tracePt t="61637" x="3930650" y="3917950"/>
          <p14:tracePt t="61654" x="3803650" y="3917950"/>
          <p14:tracePt t="61670" x="3581400" y="3892550"/>
          <p14:tracePt t="61687" x="3327400" y="3860800"/>
          <p14:tracePt t="61704" x="3162300" y="3854450"/>
          <p14:tracePt t="61721" x="3060700" y="3854450"/>
          <p14:tracePt t="61737" x="2990850" y="3854450"/>
          <p14:tracePt t="61754" x="2921000" y="3854450"/>
          <p14:tracePt t="61770" x="2825750" y="3835400"/>
          <p14:tracePt t="61787" x="2724150" y="3829050"/>
          <p14:tracePt t="61804" x="2622550" y="3829050"/>
          <p14:tracePt t="61820" x="2514600" y="3829050"/>
          <p14:tracePt t="61837" x="2413000" y="3835400"/>
          <p14:tracePt t="61854" x="2330450" y="3848100"/>
          <p14:tracePt t="61870" x="2279650" y="3867150"/>
          <p14:tracePt t="61887" x="2165350" y="3886200"/>
          <p14:tracePt t="61904" x="2063750" y="3886200"/>
          <p14:tracePt t="61920" x="1962150" y="3886200"/>
          <p14:tracePt t="61937" x="1866900" y="3873500"/>
          <p14:tracePt t="61954" x="1841500" y="3873500"/>
          <p14:tracePt t="61970" x="1816100" y="3867150"/>
          <p14:tracePt t="61987" x="1778000" y="3860800"/>
          <p14:tracePt t="62003" x="1752600" y="3854450"/>
          <p14:tracePt t="62020" x="1727200" y="3848100"/>
          <p14:tracePt t="62037" x="1708150" y="3848100"/>
          <p14:tracePt t="62054" x="1682750" y="3848100"/>
          <p14:tracePt t="62070" x="1663700" y="3848100"/>
          <p14:tracePt t="62087" x="1651000" y="3848100"/>
          <p14:tracePt t="62104" x="1644650" y="3848100"/>
          <p14:tracePt t="62120" x="1638300" y="3848100"/>
          <p14:tracePt t="62153" x="1606550" y="3841750"/>
          <p14:tracePt t="62170" x="1600200" y="3841750"/>
          <p14:tracePt t="62328" x="1593850" y="3841750"/>
          <p14:tracePt t="62340" x="1587500" y="3841750"/>
          <p14:tracePt t="62422" x="1581150" y="3841750"/>
          <p14:tracePt t="62430" x="1574800" y="3841750"/>
          <p14:tracePt t="62438" x="1562100" y="3848100"/>
          <p14:tracePt t="64210" x="1568450" y="3848100"/>
          <p14:tracePt t="65428" x="1574800" y="3848100"/>
          <p14:tracePt t="67022" x="1574800" y="3854450"/>
          <p14:tracePt t="67034" x="1568450" y="3854450"/>
          <p14:tracePt t="67154" x="1562100" y="3860800"/>
          <p14:tracePt t="67166" x="1555750" y="3860800"/>
          <p14:tracePt t="69818" x="1562100" y="3867150"/>
          <p14:tracePt t="69826" x="1568450" y="3867150"/>
          <p14:tracePt t="69834" x="1574800" y="3867150"/>
          <p14:tracePt t="69850" x="1581150" y="3873500"/>
          <p14:tracePt t="69867" x="1593850" y="3873500"/>
          <p14:tracePt t="69883" x="1600200" y="3873500"/>
          <p14:tracePt t="69900" x="1612900" y="3873500"/>
          <p14:tracePt t="69933" x="1644650" y="3873500"/>
          <p14:tracePt t="69950" x="1663700" y="3873500"/>
          <p14:tracePt t="69967" x="1682750" y="3873500"/>
          <p14:tracePt t="69983" x="1701800" y="3873500"/>
          <p14:tracePt t="70000" x="1720850" y="3873500"/>
          <p14:tracePt t="70017" x="1727200" y="3873500"/>
          <p14:tracePt t="70033" x="1733550" y="3873500"/>
          <p14:tracePt t="70050" x="1758950" y="3873500"/>
          <p14:tracePt t="70067" x="1778000" y="3873500"/>
          <p14:tracePt t="70083" x="1797050" y="3873500"/>
          <p14:tracePt t="70290" x="1809750" y="3873500"/>
          <p14:tracePt t="70298" x="1816100" y="3873500"/>
          <p14:tracePt t="70306" x="1835150" y="3886200"/>
          <p14:tracePt t="70316" x="1866900" y="3898900"/>
          <p14:tracePt t="70333" x="1917700" y="3917950"/>
          <p14:tracePt t="70350" x="1955800" y="3924300"/>
          <p14:tracePt t="70366" x="1987550" y="3937000"/>
          <p14:tracePt t="70383" x="2012950" y="3949700"/>
          <p14:tracePt t="70400" x="2038350" y="3956050"/>
          <p14:tracePt t="70417" x="2063750" y="3956050"/>
          <p14:tracePt t="70433" x="2070100" y="3962400"/>
          <p14:tracePt t="70547" x="2082800" y="3968750"/>
          <p14:tracePt t="70560" x="2089150" y="3975100"/>
          <p14:tracePt t="70568" x="2095500" y="3975100"/>
          <p14:tracePt t="70582" x="2101850" y="3981450"/>
          <p14:tracePt t="70590" x="2114550" y="3987800"/>
          <p14:tracePt t="70600" x="2127250" y="3994150"/>
          <p14:tracePt t="70616" x="2152650" y="4006850"/>
          <p14:tracePt t="70633" x="2178050" y="4025900"/>
          <p14:tracePt t="70650" x="2209800" y="4057650"/>
          <p14:tracePt t="70666" x="2228850" y="4064000"/>
          <p14:tracePt t="70683" x="2247900" y="4076700"/>
          <p14:tracePt t="70700" x="2273300" y="4083050"/>
          <p14:tracePt t="70716" x="2311400" y="4102100"/>
          <p14:tracePt t="70733" x="2336800" y="4114800"/>
          <p14:tracePt t="70750" x="2355850" y="4127500"/>
          <p14:tracePt t="70766" x="2368550" y="4133850"/>
          <p14:tracePt t="70783" x="2387600" y="4140200"/>
          <p14:tracePt t="70800" x="2400300" y="4146550"/>
          <p14:tracePt t="70816" x="2406650" y="4152900"/>
          <p14:tracePt t="70852" x="2413000" y="4159250"/>
          <p14:tracePt t="70868" x="2419350" y="4159250"/>
          <p14:tracePt t="70883" x="2432050" y="4165600"/>
          <p14:tracePt t="70899" x="2451100" y="4171950"/>
          <p14:tracePt t="70916" x="2451100" y="4178300"/>
          <p14:tracePt t="70974" x="2457450" y="4184650"/>
          <p14:tracePt t="70982" x="2463800" y="4184650"/>
          <p14:tracePt t="70996" x="2470150" y="4184650"/>
          <p14:tracePt t="71134" x="2476500" y="4191000"/>
          <p14:tracePt t="71146" x="2482850" y="4191000"/>
          <p14:tracePt t="71164" x="2489200" y="4191000"/>
          <p14:tracePt t="71200" x="2495550" y="4191000"/>
          <p14:tracePt t="71216" x="2508250" y="4191000"/>
          <p14:tracePt t="71224" x="2527300" y="4197350"/>
          <p14:tracePt t="71233" x="2559050" y="4197350"/>
          <p14:tracePt t="71249" x="2622550" y="4197350"/>
          <p14:tracePt t="71266" x="2679700" y="4197350"/>
          <p14:tracePt t="71283" x="2705100" y="4197350"/>
          <p14:tracePt t="71299" x="2736850" y="4191000"/>
          <p14:tracePt t="71316" x="2781300" y="4184650"/>
          <p14:tracePt t="71333" x="2870200" y="4178300"/>
          <p14:tracePt t="71349" x="2971800" y="4171950"/>
          <p14:tracePt t="71366" x="3079750" y="4171950"/>
          <p14:tracePt t="71383" x="3117850" y="4159250"/>
          <p14:tracePt t="71399" x="3136900" y="4159250"/>
          <p14:tracePt t="71442" x="3149600" y="4159250"/>
          <p14:tracePt t="71450" x="3162300" y="4159250"/>
          <p14:tracePt t="71466" x="3194050" y="4165600"/>
          <p14:tracePt t="71483" x="3219450" y="4178300"/>
          <p14:tracePt t="71499" x="3244850" y="4178300"/>
          <p14:tracePt t="71516" x="3251200" y="4178300"/>
          <p14:tracePt t="71533" x="3263900" y="4178300"/>
          <p14:tracePt t="71549" x="3289300" y="4178300"/>
          <p14:tracePt t="71566" x="3327400" y="4178300"/>
          <p14:tracePt t="71582" x="3371850" y="4191000"/>
          <p14:tracePt t="71599" x="3409950" y="4191000"/>
          <p14:tracePt t="71616" x="3441700" y="4191000"/>
          <p14:tracePt t="71632" x="3467100" y="4191000"/>
          <p14:tracePt t="71649" x="3505200" y="4191000"/>
          <p14:tracePt t="71666" x="3587750" y="4184650"/>
          <p14:tracePt t="71683" x="3695700" y="4178300"/>
          <p14:tracePt t="71699" x="3797300" y="4178300"/>
          <p14:tracePt t="71716" x="3854450" y="4178300"/>
          <p14:tracePt t="71732" x="3879850" y="4178300"/>
          <p14:tracePt t="71749" x="3905250" y="4178300"/>
          <p14:tracePt t="71766" x="3962400" y="4178300"/>
          <p14:tracePt t="71783" x="4032250" y="4178300"/>
          <p14:tracePt t="71799" x="4121150" y="4178300"/>
          <p14:tracePt t="71816" x="4279900" y="4178300"/>
          <p14:tracePt t="71833" x="4343400" y="4178300"/>
          <p14:tracePt t="71849" x="4375150" y="4178300"/>
          <p14:tracePt t="71866" x="4413250" y="4178300"/>
          <p14:tracePt t="71882" x="4476750" y="4171950"/>
          <p14:tracePt t="71899" x="4584700" y="4171950"/>
          <p14:tracePt t="71916" x="4686300" y="4171950"/>
          <p14:tracePt t="71932" x="4756150" y="4165600"/>
          <p14:tracePt t="71949" x="4851400" y="4146550"/>
          <p14:tracePt t="71966" x="4921250" y="4146550"/>
          <p14:tracePt t="71983" x="5010150" y="4140200"/>
          <p14:tracePt t="71999" x="5118100" y="4114800"/>
          <p14:tracePt t="72016" x="5226050" y="4102100"/>
          <p14:tracePt t="72033" x="5314950" y="4102100"/>
          <p14:tracePt t="72049" x="5422900" y="4102100"/>
          <p14:tracePt t="72066" x="5473700" y="4114800"/>
          <p14:tracePt t="72082" x="5543550" y="4121150"/>
          <p14:tracePt t="72099" x="5632450" y="4127500"/>
          <p14:tracePt t="72116" x="5715000" y="4133850"/>
          <p14:tracePt t="72132" x="5778500" y="4133850"/>
          <p14:tracePt t="72149" x="5822950" y="4133850"/>
          <p14:tracePt t="72166" x="5842000" y="4133850"/>
          <p14:tracePt t="72182" x="5861050" y="4133850"/>
          <p14:tracePt t="72199" x="5873750" y="4133850"/>
          <p14:tracePt t="72270" x="5867400" y="4133850"/>
          <p14:tracePt t="72278" x="5854700" y="4127500"/>
          <p14:tracePt t="72286" x="5842000" y="4121150"/>
          <p14:tracePt t="72299" x="5816600" y="4108450"/>
          <p14:tracePt t="72316" x="5791200" y="4095750"/>
          <p14:tracePt t="72332" x="5784850" y="4089400"/>
          <p14:tracePt t="72349" x="5759450" y="4076700"/>
          <p14:tracePt t="72366" x="5721350" y="4064000"/>
          <p14:tracePt t="72382" x="5645150" y="4051300"/>
          <p14:tracePt t="72399" x="5556250" y="4051300"/>
          <p14:tracePt t="72416" x="5511800" y="4051300"/>
          <p14:tracePt t="72433" x="5486400" y="4044950"/>
          <p14:tracePt t="72449" x="5461000" y="4044950"/>
          <p14:tracePt t="72466" x="5429250" y="4044950"/>
          <p14:tracePt t="72482" x="5378450" y="4038600"/>
          <p14:tracePt t="72499" x="5207000" y="4032250"/>
          <p14:tracePt t="72515" x="4959350" y="4019550"/>
          <p14:tracePt t="72532" x="4787900" y="4019550"/>
          <p14:tracePt t="72549" x="4724400" y="4044950"/>
          <p14:tracePt t="72566" x="4679950" y="4064000"/>
          <p14:tracePt t="72582" x="4654550" y="4070350"/>
          <p14:tracePt t="72599" x="4591050" y="4095750"/>
          <p14:tracePt t="72615" x="4425950" y="4127500"/>
          <p14:tracePt t="72632" x="4184650" y="4146550"/>
          <p14:tracePt t="72649" x="3930650" y="4159250"/>
          <p14:tracePt t="72665" x="3759200" y="4178300"/>
          <p14:tracePt t="72682" x="3632200" y="4178300"/>
          <p14:tracePt t="72699" x="3473450" y="4203700"/>
          <p14:tracePt t="72715" x="3333750" y="4203700"/>
          <p14:tracePt t="72732" x="3105150" y="4191000"/>
          <p14:tracePt t="72749" x="2838450" y="4165600"/>
          <p14:tracePt t="72765" x="2673350" y="4171950"/>
          <p14:tracePt t="72782" x="2628900" y="4184650"/>
          <p14:tracePt t="72799" x="2622550" y="4184650"/>
          <p14:tracePt t="72815" x="2609850" y="4184650"/>
          <p14:tracePt t="72832" x="2578100" y="4184650"/>
          <p14:tracePt t="72849" x="2520950" y="4184650"/>
          <p14:tracePt t="72866" x="2476500" y="4184650"/>
          <p14:tracePt t="72882" x="2463800" y="4184650"/>
          <p14:tracePt t="72899" x="2451100" y="4184650"/>
          <p14:tracePt t="72915" x="2432050" y="4184650"/>
          <p14:tracePt t="72932" x="2413000" y="4184650"/>
          <p14:tracePt t="72949" x="2368550" y="4197350"/>
          <p14:tracePt t="72965" x="2330450" y="4210050"/>
          <p14:tracePt t="72982" x="2324100" y="4210050"/>
          <p14:tracePt t="73018" x="2317750" y="4210050"/>
          <p14:tracePt t="73034" x="2298700" y="4216400"/>
          <p14:tracePt t="73042" x="2279650" y="4216400"/>
          <p14:tracePt t="73050" x="2260600" y="4216400"/>
          <p14:tracePt t="73065" x="2209800" y="4216400"/>
          <p14:tracePt t="73082" x="2171700" y="4216400"/>
          <p14:tracePt t="73099" x="2159000" y="4222750"/>
          <p14:tracePt t="73186" x="2152650" y="4222750"/>
          <p14:tracePt t="73206" x="2146300" y="4229100"/>
          <p14:tracePt t="73302" x="2139950" y="4235450"/>
          <p14:tracePt t="73316" x="2133600" y="4235450"/>
          <p14:tracePt t="73453" x="2133600" y="4241800"/>
          <p14:tracePt t="73461" x="2133600" y="4248150"/>
          <p14:tracePt t="73473" x="2133600" y="4254500"/>
          <p14:tracePt t="73482" x="2133600" y="4260850"/>
          <p14:tracePt t="73499" x="2133600" y="4267200"/>
          <p14:tracePt t="73516" x="2139950" y="4273550"/>
          <p14:tracePt t="73570" x="2146300" y="4286250"/>
          <p14:tracePt t="73582" x="2146300" y="4292600"/>
          <p14:tracePt t="73590" x="2152650" y="4298950"/>
          <p14:tracePt t="73599" x="2165350" y="4311650"/>
          <p14:tracePt t="73615" x="2178050" y="4330700"/>
          <p14:tracePt t="73632" x="2190750" y="4343400"/>
          <p14:tracePt t="73672" x="2190750" y="4349750"/>
          <p14:tracePt t="73682" x="2190750" y="4356100"/>
          <p14:tracePt t="73850" x="2190750" y="4368800"/>
          <p14:tracePt t="73862" x="2197100" y="4368800"/>
          <p14:tracePt t="74428" x="2203450" y="4368800"/>
          <p14:tracePt t="74440" x="2209800" y="4368800"/>
          <p14:tracePt t="74448" x="2216150" y="4368800"/>
          <p14:tracePt t="74456" x="2222500" y="4362450"/>
          <p14:tracePt t="74472" x="2228850" y="4362450"/>
          <p14:tracePt t="74538" x="2228850" y="4356100"/>
          <p14:tracePt t="74554" x="2235200" y="4356100"/>
          <p14:tracePt t="74588" x="2241550" y="4356100"/>
          <p14:tracePt t="74668" x="2247900" y="4356100"/>
          <p14:tracePt t="74677" x="2254250" y="4349750"/>
          <p14:tracePt t="74686" x="2260600" y="4343400"/>
          <p14:tracePt t="74698" x="2266950" y="4343400"/>
          <p14:tracePt t="74714" x="2273300" y="4343400"/>
          <p14:tracePt t="74800" x="2279650" y="4337050"/>
          <p14:tracePt t="74813" x="2286000" y="4337050"/>
          <p14:tracePt t="74820" x="2292350" y="4337050"/>
          <p14:tracePt t="75066" x="2292350" y="4330700"/>
          <p14:tracePt t="75087" x="2298700" y="4324350"/>
          <p14:tracePt t="75100" x="2305050" y="4318000"/>
          <p14:tracePt t="75108" x="2311400" y="4318000"/>
          <p14:tracePt t="75120" x="2311400" y="4311650"/>
          <p14:tracePt t="75131" x="2311400" y="4305300"/>
          <p14:tracePt t="75148" x="2317750" y="4305300"/>
          <p14:tracePt t="75182" x="2324100" y="4298950"/>
          <p14:tracePt t="75210" x="2330450" y="4292600"/>
          <p14:tracePt t="75218" x="2343150" y="4286250"/>
          <p14:tracePt t="75226" x="2355850" y="4279900"/>
          <p14:tracePt t="75234" x="2368550" y="4273550"/>
          <p14:tracePt t="75248" x="2400300" y="4260850"/>
          <p14:tracePt t="75264" x="2444750" y="4241800"/>
          <p14:tracePt t="75281" x="2470150" y="4229100"/>
          <p14:tracePt t="75298" x="2489200" y="4222750"/>
          <p14:tracePt t="75314" x="2495550" y="4222750"/>
          <p14:tracePt t="75331" x="2501900" y="4222750"/>
          <p14:tracePt t="75348" x="2527300" y="4216400"/>
          <p14:tracePt t="75364" x="2552700" y="4210050"/>
          <p14:tracePt t="75381" x="2578100" y="4210050"/>
          <p14:tracePt t="75398" x="2597150" y="4203700"/>
          <p14:tracePt t="75414" x="2603500" y="4203700"/>
          <p14:tracePt t="75484" x="2609850" y="4203700"/>
          <p14:tracePt t="75492" x="2616200" y="4203700"/>
          <p14:tracePt t="75498" x="2622550" y="4203700"/>
          <p14:tracePt t="75514" x="2622550" y="4197350"/>
          <p14:tracePt t="75542" x="2628900" y="4197350"/>
          <p14:tracePt t="75554" x="2641600" y="4197350"/>
          <p14:tracePt t="75564" x="2647950" y="4197350"/>
          <p14:tracePt t="75581" x="2660650" y="4197350"/>
          <p14:tracePt t="75597" x="2679700" y="4197350"/>
          <p14:tracePt t="75614" x="2686050" y="4197350"/>
          <p14:tracePt t="75800" x="2692400" y="4197350"/>
          <p14:tracePt t="75812" x="2698750" y="4197350"/>
          <p14:tracePt t="75874" x="2705100" y="4197350"/>
          <p14:tracePt t="75881" x="2711450" y="4197350"/>
          <p14:tracePt t="75890" x="2717800" y="4197350"/>
          <p14:tracePt t="75898" x="2724150" y="4197350"/>
          <p14:tracePt t="75914" x="2730500" y="4197350"/>
          <p14:tracePt t="75972" x="2736850" y="4197350"/>
          <p14:tracePt t="75980" x="2749550" y="4197350"/>
          <p14:tracePt t="75986" x="2762250" y="4197350"/>
          <p14:tracePt t="75997" x="2774950" y="4197350"/>
          <p14:tracePt t="76014" x="2794000" y="4197350"/>
          <p14:tracePt t="76031" x="2800350" y="4197350"/>
          <p14:tracePt t="76047" x="2806700" y="4197350"/>
          <p14:tracePt t="76064" x="2813050" y="4197350"/>
          <p14:tracePt t="76081" x="2825750" y="4197350"/>
          <p14:tracePt t="76097" x="2838450" y="4197350"/>
          <p14:tracePt t="76114" x="2851150" y="4197350"/>
          <p14:tracePt t="76130" x="2870200" y="4197350"/>
          <p14:tracePt t="76147" x="2882900" y="4197350"/>
          <p14:tracePt t="76164" x="2889250" y="4197350"/>
          <p14:tracePt t="76197" x="2908300" y="4197350"/>
          <p14:tracePt t="76214" x="2933700" y="4197350"/>
          <p14:tracePt t="76230" x="2959100" y="4197350"/>
          <p14:tracePt t="76247" x="2984500" y="4197350"/>
          <p14:tracePt t="76264" x="3009900" y="4197350"/>
          <p14:tracePt t="76281" x="3016250" y="4197350"/>
          <p14:tracePt t="76297" x="3022600" y="4191000"/>
          <p14:tracePt t="76314" x="3028950" y="4191000"/>
          <p14:tracePt t="76331" x="3035300" y="4191000"/>
          <p14:tracePt t="76347" x="3048000" y="4191000"/>
          <p14:tracePt t="76364" x="3048000" y="4184650"/>
          <p14:tracePt t="76381" x="3060700" y="4184650"/>
          <p14:tracePt t="76397" x="3073400" y="4184650"/>
          <p14:tracePt t="76414" x="3079750" y="4184650"/>
          <p14:tracePt t="76498" x="3086100" y="4184650"/>
          <p14:tracePt t="76538" x="3092450" y="4178300"/>
          <p14:tracePt t="76547" x="3105150" y="4178300"/>
          <p14:tracePt t="76554" x="3111500" y="4178300"/>
          <p14:tracePt t="76564" x="3117850" y="4178300"/>
          <p14:tracePt t="76580" x="3124200" y="4178300"/>
          <p14:tracePt t="76624" x="3130550" y="4171950"/>
          <p14:tracePt t="76636" x="3136900" y="4165600"/>
          <p14:tracePt t="76644" x="3149600" y="4165600"/>
          <p14:tracePt t="76650" x="3162300" y="4159250"/>
          <p14:tracePt t="76664" x="3181350" y="4152900"/>
          <p14:tracePt t="76680" x="3238500" y="4146550"/>
          <p14:tracePt t="76697" x="3282950" y="4133850"/>
          <p14:tracePt t="76714" x="3321050" y="4127500"/>
          <p14:tracePt t="76730" x="3327400" y="4127500"/>
          <p14:tracePt t="76747" x="3333750" y="4127500"/>
          <p14:tracePt t="76764" x="3352800" y="4127500"/>
          <p14:tracePt t="76780" x="3397250" y="4114800"/>
          <p14:tracePt t="76797" x="3441700" y="4114800"/>
          <p14:tracePt t="76813" x="3479800" y="4102100"/>
          <p14:tracePt t="76830" x="3505200" y="4095750"/>
          <p14:tracePt t="76847" x="3511550" y="4089400"/>
          <p14:tracePt t="76886" x="3524250" y="4089400"/>
          <p14:tracePt t="76897" x="3536950" y="4089400"/>
          <p14:tracePt t="76914" x="3568700" y="4089400"/>
          <p14:tracePt t="76930" x="3594100" y="4089400"/>
          <p14:tracePt t="76947" x="3613150" y="4089400"/>
          <p14:tracePt t="76964" x="3632200" y="4089400"/>
          <p14:tracePt t="76980" x="3638550" y="4089400"/>
          <p14:tracePt t="76997" x="3670300" y="4089400"/>
          <p14:tracePt t="77013" x="3733800" y="4083050"/>
          <p14:tracePt t="77030" x="3765550" y="4083050"/>
          <p14:tracePt t="77047" x="3790950" y="4083050"/>
          <p14:tracePt t="77063" x="3797300" y="4083050"/>
          <p14:tracePt t="77080" x="3816350" y="4083050"/>
          <p14:tracePt t="77097" x="3835400" y="4083050"/>
          <p14:tracePt t="77114" x="3860800" y="4083050"/>
          <p14:tracePt t="77130" x="3892550" y="4070350"/>
          <p14:tracePt t="77147" x="3937000" y="4064000"/>
          <p14:tracePt t="77163" x="3968750" y="4057650"/>
          <p14:tracePt t="77180" x="4000500" y="4051300"/>
          <p14:tracePt t="77197" x="4044950" y="4051300"/>
          <p14:tracePt t="77213" x="4095750" y="4044950"/>
          <p14:tracePt t="77230" x="4133850" y="4044950"/>
          <p14:tracePt t="77247" x="4171950" y="4044950"/>
          <p14:tracePt t="77263" x="4203700" y="4038600"/>
          <p14:tracePt t="77280" x="4229100" y="4038600"/>
          <p14:tracePt t="77297" x="4254500" y="4032250"/>
          <p14:tracePt t="77313" x="4279900" y="4025900"/>
          <p14:tracePt t="77330" x="4305300" y="4019550"/>
          <p14:tracePt t="77347" x="4330700" y="4019550"/>
          <p14:tracePt t="77363" x="4375150" y="4013200"/>
          <p14:tracePt t="77380" x="4451350" y="4006850"/>
          <p14:tracePt t="77397" x="4514850" y="3994150"/>
          <p14:tracePt t="77413" x="4540250" y="3987800"/>
          <p14:tracePt t="77430" x="4572000" y="3981450"/>
          <p14:tracePt t="77447" x="4616450" y="3981450"/>
          <p14:tracePt t="77463" x="4648200" y="3981450"/>
          <p14:tracePt t="77480" x="4673600" y="3981450"/>
          <p14:tracePt t="77497" x="4718050" y="3981450"/>
          <p14:tracePt t="77513" x="4756150" y="3981450"/>
          <p14:tracePt t="77530" x="4787900" y="3981450"/>
          <p14:tracePt t="77547" x="4813300" y="3981450"/>
          <p14:tracePt t="77563" x="4857750" y="3981450"/>
          <p14:tracePt t="77580" x="4876800" y="3981450"/>
          <p14:tracePt t="77597" x="4883150" y="3981450"/>
          <p14:tracePt t="77635" x="4889500" y="3981450"/>
          <p14:tracePt t="77647" x="4895850" y="3981450"/>
          <p14:tracePt t="77663" x="4921250" y="3981450"/>
          <p14:tracePt t="77680" x="4946650" y="3981450"/>
          <p14:tracePt t="77697" x="4972050" y="3981450"/>
          <p14:tracePt t="77713" x="5003800" y="3981450"/>
          <p14:tracePt t="77730" x="5010150" y="3981450"/>
          <p14:tracePt t="77768" x="5022850" y="3981450"/>
          <p14:tracePt t="77780" x="5029200" y="3981450"/>
          <p14:tracePt t="77797" x="5048250" y="3981450"/>
          <p14:tracePt t="77813" x="5067300" y="3981450"/>
          <p14:tracePt t="77830" x="5092700" y="3981450"/>
          <p14:tracePt t="77846" x="5118100" y="3981450"/>
          <p14:tracePt t="77863" x="5124450" y="3981450"/>
          <p14:tracePt t="77880" x="5130800" y="3981450"/>
          <p14:tracePt t="77913" x="5137150" y="3981450"/>
          <p14:tracePt t="77932" x="5137150" y="3975100"/>
          <p14:tracePt t="77966" x="5143500" y="3975100"/>
          <p14:tracePt t="77982" x="5149850" y="3975100"/>
          <p14:tracePt t="77990" x="5162550" y="3975100"/>
          <p14:tracePt t="77998" x="5168900" y="3975100"/>
          <p14:tracePt t="78013" x="5175250" y="3975100"/>
          <p14:tracePt t="79040" x="5168900" y="3975100"/>
          <p14:tracePt t="79064" x="5162550" y="3968750"/>
          <p14:tracePt t="79080" x="5156200" y="3968750"/>
          <p14:tracePt t="79088" x="5143500" y="3962400"/>
          <p14:tracePt t="79096" x="5143500" y="3956050"/>
          <p14:tracePt t="79118" x="5143500" y="3949700"/>
          <p14:tracePt t="79129" x="5137150" y="3949700"/>
          <p14:tracePt t="79146" x="5137150" y="3943350"/>
          <p14:tracePt t="79163" x="5130800" y="3943350"/>
          <p14:tracePt t="79232" x="5124450" y="3937000"/>
          <p14:tracePt t="79244" x="5118100" y="3937000"/>
          <p14:tracePt t="79252" x="5111750" y="3930650"/>
          <p14:tracePt t="79262" x="5099050" y="3924300"/>
          <p14:tracePt t="79279" x="5086350" y="3917950"/>
          <p14:tracePt t="79296" x="5080000" y="3911600"/>
          <p14:tracePt t="79312" x="5067300" y="3911600"/>
          <p14:tracePt t="79329" x="5029200" y="3905250"/>
          <p14:tracePt t="79346" x="5003800" y="3892550"/>
          <p14:tracePt t="79362" x="4978400" y="3879850"/>
          <p14:tracePt t="79379" x="4940300" y="3867150"/>
          <p14:tracePt t="79396" x="4902200" y="3860800"/>
          <p14:tracePt t="79412" x="4876800" y="3854450"/>
          <p14:tracePt t="79429" x="4864100" y="3848100"/>
          <p14:tracePt t="79446" x="4851400" y="3841750"/>
          <p14:tracePt t="79462" x="4838700" y="3835400"/>
          <p14:tracePt t="79610" x="4838700" y="3829050"/>
          <p14:tracePt t="79626" x="4851400" y="3822700"/>
          <p14:tracePt t="79634" x="4864100" y="3822700"/>
          <p14:tracePt t="79642" x="4876800" y="3822700"/>
          <p14:tracePt t="79650" x="4889500" y="3822700"/>
          <p14:tracePt t="79671" x="4895850" y="3822700"/>
          <p14:tracePt t="79712" x="4902200" y="3822700"/>
          <p14:tracePt t="79720" x="4921250" y="3835400"/>
          <p14:tracePt t="79729" x="4933950" y="3841750"/>
          <p14:tracePt t="79746" x="4959350" y="3860800"/>
          <p14:tracePt t="79762" x="4991100" y="3873500"/>
          <p14:tracePt t="79779" x="5022850" y="3892550"/>
          <p14:tracePt t="79796" x="5041900" y="3905250"/>
          <p14:tracePt t="79812" x="5054600" y="3905250"/>
          <p14:tracePt t="79829" x="5067300" y="3905250"/>
          <p14:tracePt t="79846" x="5080000" y="3905250"/>
          <p14:tracePt t="79862" x="5092700" y="3917950"/>
          <p14:tracePt t="79879" x="5111750" y="3924300"/>
          <p14:tracePt t="79895" x="5143500" y="3943350"/>
          <p14:tracePt t="79912" x="5168900" y="3962400"/>
          <p14:tracePt t="79929" x="5187950" y="3975100"/>
          <p14:tracePt t="79978" x="5187950" y="3981450"/>
          <p14:tracePt t="79990" x="5187950" y="3987800"/>
          <p14:tracePt t="79998" x="5187950" y="3994150"/>
          <p14:tracePt t="80012" x="5194300" y="4000500"/>
          <p14:tracePt t="80029" x="5194300" y="4025900"/>
          <p14:tracePt t="80045" x="5187950" y="4051300"/>
          <p14:tracePt t="80062" x="5181600" y="4064000"/>
          <p14:tracePt t="80079" x="5181600" y="4076700"/>
          <p14:tracePt t="80095" x="5168900" y="4083050"/>
          <p14:tracePt t="80112" x="5168900" y="4095750"/>
          <p14:tracePt t="80129" x="5162550" y="4114800"/>
          <p14:tracePt t="80145" x="5149850" y="4140200"/>
          <p14:tracePt t="80162" x="5149850" y="4178300"/>
          <p14:tracePt t="80179" x="5149850" y="4197350"/>
          <p14:tracePt t="80195" x="5149850" y="4210050"/>
          <p14:tracePt t="80212" x="5149850" y="4229100"/>
          <p14:tracePt t="80229" x="5149850" y="4241800"/>
          <p14:tracePt t="80245" x="5137150" y="4260850"/>
          <p14:tracePt t="80262" x="5111750" y="4286250"/>
          <p14:tracePt t="80279" x="5111750" y="4298950"/>
          <p14:tracePt t="80295" x="5111750" y="4305300"/>
          <p14:tracePt t="80357" x="5111750" y="4311650"/>
          <p14:tracePt t="80368" x="5111750" y="4318000"/>
          <p14:tracePt t="80450" x="5111750" y="4324350"/>
          <p14:tracePt t="80458" x="5111750" y="4330700"/>
          <p14:tracePt t="80490" x="5111750" y="4337050"/>
          <p14:tracePt t="80508" x="5111750" y="4343400"/>
          <p14:tracePt t="80524" x="5111750" y="4349750"/>
          <p14:tracePt t="80602" x="5111750" y="4356100"/>
          <p14:tracePt t="80622" x="5118100" y="4356100"/>
          <p14:tracePt t="80683" x="5130800" y="4356100"/>
          <p14:tracePt t="80700" x="5137150" y="4356100"/>
          <p14:tracePt t="80996" x="5143500" y="4356100"/>
          <p14:tracePt t="81008" x="5149850" y="4356100"/>
          <p14:tracePt t="81024" x="5156200" y="4356100"/>
          <p14:tracePt t="81102" x="5162550" y="4356100"/>
          <p14:tracePt t="81123" x="5168900" y="4356100"/>
          <p14:tracePt t="81138" x="5175250" y="4356100"/>
          <p14:tracePt t="81150" x="5181600" y="4356100"/>
          <p14:tracePt t="81232" x="5187950" y="4356100"/>
          <p14:tracePt t="81294" x="5194300" y="4356100"/>
          <p14:tracePt t="81306" x="5200650" y="4356100"/>
          <p14:tracePt t="81314" x="5207000" y="4356100"/>
          <p14:tracePt t="81328" x="5219700" y="4356100"/>
          <p14:tracePt t="81345" x="5226050" y="4356100"/>
          <p14:tracePt t="81361" x="5232400" y="4356100"/>
          <p14:tracePt t="81378" x="5251450" y="4356100"/>
          <p14:tracePt t="81395" x="5270500" y="4356100"/>
          <p14:tracePt t="81411" x="5308600" y="4349750"/>
          <p14:tracePt t="81428" x="5334000" y="4343400"/>
          <p14:tracePt t="81445" x="5353050" y="4337050"/>
          <p14:tracePt t="81462" x="5372100" y="4330700"/>
          <p14:tracePt t="81478" x="5391150" y="4324350"/>
          <p14:tracePt t="81495" x="5416550" y="4318000"/>
          <p14:tracePt t="81511" x="5448300" y="4311650"/>
          <p14:tracePt t="81528" x="5461000" y="4305300"/>
          <p14:tracePt t="81545" x="5480050" y="4305300"/>
          <p14:tracePt t="81561" x="5499100" y="4305300"/>
          <p14:tracePt t="81578" x="5511800" y="4305300"/>
          <p14:tracePt t="81595" x="5537200" y="4305300"/>
          <p14:tracePt t="81611" x="5549900" y="4305300"/>
          <p14:tracePt t="81628" x="5562600" y="4298950"/>
          <p14:tracePt t="81664" x="5568950" y="4298950"/>
          <p14:tracePt t="81678" x="5575300" y="4298950"/>
          <p14:tracePt t="81695" x="5594350" y="4298950"/>
          <p14:tracePt t="81711" x="5607050" y="4298950"/>
          <p14:tracePt t="81728" x="5632450" y="4298950"/>
          <p14:tracePt t="81745" x="5657850" y="4298950"/>
          <p14:tracePt t="81761" x="5664200" y="4298950"/>
          <p14:tracePt t="81820" x="5670550" y="4298950"/>
          <p14:tracePt t="81828" x="5683250" y="4298950"/>
          <p14:tracePt t="81836" x="5695950" y="4305300"/>
          <p14:tracePt t="81845" x="5715000" y="4305300"/>
          <p14:tracePt t="81861" x="5746750" y="4311650"/>
          <p14:tracePt t="81878" x="5772150" y="4311650"/>
          <p14:tracePt t="81895" x="5797550" y="4311650"/>
          <p14:tracePt t="81911" x="5803900" y="4311650"/>
          <p14:tracePt t="81928" x="5822950" y="4311650"/>
          <p14:tracePt t="81945" x="5848350" y="4318000"/>
          <p14:tracePt t="81961" x="5886450" y="4324350"/>
          <p14:tracePt t="81978" x="5892800" y="4324350"/>
          <p14:tracePt t="82019" x="5899150" y="4324350"/>
          <p14:tracePt t="82848" x="5892800" y="4324350"/>
          <p14:tracePt t="82864" x="5886450" y="4324350"/>
          <p14:tracePt t="82872" x="5880100" y="4324350"/>
          <p14:tracePt t="82885" x="5873750" y="4324350"/>
          <p14:tracePt t="82894" x="5873750" y="4318000"/>
          <p14:tracePt t="82911" x="5854700" y="4318000"/>
          <p14:tracePt t="82927" x="5829300" y="4311650"/>
          <p14:tracePt t="82944" x="5803900" y="4305300"/>
          <p14:tracePt t="82961" x="5778500" y="4305300"/>
          <p14:tracePt t="82978" x="5753100" y="4292600"/>
          <p14:tracePt t="82994" x="5727700" y="4286250"/>
          <p14:tracePt t="83011" x="5702300" y="4267200"/>
          <p14:tracePt t="83027" x="5594350" y="4229100"/>
          <p14:tracePt t="83044" x="5543550" y="4203700"/>
          <p14:tracePt t="83061" x="5518150" y="4197350"/>
          <p14:tracePt t="83077" x="5505450" y="4191000"/>
          <p14:tracePt t="83094" x="5486400" y="4184650"/>
          <p14:tracePt t="83111" x="5461000" y="4178300"/>
          <p14:tracePt t="83127" x="5429250" y="4178300"/>
          <p14:tracePt t="83144" x="5384800" y="4178300"/>
          <p14:tracePt t="83161" x="5372100" y="4178300"/>
          <p14:tracePt t="83177" x="5365750" y="4178300"/>
          <p14:tracePt t="83238" x="5359400" y="4178300"/>
          <p14:tracePt t="83250" x="5353050" y="4184650"/>
          <p14:tracePt t="83258" x="5346700" y="4184650"/>
          <p14:tracePt t="83266" x="5340350" y="4184650"/>
          <p14:tracePt t="83344" x="5334000" y="4191000"/>
          <p14:tracePt t="83352" x="5314950" y="4197350"/>
          <p14:tracePt t="83361" x="5276850" y="4203700"/>
          <p14:tracePt t="83377" x="5200650" y="4203700"/>
          <p14:tracePt t="83394" x="5175250" y="4203700"/>
          <p14:tracePt t="83411" x="5156200" y="4210050"/>
          <p14:tracePt t="83427" x="5149850" y="4210050"/>
          <p14:tracePt t="83444" x="5137150" y="4210050"/>
          <p14:tracePt t="83460" x="5118100" y="4210050"/>
          <p14:tracePt t="83462" x="5105400" y="4210050"/>
          <p14:tracePt t="83477" x="5092700" y="4210050"/>
          <p14:tracePt t="83720" x="5080000" y="4210050"/>
          <p14:tracePt t="83734" x="5060950" y="4210050"/>
          <p14:tracePt t="83742" x="5048250" y="4210050"/>
          <p14:tracePt t="83750" x="5035550" y="4210050"/>
          <p14:tracePt t="83762" x="5029200" y="4210050"/>
          <p14:tracePt t="83824" x="5029200" y="4203700"/>
          <p14:tracePt t="83833" x="5016500" y="4191000"/>
          <p14:tracePt t="83842" x="5010150" y="4178300"/>
          <p14:tracePt t="83848" x="5003800" y="4165600"/>
          <p14:tracePt t="83860" x="4997450" y="4152900"/>
          <p14:tracePt t="83877" x="4991100" y="4127500"/>
          <p14:tracePt t="83894" x="4991100" y="4114800"/>
          <p14:tracePt t="83910" x="4991100" y="4095750"/>
          <p14:tracePt t="83927" x="4997450" y="4076700"/>
          <p14:tracePt t="83944" x="5010150" y="4070350"/>
          <p14:tracePt t="83960" x="5022850" y="4064000"/>
          <p14:tracePt t="83977" x="5029200" y="4057650"/>
          <p14:tracePt t="83994" x="5041900" y="4051300"/>
          <p14:tracePt t="84010" x="5048250" y="4044950"/>
          <p14:tracePt t="84027" x="5073650" y="4032250"/>
          <p14:tracePt t="84044" x="5099050" y="4019550"/>
          <p14:tracePt t="84060" x="5124450" y="4000500"/>
          <p14:tracePt t="84077" x="5149850" y="3987800"/>
          <p14:tracePt t="84094" x="5175250" y="3975100"/>
          <p14:tracePt t="84110" x="5187950" y="3975100"/>
          <p14:tracePt t="84127" x="5194300" y="3975100"/>
          <p14:tracePt t="84202" x="5200650" y="3968750"/>
          <p14:tracePt t="84214" x="5207000" y="3968750"/>
          <p14:tracePt t="84230" x="5213350" y="3968750"/>
          <p14:tracePt t="84238" x="5219700" y="3968750"/>
          <p14:tracePt t="85242" x="5219700" y="3975100"/>
          <p14:tracePt t="85254" x="5219700" y="3981450"/>
          <p14:tracePt t="85268" x="5219700" y="3987800"/>
          <p14:tracePt t="85276" x="5219700" y="3994150"/>
          <p14:tracePt t="85293" x="5226050" y="4006850"/>
          <p14:tracePt t="85310" x="5226050" y="4019550"/>
          <p14:tracePt t="85326" x="5232400" y="4025900"/>
          <p14:tracePt t="85343" x="5238750" y="4038600"/>
          <p14:tracePt t="85360" x="5238750" y="4051300"/>
          <p14:tracePt t="85376" x="5238750" y="4057650"/>
          <p14:tracePt t="85410" x="5238750" y="4064000"/>
          <p14:tracePt t="85430" x="5238750" y="4070350"/>
          <p14:tracePt t="85443" x="5238750" y="4076700"/>
          <p14:tracePt t="85460" x="5238750" y="4095750"/>
          <p14:tracePt t="85476" x="5238750" y="4108450"/>
          <p14:tracePt t="85493" x="5238750" y="4133850"/>
          <p14:tracePt t="85510" x="5238750" y="4146550"/>
          <p14:tracePt t="85526" x="5238750" y="4152900"/>
          <p14:tracePt t="85543" x="5238750" y="4159250"/>
          <p14:tracePt t="85594" x="5238750" y="4165600"/>
          <p14:tracePt t="85616" x="5238750" y="4178300"/>
          <p14:tracePt t="85624" x="5238750" y="4184650"/>
          <p14:tracePt t="85632" x="5238750" y="4191000"/>
          <p14:tracePt t="85644" x="5238750" y="4197350"/>
          <p14:tracePt t="85668" x="5238750" y="4203700"/>
          <p14:tracePt t="85738" x="5238750" y="4210050"/>
          <p14:tracePt t="85754" x="5238750" y="4216400"/>
          <p14:tracePt t="85762" x="5238750" y="4222750"/>
          <p14:tracePt t="85808" x="5238750" y="4229100"/>
          <p14:tracePt t="85858" x="5238750" y="4235450"/>
          <p14:tracePt t="85870" x="5245100" y="4241800"/>
          <p14:tracePt t="85886" x="5245100" y="4248150"/>
          <p14:tracePt t="86168" x="5245100" y="4254500"/>
          <p14:tracePt t="86178" x="5245100" y="4260850"/>
          <p14:tracePt t="86260" x="5245100" y="4267200"/>
          <p14:tracePt t="86300" x="5245100" y="4273550"/>
          <p14:tracePt t="86312" x="5245100" y="4279900"/>
          <p14:tracePt t="86386" x="5238750" y="4286250"/>
          <p14:tracePt t="86499" x="5232400" y="4286250"/>
          <p14:tracePt t="87859" x="5226050" y="4286250"/>
          <p14:tracePt t="87870" x="5219700" y="4286250"/>
          <p14:tracePt t="87878" x="5213350" y="4286250"/>
          <p14:tracePt t="87894" x="5207000" y="4286250"/>
          <p14:tracePt t="87964" x="5200650" y="4286250"/>
          <p14:tracePt t="87980" x="5194300" y="4286250"/>
          <p14:tracePt t="87988" x="5187950" y="4286250"/>
          <p14:tracePt t="87994" x="5181600" y="4286250"/>
          <p14:tracePt t="88088" x="5175250" y="4279900"/>
          <p14:tracePt t="88108" x="5168900" y="4279900"/>
          <p14:tracePt t="88116" x="5162550" y="4273550"/>
          <p14:tracePt t="88125" x="5156200" y="4273550"/>
          <p14:tracePt t="88142" x="5149850" y="4267200"/>
          <p14:tracePt t="88158" x="5143500" y="4267200"/>
          <p14:tracePt t="88175" x="5124450" y="4260850"/>
          <p14:tracePt t="88192" x="5099050" y="4254500"/>
          <p14:tracePt t="88208" x="5080000" y="4248150"/>
          <p14:tracePt t="88225" x="5060950" y="4235450"/>
          <p14:tracePt t="88242" x="5029200" y="4216400"/>
          <p14:tracePt t="88258" x="5016500" y="4216400"/>
          <p14:tracePt t="88275" x="4991100" y="4210050"/>
          <p14:tracePt t="88292" x="4965700" y="4203700"/>
          <p14:tracePt t="88308" x="4940300" y="4197350"/>
          <p14:tracePt t="88325" x="4927600" y="4197350"/>
          <p14:tracePt t="88342" x="4914900" y="4184650"/>
          <p14:tracePt t="88358" x="4902200" y="4165600"/>
          <p14:tracePt t="88375" x="4883150" y="4146550"/>
          <p14:tracePt t="88392" x="4870450" y="4133850"/>
          <p14:tracePt t="88408" x="4870450" y="4127500"/>
          <p14:tracePt t="88465" x="4864100" y="4127500"/>
          <p14:tracePt t="88475" x="4864100" y="4121150"/>
          <p14:tracePt t="88482" x="4864100" y="4114800"/>
          <p14:tracePt t="88492" x="4864100" y="4108450"/>
          <p14:tracePt t="88508" x="4864100" y="4102100"/>
          <p14:tracePt t="88525" x="4864100" y="4095750"/>
          <p14:tracePt t="88792" x="4864100" y="4089400"/>
          <p14:tracePt t="88812" x="4864100" y="4083050"/>
          <p14:tracePt t="88818" x="4864100" y="4076700"/>
          <p14:tracePt t="88830" x="4864100" y="4070350"/>
          <p14:tracePt t="88842" x="4864100" y="4064000"/>
          <p14:tracePt t="88858" x="4864100" y="4057650"/>
          <p14:tracePt t="88875" x="4870450" y="4051300"/>
          <p14:tracePt t="88891" x="4883150" y="4025900"/>
          <p14:tracePt t="88908" x="4895850" y="4000500"/>
          <p14:tracePt t="88925" x="4908550" y="3981450"/>
          <p14:tracePt t="88941" x="4914900" y="3975100"/>
          <p14:tracePt t="88958" x="4921250" y="3968750"/>
          <p14:tracePt t="88978" x="4927600" y="3962400"/>
          <p14:tracePt t="88991" x="4933950" y="3962400"/>
          <p14:tracePt t="89008" x="4953000" y="3962400"/>
          <p14:tracePt t="89025" x="4965700" y="3962400"/>
          <p14:tracePt t="89041" x="4972050" y="3962400"/>
          <p14:tracePt t="89058" x="4991100" y="3962400"/>
          <p14:tracePt t="89075" x="5003800" y="3962400"/>
          <p14:tracePt t="89091" x="5041900" y="3956050"/>
          <p14:tracePt t="89108" x="5054600" y="3956050"/>
          <p14:tracePt t="89125" x="5073650" y="3956050"/>
          <p14:tracePt t="89141" x="5086350" y="3956050"/>
          <p14:tracePt t="89158" x="5092700" y="3956050"/>
          <p14:tracePt t="89175" x="5099050" y="3956050"/>
          <p14:tracePt t="89191" x="5111750" y="3956050"/>
          <p14:tracePt t="89208" x="5130800" y="3956050"/>
          <p14:tracePt t="89225" x="5137150" y="3956050"/>
          <p14:tracePt t="89241" x="5143500" y="3956050"/>
          <p14:tracePt t="89297" x="5149850" y="3956050"/>
          <p14:tracePt t="89358" x="5156200" y="3956050"/>
          <p14:tracePt t="89374" x="5162550" y="3956050"/>
          <p14:tracePt t="89646" x="5168900" y="3956050"/>
          <p14:tracePt t="89670" x="5181600" y="3956050"/>
          <p14:tracePt t="89682" x="5187950" y="3956050"/>
          <p14:tracePt t="89699" x="5194300" y="3956050"/>
          <p14:tracePt t="89768" x="5200650" y="3956050"/>
          <p14:tracePt t="89780" x="5207000" y="3956050"/>
          <p14:tracePt t="89796" x="5213350" y="3956050"/>
          <p14:tracePt t="89802" x="5219700" y="3956050"/>
          <p14:tracePt t="89818" x="5226050" y="3956050"/>
          <p14:tracePt t="90936" x="5219700" y="3956050"/>
          <p14:tracePt t="90952" x="5219700" y="3962400"/>
          <p14:tracePt t="90962" x="5213350" y="3962400"/>
          <p14:tracePt t="90970" x="5213350" y="3968750"/>
          <p14:tracePt t="91232" x="5207000" y="3975100"/>
          <p14:tracePt t="91240" x="5207000" y="3981450"/>
          <p14:tracePt t="91248" x="5200650" y="3987800"/>
          <p14:tracePt t="91257" x="5194300" y="3994150"/>
          <p14:tracePt t="91274" x="5181600" y="4000500"/>
          <p14:tracePt t="91291" x="5181600" y="4006850"/>
          <p14:tracePt t="91370" x="5175250" y="4013200"/>
          <p14:tracePt t="91380" x="5168900" y="4019550"/>
          <p14:tracePt t="91388" x="5162550" y="4025900"/>
          <p14:tracePt t="91396" x="5156200" y="4032250"/>
          <p14:tracePt t="91407" x="5149850" y="4038600"/>
          <p14:tracePt t="91424" x="5143500" y="4038600"/>
          <p14:tracePt t="91444" x="5143500" y="4044950"/>
          <p14:tracePt t="91658" x="5143500" y="4051300"/>
          <p14:tracePt t="91670" x="5137150" y="4057650"/>
          <p14:tracePt t="91678" x="5137150" y="4064000"/>
          <p14:tracePt t="91690" x="5130800" y="4070350"/>
          <p14:tracePt t="91707" x="5124450" y="4076700"/>
          <p14:tracePt t="91724" x="5118100" y="4083050"/>
          <p14:tracePt t="91764" x="5118100" y="4089400"/>
          <p14:tracePt t="91779" x="5111750" y="4095750"/>
          <p14:tracePt t="91786" x="5105400" y="4102100"/>
          <p14:tracePt t="91798" x="5105400" y="4108450"/>
          <p14:tracePt t="91807" x="5105400" y="4114800"/>
          <p14:tracePt t="91876" x="5105400" y="4121150"/>
          <p14:tracePt t="91884" x="5105400" y="4127500"/>
          <p14:tracePt t="91892" x="5105400" y="4140200"/>
          <p14:tracePt t="91907" x="5105400" y="4146550"/>
          <p14:tracePt t="91923" x="5105400" y="4159250"/>
          <p14:tracePt t="91966" x="5099050" y="4165600"/>
          <p14:tracePt t="91986" x="5099050" y="4171950"/>
          <p14:tracePt t="92014" x="5099050" y="4178300"/>
          <p14:tracePt t="92028" x="5099050" y="4184650"/>
          <p14:tracePt t="92035" x="5099050" y="4197350"/>
          <p14:tracePt t="92052" x="5099050" y="4210050"/>
          <p14:tracePt t="92060" x="5099050" y="4216400"/>
          <p14:tracePt t="92073" x="5099050" y="4222750"/>
          <p14:tracePt t="92090" x="5099050" y="4235450"/>
          <p14:tracePt t="92107" x="5099050" y="4241800"/>
          <p14:tracePt t="92174" x="5099050" y="4248150"/>
          <p14:tracePt t="92181" x="5099050" y="4254500"/>
          <p14:tracePt t="92190" x="5092700" y="4267200"/>
          <p14:tracePt t="92207" x="5086350" y="4279900"/>
          <p14:tracePt t="92223" x="5080000" y="4286250"/>
          <p14:tracePt t="92290" x="5073650" y="4292600"/>
          <p14:tracePt t="92304" x="5067300" y="4298950"/>
          <p14:tracePt t="92310" x="5067300" y="4305300"/>
          <p14:tracePt t="92323" x="5048250" y="4318000"/>
          <p14:tracePt t="92340" x="4965700" y="4330700"/>
          <p14:tracePt t="92356" x="4895850" y="4368800"/>
          <p14:tracePt t="92373" x="4883150" y="4375150"/>
          <p14:tracePt t="92390" x="4876800" y="4381500"/>
          <p14:tracePt t="92450" x="4870450" y="4381500"/>
          <p14:tracePt t="92470" x="4857750" y="4368800"/>
          <p14:tracePt t="92478" x="4845050" y="4362450"/>
          <p14:tracePt t="92486" x="4845050" y="4356100"/>
          <p14:tracePt t="92516" x="4838700" y="4349750"/>
          <p14:tracePt t="92528" x="4832350" y="4349750"/>
          <p14:tracePt t="92536" x="4832350" y="4343400"/>
          <p14:tracePt t="92548" x="4826000" y="4343400"/>
          <p14:tracePt t="92556" x="4813300" y="4387850"/>
          <p14:tracePt t="92573" x="4768850" y="4654550"/>
          <p14:tracePt t="92590" x="4768850" y="4857750"/>
          <p14:tracePt t="92606" x="4768850" y="5022850"/>
          <p14:tracePt t="92623" x="4781550" y="5168900"/>
          <p14:tracePt t="92640" x="4781550" y="5194300"/>
          <p14:tracePt t="92656" x="4756150" y="5219700"/>
          <p14:tracePt t="92673" x="4743450" y="5226050"/>
          <p14:tracePt t="92732" x="4737100" y="5232400"/>
          <p14:tracePt t="92770" x="4730750" y="5232400"/>
          <p14:tracePt t="92782" x="4724400" y="5238750"/>
          <p14:tracePt t="92790" x="4724400" y="5245100"/>
          <p14:tracePt t="92814" x="4724400" y="5251450"/>
          <p14:tracePt t="92864" x="4724400" y="5257800"/>
          <p14:tracePt t="92962" x="4724400" y="5238750"/>
          <p14:tracePt t="92970" x="4718050" y="5219700"/>
          <p14:tracePt t="92978" x="4705350" y="5200650"/>
          <p14:tracePt t="92990" x="4692650" y="5175250"/>
          <p14:tracePt t="93006" x="4667250" y="5130800"/>
          <p14:tracePt t="93023" x="4635500" y="5099050"/>
          <p14:tracePt t="93040" x="4514850" y="4927600"/>
          <p14:tracePt t="93056" x="4470400" y="4806950"/>
          <p14:tracePt t="93073" x="4438650" y="4699000"/>
          <p14:tracePt t="93090" x="4432300" y="4654550"/>
          <p14:tracePt t="93106" x="4432300" y="4616450"/>
          <p14:tracePt t="93123" x="4425950" y="4591050"/>
          <p14:tracePt t="93139" x="4413250" y="4565650"/>
          <p14:tracePt t="93156" x="4394200" y="4521200"/>
          <p14:tracePt t="93173" x="4387850" y="4445000"/>
          <p14:tracePt t="93189" x="4381500" y="4362450"/>
          <p14:tracePt t="93206" x="4362450" y="4330700"/>
          <p14:tracePt t="93223" x="4356100" y="4311650"/>
          <p14:tracePt t="93239" x="4349750" y="4292600"/>
          <p14:tracePt t="93256" x="4337050" y="4241800"/>
          <p14:tracePt t="93273" x="4337050" y="4178300"/>
          <p14:tracePt t="93289" x="4337050" y="4140200"/>
          <p14:tracePt t="93306" x="4337050" y="4133850"/>
          <p14:tracePt t="93361" x="4349750" y="4127500"/>
          <p14:tracePt t="93368" x="4362450" y="4114800"/>
          <p14:tracePt t="93376" x="4368800" y="4108450"/>
          <p14:tracePt t="93532" x="4375150" y="4108450"/>
          <p14:tracePt t="93594" x="4387850" y="4108450"/>
          <p14:tracePt t="93602" x="4432300" y="4108450"/>
          <p14:tracePt t="93610" x="4451350" y="4108450"/>
          <p14:tracePt t="93623" x="4464050" y="4102100"/>
          <p14:tracePt t="93639" x="4476750" y="4102100"/>
          <p14:tracePt t="93750" x="4489450" y="4114800"/>
          <p14:tracePt t="93758" x="4533900" y="4152900"/>
          <p14:tracePt t="93766" x="4565650" y="4191000"/>
          <p14:tracePt t="93774" x="4578350" y="4203700"/>
          <p14:tracePt t="93789" x="4591050" y="4222750"/>
          <p14:tracePt t="93912" x="4591050" y="4229100"/>
          <p14:tracePt t="94008" x="4591050" y="4235450"/>
          <p14:tracePt t="94086" x="4597400" y="4235450"/>
          <p14:tracePt t="94098" x="4603750" y="4235450"/>
          <p14:tracePt t="94106" x="4648200" y="4216400"/>
          <p14:tracePt t="94114" x="4705350" y="4203700"/>
          <p14:tracePt t="94122" x="4718050" y="4184650"/>
          <p14:tracePt t="94200" x="4724400" y="4184650"/>
          <p14:tracePt t="94212" x="4730750" y="4184650"/>
          <p14:tracePt t="94220" x="4768850" y="4178300"/>
          <p14:tracePt t="94228" x="4832350" y="4178300"/>
          <p14:tracePt t="94239" x="4889500" y="4184650"/>
          <p14:tracePt t="94256" x="4933950" y="4197350"/>
          <p14:tracePt t="94272" x="4940300" y="4203700"/>
          <p14:tracePt t="94289" x="4953000" y="4210050"/>
          <p14:tracePt t="94306" x="4991100" y="4229100"/>
          <p14:tracePt t="94322" x="5016500" y="4241800"/>
          <p14:tracePt t="94339" x="5041900" y="4248150"/>
          <p14:tracePt t="94356" x="5054600" y="4254500"/>
          <p14:tracePt t="94372" x="5060950" y="4254500"/>
          <p14:tracePt t="94389" x="5060950" y="4260850"/>
          <p14:tracePt t="94406" x="5067300" y="4260850"/>
          <p14:tracePt t="94422" x="5073650" y="4267200"/>
          <p14:tracePt t="94439" x="5099050" y="4286250"/>
          <p14:tracePt t="94456" x="5130800" y="4305300"/>
          <p14:tracePt t="94472" x="5156200" y="4330700"/>
          <p14:tracePt t="94489" x="5162550" y="4330700"/>
          <p14:tracePt t="94536" x="5168900" y="4337050"/>
          <p14:tracePt t="94544" x="5175250" y="4337050"/>
          <p14:tracePt t="94551" x="5187950" y="4343400"/>
          <p14:tracePt t="94566" x="5194300" y="4343400"/>
          <p14:tracePt t="94668" x="5200650" y="4349750"/>
          <p14:tracePt t="94680" x="5207000" y="4349750"/>
          <p14:tracePt t="95418" x="5213350" y="4349750"/>
          <p14:tracePt t="95430" x="5219700" y="4349750"/>
          <p14:tracePt t="95454" x="5226050" y="4349750"/>
          <p14:tracePt t="95532" x="5232400" y="4349750"/>
          <p14:tracePt t="95738" x="5238750" y="4349750"/>
          <p14:tracePt t="95762" x="5245100" y="4349750"/>
          <p14:tracePt t="96668" x="5245100" y="4343400"/>
          <p14:tracePt t="96676" x="5232400" y="4337050"/>
          <p14:tracePt t="96684" x="5219700" y="4337050"/>
          <p14:tracePt t="96692" x="5213350" y="4330700"/>
          <p14:tracePt t="96704" x="5200650" y="4330700"/>
          <p14:tracePt t="96721" x="5181600" y="4330700"/>
          <p14:tracePt t="96788" x="5175250" y="4330700"/>
          <p14:tracePt t="96816" x="5168900" y="4330700"/>
          <p14:tracePt t="96828" x="5168900" y="4324350"/>
          <p14:tracePt t="96836" x="5156200" y="4318000"/>
          <p14:tracePt t="96844" x="5156200" y="4311650"/>
          <p14:tracePt t="96890" x="5156200" y="4305300"/>
          <p14:tracePt t="96906" x="5149850" y="4298950"/>
          <p14:tracePt t="96915" x="5149850" y="4286250"/>
          <p14:tracePt t="96922" x="5143500" y="4286250"/>
          <p14:tracePt t="96938" x="5137150" y="4267200"/>
          <p14:tracePt t="96954" x="5124450" y="4254500"/>
          <p14:tracePt t="96971" x="5118100" y="4235450"/>
          <p14:tracePt t="96988" x="5111750" y="4235450"/>
          <p14:tracePt t="97094" x="5105400" y="4235450"/>
          <p14:tracePt t="97106" x="5099050" y="4235450"/>
          <p14:tracePt t="97112" x="5092700" y="4235450"/>
          <p14:tracePt t="97121" x="5086350" y="4241800"/>
          <p14:tracePt t="97138" x="5073650" y="4254500"/>
          <p14:tracePt t="97154" x="5041900" y="4267200"/>
          <p14:tracePt t="97171" x="5022850" y="4273550"/>
          <p14:tracePt t="97188" x="5003800" y="4273550"/>
          <p14:tracePt t="97204" x="4984750" y="4279900"/>
          <p14:tracePt t="97221" x="4959350" y="4286250"/>
          <p14:tracePt t="97238" x="4927600" y="4305300"/>
          <p14:tracePt t="97254" x="4889500" y="4337050"/>
          <p14:tracePt t="97271" x="4826000" y="4362450"/>
          <p14:tracePt t="97288" x="4699000" y="4413250"/>
          <p14:tracePt t="97304" x="4622800" y="4457700"/>
          <p14:tracePt t="97321" x="4514850" y="4495800"/>
          <p14:tracePt t="97338" x="4413250" y="4527550"/>
          <p14:tracePt t="97354" x="4343400" y="4565650"/>
          <p14:tracePt t="97371" x="4286250" y="4584700"/>
          <p14:tracePt t="97387" x="4260850" y="4597400"/>
          <p14:tracePt t="97404" x="4235450" y="4597400"/>
          <p14:tracePt t="97421" x="4222750" y="4597400"/>
          <p14:tracePt t="97438" x="4184650" y="4603750"/>
          <p14:tracePt t="97454" x="4152900" y="4610100"/>
          <p14:tracePt t="97471" x="4114800" y="4635500"/>
          <p14:tracePt t="97487" x="4089400" y="4648200"/>
          <p14:tracePt t="97504" x="4064000" y="4654550"/>
          <p14:tracePt t="97521" x="4025900" y="4679950"/>
          <p14:tracePt t="97538" x="4013200" y="4679950"/>
          <p14:tracePt t="97554" x="3968750" y="4699000"/>
          <p14:tracePt t="97571" x="3943350" y="4705350"/>
          <p14:tracePt t="97587" x="3917950" y="4711700"/>
          <p14:tracePt t="97604" x="3905250" y="4711700"/>
          <p14:tracePt t="97621" x="3879850" y="4718050"/>
          <p14:tracePt t="97637" x="3854450" y="4724400"/>
          <p14:tracePt t="97654" x="3829050" y="4730750"/>
          <p14:tracePt t="97671" x="3803650" y="4743450"/>
          <p14:tracePt t="97687" x="3784600" y="4743450"/>
          <p14:tracePt t="97733" x="3778250" y="4749800"/>
          <p14:tracePt t="97762" x="3765550" y="4749800"/>
          <p14:tracePt t="97767" x="3759200" y="4749800"/>
          <p14:tracePt t="97776" x="3752850" y="4749800"/>
          <p14:tracePt t="97787" x="3752850" y="4756150"/>
          <p14:tracePt t="97804" x="3740150" y="4756150"/>
          <p14:tracePt t="97821" x="3733800" y="4756150"/>
          <p14:tracePt t="97838" x="3727450" y="4756150"/>
          <p14:tracePt t="97854" x="3721100" y="4756150"/>
          <p14:tracePt t="97988" x="3721100" y="4749800"/>
          <p14:tracePt t="98050" x="3714750" y="4749800"/>
          <p14:tracePt t="98090" x="3708400" y="4749800"/>
          <p14:tracePt t="98645" x="3708400" y="4743450"/>
          <p14:tracePt t="98657" x="3714750" y="4737100"/>
          <p14:tracePt t="98674" x="3714750" y="4730750"/>
          <p14:tracePt t="98742" x="3721100" y="4724400"/>
          <p14:tracePt t="98750" x="3733800" y="4724400"/>
          <p14:tracePt t="98756" x="3746500" y="4724400"/>
          <p14:tracePt t="98770" x="3759200" y="4724400"/>
          <p14:tracePt t="98787" x="3771900" y="4718050"/>
          <p14:tracePt t="98854" x="3784600" y="4711700"/>
          <p14:tracePt t="98862" x="3790950" y="4711700"/>
          <p14:tracePt t="98870" x="3803650" y="4705350"/>
          <p14:tracePt t="98887" x="3822700" y="4705350"/>
          <p14:tracePt t="98903" x="3848100" y="4705350"/>
          <p14:tracePt t="98920" x="3860800" y="4705350"/>
          <p14:tracePt t="98937" x="3867150" y="4705350"/>
          <p14:tracePt t="98954" x="3886200" y="4699000"/>
          <p14:tracePt t="98970" x="3905250" y="4699000"/>
          <p14:tracePt t="98987" x="3917950" y="4699000"/>
          <p14:tracePt t="99003" x="3968750" y="4699000"/>
          <p14:tracePt t="99020" x="3987800" y="4699000"/>
          <p14:tracePt t="99037" x="4006850" y="4699000"/>
          <p14:tracePt t="99054" x="4013200" y="4699000"/>
          <p14:tracePt t="99087" x="4025900" y="4699000"/>
          <p14:tracePt t="99104" x="4038600" y="4699000"/>
          <p14:tracePt t="99120" x="4051300" y="4699000"/>
          <p14:tracePt t="99137" x="4070350" y="4699000"/>
          <p14:tracePt t="99153" x="4089400" y="4699000"/>
          <p14:tracePt t="99170" x="4102100" y="4699000"/>
          <p14:tracePt t="99187" x="4121150" y="4705350"/>
          <p14:tracePt t="99203" x="4146550" y="4705350"/>
          <p14:tracePt t="99220" x="4152900" y="4705350"/>
          <p14:tracePt t="99237" x="4191000" y="4705350"/>
          <p14:tracePt t="99253" x="4210050" y="4711700"/>
          <p14:tracePt t="99270" x="4216400" y="4711700"/>
          <p14:tracePt t="99287" x="4241800" y="4711700"/>
          <p14:tracePt t="99303" x="4305300" y="4724400"/>
          <p14:tracePt t="99320" x="4394200" y="4743450"/>
          <p14:tracePt t="99337" x="4476750" y="4749800"/>
          <p14:tracePt t="99353" x="4502150" y="4749800"/>
          <p14:tracePt t="99425" x="4508500" y="4756150"/>
          <p14:tracePt t="99443" x="4514850" y="4756150"/>
          <p14:tracePt t="101003" x="4508500" y="4749800"/>
          <p14:tracePt t="101031" x="4502150" y="4749800"/>
          <p14:tracePt t="101206" x="4495800" y="4749800"/>
          <p14:tracePt t="101216" x="4489450" y="4743450"/>
          <p14:tracePt t="101224" x="4483100" y="4737100"/>
          <p14:tracePt t="101236" x="4483100" y="4730750"/>
          <p14:tracePt t="101252" x="4470400" y="4724400"/>
          <p14:tracePt t="101269" x="4464050" y="4718050"/>
          <p14:tracePt t="101286" x="4457700" y="4718050"/>
          <p14:tracePt t="101302" x="4445000" y="4711700"/>
          <p14:tracePt t="101319" x="4432300" y="4705350"/>
          <p14:tracePt t="101336" x="4406900" y="4699000"/>
          <p14:tracePt t="101352" x="4381500" y="4673600"/>
          <p14:tracePt t="101369" x="4349750" y="4648200"/>
          <p14:tracePt t="101386" x="4337050" y="4641850"/>
          <p14:tracePt t="101402" x="4330700" y="4629150"/>
          <p14:tracePt t="101419" x="4318000" y="4616450"/>
          <p14:tracePt t="101436" x="4305300" y="4603750"/>
          <p14:tracePt t="101452" x="4286250" y="4584700"/>
          <p14:tracePt t="101469" x="4267200" y="4565650"/>
          <p14:tracePt t="101486" x="4260850" y="4540250"/>
          <p14:tracePt t="101502" x="4248150" y="4514850"/>
          <p14:tracePt t="101519" x="4235450" y="4495800"/>
          <p14:tracePt t="101536" x="4216400" y="4470400"/>
          <p14:tracePt t="101552" x="4191000" y="4438650"/>
          <p14:tracePt t="101569" x="4159250" y="4413250"/>
          <p14:tracePt t="101586" x="4146550" y="4387850"/>
          <p14:tracePt t="101602" x="4133850" y="4368800"/>
          <p14:tracePt t="101619" x="4133850" y="4362450"/>
          <p14:tracePt t="101658" x="4127500" y="4356100"/>
          <p14:tracePt t="101670" x="4121150" y="4356100"/>
          <p14:tracePt t="101678" x="4121150" y="4349750"/>
          <p14:tracePt t="101750" x="4114800" y="4343400"/>
          <p14:tracePt t="101772" x="4108450" y="4337050"/>
          <p14:tracePt t="101786" x="4108450" y="4330700"/>
          <p14:tracePt t="101794" x="4108450" y="4324350"/>
          <p14:tracePt t="101962" x="4108450" y="4318000"/>
          <p14:tracePt t="102077" x="4108450" y="4311650"/>
          <p14:tracePt t="102190" x="4114800" y="4311650"/>
          <p14:tracePt t="102204" x="4121150" y="4311650"/>
          <p14:tracePt t="102289" x="4127500" y="4305300"/>
          <p14:tracePt t="102310" x="4133850" y="4305300"/>
          <p14:tracePt t="102318" x="4152900" y="4305300"/>
          <p14:tracePt t="102326" x="4165600" y="4298950"/>
          <p14:tracePt t="102335" x="4178300" y="4298950"/>
          <p14:tracePt t="102352" x="4197350" y="4298950"/>
          <p14:tracePt t="102420" x="4203700" y="4298950"/>
          <p14:tracePt t="102428" x="4210050" y="4298950"/>
          <p14:tracePt t="102436" x="4216400" y="4298950"/>
          <p14:tracePt t="102452" x="4222750" y="4298950"/>
          <p14:tracePt t="102469" x="4235450" y="4298950"/>
          <p14:tracePt t="102536" x="4241800" y="4298950"/>
          <p14:tracePt t="102548" x="4254500" y="4298950"/>
          <p14:tracePt t="102564" x="4260850" y="4298950"/>
          <p14:tracePt t="102572" x="4273550" y="4305300"/>
          <p14:tracePt t="102585" x="4279900" y="4305300"/>
          <p14:tracePt t="102602" x="4286250" y="4305300"/>
          <p14:tracePt t="102619" x="4305300" y="4305300"/>
          <p14:tracePt t="102635" x="4330700" y="4311650"/>
          <p14:tracePt t="102652" x="4368800" y="4311650"/>
          <p14:tracePt t="102669" x="4400550" y="4311650"/>
          <p14:tracePt t="102685" x="4425950" y="4311650"/>
          <p14:tracePt t="102702" x="4445000" y="4311650"/>
          <p14:tracePt t="102718" x="4451350" y="4311650"/>
          <p14:tracePt t="102735" x="4470400" y="4318000"/>
          <p14:tracePt t="102752" x="4483100" y="4318000"/>
          <p14:tracePt t="102769" x="4508500" y="4324350"/>
          <p14:tracePt t="102785" x="4546600" y="4330700"/>
          <p14:tracePt t="102802" x="4578350" y="4330700"/>
          <p14:tracePt t="102818" x="4591050" y="4330700"/>
          <p14:tracePt t="102852" x="4597400" y="4330700"/>
          <p14:tracePt t="102884" x="4603750" y="4330700"/>
          <p14:tracePt t="102896" x="4610100" y="4330700"/>
          <p14:tracePt t="102916" x="4616450" y="4330700"/>
          <p14:tracePt t="102924" x="4629150" y="4330700"/>
          <p14:tracePt t="102935" x="4635500" y="4330700"/>
          <p14:tracePt t="102952" x="4660900" y="4337050"/>
          <p14:tracePt t="102968" x="4679950" y="4337050"/>
          <p14:tracePt t="102985" x="4692650" y="4337050"/>
          <p14:tracePt t="103581" x="4699000" y="4337050"/>
          <p14:tracePt t="103767" x="4711700" y="4337050"/>
          <p14:tracePt t="103780" x="4718050" y="4337050"/>
          <p14:tracePt t="103795" x="4730750" y="4337050"/>
          <p14:tracePt t="103803" x="4737100" y="4337050"/>
          <p14:tracePt t="103818" x="4756150" y="4337050"/>
          <p14:tracePt t="103835" x="4768850" y="4337050"/>
          <p14:tracePt t="103851" x="4775200" y="4337050"/>
          <p14:tracePt t="103868" x="4794250" y="4337050"/>
          <p14:tracePt t="103885" x="4819650" y="4337050"/>
          <p14:tracePt t="103901" x="4845050" y="4337050"/>
          <p14:tracePt t="103918" x="4876800" y="4337050"/>
          <p14:tracePt t="103935" x="4895850" y="4337050"/>
          <p14:tracePt t="103951" x="4902200" y="4337050"/>
          <p14:tracePt t="103968" x="4908550" y="4337050"/>
          <p14:tracePt t="103985" x="4914900" y="4337050"/>
          <p14:tracePt t="104002" x="4921250" y="4337050"/>
          <p14:tracePt t="104018" x="4927600" y="4330700"/>
          <p14:tracePt t="104035" x="4946650" y="4330700"/>
          <p14:tracePt t="104052" x="4959350" y="4330700"/>
          <p14:tracePt t="104068" x="4984750" y="4330700"/>
          <p14:tracePt t="104085" x="5003800" y="4324350"/>
          <p14:tracePt t="104102" x="5035550" y="4324350"/>
          <p14:tracePt t="104118" x="5041900" y="4324350"/>
          <p14:tracePt t="104135" x="5060950" y="4324350"/>
          <p14:tracePt t="104151" x="5080000" y="4324350"/>
          <p14:tracePt t="104168" x="5092700" y="4324350"/>
          <p14:tracePt t="104185" x="5105400" y="4324350"/>
          <p14:tracePt t="104251" x="5111750" y="4324350"/>
          <p14:tracePt t="104262" x="5118100" y="4318000"/>
          <p14:tracePt t="104275" x="5124450" y="4318000"/>
          <p14:tracePt t="104319" x="5130800" y="4318000"/>
          <p14:tracePt t="104974" x="5137150" y="4318000"/>
          <p14:tracePt t="105242" x="5143500" y="4305300"/>
          <p14:tracePt t="105266" x="5143500" y="4298950"/>
          <p14:tracePt t="105328" x="5149850" y="4292600"/>
          <p14:tracePt t="105352" x="5156200" y="4279900"/>
          <p14:tracePt t="105360" x="5156200" y="4273550"/>
          <p14:tracePt t="105368" x="5162550" y="4267200"/>
          <p14:tracePt t="105384" x="5168900" y="4254500"/>
          <p14:tracePt t="105450" x="5175250" y="4248150"/>
          <p14:tracePt t="105474" x="5175250" y="4241800"/>
          <p14:tracePt t="105480" x="5181600" y="4235450"/>
          <p14:tracePt t="105560" x="5187950" y="4229100"/>
          <p14:tracePt t="105566" x="5194300" y="4229100"/>
          <p14:tracePt t="105574" x="5194300" y="4222750"/>
          <p14:tracePt t="105584" x="5200650" y="4222750"/>
          <p14:tracePt t="105601" x="5213350" y="4216400"/>
          <p14:tracePt t="105617" x="5219700" y="4216400"/>
          <p14:tracePt t="105634" x="5226050" y="4216400"/>
          <p14:tracePt t="105667" x="5245100" y="4216400"/>
          <p14:tracePt t="105684" x="5270500" y="4216400"/>
          <p14:tracePt t="105700" x="5295900" y="4222750"/>
          <p14:tracePt t="105717" x="5302250" y="4229100"/>
          <p14:tracePt t="105734" x="5314950" y="4235450"/>
          <p14:tracePt t="105767" x="5321300" y="4235450"/>
          <p14:tracePt t="105802" x="5327650" y="4235450"/>
          <p14:tracePt t="105852" x="5334000" y="4241800"/>
          <p14:tracePt t="105877" x="5340350" y="4248150"/>
          <p14:tracePt t="105887" x="5340350" y="4254500"/>
          <p14:tracePt t="105894" x="5346700" y="4254500"/>
          <p14:tracePt t="105914" x="5346700" y="4260850"/>
          <p14:tracePt t="105927" x="5353050" y="4260850"/>
          <p14:tracePt t="105943" x="5359400" y="4260850"/>
          <p14:tracePt t="106066" x="5359400" y="4267200"/>
          <p14:tracePt t="106074" x="5353050" y="4267200"/>
          <p14:tracePt t="106084" x="5340350" y="4267200"/>
          <p14:tracePt t="106100" x="5327650" y="4267200"/>
          <p14:tracePt t="106117" x="5302250" y="4267200"/>
          <p14:tracePt t="106134" x="5276850" y="4260850"/>
          <p14:tracePt t="106150" x="5270500" y="4254500"/>
          <p14:tracePt t="106184" x="5264150" y="4254500"/>
          <p14:tracePt t="106200" x="5245100" y="4241800"/>
          <p14:tracePt t="106217" x="5219700" y="4216400"/>
          <p14:tracePt t="106234" x="5194300" y="4197350"/>
          <p14:tracePt t="106250" x="5168900" y="4178300"/>
          <p14:tracePt t="106267" x="5156200" y="4159250"/>
          <p14:tracePt t="106284" x="5137150" y="4146550"/>
          <p14:tracePt t="106300" x="5130800" y="4146550"/>
          <p14:tracePt t="106317" x="5124450" y="4140200"/>
          <p14:tracePt t="106334" x="5099050" y="4121150"/>
          <p14:tracePt t="106350" x="5067300" y="4095750"/>
          <p14:tracePt t="106367" x="5041900" y="4064000"/>
          <p14:tracePt t="106384" x="5003800" y="4025900"/>
          <p14:tracePt t="106400" x="4972050" y="4000500"/>
          <p14:tracePt t="106417" x="4946650" y="3975100"/>
          <p14:tracePt t="106434" x="4933950" y="3968750"/>
          <p14:tracePt t="106450" x="4927600" y="3956050"/>
          <p14:tracePt t="106467" x="4908550" y="3937000"/>
          <p14:tracePt t="106468" x="4895850" y="3924300"/>
          <p14:tracePt t="106483" x="4870450" y="3898900"/>
          <p14:tracePt t="106500" x="4838700" y="3879850"/>
          <p14:tracePt t="106517" x="4813300" y="3848100"/>
          <p14:tracePt t="106533" x="4794250" y="3829050"/>
          <p14:tracePt t="106550" x="4768850" y="3810000"/>
          <p14:tracePt t="106567" x="4743450" y="3784600"/>
          <p14:tracePt t="106583" x="4711700" y="3759200"/>
          <p14:tracePt t="106600" x="4686300" y="3727450"/>
          <p14:tracePt t="106617" x="4660900" y="3702050"/>
          <p14:tracePt t="106633" x="4616450" y="3670300"/>
          <p14:tracePt t="106750" x="4610100" y="3663950"/>
          <p14:tracePt t="106762" x="4603750" y="3657600"/>
          <p14:tracePt t="106770" x="4597400" y="3651250"/>
          <p14:tracePt t="106783" x="4584700" y="3644900"/>
          <p14:tracePt t="106817" x="4578350" y="3638550"/>
          <p14:tracePt t="106833" x="4572000" y="3638550"/>
          <p14:tracePt t="106850" x="4552950" y="3632200"/>
          <p14:tracePt t="106867" x="4514850" y="3606800"/>
          <p14:tracePt t="106883" x="4489450" y="3587750"/>
          <p14:tracePt t="106900" x="4476750" y="3581400"/>
          <p14:tracePt t="106917" x="4464050" y="3581400"/>
          <p14:tracePt t="106933" x="4457700" y="3575050"/>
          <p14:tracePt t="106950" x="4451350" y="3575050"/>
          <p14:tracePt t="106967" x="4451350" y="3568700"/>
          <p14:tracePt t="106983" x="4445000" y="3568700"/>
          <p14:tracePt t="107120" x="4438650" y="3568700"/>
          <p14:tracePt t="107136" x="4432300" y="3562350"/>
          <p14:tracePt t="107143" x="4425950" y="3556000"/>
          <p14:tracePt t="107246" x="4419600" y="3556000"/>
          <p14:tracePt t="107258" x="4413250" y="3556000"/>
          <p14:tracePt t="107381" x="4406900" y="3549650"/>
          <p14:tracePt t="107400" x="4400550" y="3549650"/>
          <p14:tracePt t="107409" x="4394200" y="3549650"/>
          <p14:tracePt t="107416" x="4387850" y="3543300"/>
          <p14:tracePt t="107433" x="4375150" y="3543300"/>
          <p14:tracePt t="107450" x="4362450" y="3543300"/>
          <p14:tracePt t="107466" x="4343400" y="3536950"/>
          <p14:tracePt t="107468" x="4330700" y="3530600"/>
          <p14:tracePt t="107483" x="4305300" y="3524250"/>
          <p14:tracePt t="107500" x="4279900" y="3517900"/>
          <p14:tracePt t="107516" x="4254500" y="3517900"/>
          <p14:tracePt t="107533" x="4235450" y="3511550"/>
          <p14:tracePt t="107550" x="4222750" y="3505200"/>
          <p14:tracePt t="107566" x="4203700" y="3505200"/>
          <p14:tracePt t="107583" x="4197350" y="3505200"/>
          <p14:tracePt t="107600" x="4191000" y="3498850"/>
          <p14:tracePt t="107616" x="4184650" y="3498850"/>
          <p14:tracePt t="107633" x="4178300" y="3492500"/>
          <p14:tracePt t="107650" x="4178300" y="3486150"/>
          <p14:tracePt t="107683" x="4165600" y="3479800"/>
          <p14:tracePt t="107700" x="4159250" y="3479800"/>
          <p14:tracePt t="107716" x="4146550" y="3473450"/>
          <p14:tracePt t="107733" x="4140200" y="3473450"/>
          <p14:tracePt t="107750" x="4127500" y="3473450"/>
          <p14:tracePt t="107766" x="4121150" y="3467100"/>
          <p14:tracePt t="107783" x="4114800" y="3467100"/>
          <p14:tracePt t="107846" x="4108450" y="3460750"/>
          <p14:tracePt t="107871" x="4108450" y="3454400"/>
          <p14:tracePt t="107891" x="4102100" y="3448050"/>
          <p14:tracePt t="109288" x="4108450" y="3454400"/>
          <p14:tracePt t="109300" x="4114800" y="3460750"/>
          <p14:tracePt t="109308" x="4127500" y="3460750"/>
          <p14:tracePt t="109316" x="4127500" y="3467100"/>
          <p14:tracePt t="109332" x="4140200" y="3467100"/>
          <p14:tracePt t="109349" x="4146550" y="3473450"/>
          <p14:tracePt t="109366" x="4146550" y="3479800"/>
          <p14:tracePt t="109382" x="4152900" y="3479800"/>
          <p14:tracePt t="109399" x="4159250" y="3479800"/>
          <p14:tracePt t="109415" x="4165600" y="3492500"/>
          <p14:tracePt t="109432" x="4171950" y="3492500"/>
          <p14:tracePt t="109449" x="4171950" y="3498850"/>
          <p14:tracePt t="109465" x="4178300" y="3498850"/>
          <p14:tracePt t="109482" x="4184650" y="3505200"/>
          <p14:tracePt t="109499" x="4197350" y="3524250"/>
          <p14:tracePt t="109515" x="4210050" y="3536950"/>
          <p14:tracePt t="109532" x="4216400" y="3549650"/>
          <p14:tracePt t="109549" x="4222750" y="3556000"/>
          <p14:tracePt t="109565" x="4229100" y="3575050"/>
          <p14:tracePt t="109582" x="4235450" y="3587750"/>
          <p14:tracePt t="109599" x="4248150" y="3600450"/>
          <p14:tracePt t="109615" x="4267200" y="3625850"/>
          <p14:tracePt t="109632" x="4286250" y="3651250"/>
          <p14:tracePt t="109649" x="4305300" y="3683000"/>
          <p14:tracePt t="109665" x="4324350" y="3721100"/>
          <p14:tracePt t="109682" x="4337050" y="3746500"/>
          <p14:tracePt t="109699" x="4343400" y="3759200"/>
          <p14:tracePt t="109715" x="4343400" y="3765550"/>
          <p14:tracePt t="109732" x="4343400" y="3778250"/>
          <p14:tracePt t="109749" x="4343400" y="3790950"/>
          <p14:tracePt t="109765" x="4356100" y="3816350"/>
          <p14:tracePt t="109782" x="4368800" y="3835400"/>
          <p14:tracePt t="109799" x="4381500" y="3860800"/>
          <p14:tracePt t="109815" x="4387850" y="3879850"/>
          <p14:tracePt t="109832" x="4387850" y="3898900"/>
          <p14:tracePt t="109849" x="4387850" y="3911600"/>
          <p14:tracePt t="109865" x="4387850" y="3924300"/>
          <p14:tracePt t="109882" x="4387850" y="3937000"/>
          <p14:tracePt t="109899" x="4387850" y="3962400"/>
          <p14:tracePt t="109915" x="4400550" y="3987800"/>
          <p14:tracePt t="109932" x="4400550" y="4013200"/>
          <p14:tracePt t="109949" x="4400550" y="4032250"/>
          <p14:tracePt t="109965" x="4400550" y="4057650"/>
          <p14:tracePt t="109982" x="4387850" y="4083050"/>
          <p14:tracePt t="109999" x="4375150" y="4121150"/>
          <p14:tracePt t="110015" x="4375150" y="4165600"/>
          <p14:tracePt t="110032" x="4375150" y="4235450"/>
          <p14:tracePt t="110048" x="4375150" y="4311650"/>
          <p14:tracePt t="110065" x="4375150" y="4356100"/>
          <p14:tracePt t="110082" x="4362450" y="4387850"/>
          <p14:tracePt t="110099" x="4337050" y="4419600"/>
          <p14:tracePt t="110115" x="4305300" y="4438650"/>
          <p14:tracePt t="110132" x="4279900" y="4470400"/>
          <p14:tracePt t="110148" x="4267200" y="4495800"/>
          <p14:tracePt t="110165" x="4260850" y="4527550"/>
          <p14:tracePt t="110182" x="4241800" y="4565650"/>
          <p14:tracePt t="110198" x="4216400" y="4591050"/>
          <p14:tracePt t="110215" x="4184650" y="4622800"/>
          <p14:tracePt t="110232" x="4146550" y="4667250"/>
          <p14:tracePt t="110248" x="4127500" y="4679950"/>
          <p14:tracePt t="110265" x="4121150" y="4686300"/>
          <p14:tracePt t="110307" x="4114800" y="4692650"/>
          <p14:tracePt t="110318" x="4108450" y="4699000"/>
          <p14:tracePt t="110332" x="4083050" y="4711700"/>
          <p14:tracePt t="110348" x="4019550" y="4768850"/>
          <p14:tracePt t="110365" x="3937000" y="4851400"/>
          <p14:tracePt t="110382" x="3905250" y="4889500"/>
          <p14:tracePt t="110398" x="3879850" y="4914900"/>
          <p14:tracePt t="110415" x="3854450" y="4933950"/>
          <p14:tracePt t="110432" x="3829050" y="4946650"/>
          <p14:tracePt t="110448" x="3822700" y="4953000"/>
          <p14:tracePt t="110514" x="3816350" y="4959350"/>
          <p14:tracePt t="110578" x="3816350" y="4965700"/>
          <p14:tracePt t="110589" x="3822700" y="4972050"/>
          <p14:tracePt t="110601" x="3822700" y="4978400"/>
          <p14:tracePt t="110679" x="3829050" y="4984750"/>
          <p14:tracePt t="110699" x="3841750" y="4997450"/>
          <p14:tracePt t="110707" x="3854450" y="5010150"/>
          <p14:tracePt t="110715" x="3873500" y="5029200"/>
          <p14:tracePt t="110732" x="3892550" y="5054600"/>
          <p14:tracePt t="110748" x="3898900" y="5067300"/>
          <p14:tracePt t="110765" x="3917950" y="5073650"/>
          <p14:tracePt t="110782" x="3943350" y="5086350"/>
          <p14:tracePt t="110798" x="3956050" y="5086350"/>
          <p14:tracePt t="110815" x="3975100" y="5092700"/>
          <p14:tracePt t="110832" x="3981450" y="5092700"/>
          <p14:tracePt t="110848" x="3987800" y="5099050"/>
          <p14:tracePt t="110865" x="4000500" y="5105400"/>
          <p14:tracePt t="110882" x="4025900" y="5124450"/>
          <p14:tracePt t="110898" x="4051300" y="5137150"/>
          <p14:tracePt t="110915" x="4070350" y="5156200"/>
          <p14:tracePt t="110932" x="4095750" y="5175250"/>
          <p14:tracePt t="110948" x="4127500" y="5194300"/>
          <p14:tracePt t="110965" x="4140200" y="5207000"/>
          <p14:tracePt t="110982" x="4146550" y="5207000"/>
          <p14:tracePt t="110998" x="4152900" y="5213350"/>
          <p14:tracePt t="111035" x="4159250" y="5213350"/>
          <p14:tracePt t="111060" x="4165600" y="5213350"/>
          <p14:tracePt t="111068" x="4178300" y="5219700"/>
          <p14:tracePt t="111077" x="4191000" y="5226050"/>
          <p14:tracePt t="111084" x="4197350" y="5232400"/>
          <p14:tracePt t="111098" x="4210050" y="5238750"/>
          <p14:tracePt t="111115" x="4216400" y="5245100"/>
          <p14:tracePt t="111150" x="4216400" y="5251450"/>
          <p14:tracePt t="111171" x="4216400" y="5257800"/>
          <p14:tracePt t="111292" x="4210050" y="5251450"/>
          <p14:tracePt t="111303" x="4203700" y="5251450"/>
          <p14:tracePt t="111310" x="4203700" y="5245100"/>
          <p14:tracePt t="111354" x="4197350" y="5238750"/>
          <p14:tracePt t="111366" x="4197350" y="5232400"/>
          <p14:tracePt t="111372" x="4191000" y="5232400"/>
          <p14:tracePt t="111388" x="4191000" y="5226050"/>
          <p14:tracePt t="111398" x="4184650" y="5226050"/>
          <p14:tracePt t="111646" x="4184650" y="5219700"/>
          <p14:tracePt t="111654" x="4191000" y="5213350"/>
          <p14:tracePt t="111776" x="4197350" y="5207000"/>
          <p14:tracePt t="111966" x="4197350" y="5200650"/>
          <p14:tracePt t="113524" x="4197350" y="5194300"/>
          <p14:tracePt t="113536" x="4191000" y="5194300"/>
          <p14:tracePt t="113688" x="4184650" y="5187950"/>
          <p14:tracePt t="113696" x="4184650" y="5181600"/>
          <p14:tracePt t="113704" x="4178300" y="5168900"/>
          <p14:tracePt t="113713" x="4178300" y="5162550"/>
          <p14:tracePt t="113730" x="4165600" y="5143500"/>
          <p14:tracePt t="113747" x="4146550" y="5118100"/>
          <p14:tracePt t="113764" x="4114800" y="5092700"/>
          <p14:tracePt t="113780" x="4089400" y="5048250"/>
          <p14:tracePt t="113797" x="4057650" y="4978400"/>
          <p14:tracePt t="113813" x="3981450" y="4762500"/>
          <p14:tracePt t="113830" x="3886200" y="4578350"/>
          <p14:tracePt t="113847" x="3790950" y="4356100"/>
          <p14:tracePt t="113863" x="3740150" y="4197350"/>
          <p14:tracePt t="113880" x="3708400" y="4064000"/>
          <p14:tracePt t="113897" x="3714750" y="4000500"/>
          <p14:tracePt t="113913" x="3721100" y="3886200"/>
          <p14:tracePt t="113930" x="3733800" y="3670300"/>
          <p14:tracePt t="113947" x="3708400" y="3549650"/>
          <p14:tracePt t="113963" x="3670300" y="3403600"/>
          <p14:tracePt t="113980" x="3632200" y="3270250"/>
          <p14:tracePt t="113997" x="3638550" y="3130550"/>
          <p14:tracePt t="114013" x="3651250" y="3022600"/>
          <p14:tracePt t="114030" x="3651250" y="2933700"/>
          <p14:tracePt t="114047" x="3651250" y="2838450"/>
          <p14:tracePt t="114063" x="3594100" y="2635250"/>
          <p14:tracePt t="114080" x="3543300" y="2476500"/>
          <p14:tracePt t="114097" x="3505200" y="2355850"/>
          <p14:tracePt t="114113" x="3498850" y="2292350"/>
          <p14:tracePt t="114130" x="3492500" y="2247900"/>
          <p14:tracePt t="114147" x="3498850" y="2178050"/>
          <p14:tracePt t="114163" x="3505200" y="2146300"/>
          <p14:tracePt t="114180" x="3505200" y="2108200"/>
          <p14:tracePt t="114197" x="3505200" y="2082800"/>
          <p14:tracePt t="114213" x="3505200" y="2063750"/>
          <p14:tracePt t="114230" x="3505200" y="2038350"/>
          <p14:tracePt t="114247" x="3498850" y="2019300"/>
          <p14:tracePt t="115086" x="3505200" y="2019300"/>
          <p14:tracePt t="115094" x="3517900" y="2019300"/>
          <p14:tracePt t="115102" x="3524250" y="2019300"/>
          <p14:tracePt t="115113" x="3530600" y="2025650"/>
          <p14:tracePt t="115294" x="3536950" y="2032000"/>
          <p14:tracePt t="115302" x="3536950" y="2038350"/>
          <p14:tracePt t="115418" x="3543300" y="2044700"/>
          <p14:tracePt t="115430" x="3556000" y="2051050"/>
          <p14:tracePt t="116153" x="3562350" y="2051050"/>
          <p14:tracePt t="116161" x="3568700" y="2051050"/>
          <p14:tracePt t="116176" x="3575050" y="2057400"/>
          <p14:tracePt t="116185" x="3581400" y="2057400"/>
          <p14:tracePt t="116196" x="3594100" y="2057400"/>
          <p14:tracePt t="116213" x="3619500" y="2057400"/>
          <p14:tracePt t="116229" x="3644900" y="2057400"/>
          <p14:tracePt t="116246" x="3670300" y="2051050"/>
          <p14:tracePt t="116262" x="3727450" y="2038350"/>
          <p14:tracePt t="116279" x="3784600" y="2032000"/>
          <p14:tracePt t="116296" x="3835400" y="2025650"/>
          <p14:tracePt t="116312" x="3873500" y="2012950"/>
          <p14:tracePt t="116329" x="3917950" y="2006600"/>
          <p14:tracePt t="116346" x="3943350" y="1993900"/>
          <p14:tracePt t="116362" x="3956050" y="1993900"/>
          <p14:tracePt t="116379" x="3994150" y="1955800"/>
          <p14:tracePt t="116396" x="4025900" y="1936750"/>
          <p14:tracePt t="116412" x="4057650" y="1924050"/>
          <p14:tracePt t="116429" x="4095750" y="1917700"/>
          <p14:tracePt t="116446" x="4140200" y="1905000"/>
          <p14:tracePt t="116462" x="4178300" y="1898650"/>
          <p14:tracePt t="116479" x="4184650" y="1898650"/>
          <p14:tracePt t="116496" x="4210050" y="1879600"/>
          <p14:tracePt t="116512" x="4241800" y="1866900"/>
          <p14:tracePt t="116529" x="4260850" y="1860550"/>
          <p14:tracePt t="116546" x="4286250" y="1860550"/>
          <p14:tracePt t="116562" x="4368800" y="1860550"/>
          <p14:tracePt t="116579" x="4394200" y="1866900"/>
          <p14:tracePt t="116596" x="4406900" y="1866900"/>
          <p14:tracePt t="116629" x="4425950" y="1866900"/>
          <p14:tracePt t="116646" x="4457700" y="1873250"/>
          <p14:tracePt t="116662" x="4489450" y="1873250"/>
          <p14:tracePt t="116679" x="4546600" y="1873250"/>
          <p14:tracePt t="116695" x="4603750" y="1879600"/>
          <p14:tracePt t="116712" x="4610100" y="1879600"/>
          <p14:tracePt t="116770" x="4616450" y="1879600"/>
          <p14:tracePt t="116782" x="4629150" y="1879600"/>
          <p14:tracePt t="116790" x="4635500" y="1885950"/>
          <p14:tracePt t="116804" x="4648200" y="1892300"/>
          <p14:tracePt t="116812" x="4660900" y="1892300"/>
          <p14:tracePt t="116829" x="4673600" y="1898650"/>
          <p14:tracePt t="116845" x="4679950" y="1898650"/>
          <p14:tracePt t="116984" x="4686300" y="1898650"/>
          <p14:tracePt t="117048" x="4692650" y="1898650"/>
          <p14:tracePt t="117176" x="4699000" y="1898650"/>
          <p14:tracePt t="117653" x="4699000" y="1905000"/>
          <p14:tracePt t="117661" x="4705350" y="1930400"/>
          <p14:tracePt t="117669" x="4711700" y="1949450"/>
          <p14:tracePt t="117678" x="4724400" y="1981200"/>
          <p14:tracePt t="117695" x="4737100" y="2070100"/>
          <p14:tracePt t="117712" x="4756150" y="2165350"/>
          <p14:tracePt t="117728" x="4762500" y="2247900"/>
          <p14:tracePt t="117745" x="4800600" y="2387600"/>
          <p14:tracePt t="117762" x="4813300" y="2470150"/>
          <p14:tracePt t="117778" x="4832350" y="2552700"/>
          <p14:tracePt t="117795" x="4838700" y="2641600"/>
          <p14:tracePt t="117812" x="4838700" y="2787650"/>
          <p14:tracePt t="117828" x="4838700" y="2927350"/>
          <p14:tracePt t="117845" x="4851400" y="3067050"/>
          <p14:tracePt t="117862" x="4870450" y="3213100"/>
          <p14:tracePt t="117878" x="4889500" y="3441700"/>
          <p14:tracePt t="117895" x="4883150" y="3606800"/>
          <p14:tracePt t="117912" x="4838700" y="3759200"/>
          <p14:tracePt t="117928" x="4768850" y="3905250"/>
          <p14:tracePt t="117945" x="4730750" y="4025900"/>
          <p14:tracePt t="117962" x="4711700" y="4121150"/>
          <p14:tracePt t="117964" x="4705350" y="4165600"/>
          <p14:tracePt t="117978" x="4692650" y="4216400"/>
          <p14:tracePt t="117995" x="4667250" y="4324350"/>
          <p14:tracePt t="118012" x="4610100" y="4476750"/>
          <p14:tracePt t="118028" x="4578350" y="4552950"/>
          <p14:tracePt t="118045" x="4546600" y="4635500"/>
          <p14:tracePt t="118062" x="4502150" y="4749800"/>
          <p14:tracePt t="118078" x="4464050" y="4826000"/>
          <p14:tracePt t="118095" x="4438650" y="4876800"/>
          <p14:tracePt t="118111" x="4406900" y="4908550"/>
          <p14:tracePt t="118128" x="4368800" y="4953000"/>
          <p14:tracePt t="118145" x="4343400" y="4978400"/>
          <p14:tracePt t="118161" x="4311650" y="5003800"/>
          <p14:tracePt t="118178" x="4286250" y="5029200"/>
          <p14:tracePt t="118195" x="4273550" y="5041900"/>
          <p14:tracePt t="118211" x="4267200" y="5048250"/>
          <p14:tracePt t="118228" x="4260850" y="5060950"/>
          <p14:tracePt t="118245" x="4241800" y="5073650"/>
          <p14:tracePt t="118261" x="4184650" y="5105400"/>
          <p14:tracePt t="118278" x="4152900" y="5124450"/>
          <p14:tracePt t="118295" x="4121150" y="5143500"/>
          <p14:tracePt t="118311" x="4076700" y="5162550"/>
          <p14:tracePt t="118328" x="4051300" y="5162550"/>
          <p14:tracePt t="118345" x="4032250" y="5162550"/>
          <p14:tracePt t="118361" x="4006850" y="5162550"/>
          <p14:tracePt t="118378" x="3981450" y="5137150"/>
          <p14:tracePt t="118395" x="3949700" y="5105400"/>
          <p14:tracePt t="118411" x="3937000" y="5080000"/>
          <p14:tracePt t="118428" x="3924300" y="5060950"/>
          <p14:tracePt t="118445" x="3924300" y="5041900"/>
          <p14:tracePt t="118461" x="3911600" y="5022850"/>
          <p14:tracePt t="118478" x="3905250" y="5010150"/>
          <p14:tracePt t="118495" x="3873500" y="4978400"/>
          <p14:tracePt t="118511" x="3841750" y="4946650"/>
          <p14:tracePt t="118528" x="3841750" y="4933950"/>
          <p14:tracePt t="118545" x="3835400" y="4927600"/>
          <p14:tracePt t="118561" x="3835400" y="4921250"/>
          <p14:tracePt t="118578" x="3829050" y="4902200"/>
          <p14:tracePt t="118595" x="3816350" y="4895850"/>
          <p14:tracePt t="118611" x="3803650" y="4876800"/>
          <p14:tracePt t="118628" x="3790950" y="4851400"/>
          <p14:tracePt t="118645" x="3778250" y="4832350"/>
          <p14:tracePt t="118661" x="3778250" y="4826000"/>
          <p14:tracePt t="118700" x="3778250" y="4819650"/>
          <p14:tracePt t="118964" x="3778250" y="4813300"/>
          <p14:tracePt t="121754" x="3778250" y="4806950"/>
          <p14:tracePt t="121762" x="3765550" y="4794250"/>
          <p14:tracePt t="121770" x="3765550" y="4787900"/>
          <p14:tracePt t="121777" x="3759200" y="4781550"/>
          <p14:tracePt t="121793" x="3752850" y="4756150"/>
          <p14:tracePt t="121810" x="3740150" y="4743450"/>
          <p14:tracePt t="121826" x="3733800" y="4718050"/>
          <p14:tracePt t="121843" x="3733800" y="4699000"/>
          <p14:tracePt t="121860" x="3733800" y="4692650"/>
          <p14:tracePt t="121898" x="3733800" y="4686300"/>
          <p14:tracePt t="121910" x="3733800" y="4673600"/>
          <p14:tracePt t="121926" x="3727450" y="4660900"/>
          <p14:tracePt t="121943" x="3727450" y="4635500"/>
          <p14:tracePt t="121960" x="3721100" y="4622800"/>
          <p14:tracePt t="122004" x="3721100" y="4616450"/>
          <p14:tracePt t="122014" x="3721100" y="4610100"/>
          <p14:tracePt t="122022" x="3721100" y="4597400"/>
          <p14:tracePt t="122030" x="3721100" y="4591050"/>
          <p14:tracePt t="122043" x="3727450" y="4584700"/>
          <p14:tracePt t="122060" x="3727450" y="4572000"/>
          <p14:tracePt t="122076" x="3733800" y="4559300"/>
          <p14:tracePt t="122093" x="3740150" y="4552950"/>
          <p14:tracePt t="122110" x="3746500" y="4533900"/>
          <p14:tracePt t="122126" x="3759200" y="4514850"/>
          <p14:tracePt t="122143" x="3778250" y="4476750"/>
          <p14:tracePt t="122160" x="3803650" y="4451350"/>
          <p14:tracePt t="122176" x="3810000" y="4425950"/>
          <p14:tracePt t="122193" x="3822700" y="4413250"/>
          <p14:tracePt t="122210" x="3841750" y="4387850"/>
          <p14:tracePt t="122226" x="3873500" y="4368800"/>
          <p14:tracePt t="122243" x="3898900" y="4349750"/>
          <p14:tracePt t="122260" x="3968750" y="4318000"/>
          <p14:tracePt t="122276" x="4057650" y="4286250"/>
          <p14:tracePt t="122293" x="4102100" y="4260850"/>
          <p14:tracePt t="122310" x="4127500" y="4248150"/>
          <p14:tracePt t="122327" x="4140200" y="4241800"/>
          <p14:tracePt t="122343" x="4152900" y="4241800"/>
          <p14:tracePt t="122360" x="4178300" y="4235450"/>
          <p14:tracePt t="122376" x="4216400" y="4216400"/>
          <p14:tracePt t="122393" x="4311650" y="4184650"/>
          <p14:tracePt t="122410" x="4457700" y="4133850"/>
          <p14:tracePt t="122426" x="4483100" y="4102100"/>
          <p14:tracePt t="122443" x="4502150" y="4083050"/>
          <p14:tracePt t="122460" x="4514850" y="4083050"/>
          <p14:tracePt t="122476" x="4514850" y="4076700"/>
          <p14:tracePt t="122493" x="4533900" y="4070350"/>
          <p14:tracePt t="122510" x="4559300" y="4057650"/>
          <p14:tracePt t="122526" x="4597400" y="4038600"/>
          <p14:tracePt t="122543" x="4635500" y="3994150"/>
          <p14:tracePt t="122559" x="4660900" y="3968750"/>
          <p14:tracePt t="122576" x="4692650" y="3943350"/>
          <p14:tracePt t="122593" x="4718050" y="3917950"/>
          <p14:tracePt t="122609" x="4743450" y="3898900"/>
          <p14:tracePt t="122626" x="4756150" y="3892550"/>
          <p14:tracePt t="122643" x="4775200" y="3886200"/>
          <p14:tracePt t="122659" x="4794250" y="3879850"/>
          <p14:tracePt t="122676" x="4819650" y="3873500"/>
          <p14:tracePt t="122693" x="4845050" y="3867150"/>
          <p14:tracePt t="122709" x="4857750" y="3867150"/>
          <p14:tracePt t="122726" x="4870450" y="3860800"/>
          <p14:tracePt t="122743" x="4895850" y="3854450"/>
          <p14:tracePt t="122759" x="4933950" y="3841750"/>
          <p14:tracePt t="122776" x="4953000" y="3841750"/>
          <p14:tracePt t="122793" x="4959350" y="3841750"/>
          <p14:tracePt t="122809" x="4972050" y="3835400"/>
          <p14:tracePt t="122843" x="4978400" y="3835400"/>
          <p14:tracePt t="122860" x="4997450" y="3835400"/>
          <p14:tracePt t="122876" x="5022850" y="3835400"/>
          <p14:tracePt t="122893" x="5048250" y="3835400"/>
          <p14:tracePt t="122909" x="5073650" y="3835400"/>
          <p14:tracePt t="122926" x="5080000" y="3835400"/>
          <p14:tracePt t="122943" x="5092700" y="3835400"/>
          <p14:tracePt t="122959" x="5099050" y="3835400"/>
          <p14:tracePt t="122976" x="5105400" y="3835400"/>
          <p14:tracePt t="123002" x="5111750" y="3835400"/>
          <p14:tracePt t="123010" x="5118100" y="3835400"/>
          <p14:tracePt t="123026" x="5124450" y="3835400"/>
          <p14:tracePt t="123043" x="5137150" y="3835400"/>
          <p14:tracePt t="123112" x="5143500" y="3835400"/>
          <p14:tracePt t="123132" x="5149850" y="3835400"/>
          <p14:tracePt t="123140" x="5156200" y="3841750"/>
          <p14:tracePt t="123148" x="5162550" y="3841750"/>
          <p14:tracePt t="123159" x="5168900" y="3841750"/>
          <p14:tracePt t="123176" x="5175250" y="3841750"/>
          <p14:tracePt t="123193" x="5181600" y="3841750"/>
          <p14:tracePt t="123209" x="5187950" y="3848100"/>
          <p14:tracePt t="123226" x="5200650" y="3860800"/>
          <p14:tracePt t="123243" x="5213350" y="3873500"/>
          <p14:tracePt t="123259" x="5226050" y="3879850"/>
          <p14:tracePt t="123342" x="5232400" y="3886200"/>
          <p14:tracePt t="123358" x="5238750" y="3886200"/>
          <p14:tracePt t="123366" x="5238750" y="3892550"/>
          <p14:tracePt t="123404" x="5245100" y="3892550"/>
          <p14:tracePt t="123432" x="5251450" y="3898900"/>
          <p14:tracePt t="123444" x="5257800" y="3905250"/>
          <p14:tracePt t="125683" x="5257800" y="3911600"/>
          <p14:tracePt t="125699" x="5257800" y="3917950"/>
          <p14:tracePt t="125719" x="5257800" y="3924300"/>
          <p14:tracePt t="125724" x="5257800" y="3930650"/>
          <p14:tracePt t="125737" x="5257800" y="3937000"/>
          <p14:tracePt t="125745" x="5257800" y="3943350"/>
          <p14:tracePt t="125758" x="5257800" y="3949700"/>
          <p14:tracePt t="125775" x="5257800" y="3962400"/>
          <p14:tracePt t="125791" x="5257800" y="3987800"/>
          <p14:tracePt t="125808" x="5251450" y="4013200"/>
          <p14:tracePt t="125825" x="5245100" y="4038600"/>
          <p14:tracePt t="125841" x="5238750" y="4064000"/>
          <p14:tracePt t="125858" x="5238750" y="4076700"/>
          <p14:tracePt t="125875" x="5232400" y="4089400"/>
          <p14:tracePt t="125891" x="5232400" y="4102100"/>
          <p14:tracePt t="125908" x="5226050" y="4114800"/>
          <p14:tracePt t="125925" x="5226050" y="4127500"/>
          <p14:tracePt t="125941" x="5219700" y="4140200"/>
          <p14:tracePt t="125958" x="5213350" y="4159250"/>
          <p14:tracePt t="125975" x="5213350" y="4171950"/>
          <p14:tracePt t="125991" x="5213350" y="4178300"/>
          <p14:tracePt t="126008" x="5213350" y="4191000"/>
          <p14:tracePt t="126025" x="5213350" y="4197350"/>
          <p14:tracePt t="126041" x="5213350" y="4203700"/>
          <p14:tracePt t="126103" x="5213350" y="4210050"/>
          <p14:tracePt t="126258" x="5213350" y="4216400"/>
          <p14:tracePt t="126264" x="5213350" y="4222750"/>
          <p14:tracePt t="126274" x="5213350" y="4229100"/>
          <p14:tracePt t="126292" x="5213350" y="4235450"/>
          <p14:tracePt t="126342" x="5213350" y="4241800"/>
          <p14:tracePt t="126354" x="5213350" y="4248150"/>
          <p14:tracePt t="126384" x="5213350" y="4254500"/>
          <p14:tracePt t="126432" x="5213350" y="4260850"/>
          <p14:tracePt t="126448" x="5213350" y="4267200"/>
          <p14:tracePt t="126458" x="5213350" y="4273550"/>
          <p14:tracePt t="126474" x="5213350" y="4279900"/>
          <p14:tracePt t="126482" x="5213350" y="4286250"/>
          <p14:tracePt t="126498" x="5213350" y="4292600"/>
          <p14:tracePt t="126508" x="5213350" y="4298950"/>
          <p14:tracePt t="126524" x="5213350" y="4305300"/>
          <p14:tracePt t="126541" x="5213350" y="4311650"/>
          <p14:tracePt t="126604" x="5213350" y="4324350"/>
          <p14:tracePt t="126654" x="5213350" y="4330700"/>
          <p14:tracePt t="126666" x="5213350" y="4337050"/>
          <p14:tracePt t="126717" x="5213350" y="4343400"/>
          <p14:tracePt t="126729" x="5213350" y="4349750"/>
          <p14:tracePt t="126737" x="5213350" y="4356100"/>
          <p14:tracePt t="126745" x="5213350" y="4362450"/>
          <p14:tracePt t="128096" x="5207000" y="4356100"/>
          <p14:tracePt t="128104" x="5194300" y="4343400"/>
          <p14:tracePt t="128112" x="5187950" y="4337050"/>
          <p14:tracePt t="128124" x="5175250" y="4324350"/>
          <p14:tracePt t="128140" x="5149850" y="4292600"/>
          <p14:tracePt t="128157" x="5111750" y="4254500"/>
          <p14:tracePt t="128174" x="5080000" y="4229100"/>
          <p14:tracePt t="128190" x="5054600" y="4203700"/>
          <p14:tracePt t="128207" x="5048250" y="4178300"/>
          <p14:tracePt t="128224" x="5048250" y="4152900"/>
          <p14:tracePt t="128240" x="5054600" y="4127500"/>
          <p14:tracePt t="128257" x="5073650" y="4095750"/>
          <p14:tracePt t="128274" x="5086350" y="4070350"/>
          <p14:tracePt t="128290" x="5092700" y="4032250"/>
          <p14:tracePt t="128307" x="5092700" y="4000500"/>
          <p14:tracePt t="128324" x="5105400" y="3975100"/>
          <p14:tracePt t="128340" x="5111750" y="3956050"/>
          <p14:tracePt t="128357" x="5124450" y="3949700"/>
          <p14:tracePt t="128373" x="5124450" y="3943350"/>
          <p14:tracePt t="128390" x="5130800" y="3943350"/>
          <p14:tracePt t="128423" x="5149850" y="3924300"/>
          <p14:tracePt t="128440" x="5175250" y="3911600"/>
          <p14:tracePt t="128457" x="5181600" y="3905250"/>
          <p14:tracePt t="128473" x="5181600" y="3898900"/>
          <p14:tracePt t="128502" x="5187950" y="3892550"/>
          <p14:tracePt t="128510" x="5187950" y="3886200"/>
          <p14:tracePt t="128524" x="5194300" y="3879850"/>
          <p14:tracePt t="128540" x="5219700" y="3860800"/>
          <p14:tracePt t="128557" x="5232400" y="3854450"/>
          <p14:tracePt t="128573" x="5245100" y="3848100"/>
          <p14:tracePt t="128690" x="5251450" y="3841750"/>
          <p14:tracePt t="128700" x="5264150" y="3841750"/>
          <p14:tracePt t="128708" x="5270500" y="3841750"/>
          <p14:tracePt t="128736" x="5276850" y="3841750"/>
          <p14:tracePt t="128752" x="5283200" y="3841750"/>
          <p14:tracePt t="128794" x="5283200" y="3848100"/>
          <p14:tracePt t="128806" x="5289550" y="3854450"/>
          <p14:tracePt t="128814" x="5295900" y="3867150"/>
          <p14:tracePt t="128823" x="5302250" y="3879850"/>
          <p14:tracePt t="128840" x="5321300" y="3905250"/>
          <p14:tracePt t="128857" x="5321300" y="3930650"/>
          <p14:tracePt t="128873" x="5327650" y="3956050"/>
          <p14:tracePt t="128890" x="5334000" y="3981450"/>
          <p14:tracePt t="128907" x="5334000" y="4000500"/>
          <p14:tracePt t="128923" x="5340350" y="4025900"/>
          <p14:tracePt t="128940" x="5353050" y="4064000"/>
          <p14:tracePt t="128957" x="5353050" y="4083050"/>
          <p14:tracePt t="128973" x="5353050" y="4102100"/>
          <p14:tracePt t="128990" x="5353050" y="4114800"/>
          <p14:tracePt t="129007" x="5353050" y="4127500"/>
          <p14:tracePt t="129023" x="5353050" y="4152900"/>
          <p14:tracePt t="129040" x="5346700" y="4171950"/>
          <p14:tracePt t="129057" x="5346700" y="4184650"/>
          <p14:tracePt t="129090" x="5346700" y="4191000"/>
          <p14:tracePt t="129107" x="5346700" y="4203700"/>
          <p14:tracePt t="129123" x="5346700" y="4210050"/>
          <p14:tracePt t="129140" x="5346700" y="4216400"/>
          <p14:tracePt t="129156" x="5346700" y="4222750"/>
          <p14:tracePt t="129173" x="5346700" y="4241800"/>
          <p14:tracePt t="129206" x="5346700" y="4248150"/>
          <p14:tracePt t="129588" x="5346700" y="4254500"/>
          <p14:tracePt t="129598" x="5340350" y="4260850"/>
          <p14:tracePt t="129606" x="5334000" y="4260850"/>
          <p14:tracePt t="129623" x="5314950" y="4286250"/>
          <p14:tracePt t="129640" x="5302250" y="4298950"/>
          <p14:tracePt t="129656" x="5283200" y="4318000"/>
          <p14:tracePt t="129673" x="5270500" y="4337050"/>
          <p14:tracePt t="129690" x="5245100" y="4349750"/>
          <p14:tracePt t="129706" x="5226050" y="4362450"/>
          <p14:tracePt t="129723" x="5187950" y="4394200"/>
          <p14:tracePt t="129740" x="5162550" y="4400550"/>
          <p14:tracePt t="129756" x="5156200" y="4400550"/>
          <p14:tracePt t="129844" x="5149850" y="4406900"/>
          <p14:tracePt t="129856" x="5143500" y="4413250"/>
          <p14:tracePt t="129864" x="5137150" y="4419600"/>
          <p14:tracePt t="129873" x="5124450" y="4432300"/>
          <p14:tracePt t="129890" x="5099050" y="4457700"/>
          <p14:tracePt t="129906" x="5073650" y="4476750"/>
          <p14:tracePt t="129923" x="5048250" y="4508500"/>
          <p14:tracePt t="129939" x="5003800" y="4521200"/>
          <p14:tracePt t="129956" x="4933950" y="4527550"/>
          <p14:tracePt t="129973" x="4870450" y="4533900"/>
          <p14:tracePt t="129989" x="4819650" y="4546600"/>
          <p14:tracePt t="130006" x="4768850" y="4578350"/>
          <p14:tracePt t="130023" x="4743450" y="4597400"/>
          <p14:tracePt t="130039" x="4718050" y="4610100"/>
          <p14:tracePt t="130056" x="4692650" y="4616450"/>
          <p14:tracePt t="130073" x="4667250" y="4622800"/>
          <p14:tracePt t="130089" x="4641850" y="4635500"/>
          <p14:tracePt t="130106" x="4584700" y="4660900"/>
          <p14:tracePt t="130123" x="4540250" y="4692650"/>
          <p14:tracePt t="130139" x="4508500" y="4711700"/>
          <p14:tracePt t="130156" x="4483100" y="4724400"/>
          <p14:tracePt t="130173" x="4470400" y="4730750"/>
          <p14:tracePt t="130189" x="4457700" y="4737100"/>
          <p14:tracePt t="130206" x="4432300" y="4749800"/>
          <p14:tracePt t="130223" x="4406900" y="4762500"/>
          <p14:tracePt t="130239" x="4343400" y="4794250"/>
          <p14:tracePt t="130256" x="4273550" y="4838700"/>
          <p14:tracePt t="130273" x="4235450" y="4864100"/>
          <p14:tracePt t="130289" x="4210050" y="4876800"/>
          <p14:tracePt t="130306" x="4178300" y="4889500"/>
          <p14:tracePt t="130323" x="4152900" y="4895850"/>
          <p14:tracePt t="130339" x="4133850" y="4895850"/>
          <p14:tracePt t="130356" x="4089400" y="4895850"/>
          <p14:tracePt t="130373" x="4076700" y="4895850"/>
          <p14:tracePt t="130406" x="4070350" y="4895850"/>
          <p14:tracePt t="130442" x="4064000" y="4895850"/>
          <p14:tracePt t="130452" x="4057650" y="4895850"/>
          <p14:tracePt t="130458" x="4051300" y="4895850"/>
          <p14:tracePt t="130474" x="4038600" y="4895850"/>
          <p14:tracePt t="130489" x="4032250" y="4889500"/>
          <p14:tracePt t="130506" x="4032250" y="4883150"/>
          <p14:tracePt t="130540" x="4025900" y="4876800"/>
          <p14:tracePt t="130561" x="4019550" y="4870450"/>
          <p14:tracePt t="130570" x="4013200" y="4870450"/>
          <p14:tracePt t="130610" x="4006850" y="4864100"/>
          <p14:tracePt t="130622" x="4000500" y="4857750"/>
          <p14:tracePt t="130630" x="3994150" y="4857750"/>
          <p14:tracePt t="130642" x="3994150" y="4851400"/>
          <p14:tracePt t="130836" x="3994150" y="4845050"/>
          <p14:tracePt t="131290" x="3994150" y="4838700"/>
          <p14:tracePt t="131302" x="3994150" y="4832350"/>
          <p14:tracePt t="131906" x="3987800" y="4832350"/>
          <p14:tracePt t="131918" x="3981450" y="4838700"/>
          <p14:tracePt t="131926" x="3981450" y="4845050"/>
          <p14:tracePt t="131939" x="3981450" y="4851400"/>
          <p14:tracePt t="131955" x="3968750" y="4870450"/>
          <p14:tracePt t="131972" x="3956050" y="4902200"/>
          <p14:tracePt t="131989" x="3930650" y="4927600"/>
          <p14:tracePt t="132005" x="3898900" y="4953000"/>
          <p14:tracePt t="132022" x="3867150" y="4972050"/>
          <p14:tracePt t="132038" x="3841750" y="4991100"/>
          <p14:tracePt t="132055" x="3816350" y="5010150"/>
          <p14:tracePt t="132072" x="3778250" y="5035550"/>
          <p14:tracePt t="132089" x="3752850" y="5054600"/>
          <p14:tracePt t="132105" x="3740150" y="5067300"/>
          <p14:tracePt t="132122" x="3721100" y="5073650"/>
          <p14:tracePt t="132139" x="3708400" y="5080000"/>
          <p14:tracePt t="132155" x="3676650" y="5086350"/>
          <p14:tracePt t="132172" x="3651250" y="5092700"/>
          <p14:tracePt t="132188" x="3625850" y="5099050"/>
          <p14:tracePt t="132205" x="3606800" y="5099050"/>
          <p14:tracePt t="132222" x="3575050" y="5111750"/>
          <p14:tracePt t="132238" x="3568700" y="5118100"/>
          <p14:tracePt t="132255" x="3556000" y="5124450"/>
          <p14:tracePt t="132272" x="3530600" y="5143500"/>
          <p14:tracePt t="132288" x="3505200" y="5168900"/>
          <p14:tracePt t="132305" x="3454400" y="5200650"/>
          <p14:tracePt t="132322" x="3429000" y="5213350"/>
          <p14:tracePt t="132338" x="3409950" y="5226050"/>
          <p14:tracePt t="132355" x="3384550" y="5232400"/>
          <p14:tracePt t="132372" x="3359150" y="5238750"/>
          <p14:tracePt t="132388" x="3340100" y="5245100"/>
          <p14:tracePt t="132405" x="3314700" y="5251450"/>
          <p14:tracePt t="132422" x="3289300" y="5257800"/>
          <p14:tracePt t="132872" x="3282950" y="5257800"/>
          <p14:tracePt t="132884" x="3276600" y="5257800"/>
          <p14:tracePt t="133306" x="3270250" y="5257800"/>
          <p14:tracePt t="133316" x="3263900" y="5264150"/>
          <p14:tracePt t="133332" x="3257550" y="5264150"/>
          <p14:tracePt t="133340" x="3251200" y="5264150"/>
          <p14:tracePt t="133355" x="3244850" y="5264150"/>
          <p14:tracePt t="133371" x="3238500" y="5270500"/>
          <p14:tracePt t="133406" x="3225800" y="5270500"/>
          <p14:tracePt t="133418" x="3219450" y="5270500"/>
          <p14:tracePt t="133524" x="3213100" y="5270500"/>
          <p14:tracePt t="133676" x="3206750" y="5270500"/>
          <p14:tracePt t="133876" x="3213100" y="5264150"/>
          <p14:tracePt t="133891" x="3219450" y="5264150"/>
          <p14:tracePt t="133907" x="3232150" y="5257800"/>
          <p14:tracePt t="133914" x="3238500" y="5257800"/>
          <p14:tracePt t="133922" x="3251200" y="5251450"/>
          <p14:tracePt t="133938" x="3263900" y="5245100"/>
          <p14:tracePt t="133954" x="3289300" y="5238750"/>
          <p14:tracePt t="133971" x="3308350" y="5238750"/>
          <p14:tracePt t="133988" x="3321050" y="5238750"/>
          <p14:tracePt t="134004" x="3346450" y="5238750"/>
          <p14:tracePt t="134021" x="3371850" y="5232400"/>
          <p14:tracePt t="134038" x="3397250" y="5226050"/>
          <p14:tracePt t="134054" x="3435350" y="5207000"/>
          <p14:tracePt t="134071" x="3479800" y="5187950"/>
          <p14:tracePt t="134088" x="3505200" y="5175250"/>
          <p14:tracePt t="134104" x="3530600" y="5175250"/>
          <p14:tracePt t="134121" x="3549650" y="5175250"/>
          <p14:tracePt t="134137" x="3594100" y="5175250"/>
          <p14:tracePt t="134154" x="3625850" y="5175250"/>
          <p14:tracePt t="134171" x="3733800" y="5175250"/>
          <p14:tracePt t="134187" x="3822700" y="5175250"/>
          <p14:tracePt t="134204" x="3873500" y="5175250"/>
          <p14:tracePt t="134221" x="3898900" y="5168900"/>
          <p14:tracePt t="134238" x="3905250" y="5168900"/>
          <p14:tracePt t="134254" x="3911600" y="5168900"/>
          <p14:tracePt t="134271" x="3930650" y="5168900"/>
          <p14:tracePt t="134288" x="3949700" y="5168900"/>
          <p14:tracePt t="134304" x="3987800" y="5168900"/>
          <p14:tracePt t="134321" x="4013200" y="5168900"/>
          <p14:tracePt t="134338" x="4038600" y="5168900"/>
          <p14:tracePt t="134354" x="4057650" y="5168900"/>
          <p14:tracePt t="134371" x="4083050" y="5168900"/>
          <p14:tracePt t="134387" x="4108450" y="5168900"/>
          <p14:tracePt t="134404" x="4133850" y="5168900"/>
          <p14:tracePt t="134421" x="4159250" y="5168900"/>
          <p14:tracePt t="134438" x="4171950" y="5168900"/>
          <p14:tracePt t="135012" x="4178300" y="5168900"/>
          <p14:tracePt t="135020" x="4184650" y="5168900"/>
          <p14:tracePt t="135028" x="4197350" y="5168900"/>
          <p14:tracePt t="135037" x="4210050" y="5168900"/>
          <p14:tracePt t="135054" x="4248150" y="5168900"/>
          <p14:tracePt t="135070" x="4318000" y="5162550"/>
          <p14:tracePt t="135087" x="4425950" y="5149850"/>
          <p14:tracePt t="135104" x="4476750" y="5130800"/>
          <p14:tracePt t="135120" x="4502150" y="5124450"/>
          <p14:tracePt t="135137" x="4514850" y="5124450"/>
          <p14:tracePt t="135154" x="4533900" y="5124450"/>
          <p14:tracePt t="135170" x="4559300" y="5130800"/>
          <p14:tracePt t="135187" x="4584700" y="5130800"/>
          <p14:tracePt t="135204" x="4603750" y="5137150"/>
          <p14:tracePt t="135220" x="4622800" y="5137150"/>
          <p14:tracePt t="135237" x="4660900" y="5143500"/>
          <p14:tracePt t="135254" x="4679950" y="5143500"/>
          <p14:tracePt t="135270" x="4692650" y="5143500"/>
          <p14:tracePt t="135287" x="4699000" y="5149850"/>
          <p14:tracePt t="135320" x="4705350" y="5156200"/>
          <p14:tracePt t="135337" x="4711700" y="5162550"/>
          <p14:tracePt t="135354" x="4718050" y="5162550"/>
          <p14:tracePt t="135594" x="4711700" y="5156200"/>
          <p14:tracePt t="135602" x="4705350" y="5149850"/>
          <p14:tracePt t="135609" x="4705350" y="5143500"/>
          <p14:tracePt t="135620" x="4692650" y="5130800"/>
          <p14:tracePt t="135637" x="4660900" y="5105400"/>
          <p14:tracePt t="135654" x="4641850" y="5080000"/>
          <p14:tracePt t="135670" x="4622800" y="5067300"/>
          <p14:tracePt t="135687" x="4610100" y="5060950"/>
          <p14:tracePt t="135704" x="4610100" y="5054600"/>
          <p14:tracePt t="135720" x="4603750" y="5054600"/>
          <p14:tracePt t="135737" x="4603750" y="5048250"/>
          <p14:tracePt t="135754" x="4603750" y="5041900"/>
          <p14:tracePt t="135770" x="4603750" y="5035550"/>
          <p14:tracePt t="135788" x="4597400" y="5029200"/>
          <p14:tracePt t="135840" x="4597400" y="5022850"/>
          <p14:tracePt t="135852" x="4591050" y="5016500"/>
          <p14:tracePt t="135866" x="4584700" y="5003800"/>
          <p14:tracePt t="135876" x="4572000" y="4997450"/>
          <p14:tracePt t="135887" x="4572000" y="4991100"/>
          <p14:tracePt t="135904" x="4565650" y="4984750"/>
          <p14:tracePt t="135922" x="4565650" y="4978400"/>
          <p14:tracePt t="135937" x="4565650" y="4972050"/>
          <p14:tracePt t="135953" x="4546600" y="4959350"/>
          <p14:tracePt t="135956" x="4546600" y="4953000"/>
          <p14:tracePt t="135970" x="4533900" y="4946650"/>
          <p14:tracePt t="135987" x="4470400" y="4914900"/>
          <p14:tracePt t="136003" x="4330700" y="4851400"/>
          <p14:tracePt t="136020" x="4286250" y="4826000"/>
          <p14:tracePt t="136037" x="4260850" y="4794250"/>
          <p14:tracePt t="136053" x="4229100" y="4768850"/>
          <p14:tracePt t="136070" x="4203700" y="4749800"/>
          <p14:tracePt t="136087" x="4178300" y="4724400"/>
          <p14:tracePt t="136103" x="4121150" y="4673600"/>
          <p14:tracePt t="136120" x="4064000" y="4616450"/>
          <p14:tracePt t="136137" x="4006850" y="4546600"/>
          <p14:tracePt t="136154" x="3968750" y="4502150"/>
          <p14:tracePt t="136170" x="3949700" y="4470400"/>
          <p14:tracePt t="136187" x="3943350" y="4451350"/>
          <p14:tracePt t="136203" x="3937000" y="4425950"/>
          <p14:tracePt t="136220" x="3930650" y="4400550"/>
          <p14:tracePt t="136237" x="3930650" y="4375150"/>
          <p14:tracePt t="136253" x="3937000" y="4343400"/>
          <p14:tracePt t="136270" x="3956050" y="4305300"/>
          <p14:tracePt t="136287" x="3968750" y="4279900"/>
          <p14:tracePt t="136303" x="3987800" y="4254500"/>
          <p14:tracePt t="136320" x="4000500" y="4216400"/>
          <p14:tracePt t="136337" x="4006850" y="4178300"/>
          <p14:tracePt t="136353" x="4006850" y="4127500"/>
          <p14:tracePt t="136370" x="4025900" y="4051300"/>
          <p14:tracePt t="136386" x="4051300" y="4013200"/>
          <p14:tracePt t="136403" x="4083050" y="3962400"/>
          <p14:tracePt t="136420" x="4102100" y="3917950"/>
          <p14:tracePt t="136437" x="4102100" y="3892550"/>
          <p14:tracePt t="136453" x="4102100" y="3867150"/>
          <p14:tracePt t="136470" x="4089400" y="3841750"/>
          <p14:tracePt t="136487" x="4070350" y="3810000"/>
          <p14:tracePt t="136503" x="4044950" y="3771900"/>
          <p14:tracePt t="136520" x="4038600" y="3746500"/>
          <p14:tracePt t="136537" x="4025900" y="3721100"/>
          <p14:tracePt t="136553" x="4025900" y="3695700"/>
          <p14:tracePt t="136570" x="4019550" y="3670300"/>
          <p14:tracePt t="136587" x="4019550" y="3644900"/>
          <p14:tracePt t="136603" x="4013200" y="3619500"/>
          <p14:tracePt t="136620" x="4013200" y="3606800"/>
          <p14:tracePt t="136637" x="4006850" y="3606800"/>
          <p14:tracePt t="136714" x="4000500" y="3600450"/>
          <p14:tracePt t="136723" x="3994150" y="3587750"/>
          <p14:tracePt t="136730" x="3987800" y="3581400"/>
          <p14:tracePt t="136738" x="3975100" y="3575050"/>
          <p14:tracePt t="136753" x="3975100" y="3568700"/>
          <p14:tracePt t="136770" x="3975100" y="3562350"/>
          <p14:tracePt t="136800" x="3968750" y="3562350"/>
          <p14:tracePt t="136976" x="3968750" y="3556000"/>
          <p14:tracePt t="137002" x="3968750" y="3549650"/>
          <p14:tracePt t="137038" x="3968750" y="3543300"/>
          <p14:tracePt t="137054" x="3975100" y="3543300"/>
          <p14:tracePt t="137062" x="3981450" y="3536950"/>
          <p14:tracePt t="137070" x="3987800" y="3530600"/>
          <p14:tracePt t="137086" x="4013200" y="3524250"/>
          <p14:tracePt t="137103" x="4038600" y="3524250"/>
          <p14:tracePt t="137120" x="4057650" y="3524250"/>
          <p14:tracePt t="137136" x="4083050" y="3524250"/>
          <p14:tracePt t="137153" x="4121150" y="3530600"/>
          <p14:tracePt t="137171" x="4152900" y="3536950"/>
          <p14:tracePt t="137186" x="4171950" y="3536950"/>
          <p14:tracePt t="137203" x="4191000" y="3536950"/>
          <p14:tracePt t="137220" x="4203700" y="3536950"/>
          <p14:tracePt t="137236" x="4222750" y="3536950"/>
          <p14:tracePt t="137253" x="4248150" y="3543300"/>
          <p14:tracePt t="137269" x="4298950" y="3556000"/>
          <p14:tracePt t="137286" x="4343400" y="3568700"/>
          <p14:tracePt t="137303" x="4368800" y="3575050"/>
          <p14:tracePt t="137319" x="4381500" y="3575050"/>
          <p14:tracePt t="137336" x="4400550" y="3581400"/>
          <p14:tracePt t="137353" x="4425950" y="3594100"/>
          <p14:tracePt t="137369" x="4464050" y="3606800"/>
          <p14:tracePt t="137386" x="4495800" y="3619500"/>
          <p14:tracePt t="137403" x="4521200" y="3625850"/>
          <p14:tracePt t="137419" x="4552950" y="3625850"/>
          <p14:tracePt t="137436" x="4559300" y="3625850"/>
          <p14:tracePt t="137453" x="4584700" y="3625850"/>
          <p14:tracePt t="137469" x="4597400" y="3619500"/>
          <p14:tracePt t="137486" x="4610100" y="3619500"/>
          <p14:tracePt t="137599" x="4610100" y="3613150"/>
          <p14:tracePt t="137826" x="4616450" y="3613150"/>
          <p14:tracePt t="137878" x="4622800" y="3619500"/>
          <p14:tracePt t="137906" x="4622800" y="3625850"/>
          <p14:tracePt t="137912" x="4622800" y="3638550"/>
          <p14:tracePt t="137920" x="4622800" y="3651250"/>
          <p14:tracePt t="137936" x="4622800" y="3683000"/>
          <p14:tracePt t="137952" x="4629150" y="3708400"/>
          <p14:tracePt t="137969" x="4641850" y="3740150"/>
          <p14:tracePt t="137986" x="4641850" y="3765550"/>
          <p14:tracePt t="138002" x="4641850" y="3790950"/>
          <p14:tracePt t="138019" x="4641850" y="3822700"/>
          <p14:tracePt t="138036" x="4635500" y="3860800"/>
          <p14:tracePt t="138052" x="4622800" y="3924300"/>
          <p14:tracePt t="138069" x="4603750" y="4057650"/>
          <p14:tracePt t="138086" x="4597400" y="4152900"/>
          <p14:tracePt t="138102" x="4591050" y="4197350"/>
          <p14:tracePt t="138119" x="4591050" y="4222750"/>
          <p14:tracePt t="138136" x="4584700" y="4248150"/>
          <p14:tracePt t="138152" x="4591050" y="4286250"/>
          <p14:tracePt t="138169" x="4616450" y="4349750"/>
          <p14:tracePt t="138186" x="4616450" y="4387850"/>
          <p14:tracePt t="138202" x="4616450" y="4413250"/>
          <p14:tracePt t="138219" x="4616450" y="4432300"/>
          <p14:tracePt t="138236" x="4616450" y="4438650"/>
          <p14:tracePt t="138276" x="4616450" y="4445000"/>
          <p14:tracePt t="138390" x="4622800" y="4445000"/>
          <p14:tracePt t="138464" x="4622800" y="4451350"/>
          <p14:tracePt t="138538" x="4629150" y="4451350"/>
          <p14:tracePt t="138554" x="4635500" y="4451350"/>
          <p14:tracePt t="138560" x="4648200" y="4445000"/>
          <p14:tracePt t="138650" x="4654550" y="4438650"/>
          <p14:tracePt t="138662" x="4667250" y="4432300"/>
          <p14:tracePt t="138672" x="4673600" y="4425950"/>
          <p14:tracePt t="138681" x="4686300" y="4419600"/>
          <p14:tracePt t="138858" x="4692650" y="4419600"/>
          <p14:tracePt t="138886" x="4699000" y="4413250"/>
          <p14:tracePt t="139047" x="4699000" y="4406900"/>
          <p14:tracePt t="139490" x="4705350" y="4406900"/>
          <p14:tracePt t="139498" x="4718050" y="4419600"/>
          <p14:tracePt t="139507" x="4730750" y="4425950"/>
          <p14:tracePt t="139518" x="4743450" y="4445000"/>
          <p14:tracePt t="139535" x="4756150" y="4445000"/>
          <p14:tracePt t="139572" x="4756150" y="4451350"/>
          <p14:tracePt t="139585" x="4762500" y="4451350"/>
          <p14:tracePt t="139602" x="4775200" y="4457700"/>
          <p14:tracePt t="139618" x="4787900" y="4457700"/>
          <p14:tracePt t="139788" x="4794250" y="4457700"/>
          <p14:tracePt t="139806" x="4800600" y="4457700"/>
          <p14:tracePt t="139822" x="4800600" y="4451350"/>
          <p14:tracePt t="139854" x="4800600" y="4445000"/>
          <p14:tracePt t="139862" x="4787900" y="4438650"/>
          <p14:tracePt t="139870" x="4775200" y="4432300"/>
          <p14:tracePt t="139885" x="4749800" y="4406900"/>
          <p14:tracePt t="139902" x="4724400" y="4375150"/>
          <p14:tracePt t="139918" x="4711700" y="4349750"/>
          <p14:tracePt t="139935" x="4699000" y="4337050"/>
          <p14:tracePt t="139968" x="4699000" y="4330700"/>
          <p14:tracePt t="139985" x="4686300" y="4330700"/>
          <p14:tracePt t="140100" x="4679950" y="4324350"/>
          <p14:tracePt t="140112" x="4673600" y="4311650"/>
          <p14:tracePt t="140120" x="4667250" y="4305300"/>
          <p14:tracePt t="140135" x="4641850" y="4286250"/>
          <p14:tracePt t="140152" x="4616450" y="4267200"/>
          <p14:tracePt t="140168" x="4603750" y="4260850"/>
          <p14:tracePt t="140185" x="4603750" y="4254500"/>
          <p14:tracePt t="140268" x="4610100" y="4254500"/>
          <p14:tracePt t="140276" x="4622800" y="4248150"/>
          <p14:tracePt t="140285" x="4635500" y="4248150"/>
          <p14:tracePt t="140302" x="4660900" y="4248150"/>
          <p14:tracePt t="140318" x="4686300" y="4248150"/>
          <p14:tracePt t="140335" x="4711700" y="4248150"/>
          <p14:tracePt t="140351" x="4730750" y="4248150"/>
          <p14:tracePt t="140368" x="4775200" y="4248150"/>
          <p14:tracePt t="140385" x="4813300" y="4248150"/>
          <p14:tracePt t="140401" x="4838700" y="4254500"/>
          <p14:tracePt t="140418" x="4857750" y="4260850"/>
          <p14:tracePt t="140435" x="4876800" y="4267200"/>
          <p14:tracePt t="140452" x="4902200" y="4273550"/>
          <p14:tracePt t="140468" x="4927600" y="4279900"/>
          <p14:tracePt t="140485" x="4959350" y="4286250"/>
          <p14:tracePt t="140501" x="4991100" y="4286250"/>
          <p14:tracePt t="140518" x="5029200" y="4286250"/>
          <p14:tracePt t="140535" x="5041900" y="4286250"/>
          <p14:tracePt t="140551" x="5060950" y="4286250"/>
          <p14:tracePt t="140568" x="5086350" y="4286250"/>
          <p14:tracePt t="140585" x="5105400" y="4286250"/>
          <p14:tracePt t="140601" x="5130800" y="4286250"/>
          <p14:tracePt t="140618" x="5156200" y="4286250"/>
          <p14:tracePt t="140635" x="5194300" y="4298950"/>
          <p14:tracePt t="140651" x="5219700" y="4311650"/>
          <p14:tracePt t="140668" x="5245100" y="4318000"/>
          <p14:tracePt t="140685" x="5270500" y="4324350"/>
          <p14:tracePt t="140701" x="5289550" y="4337050"/>
          <p14:tracePt t="140718" x="5308600" y="4343400"/>
          <p14:tracePt t="140735" x="5321300" y="4356100"/>
          <p14:tracePt t="140751" x="5321300" y="4362450"/>
          <p14:tracePt t="140912" x="5327650" y="4362450"/>
          <p14:tracePt t="141700" x="5327650" y="4368800"/>
          <p14:tracePt t="141708" x="5321300" y="4381500"/>
          <p14:tracePt t="141718" x="5308600" y="4394200"/>
          <p14:tracePt t="141734" x="5283200" y="4419600"/>
          <p14:tracePt t="141751" x="5257800" y="4445000"/>
          <p14:tracePt t="141768" x="5219700" y="4489450"/>
          <p14:tracePt t="141784" x="5187950" y="4521200"/>
          <p14:tracePt t="141801" x="5156200" y="4540250"/>
          <p14:tracePt t="141818" x="5137150" y="4559300"/>
          <p14:tracePt t="141834" x="5118100" y="4572000"/>
          <p14:tracePt t="141851" x="5092700" y="4603750"/>
          <p14:tracePt t="141868" x="5022850" y="4667250"/>
          <p14:tracePt t="141884" x="4953000" y="4749800"/>
          <p14:tracePt t="141901" x="4857750" y="4832350"/>
          <p14:tracePt t="141917" x="4794250" y="4876800"/>
          <p14:tracePt t="141934" x="4711700" y="4921250"/>
          <p14:tracePt t="141951" x="4648200" y="4940300"/>
          <p14:tracePt t="141967" x="4552950" y="4978400"/>
          <p14:tracePt t="141984" x="4451350" y="5010150"/>
          <p14:tracePt t="142001" x="4330700" y="5048250"/>
          <p14:tracePt t="142017" x="4197350" y="5086350"/>
          <p14:tracePt t="142034" x="4102100" y="5111750"/>
          <p14:tracePt t="142051" x="4019550" y="5137150"/>
          <p14:tracePt t="142067" x="3886200" y="5194300"/>
          <p14:tracePt t="142084" x="3835400" y="5219700"/>
          <p14:tracePt t="142101" x="3797300" y="5232400"/>
          <p14:tracePt t="142117" x="3714750" y="5257800"/>
          <p14:tracePt t="142134" x="3644900" y="5257800"/>
          <p14:tracePt t="142151" x="3587750" y="5257800"/>
          <p14:tracePt t="142167" x="3536950" y="5270500"/>
          <p14:tracePt t="142184" x="3511550" y="5283200"/>
          <p14:tracePt t="142201" x="3486150" y="5295900"/>
          <p14:tracePt t="142217" x="3467100" y="5302250"/>
          <p14:tracePt t="142234" x="3454400" y="5321300"/>
          <p14:tracePt t="142251" x="3416300" y="5334000"/>
          <p14:tracePt t="142267" x="3390900" y="5340350"/>
          <p14:tracePt t="142284" x="3365500" y="5346700"/>
          <p14:tracePt t="142301" x="3346450" y="5346700"/>
          <p14:tracePt t="142368" x="3340100" y="5346700"/>
          <p14:tracePt t="142384" x="3333750" y="5346700"/>
          <p14:tracePt t="142392" x="3321050" y="5346700"/>
          <p14:tracePt t="142401" x="3308350" y="5346700"/>
          <p14:tracePt t="142417" x="3282950" y="5334000"/>
          <p14:tracePt t="142434" x="3276600" y="5327650"/>
          <p14:tracePt t="142450" x="3263900" y="5321300"/>
          <p14:tracePt t="142467" x="3251200" y="5314950"/>
          <p14:tracePt t="142484" x="3232150" y="5302250"/>
          <p14:tracePt t="142501" x="3219450" y="5283200"/>
          <p14:tracePt t="142517" x="3200400" y="5270500"/>
          <p14:tracePt t="142534" x="3194050" y="5257800"/>
          <p14:tracePt t="142550" x="3187700" y="5251450"/>
          <p14:tracePt t="142567" x="3187700" y="5238750"/>
          <p14:tracePt t="142600" x="3187700" y="5232400"/>
          <p14:tracePt t="142617" x="3187700" y="5219700"/>
          <p14:tracePt t="142634" x="3187700" y="5213350"/>
          <p14:tracePt t="142650" x="3181350" y="5207000"/>
          <p14:tracePt t="142667" x="3181350" y="5200650"/>
          <p14:tracePt t="142684" x="3175000" y="5194300"/>
          <p14:tracePt t="143048" x="3187700" y="5187950"/>
          <p14:tracePt t="143057" x="3194050" y="5181600"/>
          <p14:tracePt t="143061" x="3206750" y="5175250"/>
          <p14:tracePt t="143070" x="3219450" y="5175250"/>
          <p14:tracePt t="143083" x="3232150" y="5168900"/>
          <p14:tracePt t="143100" x="3251200" y="5156200"/>
          <p14:tracePt t="143117" x="3257550" y="5156200"/>
          <p14:tracePt t="143150" x="3282950" y="5149850"/>
          <p14:tracePt t="143167" x="3314700" y="5149850"/>
          <p14:tracePt t="143184" x="3352800" y="5149850"/>
          <p14:tracePt t="143200" x="3365500" y="5149850"/>
          <p14:tracePt t="143217" x="3371850" y="5149850"/>
          <p14:tracePt t="143233" x="3371850" y="5143500"/>
          <p14:tracePt t="143250" x="3397250" y="5130800"/>
          <p14:tracePt t="143267" x="3422650" y="5111750"/>
          <p14:tracePt t="143283" x="3448050" y="5105400"/>
          <p14:tracePt t="143300" x="3454400" y="5099050"/>
          <p14:tracePt t="143317" x="3467100" y="5092700"/>
          <p14:tracePt t="143350" x="3473450" y="5086350"/>
          <p14:tracePt t="143367" x="3486150" y="5073650"/>
          <p14:tracePt t="143383" x="3498850" y="5054600"/>
          <p14:tracePt t="143400" x="3505200" y="5054600"/>
          <p14:tracePt t="143417" x="3505200" y="5048250"/>
          <p14:tracePt t="143433" x="3505200" y="5041900"/>
          <p14:tracePt t="143450" x="3505200" y="5022850"/>
          <p14:tracePt t="143467" x="3530600" y="4997450"/>
          <p14:tracePt t="143483" x="3562350" y="4959350"/>
          <p14:tracePt t="143500" x="3587750" y="4927600"/>
          <p14:tracePt t="143517" x="3594100" y="4914900"/>
          <p14:tracePt t="143533" x="3600450" y="4902200"/>
          <p14:tracePt t="143550" x="3600450" y="4889500"/>
          <p14:tracePt t="143567" x="3606800" y="4883150"/>
          <p14:tracePt t="143583" x="3613150" y="4876800"/>
          <p14:tracePt t="143600" x="3625850" y="4870450"/>
          <p14:tracePt t="143617" x="3638550" y="4864100"/>
          <p14:tracePt t="143633" x="3663950" y="4851400"/>
          <p14:tracePt t="143650" x="3670300" y="4845050"/>
          <p14:tracePt t="143689" x="3676650" y="4838700"/>
          <p14:tracePt t="143700" x="3676650" y="4832350"/>
          <p14:tracePt t="143717" x="3695700" y="4826000"/>
          <p14:tracePt t="143733" x="3708400" y="4826000"/>
          <p14:tracePt t="143750" x="3708400" y="4819650"/>
          <p14:tracePt t="143767" x="3714750" y="4819650"/>
          <p14:tracePt t="143783" x="3721100" y="4813300"/>
          <p14:tracePt t="143800" x="3733800" y="4806950"/>
          <p14:tracePt t="143817" x="3752850" y="4794250"/>
          <p14:tracePt t="143833" x="3765550" y="4787900"/>
          <p14:tracePt t="143926" x="3771900" y="4787900"/>
          <p14:tracePt t="144066" x="3771900" y="4781550"/>
          <p14:tracePt t="144078" x="3778250" y="4781550"/>
          <p14:tracePt t="144086" x="3784600" y="4781550"/>
          <p14:tracePt t="144534" x="3784600" y="4775200"/>
          <p14:tracePt t="144542" x="3784600" y="4762500"/>
          <p14:tracePt t="144552" x="3778250" y="4749800"/>
          <p14:tracePt t="144566" x="3778250" y="4718050"/>
          <p14:tracePt t="144583" x="3778250" y="4667250"/>
          <p14:tracePt t="144600" x="3810000" y="4559300"/>
          <p14:tracePt t="144616" x="3848100" y="4432300"/>
          <p14:tracePt t="144633" x="3873500" y="4311650"/>
          <p14:tracePt t="144649" x="3905250" y="4159250"/>
          <p14:tracePt t="144666" x="3943350" y="4025900"/>
          <p14:tracePt t="144683" x="3994150" y="3879850"/>
          <p14:tracePt t="144700" x="4108450" y="3683000"/>
          <p14:tracePt t="144716" x="4197350" y="3568700"/>
          <p14:tracePt t="144733" x="4241800" y="3467100"/>
          <p14:tracePt t="144749" x="4273550" y="3390900"/>
          <p14:tracePt t="144766" x="4292600" y="3308350"/>
          <p14:tracePt t="144783" x="4311650" y="3257550"/>
          <p14:tracePt t="144799" x="4368800" y="3149600"/>
          <p14:tracePt t="144816" x="4419600" y="3086100"/>
          <p14:tracePt t="144833" x="4476750" y="3028950"/>
          <p14:tracePt t="144849" x="4514850" y="2984500"/>
          <p14:tracePt t="144866" x="4540250" y="2933700"/>
          <p14:tracePt t="144883" x="4565650" y="2851150"/>
          <p14:tracePt t="144899" x="4572000" y="2787650"/>
          <p14:tracePt t="144916" x="4591050" y="2743200"/>
          <p14:tracePt t="144933" x="4616450" y="2705100"/>
          <p14:tracePt t="144949" x="4648200" y="2667000"/>
          <p14:tracePt t="144966" x="4673600" y="2628900"/>
          <p14:tracePt t="144983" x="4686300" y="2559050"/>
          <p14:tracePt t="144999" x="4699000" y="2393950"/>
          <p14:tracePt t="145016" x="4711700" y="2260600"/>
          <p14:tracePt t="145033" x="4749800" y="2178050"/>
          <p14:tracePt t="145049" x="4762500" y="2139950"/>
          <p14:tracePt t="145066" x="4775200" y="2089150"/>
          <p14:tracePt t="145083" x="4781550" y="2057400"/>
          <p14:tracePt t="145099" x="4787900" y="2012950"/>
          <p14:tracePt t="145116" x="4800600" y="1924050"/>
          <p14:tracePt t="145133" x="4806950" y="1854200"/>
          <p14:tracePt t="145149" x="4819650" y="1828800"/>
          <p14:tracePt t="145166" x="4826000" y="1803400"/>
          <p14:tracePt t="145246" x="4832350" y="1797050"/>
          <p14:tracePt t="145308" x="4838700" y="1797050"/>
          <p14:tracePt t="145394" x="4845050" y="1797050"/>
          <p14:tracePt t="145406" x="4857750" y="1797050"/>
          <p14:tracePt t="145413" x="4864100" y="1803400"/>
          <p14:tracePt t="145422" x="4870450" y="1809750"/>
          <p14:tracePt t="145432" x="4870450" y="1816100"/>
          <p14:tracePt t="145449" x="4876800" y="1822450"/>
          <p14:tracePt t="145670" x="4870450" y="1854200"/>
          <p14:tracePt t="145678" x="4838700" y="1917700"/>
          <p14:tracePt t="145687" x="4800600" y="2000250"/>
          <p14:tracePt t="145699" x="4743450" y="2095500"/>
          <p14:tracePt t="145716" x="4610100" y="2260600"/>
          <p14:tracePt t="145732" x="4508500" y="2425700"/>
          <p14:tracePt t="145749" x="4457700" y="2578100"/>
          <p14:tracePt t="145766" x="4419600" y="2647950"/>
          <p14:tracePt t="145783" x="4394200" y="2749550"/>
          <p14:tracePt t="145799" x="4368800" y="2870200"/>
          <p14:tracePt t="145816" x="4324350" y="3060700"/>
          <p14:tracePt t="145832" x="4273550" y="3308350"/>
          <p14:tracePt t="145849" x="4114800" y="3625850"/>
          <p14:tracePt t="145866" x="4006850" y="3752850"/>
          <p14:tracePt t="145882" x="3968750" y="3790950"/>
          <p14:tracePt t="145899" x="3956050" y="3816350"/>
          <p14:tracePt t="145916" x="3949700" y="3835400"/>
          <p14:tracePt t="145932" x="3943350" y="3854450"/>
          <p14:tracePt t="145949" x="3930650" y="3886200"/>
          <p14:tracePt t="145966" x="3898900" y="3956050"/>
          <p14:tracePt t="145968" x="3879850" y="4013200"/>
          <p14:tracePt t="145982" x="3867150" y="4057650"/>
          <p14:tracePt t="145999" x="3810000" y="4210050"/>
          <p14:tracePt t="146016" x="3784600" y="4318000"/>
          <p14:tracePt t="146032" x="3752850" y="4425950"/>
          <p14:tracePt t="146049" x="3721100" y="4533900"/>
          <p14:tracePt t="146066" x="3644900" y="4629150"/>
          <p14:tracePt t="146082" x="3530600" y="4692650"/>
          <p14:tracePt t="146099" x="3454400" y="4724400"/>
          <p14:tracePt t="146116" x="3429000" y="4749800"/>
          <p14:tracePt t="146132" x="3422650" y="4749800"/>
          <p14:tracePt t="146149" x="3422650" y="4756150"/>
          <p14:tracePt t="146260" x="3422650" y="4762500"/>
          <p14:tracePt t="146276" x="3422650" y="4768850"/>
          <p14:tracePt t="146284" x="3429000" y="4775200"/>
          <p14:tracePt t="146292" x="3435350" y="4781550"/>
          <p14:tracePt t="146300" x="3441700" y="4787900"/>
          <p14:tracePt t="146448" x="3448050" y="4787900"/>
          <p14:tracePt t="146464" x="3454400" y="4787900"/>
          <p14:tracePt t="146472" x="3460750" y="4787900"/>
          <p14:tracePt t="146482" x="3486150" y="4794250"/>
          <p14:tracePt t="146499" x="3536950" y="4800600"/>
          <p14:tracePt t="146515" x="3568700" y="4806950"/>
          <p14:tracePt t="146532" x="3587750" y="4806950"/>
          <p14:tracePt t="146596" x="3594100" y="4806950"/>
          <p14:tracePt t="146612" x="3600450" y="4806950"/>
          <p14:tracePt t="146620" x="3613150" y="4806950"/>
          <p14:tracePt t="146628" x="3625850" y="4800600"/>
          <p14:tracePt t="146636" x="3638550" y="4794250"/>
          <p14:tracePt t="146649" x="3651250" y="4794250"/>
          <p14:tracePt t="146665" x="3657600" y="4787900"/>
          <p14:tracePt t="146748" x="3663950" y="4787900"/>
          <p14:tracePt t="147062" x="3670300" y="4787900"/>
          <p14:tracePt t="147112" x="3676650" y="4787900"/>
          <p14:tracePt t="147125" x="3683000" y="4787900"/>
          <p14:tracePt t="147150" x="3689350" y="4787900"/>
          <p14:tracePt t="147174" x="3695700" y="4787900"/>
          <p14:tracePt t="147202" x="3708400" y="4781550"/>
          <p14:tracePt t="147210" x="3721100" y="4781550"/>
          <p14:tracePt t="147226" x="3727450" y="4781550"/>
          <p14:tracePt t="147232" x="3733800" y="4781550"/>
          <p14:tracePt t="147252" x="3740150" y="4781550"/>
          <p14:tracePt t="147265" x="3746500" y="4781550"/>
          <p14:tracePt t="147282" x="3771900" y="4787900"/>
          <p14:tracePt t="147298" x="3784600" y="4794250"/>
          <p14:tracePt t="147315" x="3822700" y="4806950"/>
          <p14:tracePt t="147332" x="3860800" y="4813300"/>
          <p14:tracePt t="147348" x="3886200" y="4826000"/>
          <p14:tracePt t="147365" x="3911600" y="4832350"/>
          <p14:tracePt t="147382" x="3917950" y="4838700"/>
          <p14:tracePt t="147398" x="3937000" y="4845050"/>
          <p14:tracePt t="147415" x="3956050" y="4857750"/>
          <p14:tracePt t="147432" x="3981450" y="4870450"/>
          <p14:tracePt t="147448" x="3987800" y="4883150"/>
          <p14:tracePt t="147465" x="4013200" y="4895850"/>
          <p14:tracePt t="147482" x="4038600" y="4921250"/>
          <p14:tracePt t="147498" x="4070350" y="4940300"/>
          <p14:tracePt t="147515" x="4089400" y="4959350"/>
          <p14:tracePt t="147532" x="4114800" y="4978400"/>
          <p14:tracePt t="147548" x="4127500" y="5003800"/>
          <p14:tracePt t="147565" x="4152900" y="5029200"/>
          <p14:tracePt t="147582" x="4159250" y="5048250"/>
          <p14:tracePt t="147598" x="4165600" y="5054600"/>
          <p14:tracePt t="147615" x="4178300" y="5060950"/>
          <p14:tracePt t="147632" x="4197350" y="5086350"/>
          <p14:tracePt t="147648" x="4203700" y="5105400"/>
          <p14:tracePt t="147665" x="4210050" y="5118100"/>
          <p14:tracePt t="147681" x="4216400" y="5124450"/>
          <p14:tracePt t="147720" x="4222750" y="5130800"/>
          <p14:tracePt t="147732" x="4229100" y="5137150"/>
          <p14:tracePt t="147748" x="4235450" y="5149850"/>
          <p14:tracePt t="147765" x="4241800" y="5156200"/>
          <p14:tracePt t="147782" x="4248150" y="5168900"/>
          <p14:tracePt t="147798" x="4254500" y="5181600"/>
          <p14:tracePt t="148306" x="4248150" y="5175250"/>
          <p14:tracePt t="148314" x="4241800" y="5168900"/>
          <p14:tracePt t="148322" x="4241800" y="5162550"/>
          <p14:tracePt t="148331" x="4235450" y="5149850"/>
          <p14:tracePt t="148348" x="4222750" y="5124450"/>
          <p14:tracePt t="148364" x="4222750" y="5105400"/>
          <p14:tracePt t="148381" x="4222750" y="5092700"/>
          <p14:tracePt t="148398" x="4222750" y="5067300"/>
          <p14:tracePt t="148414" x="4222750" y="5041900"/>
          <p14:tracePt t="148431" x="4235450" y="5003800"/>
          <p14:tracePt t="148448" x="4248150" y="4978400"/>
          <p14:tracePt t="148464" x="4267200" y="4946650"/>
          <p14:tracePt t="148481" x="4286250" y="4889500"/>
          <p14:tracePt t="148498" x="4324350" y="4794250"/>
          <p14:tracePt t="148514" x="4381500" y="4679950"/>
          <p14:tracePt t="148531" x="4419600" y="4572000"/>
          <p14:tracePt t="148548" x="4464050" y="4362450"/>
          <p14:tracePt t="148564" x="4508500" y="4203700"/>
          <p14:tracePt t="148581" x="4546600" y="4057650"/>
          <p14:tracePt t="148598" x="4584700" y="3911600"/>
          <p14:tracePt t="148614" x="4603750" y="3765550"/>
          <p14:tracePt t="148631" x="4610100" y="3663950"/>
          <p14:tracePt t="148648" x="4629150" y="3543300"/>
          <p14:tracePt t="148664" x="4667250" y="3460750"/>
          <p14:tracePt t="148681" x="4718050" y="3314700"/>
          <p14:tracePt t="148698" x="4749800" y="3263900"/>
          <p14:tracePt t="148714" x="4762500" y="3238500"/>
          <p14:tracePt t="148731" x="4762500" y="3200400"/>
          <p14:tracePt t="148748" x="4768850" y="3136900"/>
          <p14:tracePt t="148764" x="4768850" y="3098800"/>
          <p14:tracePt t="148781" x="4768850" y="3048000"/>
          <p14:tracePt t="148797" x="4781550" y="3009900"/>
          <p14:tracePt t="148814" x="4806950" y="2971800"/>
          <p14:tracePt t="148831" x="4832350" y="2882900"/>
          <p14:tracePt t="148848" x="4845050" y="2743200"/>
          <p14:tracePt t="148864" x="4845050" y="2641600"/>
          <p14:tracePt t="148881" x="4838700" y="2603500"/>
          <p14:tracePt t="148898" x="4826000" y="2584450"/>
          <p14:tracePt t="148931" x="4819650" y="2571750"/>
          <p14:tracePt t="148947" x="4794250" y="2540000"/>
          <p14:tracePt t="148964" x="4775200" y="2489200"/>
          <p14:tracePt t="148966" x="4775200" y="2444750"/>
          <p14:tracePt t="148981" x="4775200" y="2406650"/>
          <p14:tracePt t="148997" x="4781550" y="2381250"/>
          <p14:tracePt t="149014" x="4781550" y="2368550"/>
          <p14:tracePt t="149088" x="4781550" y="2362200"/>
          <p14:tracePt t="149096" x="4787900" y="2355850"/>
          <p14:tracePt t="149102" x="4794250" y="2336800"/>
          <p14:tracePt t="149114" x="4794250" y="2330450"/>
          <p14:tracePt t="149131" x="4800600" y="2311400"/>
          <p14:tracePt t="149147" x="4800600" y="2292350"/>
          <p14:tracePt t="149164" x="4800600" y="2273300"/>
          <p14:tracePt t="149181" x="4806950" y="2266950"/>
          <p14:tracePt t="149197" x="4832350" y="2241550"/>
          <p14:tracePt t="149214" x="4832350" y="2222500"/>
          <p14:tracePt t="149231" x="4838700" y="2209800"/>
          <p14:tracePt t="149248" x="4838700" y="2203450"/>
          <p14:tracePt t="149282" x="4845050" y="2197100"/>
          <p14:tracePt t="149298" x="4845050" y="2190750"/>
          <p14:tracePt t="149314" x="4845050" y="2184400"/>
          <p14:tracePt t="149331" x="4845050" y="2178050"/>
          <p14:tracePt t="149347" x="4845050" y="2171700"/>
          <p14:tracePt t="149364" x="4845050" y="2165350"/>
          <p14:tracePt t="149516" x="4851400" y="2165350"/>
          <p14:tracePt t="149524" x="4851400" y="2178050"/>
          <p14:tracePt t="149532" x="4857750" y="2197100"/>
          <p14:tracePt t="149547" x="4870450" y="2254250"/>
          <p14:tracePt t="149564" x="4870450" y="2362200"/>
          <p14:tracePt t="149581" x="4870450" y="2463800"/>
          <p14:tracePt t="149597" x="4857750" y="2571750"/>
          <p14:tracePt t="149614" x="4845050" y="2686050"/>
          <p14:tracePt t="149631" x="4845050" y="2787650"/>
          <p14:tracePt t="149647" x="4845050" y="2870200"/>
          <p14:tracePt t="149664" x="4838700" y="2927350"/>
          <p14:tracePt t="149681" x="4832350" y="3092450"/>
          <p14:tracePt t="149697" x="4819650" y="3238500"/>
          <p14:tracePt t="149714" x="4819650" y="3390900"/>
          <p14:tracePt t="149731" x="4832350" y="3556000"/>
          <p14:tracePt t="149747" x="4845050" y="3759200"/>
          <p14:tracePt t="149764" x="4864100" y="4013200"/>
          <p14:tracePt t="149780" x="4889500" y="4197350"/>
          <p14:tracePt t="149797" x="4876800" y="4337050"/>
          <p14:tracePt t="149814" x="4819650" y="4502150"/>
          <p14:tracePt t="149831" x="4800600" y="4610100"/>
          <p14:tracePt t="149847" x="4794250" y="4692650"/>
          <p14:tracePt t="149864" x="4781550" y="4743450"/>
          <p14:tracePt t="149881" x="4762500" y="4794250"/>
          <p14:tracePt t="149897" x="4749800" y="4851400"/>
          <p14:tracePt t="149914" x="4718050" y="4908550"/>
          <p14:tracePt t="149930" x="4699000" y="4933950"/>
          <p14:tracePt t="149947" x="4686300" y="4959350"/>
          <p14:tracePt t="149964" x="4686300" y="4991100"/>
          <p14:tracePt t="149980" x="4679950" y="5022850"/>
          <p14:tracePt t="149997" x="4679950" y="5092700"/>
          <p14:tracePt t="150014" x="4660900" y="5149850"/>
          <p14:tracePt t="150030" x="4635500" y="5187950"/>
          <p14:tracePt t="150047" x="4597400" y="5245100"/>
          <p14:tracePt t="150064" x="4578350" y="5270500"/>
          <p14:tracePt t="150080" x="4572000" y="5276850"/>
          <p14:tracePt t="150114" x="4565650" y="5283200"/>
          <p14:tracePt t="150130" x="4559300" y="5302250"/>
          <p14:tracePt t="150147" x="4552950" y="5327650"/>
          <p14:tracePt t="150164" x="4546600" y="5346700"/>
          <p14:tracePt t="150180" x="4540250" y="5359400"/>
          <p14:tracePt t="150197" x="4533900" y="5372100"/>
          <p14:tracePt t="150214" x="4527550" y="5384800"/>
          <p14:tracePt t="150230" x="4527550" y="5391150"/>
          <p14:tracePt t="150247" x="4521200" y="5397500"/>
          <p14:tracePt t="150264" x="4521200" y="5403850"/>
          <p14:tracePt t="150280" x="4521200" y="5410200"/>
          <p14:tracePt t="150297" x="4521200" y="5422900"/>
          <p14:tracePt t="150314" x="4521200" y="5448300"/>
          <p14:tracePt t="150330" x="4521200" y="5467350"/>
          <p14:tracePt t="150347" x="4514850" y="5473700"/>
          <p14:tracePt t="150364" x="4514850" y="5480050"/>
          <p14:tracePt t="150397" x="4514850" y="5505450"/>
          <p14:tracePt t="150414" x="4527550" y="5524500"/>
          <p14:tracePt t="150430" x="4533900" y="5543550"/>
          <p14:tracePt t="150447" x="4540250" y="5549900"/>
          <p14:tracePt t="150464" x="4546600" y="5556250"/>
          <p14:tracePt t="150480" x="4546600" y="5562600"/>
          <p14:tracePt t="150500" x="4552950" y="5568950"/>
          <p14:tracePt t="150514" x="4559300" y="5575300"/>
          <p14:tracePt t="150530" x="4565650" y="5581650"/>
          <p14:tracePt t="150547" x="4572000" y="5581650"/>
          <p14:tracePt t="150564" x="4578350" y="5594350"/>
          <p14:tracePt t="150580" x="4591050" y="5619750"/>
          <p14:tracePt t="150597" x="4603750" y="5638800"/>
          <p14:tracePt t="150614" x="4616450" y="5664200"/>
          <p14:tracePt t="150630" x="4629150" y="5670550"/>
          <p14:tracePt t="150647" x="4641850" y="5683250"/>
          <p14:tracePt t="150664" x="4654550" y="5695950"/>
          <p14:tracePt t="150680" x="4673600" y="5715000"/>
          <p14:tracePt t="150697" x="4692650" y="5740400"/>
          <p14:tracePt t="150713" x="4718050" y="5765800"/>
          <p14:tracePt t="150730" x="4756150" y="5797550"/>
          <p14:tracePt t="150747" x="4762500" y="5803900"/>
          <p14:tracePt t="150808" x="4768850" y="5803900"/>
          <p14:tracePt t="150820" x="4775200" y="5810250"/>
          <p14:tracePt t="150828" x="4781550" y="5816600"/>
          <p14:tracePt t="150836" x="4794250" y="5829300"/>
          <p14:tracePt t="150847" x="4806950" y="5835650"/>
          <p14:tracePt t="150863" x="4819650" y="5854700"/>
          <p14:tracePt t="150880" x="4826000" y="5867400"/>
          <p14:tracePt t="150897" x="4832350" y="5867400"/>
          <p14:tracePt t="150913" x="4857750" y="5867400"/>
          <p14:tracePt t="150930" x="4864100" y="5867400"/>
          <p14:tracePt t="150947" x="4870450" y="5867400"/>
          <p14:tracePt t="150963" x="4883150" y="5867400"/>
          <p14:tracePt t="150980" x="4895850" y="5880100"/>
          <p14:tracePt t="150997" x="4902200" y="5880100"/>
          <p14:tracePt t="151032" x="4902200" y="5886450"/>
          <p14:tracePt t="151047" x="4908550" y="5892800"/>
          <p14:tracePt t="151063" x="4927600" y="5905500"/>
          <p14:tracePt t="151080" x="4946650" y="5918200"/>
          <p14:tracePt t="151097" x="4965700" y="5918200"/>
          <p14:tracePt t="151172" x="4972050" y="5918200"/>
          <p14:tracePt t="151180" x="4978400" y="5918200"/>
          <p14:tracePt t="151196" x="4984750" y="5918200"/>
          <p14:tracePt t="151209" x="4991100" y="5918200"/>
          <p14:tracePt t="151226" x="4997450" y="5918200"/>
          <p14:tracePt t="151292" x="5003800" y="5918200"/>
          <p14:tracePt t="151316" x="5010150" y="5918200"/>
          <p14:tracePt t="151323" x="5022850" y="5918200"/>
          <p14:tracePt t="151332" x="5029200" y="5918200"/>
          <p14:tracePt t="151346" x="5035550" y="5918200"/>
          <p14:tracePt t="151363" x="5048250" y="5918200"/>
          <p14:tracePt t="151380" x="5060950" y="5918200"/>
          <p14:tracePt t="151396" x="5067300" y="5918200"/>
          <p14:tracePt t="151413" x="5092700" y="5918200"/>
          <p14:tracePt t="151430" x="5111750" y="5918200"/>
          <p14:tracePt t="151446" x="5137150" y="5918200"/>
          <p14:tracePt t="151463" x="5162550" y="5918200"/>
          <p14:tracePt t="151480" x="5181600" y="5918200"/>
          <p14:tracePt t="151496" x="5200650" y="5911850"/>
          <p14:tracePt t="151513" x="5226050" y="5905500"/>
          <p14:tracePt t="151530" x="5238750" y="5905500"/>
          <p14:tracePt t="151546" x="5264150" y="5905500"/>
          <p14:tracePt t="151563" x="5270500" y="5905500"/>
          <p14:tracePt t="151580" x="5276850" y="5905500"/>
          <p14:tracePt t="151596" x="5283200" y="5905500"/>
          <p14:tracePt t="151613" x="5302250" y="5905500"/>
          <p14:tracePt t="151630" x="5327650" y="5905500"/>
          <p14:tracePt t="151646" x="5353050" y="5911850"/>
          <p14:tracePt t="151663" x="5397500" y="5930900"/>
          <p14:tracePt t="151680" x="5422900" y="5949950"/>
          <p14:tracePt t="151696" x="5454650" y="5962650"/>
          <p14:tracePt t="151713" x="5467350" y="5969000"/>
          <p14:tracePt t="151730" x="5480050" y="5969000"/>
          <p14:tracePt t="151808" x="5492750" y="5969000"/>
          <p14:tracePt t="151820" x="5499100" y="5969000"/>
          <p14:tracePt t="151828" x="5505450" y="5975350"/>
          <p14:tracePt t="151836" x="5511800" y="5975350"/>
          <p14:tracePt t="151846" x="5518150" y="5975350"/>
          <p14:tracePt t="151863" x="5524500" y="5975350"/>
          <p14:tracePt t="151898" x="5530850" y="5975350"/>
          <p14:tracePt t="152212" x="5537200" y="5975350"/>
          <p14:tracePt t="152312" x="5543550" y="5969000"/>
          <p14:tracePt t="152398" x="5549900" y="5969000"/>
          <p14:tracePt t="152413" x="5556250" y="5962650"/>
          <p14:tracePt t="152422" x="5562600" y="5962650"/>
          <p14:tracePt t="152444" x="5568950" y="5962650"/>
          <p14:tracePt t="152452" x="5575300" y="5962650"/>
          <p14:tracePt t="152463" x="5581650" y="5962650"/>
          <p14:tracePt t="152492" x="5588000" y="5962650"/>
          <p14:tracePt t="152500" x="5594350" y="5962650"/>
          <p14:tracePt t="152517" x="5600700" y="5962650"/>
          <p14:tracePt t="152529" x="5607050" y="5962650"/>
          <p14:tracePt t="152546" x="5613400" y="5962650"/>
          <p14:tracePt t="152586" x="5619750" y="5962650"/>
          <p14:tracePt t="152604" x="5626100" y="5962650"/>
          <p14:tracePt t="152612" x="5632450" y="5962650"/>
          <p14:tracePt t="152620" x="5638800" y="5962650"/>
          <p14:tracePt t="152686" x="5645150" y="5962650"/>
          <p14:tracePt t="152698" x="5657850" y="5962650"/>
          <p14:tracePt t="152714" x="5664200" y="5962650"/>
          <p14:tracePt t="152723" x="5670550" y="5962650"/>
          <p14:tracePt t="152730" x="5676900" y="5962650"/>
          <p14:tracePt t="152746" x="5683250" y="5962650"/>
          <p14:tracePt t="152788" x="5695950" y="5962650"/>
          <p14:tracePt t="152800" x="5702300" y="5962650"/>
          <p14:tracePt t="152808" x="5708650" y="5962650"/>
          <p14:tracePt t="152816" x="5715000" y="5962650"/>
          <p14:tracePt t="152829" x="5727700" y="5962650"/>
          <p14:tracePt t="152846" x="5740400" y="5962650"/>
          <p14:tracePt t="152862" x="5746750" y="5962650"/>
          <p14:tracePt t="152879" x="5753100" y="5956300"/>
          <p14:tracePt t="152968" x="5753100" y="5949950"/>
          <p14:tracePt t="153042" x="5759450" y="5949950"/>
          <p14:tracePt t="153058" x="5765800" y="5943600"/>
          <p14:tracePt t="153066" x="5778500" y="5937250"/>
          <p14:tracePt t="153074" x="5791200" y="5937250"/>
          <p14:tracePt t="153080" x="5803900" y="5937250"/>
          <p14:tracePt t="153096" x="5822950" y="5937250"/>
          <p14:tracePt t="153194" x="5822950" y="5930900"/>
          <p14:tracePt t="153222" x="5822950" y="5924550"/>
          <p14:tracePt t="153230" x="5816600" y="5924550"/>
          <p14:tracePt t="153238" x="5810250" y="5924550"/>
          <p14:tracePt t="153534" x="5816600" y="5924550"/>
          <p14:tracePt t="153541" x="5822950" y="5924550"/>
          <p14:tracePt t="153566" x="5822950" y="5918200"/>
          <p14:tracePt t="153572" x="5829300" y="5918200"/>
          <p14:tracePt t="153595" x="5835650" y="5918200"/>
          <p14:tracePt t="153608" x="5842000" y="5918200"/>
          <p14:tracePt t="153616" x="5842000" y="5911850"/>
          <p14:tracePt t="153629" x="5848350" y="5899150"/>
          <p14:tracePt t="153645" x="5867400" y="5861050"/>
          <p14:tracePt t="153662" x="5873750" y="5835650"/>
          <p14:tracePt t="153679" x="5873750" y="5810250"/>
          <p14:tracePt t="153695" x="5873750" y="5791200"/>
          <p14:tracePt t="153772" x="5880100" y="5784850"/>
          <p14:tracePt t="153784" x="5880100" y="5778500"/>
          <p14:tracePt t="153792" x="5880100" y="5772150"/>
          <p14:tracePt t="153801" x="5880100" y="5765800"/>
          <p14:tracePt t="153812" x="5880100" y="5759450"/>
          <p14:tracePt t="153829" x="5873750" y="5753100"/>
          <p14:tracePt t="153866" x="5867400" y="5746750"/>
          <p14:tracePt t="153886" x="5861050" y="5740400"/>
          <p14:tracePt t="153892" x="5854700" y="5740400"/>
          <p14:tracePt t="153904" x="5848350" y="5740400"/>
          <p14:tracePt t="153912" x="5842000" y="5740400"/>
          <p14:tracePt t="153929" x="5829300" y="5740400"/>
          <p14:tracePt t="154232" x="5829300" y="5734050"/>
          <p14:tracePt t="154284" x="5829300" y="5727700"/>
          <p14:tracePt t="154296" x="5829300" y="5721350"/>
          <p14:tracePt t="154302" x="5835650" y="5721350"/>
          <p14:tracePt t="154312" x="5842000" y="5715000"/>
          <p14:tracePt t="154328" x="5861050" y="5715000"/>
          <p14:tracePt t="154345" x="5886450" y="5708650"/>
          <p14:tracePt t="154362" x="5911850" y="5702300"/>
          <p14:tracePt t="154378" x="5918200" y="5695950"/>
          <p14:tracePt t="158586" x="5911850" y="5695950"/>
          <p14:tracePt t="158594" x="5842000" y="5702300"/>
          <p14:tracePt t="158602" x="5765800" y="5708650"/>
          <p14:tracePt t="158610" x="5689600" y="5708650"/>
          <p14:tracePt t="158627" x="5518150" y="5676900"/>
          <p14:tracePt t="158643" x="5327650" y="5657850"/>
          <p14:tracePt t="158660" x="5137150" y="5626100"/>
          <p14:tracePt t="158676" x="4940300" y="5581650"/>
          <p14:tracePt t="158693" x="4806950" y="5562600"/>
          <p14:tracePt t="158710" x="4711700" y="5575300"/>
          <p14:tracePt t="158726" x="4699000" y="5581650"/>
          <p14:tracePt t="158743" x="4686300" y="5588000"/>
          <p14:tracePt t="158760" x="4673600" y="5600700"/>
          <p14:tracePt t="158776" x="4648200" y="5619750"/>
          <p14:tracePt t="158793" x="4572000" y="5657850"/>
          <p14:tracePt t="158810" x="4521200" y="5657850"/>
          <p14:tracePt t="158826" x="4502150" y="5657850"/>
          <p14:tracePt t="158843" x="4476750" y="5657850"/>
          <p14:tracePt t="158860" x="4451350" y="5657850"/>
          <p14:tracePt t="158876" x="4425950" y="5664200"/>
          <p14:tracePt t="158893" x="4387850" y="5676900"/>
          <p14:tracePt t="158910" x="4343400" y="5695950"/>
          <p14:tracePt t="158926" x="4286250" y="5727700"/>
          <p14:tracePt t="158943" x="4184650" y="5765800"/>
          <p14:tracePt t="158960" x="4089400" y="5791200"/>
          <p14:tracePt t="158977" x="4006850" y="5803900"/>
          <p14:tracePt t="158993" x="3956050" y="5803900"/>
          <p14:tracePt t="159010" x="3911600" y="5803900"/>
          <p14:tracePt t="159026" x="3816350" y="5803900"/>
          <p14:tracePt t="159043" x="3511550" y="5803900"/>
          <p14:tracePt t="159060" x="3263900" y="5791200"/>
          <p14:tracePt t="159076" x="3098800" y="5791200"/>
          <p14:tracePt t="159093" x="3035300" y="5791200"/>
          <p14:tracePt t="159110" x="3009900" y="5791200"/>
          <p14:tracePt t="159126" x="3003550" y="5791200"/>
          <p14:tracePt t="159143" x="2997200" y="5791200"/>
          <p14:tracePt t="159160" x="2901950" y="5753100"/>
          <p14:tracePt t="159176" x="2844800" y="5740400"/>
          <p14:tracePt t="159193" x="2667000" y="5746750"/>
          <p14:tracePt t="159210" x="2597150" y="5759450"/>
          <p14:tracePt t="159226" x="2546350" y="5765800"/>
          <p14:tracePt t="159243" x="2457450" y="5765800"/>
          <p14:tracePt t="159259" x="2349500" y="5759450"/>
          <p14:tracePt t="159276" x="2228850" y="5721350"/>
          <p14:tracePt t="159293" x="2108200" y="5689600"/>
          <p14:tracePt t="159309" x="1917700" y="5689600"/>
          <p14:tracePt t="159326" x="1803400" y="5715000"/>
          <p14:tracePt t="159343" x="1701800" y="5727700"/>
          <p14:tracePt t="159360" x="1606550" y="5727700"/>
          <p14:tracePt t="159376" x="1511300" y="5708650"/>
          <p14:tracePt t="159393" x="1416050" y="5695950"/>
          <p14:tracePt t="159409" x="1238250" y="5638800"/>
          <p14:tracePt t="159426" x="1079500" y="5600700"/>
          <p14:tracePt t="159443" x="1016000" y="5581650"/>
          <p14:tracePt t="159459" x="882650" y="5530850"/>
          <p14:tracePt t="159476" x="863600" y="5511800"/>
          <p14:tracePt t="159493" x="857250" y="5499100"/>
          <p14:tracePt t="159509" x="844550" y="5461000"/>
          <p14:tracePt t="159526" x="838200" y="5422900"/>
          <p14:tracePt t="159543" x="825500" y="5391150"/>
          <p14:tracePt t="159559" x="812800" y="5365750"/>
          <p14:tracePt t="159576" x="812800" y="5359400"/>
          <p14:tracePt t="159593" x="812800" y="5353050"/>
          <p14:tracePt t="159628" x="806450" y="5346700"/>
          <p14:tracePt t="159643" x="806450" y="5340350"/>
          <p14:tracePt t="159660" x="800100" y="5308600"/>
          <p14:tracePt t="159676" x="787400" y="5283200"/>
          <p14:tracePt t="159693" x="781050" y="5270500"/>
          <p14:tracePt t="159709" x="774700" y="5257800"/>
          <p14:tracePt t="159726" x="768350" y="5257800"/>
          <p14:tracePt t="163714" x="781050" y="5257800"/>
          <p14:tracePt t="163726" x="787400" y="5257800"/>
          <p14:tracePt t="165170" x="781050" y="5257800"/>
          <p14:tracePt t="165324" x="774700" y="5257800"/>
          <p14:tracePt t="165876" x="781050" y="5257800"/>
          <p14:tracePt t="165900" x="787400" y="5257800"/>
          <p14:tracePt t="165912" x="793750" y="5257800"/>
          <p14:tracePt t="165989" x="800100" y="5251450"/>
          <p14:tracePt t="166142" x="806450" y="5245100"/>
          <p14:tracePt t="166154" x="806450" y="5238750"/>
          <p14:tracePt t="166163" x="812800" y="5238750"/>
          <p14:tracePt t="166174" x="812800" y="5232400"/>
          <p14:tracePt t="166190" x="819150" y="5232400"/>
          <p14:tracePt t="166206" x="825500" y="5219700"/>
          <p14:tracePt t="166223" x="838200" y="5213350"/>
          <p14:tracePt t="166240" x="857250" y="5200650"/>
          <p14:tracePt t="166256" x="869950" y="5194300"/>
          <p14:tracePt t="166273" x="876300" y="5187950"/>
          <p14:tracePt t="166290" x="889000" y="5175250"/>
          <p14:tracePt t="166306" x="901700" y="5175250"/>
          <p14:tracePt t="166323" x="908050" y="5175250"/>
          <p14:tracePt t="166340" x="914400" y="5168900"/>
          <p14:tracePt t="166356" x="920750" y="5168900"/>
          <p14:tracePt t="166416" x="920750" y="5162550"/>
          <p14:tracePt t="166424" x="933450" y="5162550"/>
          <p14:tracePt t="166432" x="946150" y="5156200"/>
          <p14:tracePt t="166440" x="958850" y="5156200"/>
          <p14:tracePt t="166456" x="984250" y="5149850"/>
          <p14:tracePt t="166474" x="990600" y="5149850"/>
          <p14:tracePt t="166712" x="990600" y="5143500"/>
          <p14:tracePt t="169200" x="984250" y="5143500"/>
          <p14:tracePt t="169208" x="977900" y="5143500"/>
          <p14:tracePt t="169524" x="990600" y="5137150"/>
          <p14:tracePt t="169532" x="1003300" y="5124450"/>
          <p14:tracePt t="169540" x="1028700" y="5111750"/>
          <p14:tracePt t="169555" x="1041400" y="5092700"/>
          <p14:tracePt t="169572" x="1117600" y="5041900"/>
          <p14:tracePt t="169588" x="1187450" y="5010150"/>
          <p14:tracePt t="169605" x="1301750" y="4953000"/>
          <p14:tracePt t="169622" x="1416050" y="4902200"/>
          <p14:tracePt t="169638" x="1593850" y="4762500"/>
          <p14:tracePt t="169655" x="1835150" y="4641850"/>
          <p14:tracePt t="169672" x="2216150" y="4521200"/>
          <p14:tracePt t="169688" x="2400300" y="4483100"/>
          <p14:tracePt t="169705" x="2508250" y="4445000"/>
          <p14:tracePt t="169722" x="2628900" y="4406900"/>
          <p14:tracePt t="169738" x="2781300" y="4356100"/>
          <p14:tracePt t="169755" x="2940050" y="4286250"/>
          <p14:tracePt t="169771" x="3098800" y="4216400"/>
          <p14:tracePt t="169788" x="3225800" y="4127500"/>
          <p14:tracePt t="169805" x="3295650" y="4070350"/>
          <p14:tracePt t="169821" x="3327400" y="4032250"/>
          <p14:tracePt t="169838" x="3333750" y="4019550"/>
          <p14:tracePt t="169855" x="3340100" y="4000500"/>
          <p14:tracePt t="169871" x="3365500" y="3975100"/>
          <p14:tracePt t="169888" x="3403600" y="3949700"/>
          <p14:tracePt t="169905" x="3429000" y="3917950"/>
          <p14:tracePt t="169921" x="3435350" y="3892550"/>
          <p14:tracePt t="169938" x="3384550" y="3854450"/>
          <p14:tracePt t="169955" x="3263900" y="3816350"/>
          <p14:tracePt t="169971" x="3136900" y="3778250"/>
          <p14:tracePt t="169988" x="3041650" y="3752850"/>
          <p14:tracePt t="170005" x="2971800" y="3714750"/>
          <p14:tracePt t="170021" x="2940050" y="3683000"/>
          <p14:tracePt t="170038" x="2914650" y="3657600"/>
          <p14:tracePt t="170055" x="2825750" y="3594100"/>
          <p14:tracePt t="170071" x="2724150" y="3536950"/>
          <p14:tracePt t="170088" x="2616200" y="3498850"/>
          <p14:tracePt t="170105" x="2546350" y="3460750"/>
          <p14:tracePt t="170121" x="2514600" y="3422650"/>
          <p14:tracePt t="170138" x="2482850" y="3390900"/>
          <p14:tracePt t="170155" x="2457450" y="3346450"/>
          <p14:tracePt t="170171" x="2406650" y="3232150"/>
          <p14:tracePt t="170188" x="2343150" y="3117850"/>
          <p14:tracePt t="170205" x="2260600" y="2978150"/>
          <p14:tracePt t="170221" x="2165350" y="2838450"/>
          <p14:tracePt t="170238" x="2051050" y="2711450"/>
          <p14:tracePt t="170255" x="1955800" y="2603500"/>
          <p14:tracePt t="170271" x="1936750" y="2559050"/>
          <p14:tracePt t="170288" x="1917700" y="2533650"/>
          <p14:tracePt t="170305" x="1905000" y="2520950"/>
          <p14:tracePt t="170321" x="1892300" y="2514600"/>
          <p14:tracePt t="170338" x="1873250" y="2495550"/>
          <p14:tracePt t="170354" x="1847850" y="2470150"/>
          <p14:tracePt t="170371" x="1803400" y="2444750"/>
          <p14:tracePt t="170388" x="1771650" y="2419350"/>
          <p14:tracePt t="170404" x="1752600" y="2393950"/>
          <p14:tracePt t="170421" x="1733550" y="2374900"/>
          <p14:tracePt t="170438" x="1733550" y="2362200"/>
          <p14:tracePt t="170922" x="1727200" y="2368550"/>
          <p14:tracePt t="170930" x="1695450" y="2381250"/>
          <p14:tracePt t="170938" x="1663700" y="2387600"/>
          <p14:tracePt t="170954" x="1644650" y="2387600"/>
          <p14:tracePt t="171020" x="1651000" y="2368550"/>
          <p14:tracePt t="171028" x="1670050" y="2336800"/>
          <p14:tracePt t="171037" x="1682750" y="2311400"/>
          <p14:tracePt t="171054" x="1708150" y="2279650"/>
          <p14:tracePt t="171071" x="1746250" y="2254250"/>
          <p14:tracePt t="171087" x="1771650" y="2222500"/>
          <p14:tracePt t="171104" x="1797050" y="2197100"/>
          <p14:tracePt t="171121" x="1841500" y="2139950"/>
          <p14:tracePt t="171138" x="1879600" y="2032000"/>
          <p14:tracePt t="171154" x="1917700" y="1962150"/>
          <p14:tracePt t="171171" x="1955800" y="1936750"/>
          <p14:tracePt t="171188" x="1981200" y="1917700"/>
          <p14:tracePt t="171204" x="2006600" y="1885950"/>
          <p14:tracePt t="171221" x="2038350" y="1860550"/>
          <p14:tracePt t="171237" x="2063750" y="1835150"/>
          <p14:tracePt t="171254" x="2108200" y="1790700"/>
          <p14:tracePt t="171271" x="2152650" y="1765300"/>
          <p14:tracePt t="171287" x="2178050" y="1739900"/>
          <p14:tracePt t="171304" x="2209800" y="1708150"/>
          <p14:tracePt t="171321" x="2235200" y="1682750"/>
          <p14:tracePt t="171338" x="2260600" y="1657350"/>
          <p14:tracePt t="171354" x="2305050" y="1625600"/>
          <p14:tracePt t="171371" x="2305050" y="1612900"/>
          <p14:tracePt t="171418" x="2305050" y="1606550"/>
          <p14:tracePt t="171440" x="2305050" y="1600200"/>
          <p14:tracePt t="171480" x="2305050" y="1593850"/>
          <p14:tracePt t="171492" x="2305050" y="1581150"/>
          <p14:tracePt t="171508" x="2305050" y="1574800"/>
          <p14:tracePt t="171516" x="2305050" y="1562100"/>
          <p14:tracePt t="171530" x="2305050" y="1555750"/>
          <p14:tracePt t="171702" x="2305050" y="1549400"/>
          <p14:tracePt t="171714" x="2305050" y="1543050"/>
          <p14:tracePt t="171726" x="2298700" y="1543050"/>
          <p14:tracePt t="172104" x="2292350" y="1543050"/>
          <p14:tracePt t="172112" x="2286000" y="1555750"/>
          <p14:tracePt t="172124" x="2279650" y="1555750"/>
          <p14:tracePt t="172246" x="2279650" y="1562100"/>
          <p14:tracePt t="172268" x="2273300" y="1568450"/>
          <p14:tracePt t="172280" x="2266950" y="1574800"/>
          <p14:tracePt t="172292" x="2266950" y="1581150"/>
          <p14:tracePt t="172309" x="2266950" y="1593850"/>
          <p14:tracePt t="172316" x="2266950" y="1606550"/>
          <p14:tracePt t="172324" x="2260600" y="1612900"/>
          <p14:tracePt t="172337" x="2254250" y="1638300"/>
          <p14:tracePt t="172354" x="2241550" y="1663700"/>
          <p14:tracePt t="172370" x="2228850" y="1682750"/>
          <p14:tracePt t="172387" x="2222500" y="1689100"/>
          <p14:tracePt t="172420" x="2216150" y="1695450"/>
          <p14:tracePt t="172458" x="2209800" y="1701800"/>
          <p14:tracePt t="172468" x="2209800" y="1708150"/>
          <p14:tracePt t="172480" x="2203450" y="1714500"/>
          <p14:tracePt t="172488" x="2197100" y="1714500"/>
          <p14:tracePt t="172504" x="2197100" y="1720850"/>
          <p14:tracePt t="172520" x="2190750" y="1720850"/>
          <p14:tracePt t="172558" x="2184400" y="1720850"/>
          <p14:tracePt t="172578" x="2178050" y="1727200"/>
          <p14:tracePt t="172588" x="2171700" y="1733550"/>
          <p14:tracePt t="172984" x="2165350" y="1727200"/>
          <p14:tracePt t="172993" x="2152650" y="1720850"/>
          <p14:tracePt t="172999" x="2152650" y="1714500"/>
          <p14:tracePt t="173006" x="2139950" y="1708150"/>
          <p14:tracePt t="173020" x="2127250" y="1695450"/>
          <p14:tracePt t="173037" x="2101850" y="1676400"/>
          <p14:tracePt t="173053" x="2082800" y="1657350"/>
          <p14:tracePt t="173070" x="2051050" y="1638300"/>
          <p14:tracePt t="173170" x="2051050" y="1631950"/>
          <p14:tracePt t="173253" x="2051050" y="1625600"/>
          <p14:tracePt t="173502" x="2057400" y="1619250"/>
          <p14:tracePt t="173518" x="2063750" y="1612900"/>
          <p14:tracePt t="173526" x="2076450" y="1606550"/>
          <p14:tracePt t="173537" x="2095500" y="1600200"/>
          <p14:tracePt t="173553" x="2120900" y="1587500"/>
          <p14:tracePt t="173570" x="2171700" y="1581150"/>
          <p14:tracePt t="173586" x="2241550" y="1562100"/>
          <p14:tracePt t="173603" x="2368550" y="1549400"/>
          <p14:tracePt t="173620" x="2470150" y="1536700"/>
          <p14:tracePt t="173636" x="2546350" y="1530350"/>
          <p14:tracePt t="173653" x="2578100" y="1524000"/>
          <p14:tracePt t="173730" x="2584450" y="1524000"/>
          <p14:tracePt t="173738" x="2622550" y="1524000"/>
          <p14:tracePt t="173744" x="2660650" y="1511300"/>
          <p14:tracePt t="173753" x="2698750" y="1511300"/>
          <p14:tracePt t="173770" x="2717800" y="1511300"/>
          <p14:tracePt t="173968" x="2724150" y="1511300"/>
          <p14:tracePt t="173982" x="2743200" y="1511300"/>
          <p14:tracePt t="173991" x="2755900" y="1511300"/>
          <p14:tracePt t="173999" x="2762250" y="1511300"/>
          <p14:tracePt t="174374" x="2762250" y="1504950"/>
          <p14:tracePt t="174612" x="2755900" y="1504950"/>
          <p14:tracePt t="174625" x="2755900" y="1511300"/>
          <p14:tracePt t="174640" x="2749550" y="1511300"/>
          <p14:tracePt t="174702" x="2749550" y="1517650"/>
          <p14:tracePt t="174878" x="2749550" y="1524000"/>
          <p14:tracePt t="174886" x="2755900" y="1530350"/>
          <p14:tracePt t="174892" x="2762250" y="1543050"/>
          <p14:tracePt t="174902" x="2768600" y="1543050"/>
          <p14:tracePt t="174919" x="2781300" y="1555750"/>
          <p14:tracePt t="174936" x="2781300" y="1562100"/>
          <p14:tracePt t="174972" x="2781300" y="1568450"/>
          <p14:tracePt t="174986" x="2787650" y="1574800"/>
          <p14:tracePt t="175002" x="2813050" y="1663700"/>
          <p14:tracePt t="175019" x="2832100" y="1765300"/>
          <p14:tracePt t="175036" x="2832100" y="1873250"/>
          <p14:tracePt t="175052" x="2794000" y="1981200"/>
          <p14:tracePt t="175069" x="2749550" y="2032000"/>
          <p14:tracePt t="175086" x="2736850" y="2057400"/>
          <p14:tracePt t="175102" x="2736850" y="2082800"/>
          <p14:tracePt t="175119" x="2736850" y="2120900"/>
          <p14:tracePt t="175136" x="2749550" y="2146300"/>
          <p14:tracePt t="175152" x="2749550" y="2171700"/>
          <p14:tracePt t="175169" x="2749550" y="2190750"/>
          <p14:tracePt t="175186" x="2749550" y="2209800"/>
          <p14:tracePt t="175202" x="2749550" y="2228850"/>
          <p14:tracePt t="175219" x="2755900" y="2254250"/>
          <p14:tracePt t="175236" x="2762250" y="2266950"/>
          <p14:tracePt t="175252" x="2762250" y="2279650"/>
          <p14:tracePt t="175269" x="2768600" y="2286000"/>
          <p14:tracePt t="175286" x="2768600" y="2292350"/>
          <p14:tracePt t="175616" x="2774950" y="2292350"/>
          <p14:tracePt t="176162" x="2762250" y="2292350"/>
          <p14:tracePt t="176170" x="2755900" y="2292350"/>
          <p14:tracePt t="176178" x="2749550" y="2298700"/>
          <p14:tracePt t="176186" x="2743200" y="2298700"/>
          <p14:tracePt t="176202" x="2730500" y="2305050"/>
          <p14:tracePt t="176276" x="2724150" y="2311400"/>
          <p14:tracePt t="176286" x="2717800" y="2311400"/>
          <p14:tracePt t="176294" x="2717800" y="2317750"/>
          <p14:tracePt t="176306" x="2711450" y="2317750"/>
          <p14:tracePt t="176319" x="2711450" y="2324100"/>
          <p14:tracePt t="176536" x="2705100" y="2330450"/>
          <p14:tracePt t="176552" x="2698750" y="2330450"/>
          <p14:tracePt t="176568" x="2698750" y="2336800"/>
          <p14:tracePt t="176576" x="2698750" y="2349500"/>
          <p14:tracePt t="176585" x="2692400" y="2362200"/>
          <p14:tracePt t="176602" x="2692400" y="2387600"/>
          <p14:tracePt t="176618" x="2692400" y="2413000"/>
          <p14:tracePt t="176635" x="2686050" y="2432050"/>
          <p14:tracePt t="176652" x="2679700" y="2438400"/>
          <p14:tracePt t="176690" x="2673350" y="2438400"/>
          <p14:tracePt t="176702" x="2673350" y="2444750"/>
          <p14:tracePt t="176718" x="2667000" y="2451100"/>
          <p14:tracePt t="176752" x="2667000" y="2457450"/>
          <p14:tracePt t="176764" x="2667000" y="2463800"/>
          <p14:tracePt t="176782" x="2667000" y="2470150"/>
          <p14:tracePt t="176790" x="2660650" y="2470150"/>
          <p14:tracePt t="176872" x="2660650" y="2476500"/>
          <p14:tracePt t="176884" x="2660650" y="2489200"/>
          <p14:tracePt t="177012" x="2660650" y="2495550"/>
          <p14:tracePt t="177438" x="2660650" y="2501900"/>
          <p14:tracePt t="177454" x="2667000" y="2508250"/>
          <p14:tracePt t="177462" x="2679700" y="2520950"/>
          <p14:tracePt t="177472" x="2692400" y="2533650"/>
          <p14:tracePt t="177485" x="2711450" y="2546350"/>
          <p14:tracePt t="177501" x="2730500" y="2590800"/>
          <p14:tracePt t="177518" x="2736850" y="2616200"/>
          <p14:tracePt t="177535" x="2736850" y="2641600"/>
          <p14:tracePt t="177551" x="2743200" y="2711450"/>
          <p14:tracePt t="177568" x="2774950" y="2838450"/>
          <p14:tracePt t="177585" x="2813050" y="2978150"/>
          <p14:tracePt t="177601" x="2870200" y="3136900"/>
          <p14:tracePt t="177618" x="3048000" y="3441700"/>
          <p14:tracePt t="177635" x="3187700" y="3644900"/>
          <p14:tracePt t="177651" x="3302000" y="3797300"/>
          <p14:tracePt t="177668" x="3365500" y="3886200"/>
          <p14:tracePt t="177685" x="3384550" y="3930650"/>
          <p14:tracePt t="177701" x="3403600" y="3962400"/>
          <p14:tracePt t="177718" x="3435350" y="4006850"/>
          <p14:tracePt t="177735" x="3448050" y="4076700"/>
          <p14:tracePt t="177751" x="3517900" y="4210050"/>
          <p14:tracePt t="177768" x="3638550" y="4330700"/>
          <p14:tracePt t="177785" x="3752850" y="4445000"/>
          <p14:tracePt t="177801" x="3829050" y="4559300"/>
          <p14:tracePt t="177818" x="3867150" y="4660900"/>
          <p14:tracePt t="177834" x="3905250" y="4768850"/>
          <p14:tracePt t="177851" x="4000500" y="4959350"/>
          <p14:tracePt t="177868" x="4057650" y="5111750"/>
          <p14:tracePt t="177884" x="4108450" y="5207000"/>
          <p14:tracePt t="177901" x="4127500" y="5226050"/>
          <p14:tracePt t="177918" x="4127500" y="5232400"/>
          <p14:tracePt t="177951" x="4127500" y="5238750"/>
          <p14:tracePt t="177968" x="4133850" y="5257800"/>
          <p14:tracePt t="177985" x="4165600" y="5308600"/>
          <p14:tracePt t="178001" x="4203700" y="5359400"/>
          <p14:tracePt t="178018" x="4248150" y="5403850"/>
          <p14:tracePt t="178034" x="4292600" y="5441950"/>
          <p14:tracePt t="178051" x="4337050" y="5486400"/>
          <p14:tracePt t="178068" x="4368800" y="5511800"/>
          <p14:tracePt t="178084" x="4438650" y="5543550"/>
          <p14:tracePt t="178101" x="4527550" y="5581650"/>
          <p14:tracePt t="178118" x="4572000" y="5607050"/>
          <p14:tracePt t="178134" x="4616450" y="5632450"/>
          <p14:tracePt t="178151" x="4641850" y="5657850"/>
          <p14:tracePt t="178168" x="4699000" y="5695950"/>
          <p14:tracePt t="178184" x="4781550" y="5734050"/>
          <p14:tracePt t="178201" x="4895850" y="5765800"/>
          <p14:tracePt t="178218" x="5003800" y="5803900"/>
          <p14:tracePt t="178234" x="5124450" y="5842000"/>
          <p14:tracePt t="178251" x="5245100" y="5880100"/>
          <p14:tracePt t="178268" x="5334000" y="5911850"/>
          <p14:tracePt t="178284" x="5359400" y="5924550"/>
          <p14:tracePt t="178301" x="5384800" y="5949950"/>
          <p14:tracePt t="178318" x="5441950" y="5988050"/>
          <p14:tracePt t="178334" x="5492750" y="6013450"/>
          <p14:tracePt t="178351" x="5518150" y="6019800"/>
          <p14:tracePt t="178367" x="5543550" y="6032500"/>
          <p14:tracePt t="178384" x="5568950" y="6038850"/>
          <p14:tracePt t="178401" x="5600700" y="6051550"/>
          <p14:tracePt t="178417" x="5657850" y="6064250"/>
          <p14:tracePt t="178434" x="5683250" y="6070600"/>
          <p14:tracePt t="178452" x="5695950" y="6076950"/>
          <p14:tracePt t="178454" x="5702300" y="6076950"/>
          <p14:tracePt t="178467" x="5708650" y="6076950"/>
          <p14:tracePt t="178500" x="5715000" y="6083300"/>
          <p14:tracePt t="178516" x="5727700" y="6089650"/>
          <p14:tracePt t="178524" x="5740400" y="6089650"/>
          <p14:tracePt t="178534" x="5753100" y="6089650"/>
          <p14:tracePt t="178551" x="5778500" y="6096000"/>
          <p14:tracePt t="178567" x="5803900" y="6096000"/>
          <p14:tracePt t="178584" x="5816600" y="6096000"/>
          <p14:tracePt t="178712" x="5822950" y="6089650"/>
          <p14:tracePt t="178720" x="5829300" y="6089650"/>
          <p14:tracePt t="178868" x="5829300" y="6083300"/>
          <p14:tracePt t="179044" x="5835650" y="6076950"/>
          <p14:tracePt t="179052" x="5848350" y="6057900"/>
          <p14:tracePt t="179058" x="5861050" y="6045200"/>
          <p14:tracePt t="179067" x="5861050" y="6032500"/>
          <p14:tracePt t="179164" x="5867400" y="6032500"/>
          <p14:tracePt t="179192" x="5873750" y="6026150"/>
          <p14:tracePt t="179205" x="5880100" y="6026150"/>
          <p14:tracePt t="179216" x="5880100" y="6019800"/>
          <p14:tracePt t="179226" x="5880100" y="6013450"/>
          <p14:tracePt t="179302" x="5886450" y="6013450"/>
          <p14:tracePt t="179454" x="5886450" y="6007100"/>
          <p14:tracePt t="179476" x="5886450" y="6000750"/>
          <p14:tracePt t="179640" x="5886450" y="5994400"/>
          <p14:tracePt t="179680" x="5886450" y="5988050"/>
          <p14:tracePt t="179704" x="5886450" y="5981700"/>
          <p14:tracePt t="179718" x="5880100" y="5981700"/>
          <p14:tracePt t="179726" x="5880100" y="5975350"/>
          <p14:tracePt t="179762" x="5873750" y="5969000"/>
          <p14:tracePt t="179774" x="5867400" y="5962650"/>
          <p14:tracePt t="179782" x="5861050" y="5962650"/>
          <p14:tracePt t="179790" x="5848350" y="5956300"/>
          <p14:tracePt t="179808" x="5848350" y="5949950"/>
          <p14:tracePt t="179817" x="5842000" y="5949950"/>
          <p14:tracePt t="179834" x="5835650" y="5949950"/>
          <p14:tracePt t="179850" x="5829300" y="5949950"/>
          <p14:tracePt t="179882" x="5822950" y="5949950"/>
          <p14:tracePt t="179906" x="5822950" y="5943600"/>
          <p14:tracePt t="179984" x="5816600" y="5943600"/>
          <p14:tracePt t="180132" x="5822950" y="5943600"/>
          <p14:tracePt t="180148" x="5829300" y="5943600"/>
          <p14:tracePt t="180156" x="5835650" y="5943600"/>
          <p14:tracePt t="180167" x="5842000" y="5943600"/>
          <p14:tracePt t="180183" x="5848350" y="5949950"/>
          <p14:tracePt t="180200" x="5867400" y="5956300"/>
          <p14:tracePt t="180270" x="5873750" y="5962650"/>
          <p14:tracePt t="180284" x="5880100" y="5962650"/>
          <p14:tracePt t="180292" x="5886450" y="5969000"/>
          <p14:tracePt t="180312" x="5892800" y="5969000"/>
          <p14:tracePt t="180663" x="5886450" y="5969000"/>
          <p14:tracePt t="180676" x="5880100" y="5969000"/>
          <p14:tracePt t="180688" x="5873750" y="5969000"/>
          <p14:tracePt t="180694" x="5861050" y="5969000"/>
          <p14:tracePt t="180702" x="5854700" y="5962650"/>
          <p14:tracePt t="180716" x="5848350" y="5962650"/>
          <p14:tracePt t="180733" x="5803900" y="5937250"/>
          <p14:tracePt t="180750" x="5753100" y="5918200"/>
          <p14:tracePt t="180766" x="5683250" y="5880100"/>
          <p14:tracePt t="180783" x="5581650" y="5848350"/>
          <p14:tracePt t="180800" x="5473700" y="5810250"/>
          <p14:tracePt t="180817" x="5302250" y="5772150"/>
          <p14:tracePt t="180833" x="4984750" y="5657850"/>
          <p14:tracePt t="180850" x="4184650" y="5441950"/>
          <p14:tracePt t="180866" x="3441700" y="5270500"/>
          <p14:tracePt t="180883" x="2774950" y="5086350"/>
          <p14:tracePt t="180900" x="2438400" y="5003800"/>
          <p14:tracePt t="180916" x="2247900" y="4908550"/>
          <p14:tracePt t="180933" x="2139950" y="4845050"/>
          <p14:tracePt t="180950" x="2032000" y="4756150"/>
          <p14:tracePt t="180966" x="1892300" y="4648200"/>
          <p14:tracePt t="180968" x="1784350" y="4584700"/>
          <p14:tracePt t="180983" x="1517650" y="4432300"/>
          <p14:tracePt t="181000" x="1276350" y="4260850"/>
          <p14:tracePt t="181016" x="1162050" y="4191000"/>
          <p14:tracePt t="181033" x="1143000" y="4178300"/>
          <p14:tracePt t="181050" x="1143000" y="4171950"/>
          <p14:tracePt t="181066" x="1111250" y="4146550"/>
          <p14:tracePt t="181083" x="1047750" y="4121150"/>
          <p14:tracePt t="181100" x="920750" y="4038600"/>
          <p14:tracePt t="181116" x="755650" y="3949700"/>
          <p14:tracePt t="181133" x="609600" y="3879850"/>
          <p14:tracePt t="181150" x="565150" y="3860800"/>
          <p14:tracePt t="181166" x="558800" y="3854450"/>
          <p14:tracePt t="181200" x="552450" y="3848100"/>
          <p14:tracePt t="181216" x="546100" y="3835400"/>
          <p14:tracePt t="181233" x="520700" y="3822700"/>
          <p14:tracePt t="181250" x="508000" y="3816350"/>
          <p14:tracePt t="181266" x="501650" y="3816350"/>
          <p14:tracePt t="181682" x="514350" y="3816350"/>
          <p14:tracePt t="181690" x="539750" y="3816350"/>
          <p14:tracePt t="181699" x="558800" y="3822700"/>
          <p14:tracePt t="181716" x="571500" y="3829050"/>
          <p14:tracePt t="181909" x="571500" y="3835400"/>
          <p14:tracePt t="181921" x="577850" y="3841750"/>
          <p14:tracePt t="181928" x="584200" y="3841750"/>
          <p14:tracePt t="181944" x="590550" y="3841750"/>
          <p14:tracePt t="181984" x="609600" y="3848100"/>
          <p14:tracePt t="181990" x="622300" y="3848100"/>
          <p14:tracePt t="181999" x="628650" y="3848100"/>
          <p14:tracePt t="182527" x="635000" y="3854450"/>
          <p14:tracePt t="182535" x="641350" y="3860800"/>
          <p14:tracePt t="182543" x="647700" y="3860800"/>
          <p14:tracePt t="182556" x="654050" y="3860800"/>
          <p14:tracePt t="182772" x="660400" y="3860800"/>
          <p14:tracePt t="182780" x="666750" y="3867150"/>
          <p14:tracePt t="182788" x="679450" y="3867150"/>
          <p14:tracePt t="182805" x="685800" y="3873500"/>
          <p14:tracePt t="182986" x="698500" y="3879850"/>
          <p14:tracePt t="182993" x="704850" y="3879850"/>
          <p14:tracePt t="183002" x="717550" y="3886200"/>
          <p14:tracePt t="183016" x="730250" y="3892550"/>
          <p14:tracePt t="183032" x="749300" y="3892550"/>
          <p14:tracePt t="183049" x="762000" y="3898900"/>
          <p14:tracePt t="183065" x="774700" y="3898900"/>
          <p14:tracePt t="184138" x="768350" y="3898900"/>
          <p14:tracePt t="184158" x="762000" y="3892550"/>
          <p14:tracePt t="184396" x="762000" y="3886200"/>
          <p14:tracePt t="184712" x="768350" y="3886200"/>
          <p14:tracePt t="184826" x="774700" y="3886200"/>
          <p14:tracePt t="185306" x="781050" y="3886200"/>
          <p14:tracePt t="185314" x="787400" y="3886200"/>
          <p14:tracePt t="185322" x="800100" y="3886200"/>
          <p14:tracePt t="185331" x="806450" y="3886200"/>
          <p14:tracePt t="185348" x="812800" y="3886200"/>
          <p14:tracePt t="185384" x="812800" y="3892550"/>
          <p14:tracePt t="185398" x="819150" y="3898900"/>
          <p14:tracePt t="185404" x="825500" y="3898900"/>
          <p14:tracePt t="185414" x="838200" y="3905250"/>
          <p14:tracePt t="185431" x="844550" y="3911600"/>
          <p14:tracePt t="185732" x="831850" y="3911600"/>
          <p14:tracePt t="185744" x="825500" y="3911600"/>
          <p14:tracePt t="185774" x="819150" y="3911600"/>
          <p14:tracePt t="186274" x="819150" y="3917950"/>
          <p14:tracePt t="186290" x="819150" y="3924300"/>
          <p14:tracePt t="186298" x="812800" y="3924300"/>
          <p14:tracePt t="186372" x="812800" y="3930650"/>
          <p14:tracePt t="186395" x="812800" y="3937000"/>
          <p14:tracePt t="186403" x="812800" y="3943350"/>
          <p14:tracePt t="186412" x="812800" y="3949700"/>
          <p14:tracePt t="186422" x="812800" y="3956050"/>
          <p14:tracePt t="186744" x="812800" y="3962400"/>
          <p14:tracePt t="186782" x="819150" y="3968750"/>
          <p14:tracePt t="186790" x="825500" y="3968750"/>
          <p14:tracePt t="186958" x="825500" y="3975100"/>
          <p14:tracePt t="187786" x="831850" y="3975100"/>
          <p14:tracePt t="187798" x="838200" y="3975100"/>
          <p14:tracePt t="187806" x="838200" y="3968750"/>
          <p14:tracePt t="187876" x="838200" y="3962400"/>
          <p14:tracePt t="187905" x="844550" y="3962400"/>
          <p14:tracePt t="187910" x="844550" y="3956050"/>
          <p14:tracePt t="187918" x="844550" y="3949700"/>
          <p14:tracePt t="187930" x="850900" y="3943350"/>
          <p14:tracePt t="187947" x="850900" y="3937000"/>
          <p14:tracePt t="187963" x="857250" y="3917950"/>
          <p14:tracePt t="187965" x="863600" y="3905250"/>
          <p14:tracePt t="187980" x="869950" y="3892550"/>
          <p14:tracePt t="187996" x="895350" y="3829050"/>
          <p14:tracePt t="188013" x="914400" y="3797300"/>
          <p14:tracePt t="188030" x="939800" y="3771900"/>
          <p14:tracePt t="188046" x="958850" y="3746500"/>
          <p14:tracePt t="188063" x="977900" y="3727450"/>
          <p14:tracePt t="188080" x="1003300" y="3702050"/>
          <p14:tracePt t="188096" x="1035050" y="3670300"/>
          <p14:tracePt t="188113" x="1066800" y="3632200"/>
          <p14:tracePt t="188130" x="1085850" y="3606800"/>
          <p14:tracePt t="188146" x="1098550" y="3568700"/>
          <p14:tracePt t="188163" x="1104900" y="3536950"/>
          <p14:tracePt t="188180" x="1130300" y="3505200"/>
          <p14:tracePt t="188196" x="1149350" y="3479800"/>
          <p14:tracePt t="188213" x="1168400" y="3448050"/>
          <p14:tracePt t="188230" x="1181100" y="3435350"/>
          <p14:tracePt t="188278" x="1187450" y="3422650"/>
          <p14:tracePt t="188293" x="1193800" y="3416300"/>
          <p14:tracePt t="188302" x="1193800" y="3403600"/>
          <p14:tracePt t="188313" x="1200150" y="3397250"/>
          <p14:tracePt t="188330" x="1219200" y="3378200"/>
          <p14:tracePt t="188346" x="1244600" y="3365500"/>
          <p14:tracePt t="188363" x="1270000" y="3346450"/>
          <p14:tracePt t="188650" x="1276350" y="3340100"/>
          <p14:tracePt t="188724" x="1276350" y="3333750"/>
          <p14:tracePt t="188774" x="1282700" y="3327400"/>
          <p14:tracePt t="188786" x="1289050" y="3321050"/>
          <p14:tracePt t="188794" x="1289050" y="3314700"/>
          <p14:tracePt t="188800" x="1295400" y="3302000"/>
          <p14:tracePt t="188813" x="1301750" y="3302000"/>
          <p14:tracePt t="188830" x="1314450" y="3289300"/>
          <p14:tracePt t="188846" x="1320800" y="3276600"/>
          <p14:tracePt t="188863" x="1327150" y="3263900"/>
          <p14:tracePt t="188880" x="1327150" y="3251200"/>
          <p14:tracePt t="188896" x="1339850" y="3232150"/>
          <p14:tracePt t="188913" x="1346200" y="3225800"/>
          <p14:tracePt t="188930" x="1358900" y="3213100"/>
          <p14:tracePt t="188946" x="1377950" y="3194050"/>
          <p14:tracePt t="188963" x="1390650" y="3175000"/>
          <p14:tracePt t="188979" x="1397000" y="3155950"/>
          <p14:tracePt t="188996" x="1397000" y="3149600"/>
          <p14:tracePt t="189036" x="1397000" y="3143250"/>
          <p14:tracePt t="189048" x="1397000" y="3136900"/>
          <p14:tracePt t="189063" x="1397000" y="3111500"/>
          <p14:tracePt t="189079" x="1397000" y="3092450"/>
          <p14:tracePt t="189096" x="1397000" y="3086100"/>
          <p14:tracePt t="189113" x="1397000" y="3060700"/>
          <p14:tracePt t="189129" x="1397000" y="3041650"/>
          <p14:tracePt t="189146" x="1397000" y="3028950"/>
          <p14:tracePt t="189163" x="1397000" y="3022600"/>
          <p14:tracePt t="189179" x="1397000" y="3003550"/>
          <p14:tracePt t="189196" x="1390650" y="2984500"/>
          <p14:tracePt t="189213" x="1377950" y="2959100"/>
          <p14:tracePt t="189230" x="1365250" y="2927350"/>
          <p14:tracePt t="189246" x="1358900" y="2921000"/>
          <p14:tracePt t="189322" x="1352550" y="2921000"/>
          <p14:tracePt t="189332" x="1346200" y="2908300"/>
          <p14:tracePt t="189340" x="1346200" y="2901950"/>
          <p14:tracePt t="189364" x="1346200" y="2895600"/>
          <p14:tracePt t="189450" x="1346200" y="2889250"/>
          <p14:tracePt t="189476" x="1346200" y="2882900"/>
          <p14:tracePt t="189538" x="1346200" y="2876550"/>
          <p14:tracePt t="189546" x="1352550" y="2876550"/>
          <p14:tracePt t="189554" x="1352550" y="2870200"/>
          <p14:tracePt t="189562" x="1358900" y="2863850"/>
          <p14:tracePt t="189660" x="1365250" y="2857500"/>
          <p14:tracePt t="189668" x="1365250" y="2851150"/>
          <p14:tracePt t="189680" x="1371600" y="2851150"/>
          <p14:tracePt t="189688" x="1371600" y="2844800"/>
          <p14:tracePt t="189730" x="1377950" y="2838450"/>
          <p14:tracePt t="189742" x="1384300" y="2838450"/>
          <p14:tracePt t="189758" x="1390650" y="2838450"/>
          <p14:tracePt t="189766" x="1390650" y="2832100"/>
          <p14:tracePt t="189779" x="1397000" y="2832100"/>
          <p14:tracePt t="189828" x="1403350" y="2825750"/>
          <p14:tracePt t="189836" x="1403350" y="2819400"/>
          <p14:tracePt t="189846" x="1409700" y="2813050"/>
          <p14:tracePt t="189862" x="1435100" y="2800350"/>
          <p14:tracePt t="189879" x="1454150" y="2794000"/>
          <p14:tracePt t="189896" x="1460500" y="2794000"/>
          <p14:tracePt t="189976" x="1466850" y="2794000"/>
          <p14:tracePt t="189988" x="1466850" y="2787650"/>
          <p14:tracePt t="189996" x="1473200" y="2787650"/>
          <p14:tracePt t="190004" x="1479550" y="2787650"/>
          <p14:tracePt t="190012" x="1485900" y="2787650"/>
          <p14:tracePt t="190278" x="1492250" y="2781300"/>
          <p14:tracePt t="190378" x="1504950" y="2781300"/>
          <p14:tracePt t="190390" x="1517650" y="2781300"/>
          <p14:tracePt t="190406" x="1524000" y="2781300"/>
          <p14:tracePt t="190418" x="1530350" y="2781300"/>
          <p14:tracePt t="190429" x="1543050" y="2781300"/>
          <p14:tracePt t="190445" x="1562100" y="2781300"/>
          <p14:tracePt t="190462" x="1568450" y="2781300"/>
          <p14:tracePt t="190542" x="1574800" y="2781300"/>
          <p14:tracePt t="190562" x="1581150" y="2781300"/>
          <p14:tracePt t="190606" x="1587500" y="2781300"/>
          <p14:tracePt t="190616" x="1593850" y="2774950"/>
          <p14:tracePt t="190624" x="1600200" y="2774950"/>
          <p14:tracePt t="190640" x="1606550" y="2768600"/>
          <p14:tracePt t="190650" x="1606550" y="2762250"/>
          <p14:tracePt t="190662" x="1612900" y="2762250"/>
          <p14:tracePt t="190679" x="1619250" y="2755900"/>
          <p14:tracePt t="191082" x="1619250" y="2762250"/>
          <p14:tracePt t="191090" x="1619250" y="2768600"/>
          <p14:tracePt t="191300" x="1612900" y="2768600"/>
          <p14:tracePt t="191308" x="1600200" y="2768600"/>
          <p14:tracePt t="191317" x="1587500" y="2768600"/>
          <p14:tracePt t="191328" x="1574800" y="2768600"/>
          <p14:tracePt t="191345" x="1562100" y="2762250"/>
          <p14:tracePt t="191522" x="1574800" y="2768600"/>
          <p14:tracePt t="191600" x="1581150" y="2768600"/>
          <p14:tracePt t="191624" x="1581150" y="2774950"/>
          <p14:tracePt t="191632" x="1587500" y="2774950"/>
          <p14:tracePt t="191640" x="1593850" y="2781300"/>
          <p14:tracePt t="191758" x="1600200" y="2787650"/>
          <p14:tracePt t="191764" x="1606550" y="2787650"/>
          <p14:tracePt t="191780" x="1612900" y="2787650"/>
          <p14:tracePt t="191874" x="1619250" y="2787650"/>
          <p14:tracePt t="192136" x="1625600" y="2787650"/>
          <p14:tracePt t="192152" x="1638300" y="2787650"/>
          <p14:tracePt t="192160" x="1638300" y="2794000"/>
          <p14:tracePt t="192230" x="1638300" y="2800350"/>
          <p14:tracePt t="192242" x="1644650" y="2806700"/>
          <p14:tracePt t="192264" x="1644650" y="2813050"/>
          <p14:tracePt t="192292" x="1651000" y="2819400"/>
          <p14:tracePt t="192304" x="1651000" y="2825750"/>
          <p14:tracePt t="192312" x="1657350" y="2825750"/>
          <p14:tracePt t="192448" x="1663700" y="2825750"/>
          <p14:tracePt t="192460" x="1670050" y="2825750"/>
          <p14:tracePt t="192468" x="1676400" y="2832100"/>
          <p14:tracePt t="192478" x="1676400" y="2838450"/>
          <p14:tracePt t="192686" x="1676400" y="2844800"/>
          <p14:tracePt t="192706" x="1670050" y="2844800"/>
          <p14:tracePt t="192756" x="1663700" y="2844800"/>
          <p14:tracePt t="192768" x="1657350" y="2844800"/>
          <p14:tracePt t="192776" x="1651000" y="2844800"/>
          <p14:tracePt t="192785" x="1644650" y="2844800"/>
          <p14:tracePt t="192826" x="1638300" y="2844800"/>
          <p14:tracePt t="192834" x="1631950" y="2844800"/>
          <p14:tracePt t="192842" x="1625600" y="2844800"/>
          <p14:tracePt t="192854" x="1619250" y="2844800"/>
          <p14:tracePt t="192862" x="1612900" y="2844800"/>
          <p14:tracePt t="192878" x="1606550" y="2844800"/>
          <p14:tracePt t="192894" x="1593850" y="2844800"/>
          <p14:tracePt t="192911" x="1568450" y="2844800"/>
          <p14:tracePt t="192928" x="1562100" y="2844800"/>
          <p14:tracePt t="193042" x="1562100" y="2851150"/>
          <p14:tracePt t="193104" x="1562100" y="2857500"/>
          <p14:tracePt t="193182" x="1568450" y="2863850"/>
          <p14:tracePt t="193194" x="1574800" y="2863850"/>
          <p14:tracePt t="193202" x="1581150" y="2863850"/>
          <p14:tracePt t="193211" x="1581150" y="2870200"/>
          <p14:tracePt t="193227" x="1587500" y="2876550"/>
          <p14:tracePt t="193370" x="1600200" y="2882900"/>
          <p14:tracePt t="193608" x="1606550" y="2889250"/>
          <p14:tracePt t="193620" x="1612900" y="2895600"/>
          <p14:tracePt t="193628" x="1619250" y="2895600"/>
          <p14:tracePt t="194072" x="1625600" y="2901950"/>
          <p14:tracePt t="194084" x="1631950" y="2901950"/>
          <p14:tracePt t="194224" x="1625600" y="2908300"/>
          <p14:tracePt t="194233" x="1600200" y="2914650"/>
          <p14:tracePt t="194240" x="1581150" y="2914650"/>
          <p14:tracePt t="194248" x="1568450" y="2914650"/>
          <p14:tracePt t="194260" x="1555750" y="2914650"/>
          <p14:tracePt t="194277" x="1549400" y="2914650"/>
          <p14:tracePt t="194314" x="1549400" y="2921000"/>
          <p14:tracePt t="194346" x="1549400" y="2927350"/>
          <p14:tracePt t="194432" x="1543050" y="2927350"/>
          <p14:tracePt t="194440" x="1530350" y="2927350"/>
          <p14:tracePt t="194448" x="1517650" y="2921000"/>
          <p14:tracePt t="194460" x="1504950" y="2921000"/>
          <p14:tracePt t="194477" x="1485900" y="2914650"/>
          <p14:tracePt t="195638" x="1492250" y="2921000"/>
          <p14:tracePt t="195646" x="1504950" y="2927350"/>
          <p14:tracePt t="195654" x="1511300" y="2927350"/>
          <p14:tracePt t="196196" x="1511300" y="2921000"/>
          <p14:tracePt t="196208" x="1504950" y="2914650"/>
          <p14:tracePt t="196216" x="1498600" y="2908300"/>
          <p14:tracePt t="196314" x="1492250" y="2908300"/>
          <p14:tracePt t="196454" x="1492250" y="2901950"/>
          <p14:tracePt t="196466" x="1485900" y="2901950"/>
          <p14:tracePt t="196473" x="1473200" y="2901950"/>
          <p14:tracePt t="196482" x="1466850" y="2901950"/>
          <p14:tracePt t="196493" x="1466850" y="2895600"/>
          <p14:tracePt t="196556" x="1460500" y="2895600"/>
          <p14:tracePt t="196572" x="1454150" y="2889250"/>
          <p14:tracePt t="196580" x="1447800" y="2882900"/>
          <p14:tracePt t="197098" x="1454150" y="2882900"/>
          <p14:tracePt t="197106" x="1460500" y="2882900"/>
          <p14:tracePt t="197115" x="1473200" y="2882900"/>
          <p14:tracePt t="197126" x="1485900" y="2882900"/>
          <p14:tracePt t="197142" x="1492250" y="2882900"/>
          <p14:tracePt t="197180" x="1498600" y="2882900"/>
          <p14:tracePt t="197192" x="1504950" y="2882900"/>
          <p14:tracePt t="197548" x="1511300" y="2882900"/>
          <p14:tracePt t="197712" x="1517650" y="2882900"/>
          <p14:tracePt t="197724" x="1524000" y="2882900"/>
          <p14:tracePt t="197818" x="1530350" y="2882900"/>
          <p14:tracePt t="197856" x="1536700" y="2882900"/>
          <p14:tracePt t="197868" x="1543050" y="2882900"/>
          <p14:tracePt t="198763" x="1543050" y="2895600"/>
          <p14:tracePt t="198769" x="1543050" y="2908300"/>
          <p14:tracePt t="198778" x="1536700" y="2921000"/>
          <p14:tracePt t="198805" x="1536700" y="2927350"/>
          <p14:tracePt t="198839" x="1536700" y="2933700"/>
          <p14:tracePt t="198856" x="1536700" y="2946400"/>
          <p14:tracePt t="198864" x="1543050" y="2959100"/>
          <p14:tracePt t="198872" x="1543050" y="2971800"/>
          <p14:tracePt t="198880" x="1549400" y="2984500"/>
          <p14:tracePt t="198892" x="1555750" y="2997200"/>
          <p14:tracePt t="198908" x="1587500" y="3028950"/>
          <p14:tracePt t="198925" x="1612900" y="3054350"/>
          <p14:tracePt t="198942" x="1651000" y="3092450"/>
          <p14:tracePt t="198958" x="1657350" y="3117850"/>
          <p14:tracePt t="198975" x="1670050" y="3143250"/>
          <p14:tracePt t="198992" x="1701800" y="3181350"/>
          <p14:tracePt t="199008" x="1727200" y="3213100"/>
          <p14:tracePt t="199025" x="1746250" y="3244850"/>
          <p14:tracePt t="199042" x="1758950" y="3270250"/>
          <p14:tracePt t="199058" x="1758950" y="3295650"/>
          <p14:tracePt t="199075" x="1790700" y="3371850"/>
          <p14:tracePt t="199092" x="1822450" y="3435350"/>
          <p14:tracePt t="199108" x="1860550" y="3543300"/>
          <p14:tracePt t="199125" x="1892300" y="3663950"/>
          <p14:tracePt t="199142" x="1936750" y="3822700"/>
          <p14:tracePt t="199158" x="1974850" y="3956050"/>
          <p14:tracePt t="199175" x="2012950" y="4076700"/>
          <p14:tracePt t="199192" x="2057400" y="4229100"/>
          <p14:tracePt t="199208" x="2108200" y="4318000"/>
          <p14:tracePt t="199225" x="2184400" y="4425950"/>
          <p14:tracePt t="199242" x="2266950" y="4540250"/>
          <p14:tracePt t="199258" x="2336800" y="4641850"/>
          <p14:tracePt t="199275" x="2368550" y="4724400"/>
          <p14:tracePt t="199291" x="2400300" y="4813300"/>
          <p14:tracePt t="199308" x="2406650" y="4832350"/>
          <p14:tracePt t="199325" x="2413000" y="4857750"/>
          <p14:tracePt t="199341" x="2419350" y="4908550"/>
          <p14:tracePt t="199358" x="2419350" y="5003800"/>
          <p14:tracePt t="199375" x="2419350" y="5105400"/>
          <p14:tracePt t="199391" x="2419350" y="5207000"/>
          <p14:tracePt t="199408" x="2387600" y="5314950"/>
          <p14:tracePt t="199425" x="2374900" y="5378450"/>
          <p14:tracePt t="199441" x="2368550" y="5403850"/>
          <p14:tracePt t="199458" x="2381250" y="5461000"/>
          <p14:tracePt t="199475" x="2419350" y="5511800"/>
          <p14:tracePt t="199491" x="2489200" y="5568950"/>
          <p14:tracePt t="199508" x="2540000" y="5600700"/>
          <p14:tracePt t="199525" x="2571750" y="5632450"/>
          <p14:tracePt t="199541" x="2616200" y="5670550"/>
          <p14:tracePt t="199558" x="2647950" y="5689600"/>
          <p14:tracePt t="199575" x="2711450" y="5715000"/>
          <p14:tracePt t="199591" x="2857500" y="5765800"/>
          <p14:tracePt t="199608" x="3022600" y="5842000"/>
          <p14:tracePt t="199625" x="3181350" y="5905500"/>
          <p14:tracePt t="199641" x="3302000" y="5949950"/>
          <p14:tracePt t="199658" x="3403600" y="5988050"/>
          <p14:tracePt t="199675" x="3511550" y="6013450"/>
          <p14:tracePt t="199691" x="3670300" y="6051550"/>
          <p14:tracePt t="199708" x="3778250" y="6089650"/>
          <p14:tracePt t="199725" x="3854450" y="6121400"/>
          <p14:tracePt t="199741" x="3879850" y="6134100"/>
          <p14:tracePt t="199758" x="3905250" y="6140450"/>
          <p14:tracePt t="199775" x="3930650" y="6153150"/>
          <p14:tracePt t="199791" x="4019550" y="6172200"/>
          <p14:tracePt t="199808" x="4044950" y="6172200"/>
          <p14:tracePt t="199824" x="4070350" y="6172200"/>
          <p14:tracePt t="199841" x="4076700" y="6178550"/>
          <p14:tracePt t="199858" x="4089400" y="6178550"/>
          <p14:tracePt t="199874" x="4102100" y="6178550"/>
          <p14:tracePt t="199891" x="4108450" y="6178550"/>
          <p14:tracePt t="199980" x="4114800" y="6178550"/>
          <p14:tracePt t="200120" x="4121150" y="6178550"/>
          <p14:tracePt t="200132" x="4127500" y="6172200"/>
          <p14:tracePt t="200144" x="4127500" y="6165850"/>
          <p14:tracePt t="200156" x="4133850" y="6165850"/>
          <p14:tracePt t="200168" x="4133850" y="6159500"/>
          <p14:tracePt t="200176" x="4140200" y="6153150"/>
          <p14:tracePt t="200191" x="4165600" y="6140450"/>
          <p14:tracePt t="200208" x="4191000" y="6121400"/>
          <p14:tracePt t="200224" x="4222750" y="6102350"/>
          <p14:tracePt t="200241" x="4248150" y="6083300"/>
          <p14:tracePt t="200258" x="4273550" y="6064250"/>
          <p14:tracePt t="200274" x="4298950" y="6038850"/>
          <p14:tracePt t="200291" x="4356100" y="6007100"/>
          <p14:tracePt t="200308" x="4425950" y="5975350"/>
          <p14:tracePt t="200324" x="4508500" y="5956300"/>
          <p14:tracePt t="200341" x="4616450" y="5937250"/>
          <p14:tracePt t="200358" x="4699000" y="5924550"/>
          <p14:tracePt t="200374" x="4737100" y="5918200"/>
          <p14:tracePt t="200391" x="4762500" y="5911850"/>
          <p14:tracePt t="200408" x="4781550" y="5911850"/>
          <p14:tracePt t="200424" x="4832350" y="5892800"/>
          <p14:tracePt t="200441" x="4908550" y="5867400"/>
          <p14:tracePt t="200458" x="4933950" y="5848350"/>
          <p14:tracePt t="200474" x="4959350" y="5835650"/>
          <p14:tracePt t="200491" x="4978400" y="5829300"/>
          <p14:tracePt t="200507" x="4984750" y="5822950"/>
          <p14:tracePt t="200524" x="5003800" y="5822950"/>
          <p14:tracePt t="200541" x="5016500" y="5822950"/>
          <p14:tracePt t="200558" x="5035550" y="5822950"/>
          <p14:tracePt t="200574" x="5048250" y="5816600"/>
          <p14:tracePt t="200591" x="5073650" y="5816600"/>
          <p14:tracePt t="200607" x="5086350" y="5816600"/>
          <p14:tracePt t="200624" x="5092700" y="5816600"/>
          <p14:tracePt t="200641" x="5118100" y="5816600"/>
          <p14:tracePt t="200658" x="5130800" y="5816600"/>
          <p14:tracePt t="200674" x="5137150" y="5816600"/>
          <p14:tracePt t="200812" x="5137150" y="5822950"/>
          <p14:tracePt t="200828" x="5130800" y="5822950"/>
          <p14:tracePt t="200834" x="5124450" y="5822950"/>
          <p14:tracePt t="200848" x="5118100" y="5822950"/>
          <p14:tracePt t="201078" x="5124450" y="5822950"/>
          <p14:tracePt t="201088" x="5130800" y="5822950"/>
          <p14:tracePt t="201097" x="5137150" y="5829300"/>
          <p14:tracePt t="201107" x="5143500" y="5835650"/>
          <p14:tracePt t="201124" x="5156200" y="5835650"/>
          <p14:tracePt t="201166" x="5162550" y="5842000"/>
          <p14:tracePt t="201182" x="5168900" y="5848350"/>
          <p14:tracePt t="201190" x="5175250" y="5848350"/>
          <p14:tracePt t="201207" x="5181600" y="5848350"/>
          <p14:tracePt t="201224" x="5181600" y="5854700"/>
          <p14:tracePt t="201241" x="5194300" y="5861050"/>
          <p14:tracePt t="201257" x="5207000" y="5861050"/>
          <p14:tracePt t="201274" x="5219700" y="5867400"/>
          <p14:tracePt t="201291" x="5226050" y="5867400"/>
          <p14:tracePt t="201307" x="5232400" y="5867400"/>
          <p14:tracePt t="202210" x="5226050" y="5867400"/>
          <p14:tracePt t="202218" x="5219700" y="5867400"/>
          <p14:tracePt t="202226" x="5213350" y="5854700"/>
          <p14:tracePt t="202240" x="5194300" y="5842000"/>
          <p14:tracePt t="202257" x="5168900" y="5822950"/>
          <p14:tracePt t="202273" x="5130800" y="5791200"/>
          <p14:tracePt t="202290" x="5105400" y="5765800"/>
          <p14:tracePt t="202307" x="5080000" y="5740400"/>
          <p14:tracePt t="202323" x="5060950" y="5727700"/>
          <p14:tracePt t="202340" x="5035550" y="5715000"/>
          <p14:tracePt t="202357" x="4991100" y="5683250"/>
          <p14:tracePt t="202373" x="4775200" y="5626100"/>
          <p14:tracePt t="202390" x="4546600" y="5588000"/>
          <p14:tracePt t="202407" x="4362450" y="5543550"/>
          <p14:tracePt t="202423" x="4298950" y="5524500"/>
          <p14:tracePt t="202440" x="4273550" y="5505450"/>
          <p14:tracePt t="202457" x="4260850" y="5492750"/>
          <p14:tracePt t="202473" x="4241800" y="5480050"/>
          <p14:tracePt t="202490" x="4203700" y="5448300"/>
          <p14:tracePt t="202507" x="4171950" y="5429250"/>
          <p14:tracePt t="202524" x="4152900" y="5422900"/>
          <p14:tracePt t="202760" x="4159250" y="5422900"/>
          <p14:tracePt t="202768" x="4171950" y="5422900"/>
          <p14:tracePt t="202776" x="4184650" y="5429250"/>
          <p14:tracePt t="202790" x="4197350" y="5448300"/>
          <p14:tracePt t="202807" x="4235450" y="5486400"/>
          <p14:tracePt t="202823" x="4267200" y="5511800"/>
          <p14:tracePt t="202840" x="4292600" y="5549900"/>
          <p14:tracePt t="202856" x="4311650" y="5568950"/>
          <p14:tracePt t="202873" x="4311650" y="5581650"/>
          <p14:tracePt t="202928" x="4305300" y="5581650"/>
          <p14:tracePt t="202936" x="4292600" y="5581650"/>
          <p14:tracePt t="202944" x="4279900" y="5568950"/>
          <p14:tracePt t="202956" x="4267200" y="5556250"/>
          <p14:tracePt t="202973" x="4229100" y="5524500"/>
          <p14:tracePt t="202990" x="4203700" y="5505450"/>
          <p14:tracePt t="203006" x="4197350" y="5499100"/>
          <p14:tracePt t="203023" x="4191000" y="5492750"/>
          <p14:tracePt t="203072" x="4191000" y="5486400"/>
          <p14:tracePt t="203096" x="4178300" y="5480050"/>
          <p14:tracePt t="203104" x="4178300" y="5473700"/>
          <p14:tracePt t="203112" x="4171950" y="5473700"/>
          <p14:tracePt t="203123" x="4159250" y="5467350"/>
          <p14:tracePt t="203140" x="4140200" y="5448300"/>
          <p14:tracePt t="203156" x="4114800" y="5422900"/>
          <p14:tracePt t="203173" x="4089400" y="5391150"/>
          <p14:tracePt t="203190" x="4051300" y="5365750"/>
          <p14:tracePt t="203206" x="4032250" y="5353050"/>
          <p14:tracePt t="203240" x="4025900" y="5353050"/>
          <p14:tracePt t="203256" x="4019550" y="5340350"/>
          <p14:tracePt t="203273" x="3994150" y="5334000"/>
          <p14:tracePt t="203290" x="3924300" y="5302250"/>
          <p14:tracePt t="203306" x="3683000" y="5219700"/>
          <p14:tracePt t="203323" x="3549650" y="5162550"/>
          <p14:tracePt t="203340" x="3225800" y="5035550"/>
          <p14:tracePt t="203356" x="3111500" y="4978400"/>
          <p14:tracePt t="203373" x="3009900" y="4914900"/>
          <p14:tracePt t="203390" x="2895600" y="4813300"/>
          <p14:tracePt t="203406" x="2743200" y="4711700"/>
          <p14:tracePt t="203423" x="2438400" y="4533900"/>
          <p14:tracePt t="203439" x="2032000" y="4362450"/>
          <p14:tracePt t="203456" x="1847850" y="4298950"/>
          <p14:tracePt t="203473" x="1822450" y="4286250"/>
          <p14:tracePt t="203536" x="1816100" y="4286250"/>
          <p14:tracePt t="203544" x="1771650" y="4273550"/>
          <p14:tracePt t="203552" x="1708150" y="4254500"/>
          <p14:tracePt t="203560" x="1651000" y="4235450"/>
          <p14:tracePt t="203573" x="1625600" y="4229100"/>
          <p14:tracePt t="203590" x="1612900" y="4216400"/>
          <p14:tracePt t="203626" x="1606550" y="4216400"/>
          <p14:tracePt t="203639" x="1600200" y="4216400"/>
          <p14:tracePt t="203656" x="1581150" y="4210050"/>
          <p14:tracePt t="203673" x="1555750" y="4203700"/>
          <p14:tracePt t="203689" x="1543050" y="4203700"/>
          <p14:tracePt t="203706" x="1524000" y="4203700"/>
          <p14:tracePt t="203723" x="1511300" y="4203700"/>
          <p14:tracePt t="203739" x="1498600" y="4203700"/>
          <p14:tracePt t="203756" x="1466850" y="4203700"/>
          <p14:tracePt t="203773" x="1441450" y="4203700"/>
          <p14:tracePt t="203789" x="1416050" y="4203700"/>
          <p14:tracePt t="203806" x="1403350" y="4203700"/>
          <p14:tracePt t="203896" x="1397000" y="4203700"/>
          <p14:tracePt t="203905" x="1377950" y="4210050"/>
          <p14:tracePt t="203912" x="1365250" y="4216400"/>
          <p14:tracePt t="203923" x="1352550" y="4216400"/>
          <p14:tracePt t="203939" x="1327150" y="4229100"/>
          <p14:tracePt t="203956" x="1308100" y="4235450"/>
          <p14:tracePt t="203957" x="1301750" y="4235450"/>
          <p14:tracePt t="203973" x="1295400" y="4235450"/>
          <p14:tracePt t="204044" x="1289050" y="4235450"/>
          <p14:tracePt t="204068" x="1289050" y="4241800"/>
          <p14:tracePt t="204076" x="1282700" y="4241800"/>
          <p14:tracePt t="204170" x="1276350" y="4241800"/>
          <p14:tracePt t="204178" x="1257300" y="4254500"/>
          <p14:tracePt t="204184" x="1219200" y="4273550"/>
          <p14:tracePt t="204192" x="1174750" y="4292600"/>
          <p14:tracePt t="204206" x="1117600" y="4311650"/>
          <p14:tracePt t="204223" x="1009650" y="4343400"/>
          <p14:tracePt t="204239" x="958850" y="4375150"/>
          <p14:tracePt t="204256" x="901700" y="4400550"/>
          <p14:tracePt t="204272" x="876300" y="4413250"/>
          <p14:tracePt t="204289" x="844550" y="4413250"/>
          <p14:tracePt t="204306" x="793750" y="4413250"/>
          <p14:tracePt t="204322" x="742950" y="4419600"/>
          <p14:tracePt t="204339" x="692150" y="4432300"/>
          <p14:tracePt t="204356" x="685800" y="4432300"/>
          <p14:tracePt t="204832" x="685800" y="4425950"/>
          <p14:tracePt t="204840" x="692150" y="4425950"/>
          <p14:tracePt t="204848" x="698500" y="4419600"/>
          <p14:tracePt t="204856" x="704850" y="4413250"/>
          <p14:tracePt t="204872" x="711200" y="4400550"/>
          <p14:tracePt t="204889" x="717550" y="4400550"/>
          <p14:tracePt t="205102" x="723900" y="4400550"/>
          <p14:tracePt t="205118" x="730250" y="4394200"/>
          <p14:tracePt t="205127" x="736600" y="4387850"/>
          <p14:tracePt t="205270" x="742950" y="4381500"/>
          <p14:tracePt t="206867" x="749300" y="4375150"/>
          <p14:tracePt t="206878" x="749300" y="4368800"/>
          <p14:tracePt t="206886" x="755650" y="4356100"/>
          <p14:tracePt t="206895" x="774700" y="4343400"/>
          <p14:tracePt t="206905" x="781050" y="4330700"/>
          <p14:tracePt t="206921" x="806450" y="4305300"/>
          <p14:tracePt t="206938" x="819150" y="4292600"/>
          <p14:tracePt t="206955" x="825500" y="4292600"/>
          <p14:tracePt t="206971" x="831850" y="4286250"/>
          <p14:tracePt t="206988" x="850900" y="4286250"/>
          <p14:tracePt t="207005" x="869950" y="4286250"/>
          <p14:tracePt t="207021" x="882650" y="4279900"/>
          <p14:tracePt t="207038" x="908050" y="4273550"/>
          <p14:tracePt t="207055" x="927100" y="4273550"/>
          <p14:tracePt t="207071" x="946150" y="4267200"/>
          <p14:tracePt t="207088" x="952500" y="4267200"/>
          <p14:tracePt t="207105" x="958850" y="4267200"/>
          <p14:tracePt t="207121" x="958850" y="4260850"/>
          <p14:tracePt t="207197" x="965200" y="4254500"/>
          <p14:tracePt t="207214" x="971550" y="4248150"/>
          <p14:tracePt t="207222" x="984250" y="4241800"/>
          <p14:tracePt t="207232" x="996950" y="4235450"/>
          <p14:tracePt t="207238" x="1009650" y="4222750"/>
          <p14:tracePt t="207254" x="1035050" y="4197350"/>
          <p14:tracePt t="207271" x="1054100" y="4184650"/>
          <p14:tracePt t="207288" x="1060450" y="4178300"/>
          <p14:tracePt t="207348" x="1066800" y="4171950"/>
          <p14:tracePt t="207360" x="1073150" y="4165600"/>
          <p14:tracePt t="207366" x="1079500" y="4159250"/>
          <p14:tracePt t="207374" x="1092200" y="4159250"/>
          <p14:tracePt t="207390" x="1098550" y="4159250"/>
          <p14:tracePt t="207404" x="1104900" y="4152900"/>
          <p14:tracePt t="207421" x="1117600" y="4152900"/>
          <p14:tracePt t="207438" x="1123950" y="4146550"/>
          <p14:tracePt t="207454" x="1130300" y="4146550"/>
          <p14:tracePt t="207562" x="1136650" y="4146550"/>
          <p14:tracePt t="208209" x="1136650" y="4140200"/>
          <p14:tracePt t="208217" x="1130300" y="4140200"/>
          <p14:tracePt t="208467" x="1130300" y="4133850"/>
          <p14:tracePt t="208479" x="1130300" y="4127500"/>
          <p14:tracePt t="208495" x="1123950" y="4127500"/>
          <p14:tracePt t="208640" x="1123950" y="4121150"/>
          <p14:tracePt t="208668" x="1130300" y="4121150"/>
          <p14:tracePt t="208721" x="1136650" y="4121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123A8E85-660C-427E-864A-82B57F404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5975" y="2636838"/>
            <a:ext cx="7859713" cy="18716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/>
              <a:t>SÍMBOLOS  PADRÕES  DOS  DIAGRAMAS  DOS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400" b="1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400" b="1"/>
              <a:t>SISTEMAS  DE  CONTROLE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4E6A12D-A581-4B4E-9931-9D0C5FD92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4"/>
    </mc:Choice>
    <mc:Fallback xmlns="">
      <p:transition spd="slow" advTm="2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6" x="1136650" y="4114800"/>
          <p14:tracePt t="713" x="1136650" y="4108450"/>
          <p14:tracePt t="719" x="1136650" y="4095750"/>
          <p14:tracePt t="729" x="1136650" y="4089400"/>
          <p14:tracePt t="746" x="1143000" y="4076700"/>
          <p14:tracePt t="763" x="1155700" y="4064000"/>
          <p14:tracePt t="779" x="1162050" y="4044950"/>
          <p14:tracePt t="796" x="1162050" y="4038600"/>
          <p14:tracePt t="812" x="1162050" y="4025900"/>
          <p14:tracePt t="829" x="1162050" y="4019550"/>
          <p14:tracePt t="865" x="1168400" y="4013200"/>
          <p14:tracePt t="879" x="1174750" y="4013200"/>
          <p14:tracePt t="904" x="1174750" y="4006850"/>
          <p14:tracePt t="912" x="1181100" y="4006850"/>
          <p14:tracePt t="957" x="1187450" y="4006850"/>
          <p14:tracePt t="985" x="1193800" y="4006850"/>
          <p14:tracePt t="1006" x="1200150" y="4006850"/>
          <p14:tracePt t="1013" x="1206500" y="4006850"/>
          <p14:tracePt t="1021" x="1212850" y="4006850"/>
          <p14:tracePt t="1055" x="1212850" y="4013200"/>
          <p14:tracePt t="1071" x="1212850" y="4019550"/>
          <p14:tracePt t="1081" x="1212850" y="4025900"/>
          <p14:tracePt t="1087" x="1200150" y="4032250"/>
          <p14:tracePt t="1096" x="1193800" y="4038600"/>
          <p14:tracePt t="1113" x="1174750" y="4057650"/>
          <p14:tracePt t="1129" x="1168400" y="4057650"/>
          <p14:tracePt t="1207" x="1168400" y="4064000"/>
          <p14:tracePt t="4465" x="1174750" y="4057650"/>
          <p14:tracePt t="4567" x="1181100" y="4051300"/>
          <p14:tracePt t="4575" x="1181100" y="4044950"/>
          <p14:tracePt t="4645" x="1181100" y="4038600"/>
          <p14:tracePt t="4691" x="1187450" y="4032250"/>
          <p14:tracePt t="4715" x="1187450" y="4025900"/>
          <p14:tracePt t="4758" x="1187450" y="4019550"/>
          <p14:tracePt t="4774" x="1187450" y="4013200"/>
          <p14:tracePt t="4783" x="1181100" y="4006850"/>
          <p14:tracePt t="4790" x="1181100" y="4000500"/>
          <p14:tracePt t="4855" x="1174750" y="3994150"/>
          <p14:tracePt t="4864" x="1168400" y="3994150"/>
          <p14:tracePt t="4871" x="1155700" y="3981450"/>
          <p14:tracePt t="4880" x="1143000" y="3968750"/>
          <p14:tracePt t="4894" x="1143000" y="3962400"/>
          <p14:tracePt t="4911" x="1136650" y="3956050"/>
          <p14:tracePt t="4993" x="1136650" y="3949700"/>
          <p14:tracePt t="5003" x="1130300" y="3943350"/>
          <p14:tracePt t="5011" x="1123950" y="3937000"/>
          <p14:tracePt t="5157" x="1123950" y="3930650"/>
          <p14:tracePt t="5175" x="1123950" y="3924300"/>
          <p14:tracePt t="5297" x="1130300" y="3924300"/>
          <p14:tracePt t="5310" x="1130300" y="3917950"/>
          <p14:tracePt t="5383" x="1130300" y="3911600"/>
          <p14:tracePt t="6051" x="1136650" y="3905250"/>
          <p14:tracePt t="6059" x="1136650" y="3898900"/>
          <p14:tracePt t="6101" x="1143000" y="3892550"/>
          <p14:tracePt t="6118" x="1149350" y="3892550"/>
          <p14:tracePt t="6141" x="1155700" y="3892550"/>
          <p14:tracePt t="6150" x="1162050" y="3886200"/>
          <p14:tracePt t="8307" x="1162050" y="3879850"/>
          <p14:tracePt t="8319" x="1162050" y="3873500"/>
          <p14:tracePt t="8327" x="1149350" y="3873500"/>
          <p14:tracePt t="8337" x="1143000" y="3867150"/>
          <p14:tracePt t="8343" x="1143000" y="3860800"/>
          <p14:tracePt t="8359" x="1136650" y="3860800"/>
          <p14:tracePt t="8376" x="1136650" y="3854450"/>
          <p14:tracePt t="8922" x="1136650" y="3848100"/>
          <p14:tracePt t="8930" x="1143000" y="3848100"/>
          <p14:tracePt t="8938" x="1143000" y="3841750"/>
          <p14:tracePt t="8964" x="1143000" y="3835400"/>
          <p14:tracePt t="9042" x="1149350" y="3835400"/>
          <p14:tracePt t="9054" x="1149350" y="3829050"/>
          <p14:tracePt t="9062" x="1155700" y="3822700"/>
          <p14:tracePt t="9229" x="1162050" y="3822700"/>
          <p14:tracePt t="9249" x="1168400" y="3822700"/>
          <p14:tracePt t="9257" x="1174750" y="3822700"/>
          <p14:tracePt t="9265" x="1181100" y="3816350"/>
          <p14:tracePt t="9275" x="1187450" y="3816350"/>
          <p14:tracePt t="9292" x="1200150" y="3816350"/>
          <p14:tracePt t="9426" x="1206500" y="3816350"/>
          <p14:tracePt t="10163" x="1200150" y="3810000"/>
          <p14:tracePt t="10291" x="1200150" y="3803650"/>
          <p14:tracePt t="10367" x="1193800" y="3803650"/>
          <p14:tracePt t="10389" x="1187450" y="3797300"/>
          <p14:tracePt t="10409" x="1187450" y="3790950"/>
          <p14:tracePt t="11077" x="1187450" y="3784600"/>
          <p14:tracePt t="11202" x="1187450" y="3778250"/>
          <p14:tracePt t="11209" x="1187450" y="3771900"/>
          <p14:tracePt t="11217" x="1187450" y="3765550"/>
          <p14:tracePt t="11230" x="1187450" y="3759200"/>
          <p14:tracePt t="11241" x="1187450" y="3752850"/>
          <p14:tracePt t="11258" x="1187450" y="3746500"/>
          <p14:tracePt t="11530" x="1187450" y="3740150"/>
          <p14:tracePt t="11541" x="1187450" y="3733800"/>
          <p14:tracePt t="11566" x="1187450" y="3727450"/>
          <p14:tracePt t="11742" x="1193800" y="3721100"/>
          <p14:tracePt t="11758" x="1200150" y="3714750"/>
          <p14:tracePt t="11768" x="1200150" y="3708400"/>
          <p14:tracePt t="11794" x="1206500" y="3708400"/>
          <p14:tracePt t="11914" x="1206500" y="3702050"/>
          <p14:tracePt t="12100" x="1212850" y="3695700"/>
          <p14:tracePt t="12113" x="1219200" y="3695700"/>
          <p14:tracePt t="12152" x="1225550" y="3689350"/>
          <p14:tracePt t="12164" x="1231900" y="3689350"/>
          <p14:tracePt t="12174" x="1238250" y="3689350"/>
          <p14:tracePt t="12182" x="1244600" y="3689350"/>
          <p14:tracePt t="12191" x="1257300" y="3683000"/>
          <p14:tracePt t="12208" x="1276350" y="3683000"/>
          <p14:tracePt t="12224" x="1289050" y="3676650"/>
          <p14:tracePt t="12241" x="1314450" y="3676650"/>
          <p14:tracePt t="12257" x="1320800" y="3670300"/>
          <p14:tracePt t="12324" x="1327150" y="3670300"/>
          <p14:tracePt t="12335" x="1333500" y="3663950"/>
          <p14:tracePt t="12553" x="1339850" y="3663950"/>
          <p14:tracePt t="12756" x="1346200" y="3663950"/>
          <p14:tracePt t="12819" x="1352550" y="3663950"/>
          <p14:tracePt t="12955" x="1352550" y="3657600"/>
          <p14:tracePt t="13083" x="1365250" y="3651250"/>
          <p14:tracePt t="13096" x="1371600" y="3651250"/>
          <p14:tracePt t="13103" x="1377950" y="3651250"/>
          <p14:tracePt t="13119" x="1384300" y="3651250"/>
          <p14:tracePt t="13131" x="1384300" y="3644900"/>
          <p14:tracePt t="13325" x="1390650" y="3644900"/>
          <p14:tracePt t="13349" x="1397000" y="3644900"/>
          <p14:tracePt t="13377" x="1403350" y="3644900"/>
          <p14:tracePt t="13713" x="1409700" y="3638550"/>
          <p14:tracePt t="13780" x="1416050" y="3632200"/>
          <p14:tracePt t="13791" x="1422400" y="3625850"/>
          <p14:tracePt t="13799" x="1428750" y="3625850"/>
          <p14:tracePt t="13811" x="1428750" y="3619500"/>
          <p14:tracePt t="13823" x="1435100" y="3613150"/>
          <p14:tracePt t="13840" x="1441450" y="3606800"/>
          <p14:tracePt t="13881" x="1447800" y="3606800"/>
          <p14:tracePt t="13894" x="1454150" y="3600450"/>
          <p14:tracePt t="13907" x="1460500" y="3594100"/>
          <p14:tracePt t="13923" x="1473200" y="3587750"/>
          <p14:tracePt t="13940" x="1485900" y="3587750"/>
          <p14:tracePt t="13957" x="1492250" y="3581400"/>
          <p14:tracePt t="13990" x="1498600" y="3581400"/>
          <p14:tracePt t="14007" x="1504950" y="3575050"/>
          <p14:tracePt t="14023" x="1511300" y="3575050"/>
          <p14:tracePt t="14040" x="1524000" y="3575050"/>
          <p14:tracePt t="14057" x="1524000" y="3568700"/>
          <p14:tracePt t="14663" x="1530350" y="3562350"/>
          <p14:tracePt t="14679" x="1543050" y="3556000"/>
          <p14:tracePt t="14686" x="1555750" y="3556000"/>
          <p14:tracePt t="14695" x="1562100" y="3549650"/>
          <p14:tracePt t="14706" x="1568450" y="3549650"/>
          <p14:tracePt t="14723" x="1593850" y="3549650"/>
          <p14:tracePt t="14739" x="1619250" y="3549650"/>
          <p14:tracePt t="14756" x="1625600" y="3549650"/>
          <p14:tracePt t="14773" x="1631950" y="3543300"/>
          <p14:tracePt t="14789" x="1644650" y="3536950"/>
          <p14:tracePt t="14809" x="1651000" y="3536950"/>
          <p14:tracePt t="14823" x="1651000" y="3530600"/>
          <p14:tracePt t="14839" x="1663700" y="3530600"/>
          <p14:tracePt t="14856" x="1663700" y="3524250"/>
          <p14:tracePt t="14873" x="1670050" y="3524250"/>
          <p14:tracePt t="14907" x="1676400" y="3524250"/>
          <p14:tracePt t="14919" x="1682750" y="3524250"/>
          <p14:tracePt t="14927" x="1689100" y="3524250"/>
          <p14:tracePt t="14939" x="1701800" y="3524250"/>
          <p14:tracePt t="14956" x="1708150" y="3524250"/>
          <p14:tracePt t="14973" x="1714500" y="3524250"/>
          <p14:tracePt t="15009" x="1720850" y="3524250"/>
          <p14:tracePt t="15033" x="1727200" y="3524250"/>
          <p14:tracePt t="15045" x="1733550" y="3524250"/>
          <p14:tracePt t="15051" x="1739900" y="3524250"/>
          <p14:tracePt t="15060" x="1746250" y="3524250"/>
          <p14:tracePt t="15300" x="1752600" y="3524250"/>
          <p14:tracePt t="15312" x="1758950" y="3524250"/>
          <p14:tracePt t="15319" x="1771650" y="3524250"/>
          <p14:tracePt t="15327" x="1784350" y="3517900"/>
          <p14:tracePt t="15339" x="1797050" y="3517900"/>
          <p14:tracePt t="15357" x="1828800" y="3505200"/>
          <p14:tracePt t="15373" x="1835150" y="3505200"/>
          <p14:tracePt t="15389" x="1854200" y="3498850"/>
          <p14:tracePt t="15406" x="1873250" y="3492500"/>
          <p14:tracePt t="15423" x="1879600" y="3486150"/>
          <p14:tracePt t="15439" x="1905000" y="3479800"/>
          <p14:tracePt t="15456" x="1930400" y="3479800"/>
          <p14:tracePt t="15473" x="1955800" y="3473450"/>
          <p14:tracePt t="15489" x="1962150" y="3473450"/>
          <p14:tracePt t="15506" x="1968500" y="3473450"/>
          <p14:tracePt t="15523" x="1974850" y="3473450"/>
          <p14:tracePt t="15539" x="1987550" y="3467100"/>
          <p14:tracePt t="15556" x="2000250" y="3467100"/>
          <p14:tracePt t="15649" x="2006600" y="3467100"/>
          <p14:tracePt t="15661" x="2012950" y="3460750"/>
          <p14:tracePt t="15677" x="2025650" y="3454400"/>
          <p14:tracePt t="15685" x="2038350" y="3454400"/>
          <p14:tracePt t="15693" x="2044700" y="3454400"/>
          <p14:tracePt t="15706" x="2051050" y="3454400"/>
          <p14:tracePt t="15751" x="2051050" y="3448050"/>
          <p14:tracePt t="15801" x="2057400" y="3448050"/>
          <p14:tracePt t="15813" x="2063750" y="3441700"/>
          <p14:tracePt t="15865" x="2070100" y="3441700"/>
          <p14:tracePt t="15883" x="2076450" y="3441700"/>
          <p14:tracePt t="15891" x="2082800" y="3441700"/>
          <p14:tracePt t="15899" x="2089150" y="3441700"/>
          <p14:tracePt t="15911" x="2095500" y="3441700"/>
          <p14:tracePt t="16125" x="2089150" y="3441700"/>
          <p14:tracePt t="16190" x="2082800" y="3448050"/>
          <p14:tracePt t="16404" x="2076450" y="3454400"/>
          <p14:tracePt t="19874" x="2076450" y="3460750"/>
          <p14:tracePt t="19961" x="2076450" y="3467100"/>
          <p14:tracePt t="19995" x="2082800" y="3467100"/>
          <p14:tracePt t="20004" x="2089150" y="3467100"/>
          <p14:tracePt t="20011" x="2089150" y="3473450"/>
          <p14:tracePt t="20021" x="2095500" y="3473450"/>
          <p14:tracePt t="20037" x="2101850" y="3473450"/>
          <p14:tracePt t="20161" x="2108200" y="3473450"/>
          <p14:tracePt t="20176" x="2114550" y="3473450"/>
          <p14:tracePt t="20183" x="2120900" y="3473450"/>
          <p14:tracePt t="21269" x="2120900" y="3467100"/>
          <p14:tracePt t="21987" x="2114550" y="3467100"/>
          <p14:tracePt t="22008" x="2108200" y="3467100"/>
          <p14:tracePt t="22069" x="2108200" y="3473450"/>
          <p14:tracePt t="22389" x="2114550" y="3473450"/>
          <p14:tracePt t="22438" x="2120900" y="3473450"/>
          <p14:tracePt t="22449" x="2127250" y="3473450"/>
          <p14:tracePt t="22458" x="2133600" y="3473450"/>
          <p14:tracePt t="22469" x="2146300" y="3473450"/>
          <p14:tracePt t="22486" x="2159000" y="3479800"/>
          <p14:tracePt t="22503" x="2178050" y="3486150"/>
          <p14:tracePt t="22519" x="2184400" y="3492500"/>
          <p14:tracePt t="22569" x="2190750" y="3492500"/>
          <p14:tracePt t="22581" x="2197100" y="3498850"/>
          <p14:tracePt t="22590" x="2203450" y="3505200"/>
          <p14:tracePt t="22603" x="2209800" y="3505200"/>
          <p14:tracePt t="22619" x="2228850" y="3524250"/>
          <p14:tracePt t="22636" x="2241550" y="3556000"/>
          <p14:tracePt t="22653" x="2260600" y="3575050"/>
          <p14:tracePt t="22669" x="2273300" y="3594100"/>
          <p14:tracePt t="22686" x="2286000" y="3600450"/>
          <p14:tracePt t="22703" x="2298700" y="3619500"/>
          <p14:tracePt t="22719" x="2298700" y="3632200"/>
          <p14:tracePt t="22736" x="2305050" y="3638550"/>
          <p14:tracePt t="22753" x="2311400" y="3644900"/>
          <p14:tracePt t="22769" x="2324100" y="3676650"/>
          <p14:tracePt t="22786" x="2330450" y="3702050"/>
          <p14:tracePt t="22803" x="2343150" y="3721100"/>
          <p14:tracePt t="22819" x="2355850" y="3733800"/>
          <p14:tracePt t="22836" x="2374900" y="3765550"/>
          <p14:tracePt t="22853" x="2393950" y="3790950"/>
          <p14:tracePt t="22869" x="2413000" y="3810000"/>
          <p14:tracePt t="22886" x="2432050" y="3841750"/>
          <p14:tracePt t="22902" x="2444750" y="3848100"/>
          <p14:tracePt t="22919" x="2444750" y="3860800"/>
          <p14:tracePt t="22936" x="2451100" y="3867150"/>
          <p14:tracePt t="22952" x="2457450" y="3873500"/>
          <p14:tracePt t="22969" x="2463800" y="3879850"/>
          <p14:tracePt t="22986" x="2470150" y="3879850"/>
          <p14:tracePt t="23003" x="2476500" y="3886200"/>
          <p14:tracePt t="23019" x="2495550" y="3911600"/>
          <p14:tracePt t="23036" x="2508250" y="3917950"/>
          <p14:tracePt t="23069" x="2520950" y="3924300"/>
          <p14:tracePt t="23086" x="2527300" y="3930650"/>
          <p14:tracePt t="23102" x="2546350" y="3937000"/>
          <p14:tracePt t="23171" x="2552700" y="3943350"/>
          <p14:tracePt t="23187" x="2559050" y="3943350"/>
          <p14:tracePt t="23195" x="2565400" y="3949700"/>
          <p14:tracePt t="23721" x="2559050" y="3943350"/>
          <p14:tracePt t="23733" x="2559050" y="3937000"/>
          <p14:tracePt t="23769" x="2552700" y="3937000"/>
          <p14:tracePt t="23784" x="2546350" y="3937000"/>
          <p14:tracePt t="23795" x="2546350" y="3930650"/>
          <p14:tracePt t="23815" x="2540000" y="3930650"/>
          <p14:tracePt t="23827" x="2540000" y="3924300"/>
          <p14:tracePt t="23847" x="2540000" y="3917950"/>
          <p14:tracePt t="23855" x="2533650" y="3911600"/>
          <p14:tracePt t="23869" x="2520950" y="3905250"/>
          <p14:tracePt t="23885" x="2514600" y="3898900"/>
          <p14:tracePt t="23902" x="2508250" y="3892550"/>
          <p14:tracePt t="23919" x="2482850" y="3873500"/>
          <p14:tracePt t="23935" x="2457450" y="3854450"/>
          <p14:tracePt t="23952" x="2419350" y="3822700"/>
          <p14:tracePt t="23969" x="2393950" y="3803650"/>
          <p14:tracePt t="23985" x="2362200" y="3778250"/>
          <p14:tracePt t="24002" x="2336800" y="3765550"/>
          <p14:tracePt t="24019" x="2311400" y="3740150"/>
          <p14:tracePt t="24035" x="2286000" y="3721100"/>
          <p14:tracePt t="24052" x="2260600" y="3689350"/>
          <p14:tracePt t="24069" x="2222500" y="3657600"/>
          <p14:tracePt t="24085" x="2209800" y="3644900"/>
          <p14:tracePt t="24102" x="2184400" y="3625850"/>
          <p14:tracePt t="24119" x="2159000" y="3606800"/>
          <p14:tracePt t="24135" x="2133600" y="3587750"/>
          <p14:tracePt t="24152" x="2108200" y="3568700"/>
          <p14:tracePt t="24169" x="2082800" y="3549650"/>
          <p14:tracePt t="24185" x="2044700" y="3505200"/>
          <p14:tracePt t="24202" x="2012950" y="3479800"/>
          <p14:tracePt t="24219" x="1987550" y="3454400"/>
          <p14:tracePt t="24235" x="1981200" y="3435350"/>
          <p14:tracePt t="24252" x="1968500" y="3409950"/>
          <p14:tracePt t="24312" x="1968500" y="3403600"/>
          <p14:tracePt t="24319" x="1981200" y="3397250"/>
          <p14:tracePt t="24327" x="1993900" y="3397250"/>
          <p14:tracePt t="24335" x="2006600" y="3397250"/>
          <p14:tracePt t="24352" x="2044700" y="3397250"/>
          <p14:tracePt t="24369" x="2089150" y="3409950"/>
          <p14:tracePt t="24385" x="2114550" y="3416300"/>
          <p14:tracePt t="24402" x="2120900" y="3422650"/>
          <p14:tracePt t="24419" x="2139950" y="3441700"/>
          <p14:tracePt t="24435" x="2171700" y="3467100"/>
          <p14:tracePt t="24452" x="2203450" y="3498850"/>
          <p14:tracePt t="24469" x="2228850" y="3524250"/>
          <p14:tracePt t="24485" x="2254250" y="3549650"/>
          <p14:tracePt t="24502" x="2266950" y="3568700"/>
          <p14:tracePt t="24550" x="2273300" y="3575050"/>
          <p14:tracePt t="24561" x="2273300" y="3581400"/>
          <p14:tracePt t="24569" x="2279650" y="3581400"/>
          <p14:tracePt t="24619" x="2279650" y="3587750"/>
          <p14:tracePt t="24631" x="2279650" y="3594100"/>
          <p14:tracePt t="24640" x="2273300" y="3600450"/>
          <p14:tracePt t="24656" x="2266950" y="3600450"/>
          <p14:tracePt t="24697" x="2266950" y="3606800"/>
          <p14:tracePt t="24709" x="2260600" y="3613150"/>
          <p14:tracePt t="24729" x="2254250" y="3619500"/>
          <p14:tracePt t="24737" x="2247900" y="3619500"/>
          <p14:tracePt t="24745" x="2235200" y="3625850"/>
          <p14:tracePt t="24752" x="2228850" y="3625850"/>
          <p14:tracePt t="24768" x="2203450" y="3632200"/>
          <p14:tracePt t="24785" x="2197100" y="3632200"/>
          <p14:tracePt t="24802" x="2184400" y="3632200"/>
          <p14:tracePt t="24818" x="2165350" y="3632200"/>
          <p14:tracePt t="24835" x="2152650" y="3638550"/>
          <p14:tracePt t="24852" x="2139950" y="3638550"/>
          <p14:tracePt t="24868" x="2114550" y="3644900"/>
          <p14:tracePt t="24885" x="2101850" y="3651250"/>
          <p14:tracePt t="24902" x="2089150" y="3651250"/>
          <p14:tracePt t="24918" x="2082800" y="3657600"/>
          <p14:tracePt t="25053" x="2076450" y="3657600"/>
          <p14:tracePt t="25087" x="2076450" y="3663950"/>
          <p14:tracePt t="25104" x="2070100" y="3663950"/>
          <p14:tracePt t="25111" x="2057400" y="3663950"/>
          <p14:tracePt t="25119" x="2051050" y="3663950"/>
          <p14:tracePt t="25135" x="2025650" y="3663950"/>
          <p14:tracePt t="25152" x="2000250" y="3670300"/>
          <p14:tracePt t="25168" x="1981200" y="3683000"/>
          <p14:tracePt t="25185" x="1968500" y="3689350"/>
          <p14:tracePt t="25202" x="1968500" y="3695700"/>
          <p14:tracePt t="26374" x="1974850" y="3695700"/>
          <p14:tracePt t="26385" x="1981200" y="3695700"/>
          <p14:tracePt t="26391" x="1981200" y="3689350"/>
        </p14:tracePtLst>
      </p14:laserTraceLst>
    </p:ext>
  </p:extLst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4252</TotalTime>
  <Words>594</Words>
  <Application>Microsoft Office PowerPoint</Application>
  <PresentationFormat>Apresentação na tela (4:3)</PresentationFormat>
  <Paragraphs>148</Paragraphs>
  <Slides>34</Slides>
  <Notes>3</Notes>
  <HiddenSlides>0</HiddenSlides>
  <MMClips>22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3" baseType="lpstr">
      <vt:lpstr>MS PGothic</vt:lpstr>
      <vt:lpstr>Arial</vt:lpstr>
      <vt:lpstr>Arial Black</vt:lpstr>
      <vt:lpstr>Calibri</vt:lpstr>
      <vt:lpstr>Times New Roman</vt:lpstr>
      <vt:lpstr>Wingdings</vt:lpstr>
      <vt:lpstr>Pixel</vt:lpstr>
      <vt:lpstr>Image</vt:lpstr>
      <vt:lpstr>Photo Editor Photo</vt:lpstr>
      <vt:lpstr> UNIVERSIDADE DE SÃO PAULO  FACULDADE DE MEDICINA DE RIBEIRÃO PRETO  DEPARTAMENTO DE FISIOLOGIA    SISTEMAS  DE  CONTROLE                                                          Prof. Helio C. Salgado  2019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vjsfilho</dc:creator>
  <cp:lastModifiedBy>Navegantes</cp:lastModifiedBy>
  <cp:revision>184</cp:revision>
  <dcterms:created xsi:type="dcterms:W3CDTF">2005-03-28T19:05:08Z</dcterms:created>
  <dcterms:modified xsi:type="dcterms:W3CDTF">2020-03-23T18:24:50Z</dcterms:modified>
</cp:coreProperties>
</file>