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Plan1!$C$1</c:f>
              <c:strCache>
                <c:ptCount val="1"/>
                <c:pt idx="0">
                  <c:v>Kc 10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Plan1!$B$2:$B$1000</c:f>
              <c:numCache>
                <c:formatCode>0.0</c:formatCode>
                <c:ptCount val="99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  <c:pt idx="200">
                  <c:v>20.100000000000001</c:v>
                </c:pt>
                <c:pt idx="201">
                  <c:v>20.2</c:v>
                </c:pt>
                <c:pt idx="202">
                  <c:v>20.3</c:v>
                </c:pt>
                <c:pt idx="203">
                  <c:v>20.399999999999999</c:v>
                </c:pt>
                <c:pt idx="204">
                  <c:v>20.5</c:v>
                </c:pt>
                <c:pt idx="205">
                  <c:v>20.6</c:v>
                </c:pt>
                <c:pt idx="206">
                  <c:v>20.7</c:v>
                </c:pt>
                <c:pt idx="207">
                  <c:v>20.8</c:v>
                </c:pt>
                <c:pt idx="208">
                  <c:v>20.9</c:v>
                </c:pt>
                <c:pt idx="209">
                  <c:v>21</c:v>
                </c:pt>
                <c:pt idx="210">
                  <c:v>21.1</c:v>
                </c:pt>
                <c:pt idx="211">
                  <c:v>21.2</c:v>
                </c:pt>
                <c:pt idx="212">
                  <c:v>21.3</c:v>
                </c:pt>
                <c:pt idx="213">
                  <c:v>21.4</c:v>
                </c:pt>
                <c:pt idx="214">
                  <c:v>21.5</c:v>
                </c:pt>
                <c:pt idx="215">
                  <c:v>21.6</c:v>
                </c:pt>
                <c:pt idx="216">
                  <c:v>21.7</c:v>
                </c:pt>
                <c:pt idx="217">
                  <c:v>21.8</c:v>
                </c:pt>
                <c:pt idx="218">
                  <c:v>21.9</c:v>
                </c:pt>
                <c:pt idx="219">
                  <c:v>22</c:v>
                </c:pt>
                <c:pt idx="220">
                  <c:v>22.1</c:v>
                </c:pt>
                <c:pt idx="221">
                  <c:v>22.2</c:v>
                </c:pt>
                <c:pt idx="222">
                  <c:v>22.3</c:v>
                </c:pt>
                <c:pt idx="223">
                  <c:v>22.4</c:v>
                </c:pt>
                <c:pt idx="224">
                  <c:v>22.5</c:v>
                </c:pt>
                <c:pt idx="225">
                  <c:v>22.6</c:v>
                </c:pt>
                <c:pt idx="226">
                  <c:v>22.7</c:v>
                </c:pt>
                <c:pt idx="227">
                  <c:v>22.8</c:v>
                </c:pt>
                <c:pt idx="228">
                  <c:v>22.9</c:v>
                </c:pt>
                <c:pt idx="229">
                  <c:v>23</c:v>
                </c:pt>
                <c:pt idx="230">
                  <c:v>23.1</c:v>
                </c:pt>
                <c:pt idx="231">
                  <c:v>23.2</c:v>
                </c:pt>
                <c:pt idx="232">
                  <c:v>23.3</c:v>
                </c:pt>
                <c:pt idx="233">
                  <c:v>23.4</c:v>
                </c:pt>
                <c:pt idx="234">
                  <c:v>23.5</c:v>
                </c:pt>
                <c:pt idx="235">
                  <c:v>23.6</c:v>
                </c:pt>
                <c:pt idx="236">
                  <c:v>23.7</c:v>
                </c:pt>
                <c:pt idx="237">
                  <c:v>23.8</c:v>
                </c:pt>
                <c:pt idx="238">
                  <c:v>23.9</c:v>
                </c:pt>
                <c:pt idx="239">
                  <c:v>24</c:v>
                </c:pt>
                <c:pt idx="240">
                  <c:v>24.1</c:v>
                </c:pt>
                <c:pt idx="241">
                  <c:v>24.2</c:v>
                </c:pt>
                <c:pt idx="242">
                  <c:v>24.3</c:v>
                </c:pt>
                <c:pt idx="243">
                  <c:v>24.4</c:v>
                </c:pt>
                <c:pt idx="244">
                  <c:v>24.5</c:v>
                </c:pt>
                <c:pt idx="245">
                  <c:v>24.6</c:v>
                </c:pt>
                <c:pt idx="246">
                  <c:v>24.7</c:v>
                </c:pt>
                <c:pt idx="247">
                  <c:v>24.8</c:v>
                </c:pt>
                <c:pt idx="248">
                  <c:v>24.9</c:v>
                </c:pt>
                <c:pt idx="249">
                  <c:v>25</c:v>
                </c:pt>
                <c:pt idx="250">
                  <c:v>25.1</c:v>
                </c:pt>
                <c:pt idx="251">
                  <c:v>25.2</c:v>
                </c:pt>
                <c:pt idx="252">
                  <c:v>25.3</c:v>
                </c:pt>
                <c:pt idx="253">
                  <c:v>25.4</c:v>
                </c:pt>
                <c:pt idx="254">
                  <c:v>25.5</c:v>
                </c:pt>
                <c:pt idx="255">
                  <c:v>25.6</c:v>
                </c:pt>
                <c:pt idx="256">
                  <c:v>25.7</c:v>
                </c:pt>
                <c:pt idx="257">
                  <c:v>25.8</c:v>
                </c:pt>
                <c:pt idx="258">
                  <c:v>25.9</c:v>
                </c:pt>
                <c:pt idx="259">
                  <c:v>26</c:v>
                </c:pt>
                <c:pt idx="260">
                  <c:v>26.1</c:v>
                </c:pt>
                <c:pt idx="261">
                  <c:v>26.2</c:v>
                </c:pt>
                <c:pt idx="262">
                  <c:v>26.3</c:v>
                </c:pt>
                <c:pt idx="263">
                  <c:v>26.4</c:v>
                </c:pt>
                <c:pt idx="264">
                  <c:v>26.5</c:v>
                </c:pt>
                <c:pt idx="265">
                  <c:v>26.6</c:v>
                </c:pt>
                <c:pt idx="266">
                  <c:v>26.7</c:v>
                </c:pt>
                <c:pt idx="267">
                  <c:v>26.8</c:v>
                </c:pt>
                <c:pt idx="268">
                  <c:v>26.9</c:v>
                </c:pt>
                <c:pt idx="269">
                  <c:v>27</c:v>
                </c:pt>
                <c:pt idx="270">
                  <c:v>27.1</c:v>
                </c:pt>
                <c:pt idx="271">
                  <c:v>27.2</c:v>
                </c:pt>
                <c:pt idx="272">
                  <c:v>27.3</c:v>
                </c:pt>
                <c:pt idx="273">
                  <c:v>27.4</c:v>
                </c:pt>
                <c:pt idx="274">
                  <c:v>27.5</c:v>
                </c:pt>
                <c:pt idx="275">
                  <c:v>27.6</c:v>
                </c:pt>
                <c:pt idx="276">
                  <c:v>27.7</c:v>
                </c:pt>
                <c:pt idx="277">
                  <c:v>27.8</c:v>
                </c:pt>
                <c:pt idx="278">
                  <c:v>27.9</c:v>
                </c:pt>
                <c:pt idx="279">
                  <c:v>28</c:v>
                </c:pt>
                <c:pt idx="280">
                  <c:v>28.1</c:v>
                </c:pt>
                <c:pt idx="281">
                  <c:v>28.2</c:v>
                </c:pt>
                <c:pt idx="282">
                  <c:v>28.3</c:v>
                </c:pt>
                <c:pt idx="283">
                  <c:v>28.4</c:v>
                </c:pt>
                <c:pt idx="284">
                  <c:v>28.5</c:v>
                </c:pt>
                <c:pt idx="285">
                  <c:v>28.6</c:v>
                </c:pt>
                <c:pt idx="286">
                  <c:v>28.7</c:v>
                </c:pt>
                <c:pt idx="287">
                  <c:v>28.8</c:v>
                </c:pt>
                <c:pt idx="288">
                  <c:v>28.9</c:v>
                </c:pt>
                <c:pt idx="289">
                  <c:v>29</c:v>
                </c:pt>
                <c:pt idx="290">
                  <c:v>29.1</c:v>
                </c:pt>
                <c:pt idx="291">
                  <c:v>29.2</c:v>
                </c:pt>
                <c:pt idx="292">
                  <c:v>29.3</c:v>
                </c:pt>
                <c:pt idx="293">
                  <c:v>29.4</c:v>
                </c:pt>
                <c:pt idx="294">
                  <c:v>29.5</c:v>
                </c:pt>
                <c:pt idx="295">
                  <c:v>29.6</c:v>
                </c:pt>
                <c:pt idx="296">
                  <c:v>29.7</c:v>
                </c:pt>
                <c:pt idx="297">
                  <c:v>29.8</c:v>
                </c:pt>
                <c:pt idx="298">
                  <c:v>29.9</c:v>
                </c:pt>
                <c:pt idx="299">
                  <c:v>30</c:v>
                </c:pt>
                <c:pt idx="300">
                  <c:v>30.1</c:v>
                </c:pt>
                <c:pt idx="301">
                  <c:v>30.2</c:v>
                </c:pt>
                <c:pt idx="302">
                  <c:v>30.3</c:v>
                </c:pt>
                <c:pt idx="303">
                  <c:v>30.4</c:v>
                </c:pt>
                <c:pt idx="304">
                  <c:v>30.5</c:v>
                </c:pt>
                <c:pt idx="305">
                  <c:v>30.6</c:v>
                </c:pt>
                <c:pt idx="306">
                  <c:v>30.7</c:v>
                </c:pt>
                <c:pt idx="307">
                  <c:v>30.8</c:v>
                </c:pt>
                <c:pt idx="308">
                  <c:v>30.9</c:v>
                </c:pt>
                <c:pt idx="309">
                  <c:v>31</c:v>
                </c:pt>
                <c:pt idx="310">
                  <c:v>31.1</c:v>
                </c:pt>
                <c:pt idx="311">
                  <c:v>31.2</c:v>
                </c:pt>
                <c:pt idx="312">
                  <c:v>31.3</c:v>
                </c:pt>
                <c:pt idx="313">
                  <c:v>31.4</c:v>
                </c:pt>
                <c:pt idx="314">
                  <c:v>31.5</c:v>
                </c:pt>
                <c:pt idx="315">
                  <c:v>31.6</c:v>
                </c:pt>
                <c:pt idx="316">
                  <c:v>31.7</c:v>
                </c:pt>
                <c:pt idx="317">
                  <c:v>31.8</c:v>
                </c:pt>
                <c:pt idx="318">
                  <c:v>31.9</c:v>
                </c:pt>
                <c:pt idx="319">
                  <c:v>32</c:v>
                </c:pt>
                <c:pt idx="320">
                  <c:v>32.1</c:v>
                </c:pt>
                <c:pt idx="321">
                  <c:v>32.200000000000003</c:v>
                </c:pt>
                <c:pt idx="322">
                  <c:v>32.299999999999997</c:v>
                </c:pt>
                <c:pt idx="323">
                  <c:v>32.4</c:v>
                </c:pt>
                <c:pt idx="324">
                  <c:v>32.5</c:v>
                </c:pt>
                <c:pt idx="325">
                  <c:v>32.6</c:v>
                </c:pt>
                <c:pt idx="326">
                  <c:v>32.700000000000003</c:v>
                </c:pt>
                <c:pt idx="327">
                  <c:v>32.799999999999997</c:v>
                </c:pt>
                <c:pt idx="328">
                  <c:v>32.9</c:v>
                </c:pt>
                <c:pt idx="329">
                  <c:v>33</c:v>
                </c:pt>
                <c:pt idx="330">
                  <c:v>33.1</c:v>
                </c:pt>
                <c:pt idx="331">
                  <c:v>33.200000000000003</c:v>
                </c:pt>
                <c:pt idx="332">
                  <c:v>33.299999999999997</c:v>
                </c:pt>
                <c:pt idx="333">
                  <c:v>33.4</c:v>
                </c:pt>
                <c:pt idx="334">
                  <c:v>33.5</c:v>
                </c:pt>
                <c:pt idx="335">
                  <c:v>33.6</c:v>
                </c:pt>
                <c:pt idx="336">
                  <c:v>33.700000000000003</c:v>
                </c:pt>
                <c:pt idx="337">
                  <c:v>33.799999999999997</c:v>
                </c:pt>
                <c:pt idx="338">
                  <c:v>33.9</c:v>
                </c:pt>
                <c:pt idx="339">
                  <c:v>34</c:v>
                </c:pt>
                <c:pt idx="340">
                  <c:v>34.1</c:v>
                </c:pt>
                <c:pt idx="341">
                  <c:v>34.200000000000003</c:v>
                </c:pt>
                <c:pt idx="342">
                  <c:v>34.299999999999997</c:v>
                </c:pt>
                <c:pt idx="343">
                  <c:v>34.4</c:v>
                </c:pt>
                <c:pt idx="344">
                  <c:v>34.5</c:v>
                </c:pt>
                <c:pt idx="345">
                  <c:v>34.6</c:v>
                </c:pt>
                <c:pt idx="346">
                  <c:v>34.700000000000003</c:v>
                </c:pt>
                <c:pt idx="347">
                  <c:v>34.799999999999997</c:v>
                </c:pt>
                <c:pt idx="348">
                  <c:v>34.9</c:v>
                </c:pt>
                <c:pt idx="349">
                  <c:v>35</c:v>
                </c:pt>
                <c:pt idx="350">
                  <c:v>35.1</c:v>
                </c:pt>
                <c:pt idx="351">
                  <c:v>35.200000000000003</c:v>
                </c:pt>
                <c:pt idx="352">
                  <c:v>35.299999999999997</c:v>
                </c:pt>
                <c:pt idx="353">
                  <c:v>35.4</c:v>
                </c:pt>
                <c:pt idx="354">
                  <c:v>35.5</c:v>
                </c:pt>
                <c:pt idx="355">
                  <c:v>35.6</c:v>
                </c:pt>
                <c:pt idx="356">
                  <c:v>35.700000000000003</c:v>
                </c:pt>
                <c:pt idx="357">
                  <c:v>35.799999999999997</c:v>
                </c:pt>
                <c:pt idx="358">
                  <c:v>35.9</c:v>
                </c:pt>
                <c:pt idx="359">
                  <c:v>36</c:v>
                </c:pt>
                <c:pt idx="360">
                  <c:v>36.1</c:v>
                </c:pt>
                <c:pt idx="361">
                  <c:v>36.200000000000003</c:v>
                </c:pt>
                <c:pt idx="362">
                  <c:v>36.299999999999997</c:v>
                </c:pt>
                <c:pt idx="363">
                  <c:v>36.4</c:v>
                </c:pt>
                <c:pt idx="364">
                  <c:v>36.5</c:v>
                </c:pt>
                <c:pt idx="365">
                  <c:v>36.6</c:v>
                </c:pt>
                <c:pt idx="366">
                  <c:v>36.700000000000003</c:v>
                </c:pt>
                <c:pt idx="367">
                  <c:v>36.799999999999997</c:v>
                </c:pt>
                <c:pt idx="368">
                  <c:v>36.9</c:v>
                </c:pt>
                <c:pt idx="369">
                  <c:v>37</c:v>
                </c:pt>
                <c:pt idx="370">
                  <c:v>37.1</c:v>
                </c:pt>
                <c:pt idx="371">
                  <c:v>37.200000000000003</c:v>
                </c:pt>
                <c:pt idx="372">
                  <c:v>37.299999999999997</c:v>
                </c:pt>
                <c:pt idx="373">
                  <c:v>37.4</c:v>
                </c:pt>
                <c:pt idx="374">
                  <c:v>37.5</c:v>
                </c:pt>
                <c:pt idx="375">
                  <c:v>37.6</c:v>
                </c:pt>
                <c:pt idx="376">
                  <c:v>37.700000000000003</c:v>
                </c:pt>
                <c:pt idx="377">
                  <c:v>37.799999999999997</c:v>
                </c:pt>
                <c:pt idx="378">
                  <c:v>37.9</c:v>
                </c:pt>
                <c:pt idx="379">
                  <c:v>38</c:v>
                </c:pt>
                <c:pt idx="380">
                  <c:v>38.1</c:v>
                </c:pt>
                <c:pt idx="381">
                  <c:v>38.200000000000003</c:v>
                </c:pt>
                <c:pt idx="382">
                  <c:v>38.299999999999997</c:v>
                </c:pt>
                <c:pt idx="383">
                  <c:v>38.4</c:v>
                </c:pt>
                <c:pt idx="384">
                  <c:v>38.5</c:v>
                </c:pt>
                <c:pt idx="385">
                  <c:v>38.6</c:v>
                </c:pt>
                <c:pt idx="386">
                  <c:v>38.700000000000003</c:v>
                </c:pt>
                <c:pt idx="387">
                  <c:v>38.799999999999997</c:v>
                </c:pt>
                <c:pt idx="388">
                  <c:v>38.9</c:v>
                </c:pt>
                <c:pt idx="389">
                  <c:v>39</c:v>
                </c:pt>
                <c:pt idx="390">
                  <c:v>39.1</c:v>
                </c:pt>
                <c:pt idx="391">
                  <c:v>39.200000000000003</c:v>
                </c:pt>
                <c:pt idx="392">
                  <c:v>39.299999999999997</c:v>
                </c:pt>
                <c:pt idx="393">
                  <c:v>39.4</c:v>
                </c:pt>
                <c:pt idx="394">
                  <c:v>39.5</c:v>
                </c:pt>
                <c:pt idx="395">
                  <c:v>39.6</c:v>
                </c:pt>
                <c:pt idx="396">
                  <c:v>39.700000000000003</c:v>
                </c:pt>
                <c:pt idx="397">
                  <c:v>39.799999999999997</c:v>
                </c:pt>
                <c:pt idx="398">
                  <c:v>39.9</c:v>
                </c:pt>
                <c:pt idx="399">
                  <c:v>40</c:v>
                </c:pt>
                <c:pt idx="400">
                  <c:v>40.1</c:v>
                </c:pt>
                <c:pt idx="401">
                  <c:v>40.200000000000003</c:v>
                </c:pt>
                <c:pt idx="402">
                  <c:v>40.299999999999997</c:v>
                </c:pt>
                <c:pt idx="403">
                  <c:v>40.4</c:v>
                </c:pt>
                <c:pt idx="404">
                  <c:v>40.5</c:v>
                </c:pt>
                <c:pt idx="405">
                  <c:v>40.6</c:v>
                </c:pt>
                <c:pt idx="406">
                  <c:v>40.700000000000003</c:v>
                </c:pt>
                <c:pt idx="407">
                  <c:v>40.799999999999997</c:v>
                </c:pt>
                <c:pt idx="408">
                  <c:v>40.9</c:v>
                </c:pt>
                <c:pt idx="409">
                  <c:v>41</c:v>
                </c:pt>
                <c:pt idx="410">
                  <c:v>41.1</c:v>
                </c:pt>
                <c:pt idx="411">
                  <c:v>41.2</c:v>
                </c:pt>
                <c:pt idx="412">
                  <c:v>41.3</c:v>
                </c:pt>
                <c:pt idx="413">
                  <c:v>41.4</c:v>
                </c:pt>
                <c:pt idx="414">
                  <c:v>41.5</c:v>
                </c:pt>
                <c:pt idx="415">
                  <c:v>41.6</c:v>
                </c:pt>
                <c:pt idx="416">
                  <c:v>41.7</c:v>
                </c:pt>
                <c:pt idx="417">
                  <c:v>41.8</c:v>
                </c:pt>
                <c:pt idx="418">
                  <c:v>41.9</c:v>
                </c:pt>
                <c:pt idx="419">
                  <c:v>42</c:v>
                </c:pt>
                <c:pt idx="420">
                  <c:v>42.1</c:v>
                </c:pt>
                <c:pt idx="421">
                  <c:v>42.2</c:v>
                </c:pt>
                <c:pt idx="422">
                  <c:v>42.3</c:v>
                </c:pt>
                <c:pt idx="423">
                  <c:v>42.4</c:v>
                </c:pt>
                <c:pt idx="424">
                  <c:v>42.5</c:v>
                </c:pt>
                <c:pt idx="425">
                  <c:v>42.6</c:v>
                </c:pt>
                <c:pt idx="426">
                  <c:v>42.7</c:v>
                </c:pt>
                <c:pt idx="427">
                  <c:v>42.8</c:v>
                </c:pt>
                <c:pt idx="428">
                  <c:v>42.9</c:v>
                </c:pt>
                <c:pt idx="429">
                  <c:v>43</c:v>
                </c:pt>
                <c:pt idx="430">
                  <c:v>43.1</c:v>
                </c:pt>
                <c:pt idx="431">
                  <c:v>43.2</c:v>
                </c:pt>
                <c:pt idx="432">
                  <c:v>43.3</c:v>
                </c:pt>
                <c:pt idx="433">
                  <c:v>43.4</c:v>
                </c:pt>
                <c:pt idx="434">
                  <c:v>43.5</c:v>
                </c:pt>
                <c:pt idx="435">
                  <c:v>43.6</c:v>
                </c:pt>
                <c:pt idx="436">
                  <c:v>43.7</c:v>
                </c:pt>
                <c:pt idx="437">
                  <c:v>43.8</c:v>
                </c:pt>
                <c:pt idx="438">
                  <c:v>43.9</c:v>
                </c:pt>
                <c:pt idx="439">
                  <c:v>44</c:v>
                </c:pt>
                <c:pt idx="440">
                  <c:v>44.1</c:v>
                </c:pt>
                <c:pt idx="441">
                  <c:v>44.2</c:v>
                </c:pt>
                <c:pt idx="442">
                  <c:v>44.3</c:v>
                </c:pt>
                <c:pt idx="443">
                  <c:v>44.4</c:v>
                </c:pt>
                <c:pt idx="444">
                  <c:v>44.5</c:v>
                </c:pt>
                <c:pt idx="445">
                  <c:v>44.6</c:v>
                </c:pt>
                <c:pt idx="446">
                  <c:v>44.7</c:v>
                </c:pt>
                <c:pt idx="447">
                  <c:v>44.8</c:v>
                </c:pt>
                <c:pt idx="448">
                  <c:v>44.9</c:v>
                </c:pt>
                <c:pt idx="449">
                  <c:v>45</c:v>
                </c:pt>
                <c:pt idx="450">
                  <c:v>45.1</c:v>
                </c:pt>
                <c:pt idx="451">
                  <c:v>45.2</c:v>
                </c:pt>
                <c:pt idx="452">
                  <c:v>45.3</c:v>
                </c:pt>
                <c:pt idx="453">
                  <c:v>45.4</c:v>
                </c:pt>
                <c:pt idx="454">
                  <c:v>45.5</c:v>
                </c:pt>
                <c:pt idx="455">
                  <c:v>45.6</c:v>
                </c:pt>
                <c:pt idx="456">
                  <c:v>45.7</c:v>
                </c:pt>
                <c:pt idx="457">
                  <c:v>45.8</c:v>
                </c:pt>
                <c:pt idx="458">
                  <c:v>45.9</c:v>
                </c:pt>
                <c:pt idx="459">
                  <c:v>46</c:v>
                </c:pt>
                <c:pt idx="460">
                  <c:v>46.1</c:v>
                </c:pt>
                <c:pt idx="461">
                  <c:v>46.2</c:v>
                </c:pt>
                <c:pt idx="462">
                  <c:v>46.3</c:v>
                </c:pt>
                <c:pt idx="463">
                  <c:v>46.4</c:v>
                </c:pt>
                <c:pt idx="464">
                  <c:v>46.5</c:v>
                </c:pt>
                <c:pt idx="465">
                  <c:v>46.6</c:v>
                </c:pt>
                <c:pt idx="466">
                  <c:v>46.7</c:v>
                </c:pt>
                <c:pt idx="467">
                  <c:v>46.8</c:v>
                </c:pt>
                <c:pt idx="468">
                  <c:v>46.9</c:v>
                </c:pt>
                <c:pt idx="469">
                  <c:v>47</c:v>
                </c:pt>
                <c:pt idx="470">
                  <c:v>47.1</c:v>
                </c:pt>
                <c:pt idx="471">
                  <c:v>47.2</c:v>
                </c:pt>
                <c:pt idx="472">
                  <c:v>47.3</c:v>
                </c:pt>
                <c:pt idx="473">
                  <c:v>47.4</c:v>
                </c:pt>
                <c:pt idx="474">
                  <c:v>47.5</c:v>
                </c:pt>
                <c:pt idx="475">
                  <c:v>47.6</c:v>
                </c:pt>
                <c:pt idx="476">
                  <c:v>47.7</c:v>
                </c:pt>
                <c:pt idx="477">
                  <c:v>47.8</c:v>
                </c:pt>
                <c:pt idx="478">
                  <c:v>47.9</c:v>
                </c:pt>
                <c:pt idx="479">
                  <c:v>48</c:v>
                </c:pt>
                <c:pt idx="480">
                  <c:v>48.1</c:v>
                </c:pt>
                <c:pt idx="481">
                  <c:v>48.2</c:v>
                </c:pt>
                <c:pt idx="482">
                  <c:v>48.3</c:v>
                </c:pt>
                <c:pt idx="483">
                  <c:v>48.4</c:v>
                </c:pt>
                <c:pt idx="484">
                  <c:v>48.5</c:v>
                </c:pt>
                <c:pt idx="485">
                  <c:v>48.6</c:v>
                </c:pt>
                <c:pt idx="486">
                  <c:v>48.7</c:v>
                </c:pt>
                <c:pt idx="487">
                  <c:v>48.8</c:v>
                </c:pt>
                <c:pt idx="488">
                  <c:v>48.9</c:v>
                </c:pt>
                <c:pt idx="489">
                  <c:v>49</c:v>
                </c:pt>
                <c:pt idx="490">
                  <c:v>49.1</c:v>
                </c:pt>
                <c:pt idx="491">
                  <c:v>49.2</c:v>
                </c:pt>
                <c:pt idx="492">
                  <c:v>49.3</c:v>
                </c:pt>
                <c:pt idx="493">
                  <c:v>49.4</c:v>
                </c:pt>
                <c:pt idx="494">
                  <c:v>49.5</c:v>
                </c:pt>
                <c:pt idx="495">
                  <c:v>49.6</c:v>
                </c:pt>
                <c:pt idx="496">
                  <c:v>49.7</c:v>
                </c:pt>
                <c:pt idx="497">
                  <c:v>49.8</c:v>
                </c:pt>
                <c:pt idx="498">
                  <c:v>49.9</c:v>
                </c:pt>
                <c:pt idx="499">
                  <c:v>50</c:v>
                </c:pt>
                <c:pt idx="500">
                  <c:v>50.1</c:v>
                </c:pt>
                <c:pt idx="501">
                  <c:v>50.2</c:v>
                </c:pt>
                <c:pt idx="502">
                  <c:v>50.3</c:v>
                </c:pt>
                <c:pt idx="503">
                  <c:v>50.4</c:v>
                </c:pt>
                <c:pt idx="504">
                  <c:v>50.5</c:v>
                </c:pt>
                <c:pt idx="505">
                  <c:v>50.6</c:v>
                </c:pt>
                <c:pt idx="506">
                  <c:v>50.7</c:v>
                </c:pt>
                <c:pt idx="507">
                  <c:v>50.8</c:v>
                </c:pt>
                <c:pt idx="508">
                  <c:v>50.9</c:v>
                </c:pt>
                <c:pt idx="509">
                  <c:v>51</c:v>
                </c:pt>
                <c:pt idx="510">
                  <c:v>51.1</c:v>
                </c:pt>
                <c:pt idx="511">
                  <c:v>51.2</c:v>
                </c:pt>
                <c:pt idx="512">
                  <c:v>51.3</c:v>
                </c:pt>
                <c:pt idx="513">
                  <c:v>51.4</c:v>
                </c:pt>
                <c:pt idx="514">
                  <c:v>51.5</c:v>
                </c:pt>
                <c:pt idx="515">
                  <c:v>51.6</c:v>
                </c:pt>
                <c:pt idx="516">
                  <c:v>51.7</c:v>
                </c:pt>
                <c:pt idx="517">
                  <c:v>51.8</c:v>
                </c:pt>
                <c:pt idx="518">
                  <c:v>51.9</c:v>
                </c:pt>
                <c:pt idx="519">
                  <c:v>52</c:v>
                </c:pt>
                <c:pt idx="520">
                  <c:v>52.1</c:v>
                </c:pt>
                <c:pt idx="521">
                  <c:v>52.2</c:v>
                </c:pt>
                <c:pt idx="522">
                  <c:v>52.3</c:v>
                </c:pt>
                <c:pt idx="523">
                  <c:v>52.4</c:v>
                </c:pt>
                <c:pt idx="524">
                  <c:v>52.5</c:v>
                </c:pt>
                <c:pt idx="525">
                  <c:v>52.6</c:v>
                </c:pt>
                <c:pt idx="526">
                  <c:v>52.7</c:v>
                </c:pt>
                <c:pt idx="527">
                  <c:v>52.8</c:v>
                </c:pt>
                <c:pt idx="528">
                  <c:v>52.9</c:v>
                </c:pt>
                <c:pt idx="529">
                  <c:v>53</c:v>
                </c:pt>
                <c:pt idx="530">
                  <c:v>53.1</c:v>
                </c:pt>
                <c:pt idx="531">
                  <c:v>53.2</c:v>
                </c:pt>
                <c:pt idx="532">
                  <c:v>53.3</c:v>
                </c:pt>
                <c:pt idx="533">
                  <c:v>53.4</c:v>
                </c:pt>
                <c:pt idx="534">
                  <c:v>53.5</c:v>
                </c:pt>
                <c:pt idx="535">
                  <c:v>53.6</c:v>
                </c:pt>
                <c:pt idx="536">
                  <c:v>53.7</c:v>
                </c:pt>
                <c:pt idx="537">
                  <c:v>53.8</c:v>
                </c:pt>
                <c:pt idx="538">
                  <c:v>53.9</c:v>
                </c:pt>
                <c:pt idx="539">
                  <c:v>54</c:v>
                </c:pt>
                <c:pt idx="540">
                  <c:v>54.1</c:v>
                </c:pt>
                <c:pt idx="541">
                  <c:v>54.2</c:v>
                </c:pt>
                <c:pt idx="542">
                  <c:v>54.3</c:v>
                </c:pt>
                <c:pt idx="543">
                  <c:v>54.4</c:v>
                </c:pt>
                <c:pt idx="544">
                  <c:v>54.5</c:v>
                </c:pt>
                <c:pt idx="545">
                  <c:v>54.6</c:v>
                </c:pt>
                <c:pt idx="546">
                  <c:v>54.7</c:v>
                </c:pt>
                <c:pt idx="547">
                  <c:v>54.8</c:v>
                </c:pt>
                <c:pt idx="548">
                  <c:v>54.9</c:v>
                </c:pt>
                <c:pt idx="549">
                  <c:v>55</c:v>
                </c:pt>
                <c:pt idx="550">
                  <c:v>55.1</c:v>
                </c:pt>
                <c:pt idx="551">
                  <c:v>55.2</c:v>
                </c:pt>
                <c:pt idx="552">
                  <c:v>55.3</c:v>
                </c:pt>
                <c:pt idx="553">
                  <c:v>55.4</c:v>
                </c:pt>
                <c:pt idx="554">
                  <c:v>55.5</c:v>
                </c:pt>
                <c:pt idx="555">
                  <c:v>55.6</c:v>
                </c:pt>
                <c:pt idx="556">
                  <c:v>55.7</c:v>
                </c:pt>
                <c:pt idx="557">
                  <c:v>55.8</c:v>
                </c:pt>
                <c:pt idx="558">
                  <c:v>55.9</c:v>
                </c:pt>
                <c:pt idx="559">
                  <c:v>56</c:v>
                </c:pt>
                <c:pt idx="560">
                  <c:v>56.1</c:v>
                </c:pt>
                <c:pt idx="561">
                  <c:v>56.2</c:v>
                </c:pt>
                <c:pt idx="562">
                  <c:v>56.3</c:v>
                </c:pt>
                <c:pt idx="563">
                  <c:v>56.4</c:v>
                </c:pt>
                <c:pt idx="564">
                  <c:v>56.5</c:v>
                </c:pt>
                <c:pt idx="565">
                  <c:v>56.6</c:v>
                </c:pt>
                <c:pt idx="566">
                  <c:v>56.7</c:v>
                </c:pt>
                <c:pt idx="567">
                  <c:v>56.8</c:v>
                </c:pt>
                <c:pt idx="568">
                  <c:v>56.9</c:v>
                </c:pt>
                <c:pt idx="569">
                  <c:v>57</c:v>
                </c:pt>
                <c:pt idx="570">
                  <c:v>57.1</c:v>
                </c:pt>
                <c:pt idx="571">
                  <c:v>57.2</c:v>
                </c:pt>
                <c:pt idx="572">
                  <c:v>57.3</c:v>
                </c:pt>
                <c:pt idx="573">
                  <c:v>57.4</c:v>
                </c:pt>
                <c:pt idx="574">
                  <c:v>57.5</c:v>
                </c:pt>
                <c:pt idx="575">
                  <c:v>57.6</c:v>
                </c:pt>
                <c:pt idx="576">
                  <c:v>57.7</c:v>
                </c:pt>
                <c:pt idx="577">
                  <c:v>57.8</c:v>
                </c:pt>
                <c:pt idx="578">
                  <c:v>57.9</c:v>
                </c:pt>
                <c:pt idx="579">
                  <c:v>58</c:v>
                </c:pt>
                <c:pt idx="580">
                  <c:v>58.1</c:v>
                </c:pt>
                <c:pt idx="581">
                  <c:v>58.2</c:v>
                </c:pt>
                <c:pt idx="582">
                  <c:v>58.3</c:v>
                </c:pt>
                <c:pt idx="583">
                  <c:v>58.4</c:v>
                </c:pt>
                <c:pt idx="584">
                  <c:v>58.5</c:v>
                </c:pt>
                <c:pt idx="585">
                  <c:v>58.6</c:v>
                </c:pt>
                <c:pt idx="586">
                  <c:v>58.7</c:v>
                </c:pt>
                <c:pt idx="587">
                  <c:v>58.8</c:v>
                </c:pt>
                <c:pt idx="588">
                  <c:v>58.9</c:v>
                </c:pt>
                <c:pt idx="589">
                  <c:v>59</c:v>
                </c:pt>
                <c:pt idx="590">
                  <c:v>59.1</c:v>
                </c:pt>
                <c:pt idx="591">
                  <c:v>59.2</c:v>
                </c:pt>
                <c:pt idx="592">
                  <c:v>59.3</c:v>
                </c:pt>
                <c:pt idx="593">
                  <c:v>59.4</c:v>
                </c:pt>
                <c:pt idx="594">
                  <c:v>59.5</c:v>
                </c:pt>
                <c:pt idx="595">
                  <c:v>59.6</c:v>
                </c:pt>
                <c:pt idx="596">
                  <c:v>59.7</c:v>
                </c:pt>
                <c:pt idx="597">
                  <c:v>59.8</c:v>
                </c:pt>
                <c:pt idx="598">
                  <c:v>59.9</c:v>
                </c:pt>
                <c:pt idx="599">
                  <c:v>60</c:v>
                </c:pt>
                <c:pt idx="600">
                  <c:v>60.1</c:v>
                </c:pt>
                <c:pt idx="601">
                  <c:v>60.2</c:v>
                </c:pt>
                <c:pt idx="602">
                  <c:v>60.3</c:v>
                </c:pt>
                <c:pt idx="603">
                  <c:v>60.4</c:v>
                </c:pt>
                <c:pt idx="604">
                  <c:v>60.5</c:v>
                </c:pt>
                <c:pt idx="605">
                  <c:v>60.6</c:v>
                </c:pt>
                <c:pt idx="606">
                  <c:v>60.7</c:v>
                </c:pt>
                <c:pt idx="607">
                  <c:v>60.8</c:v>
                </c:pt>
                <c:pt idx="608">
                  <c:v>60.9</c:v>
                </c:pt>
                <c:pt idx="609">
                  <c:v>61</c:v>
                </c:pt>
                <c:pt idx="610">
                  <c:v>61.1</c:v>
                </c:pt>
                <c:pt idx="611">
                  <c:v>61.2</c:v>
                </c:pt>
                <c:pt idx="612">
                  <c:v>61.3</c:v>
                </c:pt>
                <c:pt idx="613">
                  <c:v>61.4</c:v>
                </c:pt>
                <c:pt idx="614">
                  <c:v>61.5</c:v>
                </c:pt>
                <c:pt idx="615">
                  <c:v>61.6</c:v>
                </c:pt>
                <c:pt idx="616">
                  <c:v>61.7</c:v>
                </c:pt>
                <c:pt idx="617">
                  <c:v>61.8</c:v>
                </c:pt>
                <c:pt idx="618">
                  <c:v>61.9</c:v>
                </c:pt>
                <c:pt idx="619">
                  <c:v>62</c:v>
                </c:pt>
                <c:pt idx="620">
                  <c:v>62.1</c:v>
                </c:pt>
                <c:pt idx="621">
                  <c:v>62.2</c:v>
                </c:pt>
                <c:pt idx="622">
                  <c:v>62.3</c:v>
                </c:pt>
                <c:pt idx="623">
                  <c:v>62.4</c:v>
                </c:pt>
                <c:pt idx="624">
                  <c:v>62.5</c:v>
                </c:pt>
                <c:pt idx="625">
                  <c:v>62.6</c:v>
                </c:pt>
                <c:pt idx="626">
                  <c:v>62.7</c:v>
                </c:pt>
                <c:pt idx="627">
                  <c:v>62.8</c:v>
                </c:pt>
                <c:pt idx="628">
                  <c:v>62.9</c:v>
                </c:pt>
                <c:pt idx="629">
                  <c:v>63</c:v>
                </c:pt>
                <c:pt idx="630">
                  <c:v>63.1</c:v>
                </c:pt>
                <c:pt idx="631">
                  <c:v>63.2</c:v>
                </c:pt>
                <c:pt idx="632">
                  <c:v>63.3</c:v>
                </c:pt>
                <c:pt idx="633">
                  <c:v>63.4</c:v>
                </c:pt>
                <c:pt idx="634">
                  <c:v>63.5</c:v>
                </c:pt>
                <c:pt idx="635">
                  <c:v>63.6</c:v>
                </c:pt>
                <c:pt idx="636">
                  <c:v>63.7</c:v>
                </c:pt>
                <c:pt idx="637">
                  <c:v>63.8</c:v>
                </c:pt>
                <c:pt idx="638">
                  <c:v>63.9</c:v>
                </c:pt>
                <c:pt idx="639">
                  <c:v>64</c:v>
                </c:pt>
                <c:pt idx="640">
                  <c:v>64.099999999999994</c:v>
                </c:pt>
                <c:pt idx="641">
                  <c:v>64.2</c:v>
                </c:pt>
                <c:pt idx="642">
                  <c:v>64.3</c:v>
                </c:pt>
                <c:pt idx="643">
                  <c:v>64.400000000000006</c:v>
                </c:pt>
                <c:pt idx="644">
                  <c:v>64.5</c:v>
                </c:pt>
                <c:pt idx="645">
                  <c:v>64.599999999999994</c:v>
                </c:pt>
                <c:pt idx="646">
                  <c:v>64.7</c:v>
                </c:pt>
                <c:pt idx="647">
                  <c:v>64.8</c:v>
                </c:pt>
                <c:pt idx="648">
                  <c:v>64.900000000000006</c:v>
                </c:pt>
                <c:pt idx="649">
                  <c:v>65</c:v>
                </c:pt>
                <c:pt idx="650">
                  <c:v>65.099999999999994</c:v>
                </c:pt>
                <c:pt idx="651">
                  <c:v>65.2</c:v>
                </c:pt>
                <c:pt idx="652">
                  <c:v>65.3</c:v>
                </c:pt>
                <c:pt idx="653">
                  <c:v>65.400000000000006</c:v>
                </c:pt>
                <c:pt idx="654">
                  <c:v>65.5</c:v>
                </c:pt>
                <c:pt idx="655">
                  <c:v>65.599999999999994</c:v>
                </c:pt>
                <c:pt idx="656">
                  <c:v>65.7</c:v>
                </c:pt>
                <c:pt idx="657">
                  <c:v>65.8</c:v>
                </c:pt>
                <c:pt idx="658">
                  <c:v>65.900000000000006</c:v>
                </c:pt>
                <c:pt idx="659">
                  <c:v>66</c:v>
                </c:pt>
                <c:pt idx="660">
                  <c:v>66.099999999999994</c:v>
                </c:pt>
                <c:pt idx="661">
                  <c:v>66.2</c:v>
                </c:pt>
                <c:pt idx="662">
                  <c:v>66.3</c:v>
                </c:pt>
                <c:pt idx="663">
                  <c:v>66.400000000000006</c:v>
                </c:pt>
                <c:pt idx="664">
                  <c:v>66.5</c:v>
                </c:pt>
                <c:pt idx="665">
                  <c:v>66.599999999999994</c:v>
                </c:pt>
                <c:pt idx="666">
                  <c:v>66.7</c:v>
                </c:pt>
                <c:pt idx="667">
                  <c:v>66.8</c:v>
                </c:pt>
                <c:pt idx="668">
                  <c:v>66.900000000000006</c:v>
                </c:pt>
                <c:pt idx="669">
                  <c:v>67</c:v>
                </c:pt>
                <c:pt idx="670">
                  <c:v>67.099999999999994</c:v>
                </c:pt>
                <c:pt idx="671">
                  <c:v>67.2</c:v>
                </c:pt>
                <c:pt idx="672">
                  <c:v>67.3</c:v>
                </c:pt>
                <c:pt idx="673">
                  <c:v>67.400000000000006</c:v>
                </c:pt>
                <c:pt idx="674">
                  <c:v>67.5</c:v>
                </c:pt>
                <c:pt idx="675">
                  <c:v>67.599999999999994</c:v>
                </c:pt>
                <c:pt idx="676">
                  <c:v>67.7</c:v>
                </c:pt>
                <c:pt idx="677">
                  <c:v>67.8</c:v>
                </c:pt>
                <c:pt idx="678">
                  <c:v>67.900000000000006</c:v>
                </c:pt>
                <c:pt idx="679">
                  <c:v>68</c:v>
                </c:pt>
                <c:pt idx="680">
                  <c:v>68.099999999999994</c:v>
                </c:pt>
                <c:pt idx="681">
                  <c:v>68.2</c:v>
                </c:pt>
                <c:pt idx="682">
                  <c:v>68.3</c:v>
                </c:pt>
                <c:pt idx="683">
                  <c:v>68.400000000000006</c:v>
                </c:pt>
                <c:pt idx="684">
                  <c:v>68.5</c:v>
                </c:pt>
                <c:pt idx="685">
                  <c:v>68.599999999999994</c:v>
                </c:pt>
                <c:pt idx="686">
                  <c:v>68.7</c:v>
                </c:pt>
                <c:pt idx="687">
                  <c:v>68.8</c:v>
                </c:pt>
                <c:pt idx="688">
                  <c:v>68.900000000000006</c:v>
                </c:pt>
                <c:pt idx="689">
                  <c:v>69</c:v>
                </c:pt>
                <c:pt idx="690">
                  <c:v>69.099999999999994</c:v>
                </c:pt>
                <c:pt idx="691">
                  <c:v>69.2</c:v>
                </c:pt>
                <c:pt idx="692">
                  <c:v>69.3</c:v>
                </c:pt>
                <c:pt idx="693">
                  <c:v>69.400000000000006</c:v>
                </c:pt>
                <c:pt idx="694">
                  <c:v>69.5</c:v>
                </c:pt>
                <c:pt idx="695">
                  <c:v>69.599999999999994</c:v>
                </c:pt>
                <c:pt idx="696">
                  <c:v>69.7</c:v>
                </c:pt>
                <c:pt idx="697">
                  <c:v>69.8</c:v>
                </c:pt>
                <c:pt idx="698">
                  <c:v>69.900000000000006</c:v>
                </c:pt>
                <c:pt idx="699">
                  <c:v>70</c:v>
                </c:pt>
                <c:pt idx="700">
                  <c:v>70.099999999999994</c:v>
                </c:pt>
                <c:pt idx="701">
                  <c:v>70.2</c:v>
                </c:pt>
                <c:pt idx="702">
                  <c:v>70.3</c:v>
                </c:pt>
                <c:pt idx="703">
                  <c:v>70.400000000000006</c:v>
                </c:pt>
                <c:pt idx="704">
                  <c:v>70.5</c:v>
                </c:pt>
                <c:pt idx="705">
                  <c:v>70.599999999999994</c:v>
                </c:pt>
                <c:pt idx="706">
                  <c:v>70.7</c:v>
                </c:pt>
                <c:pt idx="707">
                  <c:v>70.8</c:v>
                </c:pt>
                <c:pt idx="708">
                  <c:v>70.900000000000006</c:v>
                </c:pt>
                <c:pt idx="709">
                  <c:v>71</c:v>
                </c:pt>
                <c:pt idx="710">
                  <c:v>71.099999999999994</c:v>
                </c:pt>
                <c:pt idx="711">
                  <c:v>71.2</c:v>
                </c:pt>
                <c:pt idx="712">
                  <c:v>71.3</c:v>
                </c:pt>
                <c:pt idx="713">
                  <c:v>71.400000000000006</c:v>
                </c:pt>
                <c:pt idx="714">
                  <c:v>71.5</c:v>
                </c:pt>
                <c:pt idx="715">
                  <c:v>71.599999999999994</c:v>
                </c:pt>
                <c:pt idx="716">
                  <c:v>71.7</c:v>
                </c:pt>
                <c:pt idx="717">
                  <c:v>71.8</c:v>
                </c:pt>
                <c:pt idx="718">
                  <c:v>71.900000000000006</c:v>
                </c:pt>
                <c:pt idx="719">
                  <c:v>72</c:v>
                </c:pt>
                <c:pt idx="720">
                  <c:v>72.099999999999994</c:v>
                </c:pt>
                <c:pt idx="721">
                  <c:v>72.2</c:v>
                </c:pt>
                <c:pt idx="722">
                  <c:v>72.3</c:v>
                </c:pt>
                <c:pt idx="723">
                  <c:v>72.400000000000006</c:v>
                </c:pt>
                <c:pt idx="724">
                  <c:v>72.5</c:v>
                </c:pt>
                <c:pt idx="725">
                  <c:v>72.599999999999994</c:v>
                </c:pt>
                <c:pt idx="726">
                  <c:v>72.7</c:v>
                </c:pt>
                <c:pt idx="727">
                  <c:v>72.8</c:v>
                </c:pt>
                <c:pt idx="728">
                  <c:v>72.900000000000006</c:v>
                </c:pt>
                <c:pt idx="729">
                  <c:v>73</c:v>
                </c:pt>
                <c:pt idx="730">
                  <c:v>73.099999999999994</c:v>
                </c:pt>
                <c:pt idx="731">
                  <c:v>73.2</c:v>
                </c:pt>
                <c:pt idx="732">
                  <c:v>73.3</c:v>
                </c:pt>
                <c:pt idx="733">
                  <c:v>73.400000000000006</c:v>
                </c:pt>
                <c:pt idx="734">
                  <c:v>73.5</c:v>
                </c:pt>
                <c:pt idx="735">
                  <c:v>73.599999999999994</c:v>
                </c:pt>
                <c:pt idx="736">
                  <c:v>73.7</c:v>
                </c:pt>
                <c:pt idx="737">
                  <c:v>73.8</c:v>
                </c:pt>
                <c:pt idx="738">
                  <c:v>73.900000000000006</c:v>
                </c:pt>
                <c:pt idx="739">
                  <c:v>74</c:v>
                </c:pt>
                <c:pt idx="740">
                  <c:v>74.099999999999994</c:v>
                </c:pt>
                <c:pt idx="741">
                  <c:v>74.2</c:v>
                </c:pt>
                <c:pt idx="742">
                  <c:v>74.3</c:v>
                </c:pt>
                <c:pt idx="743">
                  <c:v>74.400000000000006</c:v>
                </c:pt>
                <c:pt idx="744">
                  <c:v>74.5</c:v>
                </c:pt>
                <c:pt idx="745">
                  <c:v>74.599999999999994</c:v>
                </c:pt>
                <c:pt idx="746">
                  <c:v>74.7</c:v>
                </c:pt>
                <c:pt idx="747">
                  <c:v>74.8</c:v>
                </c:pt>
                <c:pt idx="748">
                  <c:v>74.900000000000006</c:v>
                </c:pt>
                <c:pt idx="749">
                  <c:v>75</c:v>
                </c:pt>
                <c:pt idx="750">
                  <c:v>75.099999999999994</c:v>
                </c:pt>
                <c:pt idx="751">
                  <c:v>75.2</c:v>
                </c:pt>
                <c:pt idx="752">
                  <c:v>75.3</c:v>
                </c:pt>
                <c:pt idx="753">
                  <c:v>75.400000000000006</c:v>
                </c:pt>
                <c:pt idx="754">
                  <c:v>75.5</c:v>
                </c:pt>
                <c:pt idx="755">
                  <c:v>75.599999999999994</c:v>
                </c:pt>
                <c:pt idx="756">
                  <c:v>75.7</c:v>
                </c:pt>
                <c:pt idx="757">
                  <c:v>75.8</c:v>
                </c:pt>
                <c:pt idx="758">
                  <c:v>75.900000000000006</c:v>
                </c:pt>
                <c:pt idx="759">
                  <c:v>76</c:v>
                </c:pt>
                <c:pt idx="760">
                  <c:v>76.099999999999994</c:v>
                </c:pt>
                <c:pt idx="761">
                  <c:v>76.2</c:v>
                </c:pt>
                <c:pt idx="762">
                  <c:v>76.3</c:v>
                </c:pt>
                <c:pt idx="763">
                  <c:v>76.400000000000006</c:v>
                </c:pt>
                <c:pt idx="764">
                  <c:v>76.5</c:v>
                </c:pt>
                <c:pt idx="765">
                  <c:v>76.599999999999994</c:v>
                </c:pt>
                <c:pt idx="766">
                  <c:v>76.7</c:v>
                </c:pt>
                <c:pt idx="767">
                  <c:v>76.8</c:v>
                </c:pt>
                <c:pt idx="768">
                  <c:v>76.900000000000006</c:v>
                </c:pt>
                <c:pt idx="769">
                  <c:v>77</c:v>
                </c:pt>
                <c:pt idx="770">
                  <c:v>77.099999999999994</c:v>
                </c:pt>
                <c:pt idx="771">
                  <c:v>77.2</c:v>
                </c:pt>
                <c:pt idx="772">
                  <c:v>77.3</c:v>
                </c:pt>
                <c:pt idx="773">
                  <c:v>77.400000000000006</c:v>
                </c:pt>
                <c:pt idx="774">
                  <c:v>77.5</c:v>
                </c:pt>
                <c:pt idx="775">
                  <c:v>77.599999999999994</c:v>
                </c:pt>
                <c:pt idx="776">
                  <c:v>77.7</c:v>
                </c:pt>
                <c:pt idx="777">
                  <c:v>77.8</c:v>
                </c:pt>
                <c:pt idx="778">
                  <c:v>77.900000000000006</c:v>
                </c:pt>
                <c:pt idx="779">
                  <c:v>78</c:v>
                </c:pt>
                <c:pt idx="780">
                  <c:v>78.099999999999994</c:v>
                </c:pt>
                <c:pt idx="781">
                  <c:v>78.2</c:v>
                </c:pt>
                <c:pt idx="782">
                  <c:v>78.3</c:v>
                </c:pt>
                <c:pt idx="783">
                  <c:v>78.400000000000006</c:v>
                </c:pt>
                <c:pt idx="784">
                  <c:v>78.5</c:v>
                </c:pt>
                <c:pt idx="785">
                  <c:v>78.599999999999994</c:v>
                </c:pt>
                <c:pt idx="786">
                  <c:v>78.7</c:v>
                </c:pt>
                <c:pt idx="787">
                  <c:v>78.8</c:v>
                </c:pt>
                <c:pt idx="788">
                  <c:v>78.900000000000006</c:v>
                </c:pt>
                <c:pt idx="789">
                  <c:v>79</c:v>
                </c:pt>
                <c:pt idx="790">
                  <c:v>79.099999999999994</c:v>
                </c:pt>
                <c:pt idx="791">
                  <c:v>79.2</c:v>
                </c:pt>
                <c:pt idx="792">
                  <c:v>79.3</c:v>
                </c:pt>
                <c:pt idx="793">
                  <c:v>79.400000000000006</c:v>
                </c:pt>
                <c:pt idx="794">
                  <c:v>79.5</c:v>
                </c:pt>
                <c:pt idx="795">
                  <c:v>79.599999999999994</c:v>
                </c:pt>
                <c:pt idx="796">
                  <c:v>79.7</c:v>
                </c:pt>
                <c:pt idx="797">
                  <c:v>79.8</c:v>
                </c:pt>
                <c:pt idx="798">
                  <c:v>79.900000000000006</c:v>
                </c:pt>
                <c:pt idx="799">
                  <c:v>80</c:v>
                </c:pt>
                <c:pt idx="800">
                  <c:v>80.099999999999994</c:v>
                </c:pt>
                <c:pt idx="801">
                  <c:v>80.2</c:v>
                </c:pt>
                <c:pt idx="802">
                  <c:v>80.3</c:v>
                </c:pt>
                <c:pt idx="803">
                  <c:v>80.400000000000006</c:v>
                </c:pt>
                <c:pt idx="804">
                  <c:v>80.5</c:v>
                </c:pt>
                <c:pt idx="805">
                  <c:v>80.599999999999994</c:v>
                </c:pt>
                <c:pt idx="806">
                  <c:v>80.7</c:v>
                </c:pt>
                <c:pt idx="807">
                  <c:v>80.8</c:v>
                </c:pt>
                <c:pt idx="808">
                  <c:v>80.900000000000006</c:v>
                </c:pt>
                <c:pt idx="809">
                  <c:v>81</c:v>
                </c:pt>
                <c:pt idx="810">
                  <c:v>81.099999999999994</c:v>
                </c:pt>
                <c:pt idx="811">
                  <c:v>81.2</c:v>
                </c:pt>
                <c:pt idx="812">
                  <c:v>81.3</c:v>
                </c:pt>
                <c:pt idx="813">
                  <c:v>81.400000000000006</c:v>
                </c:pt>
                <c:pt idx="814">
                  <c:v>81.5</c:v>
                </c:pt>
                <c:pt idx="815">
                  <c:v>81.599999999999994</c:v>
                </c:pt>
                <c:pt idx="816">
                  <c:v>81.7</c:v>
                </c:pt>
                <c:pt idx="817">
                  <c:v>81.8</c:v>
                </c:pt>
                <c:pt idx="818">
                  <c:v>81.900000000000006</c:v>
                </c:pt>
                <c:pt idx="819">
                  <c:v>82</c:v>
                </c:pt>
                <c:pt idx="820">
                  <c:v>82.1</c:v>
                </c:pt>
                <c:pt idx="821">
                  <c:v>82.2</c:v>
                </c:pt>
                <c:pt idx="822">
                  <c:v>82.3</c:v>
                </c:pt>
                <c:pt idx="823">
                  <c:v>82.4</c:v>
                </c:pt>
                <c:pt idx="824">
                  <c:v>82.5</c:v>
                </c:pt>
                <c:pt idx="825">
                  <c:v>82.6</c:v>
                </c:pt>
                <c:pt idx="826">
                  <c:v>82.7</c:v>
                </c:pt>
                <c:pt idx="827">
                  <c:v>82.8</c:v>
                </c:pt>
                <c:pt idx="828">
                  <c:v>82.9</c:v>
                </c:pt>
                <c:pt idx="829">
                  <c:v>83</c:v>
                </c:pt>
                <c:pt idx="830">
                  <c:v>83.1</c:v>
                </c:pt>
                <c:pt idx="831">
                  <c:v>83.2</c:v>
                </c:pt>
                <c:pt idx="832">
                  <c:v>83.3</c:v>
                </c:pt>
                <c:pt idx="833">
                  <c:v>83.4</c:v>
                </c:pt>
                <c:pt idx="834">
                  <c:v>83.5</c:v>
                </c:pt>
                <c:pt idx="835">
                  <c:v>83.6</c:v>
                </c:pt>
                <c:pt idx="836">
                  <c:v>83.7</c:v>
                </c:pt>
                <c:pt idx="837">
                  <c:v>83.8</c:v>
                </c:pt>
                <c:pt idx="838">
                  <c:v>83.9</c:v>
                </c:pt>
                <c:pt idx="839">
                  <c:v>84</c:v>
                </c:pt>
                <c:pt idx="840">
                  <c:v>84.1</c:v>
                </c:pt>
                <c:pt idx="841">
                  <c:v>84.2</c:v>
                </c:pt>
                <c:pt idx="842">
                  <c:v>84.3</c:v>
                </c:pt>
                <c:pt idx="843">
                  <c:v>84.4</c:v>
                </c:pt>
                <c:pt idx="844">
                  <c:v>84.5</c:v>
                </c:pt>
                <c:pt idx="845">
                  <c:v>84.6</c:v>
                </c:pt>
                <c:pt idx="846">
                  <c:v>84.7</c:v>
                </c:pt>
                <c:pt idx="847">
                  <c:v>84.8</c:v>
                </c:pt>
                <c:pt idx="848">
                  <c:v>84.9</c:v>
                </c:pt>
                <c:pt idx="849">
                  <c:v>85</c:v>
                </c:pt>
                <c:pt idx="850">
                  <c:v>85.1</c:v>
                </c:pt>
                <c:pt idx="851">
                  <c:v>85.2</c:v>
                </c:pt>
                <c:pt idx="852">
                  <c:v>85.3</c:v>
                </c:pt>
                <c:pt idx="853">
                  <c:v>85.4</c:v>
                </c:pt>
                <c:pt idx="854">
                  <c:v>85.5</c:v>
                </c:pt>
                <c:pt idx="855">
                  <c:v>85.6</c:v>
                </c:pt>
                <c:pt idx="856">
                  <c:v>85.7</c:v>
                </c:pt>
                <c:pt idx="857">
                  <c:v>85.8</c:v>
                </c:pt>
                <c:pt idx="858">
                  <c:v>85.9</c:v>
                </c:pt>
                <c:pt idx="859">
                  <c:v>86</c:v>
                </c:pt>
                <c:pt idx="860">
                  <c:v>86.1</c:v>
                </c:pt>
                <c:pt idx="861">
                  <c:v>86.2</c:v>
                </c:pt>
                <c:pt idx="862">
                  <c:v>86.3</c:v>
                </c:pt>
                <c:pt idx="863">
                  <c:v>86.4</c:v>
                </c:pt>
                <c:pt idx="864">
                  <c:v>86.5</c:v>
                </c:pt>
                <c:pt idx="865">
                  <c:v>86.6</c:v>
                </c:pt>
                <c:pt idx="866">
                  <c:v>86.7</c:v>
                </c:pt>
                <c:pt idx="867">
                  <c:v>86.8</c:v>
                </c:pt>
                <c:pt idx="868">
                  <c:v>86.9</c:v>
                </c:pt>
                <c:pt idx="869">
                  <c:v>87</c:v>
                </c:pt>
                <c:pt idx="870">
                  <c:v>87.1</c:v>
                </c:pt>
                <c:pt idx="871">
                  <c:v>87.2</c:v>
                </c:pt>
                <c:pt idx="872">
                  <c:v>87.3</c:v>
                </c:pt>
                <c:pt idx="873">
                  <c:v>87.4</c:v>
                </c:pt>
                <c:pt idx="874">
                  <c:v>87.5</c:v>
                </c:pt>
                <c:pt idx="875">
                  <c:v>87.6</c:v>
                </c:pt>
                <c:pt idx="876">
                  <c:v>87.7</c:v>
                </c:pt>
                <c:pt idx="877">
                  <c:v>87.8</c:v>
                </c:pt>
                <c:pt idx="878">
                  <c:v>87.9</c:v>
                </c:pt>
                <c:pt idx="879">
                  <c:v>88</c:v>
                </c:pt>
                <c:pt idx="880">
                  <c:v>88.1</c:v>
                </c:pt>
                <c:pt idx="881">
                  <c:v>88.2</c:v>
                </c:pt>
                <c:pt idx="882">
                  <c:v>88.3</c:v>
                </c:pt>
                <c:pt idx="883">
                  <c:v>88.4</c:v>
                </c:pt>
                <c:pt idx="884">
                  <c:v>88.5</c:v>
                </c:pt>
                <c:pt idx="885">
                  <c:v>88.6</c:v>
                </c:pt>
                <c:pt idx="886">
                  <c:v>88.7</c:v>
                </c:pt>
                <c:pt idx="887">
                  <c:v>88.8</c:v>
                </c:pt>
                <c:pt idx="888">
                  <c:v>88.9</c:v>
                </c:pt>
                <c:pt idx="889">
                  <c:v>89</c:v>
                </c:pt>
                <c:pt idx="890">
                  <c:v>89.1</c:v>
                </c:pt>
                <c:pt idx="891">
                  <c:v>89.2</c:v>
                </c:pt>
                <c:pt idx="892">
                  <c:v>89.3</c:v>
                </c:pt>
                <c:pt idx="893">
                  <c:v>89.4</c:v>
                </c:pt>
                <c:pt idx="894">
                  <c:v>89.5</c:v>
                </c:pt>
                <c:pt idx="895">
                  <c:v>89.6</c:v>
                </c:pt>
                <c:pt idx="896">
                  <c:v>89.7</c:v>
                </c:pt>
                <c:pt idx="897">
                  <c:v>89.8</c:v>
                </c:pt>
                <c:pt idx="898">
                  <c:v>89.9</c:v>
                </c:pt>
                <c:pt idx="899">
                  <c:v>90</c:v>
                </c:pt>
                <c:pt idx="900">
                  <c:v>90.1</c:v>
                </c:pt>
                <c:pt idx="901">
                  <c:v>90.2</c:v>
                </c:pt>
                <c:pt idx="902">
                  <c:v>90.3</c:v>
                </c:pt>
                <c:pt idx="903">
                  <c:v>90.4</c:v>
                </c:pt>
                <c:pt idx="904">
                  <c:v>90.5</c:v>
                </c:pt>
                <c:pt idx="905">
                  <c:v>90.6</c:v>
                </c:pt>
                <c:pt idx="906">
                  <c:v>90.7</c:v>
                </c:pt>
                <c:pt idx="907">
                  <c:v>90.8</c:v>
                </c:pt>
                <c:pt idx="908">
                  <c:v>90.9</c:v>
                </c:pt>
                <c:pt idx="909">
                  <c:v>91</c:v>
                </c:pt>
                <c:pt idx="910">
                  <c:v>91.1</c:v>
                </c:pt>
                <c:pt idx="911">
                  <c:v>91.2</c:v>
                </c:pt>
                <c:pt idx="912">
                  <c:v>91.3</c:v>
                </c:pt>
                <c:pt idx="913">
                  <c:v>91.4</c:v>
                </c:pt>
                <c:pt idx="914">
                  <c:v>91.5</c:v>
                </c:pt>
                <c:pt idx="915">
                  <c:v>91.6</c:v>
                </c:pt>
                <c:pt idx="916">
                  <c:v>91.7</c:v>
                </c:pt>
                <c:pt idx="917">
                  <c:v>91.8</c:v>
                </c:pt>
                <c:pt idx="918">
                  <c:v>91.9</c:v>
                </c:pt>
                <c:pt idx="919">
                  <c:v>92</c:v>
                </c:pt>
                <c:pt idx="920">
                  <c:v>92.1</c:v>
                </c:pt>
                <c:pt idx="921">
                  <c:v>92.2</c:v>
                </c:pt>
                <c:pt idx="922">
                  <c:v>92.3</c:v>
                </c:pt>
                <c:pt idx="923">
                  <c:v>92.4</c:v>
                </c:pt>
                <c:pt idx="924">
                  <c:v>92.5</c:v>
                </c:pt>
                <c:pt idx="925">
                  <c:v>92.6</c:v>
                </c:pt>
                <c:pt idx="926">
                  <c:v>92.7</c:v>
                </c:pt>
                <c:pt idx="927">
                  <c:v>92.8</c:v>
                </c:pt>
                <c:pt idx="928">
                  <c:v>92.9</c:v>
                </c:pt>
                <c:pt idx="929">
                  <c:v>93</c:v>
                </c:pt>
                <c:pt idx="930">
                  <c:v>93.1</c:v>
                </c:pt>
                <c:pt idx="931">
                  <c:v>93.2</c:v>
                </c:pt>
                <c:pt idx="932">
                  <c:v>93.3</c:v>
                </c:pt>
                <c:pt idx="933">
                  <c:v>93.4</c:v>
                </c:pt>
                <c:pt idx="934">
                  <c:v>93.5</c:v>
                </c:pt>
                <c:pt idx="935">
                  <c:v>93.6</c:v>
                </c:pt>
                <c:pt idx="936">
                  <c:v>93.7</c:v>
                </c:pt>
                <c:pt idx="937">
                  <c:v>93.8</c:v>
                </c:pt>
                <c:pt idx="938">
                  <c:v>93.9</c:v>
                </c:pt>
                <c:pt idx="939">
                  <c:v>94</c:v>
                </c:pt>
                <c:pt idx="940">
                  <c:v>94.1</c:v>
                </c:pt>
                <c:pt idx="941">
                  <c:v>94.2</c:v>
                </c:pt>
                <c:pt idx="942">
                  <c:v>94.3</c:v>
                </c:pt>
                <c:pt idx="943">
                  <c:v>94.4</c:v>
                </c:pt>
                <c:pt idx="944">
                  <c:v>94.5</c:v>
                </c:pt>
                <c:pt idx="945">
                  <c:v>94.6</c:v>
                </c:pt>
                <c:pt idx="946">
                  <c:v>94.7</c:v>
                </c:pt>
                <c:pt idx="947">
                  <c:v>94.8</c:v>
                </c:pt>
                <c:pt idx="948">
                  <c:v>94.9</c:v>
                </c:pt>
                <c:pt idx="949">
                  <c:v>95</c:v>
                </c:pt>
                <c:pt idx="950">
                  <c:v>95.1</c:v>
                </c:pt>
                <c:pt idx="951">
                  <c:v>95.2</c:v>
                </c:pt>
                <c:pt idx="952">
                  <c:v>95.3</c:v>
                </c:pt>
                <c:pt idx="953">
                  <c:v>95.4</c:v>
                </c:pt>
                <c:pt idx="954">
                  <c:v>95.5</c:v>
                </c:pt>
                <c:pt idx="955">
                  <c:v>95.6</c:v>
                </c:pt>
                <c:pt idx="956">
                  <c:v>95.7</c:v>
                </c:pt>
                <c:pt idx="957">
                  <c:v>95.8</c:v>
                </c:pt>
                <c:pt idx="958">
                  <c:v>95.9</c:v>
                </c:pt>
                <c:pt idx="959">
                  <c:v>96</c:v>
                </c:pt>
                <c:pt idx="960">
                  <c:v>96.1</c:v>
                </c:pt>
                <c:pt idx="961">
                  <c:v>96.2</c:v>
                </c:pt>
                <c:pt idx="962">
                  <c:v>96.3</c:v>
                </c:pt>
                <c:pt idx="963">
                  <c:v>96.4</c:v>
                </c:pt>
                <c:pt idx="964">
                  <c:v>96.5</c:v>
                </c:pt>
                <c:pt idx="965">
                  <c:v>96.6</c:v>
                </c:pt>
                <c:pt idx="966">
                  <c:v>96.7</c:v>
                </c:pt>
                <c:pt idx="967">
                  <c:v>96.8</c:v>
                </c:pt>
                <c:pt idx="968">
                  <c:v>96.9</c:v>
                </c:pt>
                <c:pt idx="969">
                  <c:v>97</c:v>
                </c:pt>
                <c:pt idx="970">
                  <c:v>97.1</c:v>
                </c:pt>
                <c:pt idx="971">
                  <c:v>97.2</c:v>
                </c:pt>
                <c:pt idx="972">
                  <c:v>97.3</c:v>
                </c:pt>
                <c:pt idx="973">
                  <c:v>97.4</c:v>
                </c:pt>
                <c:pt idx="974">
                  <c:v>97.5</c:v>
                </c:pt>
                <c:pt idx="975">
                  <c:v>97.6</c:v>
                </c:pt>
                <c:pt idx="976">
                  <c:v>97.7</c:v>
                </c:pt>
                <c:pt idx="977">
                  <c:v>97.8</c:v>
                </c:pt>
                <c:pt idx="978">
                  <c:v>97.9</c:v>
                </c:pt>
                <c:pt idx="979">
                  <c:v>98</c:v>
                </c:pt>
                <c:pt idx="980">
                  <c:v>98.1</c:v>
                </c:pt>
                <c:pt idx="981">
                  <c:v>98.2</c:v>
                </c:pt>
                <c:pt idx="982">
                  <c:v>98.3</c:v>
                </c:pt>
                <c:pt idx="983">
                  <c:v>98.4</c:v>
                </c:pt>
                <c:pt idx="984">
                  <c:v>98.5</c:v>
                </c:pt>
                <c:pt idx="985">
                  <c:v>98.6</c:v>
                </c:pt>
                <c:pt idx="986">
                  <c:v>98.7</c:v>
                </c:pt>
                <c:pt idx="987">
                  <c:v>98.8</c:v>
                </c:pt>
                <c:pt idx="988">
                  <c:v>98.9</c:v>
                </c:pt>
                <c:pt idx="989">
                  <c:v>99</c:v>
                </c:pt>
                <c:pt idx="990">
                  <c:v>99.1</c:v>
                </c:pt>
                <c:pt idx="991">
                  <c:v>99.2</c:v>
                </c:pt>
                <c:pt idx="992">
                  <c:v>99.3</c:v>
                </c:pt>
                <c:pt idx="993">
                  <c:v>99.4</c:v>
                </c:pt>
                <c:pt idx="994">
                  <c:v>99.5</c:v>
                </c:pt>
                <c:pt idx="995">
                  <c:v>99.6</c:v>
                </c:pt>
                <c:pt idx="996">
                  <c:v>99.7</c:v>
                </c:pt>
                <c:pt idx="997">
                  <c:v>99.8</c:v>
                </c:pt>
                <c:pt idx="998">
                  <c:v>99.9</c:v>
                </c:pt>
              </c:numCache>
            </c:numRef>
          </c:xVal>
          <c:yVal>
            <c:numRef>
              <c:f>Plan1!$C$2:$C$1000</c:f>
              <c:numCache>
                <c:formatCode>0.00</c:formatCode>
                <c:ptCount val="999"/>
                <c:pt idx="0">
                  <c:v>1.63E-5</c:v>
                </c:pt>
                <c:pt idx="1">
                  <c:v>3.2700000000000002E-5</c:v>
                </c:pt>
                <c:pt idx="2">
                  <c:v>4.8999999999999998E-5</c:v>
                </c:pt>
                <c:pt idx="3">
                  <c:v>6.5300000000000002E-5</c:v>
                </c:pt>
                <c:pt idx="4">
                  <c:v>8.1500000000000002E-5</c:v>
                </c:pt>
                <c:pt idx="5">
                  <c:v>9.7800000000000006E-5</c:v>
                </c:pt>
                <c:pt idx="6">
                  <c:v>1.1400000000000001E-4</c:v>
                </c:pt>
                <c:pt idx="7">
                  <c:v>1.2999999999999999E-4</c:v>
                </c:pt>
                <c:pt idx="8">
                  <c:v>1.47E-4</c:v>
                </c:pt>
                <c:pt idx="9">
                  <c:v>1.63E-4</c:v>
                </c:pt>
                <c:pt idx="10">
                  <c:v>1.7899999999999999E-4</c:v>
                </c:pt>
                <c:pt idx="11">
                  <c:v>1.95E-4</c:v>
                </c:pt>
                <c:pt idx="12">
                  <c:v>2.1100000000000001E-4</c:v>
                </c:pt>
                <c:pt idx="13">
                  <c:v>2.2800000000000001E-4</c:v>
                </c:pt>
                <c:pt idx="14">
                  <c:v>2.4399999999999999E-4</c:v>
                </c:pt>
                <c:pt idx="15">
                  <c:v>2.5999999999999998E-4</c:v>
                </c:pt>
                <c:pt idx="16">
                  <c:v>2.7599999999999999E-4</c:v>
                </c:pt>
                <c:pt idx="17">
                  <c:v>2.92E-4</c:v>
                </c:pt>
                <c:pt idx="18">
                  <c:v>3.0800000000000001E-4</c:v>
                </c:pt>
                <c:pt idx="19">
                  <c:v>3.2400000000000001E-4</c:v>
                </c:pt>
                <c:pt idx="20">
                  <c:v>3.4099999999999999E-4</c:v>
                </c:pt>
                <c:pt idx="21">
                  <c:v>3.57E-4</c:v>
                </c:pt>
                <c:pt idx="22">
                  <c:v>3.7300000000000001E-4</c:v>
                </c:pt>
                <c:pt idx="23">
                  <c:v>3.8900000000000002E-4</c:v>
                </c:pt>
                <c:pt idx="24">
                  <c:v>4.0499999999999998E-4</c:v>
                </c:pt>
                <c:pt idx="25">
                  <c:v>4.2099999999999999E-4</c:v>
                </c:pt>
                <c:pt idx="26">
                  <c:v>4.37E-4</c:v>
                </c:pt>
                <c:pt idx="27">
                  <c:v>4.5300000000000001E-4</c:v>
                </c:pt>
                <c:pt idx="28">
                  <c:v>4.6900000000000002E-4</c:v>
                </c:pt>
                <c:pt idx="29">
                  <c:v>4.8500000000000003E-4</c:v>
                </c:pt>
                <c:pt idx="30">
                  <c:v>5.0100000000000003E-4</c:v>
                </c:pt>
                <c:pt idx="31">
                  <c:v>5.1699999999999999E-4</c:v>
                </c:pt>
                <c:pt idx="32">
                  <c:v>5.3300000000000005E-4</c:v>
                </c:pt>
                <c:pt idx="33">
                  <c:v>5.4900000000000001E-4</c:v>
                </c:pt>
                <c:pt idx="34">
                  <c:v>5.6499999999999996E-4</c:v>
                </c:pt>
                <c:pt idx="35">
                  <c:v>5.8100000000000003E-4</c:v>
                </c:pt>
                <c:pt idx="36">
                  <c:v>5.9599999999999996E-4</c:v>
                </c:pt>
                <c:pt idx="37">
                  <c:v>6.1200000000000002E-4</c:v>
                </c:pt>
                <c:pt idx="38">
                  <c:v>6.2799999999999998E-4</c:v>
                </c:pt>
                <c:pt idx="39">
                  <c:v>6.4400000000000004E-4</c:v>
                </c:pt>
                <c:pt idx="40">
                  <c:v>6.6E-4</c:v>
                </c:pt>
                <c:pt idx="41">
                  <c:v>6.7599999999999995E-4</c:v>
                </c:pt>
                <c:pt idx="42">
                  <c:v>6.9200000000000002E-4</c:v>
                </c:pt>
                <c:pt idx="43">
                  <c:v>7.0699999999999995E-4</c:v>
                </c:pt>
                <c:pt idx="44">
                  <c:v>7.2300000000000001E-4</c:v>
                </c:pt>
                <c:pt idx="45">
                  <c:v>7.3899999999999997E-4</c:v>
                </c:pt>
                <c:pt idx="46">
                  <c:v>7.5500000000000003E-4</c:v>
                </c:pt>
                <c:pt idx="47">
                  <c:v>7.7099999999999998E-4</c:v>
                </c:pt>
                <c:pt idx="48">
                  <c:v>7.8600000000000002E-4</c:v>
                </c:pt>
                <c:pt idx="49">
                  <c:v>8.0199999999999998E-4</c:v>
                </c:pt>
                <c:pt idx="50">
                  <c:v>8.1800000000000004E-4</c:v>
                </c:pt>
                <c:pt idx="51">
                  <c:v>8.34E-4</c:v>
                </c:pt>
                <c:pt idx="52">
                  <c:v>8.4900000000000004E-4</c:v>
                </c:pt>
                <c:pt idx="53">
                  <c:v>8.6499999999999999E-4</c:v>
                </c:pt>
                <c:pt idx="54">
                  <c:v>8.8099999999999995E-4</c:v>
                </c:pt>
                <c:pt idx="55">
                  <c:v>8.9599999999999999E-4</c:v>
                </c:pt>
                <c:pt idx="56">
                  <c:v>9.1200000000000005E-4</c:v>
                </c:pt>
                <c:pt idx="57">
                  <c:v>9.2800000000000001E-4</c:v>
                </c:pt>
                <c:pt idx="58">
                  <c:v>9.4300000000000004E-4</c:v>
                </c:pt>
                <c:pt idx="59">
                  <c:v>9.59E-4</c:v>
                </c:pt>
                <c:pt idx="60">
                  <c:v>9.7499999999999996E-4</c:v>
                </c:pt>
                <c:pt idx="61">
                  <c:v>9.8999999999999999E-4</c:v>
                </c:pt>
                <c:pt idx="62">
                  <c:v>1.01E-3</c:v>
                </c:pt>
                <c:pt idx="63">
                  <c:v>1.0200000000000001E-3</c:v>
                </c:pt>
                <c:pt idx="64">
                  <c:v>1.0399999999999999E-3</c:v>
                </c:pt>
                <c:pt idx="65">
                  <c:v>1.0499999999999999E-3</c:v>
                </c:pt>
                <c:pt idx="66">
                  <c:v>1.07E-3</c:v>
                </c:pt>
                <c:pt idx="67">
                  <c:v>1.08E-3</c:v>
                </c:pt>
                <c:pt idx="68">
                  <c:v>1.1000000000000001E-3</c:v>
                </c:pt>
                <c:pt idx="69">
                  <c:v>1.1100000000000001E-3</c:v>
                </c:pt>
                <c:pt idx="70">
                  <c:v>1.1299999999999999E-3</c:v>
                </c:pt>
                <c:pt idx="71">
                  <c:v>1.15E-3</c:v>
                </c:pt>
                <c:pt idx="72">
                  <c:v>1.16E-3</c:v>
                </c:pt>
                <c:pt idx="73">
                  <c:v>1.1800000000000001E-3</c:v>
                </c:pt>
                <c:pt idx="74">
                  <c:v>1.1900000000000001E-3</c:v>
                </c:pt>
                <c:pt idx="75">
                  <c:v>1.2099999999999999E-3</c:v>
                </c:pt>
                <c:pt idx="76">
                  <c:v>1.2199999999999999E-3</c:v>
                </c:pt>
                <c:pt idx="77">
                  <c:v>1.24E-3</c:v>
                </c:pt>
                <c:pt idx="78">
                  <c:v>1.25E-3</c:v>
                </c:pt>
                <c:pt idx="79">
                  <c:v>1.2700000000000001E-3</c:v>
                </c:pt>
                <c:pt idx="80">
                  <c:v>1.2800000000000001E-3</c:v>
                </c:pt>
                <c:pt idx="81">
                  <c:v>1.2999999999999999E-3</c:v>
                </c:pt>
                <c:pt idx="82">
                  <c:v>1.32E-3</c:v>
                </c:pt>
                <c:pt idx="83">
                  <c:v>1.33E-3</c:v>
                </c:pt>
                <c:pt idx="84">
                  <c:v>1.3500000000000001E-3</c:v>
                </c:pt>
                <c:pt idx="85">
                  <c:v>1.3600000000000001E-3</c:v>
                </c:pt>
                <c:pt idx="86">
                  <c:v>1.3799999999999999E-3</c:v>
                </c:pt>
                <c:pt idx="87">
                  <c:v>1.39E-3</c:v>
                </c:pt>
                <c:pt idx="88">
                  <c:v>1.41E-3</c:v>
                </c:pt>
                <c:pt idx="89">
                  <c:v>1.42E-3</c:v>
                </c:pt>
                <c:pt idx="90">
                  <c:v>1.4400000000000001E-3</c:v>
                </c:pt>
                <c:pt idx="91">
                  <c:v>1.4499999999999999E-3</c:v>
                </c:pt>
                <c:pt idx="92">
                  <c:v>1.47E-3</c:v>
                </c:pt>
                <c:pt idx="93">
                  <c:v>1.48E-3</c:v>
                </c:pt>
                <c:pt idx="94">
                  <c:v>1.5E-3</c:v>
                </c:pt>
                <c:pt idx="95">
                  <c:v>1.5100000000000001E-3</c:v>
                </c:pt>
                <c:pt idx="96">
                  <c:v>1.5299999999999999E-3</c:v>
                </c:pt>
                <c:pt idx="97">
                  <c:v>1.5499999999999999E-3</c:v>
                </c:pt>
                <c:pt idx="98">
                  <c:v>1.56E-3</c:v>
                </c:pt>
                <c:pt idx="99">
                  <c:v>1.58E-3</c:v>
                </c:pt>
                <c:pt idx="100">
                  <c:v>1.5900000000000001E-3</c:v>
                </c:pt>
                <c:pt idx="101">
                  <c:v>1.6100000000000001E-3</c:v>
                </c:pt>
                <c:pt idx="102">
                  <c:v>1.6199999999999999E-3</c:v>
                </c:pt>
                <c:pt idx="103">
                  <c:v>1.64E-3</c:v>
                </c:pt>
                <c:pt idx="104">
                  <c:v>1.65E-3</c:v>
                </c:pt>
                <c:pt idx="105">
                  <c:v>1.67E-3</c:v>
                </c:pt>
                <c:pt idx="106">
                  <c:v>1.6800000000000001E-3</c:v>
                </c:pt>
                <c:pt idx="107">
                  <c:v>1.6999999999999999E-3</c:v>
                </c:pt>
                <c:pt idx="108">
                  <c:v>1.7099999999999999E-3</c:v>
                </c:pt>
                <c:pt idx="109">
                  <c:v>1.73E-3</c:v>
                </c:pt>
                <c:pt idx="110">
                  <c:v>1.74E-3</c:v>
                </c:pt>
                <c:pt idx="111">
                  <c:v>1.7600000000000001E-3</c:v>
                </c:pt>
                <c:pt idx="112">
                  <c:v>1.7700000000000001E-3</c:v>
                </c:pt>
                <c:pt idx="113">
                  <c:v>1.7899999999999999E-3</c:v>
                </c:pt>
                <c:pt idx="114">
                  <c:v>1.8E-3</c:v>
                </c:pt>
                <c:pt idx="115">
                  <c:v>1.82E-3</c:v>
                </c:pt>
                <c:pt idx="116">
                  <c:v>1.83E-3</c:v>
                </c:pt>
                <c:pt idx="117">
                  <c:v>1.8500000000000001E-3</c:v>
                </c:pt>
                <c:pt idx="118">
                  <c:v>1.8600000000000001E-3</c:v>
                </c:pt>
                <c:pt idx="119">
                  <c:v>1.8799999999999999E-3</c:v>
                </c:pt>
                <c:pt idx="120">
                  <c:v>1.89E-3</c:v>
                </c:pt>
                <c:pt idx="121">
                  <c:v>1.91E-3</c:v>
                </c:pt>
                <c:pt idx="122">
                  <c:v>1.92E-3</c:v>
                </c:pt>
                <c:pt idx="123">
                  <c:v>1.9400000000000001E-3</c:v>
                </c:pt>
                <c:pt idx="124">
                  <c:v>1.9499999999999999E-3</c:v>
                </c:pt>
                <c:pt idx="125">
                  <c:v>1.97E-3</c:v>
                </c:pt>
                <c:pt idx="126">
                  <c:v>1.98E-3</c:v>
                </c:pt>
                <c:pt idx="127">
                  <c:v>2E-3</c:v>
                </c:pt>
                <c:pt idx="128">
                  <c:v>2.0100000000000001E-3</c:v>
                </c:pt>
                <c:pt idx="129">
                  <c:v>2.0300000000000001E-3</c:v>
                </c:pt>
                <c:pt idx="130">
                  <c:v>2.0400000000000001E-3</c:v>
                </c:pt>
                <c:pt idx="131">
                  <c:v>2.0600000000000002E-3</c:v>
                </c:pt>
                <c:pt idx="132">
                  <c:v>2.0699999999999998E-3</c:v>
                </c:pt>
                <c:pt idx="133">
                  <c:v>2.0899999999999998E-3</c:v>
                </c:pt>
                <c:pt idx="134">
                  <c:v>2.0999999999999999E-3</c:v>
                </c:pt>
                <c:pt idx="135">
                  <c:v>2.1099999999999999E-3</c:v>
                </c:pt>
                <c:pt idx="136">
                  <c:v>2.1299999999999999E-3</c:v>
                </c:pt>
                <c:pt idx="137">
                  <c:v>2.14E-3</c:v>
                </c:pt>
                <c:pt idx="138">
                  <c:v>2.16E-3</c:v>
                </c:pt>
                <c:pt idx="139">
                  <c:v>2.1700000000000001E-3</c:v>
                </c:pt>
                <c:pt idx="140">
                  <c:v>2.1900000000000001E-3</c:v>
                </c:pt>
                <c:pt idx="141">
                  <c:v>2.2000000000000001E-3</c:v>
                </c:pt>
                <c:pt idx="142">
                  <c:v>2.2200000000000002E-3</c:v>
                </c:pt>
                <c:pt idx="143">
                  <c:v>2.2300000000000002E-3</c:v>
                </c:pt>
                <c:pt idx="144">
                  <c:v>2.2499999999999998E-3</c:v>
                </c:pt>
                <c:pt idx="145">
                  <c:v>2.2599999999999999E-3</c:v>
                </c:pt>
                <c:pt idx="146">
                  <c:v>2.2799999999999999E-3</c:v>
                </c:pt>
                <c:pt idx="147">
                  <c:v>2.2899999999999999E-3</c:v>
                </c:pt>
                <c:pt idx="148">
                  <c:v>2.31E-3</c:v>
                </c:pt>
                <c:pt idx="149">
                  <c:v>2.32E-3</c:v>
                </c:pt>
                <c:pt idx="150">
                  <c:v>2.3400000000000001E-3</c:v>
                </c:pt>
                <c:pt idx="151">
                  <c:v>2.3500000000000001E-3</c:v>
                </c:pt>
                <c:pt idx="152">
                  <c:v>2.3600000000000001E-3</c:v>
                </c:pt>
                <c:pt idx="153">
                  <c:v>2.3800000000000002E-3</c:v>
                </c:pt>
                <c:pt idx="154">
                  <c:v>2.3900000000000002E-3</c:v>
                </c:pt>
                <c:pt idx="155">
                  <c:v>2.4099999999999998E-3</c:v>
                </c:pt>
                <c:pt idx="156">
                  <c:v>2.4199999999999998E-3</c:v>
                </c:pt>
                <c:pt idx="157">
                  <c:v>2.4399999999999999E-3</c:v>
                </c:pt>
                <c:pt idx="158">
                  <c:v>2.4499999999999999E-3</c:v>
                </c:pt>
                <c:pt idx="159">
                  <c:v>2.47E-3</c:v>
                </c:pt>
                <c:pt idx="160">
                  <c:v>2.48E-3</c:v>
                </c:pt>
                <c:pt idx="161">
                  <c:v>2.5000000000000001E-3</c:v>
                </c:pt>
                <c:pt idx="162">
                  <c:v>2.5100000000000001E-3</c:v>
                </c:pt>
                <c:pt idx="163">
                  <c:v>2.5200000000000001E-3</c:v>
                </c:pt>
                <c:pt idx="164">
                  <c:v>2.5400000000000002E-3</c:v>
                </c:pt>
                <c:pt idx="165">
                  <c:v>2.5500000000000002E-3</c:v>
                </c:pt>
                <c:pt idx="166">
                  <c:v>2.5699999999999998E-3</c:v>
                </c:pt>
                <c:pt idx="167">
                  <c:v>2.5799999999999998E-3</c:v>
                </c:pt>
                <c:pt idx="168">
                  <c:v>2.5999999999999999E-3</c:v>
                </c:pt>
                <c:pt idx="169">
                  <c:v>2.6099999999999999E-3</c:v>
                </c:pt>
                <c:pt idx="170">
                  <c:v>2.63E-3</c:v>
                </c:pt>
                <c:pt idx="171">
                  <c:v>2.64E-3</c:v>
                </c:pt>
                <c:pt idx="172">
                  <c:v>2.65E-3</c:v>
                </c:pt>
                <c:pt idx="173">
                  <c:v>2.6700000000000001E-3</c:v>
                </c:pt>
                <c:pt idx="174">
                  <c:v>2.6800000000000001E-3</c:v>
                </c:pt>
                <c:pt idx="175">
                  <c:v>2.7000000000000001E-3</c:v>
                </c:pt>
                <c:pt idx="176">
                  <c:v>2.7100000000000002E-3</c:v>
                </c:pt>
                <c:pt idx="177">
                  <c:v>2.7299999999999998E-3</c:v>
                </c:pt>
                <c:pt idx="178">
                  <c:v>2.7399999999999998E-3</c:v>
                </c:pt>
                <c:pt idx="179">
                  <c:v>2.7499999999999998E-3</c:v>
                </c:pt>
                <c:pt idx="180">
                  <c:v>2.7699999999999999E-3</c:v>
                </c:pt>
                <c:pt idx="181">
                  <c:v>2.7799999999999999E-3</c:v>
                </c:pt>
                <c:pt idx="182">
                  <c:v>2.8E-3</c:v>
                </c:pt>
                <c:pt idx="183">
                  <c:v>2.81E-3</c:v>
                </c:pt>
                <c:pt idx="184">
                  <c:v>2.8300000000000001E-3</c:v>
                </c:pt>
                <c:pt idx="185">
                  <c:v>2.8400000000000001E-3</c:v>
                </c:pt>
                <c:pt idx="186">
                  <c:v>2.8500000000000001E-3</c:v>
                </c:pt>
                <c:pt idx="187">
                  <c:v>2.8700000000000002E-3</c:v>
                </c:pt>
                <c:pt idx="188">
                  <c:v>2.8800000000000002E-3</c:v>
                </c:pt>
                <c:pt idx="189">
                  <c:v>2.8999999999999998E-3</c:v>
                </c:pt>
                <c:pt idx="190">
                  <c:v>2.9099999999999998E-3</c:v>
                </c:pt>
                <c:pt idx="191">
                  <c:v>2.9299999999999999E-3</c:v>
                </c:pt>
                <c:pt idx="192">
                  <c:v>2.9399999999999999E-3</c:v>
                </c:pt>
                <c:pt idx="193">
                  <c:v>2.9499999999999999E-3</c:v>
                </c:pt>
                <c:pt idx="194">
                  <c:v>2.97E-3</c:v>
                </c:pt>
                <c:pt idx="195">
                  <c:v>2.98E-3</c:v>
                </c:pt>
                <c:pt idx="196">
                  <c:v>3.0000000000000001E-3</c:v>
                </c:pt>
                <c:pt idx="197">
                  <c:v>3.0100000000000001E-3</c:v>
                </c:pt>
                <c:pt idx="198">
                  <c:v>3.0200000000000001E-3</c:v>
                </c:pt>
                <c:pt idx="199">
                  <c:v>3.0400000000000002E-3</c:v>
                </c:pt>
                <c:pt idx="200">
                  <c:v>3.0500000000000002E-3</c:v>
                </c:pt>
                <c:pt idx="201">
                  <c:v>3.0699999999999998E-3</c:v>
                </c:pt>
                <c:pt idx="202">
                  <c:v>3.0799999999999998E-3</c:v>
                </c:pt>
                <c:pt idx="203">
                  <c:v>3.0999999999999999E-3</c:v>
                </c:pt>
                <c:pt idx="204">
                  <c:v>3.1099999999999999E-3</c:v>
                </c:pt>
                <c:pt idx="205">
                  <c:v>3.1199999999999999E-3</c:v>
                </c:pt>
                <c:pt idx="206">
                  <c:v>3.14E-3</c:v>
                </c:pt>
                <c:pt idx="207">
                  <c:v>3.15E-3</c:v>
                </c:pt>
                <c:pt idx="208">
                  <c:v>3.1700000000000001E-3</c:v>
                </c:pt>
                <c:pt idx="209">
                  <c:v>3.1800000000000001E-3</c:v>
                </c:pt>
                <c:pt idx="210">
                  <c:v>3.1900000000000001E-3</c:v>
                </c:pt>
                <c:pt idx="211">
                  <c:v>3.2100000000000002E-3</c:v>
                </c:pt>
                <c:pt idx="212">
                  <c:v>3.2200000000000002E-3</c:v>
                </c:pt>
                <c:pt idx="213">
                  <c:v>3.2399999999999998E-3</c:v>
                </c:pt>
                <c:pt idx="214">
                  <c:v>3.2499999999999999E-3</c:v>
                </c:pt>
                <c:pt idx="215">
                  <c:v>3.2599999999999999E-3</c:v>
                </c:pt>
                <c:pt idx="216">
                  <c:v>3.2799999999999999E-3</c:v>
                </c:pt>
                <c:pt idx="217">
                  <c:v>3.29E-3</c:v>
                </c:pt>
                <c:pt idx="218">
                  <c:v>3.31E-3</c:v>
                </c:pt>
                <c:pt idx="219">
                  <c:v>3.32E-3</c:v>
                </c:pt>
                <c:pt idx="220">
                  <c:v>3.3300000000000001E-3</c:v>
                </c:pt>
                <c:pt idx="221">
                  <c:v>3.3500000000000001E-3</c:v>
                </c:pt>
                <c:pt idx="222">
                  <c:v>3.3600000000000001E-3</c:v>
                </c:pt>
                <c:pt idx="223">
                  <c:v>3.3700000000000002E-3</c:v>
                </c:pt>
                <c:pt idx="224">
                  <c:v>3.3899999999999998E-3</c:v>
                </c:pt>
                <c:pt idx="225">
                  <c:v>3.3999999999999998E-3</c:v>
                </c:pt>
                <c:pt idx="226">
                  <c:v>3.4199999999999999E-3</c:v>
                </c:pt>
                <c:pt idx="227">
                  <c:v>3.4299999999999999E-3</c:v>
                </c:pt>
                <c:pt idx="228">
                  <c:v>3.4399999999999999E-3</c:v>
                </c:pt>
                <c:pt idx="229">
                  <c:v>3.46E-3</c:v>
                </c:pt>
                <c:pt idx="230">
                  <c:v>3.47E-3</c:v>
                </c:pt>
                <c:pt idx="231">
                  <c:v>3.49E-3</c:v>
                </c:pt>
                <c:pt idx="232">
                  <c:v>3.5000000000000001E-3</c:v>
                </c:pt>
                <c:pt idx="233">
                  <c:v>3.5100000000000001E-3</c:v>
                </c:pt>
                <c:pt idx="234">
                  <c:v>3.5300000000000002E-3</c:v>
                </c:pt>
                <c:pt idx="235">
                  <c:v>3.5400000000000002E-3</c:v>
                </c:pt>
                <c:pt idx="236">
                  <c:v>3.5500000000000002E-3</c:v>
                </c:pt>
                <c:pt idx="237">
                  <c:v>3.5699999999999998E-3</c:v>
                </c:pt>
                <c:pt idx="238">
                  <c:v>3.5799999999999998E-3</c:v>
                </c:pt>
                <c:pt idx="239">
                  <c:v>3.5999999999999999E-3</c:v>
                </c:pt>
                <c:pt idx="240">
                  <c:v>3.6099999999999999E-3</c:v>
                </c:pt>
                <c:pt idx="241">
                  <c:v>3.62E-3</c:v>
                </c:pt>
                <c:pt idx="242">
                  <c:v>3.64E-3</c:v>
                </c:pt>
                <c:pt idx="243">
                  <c:v>3.65E-3</c:v>
                </c:pt>
                <c:pt idx="244">
                  <c:v>3.6600000000000001E-3</c:v>
                </c:pt>
                <c:pt idx="245">
                  <c:v>3.6800000000000001E-3</c:v>
                </c:pt>
                <c:pt idx="246">
                  <c:v>3.6900000000000001E-3</c:v>
                </c:pt>
                <c:pt idx="247">
                  <c:v>3.7000000000000002E-3</c:v>
                </c:pt>
                <c:pt idx="248">
                  <c:v>3.7200000000000002E-3</c:v>
                </c:pt>
                <c:pt idx="249">
                  <c:v>3.7299999999999998E-3</c:v>
                </c:pt>
                <c:pt idx="250">
                  <c:v>3.7499999999999999E-3</c:v>
                </c:pt>
                <c:pt idx="251">
                  <c:v>3.7599999999999999E-3</c:v>
                </c:pt>
                <c:pt idx="252">
                  <c:v>3.7699999999999999E-3</c:v>
                </c:pt>
                <c:pt idx="253">
                  <c:v>3.79E-3</c:v>
                </c:pt>
                <c:pt idx="254">
                  <c:v>3.8E-3</c:v>
                </c:pt>
                <c:pt idx="255">
                  <c:v>3.81E-3</c:v>
                </c:pt>
                <c:pt idx="256">
                  <c:v>3.8300000000000001E-3</c:v>
                </c:pt>
                <c:pt idx="257">
                  <c:v>3.8400000000000001E-3</c:v>
                </c:pt>
                <c:pt idx="258">
                  <c:v>3.8500000000000001E-3</c:v>
                </c:pt>
                <c:pt idx="259">
                  <c:v>3.8700000000000002E-3</c:v>
                </c:pt>
                <c:pt idx="260">
                  <c:v>3.8800000000000002E-3</c:v>
                </c:pt>
                <c:pt idx="261">
                  <c:v>3.8899999999999998E-3</c:v>
                </c:pt>
                <c:pt idx="262">
                  <c:v>3.9100000000000003E-3</c:v>
                </c:pt>
                <c:pt idx="263">
                  <c:v>3.9199999999999999E-3</c:v>
                </c:pt>
                <c:pt idx="264">
                  <c:v>3.9300000000000003E-3</c:v>
                </c:pt>
                <c:pt idx="265">
                  <c:v>3.9500000000000004E-3</c:v>
                </c:pt>
                <c:pt idx="266">
                  <c:v>3.96E-3</c:v>
                </c:pt>
                <c:pt idx="267">
                  <c:v>3.9699999999999996E-3</c:v>
                </c:pt>
                <c:pt idx="268">
                  <c:v>3.9899999999999996E-3</c:v>
                </c:pt>
                <c:pt idx="269">
                  <c:v>4.0000000000000001E-3</c:v>
                </c:pt>
                <c:pt idx="270">
                  <c:v>4.0099999999999997E-3</c:v>
                </c:pt>
                <c:pt idx="271">
                  <c:v>4.0299999999999997E-3</c:v>
                </c:pt>
                <c:pt idx="272">
                  <c:v>4.0400000000000002E-3</c:v>
                </c:pt>
                <c:pt idx="273">
                  <c:v>4.0499999999999998E-3</c:v>
                </c:pt>
                <c:pt idx="274">
                  <c:v>4.0699999999999998E-3</c:v>
                </c:pt>
                <c:pt idx="275">
                  <c:v>4.0800000000000003E-3</c:v>
                </c:pt>
                <c:pt idx="276">
                  <c:v>4.0899999999999999E-3</c:v>
                </c:pt>
                <c:pt idx="277">
                  <c:v>4.1099999999999999E-3</c:v>
                </c:pt>
                <c:pt idx="278">
                  <c:v>4.1200000000000004E-3</c:v>
                </c:pt>
                <c:pt idx="279">
                  <c:v>4.13E-3</c:v>
                </c:pt>
                <c:pt idx="280">
                  <c:v>4.15E-3</c:v>
                </c:pt>
                <c:pt idx="281">
                  <c:v>4.1599999999999996E-3</c:v>
                </c:pt>
                <c:pt idx="282">
                  <c:v>4.1700000000000001E-3</c:v>
                </c:pt>
                <c:pt idx="283">
                  <c:v>4.1900000000000001E-3</c:v>
                </c:pt>
                <c:pt idx="284">
                  <c:v>4.1999999999999997E-3</c:v>
                </c:pt>
                <c:pt idx="285">
                  <c:v>4.2100000000000002E-3</c:v>
                </c:pt>
                <c:pt idx="286">
                  <c:v>4.2300000000000003E-3</c:v>
                </c:pt>
                <c:pt idx="287">
                  <c:v>4.2399999999999998E-3</c:v>
                </c:pt>
                <c:pt idx="288">
                  <c:v>4.2500000000000003E-3</c:v>
                </c:pt>
                <c:pt idx="289">
                  <c:v>4.2700000000000004E-3</c:v>
                </c:pt>
                <c:pt idx="290">
                  <c:v>4.28E-3</c:v>
                </c:pt>
                <c:pt idx="291">
                  <c:v>4.2900000000000004E-3</c:v>
                </c:pt>
                <c:pt idx="292">
                  <c:v>4.3099999999999996E-3</c:v>
                </c:pt>
                <c:pt idx="293">
                  <c:v>4.3200000000000001E-3</c:v>
                </c:pt>
                <c:pt idx="294">
                  <c:v>4.3299999999999996E-3</c:v>
                </c:pt>
                <c:pt idx="295">
                  <c:v>4.3499999999999997E-3</c:v>
                </c:pt>
                <c:pt idx="296">
                  <c:v>4.3600000000000002E-3</c:v>
                </c:pt>
                <c:pt idx="297">
                  <c:v>4.3699999999999998E-3</c:v>
                </c:pt>
                <c:pt idx="298">
                  <c:v>4.3899999999999998E-3</c:v>
                </c:pt>
                <c:pt idx="299">
                  <c:v>4.4000000000000003E-3</c:v>
                </c:pt>
                <c:pt idx="300">
                  <c:v>4.4099999999999999E-3</c:v>
                </c:pt>
                <c:pt idx="301">
                  <c:v>4.4299999999999999E-3</c:v>
                </c:pt>
                <c:pt idx="302">
                  <c:v>4.4400000000000004E-3</c:v>
                </c:pt>
                <c:pt idx="303">
                  <c:v>4.45E-3</c:v>
                </c:pt>
                <c:pt idx="304">
                  <c:v>4.4600000000000004E-3</c:v>
                </c:pt>
                <c:pt idx="305">
                  <c:v>4.4799999999999996E-3</c:v>
                </c:pt>
                <c:pt idx="306">
                  <c:v>4.4900000000000001E-3</c:v>
                </c:pt>
                <c:pt idx="307">
                  <c:v>4.4999999999999997E-3</c:v>
                </c:pt>
                <c:pt idx="308">
                  <c:v>4.5199999999999997E-3</c:v>
                </c:pt>
                <c:pt idx="309">
                  <c:v>4.5300000000000002E-3</c:v>
                </c:pt>
                <c:pt idx="310">
                  <c:v>4.5399999999999998E-3</c:v>
                </c:pt>
                <c:pt idx="311">
                  <c:v>4.5599999999999998E-3</c:v>
                </c:pt>
                <c:pt idx="312">
                  <c:v>4.5700000000000003E-3</c:v>
                </c:pt>
                <c:pt idx="313">
                  <c:v>4.5799999999999999E-3</c:v>
                </c:pt>
                <c:pt idx="314">
                  <c:v>4.5900000000000003E-3</c:v>
                </c:pt>
                <c:pt idx="315">
                  <c:v>4.6100000000000004E-3</c:v>
                </c:pt>
                <c:pt idx="316">
                  <c:v>4.62E-3</c:v>
                </c:pt>
                <c:pt idx="317">
                  <c:v>4.6299999999999996E-3</c:v>
                </c:pt>
                <c:pt idx="318">
                  <c:v>4.6499999999999996E-3</c:v>
                </c:pt>
                <c:pt idx="319">
                  <c:v>4.6600000000000001E-3</c:v>
                </c:pt>
                <c:pt idx="320">
                  <c:v>4.6699999999999997E-3</c:v>
                </c:pt>
                <c:pt idx="321">
                  <c:v>4.6800000000000001E-3</c:v>
                </c:pt>
                <c:pt idx="322">
                  <c:v>4.7000000000000002E-3</c:v>
                </c:pt>
                <c:pt idx="323">
                  <c:v>4.7099999999999998E-3</c:v>
                </c:pt>
                <c:pt idx="324">
                  <c:v>4.7200000000000002E-3</c:v>
                </c:pt>
                <c:pt idx="325">
                  <c:v>4.7400000000000003E-3</c:v>
                </c:pt>
                <c:pt idx="326">
                  <c:v>4.7499999999999999E-3</c:v>
                </c:pt>
                <c:pt idx="327">
                  <c:v>4.7600000000000003E-3</c:v>
                </c:pt>
                <c:pt idx="328">
                  <c:v>4.7800000000000004E-3</c:v>
                </c:pt>
                <c:pt idx="329">
                  <c:v>4.79E-3</c:v>
                </c:pt>
                <c:pt idx="330">
                  <c:v>4.7999999999999996E-3</c:v>
                </c:pt>
                <c:pt idx="331">
                  <c:v>4.81E-3</c:v>
                </c:pt>
                <c:pt idx="332">
                  <c:v>4.8300000000000001E-3</c:v>
                </c:pt>
                <c:pt idx="333">
                  <c:v>4.8399999999999997E-3</c:v>
                </c:pt>
                <c:pt idx="334">
                  <c:v>4.8500000000000001E-3</c:v>
                </c:pt>
                <c:pt idx="335">
                  <c:v>4.8599999999999997E-3</c:v>
                </c:pt>
                <c:pt idx="336">
                  <c:v>4.8799999999999998E-3</c:v>
                </c:pt>
                <c:pt idx="337">
                  <c:v>4.8900000000000002E-3</c:v>
                </c:pt>
                <c:pt idx="338">
                  <c:v>4.8999999999999998E-3</c:v>
                </c:pt>
                <c:pt idx="339">
                  <c:v>4.9199999999999999E-3</c:v>
                </c:pt>
                <c:pt idx="340">
                  <c:v>4.9300000000000004E-3</c:v>
                </c:pt>
                <c:pt idx="341">
                  <c:v>4.9399999999999999E-3</c:v>
                </c:pt>
                <c:pt idx="342">
                  <c:v>4.9500000000000004E-3</c:v>
                </c:pt>
                <c:pt idx="343">
                  <c:v>4.9699999999999996E-3</c:v>
                </c:pt>
                <c:pt idx="344">
                  <c:v>4.9800000000000001E-3</c:v>
                </c:pt>
                <c:pt idx="345">
                  <c:v>4.9899999999999996E-3</c:v>
                </c:pt>
                <c:pt idx="346">
                  <c:v>5.0000000000000001E-3</c:v>
                </c:pt>
                <c:pt idx="347">
                  <c:v>5.0200000000000002E-3</c:v>
                </c:pt>
                <c:pt idx="348">
                  <c:v>5.0299999999999997E-3</c:v>
                </c:pt>
                <c:pt idx="349">
                  <c:v>5.0400000000000002E-3</c:v>
                </c:pt>
                <c:pt idx="350">
                  <c:v>5.0499999999999998E-3</c:v>
                </c:pt>
                <c:pt idx="351">
                  <c:v>5.0699999999999999E-3</c:v>
                </c:pt>
                <c:pt idx="352">
                  <c:v>5.0800000000000003E-3</c:v>
                </c:pt>
                <c:pt idx="353">
                  <c:v>5.0899999999999999E-3</c:v>
                </c:pt>
                <c:pt idx="354">
                  <c:v>5.11E-3</c:v>
                </c:pt>
                <c:pt idx="355">
                  <c:v>5.1200000000000004E-3</c:v>
                </c:pt>
                <c:pt idx="356">
                  <c:v>5.13E-3</c:v>
                </c:pt>
                <c:pt idx="357">
                  <c:v>5.1399999999999996E-3</c:v>
                </c:pt>
                <c:pt idx="358">
                  <c:v>5.1599999999999997E-3</c:v>
                </c:pt>
                <c:pt idx="359">
                  <c:v>5.1700000000000001E-3</c:v>
                </c:pt>
                <c:pt idx="360">
                  <c:v>5.1799999999999997E-3</c:v>
                </c:pt>
                <c:pt idx="361">
                  <c:v>5.1900000000000002E-3</c:v>
                </c:pt>
                <c:pt idx="362">
                  <c:v>5.2100000000000002E-3</c:v>
                </c:pt>
                <c:pt idx="363">
                  <c:v>5.2199999999999998E-3</c:v>
                </c:pt>
                <c:pt idx="364">
                  <c:v>5.2300000000000003E-3</c:v>
                </c:pt>
                <c:pt idx="365">
                  <c:v>5.2399999999999999E-3</c:v>
                </c:pt>
                <c:pt idx="366">
                  <c:v>5.2599999999999999E-3</c:v>
                </c:pt>
                <c:pt idx="367">
                  <c:v>5.2700000000000004E-3</c:v>
                </c:pt>
                <c:pt idx="368">
                  <c:v>5.28E-3</c:v>
                </c:pt>
                <c:pt idx="369">
                  <c:v>5.2900000000000004E-3</c:v>
                </c:pt>
                <c:pt idx="370">
                  <c:v>5.3099999999999996E-3</c:v>
                </c:pt>
                <c:pt idx="371">
                  <c:v>5.3200000000000001E-3</c:v>
                </c:pt>
                <c:pt idx="372">
                  <c:v>5.3299999999999997E-3</c:v>
                </c:pt>
                <c:pt idx="373">
                  <c:v>5.3400000000000001E-3</c:v>
                </c:pt>
                <c:pt idx="374">
                  <c:v>5.3600000000000002E-3</c:v>
                </c:pt>
                <c:pt idx="375">
                  <c:v>5.3699999999999998E-3</c:v>
                </c:pt>
                <c:pt idx="376">
                  <c:v>5.3800000000000002E-3</c:v>
                </c:pt>
                <c:pt idx="377">
                  <c:v>5.3899999999999998E-3</c:v>
                </c:pt>
                <c:pt idx="378">
                  <c:v>5.4000000000000003E-3</c:v>
                </c:pt>
                <c:pt idx="379">
                  <c:v>5.4200000000000003E-3</c:v>
                </c:pt>
                <c:pt idx="380">
                  <c:v>5.4299999999999999E-3</c:v>
                </c:pt>
                <c:pt idx="381">
                  <c:v>5.4400000000000004E-3</c:v>
                </c:pt>
                <c:pt idx="382">
                  <c:v>5.45E-3</c:v>
                </c:pt>
                <c:pt idx="383">
                  <c:v>5.47E-3</c:v>
                </c:pt>
                <c:pt idx="384">
                  <c:v>5.4799999999999996E-3</c:v>
                </c:pt>
                <c:pt idx="385">
                  <c:v>5.4900000000000001E-3</c:v>
                </c:pt>
                <c:pt idx="386">
                  <c:v>5.4999999999999997E-3</c:v>
                </c:pt>
                <c:pt idx="387">
                  <c:v>5.5199999999999997E-3</c:v>
                </c:pt>
                <c:pt idx="388">
                  <c:v>5.5300000000000002E-3</c:v>
                </c:pt>
                <c:pt idx="389">
                  <c:v>5.5399999999999998E-3</c:v>
                </c:pt>
                <c:pt idx="390">
                  <c:v>5.5500000000000002E-3</c:v>
                </c:pt>
                <c:pt idx="391">
                  <c:v>5.5599999999999998E-3</c:v>
                </c:pt>
                <c:pt idx="392">
                  <c:v>5.5799999999999999E-3</c:v>
                </c:pt>
                <c:pt idx="393">
                  <c:v>5.5900000000000004E-3</c:v>
                </c:pt>
                <c:pt idx="394">
                  <c:v>5.5999999999999999E-3</c:v>
                </c:pt>
                <c:pt idx="395">
                  <c:v>5.6100000000000004E-3</c:v>
                </c:pt>
                <c:pt idx="396">
                  <c:v>5.6299999999999996E-3</c:v>
                </c:pt>
                <c:pt idx="397">
                  <c:v>5.64E-3</c:v>
                </c:pt>
                <c:pt idx="398">
                  <c:v>5.6499999999999996E-3</c:v>
                </c:pt>
                <c:pt idx="399">
                  <c:v>5.6600000000000001E-3</c:v>
                </c:pt>
                <c:pt idx="400">
                  <c:v>5.6699999999999997E-3</c:v>
                </c:pt>
                <c:pt idx="401">
                  <c:v>5.6899999999999997E-3</c:v>
                </c:pt>
                <c:pt idx="402">
                  <c:v>5.7000000000000002E-3</c:v>
                </c:pt>
                <c:pt idx="403">
                  <c:v>5.7099999999999998E-3</c:v>
                </c:pt>
                <c:pt idx="404">
                  <c:v>5.7200000000000003E-3</c:v>
                </c:pt>
                <c:pt idx="405">
                  <c:v>5.7400000000000003E-3</c:v>
                </c:pt>
                <c:pt idx="406">
                  <c:v>5.7499999999999999E-3</c:v>
                </c:pt>
                <c:pt idx="407">
                  <c:v>5.7600000000000004E-3</c:v>
                </c:pt>
                <c:pt idx="408">
                  <c:v>5.77E-3</c:v>
                </c:pt>
                <c:pt idx="409">
                  <c:v>5.7800000000000004E-3</c:v>
                </c:pt>
                <c:pt idx="410">
                  <c:v>5.7999999999999996E-3</c:v>
                </c:pt>
                <c:pt idx="411">
                  <c:v>5.8100000000000001E-3</c:v>
                </c:pt>
                <c:pt idx="412">
                  <c:v>5.8199999999999997E-3</c:v>
                </c:pt>
                <c:pt idx="413">
                  <c:v>5.8300000000000001E-3</c:v>
                </c:pt>
                <c:pt idx="414">
                  <c:v>5.8399999999999997E-3</c:v>
                </c:pt>
                <c:pt idx="415">
                  <c:v>5.8599999999999998E-3</c:v>
                </c:pt>
                <c:pt idx="416">
                  <c:v>5.8700000000000002E-3</c:v>
                </c:pt>
                <c:pt idx="417">
                  <c:v>5.8799999999999998E-3</c:v>
                </c:pt>
                <c:pt idx="418">
                  <c:v>5.8900000000000003E-3</c:v>
                </c:pt>
                <c:pt idx="419">
                  <c:v>5.8999999999999999E-3</c:v>
                </c:pt>
                <c:pt idx="420">
                  <c:v>5.9199999999999999E-3</c:v>
                </c:pt>
                <c:pt idx="421">
                  <c:v>5.9300000000000004E-3</c:v>
                </c:pt>
                <c:pt idx="422">
                  <c:v>5.94E-3</c:v>
                </c:pt>
                <c:pt idx="423">
                  <c:v>5.9500000000000004E-3</c:v>
                </c:pt>
                <c:pt idx="424">
                  <c:v>5.96E-3</c:v>
                </c:pt>
                <c:pt idx="425">
                  <c:v>5.9800000000000001E-3</c:v>
                </c:pt>
                <c:pt idx="426">
                  <c:v>5.9899999999999997E-3</c:v>
                </c:pt>
                <c:pt idx="427">
                  <c:v>6.0000000000000001E-3</c:v>
                </c:pt>
                <c:pt idx="428">
                  <c:v>6.0099999999999997E-3</c:v>
                </c:pt>
                <c:pt idx="429">
                  <c:v>6.0200000000000002E-3</c:v>
                </c:pt>
                <c:pt idx="430">
                  <c:v>6.0400000000000002E-3</c:v>
                </c:pt>
                <c:pt idx="431">
                  <c:v>6.0499999999999998E-3</c:v>
                </c:pt>
                <c:pt idx="432">
                  <c:v>6.0600000000000003E-3</c:v>
                </c:pt>
                <c:pt idx="433">
                  <c:v>6.0699999999999999E-3</c:v>
                </c:pt>
                <c:pt idx="434">
                  <c:v>6.0800000000000003E-3</c:v>
                </c:pt>
                <c:pt idx="435">
                  <c:v>6.1000000000000004E-3</c:v>
                </c:pt>
                <c:pt idx="436">
                  <c:v>6.11E-3</c:v>
                </c:pt>
                <c:pt idx="437">
                  <c:v>6.1199999999999996E-3</c:v>
                </c:pt>
                <c:pt idx="438">
                  <c:v>6.13E-3</c:v>
                </c:pt>
                <c:pt idx="439">
                  <c:v>6.1399999999999996E-3</c:v>
                </c:pt>
                <c:pt idx="440">
                  <c:v>6.1500000000000001E-3</c:v>
                </c:pt>
                <c:pt idx="441">
                  <c:v>6.1700000000000001E-3</c:v>
                </c:pt>
                <c:pt idx="442">
                  <c:v>6.1799999999999997E-3</c:v>
                </c:pt>
                <c:pt idx="443">
                  <c:v>6.1900000000000002E-3</c:v>
                </c:pt>
                <c:pt idx="444">
                  <c:v>6.1999999999999998E-3</c:v>
                </c:pt>
                <c:pt idx="445">
                  <c:v>6.2100000000000002E-3</c:v>
                </c:pt>
                <c:pt idx="446">
                  <c:v>6.2199999999999998E-3</c:v>
                </c:pt>
                <c:pt idx="447">
                  <c:v>6.2399999999999999E-3</c:v>
                </c:pt>
                <c:pt idx="448">
                  <c:v>6.2500000000000003E-3</c:v>
                </c:pt>
                <c:pt idx="449">
                  <c:v>6.2599999999999999E-3</c:v>
                </c:pt>
                <c:pt idx="450">
                  <c:v>6.2700000000000004E-3</c:v>
                </c:pt>
                <c:pt idx="451">
                  <c:v>6.28E-3</c:v>
                </c:pt>
                <c:pt idx="452">
                  <c:v>6.3E-3</c:v>
                </c:pt>
                <c:pt idx="453">
                  <c:v>6.3099999999999996E-3</c:v>
                </c:pt>
                <c:pt idx="454">
                  <c:v>6.3200000000000001E-3</c:v>
                </c:pt>
                <c:pt idx="455">
                  <c:v>6.3299999999999997E-3</c:v>
                </c:pt>
                <c:pt idx="456">
                  <c:v>6.3400000000000001E-3</c:v>
                </c:pt>
                <c:pt idx="457">
                  <c:v>6.3499999999999997E-3</c:v>
                </c:pt>
                <c:pt idx="458">
                  <c:v>6.3699999999999998E-3</c:v>
                </c:pt>
                <c:pt idx="459">
                  <c:v>6.3800000000000003E-3</c:v>
                </c:pt>
                <c:pt idx="460">
                  <c:v>6.3899999999999998E-3</c:v>
                </c:pt>
                <c:pt idx="461">
                  <c:v>6.4000000000000003E-3</c:v>
                </c:pt>
                <c:pt idx="462">
                  <c:v>6.4099999999999999E-3</c:v>
                </c:pt>
                <c:pt idx="463">
                  <c:v>6.4200000000000004E-3</c:v>
                </c:pt>
                <c:pt idx="464">
                  <c:v>6.4400000000000004E-3</c:v>
                </c:pt>
                <c:pt idx="465">
                  <c:v>6.45E-3</c:v>
                </c:pt>
                <c:pt idx="466">
                  <c:v>6.4599999999999996E-3</c:v>
                </c:pt>
                <c:pt idx="467">
                  <c:v>6.4700000000000001E-3</c:v>
                </c:pt>
                <c:pt idx="468">
                  <c:v>6.4799999999999996E-3</c:v>
                </c:pt>
                <c:pt idx="469">
                  <c:v>6.4900000000000001E-3</c:v>
                </c:pt>
                <c:pt idx="470">
                  <c:v>6.4999999999999997E-3</c:v>
                </c:pt>
                <c:pt idx="471">
                  <c:v>6.5199999999999998E-3</c:v>
                </c:pt>
                <c:pt idx="472">
                  <c:v>6.5300000000000002E-3</c:v>
                </c:pt>
                <c:pt idx="473">
                  <c:v>6.5399999999999998E-3</c:v>
                </c:pt>
                <c:pt idx="474">
                  <c:v>6.5500000000000003E-3</c:v>
                </c:pt>
                <c:pt idx="475">
                  <c:v>6.5599999999999999E-3</c:v>
                </c:pt>
                <c:pt idx="476">
                  <c:v>6.5700000000000003E-3</c:v>
                </c:pt>
                <c:pt idx="477">
                  <c:v>6.5900000000000004E-3</c:v>
                </c:pt>
                <c:pt idx="478">
                  <c:v>6.6E-3</c:v>
                </c:pt>
                <c:pt idx="479">
                  <c:v>6.6100000000000004E-3</c:v>
                </c:pt>
                <c:pt idx="480">
                  <c:v>6.62E-3</c:v>
                </c:pt>
                <c:pt idx="481">
                  <c:v>6.6299999999999996E-3</c:v>
                </c:pt>
                <c:pt idx="482">
                  <c:v>6.6400000000000001E-3</c:v>
                </c:pt>
                <c:pt idx="483">
                  <c:v>6.6499999999999997E-3</c:v>
                </c:pt>
                <c:pt idx="484">
                  <c:v>6.6699999999999997E-3</c:v>
                </c:pt>
                <c:pt idx="485">
                  <c:v>6.6800000000000002E-3</c:v>
                </c:pt>
                <c:pt idx="486">
                  <c:v>6.6899999999999998E-3</c:v>
                </c:pt>
                <c:pt idx="487">
                  <c:v>6.7000000000000002E-3</c:v>
                </c:pt>
                <c:pt idx="488">
                  <c:v>6.7099999999999998E-3</c:v>
                </c:pt>
                <c:pt idx="489">
                  <c:v>6.7200000000000003E-3</c:v>
                </c:pt>
                <c:pt idx="490">
                  <c:v>6.7299999999999999E-3</c:v>
                </c:pt>
                <c:pt idx="491">
                  <c:v>6.7499999999999999E-3</c:v>
                </c:pt>
                <c:pt idx="492">
                  <c:v>6.7600000000000004E-3</c:v>
                </c:pt>
                <c:pt idx="493">
                  <c:v>6.77E-3</c:v>
                </c:pt>
                <c:pt idx="494">
                  <c:v>6.7799999999999996E-3</c:v>
                </c:pt>
                <c:pt idx="495">
                  <c:v>6.79E-3</c:v>
                </c:pt>
                <c:pt idx="496">
                  <c:v>6.7999999999999996E-3</c:v>
                </c:pt>
                <c:pt idx="497">
                  <c:v>6.8100000000000001E-3</c:v>
                </c:pt>
                <c:pt idx="498">
                  <c:v>6.8300000000000001E-3</c:v>
                </c:pt>
                <c:pt idx="499">
                  <c:v>6.8399999999999997E-3</c:v>
                </c:pt>
                <c:pt idx="500">
                  <c:v>6.8500000000000002E-3</c:v>
                </c:pt>
                <c:pt idx="501">
                  <c:v>6.8599999999999998E-3</c:v>
                </c:pt>
                <c:pt idx="502">
                  <c:v>6.8700000000000002E-3</c:v>
                </c:pt>
                <c:pt idx="503">
                  <c:v>6.8799999999999998E-3</c:v>
                </c:pt>
                <c:pt idx="504">
                  <c:v>6.8900000000000003E-3</c:v>
                </c:pt>
                <c:pt idx="505">
                  <c:v>6.8999999999999999E-3</c:v>
                </c:pt>
                <c:pt idx="506">
                  <c:v>6.9199999999999999E-3</c:v>
                </c:pt>
                <c:pt idx="507">
                  <c:v>6.9300000000000004E-3</c:v>
                </c:pt>
                <c:pt idx="508">
                  <c:v>6.94E-3</c:v>
                </c:pt>
                <c:pt idx="509">
                  <c:v>6.9499999999999996E-3</c:v>
                </c:pt>
                <c:pt idx="510">
                  <c:v>6.96E-3</c:v>
                </c:pt>
                <c:pt idx="511">
                  <c:v>6.9699999999999996E-3</c:v>
                </c:pt>
                <c:pt idx="512">
                  <c:v>6.9800000000000001E-3</c:v>
                </c:pt>
                <c:pt idx="513">
                  <c:v>6.9899999999999997E-3</c:v>
                </c:pt>
                <c:pt idx="514">
                  <c:v>7.0099999999999997E-3</c:v>
                </c:pt>
                <c:pt idx="515">
                  <c:v>7.0200000000000002E-3</c:v>
                </c:pt>
                <c:pt idx="516">
                  <c:v>7.0299999999999998E-3</c:v>
                </c:pt>
                <c:pt idx="517">
                  <c:v>7.0400000000000003E-3</c:v>
                </c:pt>
                <c:pt idx="518">
                  <c:v>7.0499999999999998E-3</c:v>
                </c:pt>
                <c:pt idx="519">
                  <c:v>7.0600000000000003E-3</c:v>
                </c:pt>
                <c:pt idx="520">
                  <c:v>7.0699999999999999E-3</c:v>
                </c:pt>
                <c:pt idx="521">
                  <c:v>7.0800000000000004E-3</c:v>
                </c:pt>
                <c:pt idx="522">
                  <c:v>7.0899999999999999E-3</c:v>
                </c:pt>
                <c:pt idx="523">
                  <c:v>7.11E-3</c:v>
                </c:pt>
                <c:pt idx="524">
                  <c:v>7.1199999999999996E-3</c:v>
                </c:pt>
                <c:pt idx="525">
                  <c:v>7.1300000000000001E-3</c:v>
                </c:pt>
                <c:pt idx="526">
                  <c:v>7.1399999999999996E-3</c:v>
                </c:pt>
                <c:pt idx="527">
                  <c:v>7.1500000000000001E-3</c:v>
                </c:pt>
                <c:pt idx="528">
                  <c:v>7.1599999999999997E-3</c:v>
                </c:pt>
                <c:pt idx="529">
                  <c:v>7.1700000000000002E-3</c:v>
                </c:pt>
                <c:pt idx="530">
                  <c:v>7.1799999999999998E-3</c:v>
                </c:pt>
                <c:pt idx="531">
                  <c:v>7.1900000000000002E-3</c:v>
                </c:pt>
                <c:pt idx="532">
                  <c:v>7.2100000000000003E-3</c:v>
                </c:pt>
                <c:pt idx="533">
                  <c:v>7.2199999999999999E-3</c:v>
                </c:pt>
                <c:pt idx="534">
                  <c:v>7.2300000000000003E-3</c:v>
                </c:pt>
                <c:pt idx="535">
                  <c:v>7.2399999999999999E-3</c:v>
                </c:pt>
                <c:pt idx="536">
                  <c:v>7.2500000000000004E-3</c:v>
                </c:pt>
                <c:pt idx="537">
                  <c:v>7.26E-3</c:v>
                </c:pt>
                <c:pt idx="538">
                  <c:v>7.2700000000000004E-3</c:v>
                </c:pt>
                <c:pt idx="539">
                  <c:v>7.28E-3</c:v>
                </c:pt>
                <c:pt idx="540">
                  <c:v>7.2899999999999996E-3</c:v>
                </c:pt>
                <c:pt idx="541">
                  <c:v>7.3000000000000001E-3</c:v>
                </c:pt>
                <c:pt idx="542">
                  <c:v>7.3200000000000001E-3</c:v>
                </c:pt>
                <c:pt idx="543">
                  <c:v>7.3299999999999997E-3</c:v>
                </c:pt>
                <c:pt idx="544">
                  <c:v>7.3400000000000002E-3</c:v>
                </c:pt>
                <c:pt idx="545">
                  <c:v>7.3499999999999998E-3</c:v>
                </c:pt>
                <c:pt idx="546">
                  <c:v>7.3600000000000002E-3</c:v>
                </c:pt>
                <c:pt idx="547">
                  <c:v>7.3699999999999998E-3</c:v>
                </c:pt>
                <c:pt idx="548">
                  <c:v>7.3800000000000003E-3</c:v>
                </c:pt>
                <c:pt idx="549">
                  <c:v>7.3899999999999999E-3</c:v>
                </c:pt>
                <c:pt idx="550">
                  <c:v>7.4000000000000003E-3</c:v>
                </c:pt>
                <c:pt idx="551">
                  <c:v>7.4099999999999999E-3</c:v>
                </c:pt>
                <c:pt idx="552">
                  <c:v>7.4200000000000004E-3</c:v>
                </c:pt>
                <c:pt idx="553">
                  <c:v>7.4400000000000004E-3</c:v>
                </c:pt>
                <c:pt idx="554">
                  <c:v>7.45E-3</c:v>
                </c:pt>
                <c:pt idx="555">
                  <c:v>7.4599999999999996E-3</c:v>
                </c:pt>
                <c:pt idx="556">
                  <c:v>7.4700000000000001E-3</c:v>
                </c:pt>
                <c:pt idx="557">
                  <c:v>7.4799999999999997E-3</c:v>
                </c:pt>
                <c:pt idx="558">
                  <c:v>7.4900000000000001E-3</c:v>
                </c:pt>
                <c:pt idx="559">
                  <c:v>7.4999999999999997E-3</c:v>
                </c:pt>
                <c:pt idx="560">
                  <c:v>7.5100000000000002E-3</c:v>
                </c:pt>
                <c:pt idx="561">
                  <c:v>7.5199999999999998E-3</c:v>
                </c:pt>
                <c:pt idx="562">
                  <c:v>7.5300000000000002E-3</c:v>
                </c:pt>
                <c:pt idx="563">
                  <c:v>7.5399999999999998E-3</c:v>
                </c:pt>
                <c:pt idx="564">
                  <c:v>7.5500000000000003E-3</c:v>
                </c:pt>
                <c:pt idx="565">
                  <c:v>7.5700000000000003E-3</c:v>
                </c:pt>
                <c:pt idx="566">
                  <c:v>7.5799999999999999E-3</c:v>
                </c:pt>
                <c:pt idx="567">
                  <c:v>7.5900000000000004E-3</c:v>
                </c:pt>
                <c:pt idx="568">
                  <c:v>7.6E-3</c:v>
                </c:pt>
                <c:pt idx="569">
                  <c:v>7.6099999999999996E-3</c:v>
                </c:pt>
                <c:pt idx="570">
                  <c:v>7.62E-3</c:v>
                </c:pt>
                <c:pt idx="571">
                  <c:v>7.6299999999999996E-3</c:v>
                </c:pt>
                <c:pt idx="572">
                  <c:v>7.6400000000000001E-3</c:v>
                </c:pt>
                <c:pt idx="573">
                  <c:v>7.6499999999999997E-3</c:v>
                </c:pt>
                <c:pt idx="574">
                  <c:v>7.6600000000000001E-3</c:v>
                </c:pt>
                <c:pt idx="575">
                  <c:v>7.6699999999999997E-3</c:v>
                </c:pt>
                <c:pt idx="576">
                  <c:v>7.6800000000000002E-3</c:v>
                </c:pt>
                <c:pt idx="577">
                  <c:v>7.6899999999999998E-3</c:v>
                </c:pt>
                <c:pt idx="578">
                  <c:v>7.7000000000000002E-3</c:v>
                </c:pt>
                <c:pt idx="579">
                  <c:v>7.7200000000000003E-3</c:v>
                </c:pt>
                <c:pt idx="580">
                  <c:v>7.7299999999999999E-3</c:v>
                </c:pt>
                <c:pt idx="581">
                  <c:v>7.7400000000000004E-3</c:v>
                </c:pt>
                <c:pt idx="582">
                  <c:v>7.7499999999999999E-3</c:v>
                </c:pt>
                <c:pt idx="583">
                  <c:v>7.7600000000000004E-3</c:v>
                </c:pt>
                <c:pt idx="584">
                  <c:v>7.77E-3</c:v>
                </c:pt>
                <c:pt idx="585">
                  <c:v>7.7799999999999996E-3</c:v>
                </c:pt>
                <c:pt idx="586">
                  <c:v>7.79E-3</c:v>
                </c:pt>
                <c:pt idx="587">
                  <c:v>7.7999999999999996E-3</c:v>
                </c:pt>
                <c:pt idx="588">
                  <c:v>7.8100000000000001E-3</c:v>
                </c:pt>
                <c:pt idx="589">
                  <c:v>7.8200000000000006E-3</c:v>
                </c:pt>
                <c:pt idx="590">
                  <c:v>7.8300000000000002E-3</c:v>
                </c:pt>
                <c:pt idx="591">
                  <c:v>7.8399999999999997E-3</c:v>
                </c:pt>
                <c:pt idx="592">
                  <c:v>7.8499999999999993E-3</c:v>
                </c:pt>
                <c:pt idx="593">
                  <c:v>7.8600000000000007E-3</c:v>
                </c:pt>
                <c:pt idx="594">
                  <c:v>7.8700000000000003E-3</c:v>
                </c:pt>
                <c:pt idx="595">
                  <c:v>7.8799999999999999E-3</c:v>
                </c:pt>
                <c:pt idx="596">
                  <c:v>7.9000000000000008E-3</c:v>
                </c:pt>
                <c:pt idx="597">
                  <c:v>7.9100000000000004E-3</c:v>
                </c:pt>
                <c:pt idx="598">
                  <c:v>7.92E-3</c:v>
                </c:pt>
                <c:pt idx="599">
                  <c:v>7.9299999999999995E-3</c:v>
                </c:pt>
                <c:pt idx="600">
                  <c:v>7.9399999999999991E-3</c:v>
                </c:pt>
                <c:pt idx="601">
                  <c:v>7.9500000000000005E-3</c:v>
                </c:pt>
                <c:pt idx="602">
                  <c:v>7.9600000000000001E-3</c:v>
                </c:pt>
                <c:pt idx="603">
                  <c:v>7.9699999999999997E-3</c:v>
                </c:pt>
                <c:pt idx="604">
                  <c:v>7.9799999999999992E-3</c:v>
                </c:pt>
                <c:pt idx="605">
                  <c:v>7.9900000000000006E-3</c:v>
                </c:pt>
                <c:pt idx="606">
                  <c:v>8.0000000000000002E-3</c:v>
                </c:pt>
                <c:pt idx="607">
                  <c:v>8.0099999999999998E-3</c:v>
                </c:pt>
                <c:pt idx="608">
                  <c:v>8.0199999999999994E-3</c:v>
                </c:pt>
                <c:pt idx="609">
                  <c:v>8.0300000000000007E-3</c:v>
                </c:pt>
                <c:pt idx="610">
                  <c:v>8.0400000000000003E-3</c:v>
                </c:pt>
                <c:pt idx="611">
                  <c:v>8.0499999999999999E-3</c:v>
                </c:pt>
                <c:pt idx="612">
                  <c:v>8.0599999999999995E-3</c:v>
                </c:pt>
                <c:pt idx="613">
                  <c:v>8.0700000000000008E-3</c:v>
                </c:pt>
                <c:pt idx="614">
                  <c:v>8.0800000000000004E-3</c:v>
                </c:pt>
                <c:pt idx="615">
                  <c:v>8.09E-3</c:v>
                </c:pt>
                <c:pt idx="616">
                  <c:v>8.0999999999999996E-3</c:v>
                </c:pt>
                <c:pt idx="617">
                  <c:v>8.1200000000000005E-3</c:v>
                </c:pt>
                <c:pt idx="618">
                  <c:v>8.1300000000000001E-3</c:v>
                </c:pt>
                <c:pt idx="619">
                  <c:v>8.1399999999999997E-3</c:v>
                </c:pt>
                <c:pt idx="620">
                  <c:v>8.1499999999999993E-3</c:v>
                </c:pt>
                <c:pt idx="621">
                  <c:v>8.1600000000000006E-3</c:v>
                </c:pt>
                <c:pt idx="622">
                  <c:v>8.1700000000000002E-3</c:v>
                </c:pt>
                <c:pt idx="623">
                  <c:v>8.1799999999999998E-3</c:v>
                </c:pt>
                <c:pt idx="624">
                  <c:v>8.1899999999999994E-3</c:v>
                </c:pt>
                <c:pt idx="625">
                  <c:v>8.2000000000000007E-3</c:v>
                </c:pt>
                <c:pt idx="626">
                  <c:v>8.2100000000000003E-3</c:v>
                </c:pt>
                <c:pt idx="627">
                  <c:v>8.2199999999999999E-3</c:v>
                </c:pt>
                <c:pt idx="628">
                  <c:v>8.2299999999999995E-3</c:v>
                </c:pt>
                <c:pt idx="629">
                  <c:v>8.2400000000000008E-3</c:v>
                </c:pt>
                <c:pt idx="630">
                  <c:v>8.2500000000000004E-3</c:v>
                </c:pt>
                <c:pt idx="631">
                  <c:v>8.26E-3</c:v>
                </c:pt>
                <c:pt idx="632">
                  <c:v>8.2699999999999996E-3</c:v>
                </c:pt>
                <c:pt idx="633">
                  <c:v>8.2799999999999992E-3</c:v>
                </c:pt>
                <c:pt idx="634">
                  <c:v>8.2900000000000005E-3</c:v>
                </c:pt>
                <c:pt idx="635">
                  <c:v>8.3000000000000001E-3</c:v>
                </c:pt>
                <c:pt idx="636">
                  <c:v>8.3099999999999997E-3</c:v>
                </c:pt>
                <c:pt idx="637">
                  <c:v>8.3199999999999993E-3</c:v>
                </c:pt>
                <c:pt idx="638">
                  <c:v>8.3300000000000006E-3</c:v>
                </c:pt>
                <c:pt idx="639">
                  <c:v>8.3400000000000002E-3</c:v>
                </c:pt>
                <c:pt idx="640">
                  <c:v>8.3499999999999998E-3</c:v>
                </c:pt>
                <c:pt idx="641">
                  <c:v>8.3599999999999994E-3</c:v>
                </c:pt>
                <c:pt idx="642">
                  <c:v>8.3700000000000007E-3</c:v>
                </c:pt>
                <c:pt idx="643">
                  <c:v>8.3800000000000003E-3</c:v>
                </c:pt>
                <c:pt idx="644">
                  <c:v>8.3899999999999999E-3</c:v>
                </c:pt>
                <c:pt idx="645">
                  <c:v>8.3999999999999995E-3</c:v>
                </c:pt>
                <c:pt idx="646">
                  <c:v>8.4100000000000008E-3</c:v>
                </c:pt>
                <c:pt idx="647">
                  <c:v>8.4200000000000004E-3</c:v>
                </c:pt>
                <c:pt idx="648">
                  <c:v>8.43E-3</c:v>
                </c:pt>
                <c:pt idx="649">
                  <c:v>8.4399999999999996E-3</c:v>
                </c:pt>
                <c:pt idx="650">
                  <c:v>8.4499999999999992E-3</c:v>
                </c:pt>
                <c:pt idx="651">
                  <c:v>8.4600000000000005E-3</c:v>
                </c:pt>
                <c:pt idx="652">
                  <c:v>8.4700000000000001E-3</c:v>
                </c:pt>
                <c:pt idx="653">
                  <c:v>8.4799999999999997E-3</c:v>
                </c:pt>
                <c:pt idx="654">
                  <c:v>8.4899999999999993E-3</c:v>
                </c:pt>
                <c:pt idx="655">
                  <c:v>8.5000000000000006E-3</c:v>
                </c:pt>
                <c:pt idx="656">
                  <c:v>8.5100000000000002E-3</c:v>
                </c:pt>
                <c:pt idx="657">
                  <c:v>8.5199999999999998E-3</c:v>
                </c:pt>
                <c:pt idx="658">
                  <c:v>8.5299999999999994E-3</c:v>
                </c:pt>
                <c:pt idx="659">
                  <c:v>8.5400000000000007E-3</c:v>
                </c:pt>
                <c:pt idx="660">
                  <c:v>8.5500000000000003E-3</c:v>
                </c:pt>
                <c:pt idx="661">
                  <c:v>8.5599999999999999E-3</c:v>
                </c:pt>
                <c:pt idx="662">
                  <c:v>8.5699999999999995E-3</c:v>
                </c:pt>
                <c:pt idx="663">
                  <c:v>8.5800000000000008E-3</c:v>
                </c:pt>
                <c:pt idx="664">
                  <c:v>8.5900000000000004E-3</c:v>
                </c:pt>
                <c:pt idx="665">
                  <c:v>8.6E-3</c:v>
                </c:pt>
                <c:pt idx="666">
                  <c:v>8.6099999999999996E-3</c:v>
                </c:pt>
                <c:pt idx="667">
                  <c:v>8.6199999999999992E-3</c:v>
                </c:pt>
                <c:pt idx="668">
                  <c:v>8.6300000000000005E-3</c:v>
                </c:pt>
                <c:pt idx="669">
                  <c:v>8.6400000000000001E-3</c:v>
                </c:pt>
                <c:pt idx="670">
                  <c:v>8.6499999999999997E-3</c:v>
                </c:pt>
                <c:pt idx="671">
                  <c:v>8.6599999999999993E-3</c:v>
                </c:pt>
                <c:pt idx="672">
                  <c:v>8.6700000000000006E-3</c:v>
                </c:pt>
                <c:pt idx="673">
                  <c:v>8.6800000000000002E-3</c:v>
                </c:pt>
                <c:pt idx="674">
                  <c:v>8.6899999999999998E-3</c:v>
                </c:pt>
                <c:pt idx="675">
                  <c:v>8.6999999999999994E-3</c:v>
                </c:pt>
                <c:pt idx="676">
                  <c:v>8.7100000000000007E-3</c:v>
                </c:pt>
                <c:pt idx="677">
                  <c:v>8.7200000000000003E-3</c:v>
                </c:pt>
                <c:pt idx="678">
                  <c:v>8.7299999999999999E-3</c:v>
                </c:pt>
                <c:pt idx="679">
                  <c:v>8.7399999999999995E-3</c:v>
                </c:pt>
                <c:pt idx="680">
                  <c:v>8.7500000000000008E-3</c:v>
                </c:pt>
                <c:pt idx="681">
                  <c:v>8.7600000000000004E-3</c:v>
                </c:pt>
                <c:pt idx="682">
                  <c:v>8.77E-3</c:v>
                </c:pt>
                <c:pt idx="683">
                  <c:v>8.7799999999999996E-3</c:v>
                </c:pt>
                <c:pt idx="684">
                  <c:v>8.7899999999999992E-3</c:v>
                </c:pt>
                <c:pt idx="685">
                  <c:v>8.8000000000000005E-3</c:v>
                </c:pt>
                <c:pt idx="686">
                  <c:v>8.8100000000000001E-3</c:v>
                </c:pt>
                <c:pt idx="687">
                  <c:v>8.8199999999999997E-3</c:v>
                </c:pt>
                <c:pt idx="688">
                  <c:v>8.8299999999999993E-3</c:v>
                </c:pt>
                <c:pt idx="689">
                  <c:v>8.8400000000000006E-3</c:v>
                </c:pt>
                <c:pt idx="690">
                  <c:v>8.8500000000000002E-3</c:v>
                </c:pt>
                <c:pt idx="691">
                  <c:v>8.8599999999999998E-3</c:v>
                </c:pt>
                <c:pt idx="692">
                  <c:v>8.8699999999999994E-3</c:v>
                </c:pt>
                <c:pt idx="693">
                  <c:v>8.8800000000000007E-3</c:v>
                </c:pt>
                <c:pt idx="694">
                  <c:v>8.8900000000000003E-3</c:v>
                </c:pt>
                <c:pt idx="695">
                  <c:v>8.8999999999999999E-3</c:v>
                </c:pt>
                <c:pt idx="696">
                  <c:v>8.9099999999999995E-3</c:v>
                </c:pt>
                <c:pt idx="697">
                  <c:v>8.9200000000000008E-3</c:v>
                </c:pt>
                <c:pt idx="698">
                  <c:v>8.9300000000000004E-3</c:v>
                </c:pt>
                <c:pt idx="699">
                  <c:v>8.94E-3</c:v>
                </c:pt>
                <c:pt idx="700">
                  <c:v>8.9499999999999996E-3</c:v>
                </c:pt>
                <c:pt idx="701">
                  <c:v>8.9599999999999992E-3</c:v>
                </c:pt>
                <c:pt idx="702">
                  <c:v>8.9700000000000005E-3</c:v>
                </c:pt>
                <c:pt idx="703">
                  <c:v>8.9800000000000001E-3</c:v>
                </c:pt>
                <c:pt idx="704">
                  <c:v>8.9899999999999997E-3</c:v>
                </c:pt>
                <c:pt idx="705">
                  <c:v>8.9999999999999993E-3</c:v>
                </c:pt>
                <c:pt idx="706">
                  <c:v>9.0100000000000006E-3</c:v>
                </c:pt>
                <c:pt idx="707">
                  <c:v>9.0200000000000002E-3</c:v>
                </c:pt>
                <c:pt idx="708">
                  <c:v>9.0299999999999998E-3</c:v>
                </c:pt>
                <c:pt idx="709">
                  <c:v>9.0399999999999994E-3</c:v>
                </c:pt>
                <c:pt idx="710">
                  <c:v>9.0500000000000008E-3</c:v>
                </c:pt>
                <c:pt idx="711">
                  <c:v>9.0600000000000003E-3</c:v>
                </c:pt>
                <c:pt idx="712">
                  <c:v>9.0699999999999999E-3</c:v>
                </c:pt>
                <c:pt idx="713">
                  <c:v>9.0799999999999995E-3</c:v>
                </c:pt>
                <c:pt idx="714">
                  <c:v>9.0900000000000009E-3</c:v>
                </c:pt>
                <c:pt idx="715">
                  <c:v>9.1000000000000004E-3</c:v>
                </c:pt>
                <c:pt idx="716">
                  <c:v>9.11E-3</c:v>
                </c:pt>
                <c:pt idx="717">
                  <c:v>9.1199999999999996E-3</c:v>
                </c:pt>
                <c:pt idx="718">
                  <c:v>9.1199999999999996E-3</c:v>
                </c:pt>
                <c:pt idx="719">
                  <c:v>9.1299999999999992E-3</c:v>
                </c:pt>
                <c:pt idx="720">
                  <c:v>9.1400000000000006E-3</c:v>
                </c:pt>
                <c:pt idx="721">
                  <c:v>9.1500000000000001E-3</c:v>
                </c:pt>
                <c:pt idx="722">
                  <c:v>9.1599999999999997E-3</c:v>
                </c:pt>
                <c:pt idx="723">
                  <c:v>9.1699999999999993E-3</c:v>
                </c:pt>
                <c:pt idx="724">
                  <c:v>9.1800000000000007E-3</c:v>
                </c:pt>
                <c:pt idx="725">
                  <c:v>9.1900000000000003E-3</c:v>
                </c:pt>
                <c:pt idx="726">
                  <c:v>9.1999999999999998E-3</c:v>
                </c:pt>
                <c:pt idx="727">
                  <c:v>9.2099999999999994E-3</c:v>
                </c:pt>
                <c:pt idx="728">
                  <c:v>9.2200000000000008E-3</c:v>
                </c:pt>
                <c:pt idx="729">
                  <c:v>9.2300000000000004E-3</c:v>
                </c:pt>
                <c:pt idx="730">
                  <c:v>9.2399999999999999E-3</c:v>
                </c:pt>
                <c:pt idx="731">
                  <c:v>9.2499999999999995E-3</c:v>
                </c:pt>
                <c:pt idx="732">
                  <c:v>9.2599999999999991E-3</c:v>
                </c:pt>
                <c:pt idx="733">
                  <c:v>9.2700000000000005E-3</c:v>
                </c:pt>
                <c:pt idx="734">
                  <c:v>9.2800000000000001E-3</c:v>
                </c:pt>
                <c:pt idx="735">
                  <c:v>9.2899999999999996E-3</c:v>
                </c:pt>
                <c:pt idx="736">
                  <c:v>9.2999999999999992E-3</c:v>
                </c:pt>
                <c:pt idx="737">
                  <c:v>9.3100000000000006E-3</c:v>
                </c:pt>
                <c:pt idx="738">
                  <c:v>9.3200000000000002E-3</c:v>
                </c:pt>
                <c:pt idx="739">
                  <c:v>9.3299999999999998E-3</c:v>
                </c:pt>
                <c:pt idx="740">
                  <c:v>9.3299999999999998E-3</c:v>
                </c:pt>
                <c:pt idx="741">
                  <c:v>9.3399999999999993E-3</c:v>
                </c:pt>
                <c:pt idx="742">
                  <c:v>9.3500000000000007E-3</c:v>
                </c:pt>
                <c:pt idx="743">
                  <c:v>9.3600000000000003E-3</c:v>
                </c:pt>
                <c:pt idx="744">
                  <c:v>9.3699999999999999E-3</c:v>
                </c:pt>
                <c:pt idx="745">
                  <c:v>9.3799999999999994E-3</c:v>
                </c:pt>
                <c:pt idx="746">
                  <c:v>9.3900000000000008E-3</c:v>
                </c:pt>
                <c:pt idx="747">
                  <c:v>9.4000000000000004E-3</c:v>
                </c:pt>
                <c:pt idx="748">
                  <c:v>9.41E-3</c:v>
                </c:pt>
                <c:pt idx="749">
                  <c:v>9.4199999999999996E-3</c:v>
                </c:pt>
                <c:pt idx="750">
                  <c:v>9.4299999999999991E-3</c:v>
                </c:pt>
                <c:pt idx="751">
                  <c:v>9.4400000000000005E-3</c:v>
                </c:pt>
                <c:pt idx="752">
                  <c:v>9.4500000000000001E-3</c:v>
                </c:pt>
                <c:pt idx="753">
                  <c:v>9.4599999999999997E-3</c:v>
                </c:pt>
                <c:pt idx="754">
                  <c:v>9.4699999999999993E-3</c:v>
                </c:pt>
                <c:pt idx="755">
                  <c:v>9.4800000000000006E-3</c:v>
                </c:pt>
                <c:pt idx="756">
                  <c:v>9.4900000000000002E-3</c:v>
                </c:pt>
                <c:pt idx="757">
                  <c:v>9.4999999999999998E-3</c:v>
                </c:pt>
                <c:pt idx="758">
                  <c:v>9.4999999999999998E-3</c:v>
                </c:pt>
                <c:pt idx="759">
                  <c:v>9.5099999999999994E-3</c:v>
                </c:pt>
                <c:pt idx="760">
                  <c:v>9.5200000000000007E-3</c:v>
                </c:pt>
                <c:pt idx="761">
                  <c:v>9.5300000000000003E-3</c:v>
                </c:pt>
                <c:pt idx="762">
                  <c:v>9.5399999999999999E-3</c:v>
                </c:pt>
                <c:pt idx="763">
                  <c:v>9.5499999999999995E-3</c:v>
                </c:pt>
                <c:pt idx="764">
                  <c:v>9.5600000000000008E-3</c:v>
                </c:pt>
                <c:pt idx="765">
                  <c:v>9.5700000000000004E-3</c:v>
                </c:pt>
                <c:pt idx="766">
                  <c:v>9.58E-3</c:v>
                </c:pt>
                <c:pt idx="767">
                  <c:v>9.5899999999999996E-3</c:v>
                </c:pt>
                <c:pt idx="768">
                  <c:v>9.5999999999999992E-3</c:v>
                </c:pt>
                <c:pt idx="769">
                  <c:v>9.6100000000000005E-3</c:v>
                </c:pt>
                <c:pt idx="770">
                  <c:v>9.6200000000000001E-3</c:v>
                </c:pt>
                <c:pt idx="771">
                  <c:v>9.6299999999999997E-3</c:v>
                </c:pt>
                <c:pt idx="772">
                  <c:v>9.6299999999999997E-3</c:v>
                </c:pt>
                <c:pt idx="773">
                  <c:v>9.6399999999999993E-3</c:v>
                </c:pt>
                <c:pt idx="774">
                  <c:v>9.6500000000000006E-3</c:v>
                </c:pt>
                <c:pt idx="775">
                  <c:v>9.6600000000000002E-3</c:v>
                </c:pt>
                <c:pt idx="776">
                  <c:v>9.6699999999999998E-3</c:v>
                </c:pt>
                <c:pt idx="777">
                  <c:v>9.6799999999999994E-3</c:v>
                </c:pt>
                <c:pt idx="778">
                  <c:v>9.6900000000000007E-3</c:v>
                </c:pt>
                <c:pt idx="779">
                  <c:v>9.7000000000000003E-3</c:v>
                </c:pt>
                <c:pt idx="780">
                  <c:v>9.7099999999999999E-3</c:v>
                </c:pt>
                <c:pt idx="781">
                  <c:v>9.7199999999999995E-3</c:v>
                </c:pt>
                <c:pt idx="782">
                  <c:v>9.7300000000000008E-3</c:v>
                </c:pt>
                <c:pt idx="783">
                  <c:v>9.7400000000000004E-3</c:v>
                </c:pt>
                <c:pt idx="784">
                  <c:v>9.75E-3</c:v>
                </c:pt>
                <c:pt idx="785">
                  <c:v>9.75E-3</c:v>
                </c:pt>
                <c:pt idx="786">
                  <c:v>9.7599999999999996E-3</c:v>
                </c:pt>
                <c:pt idx="787">
                  <c:v>9.7699999999999992E-3</c:v>
                </c:pt>
                <c:pt idx="788">
                  <c:v>9.7800000000000005E-3</c:v>
                </c:pt>
                <c:pt idx="789">
                  <c:v>9.7900000000000001E-3</c:v>
                </c:pt>
                <c:pt idx="790">
                  <c:v>9.7999999999999997E-3</c:v>
                </c:pt>
                <c:pt idx="791">
                  <c:v>9.8099999999999993E-3</c:v>
                </c:pt>
                <c:pt idx="792">
                  <c:v>9.8200000000000006E-3</c:v>
                </c:pt>
                <c:pt idx="793">
                  <c:v>9.8300000000000002E-3</c:v>
                </c:pt>
                <c:pt idx="794">
                  <c:v>9.8399999999999998E-3</c:v>
                </c:pt>
                <c:pt idx="795">
                  <c:v>9.8499999999999994E-3</c:v>
                </c:pt>
                <c:pt idx="796">
                  <c:v>9.8499999999999994E-3</c:v>
                </c:pt>
                <c:pt idx="797">
                  <c:v>9.8600000000000007E-3</c:v>
                </c:pt>
                <c:pt idx="798">
                  <c:v>9.8700000000000003E-3</c:v>
                </c:pt>
                <c:pt idx="799">
                  <c:v>9.8799999999999999E-3</c:v>
                </c:pt>
                <c:pt idx="800">
                  <c:v>9.8899999999999995E-3</c:v>
                </c:pt>
                <c:pt idx="801">
                  <c:v>9.9000000000000008E-3</c:v>
                </c:pt>
                <c:pt idx="802">
                  <c:v>9.9100000000000004E-3</c:v>
                </c:pt>
                <c:pt idx="803">
                  <c:v>9.92E-3</c:v>
                </c:pt>
                <c:pt idx="804">
                  <c:v>9.9299999999999996E-3</c:v>
                </c:pt>
                <c:pt idx="805">
                  <c:v>9.9399999999999992E-3</c:v>
                </c:pt>
                <c:pt idx="806">
                  <c:v>9.9500000000000005E-3</c:v>
                </c:pt>
                <c:pt idx="807">
                  <c:v>9.9500000000000005E-3</c:v>
                </c:pt>
                <c:pt idx="808">
                  <c:v>9.9600000000000001E-3</c:v>
                </c:pt>
                <c:pt idx="809">
                  <c:v>9.9699999999999997E-3</c:v>
                </c:pt>
                <c:pt idx="810">
                  <c:v>9.9799999999999993E-3</c:v>
                </c:pt>
                <c:pt idx="811">
                  <c:v>9.9900000000000006E-3</c:v>
                </c:pt>
                <c:pt idx="812">
                  <c:v>0.01</c:v>
                </c:pt>
                <c:pt idx="813">
                  <c:v>0.01</c:v>
                </c:pt>
                <c:pt idx="814">
                  <c:v>0.01</c:v>
                </c:pt>
                <c:pt idx="815">
                  <c:v>0.01</c:v>
                </c:pt>
                <c:pt idx="816">
                  <c:v>0.01</c:v>
                </c:pt>
                <c:pt idx="817">
                  <c:v>0.01</c:v>
                </c:pt>
                <c:pt idx="818">
                  <c:v>1.01E-2</c:v>
                </c:pt>
                <c:pt idx="819">
                  <c:v>1.01E-2</c:v>
                </c:pt>
                <c:pt idx="820">
                  <c:v>1.01E-2</c:v>
                </c:pt>
                <c:pt idx="821">
                  <c:v>1.01E-2</c:v>
                </c:pt>
                <c:pt idx="822">
                  <c:v>1.01E-2</c:v>
                </c:pt>
                <c:pt idx="823">
                  <c:v>1.01E-2</c:v>
                </c:pt>
                <c:pt idx="824">
                  <c:v>1.01E-2</c:v>
                </c:pt>
                <c:pt idx="825">
                  <c:v>1.01E-2</c:v>
                </c:pt>
                <c:pt idx="826">
                  <c:v>1.01E-2</c:v>
                </c:pt>
                <c:pt idx="827">
                  <c:v>1.01E-2</c:v>
                </c:pt>
                <c:pt idx="828">
                  <c:v>1.01E-2</c:v>
                </c:pt>
                <c:pt idx="829">
                  <c:v>1.0200000000000001E-2</c:v>
                </c:pt>
                <c:pt idx="830">
                  <c:v>1.0200000000000001E-2</c:v>
                </c:pt>
                <c:pt idx="831">
                  <c:v>1.0200000000000001E-2</c:v>
                </c:pt>
                <c:pt idx="832">
                  <c:v>1.0200000000000001E-2</c:v>
                </c:pt>
                <c:pt idx="833">
                  <c:v>1.0200000000000001E-2</c:v>
                </c:pt>
                <c:pt idx="834">
                  <c:v>1.0200000000000001E-2</c:v>
                </c:pt>
                <c:pt idx="835">
                  <c:v>1.0200000000000001E-2</c:v>
                </c:pt>
                <c:pt idx="836">
                  <c:v>1.0200000000000001E-2</c:v>
                </c:pt>
                <c:pt idx="837">
                  <c:v>1.0200000000000001E-2</c:v>
                </c:pt>
                <c:pt idx="838">
                  <c:v>1.0200000000000001E-2</c:v>
                </c:pt>
                <c:pt idx="839">
                  <c:v>1.0200000000000001E-2</c:v>
                </c:pt>
                <c:pt idx="840">
                  <c:v>1.0200000000000001E-2</c:v>
                </c:pt>
                <c:pt idx="841">
                  <c:v>1.03E-2</c:v>
                </c:pt>
                <c:pt idx="842">
                  <c:v>1.03E-2</c:v>
                </c:pt>
                <c:pt idx="843">
                  <c:v>1.03E-2</c:v>
                </c:pt>
                <c:pt idx="844">
                  <c:v>1.03E-2</c:v>
                </c:pt>
                <c:pt idx="845">
                  <c:v>1.03E-2</c:v>
                </c:pt>
                <c:pt idx="846">
                  <c:v>1.03E-2</c:v>
                </c:pt>
                <c:pt idx="847">
                  <c:v>1.03E-2</c:v>
                </c:pt>
                <c:pt idx="848">
                  <c:v>1.03E-2</c:v>
                </c:pt>
                <c:pt idx="849">
                  <c:v>1.03E-2</c:v>
                </c:pt>
                <c:pt idx="850">
                  <c:v>1.03E-2</c:v>
                </c:pt>
                <c:pt idx="851">
                  <c:v>1.03E-2</c:v>
                </c:pt>
                <c:pt idx="852">
                  <c:v>1.04E-2</c:v>
                </c:pt>
                <c:pt idx="853">
                  <c:v>1.04E-2</c:v>
                </c:pt>
                <c:pt idx="854">
                  <c:v>1.04E-2</c:v>
                </c:pt>
                <c:pt idx="855">
                  <c:v>1.04E-2</c:v>
                </c:pt>
                <c:pt idx="856">
                  <c:v>1.04E-2</c:v>
                </c:pt>
                <c:pt idx="857">
                  <c:v>1.04E-2</c:v>
                </c:pt>
                <c:pt idx="858">
                  <c:v>1.04E-2</c:v>
                </c:pt>
                <c:pt idx="859">
                  <c:v>1.04E-2</c:v>
                </c:pt>
                <c:pt idx="860">
                  <c:v>1.04E-2</c:v>
                </c:pt>
                <c:pt idx="861">
                  <c:v>1.04E-2</c:v>
                </c:pt>
                <c:pt idx="862">
                  <c:v>1.04E-2</c:v>
                </c:pt>
                <c:pt idx="863">
                  <c:v>1.04E-2</c:v>
                </c:pt>
                <c:pt idx="864">
                  <c:v>1.0500000000000001E-2</c:v>
                </c:pt>
                <c:pt idx="865">
                  <c:v>1.0500000000000001E-2</c:v>
                </c:pt>
                <c:pt idx="866">
                  <c:v>1.0500000000000001E-2</c:v>
                </c:pt>
                <c:pt idx="867">
                  <c:v>1.0500000000000001E-2</c:v>
                </c:pt>
                <c:pt idx="868">
                  <c:v>1.0500000000000001E-2</c:v>
                </c:pt>
                <c:pt idx="869">
                  <c:v>1.0500000000000001E-2</c:v>
                </c:pt>
                <c:pt idx="870">
                  <c:v>1.0500000000000001E-2</c:v>
                </c:pt>
                <c:pt idx="871">
                  <c:v>1.0500000000000001E-2</c:v>
                </c:pt>
                <c:pt idx="872">
                  <c:v>1.0500000000000001E-2</c:v>
                </c:pt>
                <c:pt idx="873">
                  <c:v>1.0500000000000001E-2</c:v>
                </c:pt>
                <c:pt idx="874">
                  <c:v>1.0500000000000001E-2</c:v>
                </c:pt>
                <c:pt idx="875">
                  <c:v>1.06E-2</c:v>
                </c:pt>
                <c:pt idx="876">
                  <c:v>1.06E-2</c:v>
                </c:pt>
                <c:pt idx="877">
                  <c:v>1.06E-2</c:v>
                </c:pt>
                <c:pt idx="878">
                  <c:v>1.06E-2</c:v>
                </c:pt>
                <c:pt idx="879">
                  <c:v>1.06E-2</c:v>
                </c:pt>
                <c:pt idx="880">
                  <c:v>1.06E-2</c:v>
                </c:pt>
                <c:pt idx="881">
                  <c:v>1.06E-2</c:v>
                </c:pt>
                <c:pt idx="882">
                  <c:v>1.06E-2</c:v>
                </c:pt>
                <c:pt idx="883">
                  <c:v>1.06E-2</c:v>
                </c:pt>
                <c:pt idx="884">
                  <c:v>1.06E-2</c:v>
                </c:pt>
                <c:pt idx="885">
                  <c:v>1.06E-2</c:v>
                </c:pt>
                <c:pt idx="886">
                  <c:v>1.06E-2</c:v>
                </c:pt>
                <c:pt idx="887">
                  <c:v>1.0699999999999999E-2</c:v>
                </c:pt>
                <c:pt idx="888">
                  <c:v>1.0699999999999999E-2</c:v>
                </c:pt>
                <c:pt idx="889">
                  <c:v>1.0699999999999999E-2</c:v>
                </c:pt>
                <c:pt idx="890">
                  <c:v>1.0699999999999999E-2</c:v>
                </c:pt>
                <c:pt idx="891">
                  <c:v>1.0699999999999999E-2</c:v>
                </c:pt>
                <c:pt idx="892">
                  <c:v>1.0699999999999999E-2</c:v>
                </c:pt>
                <c:pt idx="893">
                  <c:v>1.0699999999999999E-2</c:v>
                </c:pt>
                <c:pt idx="894">
                  <c:v>1.0699999999999999E-2</c:v>
                </c:pt>
                <c:pt idx="895">
                  <c:v>1.0699999999999999E-2</c:v>
                </c:pt>
                <c:pt idx="896">
                  <c:v>1.0699999999999999E-2</c:v>
                </c:pt>
                <c:pt idx="897">
                  <c:v>1.0699999999999999E-2</c:v>
                </c:pt>
                <c:pt idx="898">
                  <c:v>1.0699999999999999E-2</c:v>
                </c:pt>
                <c:pt idx="899">
                  <c:v>1.0800000000000001E-2</c:v>
                </c:pt>
                <c:pt idx="900">
                  <c:v>1.0800000000000001E-2</c:v>
                </c:pt>
                <c:pt idx="901">
                  <c:v>1.0800000000000001E-2</c:v>
                </c:pt>
                <c:pt idx="902">
                  <c:v>1.0800000000000001E-2</c:v>
                </c:pt>
                <c:pt idx="903">
                  <c:v>1.0800000000000001E-2</c:v>
                </c:pt>
                <c:pt idx="904">
                  <c:v>1.0800000000000001E-2</c:v>
                </c:pt>
                <c:pt idx="905">
                  <c:v>1.0800000000000001E-2</c:v>
                </c:pt>
                <c:pt idx="906">
                  <c:v>1.0800000000000001E-2</c:v>
                </c:pt>
                <c:pt idx="907">
                  <c:v>1.0800000000000001E-2</c:v>
                </c:pt>
                <c:pt idx="908">
                  <c:v>1.0800000000000001E-2</c:v>
                </c:pt>
                <c:pt idx="909">
                  <c:v>1.0800000000000001E-2</c:v>
                </c:pt>
                <c:pt idx="910">
                  <c:v>1.0800000000000001E-2</c:v>
                </c:pt>
                <c:pt idx="911">
                  <c:v>1.09E-2</c:v>
                </c:pt>
                <c:pt idx="912">
                  <c:v>1.09E-2</c:v>
                </c:pt>
                <c:pt idx="913">
                  <c:v>1.09E-2</c:v>
                </c:pt>
                <c:pt idx="914">
                  <c:v>1.09E-2</c:v>
                </c:pt>
                <c:pt idx="915">
                  <c:v>1.09E-2</c:v>
                </c:pt>
                <c:pt idx="916">
                  <c:v>1.09E-2</c:v>
                </c:pt>
                <c:pt idx="917">
                  <c:v>1.09E-2</c:v>
                </c:pt>
                <c:pt idx="918">
                  <c:v>1.09E-2</c:v>
                </c:pt>
                <c:pt idx="919">
                  <c:v>1.09E-2</c:v>
                </c:pt>
                <c:pt idx="920">
                  <c:v>1.09E-2</c:v>
                </c:pt>
                <c:pt idx="921">
                  <c:v>1.09E-2</c:v>
                </c:pt>
                <c:pt idx="922">
                  <c:v>1.09E-2</c:v>
                </c:pt>
                <c:pt idx="923">
                  <c:v>1.0999999999999999E-2</c:v>
                </c:pt>
                <c:pt idx="924">
                  <c:v>1.0999999999999999E-2</c:v>
                </c:pt>
                <c:pt idx="925">
                  <c:v>1.0999999999999999E-2</c:v>
                </c:pt>
                <c:pt idx="926">
                  <c:v>1.0999999999999999E-2</c:v>
                </c:pt>
                <c:pt idx="927">
                  <c:v>1.0999999999999999E-2</c:v>
                </c:pt>
                <c:pt idx="928">
                  <c:v>1.0999999999999999E-2</c:v>
                </c:pt>
                <c:pt idx="929">
                  <c:v>1.0999999999999999E-2</c:v>
                </c:pt>
                <c:pt idx="930">
                  <c:v>1.0999999999999999E-2</c:v>
                </c:pt>
                <c:pt idx="931">
                  <c:v>1.0999999999999999E-2</c:v>
                </c:pt>
                <c:pt idx="932">
                  <c:v>1.0999999999999999E-2</c:v>
                </c:pt>
                <c:pt idx="933">
                  <c:v>1.0999999999999999E-2</c:v>
                </c:pt>
                <c:pt idx="934">
                  <c:v>1.0999999999999999E-2</c:v>
                </c:pt>
                <c:pt idx="935">
                  <c:v>1.11E-2</c:v>
                </c:pt>
                <c:pt idx="936">
                  <c:v>1.11E-2</c:v>
                </c:pt>
                <c:pt idx="937">
                  <c:v>1.11E-2</c:v>
                </c:pt>
                <c:pt idx="938">
                  <c:v>1.11E-2</c:v>
                </c:pt>
                <c:pt idx="939">
                  <c:v>1.11E-2</c:v>
                </c:pt>
                <c:pt idx="940">
                  <c:v>1.11E-2</c:v>
                </c:pt>
                <c:pt idx="941">
                  <c:v>1.11E-2</c:v>
                </c:pt>
                <c:pt idx="942">
                  <c:v>1.11E-2</c:v>
                </c:pt>
                <c:pt idx="943">
                  <c:v>1.11E-2</c:v>
                </c:pt>
                <c:pt idx="944">
                  <c:v>1.11E-2</c:v>
                </c:pt>
                <c:pt idx="945">
                  <c:v>1.11E-2</c:v>
                </c:pt>
                <c:pt idx="946">
                  <c:v>1.11E-2</c:v>
                </c:pt>
                <c:pt idx="947">
                  <c:v>1.12E-2</c:v>
                </c:pt>
                <c:pt idx="948">
                  <c:v>1.12E-2</c:v>
                </c:pt>
                <c:pt idx="949">
                  <c:v>1.12E-2</c:v>
                </c:pt>
                <c:pt idx="950">
                  <c:v>1.12E-2</c:v>
                </c:pt>
                <c:pt idx="951">
                  <c:v>1.12E-2</c:v>
                </c:pt>
                <c:pt idx="952">
                  <c:v>1.12E-2</c:v>
                </c:pt>
                <c:pt idx="953">
                  <c:v>1.12E-2</c:v>
                </c:pt>
                <c:pt idx="954">
                  <c:v>1.12E-2</c:v>
                </c:pt>
                <c:pt idx="955">
                  <c:v>1.12E-2</c:v>
                </c:pt>
                <c:pt idx="956">
                  <c:v>1.12E-2</c:v>
                </c:pt>
                <c:pt idx="957">
                  <c:v>1.12E-2</c:v>
                </c:pt>
                <c:pt idx="958">
                  <c:v>1.12E-2</c:v>
                </c:pt>
                <c:pt idx="959">
                  <c:v>1.1299999999999999E-2</c:v>
                </c:pt>
                <c:pt idx="960">
                  <c:v>1.1299999999999999E-2</c:v>
                </c:pt>
                <c:pt idx="961">
                  <c:v>1.1299999999999999E-2</c:v>
                </c:pt>
                <c:pt idx="962">
                  <c:v>1.1299999999999999E-2</c:v>
                </c:pt>
                <c:pt idx="963">
                  <c:v>1.1299999999999999E-2</c:v>
                </c:pt>
                <c:pt idx="964">
                  <c:v>1.1299999999999999E-2</c:v>
                </c:pt>
                <c:pt idx="965">
                  <c:v>1.1299999999999999E-2</c:v>
                </c:pt>
                <c:pt idx="966">
                  <c:v>1.1299999999999999E-2</c:v>
                </c:pt>
                <c:pt idx="967">
                  <c:v>1.1299999999999999E-2</c:v>
                </c:pt>
                <c:pt idx="968">
                  <c:v>1.1299999999999999E-2</c:v>
                </c:pt>
                <c:pt idx="969">
                  <c:v>1.1299999999999999E-2</c:v>
                </c:pt>
                <c:pt idx="970">
                  <c:v>1.1299999999999999E-2</c:v>
                </c:pt>
                <c:pt idx="971">
                  <c:v>1.1299999999999999E-2</c:v>
                </c:pt>
                <c:pt idx="972">
                  <c:v>1.14E-2</c:v>
                </c:pt>
                <c:pt idx="973">
                  <c:v>1.14E-2</c:v>
                </c:pt>
                <c:pt idx="974">
                  <c:v>1.14E-2</c:v>
                </c:pt>
                <c:pt idx="975">
                  <c:v>1.14E-2</c:v>
                </c:pt>
                <c:pt idx="976">
                  <c:v>1.14E-2</c:v>
                </c:pt>
                <c:pt idx="977">
                  <c:v>1.14E-2</c:v>
                </c:pt>
                <c:pt idx="978">
                  <c:v>1.14E-2</c:v>
                </c:pt>
                <c:pt idx="979">
                  <c:v>1.14E-2</c:v>
                </c:pt>
                <c:pt idx="980">
                  <c:v>1.14E-2</c:v>
                </c:pt>
                <c:pt idx="981">
                  <c:v>1.14E-2</c:v>
                </c:pt>
                <c:pt idx="982">
                  <c:v>1.14E-2</c:v>
                </c:pt>
                <c:pt idx="983">
                  <c:v>1.14E-2</c:v>
                </c:pt>
                <c:pt idx="984">
                  <c:v>1.15E-2</c:v>
                </c:pt>
                <c:pt idx="985">
                  <c:v>1.15E-2</c:v>
                </c:pt>
                <c:pt idx="986">
                  <c:v>1.15E-2</c:v>
                </c:pt>
                <c:pt idx="987">
                  <c:v>1.15E-2</c:v>
                </c:pt>
                <c:pt idx="988">
                  <c:v>1.15E-2</c:v>
                </c:pt>
                <c:pt idx="989">
                  <c:v>1.15E-2</c:v>
                </c:pt>
                <c:pt idx="990">
                  <c:v>1.15E-2</c:v>
                </c:pt>
                <c:pt idx="991">
                  <c:v>1.15E-2</c:v>
                </c:pt>
                <c:pt idx="992">
                  <c:v>1.15E-2</c:v>
                </c:pt>
                <c:pt idx="993">
                  <c:v>1.15E-2</c:v>
                </c:pt>
                <c:pt idx="994">
                  <c:v>1.15E-2</c:v>
                </c:pt>
                <c:pt idx="995">
                  <c:v>1.15E-2</c:v>
                </c:pt>
                <c:pt idx="996">
                  <c:v>1.15E-2</c:v>
                </c:pt>
                <c:pt idx="997">
                  <c:v>1.1599999999999999E-2</c:v>
                </c:pt>
                <c:pt idx="998">
                  <c:v>1.1599999999999999E-2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Plan1!$D$1</c:f>
              <c:strCache>
                <c:ptCount val="1"/>
                <c:pt idx="0">
                  <c:v>Kc 100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Plan1!$B$2:$B$1000</c:f>
              <c:numCache>
                <c:formatCode>0.0</c:formatCode>
                <c:ptCount val="99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  <c:pt idx="200">
                  <c:v>20.100000000000001</c:v>
                </c:pt>
                <c:pt idx="201">
                  <c:v>20.2</c:v>
                </c:pt>
                <c:pt idx="202">
                  <c:v>20.3</c:v>
                </c:pt>
                <c:pt idx="203">
                  <c:v>20.399999999999999</c:v>
                </c:pt>
                <c:pt idx="204">
                  <c:v>20.5</c:v>
                </c:pt>
                <c:pt idx="205">
                  <c:v>20.6</c:v>
                </c:pt>
                <c:pt idx="206">
                  <c:v>20.7</c:v>
                </c:pt>
                <c:pt idx="207">
                  <c:v>20.8</c:v>
                </c:pt>
                <c:pt idx="208">
                  <c:v>20.9</c:v>
                </c:pt>
                <c:pt idx="209">
                  <c:v>21</c:v>
                </c:pt>
                <c:pt idx="210">
                  <c:v>21.1</c:v>
                </c:pt>
                <c:pt idx="211">
                  <c:v>21.2</c:v>
                </c:pt>
                <c:pt idx="212">
                  <c:v>21.3</c:v>
                </c:pt>
                <c:pt idx="213">
                  <c:v>21.4</c:v>
                </c:pt>
                <c:pt idx="214">
                  <c:v>21.5</c:v>
                </c:pt>
                <c:pt idx="215">
                  <c:v>21.6</c:v>
                </c:pt>
                <c:pt idx="216">
                  <c:v>21.7</c:v>
                </c:pt>
                <c:pt idx="217">
                  <c:v>21.8</c:v>
                </c:pt>
                <c:pt idx="218">
                  <c:v>21.9</c:v>
                </c:pt>
                <c:pt idx="219">
                  <c:v>22</c:v>
                </c:pt>
                <c:pt idx="220">
                  <c:v>22.1</c:v>
                </c:pt>
                <c:pt idx="221">
                  <c:v>22.2</c:v>
                </c:pt>
                <c:pt idx="222">
                  <c:v>22.3</c:v>
                </c:pt>
                <c:pt idx="223">
                  <c:v>22.4</c:v>
                </c:pt>
                <c:pt idx="224">
                  <c:v>22.5</c:v>
                </c:pt>
                <c:pt idx="225">
                  <c:v>22.6</c:v>
                </c:pt>
                <c:pt idx="226">
                  <c:v>22.7</c:v>
                </c:pt>
                <c:pt idx="227">
                  <c:v>22.8</c:v>
                </c:pt>
                <c:pt idx="228">
                  <c:v>22.9</c:v>
                </c:pt>
                <c:pt idx="229">
                  <c:v>23</c:v>
                </c:pt>
                <c:pt idx="230">
                  <c:v>23.1</c:v>
                </c:pt>
                <c:pt idx="231">
                  <c:v>23.2</c:v>
                </c:pt>
                <c:pt idx="232">
                  <c:v>23.3</c:v>
                </c:pt>
                <c:pt idx="233">
                  <c:v>23.4</c:v>
                </c:pt>
                <c:pt idx="234">
                  <c:v>23.5</c:v>
                </c:pt>
                <c:pt idx="235">
                  <c:v>23.6</c:v>
                </c:pt>
                <c:pt idx="236">
                  <c:v>23.7</c:v>
                </c:pt>
                <c:pt idx="237">
                  <c:v>23.8</c:v>
                </c:pt>
                <c:pt idx="238">
                  <c:v>23.9</c:v>
                </c:pt>
                <c:pt idx="239">
                  <c:v>24</c:v>
                </c:pt>
                <c:pt idx="240">
                  <c:v>24.1</c:v>
                </c:pt>
                <c:pt idx="241">
                  <c:v>24.2</c:v>
                </c:pt>
                <c:pt idx="242">
                  <c:v>24.3</c:v>
                </c:pt>
                <c:pt idx="243">
                  <c:v>24.4</c:v>
                </c:pt>
                <c:pt idx="244">
                  <c:v>24.5</c:v>
                </c:pt>
                <c:pt idx="245">
                  <c:v>24.6</c:v>
                </c:pt>
                <c:pt idx="246">
                  <c:v>24.7</c:v>
                </c:pt>
                <c:pt idx="247">
                  <c:v>24.8</c:v>
                </c:pt>
                <c:pt idx="248">
                  <c:v>24.9</c:v>
                </c:pt>
                <c:pt idx="249">
                  <c:v>25</c:v>
                </c:pt>
                <c:pt idx="250">
                  <c:v>25.1</c:v>
                </c:pt>
                <c:pt idx="251">
                  <c:v>25.2</c:v>
                </c:pt>
                <c:pt idx="252">
                  <c:v>25.3</c:v>
                </c:pt>
                <c:pt idx="253">
                  <c:v>25.4</c:v>
                </c:pt>
                <c:pt idx="254">
                  <c:v>25.5</c:v>
                </c:pt>
                <c:pt idx="255">
                  <c:v>25.6</c:v>
                </c:pt>
                <c:pt idx="256">
                  <c:v>25.7</c:v>
                </c:pt>
                <c:pt idx="257">
                  <c:v>25.8</c:v>
                </c:pt>
                <c:pt idx="258">
                  <c:v>25.9</c:v>
                </c:pt>
                <c:pt idx="259">
                  <c:v>26</c:v>
                </c:pt>
                <c:pt idx="260">
                  <c:v>26.1</c:v>
                </c:pt>
                <c:pt idx="261">
                  <c:v>26.2</c:v>
                </c:pt>
                <c:pt idx="262">
                  <c:v>26.3</c:v>
                </c:pt>
                <c:pt idx="263">
                  <c:v>26.4</c:v>
                </c:pt>
                <c:pt idx="264">
                  <c:v>26.5</c:v>
                </c:pt>
                <c:pt idx="265">
                  <c:v>26.6</c:v>
                </c:pt>
                <c:pt idx="266">
                  <c:v>26.7</c:v>
                </c:pt>
                <c:pt idx="267">
                  <c:v>26.8</c:v>
                </c:pt>
                <c:pt idx="268">
                  <c:v>26.9</c:v>
                </c:pt>
                <c:pt idx="269">
                  <c:v>27</c:v>
                </c:pt>
                <c:pt idx="270">
                  <c:v>27.1</c:v>
                </c:pt>
                <c:pt idx="271">
                  <c:v>27.2</c:v>
                </c:pt>
                <c:pt idx="272">
                  <c:v>27.3</c:v>
                </c:pt>
                <c:pt idx="273">
                  <c:v>27.4</c:v>
                </c:pt>
                <c:pt idx="274">
                  <c:v>27.5</c:v>
                </c:pt>
                <c:pt idx="275">
                  <c:v>27.6</c:v>
                </c:pt>
                <c:pt idx="276">
                  <c:v>27.7</c:v>
                </c:pt>
                <c:pt idx="277">
                  <c:v>27.8</c:v>
                </c:pt>
                <c:pt idx="278">
                  <c:v>27.9</c:v>
                </c:pt>
                <c:pt idx="279">
                  <c:v>28</c:v>
                </c:pt>
                <c:pt idx="280">
                  <c:v>28.1</c:v>
                </c:pt>
                <c:pt idx="281">
                  <c:v>28.2</c:v>
                </c:pt>
                <c:pt idx="282">
                  <c:v>28.3</c:v>
                </c:pt>
                <c:pt idx="283">
                  <c:v>28.4</c:v>
                </c:pt>
                <c:pt idx="284">
                  <c:v>28.5</c:v>
                </c:pt>
                <c:pt idx="285">
                  <c:v>28.6</c:v>
                </c:pt>
                <c:pt idx="286">
                  <c:v>28.7</c:v>
                </c:pt>
                <c:pt idx="287">
                  <c:v>28.8</c:v>
                </c:pt>
                <c:pt idx="288">
                  <c:v>28.9</c:v>
                </c:pt>
                <c:pt idx="289">
                  <c:v>29</c:v>
                </c:pt>
                <c:pt idx="290">
                  <c:v>29.1</c:v>
                </c:pt>
                <c:pt idx="291">
                  <c:v>29.2</c:v>
                </c:pt>
                <c:pt idx="292">
                  <c:v>29.3</c:v>
                </c:pt>
                <c:pt idx="293">
                  <c:v>29.4</c:v>
                </c:pt>
                <c:pt idx="294">
                  <c:v>29.5</c:v>
                </c:pt>
                <c:pt idx="295">
                  <c:v>29.6</c:v>
                </c:pt>
                <c:pt idx="296">
                  <c:v>29.7</c:v>
                </c:pt>
                <c:pt idx="297">
                  <c:v>29.8</c:v>
                </c:pt>
                <c:pt idx="298">
                  <c:v>29.9</c:v>
                </c:pt>
                <c:pt idx="299">
                  <c:v>30</c:v>
                </c:pt>
                <c:pt idx="300">
                  <c:v>30.1</c:v>
                </c:pt>
                <c:pt idx="301">
                  <c:v>30.2</c:v>
                </c:pt>
                <c:pt idx="302">
                  <c:v>30.3</c:v>
                </c:pt>
                <c:pt idx="303">
                  <c:v>30.4</c:v>
                </c:pt>
                <c:pt idx="304">
                  <c:v>30.5</c:v>
                </c:pt>
                <c:pt idx="305">
                  <c:v>30.6</c:v>
                </c:pt>
                <c:pt idx="306">
                  <c:v>30.7</c:v>
                </c:pt>
                <c:pt idx="307">
                  <c:v>30.8</c:v>
                </c:pt>
                <c:pt idx="308">
                  <c:v>30.9</c:v>
                </c:pt>
                <c:pt idx="309">
                  <c:v>31</c:v>
                </c:pt>
                <c:pt idx="310">
                  <c:v>31.1</c:v>
                </c:pt>
                <c:pt idx="311">
                  <c:v>31.2</c:v>
                </c:pt>
                <c:pt idx="312">
                  <c:v>31.3</c:v>
                </c:pt>
                <c:pt idx="313">
                  <c:v>31.4</c:v>
                </c:pt>
                <c:pt idx="314">
                  <c:v>31.5</c:v>
                </c:pt>
                <c:pt idx="315">
                  <c:v>31.6</c:v>
                </c:pt>
                <c:pt idx="316">
                  <c:v>31.7</c:v>
                </c:pt>
                <c:pt idx="317">
                  <c:v>31.8</c:v>
                </c:pt>
                <c:pt idx="318">
                  <c:v>31.9</c:v>
                </c:pt>
                <c:pt idx="319">
                  <c:v>32</c:v>
                </c:pt>
                <c:pt idx="320">
                  <c:v>32.1</c:v>
                </c:pt>
                <c:pt idx="321">
                  <c:v>32.200000000000003</c:v>
                </c:pt>
                <c:pt idx="322">
                  <c:v>32.299999999999997</c:v>
                </c:pt>
                <c:pt idx="323">
                  <c:v>32.4</c:v>
                </c:pt>
                <c:pt idx="324">
                  <c:v>32.5</c:v>
                </c:pt>
                <c:pt idx="325">
                  <c:v>32.6</c:v>
                </c:pt>
                <c:pt idx="326">
                  <c:v>32.700000000000003</c:v>
                </c:pt>
                <c:pt idx="327">
                  <c:v>32.799999999999997</c:v>
                </c:pt>
                <c:pt idx="328">
                  <c:v>32.9</c:v>
                </c:pt>
                <c:pt idx="329">
                  <c:v>33</c:v>
                </c:pt>
                <c:pt idx="330">
                  <c:v>33.1</c:v>
                </c:pt>
                <c:pt idx="331">
                  <c:v>33.200000000000003</c:v>
                </c:pt>
                <c:pt idx="332">
                  <c:v>33.299999999999997</c:v>
                </c:pt>
                <c:pt idx="333">
                  <c:v>33.4</c:v>
                </c:pt>
                <c:pt idx="334">
                  <c:v>33.5</c:v>
                </c:pt>
                <c:pt idx="335">
                  <c:v>33.6</c:v>
                </c:pt>
                <c:pt idx="336">
                  <c:v>33.700000000000003</c:v>
                </c:pt>
                <c:pt idx="337">
                  <c:v>33.799999999999997</c:v>
                </c:pt>
                <c:pt idx="338">
                  <c:v>33.9</c:v>
                </c:pt>
                <c:pt idx="339">
                  <c:v>34</c:v>
                </c:pt>
                <c:pt idx="340">
                  <c:v>34.1</c:v>
                </c:pt>
                <c:pt idx="341">
                  <c:v>34.200000000000003</c:v>
                </c:pt>
                <c:pt idx="342">
                  <c:v>34.299999999999997</c:v>
                </c:pt>
                <c:pt idx="343">
                  <c:v>34.4</c:v>
                </c:pt>
                <c:pt idx="344">
                  <c:v>34.5</c:v>
                </c:pt>
                <c:pt idx="345">
                  <c:v>34.6</c:v>
                </c:pt>
                <c:pt idx="346">
                  <c:v>34.700000000000003</c:v>
                </c:pt>
                <c:pt idx="347">
                  <c:v>34.799999999999997</c:v>
                </c:pt>
                <c:pt idx="348">
                  <c:v>34.9</c:v>
                </c:pt>
                <c:pt idx="349">
                  <c:v>35</c:v>
                </c:pt>
                <c:pt idx="350">
                  <c:v>35.1</c:v>
                </c:pt>
                <c:pt idx="351">
                  <c:v>35.200000000000003</c:v>
                </c:pt>
                <c:pt idx="352">
                  <c:v>35.299999999999997</c:v>
                </c:pt>
                <c:pt idx="353">
                  <c:v>35.4</c:v>
                </c:pt>
                <c:pt idx="354">
                  <c:v>35.5</c:v>
                </c:pt>
                <c:pt idx="355">
                  <c:v>35.6</c:v>
                </c:pt>
                <c:pt idx="356">
                  <c:v>35.700000000000003</c:v>
                </c:pt>
                <c:pt idx="357">
                  <c:v>35.799999999999997</c:v>
                </c:pt>
                <c:pt idx="358">
                  <c:v>35.9</c:v>
                </c:pt>
                <c:pt idx="359">
                  <c:v>36</c:v>
                </c:pt>
                <c:pt idx="360">
                  <c:v>36.1</c:v>
                </c:pt>
                <c:pt idx="361">
                  <c:v>36.200000000000003</c:v>
                </c:pt>
                <c:pt idx="362">
                  <c:v>36.299999999999997</c:v>
                </c:pt>
                <c:pt idx="363">
                  <c:v>36.4</c:v>
                </c:pt>
                <c:pt idx="364">
                  <c:v>36.5</c:v>
                </c:pt>
                <c:pt idx="365">
                  <c:v>36.6</c:v>
                </c:pt>
                <c:pt idx="366">
                  <c:v>36.700000000000003</c:v>
                </c:pt>
                <c:pt idx="367">
                  <c:v>36.799999999999997</c:v>
                </c:pt>
                <c:pt idx="368">
                  <c:v>36.9</c:v>
                </c:pt>
                <c:pt idx="369">
                  <c:v>37</c:v>
                </c:pt>
                <c:pt idx="370">
                  <c:v>37.1</c:v>
                </c:pt>
                <c:pt idx="371">
                  <c:v>37.200000000000003</c:v>
                </c:pt>
                <c:pt idx="372">
                  <c:v>37.299999999999997</c:v>
                </c:pt>
                <c:pt idx="373">
                  <c:v>37.4</c:v>
                </c:pt>
                <c:pt idx="374">
                  <c:v>37.5</c:v>
                </c:pt>
                <c:pt idx="375">
                  <c:v>37.6</c:v>
                </c:pt>
                <c:pt idx="376">
                  <c:v>37.700000000000003</c:v>
                </c:pt>
                <c:pt idx="377">
                  <c:v>37.799999999999997</c:v>
                </c:pt>
                <c:pt idx="378">
                  <c:v>37.9</c:v>
                </c:pt>
                <c:pt idx="379">
                  <c:v>38</c:v>
                </c:pt>
                <c:pt idx="380">
                  <c:v>38.1</c:v>
                </c:pt>
                <c:pt idx="381">
                  <c:v>38.200000000000003</c:v>
                </c:pt>
                <c:pt idx="382">
                  <c:v>38.299999999999997</c:v>
                </c:pt>
                <c:pt idx="383">
                  <c:v>38.4</c:v>
                </c:pt>
                <c:pt idx="384">
                  <c:v>38.5</c:v>
                </c:pt>
                <c:pt idx="385">
                  <c:v>38.6</c:v>
                </c:pt>
                <c:pt idx="386">
                  <c:v>38.700000000000003</c:v>
                </c:pt>
                <c:pt idx="387">
                  <c:v>38.799999999999997</c:v>
                </c:pt>
                <c:pt idx="388">
                  <c:v>38.9</c:v>
                </c:pt>
                <c:pt idx="389">
                  <c:v>39</c:v>
                </c:pt>
                <c:pt idx="390">
                  <c:v>39.1</c:v>
                </c:pt>
                <c:pt idx="391">
                  <c:v>39.200000000000003</c:v>
                </c:pt>
                <c:pt idx="392">
                  <c:v>39.299999999999997</c:v>
                </c:pt>
                <c:pt idx="393">
                  <c:v>39.4</c:v>
                </c:pt>
                <c:pt idx="394">
                  <c:v>39.5</c:v>
                </c:pt>
                <c:pt idx="395">
                  <c:v>39.6</c:v>
                </c:pt>
                <c:pt idx="396">
                  <c:v>39.700000000000003</c:v>
                </c:pt>
                <c:pt idx="397">
                  <c:v>39.799999999999997</c:v>
                </c:pt>
                <c:pt idx="398">
                  <c:v>39.9</c:v>
                </c:pt>
                <c:pt idx="399">
                  <c:v>40</c:v>
                </c:pt>
                <c:pt idx="400">
                  <c:v>40.1</c:v>
                </c:pt>
                <c:pt idx="401">
                  <c:v>40.200000000000003</c:v>
                </c:pt>
                <c:pt idx="402">
                  <c:v>40.299999999999997</c:v>
                </c:pt>
                <c:pt idx="403">
                  <c:v>40.4</c:v>
                </c:pt>
                <c:pt idx="404">
                  <c:v>40.5</c:v>
                </c:pt>
                <c:pt idx="405">
                  <c:v>40.6</c:v>
                </c:pt>
                <c:pt idx="406">
                  <c:v>40.700000000000003</c:v>
                </c:pt>
                <c:pt idx="407">
                  <c:v>40.799999999999997</c:v>
                </c:pt>
                <c:pt idx="408">
                  <c:v>40.9</c:v>
                </c:pt>
                <c:pt idx="409">
                  <c:v>41</c:v>
                </c:pt>
                <c:pt idx="410">
                  <c:v>41.1</c:v>
                </c:pt>
                <c:pt idx="411">
                  <c:v>41.2</c:v>
                </c:pt>
                <c:pt idx="412">
                  <c:v>41.3</c:v>
                </c:pt>
                <c:pt idx="413">
                  <c:v>41.4</c:v>
                </c:pt>
                <c:pt idx="414">
                  <c:v>41.5</c:v>
                </c:pt>
                <c:pt idx="415">
                  <c:v>41.6</c:v>
                </c:pt>
                <c:pt idx="416">
                  <c:v>41.7</c:v>
                </c:pt>
                <c:pt idx="417">
                  <c:v>41.8</c:v>
                </c:pt>
                <c:pt idx="418">
                  <c:v>41.9</c:v>
                </c:pt>
                <c:pt idx="419">
                  <c:v>42</c:v>
                </c:pt>
                <c:pt idx="420">
                  <c:v>42.1</c:v>
                </c:pt>
                <c:pt idx="421">
                  <c:v>42.2</c:v>
                </c:pt>
                <c:pt idx="422">
                  <c:v>42.3</c:v>
                </c:pt>
                <c:pt idx="423">
                  <c:v>42.4</c:v>
                </c:pt>
                <c:pt idx="424">
                  <c:v>42.5</c:v>
                </c:pt>
                <c:pt idx="425">
                  <c:v>42.6</c:v>
                </c:pt>
                <c:pt idx="426">
                  <c:v>42.7</c:v>
                </c:pt>
                <c:pt idx="427">
                  <c:v>42.8</c:v>
                </c:pt>
                <c:pt idx="428">
                  <c:v>42.9</c:v>
                </c:pt>
                <c:pt idx="429">
                  <c:v>43</c:v>
                </c:pt>
                <c:pt idx="430">
                  <c:v>43.1</c:v>
                </c:pt>
                <c:pt idx="431">
                  <c:v>43.2</c:v>
                </c:pt>
                <c:pt idx="432">
                  <c:v>43.3</c:v>
                </c:pt>
                <c:pt idx="433">
                  <c:v>43.4</c:v>
                </c:pt>
                <c:pt idx="434">
                  <c:v>43.5</c:v>
                </c:pt>
                <c:pt idx="435">
                  <c:v>43.6</c:v>
                </c:pt>
                <c:pt idx="436">
                  <c:v>43.7</c:v>
                </c:pt>
                <c:pt idx="437">
                  <c:v>43.8</c:v>
                </c:pt>
                <c:pt idx="438">
                  <c:v>43.9</c:v>
                </c:pt>
                <c:pt idx="439">
                  <c:v>44</c:v>
                </c:pt>
                <c:pt idx="440">
                  <c:v>44.1</c:v>
                </c:pt>
                <c:pt idx="441">
                  <c:v>44.2</c:v>
                </c:pt>
                <c:pt idx="442">
                  <c:v>44.3</c:v>
                </c:pt>
                <c:pt idx="443">
                  <c:v>44.4</c:v>
                </c:pt>
                <c:pt idx="444">
                  <c:v>44.5</c:v>
                </c:pt>
                <c:pt idx="445">
                  <c:v>44.6</c:v>
                </c:pt>
                <c:pt idx="446">
                  <c:v>44.7</c:v>
                </c:pt>
                <c:pt idx="447">
                  <c:v>44.8</c:v>
                </c:pt>
                <c:pt idx="448">
                  <c:v>44.9</c:v>
                </c:pt>
                <c:pt idx="449">
                  <c:v>45</c:v>
                </c:pt>
                <c:pt idx="450">
                  <c:v>45.1</c:v>
                </c:pt>
                <c:pt idx="451">
                  <c:v>45.2</c:v>
                </c:pt>
                <c:pt idx="452">
                  <c:v>45.3</c:v>
                </c:pt>
                <c:pt idx="453">
                  <c:v>45.4</c:v>
                </c:pt>
                <c:pt idx="454">
                  <c:v>45.5</c:v>
                </c:pt>
                <c:pt idx="455">
                  <c:v>45.6</c:v>
                </c:pt>
                <c:pt idx="456">
                  <c:v>45.7</c:v>
                </c:pt>
                <c:pt idx="457">
                  <c:v>45.8</c:v>
                </c:pt>
                <c:pt idx="458">
                  <c:v>45.9</c:v>
                </c:pt>
                <c:pt idx="459">
                  <c:v>46</c:v>
                </c:pt>
                <c:pt idx="460">
                  <c:v>46.1</c:v>
                </c:pt>
                <c:pt idx="461">
                  <c:v>46.2</c:v>
                </c:pt>
                <c:pt idx="462">
                  <c:v>46.3</c:v>
                </c:pt>
                <c:pt idx="463">
                  <c:v>46.4</c:v>
                </c:pt>
                <c:pt idx="464">
                  <c:v>46.5</c:v>
                </c:pt>
                <c:pt idx="465">
                  <c:v>46.6</c:v>
                </c:pt>
                <c:pt idx="466">
                  <c:v>46.7</c:v>
                </c:pt>
                <c:pt idx="467">
                  <c:v>46.8</c:v>
                </c:pt>
                <c:pt idx="468">
                  <c:v>46.9</c:v>
                </c:pt>
                <c:pt idx="469">
                  <c:v>47</c:v>
                </c:pt>
                <c:pt idx="470">
                  <c:v>47.1</c:v>
                </c:pt>
                <c:pt idx="471">
                  <c:v>47.2</c:v>
                </c:pt>
                <c:pt idx="472">
                  <c:v>47.3</c:v>
                </c:pt>
                <c:pt idx="473">
                  <c:v>47.4</c:v>
                </c:pt>
                <c:pt idx="474">
                  <c:v>47.5</c:v>
                </c:pt>
                <c:pt idx="475">
                  <c:v>47.6</c:v>
                </c:pt>
                <c:pt idx="476">
                  <c:v>47.7</c:v>
                </c:pt>
                <c:pt idx="477">
                  <c:v>47.8</c:v>
                </c:pt>
                <c:pt idx="478">
                  <c:v>47.9</c:v>
                </c:pt>
                <c:pt idx="479">
                  <c:v>48</c:v>
                </c:pt>
                <c:pt idx="480">
                  <c:v>48.1</c:v>
                </c:pt>
                <c:pt idx="481">
                  <c:v>48.2</c:v>
                </c:pt>
                <c:pt idx="482">
                  <c:v>48.3</c:v>
                </c:pt>
                <c:pt idx="483">
                  <c:v>48.4</c:v>
                </c:pt>
                <c:pt idx="484">
                  <c:v>48.5</c:v>
                </c:pt>
                <c:pt idx="485">
                  <c:v>48.6</c:v>
                </c:pt>
                <c:pt idx="486">
                  <c:v>48.7</c:v>
                </c:pt>
                <c:pt idx="487">
                  <c:v>48.8</c:v>
                </c:pt>
                <c:pt idx="488">
                  <c:v>48.9</c:v>
                </c:pt>
                <c:pt idx="489">
                  <c:v>49</c:v>
                </c:pt>
                <c:pt idx="490">
                  <c:v>49.1</c:v>
                </c:pt>
                <c:pt idx="491">
                  <c:v>49.2</c:v>
                </c:pt>
                <c:pt idx="492">
                  <c:v>49.3</c:v>
                </c:pt>
                <c:pt idx="493">
                  <c:v>49.4</c:v>
                </c:pt>
                <c:pt idx="494">
                  <c:v>49.5</c:v>
                </c:pt>
                <c:pt idx="495">
                  <c:v>49.6</c:v>
                </c:pt>
                <c:pt idx="496">
                  <c:v>49.7</c:v>
                </c:pt>
                <c:pt idx="497">
                  <c:v>49.8</c:v>
                </c:pt>
                <c:pt idx="498">
                  <c:v>49.9</c:v>
                </c:pt>
                <c:pt idx="499">
                  <c:v>50</c:v>
                </c:pt>
                <c:pt idx="500">
                  <c:v>50.1</c:v>
                </c:pt>
                <c:pt idx="501">
                  <c:v>50.2</c:v>
                </c:pt>
                <c:pt idx="502">
                  <c:v>50.3</c:v>
                </c:pt>
                <c:pt idx="503">
                  <c:v>50.4</c:v>
                </c:pt>
                <c:pt idx="504">
                  <c:v>50.5</c:v>
                </c:pt>
                <c:pt idx="505">
                  <c:v>50.6</c:v>
                </c:pt>
                <c:pt idx="506">
                  <c:v>50.7</c:v>
                </c:pt>
                <c:pt idx="507">
                  <c:v>50.8</c:v>
                </c:pt>
                <c:pt idx="508">
                  <c:v>50.9</c:v>
                </c:pt>
                <c:pt idx="509">
                  <c:v>51</c:v>
                </c:pt>
                <c:pt idx="510">
                  <c:v>51.1</c:v>
                </c:pt>
                <c:pt idx="511">
                  <c:v>51.2</c:v>
                </c:pt>
                <c:pt idx="512">
                  <c:v>51.3</c:v>
                </c:pt>
                <c:pt idx="513">
                  <c:v>51.4</c:v>
                </c:pt>
                <c:pt idx="514">
                  <c:v>51.5</c:v>
                </c:pt>
                <c:pt idx="515">
                  <c:v>51.6</c:v>
                </c:pt>
                <c:pt idx="516">
                  <c:v>51.7</c:v>
                </c:pt>
                <c:pt idx="517">
                  <c:v>51.8</c:v>
                </c:pt>
                <c:pt idx="518">
                  <c:v>51.9</c:v>
                </c:pt>
                <c:pt idx="519">
                  <c:v>52</c:v>
                </c:pt>
                <c:pt idx="520">
                  <c:v>52.1</c:v>
                </c:pt>
                <c:pt idx="521">
                  <c:v>52.2</c:v>
                </c:pt>
                <c:pt idx="522">
                  <c:v>52.3</c:v>
                </c:pt>
                <c:pt idx="523">
                  <c:v>52.4</c:v>
                </c:pt>
                <c:pt idx="524">
                  <c:v>52.5</c:v>
                </c:pt>
                <c:pt idx="525">
                  <c:v>52.6</c:v>
                </c:pt>
                <c:pt idx="526">
                  <c:v>52.7</c:v>
                </c:pt>
                <c:pt idx="527">
                  <c:v>52.8</c:v>
                </c:pt>
                <c:pt idx="528">
                  <c:v>52.9</c:v>
                </c:pt>
                <c:pt idx="529">
                  <c:v>53</c:v>
                </c:pt>
                <c:pt idx="530">
                  <c:v>53.1</c:v>
                </c:pt>
                <c:pt idx="531">
                  <c:v>53.2</c:v>
                </c:pt>
                <c:pt idx="532">
                  <c:v>53.3</c:v>
                </c:pt>
                <c:pt idx="533">
                  <c:v>53.4</c:v>
                </c:pt>
                <c:pt idx="534">
                  <c:v>53.5</c:v>
                </c:pt>
                <c:pt idx="535">
                  <c:v>53.6</c:v>
                </c:pt>
                <c:pt idx="536">
                  <c:v>53.7</c:v>
                </c:pt>
                <c:pt idx="537">
                  <c:v>53.8</c:v>
                </c:pt>
                <c:pt idx="538">
                  <c:v>53.9</c:v>
                </c:pt>
                <c:pt idx="539">
                  <c:v>54</c:v>
                </c:pt>
                <c:pt idx="540">
                  <c:v>54.1</c:v>
                </c:pt>
                <c:pt idx="541">
                  <c:v>54.2</c:v>
                </c:pt>
                <c:pt idx="542">
                  <c:v>54.3</c:v>
                </c:pt>
                <c:pt idx="543">
                  <c:v>54.4</c:v>
                </c:pt>
                <c:pt idx="544">
                  <c:v>54.5</c:v>
                </c:pt>
                <c:pt idx="545">
                  <c:v>54.6</c:v>
                </c:pt>
                <c:pt idx="546">
                  <c:v>54.7</c:v>
                </c:pt>
                <c:pt idx="547">
                  <c:v>54.8</c:v>
                </c:pt>
                <c:pt idx="548">
                  <c:v>54.9</c:v>
                </c:pt>
                <c:pt idx="549">
                  <c:v>55</c:v>
                </c:pt>
                <c:pt idx="550">
                  <c:v>55.1</c:v>
                </c:pt>
                <c:pt idx="551">
                  <c:v>55.2</c:v>
                </c:pt>
                <c:pt idx="552">
                  <c:v>55.3</c:v>
                </c:pt>
                <c:pt idx="553">
                  <c:v>55.4</c:v>
                </c:pt>
                <c:pt idx="554">
                  <c:v>55.5</c:v>
                </c:pt>
                <c:pt idx="555">
                  <c:v>55.6</c:v>
                </c:pt>
                <c:pt idx="556">
                  <c:v>55.7</c:v>
                </c:pt>
                <c:pt idx="557">
                  <c:v>55.8</c:v>
                </c:pt>
                <c:pt idx="558">
                  <c:v>55.9</c:v>
                </c:pt>
                <c:pt idx="559">
                  <c:v>56</c:v>
                </c:pt>
                <c:pt idx="560">
                  <c:v>56.1</c:v>
                </c:pt>
                <c:pt idx="561">
                  <c:v>56.2</c:v>
                </c:pt>
                <c:pt idx="562">
                  <c:v>56.3</c:v>
                </c:pt>
                <c:pt idx="563">
                  <c:v>56.4</c:v>
                </c:pt>
                <c:pt idx="564">
                  <c:v>56.5</c:v>
                </c:pt>
                <c:pt idx="565">
                  <c:v>56.6</c:v>
                </c:pt>
                <c:pt idx="566">
                  <c:v>56.7</c:v>
                </c:pt>
                <c:pt idx="567">
                  <c:v>56.8</c:v>
                </c:pt>
                <c:pt idx="568">
                  <c:v>56.9</c:v>
                </c:pt>
                <c:pt idx="569">
                  <c:v>57</c:v>
                </c:pt>
                <c:pt idx="570">
                  <c:v>57.1</c:v>
                </c:pt>
                <c:pt idx="571">
                  <c:v>57.2</c:v>
                </c:pt>
                <c:pt idx="572">
                  <c:v>57.3</c:v>
                </c:pt>
                <c:pt idx="573">
                  <c:v>57.4</c:v>
                </c:pt>
                <c:pt idx="574">
                  <c:v>57.5</c:v>
                </c:pt>
                <c:pt idx="575">
                  <c:v>57.6</c:v>
                </c:pt>
                <c:pt idx="576">
                  <c:v>57.7</c:v>
                </c:pt>
                <c:pt idx="577">
                  <c:v>57.8</c:v>
                </c:pt>
                <c:pt idx="578">
                  <c:v>57.9</c:v>
                </c:pt>
                <c:pt idx="579">
                  <c:v>58</c:v>
                </c:pt>
                <c:pt idx="580">
                  <c:v>58.1</c:v>
                </c:pt>
                <c:pt idx="581">
                  <c:v>58.2</c:v>
                </c:pt>
                <c:pt idx="582">
                  <c:v>58.3</c:v>
                </c:pt>
                <c:pt idx="583">
                  <c:v>58.4</c:v>
                </c:pt>
                <c:pt idx="584">
                  <c:v>58.5</c:v>
                </c:pt>
                <c:pt idx="585">
                  <c:v>58.6</c:v>
                </c:pt>
                <c:pt idx="586">
                  <c:v>58.7</c:v>
                </c:pt>
                <c:pt idx="587">
                  <c:v>58.8</c:v>
                </c:pt>
                <c:pt idx="588">
                  <c:v>58.9</c:v>
                </c:pt>
                <c:pt idx="589">
                  <c:v>59</c:v>
                </c:pt>
                <c:pt idx="590">
                  <c:v>59.1</c:v>
                </c:pt>
                <c:pt idx="591">
                  <c:v>59.2</c:v>
                </c:pt>
                <c:pt idx="592">
                  <c:v>59.3</c:v>
                </c:pt>
                <c:pt idx="593">
                  <c:v>59.4</c:v>
                </c:pt>
                <c:pt idx="594">
                  <c:v>59.5</c:v>
                </c:pt>
                <c:pt idx="595">
                  <c:v>59.6</c:v>
                </c:pt>
                <c:pt idx="596">
                  <c:v>59.7</c:v>
                </c:pt>
                <c:pt idx="597">
                  <c:v>59.8</c:v>
                </c:pt>
                <c:pt idx="598">
                  <c:v>59.9</c:v>
                </c:pt>
                <c:pt idx="599">
                  <c:v>60</c:v>
                </c:pt>
                <c:pt idx="600">
                  <c:v>60.1</c:v>
                </c:pt>
                <c:pt idx="601">
                  <c:v>60.2</c:v>
                </c:pt>
                <c:pt idx="602">
                  <c:v>60.3</c:v>
                </c:pt>
                <c:pt idx="603">
                  <c:v>60.4</c:v>
                </c:pt>
                <c:pt idx="604">
                  <c:v>60.5</c:v>
                </c:pt>
                <c:pt idx="605">
                  <c:v>60.6</c:v>
                </c:pt>
                <c:pt idx="606">
                  <c:v>60.7</c:v>
                </c:pt>
                <c:pt idx="607">
                  <c:v>60.8</c:v>
                </c:pt>
                <c:pt idx="608">
                  <c:v>60.9</c:v>
                </c:pt>
                <c:pt idx="609">
                  <c:v>61</c:v>
                </c:pt>
                <c:pt idx="610">
                  <c:v>61.1</c:v>
                </c:pt>
                <c:pt idx="611">
                  <c:v>61.2</c:v>
                </c:pt>
                <c:pt idx="612">
                  <c:v>61.3</c:v>
                </c:pt>
                <c:pt idx="613">
                  <c:v>61.4</c:v>
                </c:pt>
                <c:pt idx="614">
                  <c:v>61.5</c:v>
                </c:pt>
                <c:pt idx="615">
                  <c:v>61.6</c:v>
                </c:pt>
                <c:pt idx="616">
                  <c:v>61.7</c:v>
                </c:pt>
                <c:pt idx="617">
                  <c:v>61.8</c:v>
                </c:pt>
                <c:pt idx="618">
                  <c:v>61.9</c:v>
                </c:pt>
                <c:pt idx="619">
                  <c:v>62</c:v>
                </c:pt>
                <c:pt idx="620">
                  <c:v>62.1</c:v>
                </c:pt>
                <c:pt idx="621">
                  <c:v>62.2</c:v>
                </c:pt>
                <c:pt idx="622">
                  <c:v>62.3</c:v>
                </c:pt>
                <c:pt idx="623">
                  <c:v>62.4</c:v>
                </c:pt>
                <c:pt idx="624">
                  <c:v>62.5</c:v>
                </c:pt>
                <c:pt idx="625">
                  <c:v>62.6</c:v>
                </c:pt>
                <c:pt idx="626">
                  <c:v>62.7</c:v>
                </c:pt>
                <c:pt idx="627">
                  <c:v>62.8</c:v>
                </c:pt>
                <c:pt idx="628">
                  <c:v>62.9</c:v>
                </c:pt>
                <c:pt idx="629">
                  <c:v>63</c:v>
                </c:pt>
                <c:pt idx="630">
                  <c:v>63.1</c:v>
                </c:pt>
                <c:pt idx="631">
                  <c:v>63.2</c:v>
                </c:pt>
                <c:pt idx="632">
                  <c:v>63.3</c:v>
                </c:pt>
                <c:pt idx="633">
                  <c:v>63.4</c:v>
                </c:pt>
                <c:pt idx="634">
                  <c:v>63.5</c:v>
                </c:pt>
                <c:pt idx="635">
                  <c:v>63.6</c:v>
                </c:pt>
                <c:pt idx="636">
                  <c:v>63.7</c:v>
                </c:pt>
                <c:pt idx="637">
                  <c:v>63.8</c:v>
                </c:pt>
                <c:pt idx="638">
                  <c:v>63.9</c:v>
                </c:pt>
                <c:pt idx="639">
                  <c:v>64</c:v>
                </c:pt>
                <c:pt idx="640">
                  <c:v>64.099999999999994</c:v>
                </c:pt>
                <c:pt idx="641">
                  <c:v>64.2</c:v>
                </c:pt>
                <c:pt idx="642">
                  <c:v>64.3</c:v>
                </c:pt>
                <c:pt idx="643">
                  <c:v>64.400000000000006</c:v>
                </c:pt>
                <c:pt idx="644">
                  <c:v>64.5</c:v>
                </c:pt>
                <c:pt idx="645">
                  <c:v>64.599999999999994</c:v>
                </c:pt>
                <c:pt idx="646">
                  <c:v>64.7</c:v>
                </c:pt>
                <c:pt idx="647">
                  <c:v>64.8</c:v>
                </c:pt>
                <c:pt idx="648">
                  <c:v>64.900000000000006</c:v>
                </c:pt>
                <c:pt idx="649">
                  <c:v>65</c:v>
                </c:pt>
                <c:pt idx="650">
                  <c:v>65.099999999999994</c:v>
                </c:pt>
                <c:pt idx="651">
                  <c:v>65.2</c:v>
                </c:pt>
                <c:pt idx="652">
                  <c:v>65.3</c:v>
                </c:pt>
                <c:pt idx="653">
                  <c:v>65.400000000000006</c:v>
                </c:pt>
                <c:pt idx="654">
                  <c:v>65.5</c:v>
                </c:pt>
                <c:pt idx="655">
                  <c:v>65.599999999999994</c:v>
                </c:pt>
                <c:pt idx="656">
                  <c:v>65.7</c:v>
                </c:pt>
                <c:pt idx="657">
                  <c:v>65.8</c:v>
                </c:pt>
                <c:pt idx="658">
                  <c:v>65.900000000000006</c:v>
                </c:pt>
                <c:pt idx="659">
                  <c:v>66</c:v>
                </c:pt>
                <c:pt idx="660">
                  <c:v>66.099999999999994</c:v>
                </c:pt>
                <c:pt idx="661">
                  <c:v>66.2</c:v>
                </c:pt>
                <c:pt idx="662">
                  <c:v>66.3</c:v>
                </c:pt>
                <c:pt idx="663">
                  <c:v>66.400000000000006</c:v>
                </c:pt>
                <c:pt idx="664">
                  <c:v>66.5</c:v>
                </c:pt>
                <c:pt idx="665">
                  <c:v>66.599999999999994</c:v>
                </c:pt>
                <c:pt idx="666">
                  <c:v>66.7</c:v>
                </c:pt>
                <c:pt idx="667">
                  <c:v>66.8</c:v>
                </c:pt>
                <c:pt idx="668">
                  <c:v>66.900000000000006</c:v>
                </c:pt>
                <c:pt idx="669">
                  <c:v>67</c:v>
                </c:pt>
                <c:pt idx="670">
                  <c:v>67.099999999999994</c:v>
                </c:pt>
                <c:pt idx="671">
                  <c:v>67.2</c:v>
                </c:pt>
                <c:pt idx="672">
                  <c:v>67.3</c:v>
                </c:pt>
                <c:pt idx="673">
                  <c:v>67.400000000000006</c:v>
                </c:pt>
                <c:pt idx="674">
                  <c:v>67.5</c:v>
                </c:pt>
                <c:pt idx="675">
                  <c:v>67.599999999999994</c:v>
                </c:pt>
                <c:pt idx="676">
                  <c:v>67.7</c:v>
                </c:pt>
                <c:pt idx="677">
                  <c:v>67.8</c:v>
                </c:pt>
                <c:pt idx="678">
                  <c:v>67.900000000000006</c:v>
                </c:pt>
                <c:pt idx="679">
                  <c:v>68</c:v>
                </c:pt>
                <c:pt idx="680">
                  <c:v>68.099999999999994</c:v>
                </c:pt>
                <c:pt idx="681">
                  <c:v>68.2</c:v>
                </c:pt>
                <c:pt idx="682">
                  <c:v>68.3</c:v>
                </c:pt>
                <c:pt idx="683">
                  <c:v>68.400000000000006</c:v>
                </c:pt>
                <c:pt idx="684">
                  <c:v>68.5</c:v>
                </c:pt>
                <c:pt idx="685">
                  <c:v>68.599999999999994</c:v>
                </c:pt>
                <c:pt idx="686">
                  <c:v>68.7</c:v>
                </c:pt>
                <c:pt idx="687">
                  <c:v>68.8</c:v>
                </c:pt>
                <c:pt idx="688">
                  <c:v>68.900000000000006</c:v>
                </c:pt>
                <c:pt idx="689">
                  <c:v>69</c:v>
                </c:pt>
                <c:pt idx="690">
                  <c:v>69.099999999999994</c:v>
                </c:pt>
                <c:pt idx="691">
                  <c:v>69.2</c:v>
                </c:pt>
                <c:pt idx="692">
                  <c:v>69.3</c:v>
                </c:pt>
                <c:pt idx="693">
                  <c:v>69.400000000000006</c:v>
                </c:pt>
                <c:pt idx="694">
                  <c:v>69.5</c:v>
                </c:pt>
                <c:pt idx="695">
                  <c:v>69.599999999999994</c:v>
                </c:pt>
                <c:pt idx="696">
                  <c:v>69.7</c:v>
                </c:pt>
                <c:pt idx="697">
                  <c:v>69.8</c:v>
                </c:pt>
                <c:pt idx="698">
                  <c:v>69.900000000000006</c:v>
                </c:pt>
                <c:pt idx="699">
                  <c:v>70</c:v>
                </c:pt>
                <c:pt idx="700">
                  <c:v>70.099999999999994</c:v>
                </c:pt>
                <c:pt idx="701">
                  <c:v>70.2</c:v>
                </c:pt>
                <c:pt idx="702">
                  <c:v>70.3</c:v>
                </c:pt>
                <c:pt idx="703">
                  <c:v>70.400000000000006</c:v>
                </c:pt>
                <c:pt idx="704">
                  <c:v>70.5</c:v>
                </c:pt>
                <c:pt idx="705">
                  <c:v>70.599999999999994</c:v>
                </c:pt>
                <c:pt idx="706">
                  <c:v>70.7</c:v>
                </c:pt>
                <c:pt idx="707">
                  <c:v>70.8</c:v>
                </c:pt>
                <c:pt idx="708">
                  <c:v>70.900000000000006</c:v>
                </c:pt>
                <c:pt idx="709">
                  <c:v>71</c:v>
                </c:pt>
                <c:pt idx="710">
                  <c:v>71.099999999999994</c:v>
                </c:pt>
                <c:pt idx="711">
                  <c:v>71.2</c:v>
                </c:pt>
                <c:pt idx="712">
                  <c:v>71.3</c:v>
                </c:pt>
                <c:pt idx="713">
                  <c:v>71.400000000000006</c:v>
                </c:pt>
                <c:pt idx="714">
                  <c:v>71.5</c:v>
                </c:pt>
                <c:pt idx="715">
                  <c:v>71.599999999999994</c:v>
                </c:pt>
                <c:pt idx="716">
                  <c:v>71.7</c:v>
                </c:pt>
                <c:pt idx="717">
                  <c:v>71.8</c:v>
                </c:pt>
                <c:pt idx="718">
                  <c:v>71.900000000000006</c:v>
                </c:pt>
                <c:pt idx="719">
                  <c:v>72</c:v>
                </c:pt>
                <c:pt idx="720">
                  <c:v>72.099999999999994</c:v>
                </c:pt>
                <c:pt idx="721">
                  <c:v>72.2</c:v>
                </c:pt>
                <c:pt idx="722">
                  <c:v>72.3</c:v>
                </c:pt>
                <c:pt idx="723">
                  <c:v>72.400000000000006</c:v>
                </c:pt>
                <c:pt idx="724">
                  <c:v>72.5</c:v>
                </c:pt>
                <c:pt idx="725">
                  <c:v>72.599999999999994</c:v>
                </c:pt>
                <c:pt idx="726">
                  <c:v>72.7</c:v>
                </c:pt>
                <c:pt idx="727">
                  <c:v>72.8</c:v>
                </c:pt>
                <c:pt idx="728">
                  <c:v>72.900000000000006</c:v>
                </c:pt>
                <c:pt idx="729">
                  <c:v>73</c:v>
                </c:pt>
                <c:pt idx="730">
                  <c:v>73.099999999999994</c:v>
                </c:pt>
                <c:pt idx="731">
                  <c:v>73.2</c:v>
                </c:pt>
                <c:pt idx="732">
                  <c:v>73.3</c:v>
                </c:pt>
                <c:pt idx="733">
                  <c:v>73.400000000000006</c:v>
                </c:pt>
                <c:pt idx="734">
                  <c:v>73.5</c:v>
                </c:pt>
                <c:pt idx="735">
                  <c:v>73.599999999999994</c:v>
                </c:pt>
                <c:pt idx="736">
                  <c:v>73.7</c:v>
                </c:pt>
                <c:pt idx="737">
                  <c:v>73.8</c:v>
                </c:pt>
                <c:pt idx="738">
                  <c:v>73.900000000000006</c:v>
                </c:pt>
                <c:pt idx="739">
                  <c:v>74</c:v>
                </c:pt>
                <c:pt idx="740">
                  <c:v>74.099999999999994</c:v>
                </c:pt>
                <c:pt idx="741">
                  <c:v>74.2</c:v>
                </c:pt>
                <c:pt idx="742">
                  <c:v>74.3</c:v>
                </c:pt>
                <c:pt idx="743">
                  <c:v>74.400000000000006</c:v>
                </c:pt>
                <c:pt idx="744">
                  <c:v>74.5</c:v>
                </c:pt>
                <c:pt idx="745">
                  <c:v>74.599999999999994</c:v>
                </c:pt>
                <c:pt idx="746">
                  <c:v>74.7</c:v>
                </c:pt>
                <c:pt idx="747">
                  <c:v>74.8</c:v>
                </c:pt>
                <c:pt idx="748">
                  <c:v>74.900000000000006</c:v>
                </c:pt>
                <c:pt idx="749">
                  <c:v>75</c:v>
                </c:pt>
                <c:pt idx="750">
                  <c:v>75.099999999999994</c:v>
                </c:pt>
                <c:pt idx="751">
                  <c:v>75.2</c:v>
                </c:pt>
                <c:pt idx="752">
                  <c:v>75.3</c:v>
                </c:pt>
                <c:pt idx="753">
                  <c:v>75.400000000000006</c:v>
                </c:pt>
                <c:pt idx="754">
                  <c:v>75.5</c:v>
                </c:pt>
                <c:pt idx="755">
                  <c:v>75.599999999999994</c:v>
                </c:pt>
                <c:pt idx="756">
                  <c:v>75.7</c:v>
                </c:pt>
                <c:pt idx="757">
                  <c:v>75.8</c:v>
                </c:pt>
                <c:pt idx="758">
                  <c:v>75.900000000000006</c:v>
                </c:pt>
                <c:pt idx="759">
                  <c:v>76</c:v>
                </c:pt>
                <c:pt idx="760">
                  <c:v>76.099999999999994</c:v>
                </c:pt>
                <c:pt idx="761">
                  <c:v>76.2</c:v>
                </c:pt>
                <c:pt idx="762">
                  <c:v>76.3</c:v>
                </c:pt>
                <c:pt idx="763">
                  <c:v>76.400000000000006</c:v>
                </c:pt>
                <c:pt idx="764">
                  <c:v>76.5</c:v>
                </c:pt>
                <c:pt idx="765">
                  <c:v>76.599999999999994</c:v>
                </c:pt>
                <c:pt idx="766">
                  <c:v>76.7</c:v>
                </c:pt>
                <c:pt idx="767">
                  <c:v>76.8</c:v>
                </c:pt>
                <c:pt idx="768">
                  <c:v>76.900000000000006</c:v>
                </c:pt>
                <c:pt idx="769">
                  <c:v>77</c:v>
                </c:pt>
                <c:pt idx="770">
                  <c:v>77.099999999999994</c:v>
                </c:pt>
                <c:pt idx="771">
                  <c:v>77.2</c:v>
                </c:pt>
                <c:pt idx="772">
                  <c:v>77.3</c:v>
                </c:pt>
                <c:pt idx="773">
                  <c:v>77.400000000000006</c:v>
                </c:pt>
                <c:pt idx="774">
                  <c:v>77.5</c:v>
                </c:pt>
                <c:pt idx="775">
                  <c:v>77.599999999999994</c:v>
                </c:pt>
                <c:pt idx="776">
                  <c:v>77.7</c:v>
                </c:pt>
                <c:pt idx="777">
                  <c:v>77.8</c:v>
                </c:pt>
                <c:pt idx="778">
                  <c:v>77.900000000000006</c:v>
                </c:pt>
                <c:pt idx="779">
                  <c:v>78</c:v>
                </c:pt>
                <c:pt idx="780">
                  <c:v>78.099999999999994</c:v>
                </c:pt>
                <c:pt idx="781">
                  <c:v>78.2</c:v>
                </c:pt>
                <c:pt idx="782">
                  <c:v>78.3</c:v>
                </c:pt>
                <c:pt idx="783">
                  <c:v>78.400000000000006</c:v>
                </c:pt>
                <c:pt idx="784">
                  <c:v>78.5</c:v>
                </c:pt>
                <c:pt idx="785">
                  <c:v>78.599999999999994</c:v>
                </c:pt>
                <c:pt idx="786">
                  <c:v>78.7</c:v>
                </c:pt>
                <c:pt idx="787">
                  <c:v>78.8</c:v>
                </c:pt>
                <c:pt idx="788">
                  <c:v>78.900000000000006</c:v>
                </c:pt>
                <c:pt idx="789">
                  <c:v>79</c:v>
                </c:pt>
                <c:pt idx="790">
                  <c:v>79.099999999999994</c:v>
                </c:pt>
                <c:pt idx="791">
                  <c:v>79.2</c:v>
                </c:pt>
                <c:pt idx="792">
                  <c:v>79.3</c:v>
                </c:pt>
                <c:pt idx="793">
                  <c:v>79.400000000000006</c:v>
                </c:pt>
                <c:pt idx="794">
                  <c:v>79.5</c:v>
                </c:pt>
                <c:pt idx="795">
                  <c:v>79.599999999999994</c:v>
                </c:pt>
                <c:pt idx="796">
                  <c:v>79.7</c:v>
                </c:pt>
                <c:pt idx="797">
                  <c:v>79.8</c:v>
                </c:pt>
                <c:pt idx="798">
                  <c:v>79.900000000000006</c:v>
                </c:pt>
                <c:pt idx="799">
                  <c:v>80</c:v>
                </c:pt>
                <c:pt idx="800">
                  <c:v>80.099999999999994</c:v>
                </c:pt>
                <c:pt idx="801">
                  <c:v>80.2</c:v>
                </c:pt>
                <c:pt idx="802">
                  <c:v>80.3</c:v>
                </c:pt>
                <c:pt idx="803">
                  <c:v>80.400000000000006</c:v>
                </c:pt>
                <c:pt idx="804">
                  <c:v>80.5</c:v>
                </c:pt>
                <c:pt idx="805">
                  <c:v>80.599999999999994</c:v>
                </c:pt>
                <c:pt idx="806">
                  <c:v>80.7</c:v>
                </c:pt>
                <c:pt idx="807">
                  <c:v>80.8</c:v>
                </c:pt>
                <c:pt idx="808">
                  <c:v>80.900000000000006</c:v>
                </c:pt>
                <c:pt idx="809">
                  <c:v>81</c:v>
                </c:pt>
                <c:pt idx="810">
                  <c:v>81.099999999999994</c:v>
                </c:pt>
                <c:pt idx="811">
                  <c:v>81.2</c:v>
                </c:pt>
                <c:pt idx="812">
                  <c:v>81.3</c:v>
                </c:pt>
                <c:pt idx="813">
                  <c:v>81.400000000000006</c:v>
                </c:pt>
                <c:pt idx="814">
                  <c:v>81.5</c:v>
                </c:pt>
                <c:pt idx="815">
                  <c:v>81.599999999999994</c:v>
                </c:pt>
                <c:pt idx="816">
                  <c:v>81.7</c:v>
                </c:pt>
                <c:pt idx="817">
                  <c:v>81.8</c:v>
                </c:pt>
                <c:pt idx="818">
                  <c:v>81.900000000000006</c:v>
                </c:pt>
                <c:pt idx="819">
                  <c:v>82</c:v>
                </c:pt>
                <c:pt idx="820">
                  <c:v>82.1</c:v>
                </c:pt>
                <c:pt idx="821">
                  <c:v>82.2</c:v>
                </c:pt>
                <c:pt idx="822">
                  <c:v>82.3</c:v>
                </c:pt>
                <c:pt idx="823">
                  <c:v>82.4</c:v>
                </c:pt>
                <c:pt idx="824">
                  <c:v>82.5</c:v>
                </c:pt>
                <c:pt idx="825">
                  <c:v>82.6</c:v>
                </c:pt>
                <c:pt idx="826">
                  <c:v>82.7</c:v>
                </c:pt>
                <c:pt idx="827">
                  <c:v>82.8</c:v>
                </c:pt>
                <c:pt idx="828">
                  <c:v>82.9</c:v>
                </c:pt>
                <c:pt idx="829">
                  <c:v>83</c:v>
                </c:pt>
                <c:pt idx="830">
                  <c:v>83.1</c:v>
                </c:pt>
                <c:pt idx="831">
                  <c:v>83.2</c:v>
                </c:pt>
                <c:pt idx="832">
                  <c:v>83.3</c:v>
                </c:pt>
                <c:pt idx="833">
                  <c:v>83.4</c:v>
                </c:pt>
                <c:pt idx="834">
                  <c:v>83.5</c:v>
                </c:pt>
                <c:pt idx="835">
                  <c:v>83.6</c:v>
                </c:pt>
                <c:pt idx="836">
                  <c:v>83.7</c:v>
                </c:pt>
                <c:pt idx="837">
                  <c:v>83.8</c:v>
                </c:pt>
                <c:pt idx="838">
                  <c:v>83.9</c:v>
                </c:pt>
                <c:pt idx="839">
                  <c:v>84</c:v>
                </c:pt>
                <c:pt idx="840">
                  <c:v>84.1</c:v>
                </c:pt>
                <c:pt idx="841">
                  <c:v>84.2</c:v>
                </c:pt>
                <c:pt idx="842">
                  <c:v>84.3</c:v>
                </c:pt>
                <c:pt idx="843">
                  <c:v>84.4</c:v>
                </c:pt>
                <c:pt idx="844">
                  <c:v>84.5</c:v>
                </c:pt>
                <c:pt idx="845">
                  <c:v>84.6</c:v>
                </c:pt>
                <c:pt idx="846">
                  <c:v>84.7</c:v>
                </c:pt>
                <c:pt idx="847">
                  <c:v>84.8</c:v>
                </c:pt>
                <c:pt idx="848">
                  <c:v>84.9</c:v>
                </c:pt>
                <c:pt idx="849">
                  <c:v>85</c:v>
                </c:pt>
                <c:pt idx="850">
                  <c:v>85.1</c:v>
                </c:pt>
                <c:pt idx="851">
                  <c:v>85.2</c:v>
                </c:pt>
                <c:pt idx="852">
                  <c:v>85.3</c:v>
                </c:pt>
                <c:pt idx="853">
                  <c:v>85.4</c:v>
                </c:pt>
                <c:pt idx="854">
                  <c:v>85.5</c:v>
                </c:pt>
                <c:pt idx="855">
                  <c:v>85.6</c:v>
                </c:pt>
                <c:pt idx="856">
                  <c:v>85.7</c:v>
                </c:pt>
                <c:pt idx="857">
                  <c:v>85.8</c:v>
                </c:pt>
                <c:pt idx="858">
                  <c:v>85.9</c:v>
                </c:pt>
                <c:pt idx="859">
                  <c:v>86</c:v>
                </c:pt>
                <c:pt idx="860">
                  <c:v>86.1</c:v>
                </c:pt>
                <c:pt idx="861">
                  <c:v>86.2</c:v>
                </c:pt>
                <c:pt idx="862">
                  <c:v>86.3</c:v>
                </c:pt>
                <c:pt idx="863">
                  <c:v>86.4</c:v>
                </c:pt>
                <c:pt idx="864">
                  <c:v>86.5</c:v>
                </c:pt>
                <c:pt idx="865">
                  <c:v>86.6</c:v>
                </c:pt>
                <c:pt idx="866">
                  <c:v>86.7</c:v>
                </c:pt>
                <c:pt idx="867">
                  <c:v>86.8</c:v>
                </c:pt>
                <c:pt idx="868">
                  <c:v>86.9</c:v>
                </c:pt>
                <c:pt idx="869">
                  <c:v>87</c:v>
                </c:pt>
                <c:pt idx="870">
                  <c:v>87.1</c:v>
                </c:pt>
                <c:pt idx="871">
                  <c:v>87.2</c:v>
                </c:pt>
                <c:pt idx="872">
                  <c:v>87.3</c:v>
                </c:pt>
                <c:pt idx="873">
                  <c:v>87.4</c:v>
                </c:pt>
                <c:pt idx="874">
                  <c:v>87.5</c:v>
                </c:pt>
                <c:pt idx="875">
                  <c:v>87.6</c:v>
                </c:pt>
                <c:pt idx="876">
                  <c:v>87.7</c:v>
                </c:pt>
                <c:pt idx="877">
                  <c:v>87.8</c:v>
                </c:pt>
                <c:pt idx="878">
                  <c:v>87.9</c:v>
                </c:pt>
                <c:pt idx="879">
                  <c:v>88</c:v>
                </c:pt>
                <c:pt idx="880">
                  <c:v>88.1</c:v>
                </c:pt>
                <c:pt idx="881">
                  <c:v>88.2</c:v>
                </c:pt>
                <c:pt idx="882">
                  <c:v>88.3</c:v>
                </c:pt>
                <c:pt idx="883">
                  <c:v>88.4</c:v>
                </c:pt>
                <c:pt idx="884">
                  <c:v>88.5</c:v>
                </c:pt>
                <c:pt idx="885">
                  <c:v>88.6</c:v>
                </c:pt>
                <c:pt idx="886">
                  <c:v>88.7</c:v>
                </c:pt>
                <c:pt idx="887">
                  <c:v>88.8</c:v>
                </c:pt>
                <c:pt idx="888">
                  <c:v>88.9</c:v>
                </c:pt>
                <c:pt idx="889">
                  <c:v>89</c:v>
                </c:pt>
                <c:pt idx="890">
                  <c:v>89.1</c:v>
                </c:pt>
                <c:pt idx="891">
                  <c:v>89.2</c:v>
                </c:pt>
                <c:pt idx="892">
                  <c:v>89.3</c:v>
                </c:pt>
                <c:pt idx="893">
                  <c:v>89.4</c:v>
                </c:pt>
                <c:pt idx="894">
                  <c:v>89.5</c:v>
                </c:pt>
                <c:pt idx="895">
                  <c:v>89.6</c:v>
                </c:pt>
                <c:pt idx="896">
                  <c:v>89.7</c:v>
                </c:pt>
                <c:pt idx="897">
                  <c:v>89.8</c:v>
                </c:pt>
                <c:pt idx="898">
                  <c:v>89.9</c:v>
                </c:pt>
                <c:pt idx="899">
                  <c:v>90</c:v>
                </c:pt>
                <c:pt idx="900">
                  <c:v>90.1</c:v>
                </c:pt>
                <c:pt idx="901">
                  <c:v>90.2</c:v>
                </c:pt>
                <c:pt idx="902">
                  <c:v>90.3</c:v>
                </c:pt>
                <c:pt idx="903">
                  <c:v>90.4</c:v>
                </c:pt>
                <c:pt idx="904">
                  <c:v>90.5</c:v>
                </c:pt>
                <c:pt idx="905">
                  <c:v>90.6</c:v>
                </c:pt>
                <c:pt idx="906">
                  <c:v>90.7</c:v>
                </c:pt>
                <c:pt idx="907">
                  <c:v>90.8</c:v>
                </c:pt>
                <c:pt idx="908">
                  <c:v>90.9</c:v>
                </c:pt>
                <c:pt idx="909">
                  <c:v>91</c:v>
                </c:pt>
                <c:pt idx="910">
                  <c:v>91.1</c:v>
                </c:pt>
                <c:pt idx="911">
                  <c:v>91.2</c:v>
                </c:pt>
                <c:pt idx="912">
                  <c:v>91.3</c:v>
                </c:pt>
                <c:pt idx="913">
                  <c:v>91.4</c:v>
                </c:pt>
                <c:pt idx="914">
                  <c:v>91.5</c:v>
                </c:pt>
                <c:pt idx="915">
                  <c:v>91.6</c:v>
                </c:pt>
                <c:pt idx="916">
                  <c:v>91.7</c:v>
                </c:pt>
                <c:pt idx="917">
                  <c:v>91.8</c:v>
                </c:pt>
                <c:pt idx="918">
                  <c:v>91.9</c:v>
                </c:pt>
                <c:pt idx="919">
                  <c:v>92</c:v>
                </c:pt>
                <c:pt idx="920">
                  <c:v>92.1</c:v>
                </c:pt>
                <c:pt idx="921">
                  <c:v>92.2</c:v>
                </c:pt>
                <c:pt idx="922">
                  <c:v>92.3</c:v>
                </c:pt>
                <c:pt idx="923">
                  <c:v>92.4</c:v>
                </c:pt>
                <c:pt idx="924">
                  <c:v>92.5</c:v>
                </c:pt>
                <c:pt idx="925">
                  <c:v>92.6</c:v>
                </c:pt>
                <c:pt idx="926">
                  <c:v>92.7</c:v>
                </c:pt>
                <c:pt idx="927">
                  <c:v>92.8</c:v>
                </c:pt>
                <c:pt idx="928">
                  <c:v>92.9</c:v>
                </c:pt>
                <c:pt idx="929">
                  <c:v>93</c:v>
                </c:pt>
                <c:pt idx="930">
                  <c:v>93.1</c:v>
                </c:pt>
                <c:pt idx="931">
                  <c:v>93.2</c:v>
                </c:pt>
                <c:pt idx="932">
                  <c:v>93.3</c:v>
                </c:pt>
                <c:pt idx="933">
                  <c:v>93.4</c:v>
                </c:pt>
                <c:pt idx="934">
                  <c:v>93.5</c:v>
                </c:pt>
                <c:pt idx="935">
                  <c:v>93.6</c:v>
                </c:pt>
                <c:pt idx="936">
                  <c:v>93.7</c:v>
                </c:pt>
                <c:pt idx="937">
                  <c:v>93.8</c:v>
                </c:pt>
                <c:pt idx="938">
                  <c:v>93.9</c:v>
                </c:pt>
                <c:pt idx="939">
                  <c:v>94</c:v>
                </c:pt>
                <c:pt idx="940">
                  <c:v>94.1</c:v>
                </c:pt>
                <c:pt idx="941">
                  <c:v>94.2</c:v>
                </c:pt>
                <c:pt idx="942">
                  <c:v>94.3</c:v>
                </c:pt>
                <c:pt idx="943">
                  <c:v>94.4</c:v>
                </c:pt>
                <c:pt idx="944">
                  <c:v>94.5</c:v>
                </c:pt>
                <c:pt idx="945">
                  <c:v>94.6</c:v>
                </c:pt>
                <c:pt idx="946">
                  <c:v>94.7</c:v>
                </c:pt>
                <c:pt idx="947">
                  <c:v>94.8</c:v>
                </c:pt>
                <c:pt idx="948">
                  <c:v>94.9</c:v>
                </c:pt>
                <c:pt idx="949">
                  <c:v>95</c:v>
                </c:pt>
                <c:pt idx="950">
                  <c:v>95.1</c:v>
                </c:pt>
                <c:pt idx="951">
                  <c:v>95.2</c:v>
                </c:pt>
                <c:pt idx="952">
                  <c:v>95.3</c:v>
                </c:pt>
                <c:pt idx="953">
                  <c:v>95.4</c:v>
                </c:pt>
                <c:pt idx="954">
                  <c:v>95.5</c:v>
                </c:pt>
                <c:pt idx="955">
                  <c:v>95.6</c:v>
                </c:pt>
                <c:pt idx="956">
                  <c:v>95.7</c:v>
                </c:pt>
                <c:pt idx="957">
                  <c:v>95.8</c:v>
                </c:pt>
                <c:pt idx="958">
                  <c:v>95.9</c:v>
                </c:pt>
                <c:pt idx="959">
                  <c:v>96</c:v>
                </c:pt>
                <c:pt idx="960">
                  <c:v>96.1</c:v>
                </c:pt>
                <c:pt idx="961">
                  <c:v>96.2</c:v>
                </c:pt>
                <c:pt idx="962">
                  <c:v>96.3</c:v>
                </c:pt>
                <c:pt idx="963">
                  <c:v>96.4</c:v>
                </c:pt>
                <c:pt idx="964">
                  <c:v>96.5</c:v>
                </c:pt>
                <c:pt idx="965">
                  <c:v>96.6</c:v>
                </c:pt>
                <c:pt idx="966">
                  <c:v>96.7</c:v>
                </c:pt>
                <c:pt idx="967">
                  <c:v>96.8</c:v>
                </c:pt>
                <c:pt idx="968">
                  <c:v>96.9</c:v>
                </c:pt>
                <c:pt idx="969">
                  <c:v>97</c:v>
                </c:pt>
                <c:pt idx="970">
                  <c:v>97.1</c:v>
                </c:pt>
                <c:pt idx="971">
                  <c:v>97.2</c:v>
                </c:pt>
                <c:pt idx="972">
                  <c:v>97.3</c:v>
                </c:pt>
                <c:pt idx="973">
                  <c:v>97.4</c:v>
                </c:pt>
                <c:pt idx="974">
                  <c:v>97.5</c:v>
                </c:pt>
                <c:pt idx="975">
                  <c:v>97.6</c:v>
                </c:pt>
                <c:pt idx="976">
                  <c:v>97.7</c:v>
                </c:pt>
                <c:pt idx="977">
                  <c:v>97.8</c:v>
                </c:pt>
                <c:pt idx="978">
                  <c:v>97.9</c:v>
                </c:pt>
                <c:pt idx="979">
                  <c:v>98</c:v>
                </c:pt>
                <c:pt idx="980">
                  <c:v>98.1</c:v>
                </c:pt>
                <c:pt idx="981">
                  <c:v>98.2</c:v>
                </c:pt>
                <c:pt idx="982">
                  <c:v>98.3</c:v>
                </c:pt>
                <c:pt idx="983">
                  <c:v>98.4</c:v>
                </c:pt>
                <c:pt idx="984">
                  <c:v>98.5</c:v>
                </c:pt>
                <c:pt idx="985">
                  <c:v>98.6</c:v>
                </c:pt>
                <c:pt idx="986">
                  <c:v>98.7</c:v>
                </c:pt>
                <c:pt idx="987">
                  <c:v>98.8</c:v>
                </c:pt>
                <c:pt idx="988">
                  <c:v>98.9</c:v>
                </c:pt>
                <c:pt idx="989">
                  <c:v>99</c:v>
                </c:pt>
                <c:pt idx="990">
                  <c:v>99.1</c:v>
                </c:pt>
                <c:pt idx="991">
                  <c:v>99.2</c:v>
                </c:pt>
                <c:pt idx="992">
                  <c:v>99.3</c:v>
                </c:pt>
                <c:pt idx="993">
                  <c:v>99.4</c:v>
                </c:pt>
                <c:pt idx="994">
                  <c:v>99.5</c:v>
                </c:pt>
                <c:pt idx="995">
                  <c:v>99.6</c:v>
                </c:pt>
                <c:pt idx="996">
                  <c:v>99.7</c:v>
                </c:pt>
                <c:pt idx="997">
                  <c:v>99.8</c:v>
                </c:pt>
                <c:pt idx="998">
                  <c:v>99.9</c:v>
                </c:pt>
              </c:numCache>
            </c:numRef>
          </c:xVal>
          <c:yVal>
            <c:numRef>
              <c:f>Plan1!$D$2:$D$1000</c:f>
              <c:numCache>
                <c:formatCode>0.00</c:formatCode>
                <c:ptCount val="999"/>
                <c:pt idx="0">
                  <c:v>1.63E-4</c:v>
                </c:pt>
                <c:pt idx="1">
                  <c:v>3.2600000000000001E-4</c:v>
                </c:pt>
                <c:pt idx="2">
                  <c:v>4.8899999999999996E-4</c:v>
                </c:pt>
                <c:pt idx="3">
                  <c:v>6.5200000000000002E-4</c:v>
                </c:pt>
                <c:pt idx="4">
                  <c:v>8.1400000000000005E-4</c:v>
                </c:pt>
                <c:pt idx="5">
                  <c:v>9.7599999999999998E-4</c:v>
                </c:pt>
                <c:pt idx="6">
                  <c:v>1.14E-3</c:v>
                </c:pt>
                <c:pt idx="7">
                  <c:v>1.2999999999999999E-3</c:v>
                </c:pt>
                <c:pt idx="8">
                  <c:v>1.4599999999999999E-3</c:v>
                </c:pt>
                <c:pt idx="9">
                  <c:v>1.6199999999999999E-3</c:v>
                </c:pt>
                <c:pt idx="10">
                  <c:v>1.7799999999999999E-3</c:v>
                </c:pt>
                <c:pt idx="11">
                  <c:v>1.9400000000000001E-3</c:v>
                </c:pt>
                <c:pt idx="12">
                  <c:v>2.0999999999999999E-3</c:v>
                </c:pt>
                <c:pt idx="13">
                  <c:v>2.2599999999999999E-3</c:v>
                </c:pt>
                <c:pt idx="14">
                  <c:v>2.4199999999999998E-3</c:v>
                </c:pt>
                <c:pt idx="15">
                  <c:v>2.5799999999999998E-3</c:v>
                </c:pt>
                <c:pt idx="16">
                  <c:v>2.7399999999999998E-3</c:v>
                </c:pt>
                <c:pt idx="17">
                  <c:v>2.8999999999999998E-3</c:v>
                </c:pt>
                <c:pt idx="18">
                  <c:v>3.0599999999999998E-3</c:v>
                </c:pt>
                <c:pt idx="19">
                  <c:v>3.2200000000000002E-3</c:v>
                </c:pt>
                <c:pt idx="20">
                  <c:v>3.3800000000000002E-3</c:v>
                </c:pt>
                <c:pt idx="21">
                  <c:v>3.5400000000000002E-3</c:v>
                </c:pt>
                <c:pt idx="22">
                  <c:v>3.7000000000000002E-3</c:v>
                </c:pt>
                <c:pt idx="23">
                  <c:v>3.8500000000000001E-3</c:v>
                </c:pt>
                <c:pt idx="24">
                  <c:v>4.0099999999999997E-3</c:v>
                </c:pt>
                <c:pt idx="25">
                  <c:v>4.1700000000000001E-3</c:v>
                </c:pt>
                <c:pt idx="26">
                  <c:v>4.3299999999999996E-3</c:v>
                </c:pt>
                <c:pt idx="27">
                  <c:v>4.4799999999999996E-3</c:v>
                </c:pt>
                <c:pt idx="28">
                  <c:v>4.64E-3</c:v>
                </c:pt>
                <c:pt idx="29">
                  <c:v>4.7999999999999996E-3</c:v>
                </c:pt>
                <c:pt idx="30">
                  <c:v>4.9500000000000004E-3</c:v>
                </c:pt>
                <c:pt idx="31">
                  <c:v>5.11E-3</c:v>
                </c:pt>
                <c:pt idx="32">
                  <c:v>5.2599999999999999E-3</c:v>
                </c:pt>
                <c:pt idx="33">
                  <c:v>5.4200000000000003E-3</c:v>
                </c:pt>
                <c:pt idx="34">
                  <c:v>5.5700000000000003E-3</c:v>
                </c:pt>
                <c:pt idx="35">
                  <c:v>5.7299999999999999E-3</c:v>
                </c:pt>
                <c:pt idx="36">
                  <c:v>5.8799999999999998E-3</c:v>
                </c:pt>
                <c:pt idx="37">
                  <c:v>6.0400000000000002E-3</c:v>
                </c:pt>
                <c:pt idx="38">
                  <c:v>6.1900000000000002E-3</c:v>
                </c:pt>
                <c:pt idx="39">
                  <c:v>6.3499999999999997E-3</c:v>
                </c:pt>
                <c:pt idx="40">
                  <c:v>6.4999999999999997E-3</c:v>
                </c:pt>
                <c:pt idx="41">
                  <c:v>6.6600000000000001E-3</c:v>
                </c:pt>
                <c:pt idx="42">
                  <c:v>6.8100000000000001E-3</c:v>
                </c:pt>
                <c:pt idx="43">
                  <c:v>6.96E-3</c:v>
                </c:pt>
                <c:pt idx="44">
                  <c:v>7.11E-3</c:v>
                </c:pt>
                <c:pt idx="45">
                  <c:v>7.2700000000000004E-3</c:v>
                </c:pt>
                <c:pt idx="46">
                  <c:v>7.4200000000000004E-3</c:v>
                </c:pt>
                <c:pt idx="47">
                  <c:v>7.5700000000000003E-3</c:v>
                </c:pt>
                <c:pt idx="48">
                  <c:v>7.7200000000000003E-3</c:v>
                </c:pt>
                <c:pt idx="49">
                  <c:v>7.8799999999999999E-3</c:v>
                </c:pt>
                <c:pt idx="50">
                  <c:v>8.0300000000000007E-3</c:v>
                </c:pt>
                <c:pt idx="51">
                  <c:v>8.1799999999999998E-3</c:v>
                </c:pt>
                <c:pt idx="52">
                  <c:v>8.3300000000000006E-3</c:v>
                </c:pt>
                <c:pt idx="53">
                  <c:v>8.4799999999999997E-3</c:v>
                </c:pt>
                <c:pt idx="54">
                  <c:v>8.6300000000000005E-3</c:v>
                </c:pt>
                <c:pt idx="55">
                  <c:v>8.7799999999999996E-3</c:v>
                </c:pt>
                <c:pt idx="56">
                  <c:v>8.9300000000000004E-3</c:v>
                </c:pt>
                <c:pt idx="57">
                  <c:v>9.0799999999999995E-3</c:v>
                </c:pt>
                <c:pt idx="58">
                  <c:v>9.2300000000000004E-3</c:v>
                </c:pt>
                <c:pt idx="59">
                  <c:v>9.3799999999999994E-3</c:v>
                </c:pt>
                <c:pt idx="60">
                  <c:v>9.5300000000000003E-3</c:v>
                </c:pt>
                <c:pt idx="61">
                  <c:v>9.6799999999999994E-3</c:v>
                </c:pt>
                <c:pt idx="62">
                  <c:v>9.8300000000000002E-3</c:v>
                </c:pt>
                <c:pt idx="63">
                  <c:v>9.9799999999999993E-3</c:v>
                </c:pt>
                <c:pt idx="64">
                  <c:v>1.01E-2</c:v>
                </c:pt>
                <c:pt idx="65">
                  <c:v>1.03E-2</c:v>
                </c:pt>
                <c:pt idx="66">
                  <c:v>1.04E-2</c:v>
                </c:pt>
                <c:pt idx="67">
                  <c:v>1.06E-2</c:v>
                </c:pt>
                <c:pt idx="68">
                  <c:v>1.0699999999999999E-2</c:v>
                </c:pt>
                <c:pt idx="69">
                  <c:v>1.09E-2</c:v>
                </c:pt>
                <c:pt idx="70">
                  <c:v>1.0999999999999999E-2</c:v>
                </c:pt>
                <c:pt idx="71">
                  <c:v>1.12E-2</c:v>
                </c:pt>
                <c:pt idx="72">
                  <c:v>1.1299999999999999E-2</c:v>
                </c:pt>
                <c:pt idx="73">
                  <c:v>1.15E-2</c:v>
                </c:pt>
                <c:pt idx="74">
                  <c:v>1.1599999999999999E-2</c:v>
                </c:pt>
                <c:pt idx="75">
                  <c:v>1.17E-2</c:v>
                </c:pt>
                <c:pt idx="76">
                  <c:v>1.1900000000000001E-2</c:v>
                </c:pt>
                <c:pt idx="77">
                  <c:v>1.2E-2</c:v>
                </c:pt>
                <c:pt idx="78">
                  <c:v>1.2200000000000001E-2</c:v>
                </c:pt>
                <c:pt idx="79">
                  <c:v>1.23E-2</c:v>
                </c:pt>
                <c:pt idx="80">
                  <c:v>1.2500000000000001E-2</c:v>
                </c:pt>
                <c:pt idx="81">
                  <c:v>1.26E-2</c:v>
                </c:pt>
                <c:pt idx="82">
                  <c:v>1.2800000000000001E-2</c:v>
                </c:pt>
                <c:pt idx="83">
                  <c:v>1.29E-2</c:v>
                </c:pt>
                <c:pt idx="84">
                  <c:v>1.3100000000000001E-2</c:v>
                </c:pt>
                <c:pt idx="85">
                  <c:v>1.32E-2</c:v>
                </c:pt>
                <c:pt idx="86">
                  <c:v>1.3299999999999999E-2</c:v>
                </c:pt>
                <c:pt idx="87">
                  <c:v>1.35E-2</c:v>
                </c:pt>
                <c:pt idx="88">
                  <c:v>1.3599999999999999E-2</c:v>
                </c:pt>
                <c:pt idx="89">
                  <c:v>1.38E-2</c:v>
                </c:pt>
                <c:pt idx="90">
                  <c:v>1.3899999999999999E-2</c:v>
                </c:pt>
                <c:pt idx="91">
                  <c:v>1.41E-2</c:v>
                </c:pt>
                <c:pt idx="92">
                  <c:v>1.4200000000000001E-2</c:v>
                </c:pt>
                <c:pt idx="93">
                  <c:v>1.43E-2</c:v>
                </c:pt>
                <c:pt idx="94">
                  <c:v>1.4500000000000001E-2</c:v>
                </c:pt>
                <c:pt idx="95">
                  <c:v>1.46E-2</c:v>
                </c:pt>
                <c:pt idx="96">
                  <c:v>1.4800000000000001E-2</c:v>
                </c:pt>
                <c:pt idx="97">
                  <c:v>1.49E-2</c:v>
                </c:pt>
                <c:pt idx="98">
                  <c:v>1.5100000000000001E-2</c:v>
                </c:pt>
                <c:pt idx="99">
                  <c:v>1.52E-2</c:v>
                </c:pt>
                <c:pt idx="100">
                  <c:v>1.5299999999999999E-2</c:v>
                </c:pt>
                <c:pt idx="101">
                  <c:v>1.55E-2</c:v>
                </c:pt>
                <c:pt idx="102">
                  <c:v>1.5599999999999999E-2</c:v>
                </c:pt>
                <c:pt idx="103">
                  <c:v>1.5800000000000002E-2</c:v>
                </c:pt>
                <c:pt idx="104">
                  <c:v>1.5900000000000001E-2</c:v>
                </c:pt>
                <c:pt idx="105">
                  <c:v>1.6E-2</c:v>
                </c:pt>
                <c:pt idx="106">
                  <c:v>1.6199999999999999E-2</c:v>
                </c:pt>
                <c:pt idx="107">
                  <c:v>1.6299999999999999E-2</c:v>
                </c:pt>
                <c:pt idx="108">
                  <c:v>1.6500000000000001E-2</c:v>
                </c:pt>
                <c:pt idx="109">
                  <c:v>1.66E-2</c:v>
                </c:pt>
                <c:pt idx="110">
                  <c:v>1.67E-2</c:v>
                </c:pt>
                <c:pt idx="111">
                  <c:v>1.6899999999999998E-2</c:v>
                </c:pt>
                <c:pt idx="112">
                  <c:v>1.7000000000000001E-2</c:v>
                </c:pt>
                <c:pt idx="113">
                  <c:v>1.7100000000000001E-2</c:v>
                </c:pt>
                <c:pt idx="114">
                  <c:v>1.7299999999999999E-2</c:v>
                </c:pt>
                <c:pt idx="115">
                  <c:v>1.7399999999999999E-2</c:v>
                </c:pt>
                <c:pt idx="116">
                  <c:v>1.7600000000000001E-2</c:v>
                </c:pt>
                <c:pt idx="117">
                  <c:v>1.77E-2</c:v>
                </c:pt>
                <c:pt idx="118">
                  <c:v>1.78E-2</c:v>
                </c:pt>
                <c:pt idx="119">
                  <c:v>1.7999999999999999E-2</c:v>
                </c:pt>
                <c:pt idx="120">
                  <c:v>1.8100000000000002E-2</c:v>
                </c:pt>
                <c:pt idx="121">
                  <c:v>1.8200000000000001E-2</c:v>
                </c:pt>
                <c:pt idx="122">
                  <c:v>1.84E-2</c:v>
                </c:pt>
                <c:pt idx="123">
                  <c:v>1.8499999999999999E-2</c:v>
                </c:pt>
                <c:pt idx="124">
                  <c:v>1.8700000000000001E-2</c:v>
                </c:pt>
                <c:pt idx="125">
                  <c:v>1.8800000000000001E-2</c:v>
                </c:pt>
                <c:pt idx="126">
                  <c:v>1.89E-2</c:v>
                </c:pt>
                <c:pt idx="127">
                  <c:v>1.9099999999999999E-2</c:v>
                </c:pt>
                <c:pt idx="128">
                  <c:v>1.9199999999999998E-2</c:v>
                </c:pt>
                <c:pt idx="129">
                  <c:v>1.9300000000000001E-2</c:v>
                </c:pt>
                <c:pt idx="130">
                  <c:v>1.95E-2</c:v>
                </c:pt>
                <c:pt idx="131">
                  <c:v>1.9599999999999999E-2</c:v>
                </c:pt>
                <c:pt idx="132">
                  <c:v>1.9699999999999999E-2</c:v>
                </c:pt>
                <c:pt idx="133">
                  <c:v>1.9900000000000001E-2</c:v>
                </c:pt>
                <c:pt idx="134">
                  <c:v>0.02</c:v>
                </c:pt>
                <c:pt idx="135">
                  <c:v>2.01E-2</c:v>
                </c:pt>
                <c:pt idx="136">
                  <c:v>2.0299999999999999E-2</c:v>
                </c:pt>
                <c:pt idx="137">
                  <c:v>2.0400000000000001E-2</c:v>
                </c:pt>
                <c:pt idx="138">
                  <c:v>2.0500000000000001E-2</c:v>
                </c:pt>
                <c:pt idx="139">
                  <c:v>2.07E-2</c:v>
                </c:pt>
                <c:pt idx="140">
                  <c:v>2.0799999999999999E-2</c:v>
                </c:pt>
                <c:pt idx="141">
                  <c:v>2.0899999999999998E-2</c:v>
                </c:pt>
                <c:pt idx="142">
                  <c:v>2.1100000000000001E-2</c:v>
                </c:pt>
                <c:pt idx="143">
                  <c:v>2.12E-2</c:v>
                </c:pt>
                <c:pt idx="144">
                  <c:v>2.1299999999999999E-2</c:v>
                </c:pt>
                <c:pt idx="145">
                  <c:v>2.1499999999999998E-2</c:v>
                </c:pt>
                <c:pt idx="146">
                  <c:v>2.1600000000000001E-2</c:v>
                </c:pt>
                <c:pt idx="147">
                  <c:v>2.1700000000000001E-2</c:v>
                </c:pt>
                <c:pt idx="148">
                  <c:v>2.1899999999999999E-2</c:v>
                </c:pt>
                <c:pt idx="149">
                  <c:v>2.1999999999999999E-2</c:v>
                </c:pt>
                <c:pt idx="150">
                  <c:v>2.2100000000000002E-2</c:v>
                </c:pt>
                <c:pt idx="151">
                  <c:v>2.23E-2</c:v>
                </c:pt>
                <c:pt idx="152">
                  <c:v>2.24E-2</c:v>
                </c:pt>
                <c:pt idx="153">
                  <c:v>2.2499999999999999E-2</c:v>
                </c:pt>
                <c:pt idx="154">
                  <c:v>2.2599999999999999E-2</c:v>
                </c:pt>
                <c:pt idx="155">
                  <c:v>2.2800000000000001E-2</c:v>
                </c:pt>
                <c:pt idx="156">
                  <c:v>2.29E-2</c:v>
                </c:pt>
                <c:pt idx="157">
                  <c:v>2.3E-2</c:v>
                </c:pt>
                <c:pt idx="158">
                  <c:v>2.3199999999999998E-2</c:v>
                </c:pt>
                <c:pt idx="159">
                  <c:v>2.3300000000000001E-2</c:v>
                </c:pt>
                <c:pt idx="160">
                  <c:v>2.3400000000000001E-2</c:v>
                </c:pt>
                <c:pt idx="161">
                  <c:v>2.3599999999999999E-2</c:v>
                </c:pt>
                <c:pt idx="162">
                  <c:v>2.3699999999999999E-2</c:v>
                </c:pt>
                <c:pt idx="163">
                  <c:v>2.3800000000000002E-2</c:v>
                </c:pt>
                <c:pt idx="164">
                  <c:v>2.3900000000000001E-2</c:v>
                </c:pt>
                <c:pt idx="165">
                  <c:v>2.41E-2</c:v>
                </c:pt>
                <c:pt idx="166">
                  <c:v>2.4199999999999999E-2</c:v>
                </c:pt>
                <c:pt idx="167">
                  <c:v>2.4299999999999999E-2</c:v>
                </c:pt>
                <c:pt idx="168">
                  <c:v>2.4500000000000001E-2</c:v>
                </c:pt>
                <c:pt idx="169">
                  <c:v>2.46E-2</c:v>
                </c:pt>
                <c:pt idx="170">
                  <c:v>2.47E-2</c:v>
                </c:pt>
                <c:pt idx="171">
                  <c:v>2.4799999999999999E-2</c:v>
                </c:pt>
                <c:pt idx="172">
                  <c:v>2.5000000000000001E-2</c:v>
                </c:pt>
                <c:pt idx="173">
                  <c:v>2.5100000000000001E-2</c:v>
                </c:pt>
                <c:pt idx="174">
                  <c:v>2.52E-2</c:v>
                </c:pt>
                <c:pt idx="175">
                  <c:v>2.53E-2</c:v>
                </c:pt>
                <c:pt idx="176">
                  <c:v>2.5499999999999998E-2</c:v>
                </c:pt>
                <c:pt idx="177">
                  <c:v>2.5600000000000001E-2</c:v>
                </c:pt>
                <c:pt idx="178">
                  <c:v>2.5700000000000001E-2</c:v>
                </c:pt>
                <c:pt idx="179">
                  <c:v>2.58E-2</c:v>
                </c:pt>
                <c:pt idx="180">
                  <c:v>2.5999999999999999E-2</c:v>
                </c:pt>
                <c:pt idx="181">
                  <c:v>2.6100000000000002E-2</c:v>
                </c:pt>
                <c:pt idx="182">
                  <c:v>2.6200000000000001E-2</c:v>
                </c:pt>
                <c:pt idx="183">
                  <c:v>2.63E-2</c:v>
                </c:pt>
                <c:pt idx="184">
                  <c:v>2.6499999999999999E-2</c:v>
                </c:pt>
                <c:pt idx="185">
                  <c:v>2.6599999999999999E-2</c:v>
                </c:pt>
                <c:pt idx="186">
                  <c:v>2.6700000000000002E-2</c:v>
                </c:pt>
                <c:pt idx="187">
                  <c:v>2.6800000000000001E-2</c:v>
                </c:pt>
                <c:pt idx="188">
                  <c:v>2.7E-2</c:v>
                </c:pt>
                <c:pt idx="189">
                  <c:v>2.7099999999999999E-2</c:v>
                </c:pt>
                <c:pt idx="190">
                  <c:v>2.7199999999999998E-2</c:v>
                </c:pt>
                <c:pt idx="191">
                  <c:v>2.7300000000000001E-2</c:v>
                </c:pt>
                <c:pt idx="192">
                  <c:v>2.75E-2</c:v>
                </c:pt>
                <c:pt idx="193">
                  <c:v>2.76E-2</c:v>
                </c:pt>
                <c:pt idx="194">
                  <c:v>2.7699999999999999E-2</c:v>
                </c:pt>
                <c:pt idx="195">
                  <c:v>2.7799999999999998E-2</c:v>
                </c:pt>
                <c:pt idx="196">
                  <c:v>2.7900000000000001E-2</c:v>
                </c:pt>
                <c:pt idx="197">
                  <c:v>2.81E-2</c:v>
                </c:pt>
                <c:pt idx="198">
                  <c:v>2.8199999999999999E-2</c:v>
                </c:pt>
                <c:pt idx="199">
                  <c:v>2.8299999999999999E-2</c:v>
                </c:pt>
                <c:pt idx="200">
                  <c:v>2.8400000000000002E-2</c:v>
                </c:pt>
                <c:pt idx="201">
                  <c:v>2.86E-2</c:v>
                </c:pt>
                <c:pt idx="202">
                  <c:v>2.87E-2</c:v>
                </c:pt>
                <c:pt idx="203">
                  <c:v>2.8799999999999999E-2</c:v>
                </c:pt>
                <c:pt idx="204">
                  <c:v>2.8899999999999999E-2</c:v>
                </c:pt>
                <c:pt idx="205">
                  <c:v>2.9000000000000001E-2</c:v>
                </c:pt>
                <c:pt idx="206">
                  <c:v>2.92E-2</c:v>
                </c:pt>
                <c:pt idx="207">
                  <c:v>2.93E-2</c:v>
                </c:pt>
                <c:pt idx="208">
                  <c:v>2.9399999999999999E-2</c:v>
                </c:pt>
                <c:pt idx="209">
                  <c:v>2.9499999999999998E-2</c:v>
                </c:pt>
                <c:pt idx="210">
                  <c:v>2.9600000000000001E-2</c:v>
                </c:pt>
                <c:pt idx="211">
                  <c:v>2.98E-2</c:v>
                </c:pt>
                <c:pt idx="212">
                  <c:v>2.9899999999999999E-2</c:v>
                </c:pt>
                <c:pt idx="213">
                  <c:v>0.03</c:v>
                </c:pt>
                <c:pt idx="214">
                  <c:v>3.0099999999999998E-2</c:v>
                </c:pt>
                <c:pt idx="215">
                  <c:v>3.0200000000000001E-2</c:v>
                </c:pt>
                <c:pt idx="216">
                  <c:v>3.04E-2</c:v>
                </c:pt>
                <c:pt idx="217">
                  <c:v>3.0499999999999999E-2</c:v>
                </c:pt>
                <c:pt idx="218">
                  <c:v>3.0599999999999999E-2</c:v>
                </c:pt>
                <c:pt idx="219">
                  <c:v>3.0700000000000002E-2</c:v>
                </c:pt>
                <c:pt idx="220">
                  <c:v>3.0800000000000001E-2</c:v>
                </c:pt>
                <c:pt idx="221">
                  <c:v>3.09E-2</c:v>
                </c:pt>
                <c:pt idx="222">
                  <c:v>3.1099999999999999E-2</c:v>
                </c:pt>
                <c:pt idx="223">
                  <c:v>3.1199999999999999E-2</c:v>
                </c:pt>
                <c:pt idx="224">
                  <c:v>3.1300000000000001E-2</c:v>
                </c:pt>
                <c:pt idx="225">
                  <c:v>3.1399999999999997E-2</c:v>
                </c:pt>
                <c:pt idx="226">
                  <c:v>3.15E-2</c:v>
                </c:pt>
                <c:pt idx="227">
                  <c:v>3.1699999999999999E-2</c:v>
                </c:pt>
                <c:pt idx="228">
                  <c:v>3.1800000000000002E-2</c:v>
                </c:pt>
                <c:pt idx="229">
                  <c:v>3.1899999999999998E-2</c:v>
                </c:pt>
                <c:pt idx="230">
                  <c:v>3.2000000000000001E-2</c:v>
                </c:pt>
                <c:pt idx="231">
                  <c:v>3.2099999999999997E-2</c:v>
                </c:pt>
                <c:pt idx="232">
                  <c:v>3.2199999999999999E-2</c:v>
                </c:pt>
                <c:pt idx="233">
                  <c:v>3.2399999999999998E-2</c:v>
                </c:pt>
                <c:pt idx="234">
                  <c:v>3.2500000000000001E-2</c:v>
                </c:pt>
                <c:pt idx="235">
                  <c:v>3.2599999999999997E-2</c:v>
                </c:pt>
                <c:pt idx="236">
                  <c:v>3.27E-2</c:v>
                </c:pt>
                <c:pt idx="237">
                  <c:v>3.2800000000000003E-2</c:v>
                </c:pt>
                <c:pt idx="238">
                  <c:v>3.2899999999999999E-2</c:v>
                </c:pt>
                <c:pt idx="239">
                  <c:v>3.3000000000000002E-2</c:v>
                </c:pt>
                <c:pt idx="240">
                  <c:v>3.32E-2</c:v>
                </c:pt>
                <c:pt idx="241">
                  <c:v>3.3300000000000003E-2</c:v>
                </c:pt>
                <c:pt idx="242">
                  <c:v>3.3399999999999999E-2</c:v>
                </c:pt>
                <c:pt idx="243">
                  <c:v>3.3500000000000002E-2</c:v>
                </c:pt>
                <c:pt idx="244">
                  <c:v>3.3599999999999998E-2</c:v>
                </c:pt>
                <c:pt idx="245">
                  <c:v>3.3700000000000001E-2</c:v>
                </c:pt>
                <c:pt idx="246">
                  <c:v>3.3799999999999997E-2</c:v>
                </c:pt>
                <c:pt idx="247">
                  <c:v>3.4000000000000002E-2</c:v>
                </c:pt>
                <c:pt idx="248">
                  <c:v>3.4099999999999998E-2</c:v>
                </c:pt>
                <c:pt idx="249">
                  <c:v>3.4200000000000001E-2</c:v>
                </c:pt>
                <c:pt idx="250">
                  <c:v>3.4299999999999997E-2</c:v>
                </c:pt>
                <c:pt idx="251">
                  <c:v>3.44E-2</c:v>
                </c:pt>
                <c:pt idx="252">
                  <c:v>3.4500000000000003E-2</c:v>
                </c:pt>
                <c:pt idx="253">
                  <c:v>3.4599999999999999E-2</c:v>
                </c:pt>
                <c:pt idx="254">
                  <c:v>3.4700000000000002E-2</c:v>
                </c:pt>
                <c:pt idx="255">
                  <c:v>3.49E-2</c:v>
                </c:pt>
                <c:pt idx="256">
                  <c:v>3.5000000000000003E-2</c:v>
                </c:pt>
                <c:pt idx="257">
                  <c:v>3.5099999999999999E-2</c:v>
                </c:pt>
                <c:pt idx="258">
                  <c:v>3.5200000000000002E-2</c:v>
                </c:pt>
                <c:pt idx="259">
                  <c:v>3.5299999999999998E-2</c:v>
                </c:pt>
                <c:pt idx="260">
                  <c:v>3.5400000000000001E-2</c:v>
                </c:pt>
                <c:pt idx="261">
                  <c:v>3.5499999999999997E-2</c:v>
                </c:pt>
                <c:pt idx="262">
                  <c:v>3.56E-2</c:v>
                </c:pt>
                <c:pt idx="263">
                  <c:v>3.5700000000000003E-2</c:v>
                </c:pt>
                <c:pt idx="264">
                  <c:v>3.5900000000000001E-2</c:v>
                </c:pt>
                <c:pt idx="265">
                  <c:v>3.5999999999999997E-2</c:v>
                </c:pt>
                <c:pt idx="266">
                  <c:v>3.61E-2</c:v>
                </c:pt>
                <c:pt idx="267">
                  <c:v>3.6200000000000003E-2</c:v>
                </c:pt>
                <c:pt idx="268">
                  <c:v>3.6299999999999999E-2</c:v>
                </c:pt>
                <c:pt idx="269">
                  <c:v>3.6400000000000002E-2</c:v>
                </c:pt>
                <c:pt idx="270">
                  <c:v>3.6499999999999998E-2</c:v>
                </c:pt>
                <c:pt idx="271">
                  <c:v>3.6600000000000001E-2</c:v>
                </c:pt>
                <c:pt idx="272">
                  <c:v>3.6700000000000003E-2</c:v>
                </c:pt>
                <c:pt idx="273">
                  <c:v>3.6799999999999999E-2</c:v>
                </c:pt>
                <c:pt idx="274">
                  <c:v>3.6999999999999998E-2</c:v>
                </c:pt>
                <c:pt idx="275">
                  <c:v>3.7100000000000001E-2</c:v>
                </c:pt>
                <c:pt idx="276">
                  <c:v>3.7199999999999997E-2</c:v>
                </c:pt>
                <c:pt idx="277">
                  <c:v>3.73E-2</c:v>
                </c:pt>
                <c:pt idx="278">
                  <c:v>3.7400000000000003E-2</c:v>
                </c:pt>
                <c:pt idx="279">
                  <c:v>3.7499999999999999E-2</c:v>
                </c:pt>
                <c:pt idx="280">
                  <c:v>3.7600000000000001E-2</c:v>
                </c:pt>
                <c:pt idx="281">
                  <c:v>3.7699999999999997E-2</c:v>
                </c:pt>
                <c:pt idx="282">
                  <c:v>3.78E-2</c:v>
                </c:pt>
                <c:pt idx="283">
                  <c:v>3.7900000000000003E-2</c:v>
                </c:pt>
                <c:pt idx="284">
                  <c:v>3.7999999999999999E-2</c:v>
                </c:pt>
                <c:pt idx="285">
                  <c:v>3.8100000000000002E-2</c:v>
                </c:pt>
                <c:pt idx="286">
                  <c:v>3.8300000000000001E-2</c:v>
                </c:pt>
                <c:pt idx="287">
                  <c:v>3.8399999999999997E-2</c:v>
                </c:pt>
                <c:pt idx="288">
                  <c:v>3.85E-2</c:v>
                </c:pt>
                <c:pt idx="289">
                  <c:v>3.8600000000000002E-2</c:v>
                </c:pt>
                <c:pt idx="290">
                  <c:v>3.8699999999999998E-2</c:v>
                </c:pt>
                <c:pt idx="291">
                  <c:v>3.8800000000000001E-2</c:v>
                </c:pt>
                <c:pt idx="292">
                  <c:v>3.8899999999999997E-2</c:v>
                </c:pt>
                <c:pt idx="293">
                  <c:v>3.9E-2</c:v>
                </c:pt>
                <c:pt idx="294">
                  <c:v>3.9100000000000003E-2</c:v>
                </c:pt>
                <c:pt idx="295">
                  <c:v>3.9199999999999999E-2</c:v>
                </c:pt>
                <c:pt idx="296">
                  <c:v>3.9300000000000002E-2</c:v>
                </c:pt>
                <c:pt idx="297">
                  <c:v>3.9399999999999998E-2</c:v>
                </c:pt>
                <c:pt idx="298">
                  <c:v>3.95E-2</c:v>
                </c:pt>
                <c:pt idx="299">
                  <c:v>3.9600000000000003E-2</c:v>
                </c:pt>
                <c:pt idx="300">
                  <c:v>3.9699999999999999E-2</c:v>
                </c:pt>
                <c:pt idx="301">
                  <c:v>3.9800000000000002E-2</c:v>
                </c:pt>
                <c:pt idx="302">
                  <c:v>0.04</c:v>
                </c:pt>
                <c:pt idx="303">
                  <c:v>4.0099999999999997E-2</c:v>
                </c:pt>
                <c:pt idx="304">
                  <c:v>4.02E-2</c:v>
                </c:pt>
                <c:pt idx="305">
                  <c:v>4.0300000000000002E-2</c:v>
                </c:pt>
                <c:pt idx="306">
                  <c:v>4.0399999999999998E-2</c:v>
                </c:pt>
                <c:pt idx="307">
                  <c:v>4.0500000000000001E-2</c:v>
                </c:pt>
                <c:pt idx="308">
                  <c:v>4.0599999999999997E-2</c:v>
                </c:pt>
                <c:pt idx="309">
                  <c:v>4.07E-2</c:v>
                </c:pt>
                <c:pt idx="310">
                  <c:v>4.0800000000000003E-2</c:v>
                </c:pt>
                <c:pt idx="311">
                  <c:v>4.0899999999999999E-2</c:v>
                </c:pt>
                <c:pt idx="312">
                  <c:v>4.1000000000000002E-2</c:v>
                </c:pt>
                <c:pt idx="313">
                  <c:v>4.1099999999999998E-2</c:v>
                </c:pt>
                <c:pt idx="314">
                  <c:v>4.1200000000000001E-2</c:v>
                </c:pt>
                <c:pt idx="315">
                  <c:v>4.1300000000000003E-2</c:v>
                </c:pt>
                <c:pt idx="316">
                  <c:v>4.1399999999999999E-2</c:v>
                </c:pt>
                <c:pt idx="317">
                  <c:v>4.1500000000000002E-2</c:v>
                </c:pt>
                <c:pt idx="318">
                  <c:v>4.1599999999999998E-2</c:v>
                </c:pt>
                <c:pt idx="319">
                  <c:v>4.1700000000000001E-2</c:v>
                </c:pt>
                <c:pt idx="320">
                  <c:v>4.1799999999999997E-2</c:v>
                </c:pt>
                <c:pt idx="321">
                  <c:v>4.19E-2</c:v>
                </c:pt>
                <c:pt idx="322">
                  <c:v>4.2000000000000003E-2</c:v>
                </c:pt>
                <c:pt idx="323">
                  <c:v>4.2099999999999999E-2</c:v>
                </c:pt>
                <c:pt idx="324">
                  <c:v>4.2200000000000001E-2</c:v>
                </c:pt>
                <c:pt idx="325">
                  <c:v>4.2299999999999997E-2</c:v>
                </c:pt>
                <c:pt idx="326">
                  <c:v>4.24E-2</c:v>
                </c:pt>
                <c:pt idx="327">
                  <c:v>4.2500000000000003E-2</c:v>
                </c:pt>
                <c:pt idx="328">
                  <c:v>4.2599999999999999E-2</c:v>
                </c:pt>
                <c:pt idx="329">
                  <c:v>4.2700000000000002E-2</c:v>
                </c:pt>
                <c:pt idx="330">
                  <c:v>4.2799999999999998E-2</c:v>
                </c:pt>
                <c:pt idx="331">
                  <c:v>4.2900000000000001E-2</c:v>
                </c:pt>
                <c:pt idx="332">
                  <c:v>4.2999999999999997E-2</c:v>
                </c:pt>
                <c:pt idx="333">
                  <c:v>4.3099999999999999E-2</c:v>
                </c:pt>
                <c:pt idx="334">
                  <c:v>4.3200000000000002E-2</c:v>
                </c:pt>
                <c:pt idx="335">
                  <c:v>4.3299999999999998E-2</c:v>
                </c:pt>
                <c:pt idx="336">
                  <c:v>4.3400000000000001E-2</c:v>
                </c:pt>
                <c:pt idx="337">
                  <c:v>4.3499999999999997E-2</c:v>
                </c:pt>
                <c:pt idx="338">
                  <c:v>4.36E-2</c:v>
                </c:pt>
                <c:pt idx="339">
                  <c:v>4.3700000000000003E-2</c:v>
                </c:pt>
                <c:pt idx="340">
                  <c:v>4.3799999999999999E-2</c:v>
                </c:pt>
                <c:pt idx="341">
                  <c:v>4.3900000000000002E-2</c:v>
                </c:pt>
                <c:pt idx="342">
                  <c:v>4.3999999999999997E-2</c:v>
                </c:pt>
                <c:pt idx="343">
                  <c:v>4.41E-2</c:v>
                </c:pt>
                <c:pt idx="344">
                  <c:v>4.4200000000000003E-2</c:v>
                </c:pt>
                <c:pt idx="345">
                  <c:v>4.4299999999999999E-2</c:v>
                </c:pt>
                <c:pt idx="346">
                  <c:v>4.4400000000000002E-2</c:v>
                </c:pt>
                <c:pt idx="347">
                  <c:v>4.4499999999999998E-2</c:v>
                </c:pt>
                <c:pt idx="348">
                  <c:v>4.4600000000000001E-2</c:v>
                </c:pt>
                <c:pt idx="349">
                  <c:v>4.4699999999999997E-2</c:v>
                </c:pt>
                <c:pt idx="350">
                  <c:v>4.48E-2</c:v>
                </c:pt>
                <c:pt idx="351">
                  <c:v>4.4900000000000002E-2</c:v>
                </c:pt>
                <c:pt idx="352">
                  <c:v>4.4999999999999998E-2</c:v>
                </c:pt>
                <c:pt idx="353">
                  <c:v>4.5100000000000001E-2</c:v>
                </c:pt>
                <c:pt idx="354">
                  <c:v>4.5199999999999997E-2</c:v>
                </c:pt>
                <c:pt idx="355">
                  <c:v>4.53E-2</c:v>
                </c:pt>
                <c:pt idx="356">
                  <c:v>4.5400000000000003E-2</c:v>
                </c:pt>
                <c:pt idx="357">
                  <c:v>4.5499999999999999E-2</c:v>
                </c:pt>
                <c:pt idx="358">
                  <c:v>4.5600000000000002E-2</c:v>
                </c:pt>
                <c:pt idx="359">
                  <c:v>4.5699999999999998E-2</c:v>
                </c:pt>
                <c:pt idx="360">
                  <c:v>4.58E-2</c:v>
                </c:pt>
                <c:pt idx="361">
                  <c:v>4.5900000000000003E-2</c:v>
                </c:pt>
                <c:pt idx="362">
                  <c:v>4.5999999999999999E-2</c:v>
                </c:pt>
                <c:pt idx="363">
                  <c:v>4.6100000000000002E-2</c:v>
                </c:pt>
                <c:pt idx="364">
                  <c:v>4.6199999999999998E-2</c:v>
                </c:pt>
                <c:pt idx="365">
                  <c:v>4.6199999999999998E-2</c:v>
                </c:pt>
                <c:pt idx="366">
                  <c:v>4.6300000000000001E-2</c:v>
                </c:pt>
                <c:pt idx="367">
                  <c:v>4.6399999999999997E-2</c:v>
                </c:pt>
                <c:pt idx="368">
                  <c:v>4.65E-2</c:v>
                </c:pt>
                <c:pt idx="369">
                  <c:v>4.6600000000000003E-2</c:v>
                </c:pt>
                <c:pt idx="370">
                  <c:v>4.6699999999999998E-2</c:v>
                </c:pt>
                <c:pt idx="371">
                  <c:v>4.6800000000000001E-2</c:v>
                </c:pt>
                <c:pt idx="372">
                  <c:v>4.6899999999999997E-2</c:v>
                </c:pt>
                <c:pt idx="373">
                  <c:v>4.7E-2</c:v>
                </c:pt>
                <c:pt idx="374">
                  <c:v>4.7100000000000003E-2</c:v>
                </c:pt>
                <c:pt idx="375">
                  <c:v>4.7199999999999999E-2</c:v>
                </c:pt>
                <c:pt idx="376">
                  <c:v>4.7300000000000002E-2</c:v>
                </c:pt>
                <c:pt idx="377">
                  <c:v>4.7399999999999998E-2</c:v>
                </c:pt>
                <c:pt idx="378">
                  <c:v>4.7500000000000001E-2</c:v>
                </c:pt>
                <c:pt idx="379">
                  <c:v>4.7600000000000003E-2</c:v>
                </c:pt>
                <c:pt idx="380">
                  <c:v>4.7699999999999999E-2</c:v>
                </c:pt>
                <c:pt idx="381">
                  <c:v>4.7800000000000002E-2</c:v>
                </c:pt>
                <c:pt idx="382">
                  <c:v>4.7800000000000002E-2</c:v>
                </c:pt>
                <c:pt idx="383">
                  <c:v>4.7899999999999998E-2</c:v>
                </c:pt>
                <c:pt idx="384">
                  <c:v>4.8000000000000001E-2</c:v>
                </c:pt>
                <c:pt idx="385">
                  <c:v>4.8099999999999997E-2</c:v>
                </c:pt>
                <c:pt idx="386">
                  <c:v>4.82E-2</c:v>
                </c:pt>
                <c:pt idx="387">
                  <c:v>4.8300000000000003E-2</c:v>
                </c:pt>
                <c:pt idx="388">
                  <c:v>4.8399999999999999E-2</c:v>
                </c:pt>
                <c:pt idx="389">
                  <c:v>4.8500000000000001E-2</c:v>
                </c:pt>
                <c:pt idx="390">
                  <c:v>4.8599999999999997E-2</c:v>
                </c:pt>
                <c:pt idx="391">
                  <c:v>4.87E-2</c:v>
                </c:pt>
                <c:pt idx="392">
                  <c:v>4.8800000000000003E-2</c:v>
                </c:pt>
                <c:pt idx="393">
                  <c:v>4.8899999999999999E-2</c:v>
                </c:pt>
                <c:pt idx="394">
                  <c:v>4.9000000000000002E-2</c:v>
                </c:pt>
                <c:pt idx="395">
                  <c:v>4.9000000000000002E-2</c:v>
                </c:pt>
                <c:pt idx="396">
                  <c:v>4.9099999999999998E-2</c:v>
                </c:pt>
                <c:pt idx="397">
                  <c:v>4.9200000000000001E-2</c:v>
                </c:pt>
                <c:pt idx="398">
                  <c:v>4.9299999999999997E-2</c:v>
                </c:pt>
                <c:pt idx="399">
                  <c:v>4.9399999999999999E-2</c:v>
                </c:pt>
                <c:pt idx="400">
                  <c:v>4.9500000000000002E-2</c:v>
                </c:pt>
                <c:pt idx="401">
                  <c:v>4.9599999999999998E-2</c:v>
                </c:pt>
                <c:pt idx="402">
                  <c:v>4.9700000000000001E-2</c:v>
                </c:pt>
                <c:pt idx="403">
                  <c:v>4.9799999999999997E-2</c:v>
                </c:pt>
                <c:pt idx="404">
                  <c:v>4.99E-2</c:v>
                </c:pt>
                <c:pt idx="405">
                  <c:v>0.05</c:v>
                </c:pt>
                <c:pt idx="406">
                  <c:v>0.05</c:v>
                </c:pt>
                <c:pt idx="407">
                  <c:v>5.0099999999999999E-2</c:v>
                </c:pt>
                <c:pt idx="408">
                  <c:v>5.0200000000000002E-2</c:v>
                </c:pt>
                <c:pt idx="409">
                  <c:v>5.0299999999999997E-2</c:v>
                </c:pt>
                <c:pt idx="410">
                  <c:v>5.04E-2</c:v>
                </c:pt>
                <c:pt idx="411">
                  <c:v>5.0500000000000003E-2</c:v>
                </c:pt>
                <c:pt idx="412">
                  <c:v>5.0599999999999999E-2</c:v>
                </c:pt>
                <c:pt idx="413">
                  <c:v>5.0700000000000002E-2</c:v>
                </c:pt>
                <c:pt idx="414">
                  <c:v>5.0799999999999998E-2</c:v>
                </c:pt>
                <c:pt idx="415">
                  <c:v>5.0799999999999998E-2</c:v>
                </c:pt>
                <c:pt idx="416">
                  <c:v>5.0900000000000001E-2</c:v>
                </c:pt>
                <c:pt idx="417">
                  <c:v>5.0999999999999997E-2</c:v>
                </c:pt>
                <c:pt idx="418">
                  <c:v>5.11E-2</c:v>
                </c:pt>
                <c:pt idx="419">
                  <c:v>5.1200000000000002E-2</c:v>
                </c:pt>
                <c:pt idx="420">
                  <c:v>5.1299999999999998E-2</c:v>
                </c:pt>
                <c:pt idx="421">
                  <c:v>5.1400000000000001E-2</c:v>
                </c:pt>
                <c:pt idx="422">
                  <c:v>5.1499999999999997E-2</c:v>
                </c:pt>
                <c:pt idx="423">
                  <c:v>5.16E-2</c:v>
                </c:pt>
                <c:pt idx="424">
                  <c:v>5.16E-2</c:v>
                </c:pt>
                <c:pt idx="425">
                  <c:v>5.1700000000000003E-2</c:v>
                </c:pt>
                <c:pt idx="426">
                  <c:v>5.1799999999999999E-2</c:v>
                </c:pt>
                <c:pt idx="427">
                  <c:v>5.1900000000000002E-2</c:v>
                </c:pt>
                <c:pt idx="428">
                  <c:v>5.1999999999999998E-2</c:v>
                </c:pt>
                <c:pt idx="429">
                  <c:v>5.21E-2</c:v>
                </c:pt>
                <c:pt idx="430">
                  <c:v>5.2200000000000003E-2</c:v>
                </c:pt>
                <c:pt idx="431">
                  <c:v>5.2200000000000003E-2</c:v>
                </c:pt>
                <c:pt idx="432">
                  <c:v>5.2299999999999999E-2</c:v>
                </c:pt>
                <c:pt idx="433">
                  <c:v>5.2400000000000002E-2</c:v>
                </c:pt>
                <c:pt idx="434">
                  <c:v>5.2499999999999998E-2</c:v>
                </c:pt>
                <c:pt idx="435">
                  <c:v>5.2600000000000001E-2</c:v>
                </c:pt>
                <c:pt idx="436">
                  <c:v>5.2699999999999997E-2</c:v>
                </c:pt>
                <c:pt idx="437">
                  <c:v>5.28E-2</c:v>
                </c:pt>
                <c:pt idx="438">
                  <c:v>5.28E-2</c:v>
                </c:pt>
                <c:pt idx="439">
                  <c:v>5.2900000000000003E-2</c:v>
                </c:pt>
                <c:pt idx="440">
                  <c:v>5.2999999999999999E-2</c:v>
                </c:pt>
                <c:pt idx="441">
                  <c:v>5.3100000000000001E-2</c:v>
                </c:pt>
                <c:pt idx="442">
                  <c:v>5.3199999999999997E-2</c:v>
                </c:pt>
                <c:pt idx="443">
                  <c:v>5.33E-2</c:v>
                </c:pt>
                <c:pt idx="444">
                  <c:v>5.3400000000000003E-2</c:v>
                </c:pt>
                <c:pt idx="445">
                  <c:v>5.3400000000000003E-2</c:v>
                </c:pt>
                <c:pt idx="446">
                  <c:v>5.3499999999999999E-2</c:v>
                </c:pt>
                <c:pt idx="447">
                  <c:v>5.3600000000000002E-2</c:v>
                </c:pt>
                <c:pt idx="448">
                  <c:v>5.3699999999999998E-2</c:v>
                </c:pt>
                <c:pt idx="449">
                  <c:v>5.3800000000000001E-2</c:v>
                </c:pt>
                <c:pt idx="450">
                  <c:v>5.3900000000000003E-2</c:v>
                </c:pt>
                <c:pt idx="451">
                  <c:v>5.3999999999999999E-2</c:v>
                </c:pt>
                <c:pt idx="452">
                  <c:v>5.3999999999999999E-2</c:v>
                </c:pt>
                <c:pt idx="453">
                  <c:v>5.4100000000000002E-2</c:v>
                </c:pt>
                <c:pt idx="454">
                  <c:v>5.4199999999999998E-2</c:v>
                </c:pt>
                <c:pt idx="455">
                  <c:v>5.4300000000000001E-2</c:v>
                </c:pt>
                <c:pt idx="456">
                  <c:v>5.4399999999999997E-2</c:v>
                </c:pt>
                <c:pt idx="457">
                  <c:v>5.45E-2</c:v>
                </c:pt>
                <c:pt idx="458">
                  <c:v>5.45E-2</c:v>
                </c:pt>
                <c:pt idx="459">
                  <c:v>5.4600000000000003E-2</c:v>
                </c:pt>
                <c:pt idx="460">
                  <c:v>5.4699999999999999E-2</c:v>
                </c:pt>
                <c:pt idx="461">
                  <c:v>5.4800000000000001E-2</c:v>
                </c:pt>
                <c:pt idx="462">
                  <c:v>5.4899999999999997E-2</c:v>
                </c:pt>
                <c:pt idx="463">
                  <c:v>5.5E-2</c:v>
                </c:pt>
                <c:pt idx="464">
                  <c:v>5.5E-2</c:v>
                </c:pt>
                <c:pt idx="465">
                  <c:v>5.5100000000000003E-2</c:v>
                </c:pt>
                <c:pt idx="466">
                  <c:v>5.5199999999999999E-2</c:v>
                </c:pt>
                <c:pt idx="467">
                  <c:v>5.5300000000000002E-2</c:v>
                </c:pt>
                <c:pt idx="468">
                  <c:v>5.5399999999999998E-2</c:v>
                </c:pt>
                <c:pt idx="469">
                  <c:v>5.5399999999999998E-2</c:v>
                </c:pt>
                <c:pt idx="470">
                  <c:v>5.5500000000000001E-2</c:v>
                </c:pt>
                <c:pt idx="471">
                  <c:v>5.5599999999999997E-2</c:v>
                </c:pt>
                <c:pt idx="472">
                  <c:v>5.57E-2</c:v>
                </c:pt>
                <c:pt idx="473">
                  <c:v>5.5800000000000002E-2</c:v>
                </c:pt>
                <c:pt idx="474">
                  <c:v>5.5899999999999998E-2</c:v>
                </c:pt>
                <c:pt idx="475">
                  <c:v>5.5899999999999998E-2</c:v>
                </c:pt>
                <c:pt idx="476">
                  <c:v>5.6000000000000001E-2</c:v>
                </c:pt>
                <c:pt idx="477">
                  <c:v>5.6099999999999997E-2</c:v>
                </c:pt>
                <c:pt idx="478">
                  <c:v>5.62E-2</c:v>
                </c:pt>
                <c:pt idx="479">
                  <c:v>5.6300000000000003E-2</c:v>
                </c:pt>
                <c:pt idx="480">
                  <c:v>5.6300000000000003E-2</c:v>
                </c:pt>
                <c:pt idx="481">
                  <c:v>5.6399999999999999E-2</c:v>
                </c:pt>
                <c:pt idx="482">
                  <c:v>5.6500000000000002E-2</c:v>
                </c:pt>
                <c:pt idx="483">
                  <c:v>5.6599999999999998E-2</c:v>
                </c:pt>
                <c:pt idx="484">
                  <c:v>5.67E-2</c:v>
                </c:pt>
                <c:pt idx="485">
                  <c:v>5.67E-2</c:v>
                </c:pt>
                <c:pt idx="486">
                  <c:v>5.6800000000000003E-2</c:v>
                </c:pt>
                <c:pt idx="487">
                  <c:v>5.6899999999999999E-2</c:v>
                </c:pt>
                <c:pt idx="488">
                  <c:v>5.7000000000000002E-2</c:v>
                </c:pt>
                <c:pt idx="489">
                  <c:v>5.7099999999999998E-2</c:v>
                </c:pt>
                <c:pt idx="490">
                  <c:v>5.7099999999999998E-2</c:v>
                </c:pt>
                <c:pt idx="491">
                  <c:v>5.7200000000000001E-2</c:v>
                </c:pt>
                <c:pt idx="492">
                  <c:v>5.7299999999999997E-2</c:v>
                </c:pt>
                <c:pt idx="493">
                  <c:v>5.74E-2</c:v>
                </c:pt>
                <c:pt idx="494">
                  <c:v>5.7500000000000002E-2</c:v>
                </c:pt>
                <c:pt idx="495">
                  <c:v>5.7500000000000002E-2</c:v>
                </c:pt>
                <c:pt idx="496">
                  <c:v>5.7599999999999998E-2</c:v>
                </c:pt>
                <c:pt idx="497">
                  <c:v>5.7700000000000001E-2</c:v>
                </c:pt>
                <c:pt idx="498">
                  <c:v>5.7799999999999997E-2</c:v>
                </c:pt>
                <c:pt idx="499">
                  <c:v>5.7799999999999997E-2</c:v>
                </c:pt>
                <c:pt idx="500">
                  <c:v>5.79E-2</c:v>
                </c:pt>
                <c:pt idx="501">
                  <c:v>5.8000000000000003E-2</c:v>
                </c:pt>
                <c:pt idx="502">
                  <c:v>5.8099999999999999E-2</c:v>
                </c:pt>
                <c:pt idx="503">
                  <c:v>5.8200000000000002E-2</c:v>
                </c:pt>
                <c:pt idx="504">
                  <c:v>5.8200000000000002E-2</c:v>
                </c:pt>
                <c:pt idx="505">
                  <c:v>5.8299999999999998E-2</c:v>
                </c:pt>
                <c:pt idx="506">
                  <c:v>5.8400000000000001E-2</c:v>
                </c:pt>
                <c:pt idx="507">
                  <c:v>5.8500000000000003E-2</c:v>
                </c:pt>
                <c:pt idx="508">
                  <c:v>5.8500000000000003E-2</c:v>
                </c:pt>
                <c:pt idx="509">
                  <c:v>5.8599999999999999E-2</c:v>
                </c:pt>
                <c:pt idx="510">
                  <c:v>5.8700000000000002E-2</c:v>
                </c:pt>
                <c:pt idx="511">
                  <c:v>5.8799999999999998E-2</c:v>
                </c:pt>
                <c:pt idx="512">
                  <c:v>5.8900000000000001E-2</c:v>
                </c:pt>
                <c:pt idx="513">
                  <c:v>5.8900000000000001E-2</c:v>
                </c:pt>
                <c:pt idx="514">
                  <c:v>5.8999999999999997E-2</c:v>
                </c:pt>
                <c:pt idx="515">
                  <c:v>5.91E-2</c:v>
                </c:pt>
                <c:pt idx="516">
                  <c:v>5.9200000000000003E-2</c:v>
                </c:pt>
                <c:pt idx="517">
                  <c:v>5.9200000000000003E-2</c:v>
                </c:pt>
                <c:pt idx="518">
                  <c:v>5.9299999999999999E-2</c:v>
                </c:pt>
                <c:pt idx="519">
                  <c:v>5.9400000000000001E-2</c:v>
                </c:pt>
                <c:pt idx="520">
                  <c:v>5.9499999999999997E-2</c:v>
                </c:pt>
                <c:pt idx="521">
                  <c:v>5.9499999999999997E-2</c:v>
                </c:pt>
                <c:pt idx="522">
                  <c:v>5.96E-2</c:v>
                </c:pt>
                <c:pt idx="523">
                  <c:v>5.9700000000000003E-2</c:v>
                </c:pt>
                <c:pt idx="524">
                  <c:v>5.9799999999999999E-2</c:v>
                </c:pt>
                <c:pt idx="525">
                  <c:v>5.9799999999999999E-2</c:v>
                </c:pt>
                <c:pt idx="526">
                  <c:v>5.9900000000000002E-2</c:v>
                </c:pt>
                <c:pt idx="527">
                  <c:v>0.06</c:v>
                </c:pt>
                <c:pt idx="528">
                  <c:v>6.0100000000000001E-2</c:v>
                </c:pt>
                <c:pt idx="529">
                  <c:v>6.0100000000000001E-2</c:v>
                </c:pt>
                <c:pt idx="530">
                  <c:v>6.0199999999999997E-2</c:v>
                </c:pt>
                <c:pt idx="531">
                  <c:v>6.0299999999999999E-2</c:v>
                </c:pt>
                <c:pt idx="532">
                  <c:v>6.0400000000000002E-2</c:v>
                </c:pt>
                <c:pt idx="533">
                  <c:v>6.0400000000000002E-2</c:v>
                </c:pt>
                <c:pt idx="534">
                  <c:v>6.0499999999999998E-2</c:v>
                </c:pt>
                <c:pt idx="535">
                  <c:v>6.0600000000000001E-2</c:v>
                </c:pt>
                <c:pt idx="536">
                  <c:v>6.0699999999999997E-2</c:v>
                </c:pt>
                <c:pt idx="537">
                  <c:v>6.0699999999999997E-2</c:v>
                </c:pt>
                <c:pt idx="538">
                  <c:v>6.08E-2</c:v>
                </c:pt>
                <c:pt idx="539">
                  <c:v>6.0900000000000003E-2</c:v>
                </c:pt>
                <c:pt idx="540">
                  <c:v>6.0999999999999999E-2</c:v>
                </c:pt>
                <c:pt idx="541">
                  <c:v>6.0999999999999999E-2</c:v>
                </c:pt>
                <c:pt idx="542">
                  <c:v>6.1100000000000002E-2</c:v>
                </c:pt>
                <c:pt idx="543">
                  <c:v>6.1199999999999997E-2</c:v>
                </c:pt>
                <c:pt idx="544">
                  <c:v>6.13E-2</c:v>
                </c:pt>
                <c:pt idx="545">
                  <c:v>6.13E-2</c:v>
                </c:pt>
                <c:pt idx="546">
                  <c:v>6.1400000000000003E-2</c:v>
                </c:pt>
                <c:pt idx="547">
                  <c:v>6.1499999999999999E-2</c:v>
                </c:pt>
                <c:pt idx="548">
                  <c:v>6.1600000000000002E-2</c:v>
                </c:pt>
                <c:pt idx="549">
                  <c:v>6.1600000000000002E-2</c:v>
                </c:pt>
                <c:pt idx="550">
                  <c:v>6.1699999999999998E-2</c:v>
                </c:pt>
                <c:pt idx="551">
                  <c:v>6.1800000000000001E-2</c:v>
                </c:pt>
                <c:pt idx="552">
                  <c:v>6.1800000000000001E-2</c:v>
                </c:pt>
                <c:pt idx="553">
                  <c:v>6.1899999999999997E-2</c:v>
                </c:pt>
                <c:pt idx="554">
                  <c:v>6.2E-2</c:v>
                </c:pt>
                <c:pt idx="555">
                  <c:v>6.2100000000000002E-2</c:v>
                </c:pt>
                <c:pt idx="556">
                  <c:v>6.2100000000000002E-2</c:v>
                </c:pt>
                <c:pt idx="557">
                  <c:v>6.2199999999999998E-2</c:v>
                </c:pt>
                <c:pt idx="558">
                  <c:v>6.2300000000000001E-2</c:v>
                </c:pt>
                <c:pt idx="559">
                  <c:v>6.2300000000000001E-2</c:v>
                </c:pt>
                <c:pt idx="560">
                  <c:v>6.2399999999999997E-2</c:v>
                </c:pt>
                <c:pt idx="561">
                  <c:v>6.25E-2</c:v>
                </c:pt>
                <c:pt idx="562">
                  <c:v>6.2600000000000003E-2</c:v>
                </c:pt>
                <c:pt idx="563">
                  <c:v>6.2600000000000003E-2</c:v>
                </c:pt>
                <c:pt idx="564">
                  <c:v>6.2700000000000006E-2</c:v>
                </c:pt>
                <c:pt idx="565">
                  <c:v>6.2799999999999995E-2</c:v>
                </c:pt>
                <c:pt idx="566">
                  <c:v>6.2799999999999995E-2</c:v>
                </c:pt>
                <c:pt idx="567">
                  <c:v>6.2899999999999998E-2</c:v>
                </c:pt>
                <c:pt idx="568">
                  <c:v>6.3E-2</c:v>
                </c:pt>
                <c:pt idx="569">
                  <c:v>6.3100000000000003E-2</c:v>
                </c:pt>
                <c:pt idx="570">
                  <c:v>6.3100000000000003E-2</c:v>
                </c:pt>
                <c:pt idx="571">
                  <c:v>6.3200000000000006E-2</c:v>
                </c:pt>
                <c:pt idx="572">
                  <c:v>6.3299999999999995E-2</c:v>
                </c:pt>
                <c:pt idx="573">
                  <c:v>6.3299999999999995E-2</c:v>
                </c:pt>
                <c:pt idx="574">
                  <c:v>6.3399999999999998E-2</c:v>
                </c:pt>
                <c:pt idx="575">
                  <c:v>6.3500000000000001E-2</c:v>
                </c:pt>
                <c:pt idx="576">
                  <c:v>6.3600000000000004E-2</c:v>
                </c:pt>
                <c:pt idx="577">
                  <c:v>6.3600000000000004E-2</c:v>
                </c:pt>
                <c:pt idx="578">
                  <c:v>6.3700000000000007E-2</c:v>
                </c:pt>
                <c:pt idx="579">
                  <c:v>6.3799999999999996E-2</c:v>
                </c:pt>
                <c:pt idx="580">
                  <c:v>6.3799999999999996E-2</c:v>
                </c:pt>
                <c:pt idx="581">
                  <c:v>6.3899999999999998E-2</c:v>
                </c:pt>
                <c:pt idx="582">
                  <c:v>6.4000000000000001E-2</c:v>
                </c:pt>
                <c:pt idx="583">
                  <c:v>6.4000000000000001E-2</c:v>
                </c:pt>
                <c:pt idx="584">
                  <c:v>6.4100000000000004E-2</c:v>
                </c:pt>
                <c:pt idx="585">
                  <c:v>6.4199999999999993E-2</c:v>
                </c:pt>
                <c:pt idx="586">
                  <c:v>6.4199999999999993E-2</c:v>
                </c:pt>
                <c:pt idx="587">
                  <c:v>6.4299999999999996E-2</c:v>
                </c:pt>
                <c:pt idx="588">
                  <c:v>6.4399999999999999E-2</c:v>
                </c:pt>
                <c:pt idx="589">
                  <c:v>6.4500000000000002E-2</c:v>
                </c:pt>
                <c:pt idx="590">
                  <c:v>6.4500000000000002E-2</c:v>
                </c:pt>
                <c:pt idx="591">
                  <c:v>6.4600000000000005E-2</c:v>
                </c:pt>
                <c:pt idx="592">
                  <c:v>6.4699999999999994E-2</c:v>
                </c:pt>
                <c:pt idx="593">
                  <c:v>6.4699999999999994E-2</c:v>
                </c:pt>
                <c:pt idx="594">
                  <c:v>6.4799999999999996E-2</c:v>
                </c:pt>
                <c:pt idx="595">
                  <c:v>6.4899999999999999E-2</c:v>
                </c:pt>
                <c:pt idx="596">
                  <c:v>6.4899999999999999E-2</c:v>
                </c:pt>
                <c:pt idx="597">
                  <c:v>6.5000000000000002E-2</c:v>
                </c:pt>
                <c:pt idx="598">
                  <c:v>6.5100000000000005E-2</c:v>
                </c:pt>
                <c:pt idx="599">
                  <c:v>6.5100000000000005E-2</c:v>
                </c:pt>
                <c:pt idx="600">
                  <c:v>6.5199999999999994E-2</c:v>
                </c:pt>
                <c:pt idx="601">
                  <c:v>6.5299999999999997E-2</c:v>
                </c:pt>
                <c:pt idx="602">
                  <c:v>6.5299999999999997E-2</c:v>
                </c:pt>
                <c:pt idx="603">
                  <c:v>6.54E-2</c:v>
                </c:pt>
                <c:pt idx="604">
                  <c:v>6.5500000000000003E-2</c:v>
                </c:pt>
                <c:pt idx="605">
                  <c:v>6.5500000000000003E-2</c:v>
                </c:pt>
                <c:pt idx="606">
                  <c:v>6.5600000000000006E-2</c:v>
                </c:pt>
                <c:pt idx="607">
                  <c:v>6.5699999999999995E-2</c:v>
                </c:pt>
                <c:pt idx="608">
                  <c:v>6.5699999999999995E-2</c:v>
                </c:pt>
                <c:pt idx="609">
                  <c:v>6.5799999999999997E-2</c:v>
                </c:pt>
                <c:pt idx="610">
                  <c:v>6.59E-2</c:v>
                </c:pt>
                <c:pt idx="611">
                  <c:v>6.59E-2</c:v>
                </c:pt>
                <c:pt idx="612">
                  <c:v>6.6000000000000003E-2</c:v>
                </c:pt>
                <c:pt idx="613">
                  <c:v>6.6100000000000006E-2</c:v>
                </c:pt>
                <c:pt idx="614">
                  <c:v>6.6100000000000006E-2</c:v>
                </c:pt>
                <c:pt idx="615">
                  <c:v>6.6199999999999995E-2</c:v>
                </c:pt>
                <c:pt idx="616">
                  <c:v>6.6299999999999998E-2</c:v>
                </c:pt>
                <c:pt idx="617">
                  <c:v>6.6299999999999998E-2</c:v>
                </c:pt>
                <c:pt idx="618">
                  <c:v>6.6400000000000001E-2</c:v>
                </c:pt>
                <c:pt idx="619">
                  <c:v>6.6500000000000004E-2</c:v>
                </c:pt>
                <c:pt idx="620">
                  <c:v>6.6500000000000004E-2</c:v>
                </c:pt>
                <c:pt idx="621">
                  <c:v>6.6600000000000006E-2</c:v>
                </c:pt>
                <c:pt idx="622">
                  <c:v>6.6699999999999995E-2</c:v>
                </c:pt>
                <c:pt idx="623">
                  <c:v>6.6699999999999995E-2</c:v>
                </c:pt>
                <c:pt idx="624">
                  <c:v>6.6799999999999998E-2</c:v>
                </c:pt>
                <c:pt idx="625">
                  <c:v>6.6900000000000001E-2</c:v>
                </c:pt>
                <c:pt idx="626">
                  <c:v>6.6900000000000001E-2</c:v>
                </c:pt>
                <c:pt idx="627">
                  <c:v>6.7000000000000004E-2</c:v>
                </c:pt>
                <c:pt idx="628">
                  <c:v>6.7100000000000007E-2</c:v>
                </c:pt>
                <c:pt idx="629">
                  <c:v>6.7100000000000007E-2</c:v>
                </c:pt>
                <c:pt idx="630">
                  <c:v>6.7199999999999996E-2</c:v>
                </c:pt>
                <c:pt idx="631">
                  <c:v>6.7199999999999996E-2</c:v>
                </c:pt>
                <c:pt idx="632">
                  <c:v>6.7299999999999999E-2</c:v>
                </c:pt>
                <c:pt idx="633">
                  <c:v>6.7400000000000002E-2</c:v>
                </c:pt>
                <c:pt idx="634">
                  <c:v>6.7400000000000002E-2</c:v>
                </c:pt>
                <c:pt idx="635">
                  <c:v>6.7500000000000004E-2</c:v>
                </c:pt>
                <c:pt idx="636">
                  <c:v>6.7599999999999993E-2</c:v>
                </c:pt>
                <c:pt idx="637">
                  <c:v>6.7599999999999993E-2</c:v>
                </c:pt>
                <c:pt idx="638">
                  <c:v>6.7699999999999996E-2</c:v>
                </c:pt>
                <c:pt idx="639">
                  <c:v>6.7799999999999999E-2</c:v>
                </c:pt>
                <c:pt idx="640">
                  <c:v>6.7799999999999999E-2</c:v>
                </c:pt>
                <c:pt idx="641">
                  <c:v>6.7900000000000002E-2</c:v>
                </c:pt>
                <c:pt idx="642">
                  <c:v>6.8000000000000005E-2</c:v>
                </c:pt>
                <c:pt idx="643">
                  <c:v>6.8000000000000005E-2</c:v>
                </c:pt>
                <c:pt idx="644">
                  <c:v>6.8099999999999994E-2</c:v>
                </c:pt>
                <c:pt idx="645">
                  <c:v>6.8099999999999994E-2</c:v>
                </c:pt>
                <c:pt idx="646">
                  <c:v>6.8199999999999997E-2</c:v>
                </c:pt>
                <c:pt idx="647">
                  <c:v>6.83E-2</c:v>
                </c:pt>
                <c:pt idx="648">
                  <c:v>6.83E-2</c:v>
                </c:pt>
                <c:pt idx="649">
                  <c:v>6.8400000000000002E-2</c:v>
                </c:pt>
                <c:pt idx="650">
                  <c:v>6.8500000000000005E-2</c:v>
                </c:pt>
                <c:pt idx="651">
                  <c:v>6.8500000000000005E-2</c:v>
                </c:pt>
                <c:pt idx="652">
                  <c:v>6.8599999999999994E-2</c:v>
                </c:pt>
                <c:pt idx="653">
                  <c:v>6.8599999999999994E-2</c:v>
                </c:pt>
                <c:pt idx="654">
                  <c:v>6.8699999999999997E-2</c:v>
                </c:pt>
                <c:pt idx="655">
                  <c:v>6.88E-2</c:v>
                </c:pt>
                <c:pt idx="656">
                  <c:v>6.88E-2</c:v>
                </c:pt>
                <c:pt idx="657">
                  <c:v>6.8900000000000003E-2</c:v>
                </c:pt>
                <c:pt idx="658">
                  <c:v>6.9000000000000006E-2</c:v>
                </c:pt>
                <c:pt idx="659">
                  <c:v>6.9000000000000006E-2</c:v>
                </c:pt>
                <c:pt idx="660">
                  <c:v>6.9099999999999995E-2</c:v>
                </c:pt>
                <c:pt idx="661">
                  <c:v>6.9099999999999995E-2</c:v>
                </c:pt>
                <c:pt idx="662">
                  <c:v>6.9199999999999998E-2</c:v>
                </c:pt>
                <c:pt idx="663">
                  <c:v>6.93E-2</c:v>
                </c:pt>
                <c:pt idx="664">
                  <c:v>6.93E-2</c:v>
                </c:pt>
                <c:pt idx="665">
                  <c:v>6.9400000000000003E-2</c:v>
                </c:pt>
                <c:pt idx="666">
                  <c:v>6.9400000000000003E-2</c:v>
                </c:pt>
                <c:pt idx="667">
                  <c:v>6.9500000000000006E-2</c:v>
                </c:pt>
                <c:pt idx="668">
                  <c:v>6.9599999999999995E-2</c:v>
                </c:pt>
                <c:pt idx="669">
                  <c:v>6.9599999999999995E-2</c:v>
                </c:pt>
                <c:pt idx="670">
                  <c:v>6.9699999999999998E-2</c:v>
                </c:pt>
                <c:pt idx="671">
                  <c:v>6.9800000000000001E-2</c:v>
                </c:pt>
                <c:pt idx="672">
                  <c:v>6.9800000000000001E-2</c:v>
                </c:pt>
                <c:pt idx="673">
                  <c:v>6.9900000000000004E-2</c:v>
                </c:pt>
                <c:pt idx="674">
                  <c:v>6.9900000000000004E-2</c:v>
                </c:pt>
                <c:pt idx="675">
                  <c:v>7.0000000000000007E-2</c:v>
                </c:pt>
                <c:pt idx="676">
                  <c:v>7.0099999999999996E-2</c:v>
                </c:pt>
                <c:pt idx="677">
                  <c:v>7.0099999999999996E-2</c:v>
                </c:pt>
                <c:pt idx="678">
                  <c:v>7.0199999999999999E-2</c:v>
                </c:pt>
                <c:pt idx="679">
                  <c:v>7.0199999999999999E-2</c:v>
                </c:pt>
                <c:pt idx="680">
                  <c:v>7.0300000000000001E-2</c:v>
                </c:pt>
                <c:pt idx="681">
                  <c:v>7.0400000000000004E-2</c:v>
                </c:pt>
                <c:pt idx="682">
                  <c:v>7.0400000000000004E-2</c:v>
                </c:pt>
                <c:pt idx="683">
                  <c:v>7.0499999999999993E-2</c:v>
                </c:pt>
                <c:pt idx="684">
                  <c:v>7.0499999999999993E-2</c:v>
                </c:pt>
                <c:pt idx="685">
                  <c:v>7.0599999999999996E-2</c:v>
                </c:pt>
                <c:pt idx="686">
                  <c:v>7.0699999999999999E-2</c:v>
                </c:pt>
                <c:pt idx="687">
                  <c:v>7.0699999999999999E-2</c:v>
                </c:pt>
                <c:pt idx="688">
                  <c:v>7.0800000000000002E-2</c:v>
                </c:pt>
                <c:pt idx="689">
                  <c:v>7.0800000000000002E-2</c:v>
                </c:pt>
                <c:pt idx="690">
                  <c:v>7.0900000000000005E-2</c:v>
                </c:pt>
                <c:pt idx="691">
                  <c:v>7.0999999999999994E-2</c:v>
                </c:pt>
                <c:pt idx="692">
                  <c:v>7.0999999999999994E-2</c:v>
                </c:pt>
                <c:pt idx="693">
                  <c:v>7.1099999999999997E-2</c:v>
                </c:pt>
                <c:pt idx="694">
                  <c:v>7.1099999999999997E-2</c:v>
                </c:pt>
                <c:pt idx="695">
                  <c:v>7.1199999999999999E-2</c:v>
                </c:pt>
                <c:pt idx="696">
                  <c:v>7.1199999999999999E-2</c:v>
                </c:pt>
                <c:pt idx="697">
                  <c:v>7.1300000000000002E-2</c:v>
                </c:pt>
                <c:pt idx="698">
                  <c:v>7.1400000000000005E-2</c:v>
                </c:pt>
                <c:pt idx="699">
                  <c:v>7.1400000000000005E-2</c:v>
                </c:pt>
                <c:pt idx="700">
                  <c:v>7.1499999999999994E-2</c:v>
                </c:pt>
                <c:pt idx="701">
                  <c:v>7.1499999999999994E-2</c:v>
                </c:pt>
                <c:pt idx="702">
                  <c:v>7.1599999999999997E-2</c:v>
                </c:pt>
                <c:pt idx="703">
                  <c:v>7.17E-2</c:v>
                </c:pt>
                <c:pt idx="704">
                  <c:v>7.17E-2</c:v>
                </c:pt>
                <c:pt idx="705">
                  <c:v>7.1800000000000003E-2</c:v>
                </c:pt>
                <c:pt idx="706">
                  <c:v>7.1800000000000003E-2</c:v>
                </c:pt>
                <c:pt idx="707">
                  <c:v>7.1900000000000006E-2</c:v>
                </c:pt>
                <c:pt idx="708">
                  <c:v>7.1900000000000006E-2</c:v>
                </c:pt>
                <c:pt idx="709">
                  <c:v>7.1999999999999995E-2</c:v>
                </c:pt>
                <c:pt idx="710">
                  <c:v>7.2099999999999997E-2</c:v>
                </c:pt>
                <c:pt idx="711">
                  <c:v>7.2099999999999997E-2</c:v>
                </c:pt>
                <c:pt idx="712">
                  <c:v>7.22E-2</c:v>
                </c:pt>
                <c:pt idx="713">
                  <c:v>7.22E-2</c:v>
                </c:pt>
                <c:pt idx="714">
                  <c:v>7.2300000000000003E-2</c:v>
                </c:pt>
                <c:pt idx="715">
                  <c:v>7.2300000000000003E-2</c:v>
                </c:pt>
                <c:pt idx="716">
                  <c:v>7.2400000000000006E-2</c:v>
                </c:pt>
                <c:pt idx="717">
                  <c:v>7.2499999999999995E-2</c:v>
                </c:pt>
                <c:pt idx="718">
                  <c:v>7.2499999999999995E-2</c:v>
                </c:pt>
                <c:pt idx="719">
                  <c:v>7.2599999999999998E-2</c:v>
                </c:pt>
                <c:pt idx="720">
                  <c:v>7.2599999999999998E-2</c:v>
                </c:pt>
                <c:pt idx="721">
                  <c:v>7.2700000000000001E-2</c:v>
                </c:pt>
                <c:pt idx="722">
                  <c:v>7.2700000000000001E-2</c:v>
                </c:pt>
                <c:pt idx="723">
                  <c:v>7.2800000000000004E-2</c:v>
                </c:pt>
                <c:pt idx="724">
                  <c:v>7.2900000000000006E-2</c:v>
                </c:pt>
                <c:pt idx="725">
                  <c:v>7.2900000000000006E-2</c:v>
                </c:pt>
                <c:pt idx="726">
                  <c:v>7.2999999999999995E-2</c:v>
                </c:pt>
                <c:pt idx="727">
                  <c:v>7.2999999999999995E-2</c:v>
                </c:pt>
                <c:pt idx="728">
                  <c:v>7.3099999999999998E-2</c:v>
                </c:pt>
                <c:pt idx="729">
                  <c:v>7.3099999999999998E-2</c:v>
                </c:pt>
                <c:pt idx="730">
                  <c:v>7.3200000000000001E-2</c:v>
                </c:pt>
                <c:pt idx="731">
                  <c:v>7.3200000000000001E-2</c:v>
                </c:pt>
                <c:pt idx="732">
                  <c:v>7.3300000000000004E-2</c:v>
                </c:pt>
                <c:pt idx="733">
                  <c:v>7.3400000000000007E-2</c:v>
                </c:pt>
                <c:pt idx="734">
                  <c:v>7.3400000000000007E-2</c:v>
                </c:pt>
                <c:pt idx="735">
                  <c:v>7.3499999999999996E-2</c:v>
                </c:pt>
                <c:pt idx="736">
                  <c:v>7.3499999999999996E-2</c:v>
                </c:pt>
                <c:pt idx="737">
                  <c:v>7.3599999999999999E-2</c:v>
                </c:pt>
                <c:pt idx="738">
                  <c:v>7.3599999999999999E-2</c:v>
                </c:pt>
                <c:pt idx="739">
                  <c:v>7.3700000000000002E-2</c:v>
                </c:pt>
                <c:pt idx="740">
                  <c:v>7.3700000000000002E-2</c:v>
                </c:pt>
                <c:pt idx="741">
                  <c:v>7.3800000000000004E-2</c:v>
                </c:pt>
                <c:pt idx="742">
                  <c:v>7.3899999999999993E-2</c:v>
                </c:pt>
                <c:pt idx="743">
                  <c:v>7.3899999999999993E-2</c:v>
                </c:pt>
                <c:pt idx="744">
                  <c:v>7.3999999999999996E-2</c:v>
                </c:pt>
                <c:pt idx="745">
                  <c:v>7.3999999999999996E-2</c:v>
                </c:pt>
                <c:pt idx="746">
                  <c:v>7.4099999999999999E-2</c:v>
                </c:pt>
                <c:pt idx="747">
                  <c:v>7.4099999999999999E-2</c:v>
                </c:pt>
                <c:pt idx="748">
                  <c:v>7.4200000000000002E-2</c:v>
                </c:pt>
                <c:pt idx="749">
                  <c:v>7.4200000000000002E-2</c:v>
                </c:pt>
                <c:pt idx="750">
                  <c:v>7.4300000000000005E-2</c:v>
                </c:pt>
                <c:pt idx="751">
                  <c:v>7.4300000000000005E-2</c:v>
                </c:pt>
                <c:pt idx="752">
                  <c:v>7.4399999999999994E-2</c:v>
                </c:pt>
                <c:pt idx="753">
                  <c:v>7.4499999999999997E-2</c:v>
                </c:pt>
                <c:pt idx="754">
                  <c:v>7.4499999999999997E-2</c:v>
                </c:pt>
                <c:pt idx="755">
                  <c:v>7.46E-2</c:v>
                </c:pt>
                <c:pt idx="756">
                  <c:v>7.46E-2</c:v>
                </c:pt>
                <c:pt idx="757">
                  <c:v>7.4700000000000003E-2</c:v>
                </c:pt>
                <c:pt idx="758">
                  <c:v>7.4700000000000003E-2</c:v>
                </c:pt>
                <c:pt idx="759">
                  <c:v>7.4800000000000005E-2</c:v>
                </c:pt>
                <c:pt idx="760">
                  <c:v>7.4800000000000005E-2</c:v>
                </c:pt>
                <c:pt idx="761">
                  <c:v>7.4899999999999994E-2</c:v>
                </c:pt>
                <c:pt idx="762">
                  <c:v>7.4899999999999994E-2</c:v>
                </c:pt>
                <c:pt idx="763">
                  <c:v>7.4999999999999997E-2</c:v>
                </c:pt>
                <c:pt idx="764">
                  <c:v>7.4999999999999997E-2</c:v>
                </c:pt>
                <c:pt idx="765">
                  <c:v>7.51E-2</c:v>
                </c:pt>
                <c:pt idx="766">
                  <c:v>7.51E-2</c:v>
                </c:pt>
                <c:pt idx="767">
                  <c:v>7.5200000000000003E-2</c:v>
                </c:pt>
                <c:pt idx="768">
                  <c:v>7.5300000000000006E-2</c:v>
                </c:pt>
                <c:pt idx="769">
                  <c:v>7.5300000000000006E-2</c:v>
                </c:pt>
                <c:pt idx="770">
                  <c:v>7.5399999999999995E-2</c:v>
                </c:pt>
                <c:pt idx="771">
                  <c:v>7.5399999999999995E-2</c:v>
                </c:pt>
                <c:pt idx="772">
                  <c:v>7.5499999999999998E-2</c:v>
                </c:pt>
                <c:pt idx="773">
                  <c:v>7.5499999999999998E-2</c:v>
                </c:pt>
                <c:pt idx="774">
                  <c:v>7.5600000000000001E-2</c:v>
                </c:pt>
                <c:pt idx="775">
                  <c:v>7.5600000000000001E-2</c:v>
                </c:pt>
                <c:pt idx="776">
                  <c:v>7.5700000000000003E-2</c:v>
                </c:pt>
                <c:pt idx="777">
                  <c:v>7.5700000000000003E-2</c:v>
                </c:pt>
                <c:pt idx="778">
                  <c:v>7.5800000000000006E-2</c:v>
                </c:pt>
                <c:pt idx="779">
                  <c:v>7.5800000000000006E-2</c:v>
                </c:pt>
                <c:pt idx="780">
                  <c:v>7.5899999999999995E-2</c:v>
                </c:pt>
                <c:pt idx="781">
                  <c:v>7.5899999999999995E-2</c:v>
                </c:pt>
                <c:pt idx="782">
                  <c:v>7.5999999999999998E-2</c:v>
                </c:pt>
                <c:pt idx="783">
                  <c:v>7.5999999999999998E-2</c:v>
                </c:pt>
                <c:pt idx="784">
                  <c:v>7.6100000000000001E-2</c:v>
                </c:pt>
                <c:pt idx="785">
                  <c:v>7.6100000000000001E-2</c:v>
                </c:pt>
                <c:pt idx="786">
                  <c:v>7.6200000000000004E-2</c:v>
                </c:pt>
                <c:pt idx="787">
                  <c:v>7.6200000000000004E-2</c:v>
                </c:pt>
                <c:pt idx="788">
                  <c:v>7.6300000000000007E-2</c:v>
                </c:pt>
                <c:pt idx="789">
                  <c:v>7.6300000000000007E-2</c:v>
                </c:pt>
                <c:pt idx="790">
                  <c:v>7.6399999999999996E-2</c:v>
                </c:pt>
                <c:pt idx="791">
                  <c:v>7.6399999999999996E-2</c:v>
                </c:pt>
                <c:pt idx="792">
                  <c:v>7.6499999999999999E-2</c:v>
                </c:pt>
                <c:pt idx="793">
                  <c:v>7.6499999999999999E-2</c:v>
                </c:pt>
                <c:pt idx="794">
                  <c:v>7.6600000000000001E-2</c:v>
                </c:pt>
                <c:pt idx="795">
                  <c:v>7.6600000000000001E-2</c:v>
                </c:pt>
                <c:pt idx="796">
                  <c:v>7.6700000000000004E-2</c:v>
                </c:pt>
                <c:pt idx="797">
                  <c:v>7.6700000000000004E-2</c:v>
                </c:pt>
                <c:pt idx="798">
                  <c:v>7.6799999999999993E-2</c:v>
                </c:pt>
                <c:pt idx="799">
                  <c:v>7.6799999999999993E-2</c:v>
                </c:pt>
                <c:pt idx="800">
                  <c:v>7.6899999999999996E-2</c:v>
                </c:pt>
                <c:pt idx="801">
                  <c:v>7.6899999999999996E-2</c:v>
                </c:pt>
                <c:pt idx="802">
                  <c:v>7.6999999999999999E-2</c:v>
                </c:pt>
                <c:pt idx="803">
                  <c:v>7.6999999999999999E-2</c:v>
                </c:pt>
                <c:pt idx="804">
                  <c:v>7.7100000000000002E-2</c:v>
                </c:pt>
                <c:pt idx="805">
                  <c:v>7.7100000000000002E-2</c:v>
                </c:pt>
                <c:pt idx="806">
                  <c:v>7.7200000000000005E-2</c:v>
                </c:pt>
                <c:pt idx="807">
                  <c:v>7.7200000000000005E-2</c:v>
                </c:pt>
                <c:pt idx="808">
                  <c:v>7.7299999999999994E-2</c:v>
                </c:pt>
                <c:pt idx="809">
                  <c:v>7.7299999999999994E-2</c:v>
                </c:pt>
                <c:pt idx="810">
                  <c:v>7.7399999999999997E-2</c:v>
                </c:pt>
                <c:pt idx="811">
                  <c:v>7.7399999999999997E-2</c:v>
                </c:pt>
                <c:pt idx="812">
                  <c:v>7.7499999999999999E-2</c:v>
                </c:pt>
                <c:pt idx="813">
                  <c:v>7.7499999999999999E-2</c:v>
                </c:pt>
                <c:pt idx="814">
                  <c:v>7.7600000000000002E-2</c:v>
                </c:pt>
                <c:pt idx="815">
                  <c:v>7.7600000000000002E-2</c:v>
                </c:pt>
                <c:pt idx="816">
                  <c:v>7.7700000000000005E-2</c:v>
                </c:pt>
                <c:pt idx="817">
                  <c:v>7.7700000000000005E-2</c:v>
                </c:pt>
                <c:pt idx="818">
                  <c:v>7.7799999999999994E-2</c:v>
                </c:pt>
                <c:pt idx="819">
                  <c:v>7.7799999999999994E-2</c:v>
                </c:pt>
                <c:pt idx="820">
                  <c:v>7.7899999999999997E-2</c:v>
                </c:pt>
                <c:pt idx="821">
                  <c:v>7.7899999999999997E-2</c:v>
                </c:pt>
                <c:pt idx="822">
                  <c:v>7.8E-2</c:v>
                </c:pt>
                <c:pt idx="823">
                  <c:v>7.8E-2</c:v>
                </c:pt>
                <c:pt idx="824">
                  <c:v>7.8100000000000003E-2</c:v>
                </c:pt>
                <c:pt idx="825">
                  <c:v>7.8100000000000003E-2</c:v>
                </c:pt>
                <c:pt idx="826">
                  <c:v>7.8200000000000006E-2</c:v>
                </c:pt>
                <c:pt idx="827">
                  <c:v>7.8200000000000006E-2</c:v>
                </c:pt>
                <c:pt idx="828">
                  <c:v>7.8299999999999995E-2</c:v>
                </c:pt>
                <c:pt idx="829">
                  <c:v>7.8299999999999995E-2</c:v>
                </c:pt>
                <c:pt idx="830">
                  <c:v>7.8399999999999997E-2</c:v>
                </c:pt>
                <c:pt idx="831">
                  <c:v>7.8399999999999997E-2</c:v>
                </c:pt>
                <c:pt idx="832">
                  <c:v>7.85E-2</c:v>
                </c:pt>
                <c:pt idx="833">
                  <c:v>7.85E-2</c:v>
                </c:pt>
                <c:pt idx="834">
                  <c:v>7.8600000000000003E-2</c:v>
                </c:pt>
                <c:pt idx="835">
                  <c:v>7.8600000000000003E-2</c:v>
                </c:pt>
                <c:pt idx="836">
                  <c:v>7.8700000000000006E-2</c:v>
                </c:pt>
                <c:pt idx="837">
                  <c:v>7.8700000000000006E-2</c:v>
                </c:pt>
                <c:pt idx="838">
                  <c:v>7.8799999999999995E-2</c:v>
                </c:pt>
                <c:pt idx="839">
                  <c:v>7.8799999999999995E-2</c:v>
                </c:pt>
                <c:pt idx="840">
                  <c:v>7.8899999999999998E-2</c:v>
                </c:pt>
                <c:pt idx="841">
                  <c:v>7.8899999999999998E-2</c:v>
                </c:pt>
                <c:pt idx="842">
                  <c:v>7.8899999999999998E-2</c:v>
                </c:pt>
                <c:pt idx="843">
                  <c:v>7.9000000000000001E-2</c:v>
                </c:pt>
                <c:pt idx="844">
                  <c:v>7.9000000000000001E-2</c:v>
                </c:pt>
                <c:pt idx="845">
                  <c:v>7.9100000000000004E-2</c:v>
                </c:pt>
                <c:pt idx="846">
                  <c:v>7.9100000000000004E-2</c:v>
                </c:pt>
                <c:pt idx="847">
                  <c:v>7.9200000000000007E-2</c:v>
                </c:pt>
                <c:pt idx="848">
                  <c:v>7.9200000000000007E-2</c:v>
                </c:pt>
                <c:pt idx="849">
                  <c:v>7.9299999999999995E-2</c:v>
                </c:pt>
                <c:pt idx="850">
                  <c:v>7.9299999999999995E-2</c:v>
                </c:pt>
                <c:pt idx="851">
                  <c:v>7.9399999999999998E-2</c:v>
                </c:pt>
                <c:pt idx="852">
                  <c:v>7.9399999999999998E-2</c:v>
                </c:pt>
                <c:pt idx="853">
                  <c:v>7.9500000000000001E-2</c:v>
                </c:pt>
                <c:pt idx="854">
                  <c:v>7.9500000000000001E-2</c:v>
                </c:pt>
                <c:pt idx="855">
                  <c:v>7.9600000000000004E-2</c:v>
                </c:pt>
                <c:pt idx="856">
                  <c:v>7.9600000000000004E-2</c:v>
                </c:pt>
                <c:pt idx="857">
                  <c:v>7.9600000000000004E-2</c:v>
                </c:pt>
                <c:pt idx="858">
                  <c:v>7.9699999999999993E-2</c:v>
                </c:pt>
                <c:pt idx="859">
                  <c:v>7.9699999999999993E-2</c:v>
                </c:pt>
                <c:pt idx="860">
                  <c:v>7.9799999999999996E-2</c:v>
                </c:pt>
                <c:pt idx="861">
                  <c:v>7.9799999999999996E-2</c:v>
                </c:pt>
                <c:pt idx="862">
                  <c:v>7.9899999999999999E-2</c:v>
                </c:pt>
                <c:pt idx="863">
                  <c:v>7.9899999999999999E-2</c:v>
                </c:pt>
                <c:pt idx="864">
                  <c:v>0.08</c:v>
                </c:pt>
                <c:pt idx="865">
                  <c:v>0.08</c:v>
                </c:pt>
                <c:pt idx="866">
                  <c:v>8.0100000000000005E-2</c:v>
                </c:pt>
                <c:pt idx="867">
                  <c:v>8.0100000000000005E-2</c:v>
                </c:pt>
                <c:pt idx="868">
                  <c:v>8.0199999999999994E-2</c:v>
                </c:pt>
                <c:pt idx="869">
                  <c:v>8.0199999999999994E-2</c:v>
                </c:pt>
                <c:pt idx="870">
                  <c:v>8.0199999999999994E-2</c:v>
                </c:pt>
                <c:pt idx="871">
                  <c:v>8.0299999999999996E-2</c:v>
                </c:pt>
                <c:pt idx="872">
                  <c:v>8.0299999999999996E-2</c:v>
                </c:pt>
                <c:pt idx="873">
                  <c:v>8.0399999999999999E-2</c:v>
                </c:pt>
                <c:pt idx="874">
                  <c:v>8.0399999999999999E-2</c:v>
                </c:pt>
                <c:pt idx="875">
                  <c:v>8.0500000000000002E-2</c:v>
                </c:pt>
                <c:pt idx="876">
                  <c:v>8.0500000000000002E-2</c:v>
                </c:pt>
                <c:pt idx="877">
                  <c:v>8.0600000000000005E-2</c:v>
                </c:pt>
                <c:pt idx="878">
                  <c:v>8.0600000000000005E-2</c:v>
                </c:pt>
                <c:pt idx="879">
                  <c:v>8.0699999999999994E-2</c:v>
                </c:pt>
                <c:pt idx="880">
                  <c:v>8.0699999999999994E-2</c:v>
                </c:pt>
                <c:pt idx="881">
                  <c:v>8.0699999999999994E-2</c:v>
                </c:pt>
                <c:pt idx="882">
                  <c:v>8.0799999999999997E-2</c:v>
                </c:pt>
                <c:pt idx="883">
                  <c:v>8.0799999999999997E-2</c:v>
                </c:pt>
                <c:pt idx="884">
                  <c:v>8.09E-2</c:v>
                </c:pt>
                <c:pt idx="885">
                  <c:v>8.09E-2</c:v>
                </c:pt>
                <c:pt idx="886">
                  <c:v>8.1000000000000003E-2</c:v>
                </c:pt>
                <c:pt idx="887">
                  <c:v>8.1000000000000003E-2</c:v>
                </c:pt>
                <c:pt idx="888">
                  <c:v>8.1100000000000005E-2</c:v>
                </c:pt>
                <c:pt idx="889">
                  <c:v>8.1100000000000005E-2</c:v>
                </c:pt>
                <c:pt idx="890">
                  <c:v>8.1100000000000005E-2</c:v>
                </c:pt>
                <c:pt idx="891">
                  <c:v>8.1199999999999994E-2</c:v>
                </c:pt>
                <c:pt idx="892">
                  <c:v>8.1199999999999994E-2</c:v>
                </c:pt>
                <c:pt idx="893">
                  <c:v>8.1299999999999997E-2</c:v>
                </c:pt>
                <c:pt idx="894">
                  <c:v>8.1299999999999997E-2</c:v>
                </c:pt>
                <c:pt idx="895">
                  <c:v>8.14E-2</c:v>
                </c:pt>
                <c:pt idx="896">
                  <c:v>8.14E-2</c:v>
                </c:pt>
                <c:pt idx="897">
                  <c:v>8.14E-2</c:v>
                </c:pt>
                <c:pt idx="898">
                  <c:v>8.1500000000000003E-2</c:v>
                </c:pt>
                <c:pt idx="899">
                  <c:v>8.1500000000000003E-2</c:v>
                </c:pt>
                <c:pt idx="900">
                  <c:v>8.1600000000000006E-2</c:v>
                </c:pt>
                <c:pt idx="901">
                  <c:v>8.1600000000000006E-2</c:v>
                </c:pt>
                <c:pt idx="902">
                  <c:v>8.1699999999999995E-2</c:v>
                </c:pt>
                <c:pt idx="903">
                  <c:v>8.1699999999999995E-2</c:v>
                </c:pt>
                <c:pt idx="904">
                  <c:v>8.1799999999999998E-2</c:v>
                </c:pt>
                <c:pt idx="905">
                  <c:v>8.1799999999999998E-2</c:v>
                </c:pt>
                <c:pt idx="906">
                  <c:v>8.1799999999999998E-2</c:v>
                </c:pt>
                <c:pt idx="907">
                  <c:v>8.1900000000000001E-2</c:v>
                </c:pt>
                <c:pt idx="908">
                  <c:v>8.1900000000000001E-2</c:v>
                </c:pt>
                <c:pt idx="909">
                  <c:v>8.2000000000000003E-2</c:v>
                </c:pt>
                <c:pt idx="910">
                  <c:v>8.2000000000000003E-2</c:v>
                </c:pt>
                <c:pt idx="911">
                  <c:v>8.2100000000000006E-2</c:v>
                </c:pt>
                <c:pt idx="912">
                  <c:v>8.2100000000000006E-2</c:v>
                </c:pt>
                <c:pt idx="913">
                  <c:v>8.2100000000000006E-2</c:v>
                </c:pt>
                <c:pt idx="914">
                  <c:v>8.2199999999999995E-2</c:v>
                </c:pt>
                <c:pt idx="915">
                  <c:v>8.2199999999999995E-2</c:v>
                </c:pt>
                <c:pt idx="916">
                  <c:v>8.2299999999999998E-2</c:v>
                </c:pt>
                <c:pt idx="917">
                  <c:v>8.2299999999999998E-2</c:v>
                </c:pt>
                <c:pt idx="918">
                  <c:v>8.2299999999999998E-2</c:v>
                </c:pt>
                <c:pt idx="919">
                  <c:v>8.2400000000000001E-2</c:v>
                </c:pt>
                <c:pt idx="920">
                  <c:v>8.2400000000000001E-2</c:v>
                </c:pt>
                <c:pt idx="921">
                  <c:v>8.2500000000000004E-2</c:v>
                </c:pt>
                <c:pt idx="922">
                  <c:v>8.2500000000000004E-2</c:v>
                </c:pt>
                <c:pt idx="923">
                  <c:v>8.2600000000000007E-2</c:v>
                </c:pt>
                <c:pt idx="924">
                  <c:v>8.2600000000000007E-2</c:v>
                </c:pt>
                <c:pt idx="925">
                  <c:v>8.2600000000000007E-2</c:v>
                </c:pt>
                <c:pt idx="926">
                  <c:v>8.2699999999999996E-2</c:v>
                </c:pt>
                <c:pt idx="927">
                  <c:v>8.2699999999999996E-2</c:v>
                </c:pt>
                <c:pt idx="928">
                  <c:v>8.2799999999999999E-2</c:v>
                </c:pt>
                <c:pt idx="929">
                  <c:v>8.2799999999999999E-2</c:v>
                </c:pt>
                <c:pt idx="930">
                  <c:v>8.2900000000000001E-2</c:v>
                </c:pt>
                <c:pt idx="931">
                  <c:v>8.2900000000000001E-2</c:v>
                </c:pt>
                <c:pt idx="932">
                  <c:v>8.2900000000000001E-2</c:v>
                </c:pt>
                <c:pt idx="933">
                  <c:v>8.3000000000000004E-2</c:v>
                </c:pt>
                <c:pt idx="934">
                  <c:v>8.3000000000000004E-2</c:v>
                </c:pt>
                <c:pt idx="935">
                  <c:v>8.3099999999999993E-2</c:v>
                </c:pt>
                <c:pt idx="936">
                  <c:v>8.3099999999999993E-2</c:v>
                </c:pt>
                <c:pt idx="937">
                  <c:v>8.3099999999999993E-2</c:v>
                </c:pt>
                <c:pt idx="938">
                  <c:v>8.3199999999999996E-2</c:v>
                </c:pt>
                <c:pt idx="939">
                  <c:v>8.3199999999999996E-2</c:v>
                </c:pt>
                <c:pt idx="940">
                  <c:v>8.3299999999999999E-2</c:v>
                </c:pt>
                <c:pt idx="941">
                  <c:v>8.3299999999999999E-2</c:v>
                </c:pt>
                <c:pt idx="942">
                  <c:v>8.3299999999999999E-2</c:v>
                </c:pt>
                <c:pt idx="943">
                  <c:v>8.3400000000000002E-2</c:v>
                </c:pt>
                <c:pt idx="944">
                  <c:v>8.3400000000000002E-2</c:v>
                </c:pt>
                <c:pt idx="945">
                  <c:v>8.3500000000000005E-2</c:v>
                </c:pt>
                <c:pt idx="946">
                  <c:v>8.3500000000000005E-2</c:v>
                </c:pt>
                <c:pt idx="947">
                  <c:v>8.3599999999999994E-2</c:v>
                </c:pt>
                <c:pt idx="948">
                  <c:v>8.3599999999999994E-2</c:v>
                </c:pt>
                <c:pt idx="949">
                  <c:v>8.3599999999999994E-2</c:v>
                </c:pt>
                <c:pt idx="950">
                  <c:v>8.3699999999999997E-2</c:v>
                </c:pt>
                <c:pt idx="951">
                  <c:v>8.3699999999999997E-2</c:v>
                </c:pt>
                <c:pt idx="952">
                  <c:v>8.3799999999999999E-2</c:v>
                </c:pt>
                <c:pt idx="953">
                  <c:v>8.3799999999999999E-2</c:v>
                </c:pt>
                <c:pt idx="954">
                  <c:v>8.3799999999999999E-2</c:v>
                </c:pt>
                <c:pt idx="955">
                  <c:v>8.3900000000000002E-2</c:v>
                </c:pt>
                <c:pt idx="956">
                  <c:v>8.3900000000000002E-2</c:v>
                </c:pt>
                <c:pt idx="957">
                  <c:v>8.4000000000000005E-2</c:v>
                </c:pt>
                <c:pt idx="958">
                  <c:v>8.4000000000000005E-2</c:v>
                </c:pt>
                <c:pt idx="959">
                  <c:v>8.4000000000000005E-2</c:v>
                </c:pt>
                <c:pt idx="960">
                  <c:v>8.4099999999999994E-2</c:v>
                </c:pt>
                <c:pt idx="961">
                  <c:v>8.4099999999999994E-2</c:v>
                </c:pt>
                <c:pt idx="962">
                  <c:v>8.4199999999999997E-2</c:v>
                </c:pt>
                <c:pt idx="963">
                  <c:v>8.4199999999999997E-2</c:v>
                </c:pt>
                <c:pt idx="964">
                  <c:v>8.4199999999999997E-2</c:v>
                </c:pt>
                <c:pt idx="965">
                  <c:v>8.43E-2</c:v>
                </c:pt>
                <c:pt idx="966">
                  <c:v>8.43E-2</c:v>
                </c:pt>
                <c:pt idx="967">
                  <c:v>8.43E-2</c:v>
                </c:pt>
                <c:pt idx="968">
                  <c:v>8.4400000000000003E-2</c:v>
                </c:pt>
                <c:pt idx="969">
                  <c:v>8.4400000000000003E-2</c:v>
                </c:pt>
                <c:pt idx="970">
                  <c:v>8.4500000000000006E-2</c:v>
                </c:pt>
                <c:pt idx="971">
                  <c:v>8.4500000000000006E-2</c:v>
                </c:pt>
                <c:pt idx="972">
                  <c:v>8.4500000000000006E-2</c:v>
                </c:pt>
                <c:pt idx="973">
                  <c:v>8.4599999999999995E-2</c:v>
                </c:pt>
                <c:pt idx="974">
                  <c:v>8.4599999999999995E-2</c:v>
                </c:pt>
                <c:pt idx="975">
                  <c:v>8.4699999999999998E-2</c:v>
                </c:pt>
                <c:pt idx="976">
                  <c:v>8.4699999999999998E-2</c:v>
                </c:pt>
                <c:pt idx="977">
                  <c:v>8.4699999999999998E-2</c:v>
                </c:pt>
                <c:pt idx="978">
                  <c:v>8.48E-2</c:v>
                </c:pt>
                <c:pt idx="979">
                  <c:v>8.48E-2</c:v>
                </c:pt>
                <c:pt idx="980">
                  <c:v>8.4900000000000003E-2</c:v>
                </c:pt>
                <c:pt idx="981">
                  <c:v>8.4900000000000003E-2</c:v>
                </c:pt>
                <c:pt idx="982">
                  <c:v>8.4900000000000003E-2</c:v>
                </c:pt>
                <c:pt idx="983">
                  <c:v>8.5000000000000006E-2</c:v>
                </c:pt>
                <c:pt idx="984">
                  <c:v>8.5000000000000006E-2</c:v>
                </c:pt>
                <c:pt idx="985">
                  <c:v>8.5000000000000006E-2</c:v>
                </c:pt>
                <c:pt idx="986">
                  <c:v>8.5099999999999995E-2</c:v>
                </c:pt>
                <c:pt idx="987">
                  <c:v>8.5099999999999995E-2</c:v>
                </c:pt>
                <c:pt idx="988">
                  <c:v>8.5199999999999998E-2</c:v>
                </c:pt>
                <c:pt idx="989">
                  <c:v>8.5199999999999998E-2</c:v>
                </c:pt>
                <c:pt idx="990">
                  <c:v>8.5199999999999998E-2</c:v>
                </c:pt>
                <c:pt idx="991">
                  <c:v>8.5300000000000001E-2</c:v>
                </c:pt>
                <c:pt idx="992">
                  <c:v>8.5300000000000001E-2</c:v>
                </c:pt>
                <c:pt idx="993">
                  <c:v>8.5400000000000004E-2</c:v>
                </c:pt>
                <c:pt idx="994">
                  <c:v>8.5400000000000004E-2</c:v>
                </c:pt>
                <c:pt idx="995">
                  <c:v>8.5400000000000004E-2</c:v>
                </c:pt>
                <c:pt idx="996">
                  <c:v>8.5500000000000007E-2</c:v>
                </c:pt>
                <c:pt idx="997">
                  <c:v>8.5500000000000007E-2</c:v>
                </c:pt>
                <c:pt idx="998">
                  <c:v>8.5500000000000007E-2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Plan1!$E$1</c:f>
              <c:strCache>
                <c:ptCount val="1"/>
                <c:pt idx="0">
                  <c:v>Kc 1000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Plan1!$B$2:$B$1000</c:f>
              <c:numCache>
                <c:formatCode>0.0</c:formatCode>
                <c:ptCount val="99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  <c:pt idx="200">
                  <c:v>20.100000000000001</c:v>
                </c:pt>
                <c:pt idx="201">
                  <c:v>20.2</c:v>
                </c:pt>
                <c:pt idx="202">
                  <c:v>20.3</c:v>
                </c:pt>
                <c:pt idx="203">
                  <c:v>20.399999999999999</c:v>
                </c:pt>
                <c:pt idx="204">
                  <c:v>20.5</c:v>
                </c:pt>
                <c:pt idx="205">
                  <c:v>20.6</c:v>
                </c:pt>
                <c:pt idx="206">
                  <c:v>20.7</c:v>
                </c:pt>
                <c:pt idx="207">
                  <c:v>20.8</c:v>
                </c:pt>
                <c:pt idx="208">
                  <c:v>20.9</c:v>
                </c:pt>
                <c:pt idx="209">
                  <c:v>21</c:v>
                </c:pt>
                <c:pt idx="210">
                  <c:v>21.1</c:v>
                </c:pt>
                <c:pt idx="211">
                  <c:v>21.2</c:v>
                </c:pt>
                <c:pt idx="212">
                  <c:v>21.3</c:v>
                </c:pt>
                <c:pt idx="213">
                  <c:v>21.4</c:v>
                </c:pt>
                <c:pt idx="214">
                  <c:v>21.5</c:v>
                </c:pt>
                <c:pt idx="215">
                  <c:v>21.6</c:v>
                </c:pt>
                <c:pt idx="216">
                  <c:v>21.7</c:v>
                </c:pt>
                <c:pt idx="217">
                  <c:v>21.8</c:v>
                </c:pt>
                <c:pt idx="218">
                  <c:v>21.9</c:v>
                </c:pt>
                <c:pt idx="219">
                  <c:v>22</c:v>
                </c:pt>
                <c:pt idx="220">
                  <c:v>22.1</c:v>
                </c:pt>
                <c:pt idx="221">
                  <c:v>22.2</c:v>
                </c:pt>
                <c:pt idx="222">
                  <c:v>22.3</c:v>
                </c:pt>
                <c:pt idx="223">
                  <c:v>22.4</c:v>
                </c:pt>
                <c:pt idx="224">
                  <c:v>22.5</c:v>
                </c:pt>
                <c:pt idx="225">
                  <c:v>22.6</c:v>
                </c:pt>
                <c:pt idx="226">
                  <c:v>22.7</c:v>
                </c:pt>
                <c:pt idx="227">
                  <c:v>22.8</c:v>
                </c:pt>
                <c:pt idx="228">
                  <c:v>22.9</c:v>
                </c:pt>
                <c:pt idx="229">
                  <c:v>23</c:v>
                </c:pt>
                <c:pt idx="230">
                  <c:v>23.1</c:v>
                </c:pt>
                <c:pt idx="231">
                  <c:v>23.2</c:v>
                </c:pt>
                <c:pt idx="232">
                  <c:v>23.3</c:v>
                </c:pt>
                <c:pt idx="233">
                  <c:v>23.4</c:v>
                </c:pt>
                <c:pt idx="234">
                  <c:v>23.5</c:v>
                </c:pt>
                <c:pt idx="235">
                  <c:v>23.6</c:v>
                </c:pt>
                <c:pt idx="236">
                  <c:v>23.7</c:v>
                </c:pt>
                <c:pt idx="237">
                  <c:v>23.8</c:v>
                </c:pt>
                <c:pt idx="238">
                  <c:v>23.9</c:v>
                </c:pt>
                <c:pt idx="239">
                  <c:v>24</c:v>
                </c:pt>
                <c:pt idx="240">
                  <c:v>24.1</c:v>
                </c:pt>
                <c:pt idx="241">
                  <c:v>24.2</c:v>
                </c:pt>
                <c:pt idx="242">
                  <c:v>24.3</c:v>
                </c:pt>
                <c:pt idx="243">
                  <c:v>24.4</c:v>
                </c:pt>
                <c:pt idx="244">
                  <c:v>24.5</c:v>
                </c:pt>
                <c:pt idx="245">
                  <c:v>24.6</c:v>
                </c:pt>
                <c:pt idx="246">
                  <c:v>24.7</c:v>
                </c:pt>
                <c:pt idx="247">
                  <c:v>24.8</c:v>
                </c:pt>
                <c:pt idx="248">
                  <c:v>24.9</c:v>
                </c:pt>
                <c:pt idx="249">
                  <c:v>25</c:v>
                </c:pt>
                <c:pt idx="250">
                  <c:v>25.1</c:v>
                </c:pt>
                <c:pt idx="251">
                  <c:v>25.2</c:v>
                </c:pt>
                <c:pt idx="252">
                  <c:v>25.3</c:v>
                </c:pt>
                <c:pt idx="253">
                  <c:v>25.4</c:v>
                </c:pt>
                <c:pt idx="254">
                  <c:v>25.5</c:v>
                </c:pt>
                <c:pt idx="255">
                  <c:v>25.6</c:v>
                </c:pt>
                <c:pt idx="256">
                  <c:v>25.7</c:v>
                </c:pt>
                <c:pt idx="257">
                  <c:v>25.8</c:v>
                </c:pt>
                <c:pt idx="258">
                  <c:v>25.9</c:v>
                </c:pt>
                <c:pt idx="259">
                  <c:v>26</c:v>
                </c:pt>
                <c:pt idx="260">
                  <c:v>26.1</c:v>
                </c:pt>
                <c:pt idx="261">
                  <c:v>26.2</c:v>
                </c:pt>
                <c:pt idx="262">
                  <c:v>26.3</c:v>
                </c:pt>
                <c:pt idx="263">
                  <c:v>26.4</c:v>
                </c:pt>
                <c:pt idx="264">
                  <c:v>26.5</c:v>
                </c:pt>
                <c:pt idx="265">
                  <c:v>26.6</c:v>
                </c:pt>
                <c:pt idx="266">
                  <c:v>26.7</c:v>
                </c:pt>
                <c:pt idx="267">
                  <c:v>26.8</c:v>
                </c:pt>
                <c:pt idx="268">
                  <c:v>26.9</c:v>
                </c:pt>
                <c:pt idx="269">
                  <c:v>27</c:v>
                </c:pt>
                <c:pt idx="270">
                  <c:v>27.1</c:v>
                </c:pt>
                <c:pt idx="271">
                  <c:v>27.2</c:v>
                </c:pt>
                <c:pt idx="272">
                  <c:v>27.3</c:v>
                </c:pt>
                <c:pt idx="273">
                  <c:v>27.4</c:v>
                </c:pt>
                <c:pt idx="274">
                  <c:v>27.5</c:v>
                </c:pt>
                <c:pt idx="275">
                  <c:v>27.6</c:v>
                </c:pt>
                <c:pt idx="276">
                  <c:v>27.7</c:v>
                </c:pt>
                <c:pt idx="277">
                  <c:v>27.8</c:v>
                </c:pt>
                <c:pt idx="278">
                  <c:v>27.9</c:v>
                </c:pt>
                <c:pt idx="279">
                  <c:v>28</c:v>
                </c:pt>
                <c:pt idx="280">
                  <c:v>28.1</c:v>
                </c:pt>
                <c:pt idx="281">
                  <c:v>28.2</c:v>
                </c:pt>
                <c:pt idx="282">
                  <c:v>28.3</c:v>
                </c:pt>
                <c:pt idx="283">
                  <c:v>28.4</c:v>
                </c:pt>
                <c:pt idx="284">
                  <c:v>28.5</c:v>
                </c:pt>
                <c:pt idx="285">
                  <c:v>28.6</c:v>
                </c:pt>
                <c:pt idx="286">
                  <c:v>28.7</c:v>
                </c:pt>
                <c:pt idx="287">
                  <c:v>28.8</c:v>
                </c:pt>
                <c:pt idx="288">
                  <c:v>28.9</c:v>
                </c:pt>
                <c:pt idx="289">
                  <c:v>29</c:v>
                </c:pt>
                <c:pt idx="290">
                  <c:v>29.1</c:v>
                </c:pt>
                <c:pt idx="291">
                  <c:v>29.2</c:v>
                </c:pt>
                <c:pt idx="292">
                  <c:v>29.3</c:v>
                </c:pt>
                <c:pt idx="293">
                  <c:v>29.4</c:v>
                </c:pt>
                <c:pt idx="294">
                  <c:v>29.5</c:v>
                </c:pt>
                <c:pt idx="295">
                  <c:v>29.6</c:v>
                </c:pt>
                <c:pt idx="296">
                  <c:v>29.7</c:v>
                </c:pt>
                <c:pt idx="297">
                  <c:v>29.8</c:v>
                </c:pt>
                <c:pt idx="298">
                  <c:v>29.9</c:v>
                </c:pt>
                <c:pt idx="299">
                  <c:v>30</c:v>
                </c:pt>
                <c:pt idx="300">
                  <c:v>30.1</c:v>
                </c:pt>
                <c:pt idx="301">
                  <c:v>30.2</c:v>
                </c:pt>
                <c:pt idx="302">
                  <c:v>30.3</c:v>
                </c:pt>
                <c:pt idx="303">
                  <c:v>30.4</c:v>
                </c:pt>
                <c:pt idx="304">
                  <c:v>30.5</c:v>
                </c:pt>
                <c:pt idx="305">
                  <c:v>30.6</c:v>
                </c:pt>
                <c:pt idx="306">
                  <c:v>30.7</c:v>
                </c:pt>
                <c:pt idx="307">
                  <c:v>30.8</c:v>
                </c:pt>
                <c:pt idx="308">
                  <c:v>30.9</c:v>
                </c:pt>
                <c:pt idx="309">
                  <c:v>31</c:v>
                </c:pt>
                <c:pt idx="310">
                  <c:v>31.1</c:v>
                </c:pt>
                <c:pt idx="311">
                  <c:v>31.2</c:v>
                </c:pt>
                <c:pt idx="312">
                  <c:v>31.3</c:v>
                </c:pt>
                <c:pt idx="313">
                  <c:v>31.4</c:v>
                </c:pt>
                <c:pt idx="314">
                  <c:v>31.5</c:v>
                </c:pt>
                <c:pt idx="315">
                  <c:v>31.6</c:v>
                </c:pt>
                <c:pt idx="316">
                  <c:v>31.7</c:v>
                </c:pt>
                <c:pt idx="317">
                  <c:v>31.8</c:v>
                </c:pt>
                <c:pt idx="318">
                  <c:v>31.9</c:v>
                </c:pt>
                <c:pt idx="319">
                  <c:v>32</c:v>
                </c:pt>
                <c:pt idx="320">
                  <c:v>32.1</c:v>
                </c:pt>
                <c:pt idx="321">
                  <c:v>32.200000000000003</c:v>
                </c:pt>
                <c:pt idx="322">
                  <c:v>32.299999999999997</c:v>
                </c:pt>
                <c:pt idx="323">
                  <c:v>32.4</c:v>
                </c:pt>
                <c:pt idx="324">
                  <c:v>32.5</c:v>
                </c:pt>
                <c:pt idx="325">
                  <c:v>32.6</c:v>
                </c:pt>
                <c:pt idx="326">
                  <c:v>32.700000000000003</c:v>
                </c:pt>
                <c:pt idx="327">
                  <c:v>32.799999999999997</c:v>
                </c:pt>
                <c:pt idx="328">
                  <c:v>32.9</c:v>
                </c:pt>
                <c:pt idx="329">
                  <c:v>33</c:v>
                </c:pt>
                <c:pt idx="330">
                  <c:v>33.1</c:v>
                </c:pt>
                <c:pt idx="331">
                  <c:v>33.200000000000003</c:v>
                </c:pt>
                <c:pt idx="332">
                  <c:v>33.299999999999997</c:v>
                </c:pt>
                <c:pt idx="333">
                  <c:v>33.4</c:v>
                </c:pt>
                <c:pt idx="334">
                  <c:v>33.5</c:v>
                </c:pt>
                <c:pt idx="335">
                  <c:v>33.6</c:v>
                </c:pt>
                <c:pt idx="336">
                  <c:v>33.700000000000003</c:v>
                </c:pt>
                <c:pt idx="337">
                  <c:v>33.799999999999997</c:v>
                </c:pt>
                <c:pt idx="338">
                  <c:v>33.9</c:v>
                </c:pt>
                <c:pt idx="339">
                  <c:v>34</c:v>
                </c:pt>
                <c:pt idx="340">
                  <c:v>34.1</c:v>
                </c:pt>
                <c:pt idx="341">
                  <c:v>34.200000000000003</c:v>
                </c:pt>
                <c:pt idx="342">
                  <c:v>34.299999999999997</c:v>
                </c:pt>
                <c:pt idx="343">
                  <c:v>34.4</c:v>
                </c:pt>
                <c:pt idx="344">
                  <c:v>34.5</c:v>
                </c:pt>
                <c:pt idx="345">
                  <c:v>34.6</c:v>
                </c:pt>
                <c:pt idx="346">
                  <c:v>34.700000000000003</c:v>
                </c:pt>
                <c:pt idx="347">
                  <c:v>34.799999999999997</c:v>
                </c:pt>
                <c:pt idx="348">
                  <c:v>34.9</c:v>
                </c:pt>
                <c:pt idx="349">
                  <c:v>35</c:v>
                </c:pt>
                <c:pt idx="350">
                  <c:v>35.1</c:v>
                </c:pt>
                <c:pt idx="351">
                  <c:v>35.200000000000003</c:v>
                </c:pt>
                <c:pt idx="352">
                  <c:v>35.299999999999997</c:v>
                </c:pt>
                <c:pt idx="353">
                  <c:v>35.4</c:v>
                </c:pt>
                <c:pt idx="354">
                  <c:v>35.5</c:v>
                </c:pt>
                <c:pt idx="355">
                  <c:v>35.6</c:v>
                </c:pt>
                <c:pt idx="356">
                  <c:v>35.700000000000003</c:v>
                </c:pt>
                <c:pt idx="357">
                  <c:v>35.799999999999997</c:v>
                </c:pt>
                <c:pt idx="358">
                  <c:v>35.9</c:v>
                </c:pt>
                <c:pt idx="359">
                  <c:v>36</c:v>
                </c:pt>
                <c:pt idx="360">
                  <c:v>36.1</c:v>
                </c:pt>
                <c:pt idx="361">
                  <c:v>36.200000000000003</c:v>
                </c:pt>
                <c:pt idx="362">
                  <c:v>36.299999999999997</c:v>
                </c:pt>
                <c:pt idx="363">
                  <c:v>36.4</c:v>
                </c:pt>
                <c:pt idx="364">
                  <c:v>36.5</c:v>
                </c:pt>
                <c:pt idx="365">
                  <c:v>36.6</c:v>
                </c:pt>
                <c:pt idx="366">
                  <c:v>36.700000000000003</c:v>
                </c:pt>
                <c:pt idx="367">
                  <c:v>36.799999999999997</c:v>
                </c:pt>
                <c:pt idx="368">
                  <c:v>36.9</c:v>
                </c:pt>
                <c:pt idx="369">
                  <c:v>37</c:v>
                </c:pt>
                <c:pt idx="370">
                  <c:v>37.1</c:v>
                </c:pt>
                <c:pt idx="371">
                  <c:v>37.200000000000003</c:v>
                </c:pt>
                <c:pt idx="372">
                  <c:v>37.299999999999997</c:v>
                </c:pt>
                <c:pt idx="373">
                  <c:v>37.4</c:v>
                </c:pt>
                <c:pt idx="374">
                  <c:v>37.5</c:v>
                </c:pt>
                <c:pt idx="375">
                  <c:v>37.6</c:v>
                </c:pt>
                <c:pt idx="376">
                  <c:v>37.700000000000003</c:v>
                </c:pt>
                <c:pt idx="377">
                  <c:v>37.799999999999997</c:v>
                </c:pt>
                <c:pt idx="378">
                  <c:v>37.9</c:v>
                </c:pt>
                <c:pt idx="379">
                  <c:v>38</c:v>
                </c:pt>
                <c:pt idx="380">
                  <c:v>38.1</c:v>
                </c:pt>
                <c:pt idx="381">
                  <c:v>38.200000000000003</c:v>
                </c:pt>
                <c:pt idx="382">
                  <c:v>38.299999999999997</c:v>
                </c:pt>
                <c:pt idx="383">
                  <c:v>38.4</c:v>
                </c:pt>
                <c:pt idx="384">
                  <c:v>38.5</c:v>
                </c:pt>
                <c:pt idx="385">
                  <c:v>38.6</c:v>
                </c:pt>
                <c:pt idx="386">
                  <c:v>38.700000000000003</c:v>
                </c:pt>
                <c:pt idx="387">
                  <c:v>38.799999999999997</c:v>
                </c:pt>
                <c:pt idx="388">
                  <c:v>38.9</c:v>
                </c:pt>
                <c:pt idx="389">
                  <c:v>39</c:v>
                </c:pt>
                <c:pt idx="390">
                  <c:v>39.1</c:v>
                </c:pt>
                <c:pt idx="391">
                  <c:v>39.200000000000003</c:v>
                </c:pt>
                <c:pt idx="392">
                  <c:v>39.299999999999997</c:v>
                </c:pt>
                <c:pt idx="393">
                  <c:v>39.4</c:v>
                </c:pt>
                <c:pt idx="394">
                  <c:v>39.5</c:v>
                </c:pt>
                <c:pt idx="395">
                  <c:v>39.6</c:v>
                </c:pt>
                <c:pt idx="396">
                  <c:v>39.700000000000003</c:v>
                </c:pt>
                <c:pt idx="397">
                  <c:v>39.799999999999997</c:v>
                </c:pt>
                <c:pt idx="398">
                  <c:v>39.9</c:v>
                </c:pt>
                <c:pt idx="399">
                  <c:v>40</c:v>
                </c:pt>
                <c:pt idx="400">
                  <c:v>40.1</c:v>
                </c:pt>
                <c:pt idx="401">
                  <c:v>40.200000000000003</c:v>
                </c:pt>
                <c:pt idx="402">
                  <c:v>40.299999999999997</c:v>
                </c:pt>
                <c:pt idx="403">
                  <c:v>40.4</c:v>
                </c:pt>
                <c:pt idx="404">
                  <c:v>40.5</c:v>
                </c:pt>
                <c:pt idx="405">
                  <c:v>40.6</c:v>
                </c:pt>
                <c:pt idx="406">
                  <c:v>40.700000000000003</c:v>
                </c:pt>
                <c:pt idx="407">
                  <c:v>40.799999999999997</c:v>
                </c:pt>
                <c:pt idx="408">
                  <c:v>40.9</c:v>
                </c:pt>
                <c:pt idx="409">
                  <c:v>41</c:v>
                </c:pt>
                <c:pt idx="410">
                  <c:v>41.1</c:v>
                </c:pt>
                <c:pt idx="411">
                  <c:v>41.2</c:v>
                </c:pt>
                <c:pt idx="412">
                  <c:v>41.3</c:v>
                </c:pt>
                <c:pt idx="413">
                  <c:v>41.4</c:v>
                </c:pt>
                <c:pt idx="414">
                  <c:v>41.5</c:v>
                </c:pt>
                <c:pt idx="415">
                  <c:v>41.6</c:v>
                </c:pt>
                <c:pt idx="416">
                  <c:v>41.7</c:v>
                </c:pt>
                <c:pt idx="417">
                  <c:v>41.8</c:v>
                </c:pt>
                <c:pt idx="418">
                  <c:v>41.9</c:v>
                </c:pt>
                <c:pt idx="419">
                  <c:v>42</c:v>
                </c:pt>
                <c:pt idx="420">
                  <c:v>42.1</c:v>
                </c:pt>
                <c:pt idx="421">
                  <c:v>42.2</c:v>
                </c:pt>
                <c:pt idx="422">
                  <c:v>42.3</c:v>
                </c:pt>
                <c:pt idx="423">
                  <c:v>42.4</c:v>
                </c:pt>
                <c:pt idx="424">
                  <c:v>42.5</c:v>
                </c:pt>
                <c:pt idx="425">
                  <c:v>42.6</c:v>
                </c:pt>
                <c:pt idx="426">
                  <c:v>42.7</c:v>
                </c:pt>
                <c:pt idx="427">
                  <c:v>42.8</c:v>
                </c:pt>
                <c:pt idx="428">
                  <c:v>42.9</c:v>
                </c:pt>
                <c:pt idx="429">
                  <c:v>43</c:v>
                </c:pt>
                <c:pt idx="430">
                  <c:v>43.1</c:v>
                </c:pt>
                <c:pt idx="431">
                  <c:v>43.2</c:v>
                </c:pt>
                <c:pt idx="432">
                  <c:v>43.3</c:v>
                </c:pt>
                <c:pt idx="433">
                  <c:v>43.4</c:v>
                </c:pt>
                <c:pt idx="434">
                  <c:v>43.5</c:v>
                </c:pt>
                <c:pt idx="435">
                  <c:v>43.6</c:v>
                </c:pt>
                <c:pt idx="436">
                  <c:v>43.7</c:v>
                </c:pt>
                <c:pt idx="437">
                  <c:v>43.8</c:v>
                </c:pt>
                <c:pt idx="438">
                  <c:v>43.9</c:v>
                </c:pt>
                <c:pt idx="439">
                  <c:v>44</c:v>
                </c:pt>
                <c:pt idx="440">
                  <c:v>44.1</c:v>
                </c:pt>
                <c:pt idx="441">
                  <c:v>44.2</c:v>
                </c:pt>
                <c:pt idx="442">
                  <c:v>44.3</c:v>
                </c:pt>
                <c:pt idx="443">
                  <c:v>44.4</c:v>
                </c:pt>
                <c:pt idx="444">
                  <c:v>44.5</c:v>
                </c:pt>
                <c:pt idx="445">
                  <c:v>44.6</c:v>
                </c:pt>
                <c:pt idx="446">
                  <c:v>44.7</c:v>
                </c:pt>
                <c:pt idx="447">
                  <c:v>44.8</c:v>
                </c:pt>
                <c:pt idx="448">
                  <c:v>44.9</c:v>
                </c:pt>
                <c:pt idx="449">
                  <c:v>45</c:v>
                </c:pt>
                <c:pt idx="450">
                  <c:v>45.1</c:v>
                </c:pt>
                <c:pt idx="451">
                  <c:v>45.2</c:v>
                </c:pt>
                <c:pt idx="452">
                  <c:v>45.3</c:v>
                </c:pt>
                <c:pt idx="453">
                  <c:v>45.4</c:v>
                </c:pt>
                <c:pt idx="454">
                  <c:v>45.5</c:v>
                </c:pt>
                <c:pt idx="455">
                  <c:v>45.6</c:v>
                </c:pt>
                <c:pt idx="456">
                  <c:v>45.7</c:v>
                </c:pt>
                <c:pt idx="457">
                  <c:v>45.8</c:v>
                </c:pt>
                <c:pt idx="458">
                  <c:v>45.9</c:v>
                </c:pt>
                <c:pt idx="459">
                  <c:v>46</c:v>
                </c:pt>
                <c:pt idx="460">
                  <c:v>46.1</c:v>
                </c:pt>
                <c:pt idx="461">
                  <c:v>46.2</c:v>
                </c:pt>
                <c:pt idx="462">
                  <c:v>46.3</c:v>
                </c:pt>
                <c:pt idx="463">
                  <c:v>46.4</c:v>
                </c:pt>
                <c:pt idx="464">
                  <c:v>46.5</c:v>
                </c:pt>
                <c:pt idx="465">
                  <c:v>46.6</c:v>
                </c:pt>
                <c:pt idx="466">
                  <c:v>46.7</c:v>
                </c:pt>
                <c:pt idx="467">
                  <c:v>46.8</c:v>
                </c:pt>
                <c:pt idx="468">
                  <c:v>46.9</c:v>
                </c:pt>
                <c:pt idx="469">
                  <c:v>47</c:v>
                </c:pt>
                <c:pt idx="470">
                  <c:v>47.1</c:v>
                </c:pt>
                <c:pt idx="471">
                  <c:v>47.2</c:v>
                </c:pt>
                <c:pt idx="472">
                  <c:v>47.3</c:v>
                </c:pt>
                <c:pt idx="473">
                  <c:v>47.4</c:v>
                </c:pt>
                <c:pt idx="474">
                  <c:v>47.5</c:v>
                </c:pt>
                <c:pt idx="475">
                  <c:v>47.6</c:v>
                </c:pt>
                <c:pt idx="476">
                  <c:v>47.7</c:v>
                </c:pt>
                <c:pt idx="477">
                  <c:v>47.8</c:v>
                </c:pt>
                <c:pt idx="478">
                  <c:v>47.9</c:v>
                </c:pt>
                <c:pt idx="479">
                  <c:v>48</c:v>
                </c:pt>
                <c:pt idx="480">
                  <c:v>48.1</c:v>
                </c:pt>
                <c:pt idx="481">
                  <c:v>48.2</c:v>
                </c:pt>
                <c:pt idx="482">
                  <c:v>48.3</c:v>
                </c:pt>
                <c:pt idx="483">
                  <c:v>48.4</c:v>
                </c:pt>
                <c:pt idx="484">
                  <c:v>48.5</c:v>
                </c:pt>
                <c:pt idx="485">
                  <c:v>48.6</c:v>
                </c:pt>
                <c:pt idx="486">
                  <c:v>48.7</c:v>
                </c:pt>
                <c:pt idx="487">
                  <c:v>48.8</c:v>
                </c:pt>
                <c:pt idx="488">
                  <c:v>48.9</c:v>
                </c:pt>
                <c:pt idx="489">
                  <c:v>49</c:v>
                </c:pt>
                <c:pt idx="490">
                  <c:v>49.1</c:v>
                </c:pt>
                <c:pt idx="491">
                  <c:v>49.2</c:v>
                </c:pt>
                <c:pt idx="492">
                  <c:v>49.3</c:v>
                </c:pt>
                <c:pt idx="493">
                  <c:v>49.4</c:v>
                </c:pt>
                <c:pt idx="494">
                  <c:v>49.5</c:v>
                </c:pt>
                <c:pt idx="495">
                  <c:v>49.6</c:v>
                </c:pt>
                <c:pt idx="496">
                  <c:v>49.7</c:v>
                </c:pt>
                <c:pt idx="497">
                  <c:v>49.8</c:v>
                </c:pt>
                <c:pt idx="498">
                  <c:v>49.9</c:v>
                </c:pt>
                <c:pt idx="499">
                  <c:v>50</c:v>
                </c:pt>
                <c:pt idx="500">
                  <c:v>50.1</c:v>
                </c:pt>
                <c:pt idx="501">
                  <c:v>50.2</c:v>
                </c:pt>
                <c:pt idx="502">
                  <c:v>50.3</c:v>
                </c:pt>
                <c:pt idx="503">
                  <c:v>50.4</c:v>
                </c:pt>
                <c:pt idx="504">
                  <c:v>50.5</c:v>
                </c:pt>
                <c:pt idx="505">
                  <c:v>50.6</c:v>
                </c:pt>
                <c:pt idx="506">
                  <c:v>50.7</c:v>
                </c:pt>
                <c:pt idx="507">
                  <c:v>50.8</c:v>
                </c:pt>
                <c:pt idx="508">
                  <c:v>50.9</c:v>
                </c:pt>
                <c:pt idx="509">
                  <c:v>51</c:v>
                </c:pt>
                <c:pt idx="510">
                  <c:v>51.1</c:v>
                </c:pt>
                <c:pt idx="511">
                  <c:v>51.2</c:v>
                </c:pt>
                <c:pt idx="512">
                  <c:v>51.3</c:v>
                </c:pt>
                <c:pt idx="513">
                  <c:v>51.4</c:v>
                </c:pt>
                <c:pt idx="514">
                  <c:v>51.5</c:v>
                </c:pt>
                <c:pt idx="515">
                  <c:v>51.6</c:v>
                </c:pt>
                <c:pt idx="516">
                  <c:v>51.7</c:v>
                </c:pt>
                <c:pt idx="517">
                  <c:v>51.8</c:v>
                </c:pt>
                <c:pt idx="518">
                  <c:v>51.9</c:v>
                </c:pt>
                <c:pt idx="519">
                  <c:v>52</c:v>
                </c:pt>
                <c:pt idx="520">
                  <c:v>52.1</c:v>
                </c:pt>
                <c:pt idx="521">
                  <c:v>52.2</c:v>
                </c:pt>
                <c:pt idx="522">
                  <c:v>52.3</c:v>
                </c:pt>
                <c:pt idx="523">
                  <c:v>52.4</c:v>
                </c:pt>
                <c:pt idx="524">
                  <c:v>52.5</c:v>
                </c:pt>
                <c:pt idx="525">
                  <c:v>52.6</c:v>
                </c:pt>
                <c:pt idx="526">
                  <c:v>52.7</c:v>
                </c:pt>
                <c:pt idx="527">
                  <c:v>52.8</c:v>
                </c:pt>
                <c:pt idx="528">
                  <c:v>52.9</c:v>
                </c:pt>
                <c:pt idx="529">
                  <c:v>53</c:v>
                </c:pt>
                <c:pt idx="530">
                  <c:v>53.1</c:v>
                </c:pt>
                <c:pt idx="531">
                  <c:v>53.2</c:v>
                </c:pt>
                <c:pt idx="532">
                  <c:v>53.3</c:v>
                </c:pt>
                <c:pt idx="533">
                  <c:v>53.4</c:v>
                </c:pt>
                <c:pt idx="534">
                  <c:v>53.5</c:v>
                </c:pt>
                <c:pt idx="535">
                  <c:v>53.6</c:v>
                </c:pt>
                <c:pt idx="536">
                  <c:v>53.7</c:v>
                </c:pt>
                <c:pt idx="537">
                  <c:v>53.8</c:v>
                </c:pt>
                <c:pt idx="538">
                  <c:v>53.9</c:v>
                </c:pt>
                <c:pt idx="539">
                  <c:v>54</c:v>
                </c:pt>
                <c:pt idx="540">
                  <c:v>54.1</c:v>
                </c:pt>
                <c:pt idx="541">
                  <c:v>54.2</c:v>
                </c:pt>
                <c:pt idx="542">
                  <c:v>54.3</c:v>
                </c:pt>
                <c:pt idx="543">
                  <c:v>54.4</c:v>
                </c:pt>
                <c:pt idx="544">
                  <c:v>54.5</c:v>
                </c:pt>
                <c:pt idx="545">
                  <c:v>54.6</c:v>
                </c:pt>
                <c:pt idx="546">
                  <c:v>54.7</c:v>
                </c:pt>
                <c:pt idx="547">
                  <c:v>54.8</c:v>
                </c:pt>
                <c:pt idx="548">
                  <c:v>54.9</c:v>
                </c:pt>
                <c:pt idx="549">
                  <c:v>55</c:v>
                </c:pt>
                <c:pt idx="550">
                  <c:v>55.1</c:v>
                </c:pt>
                <c:pt idx="551">
                  <c:v>55.2</c:v>
                </c:pt>
                <c:pt idx="552">
                  <c:v>55.3</c:v>
                </c:pt>
                <c:pt idx="553">
                  <c:v>55.4</c:v>
                </c:pt>
                <c:pt idx="554">
                  <c:v>55.5</c:v>
                </c:pt>
                <c:pt idx="555">
                  <c:v>55.6</c:v>
                </c:pt>
                <c:pt idx="556">
                  <c:v>55.7</c:v>
                </c:pt>
                <c:pt idx="557">
                  <c:v>55.8</c:v>
                </c:pt>
                <c:pt idx="558">
                  <c:v>55.9</c:v>
                </c:pt>
                <c:pt idx="559">
                  <c:v>56</c:v>
                </c:pt>
                <c:pt idx="560">
                  <c:v>56.1</c:v>
                </c:pt>
                <c:pt idx="561">
                  <c:v>56.2</c:v>
                </c:pt>
                <c:pt idx="562">
                  <c:v>56.3</c:v>
                </c:pt>
                <c:pt idx="563">
                  <c:v>56.4</c:v>
                </c:pt>
                <c:pt idx="564">
                  <c:v>56.5</c:v>
                </c:pt>
                <c:pt idx="565">
                  <c:v>56.6</c:v>
                </c:pt>
                <c:pt idx="566">
                  <c:v>56.7</c:v>
                </c:pt>
                <c:pt idx="567">
                  <c:v>56.8</c:v>
                </c:pt>
                <c:pt idx="568">
                  <c:v>56.9</c:v>
                </c:pt>
                <c:pt idx="569">
                  <c:v>57</c:v>
                </c:pt>
                <c:pt idx="570">
                  <c:v>57.1</c:v>
                </c:pt>
                <c:pt idx="571">
                  <c:v>57.2</c:v>
                </c:pt>
                <c:pt idx="572">
                  <c:v>57.3</c:v>
                </c:pt>
                <c:pt idx="573">
                  <c:v>57.4</c:v>
                </c:pt>
                <c:pt idx="574">
                  <c:v>57.5</c:v>
                </c:pt>
                <c:pt idx="575">
                  <c:v>57.6</c:v>
                </c:pt>
                <c:pt idx="576">
                  <c:v>57.7</c:v>
                </c:pt>
                <c:pt idx="577">
                  <c:v>57.8</c:v>
                </c:pt>
                <c:pt idx="578">
                  <c:v>57.9</c:v>
                </c:pt>
                <c:pt idx="579">
                  <c:v>58</c:v>
                </c:pt>
                <c:pt idx="580">
                  <c:v>58.1</c:v>
                </c:pt>
                <c:pt idx="581">
                  <c:v>58.2</c:v>
                </c:pt>
                <c:pt idx="582">
                  <c:v>58.3</c:v>
                </c:pt>
                <c:pt idx="583">
                  <c:v>58.4</c:v>
                </c:pt>
                <c:pt idx="584">
                  <c:v>58.5</c:v>
                </c:pt>
                <c:pt idx="585">
                  <c:v>58.6</c:v>
                </c:pt>
                <c:pt idx="586">
                  <c:v>58.7</c:v>
                </c:pt>
                <c:pt idx="587">
                  <c:v>58.8</c:v>
                </c:pt>
                <c:pt idx="588">
                  <c:v>58.9</c:v>
                </c:pt>
                <c:pt idx="589">
                  <c:v>59</c:v>
                </c:pt>
                <c:pt idx="590">
                  <c:v>59.1</c:v>
                </c:pt>
                <c:pt idx="591">
                  <c:v>59.2</c:v>
                </c:pt>
                <c:pt idx="592">
                  <c:v>59.3</c:v>
                </c:pt>
                <c:pt idx="593">
                  <c:v>59.4</c:v>
                </c:pt>
                <c:pt idx="594">
                  <c:v>59.5</c:v>
                </c:pt>
                <c:pt idx="595">
                  <c:v>59.6</c:v>
                </c:pt>
                <c:pt idx="596">
                  <c:v>59.7</c:v>
                </c:pt>
                <c:pt idx="597">
                  <c:v>59.8</c:v>
                </c:pt>
                <c:pt idx="598">
                  <c:v>59.9</c:v>
                </c:pt>
                <c:pt idx="599">
                  <c:v>60</c:v>
                </c:pt>
                <c:pt idx="600">
                  <c:v>60.1</c:v>
                </c:pt>
                <c:pt idx="601">
                  <c:v>60.2</c:v>
                </c:pt>
                <c:pt idx="602">
                  <c:v>60.3</c:v>
                </c:pt>
                <c:pt idx="603">
                  <c:v>60.4</c:v>
                </c:pt>
                <c:pt idx="604">
                  <c:v>60.5</c:v>
                </c:pt>
                <c:pt idx="605">
                  <c:v>60.6</c:v>
                </c:pt>
                <c:pt idx="606">
                  <c:v>60.7</c:v>
                </c:pt>
                <c:pt idx="607">
                  <c:v>60.8</c:v>
                </c:pt>
                <c:pt idx="608">
                  <c:v>60.9</c:v>
                </c:pt>
                <c:pt idx="609">
                  <c:v>61</c:v>
                </c:pt>
                <c:pt idx="610">
                  <c:v>61.1</c:v>
                </c:pt>
                <c:pt idx="611">
                  <c:v>61.2</c:v>
                </c:pt>
                <c:pt idx="612">
                  <c:v>61.3</c:v>
                </c:pt>
                <c:pt idx="613">
                  <c:v>61.4</c:v>
                </c:pt>
                <c:pt idx="614">
                  <c:v>61.5</c:v>
                </c:pt>
                <c:pt idx="615">
                  <c:v>61.6</c:v>
                </c:pt>
                <c:pt idx="616">
                  <c:v>61.7</c:v>
                </c:pt>
                <c:pt idx="617">
                  <c:v>61.8</c:v>
                </c:pt>
                <c:pt idx="618">
                  <c:v>61.9</c:v>
                </c:pt>
                <c:pt idx="619">
                  <c:v>62</c:v>
                </c:pt>
                <c:pt idx="620">
                  <c:v>62.1</c:v>
                </c:pt>
                <c:pt idx="621">
                  <c:v>62.2</c:v>
                </c:pt>
                <c:pt idx="622">
                  <c:v>62.3</c:v>
                </c:pt>
                <c:pt idx="623">
                  <c:v>62.4</c:v>
                </c:pt>
                <c:pt idx="624">
                  <c:v>62.5</c:v>
                </c:pt>
                <c:pt idx="625">
                  <c:v>62.6</c:v>
                </c:pt>
                <c:pt idx="626">
                  <c:v>62.7</c:v>
                </c:pt>
                <c:pt idx="627">
                  <c:v>62.8</c:v>
                </c:pt>
                <c:pt idx="628">
                  <c:v>62.9</c:v>
                </c:pt>
                <c:pt idx="629">
                  <c:v>63</c:v>
                </c:pt>
                <c:pt idx="630">
                  <c:v>63.1</c:v>
                </c:pt>
                <c:pt idx="631">
                  <c:v>63.2</c:v>
                </c:pt>
                <c:pt idx="632">
                  <c:v>63.3</c:v>
                </c:pt>
                <c:pt idx="633">
                  <c:v>63.4</c:v>
                </c:pt>
                <c:pt idx="634">
                  <c:v>63.5</c:v>
                </c:pt>
                <c:pt idx="635">
                  <c:v>63.6</c:v>
                </c:pt>
                <c:pt idx="636">
                  <c:v>63.7</c:v>
                </c:pt>
                <c:pt idx="637">
                  <c:v>63.8</c:v>
                </c:pt>
                <c:pt idx="638">
                  <c:v>63.9</c:v>
                </c:pt>
                <c:pt idx="639">
                  <c:v>64</c:v>
                </c:pt>
                <c:pt idx="640">
                  <c:v>64.099999999999994</c:v>
                </c:pt>
                <c:pt idx="641">
                  <c:v>64.2</c:v>
                </c:pt>
                <c:pt idx="642">
                  <c:v>64.3</c:v>
                </c:pt>
                <c:pt idx="643">
                  <c:v>64.400000000000006</c:v>
                </c:pt>
                <c:pt idx="644">
                  <c:v>64.5</c:v>
                </c:pt>
                <c:pt idx="645">
                  <c:v>64.599999999999994</c:v>
                </c:pt>
                <c:pt idx="646">
                  <c:v>64.7</c:v>
                </c:pt>
                <c:pt idx="647">
                  <c:v>64.8</c:v>
                </c:pt>
                <c:pt idx="648">
                  <c:v>64.900000000000006</c:v>
                </c:pt>
                <c:pt idx="649">
                  <c:v>65</c:v>
                </c:pt>
                <c:pt idx="650">
                  <c:v>65.099999999999994</c:v>
                </c:pt>
                <c:pt idx="651">
                  <c:v>65.2</c:v>
                </c:pt>
                <c:pt idx="652">
                  <c:v>65.3</c:v>
                </c:pt>
                <c:pt idx="653">
                  <c:v>65.400000000000006</c:v>
                </c:pt>
                <c:pt idx="654">
                  <c:v>65.5</c:v>
                </c:pt>
                <c:pt idx="655">
                  <c:v>65.599999999999994</c:v>
                </c:pt>
                <c:pt idx="656">
                  <c:v>65.7</c:v>
                </c:pt>
                <c:pt idx="657">
                  <c:v>65.8</c:v>
                </c:pt>
                <c:pt idx="658">
                  <c:v>65.900000000000006</c:v>
                </c:pt>
                <c:pt idx="659">
                  <c:v>66</c:v>
                </c:pt>
                <c:pt idx="660">
                  <c:v>66.099999999999994</c:v>
                </c:pt>
                <c:pt idx="661">
                  <c:v>66.2</c:v>
                </c:pt>
                <c:pt idx="662">
                  <c:v>66.3</c:v>
                </c:pt>
                <c:pt idx="663">
                  <c:v>66.400000000000006</c:v>
                </c:pt>
                <c:pt idx="664">
                  <c:v>66.5</c:v>
                </c:pt>
                <c:pt idx="665">
                  <c:v>66.599999999999994</c:v>
                </c:pt>
                <c:pt idx="666">
                  <c:v>66.7</c:v>
                </c:pt>
                <c:pt idx="667">
                  <c:v>66.8</c:v>
                </c:pt>
                <c:pt idx="668">
                  <c:v>66.900000000000006</c:v>
                </c:pt>
                <c:pt idx="669">
                  <c:v>67</c:v>
                </c:pt>
                <c:pt idx="670">
                  <c:v>67.099999999999994</c:v>
                </c:pt>
                <c:pt idx="671">
                  <c:v>67.2</c:v>
                </c:pt>
                <c:pt idx="672">
                  <c:v>67.3</c:v>
                </c:pt>
                <c:pt idx="673">
                  <c:v>67.400000000000006</c:v>
                </c:pt>
                <c:pt idx="674">
                  <c:v>67.5</c:v>
                </c:pt>
                <c:pt idx="675">
                  <c:v>67.599999999999994</c:v>
                </c:pt>
                <c:pt idx="676">
                  <c:v>67.7</c:v>
                </c:pt>
                <c:pt idx="677">
                  <c:v>67.8</c:v>
                </c:pt>
                <c:pt idx="678">
                  <c:v>67.900000000000006</c:v>
                </c:pt>
                <c:pt idx="679">
                  <c:v>68</c:v>
                </c:pt>
                <c:pt idx="680">
                  <c:v>68.099999999999994</c:v>
                </c:pt>
                <c:pt idx="681">
                  <c:v>68.2</c:v>
                </c:pt>
                <c:pt idx="682">
                  <c:v>68.3</c:v>
                </c:pt>
                <c:pt idx="683">
                  <c:v>68.400000000000006</c:v>
                </c:pt>
                <c:pt idx="684">
                  <c:v>68.5</c:v>
                </c:pt>
                <c:pt idx="685">
                  <c:v>68.599999999999994</c:v>
                </c:pt>
                <c:pt idx="686">
                  <c:v>68.7</c:v>
                </c:pt>
                <c:pt idx="687">
                  <c:v>68.8</c:v>
                </c:pt>
                <c:pt idx="688">
                  <c:v>68.900000000000006</c:v>
                </c:pt>
                <c:pt idx="689">
                  <c:v>69</c:v>
                </c:pt>
                <c:pt idx="690">
                  <c:v>69.099999999999994</c:v>
                </c:pt>
                <c:pt idx="691">
                  <c:v>69.2</c:v>
                </c:pt>
                <c:pt idx="692">
                  <c:v>69.3</c:v>
                </c:pt>
                <c:pt idx="693">
                  <c:v>69.400000000000006</c:v>
                </c:pt>
                <c:pt idx="694">
                  <c:v>69.5</c:v>
                </c:pt>
                <c:pt idx="695">
                  <c:v>69.599999999999994</c:v>
                </c:pt>
                <c:pt idx="696">
                  <c:v>69.7</c:v>
                </c:pt>
                <c:pt idx="697">
                  <c:v>69.8</c:v>
                </c:pt>
                <c:pt idx="698">
                  <c:v>69.900000000000006</c:v>
                </c:pt>
                <c:pt idx="699">
                  <c:v>70</c:v>
                </c:pt>
                <c:pt idx="700">
                  <c:v>70.099999999999994</c:v>
                </c:pt>
                <c:pt idx="701">
                  <c:v>70.2</c:v>
                </c:pt>
                <c:pt idx="702">
                  <c:v>70.3</c:v>
                </c:pt>
                <c:pt idx="703">
                  <c:v>70.400000000000006</c:v>
                </c:pt>
                <c:pt idx="704">
                  <c:v>70.5</c:v>
                </c:pt>
                <c:pt idx="705">
                  <c:v>70.599999999999994</c:v>
                </c:pt>
                <c:pt idx="706">
                  <c:v>70.7</c:v>
                </c:pt>
                <c:pt idx="707">
                  <c:v>70.8</c:v>
                </c:pt>
                <c:pt idx="708">
                  <c:v>70.900000000000006</c:v>
                </c:pt>
                <c:pt idx="709">
                  <c:v>71</c:v>
                </c:pt>
                <c:pt idx="710">
                  <c:v>71.099999999999994</c:v>
                </c:pt>
                <c:pt idx="711">
                  <c:v>71.2</c:v>
                </c:pt>
                <c:pt idx="712">
                  <c:v>71.3</c:v>
                </c:pt>
                <c:pt idx="713">
                  <c:v>71.400000000000006</c:v>
                </c:pt>
                <c:pt idx="714">
                  <c:v>71.5</c:v>
                </c:pt>
                <c:pt idx="715">
                  <c:v>71.599999999999994</c:v>
                </c:pt>
                <c:pt idx="716">
                  <c:v>71.7</c:v>
                </c:pt>
                <c:pt idx="717">
                  <c:v>71.8</c:v>
                </c:pt>
                <c:pt idx="718">
                  <c:v>71.900000000000006</c:v>
                </c:pt>
                <c:pt idx="719">
                  <c:v>72</c:v>
                </c:pt>
                <c:pt idx="720">
                  <c:v>72.099999999999994</c:v>
                </c:pt>
                <c:pt idx="721">
                  <c:v>72.2</c:v>
                </c:pt>
                <c:pt idx="722">
                  <c:v>72.3</c:v>
                </c:pt>
                <c:pt idx="723">
                  <c:v>72.400000000000006</c:v>
                </c:pt>
                <c:pt idx="724">
                  <c:v>72.5</c:v>
                </c:pt>
                <c:pt idx="725">
                  <c:v>72.599999999999994</c:v>
                </c:pt>
                <c:pt idx="726">
                  <c:v>72.7</c:v>
                </c:pt>
                <c:pt idx="727">
                  <c:v>72.8</c:v>
                </c:pt>
                <c:pt idx="728">
                  <c:v>72.900000000000006</c:v>
                </c:pt>
                <c:pt idx="729">
                  <c:v>73</c:v>
                </c:pt>
                <c:pt idx="730">
                  <c:v>73.099999999999994</c:v>
                </c:pt>
                <c:pt idx="731">
                  <c:v>73.2</c:v>
                </c:pt>
                <c:pt idx="732">
                  <c:v>73.3</c:v>
                </c:pt>
                <c:pt idx="733">
                  <c:v>73.400000000000006</c:v>
                </c:pt>
                <c:pt idx="734">
                  <c:v>73.5</c:v>
                </c:pt>
                <c:pt idx="735">
                  <c:v>73.599999999999994</c:v>
                </c:pt>
                <c:pt idx="736">
                  <c:v>73.7</c:v>
                </c:pt>
                <c:pt idx="737">
                  <c:v>73.8</c:v>
                </c:pt>
                <c:pt idx="738">
                  <c:v>73.900000000000006</c:v>
                </c:pt>
                <c:pt idx="739">
                  <c:v>74</c:v>
                </c:pt>
                <c:pt idx="740">
                  <c:v>74.099999999999994</c:v>
                </c:pt>
                <c:pt idx="741">
                  <c:v>74.2</c:v>
                </c:pt>
                <c:pt idx="742">
                  <c:v>74.3</c:v>
                </c:pt>
                <c:pt idx="743">
                  <c:v>74.400000000000006</c:v>
                </c:pt>
                <c:pt idx="744">
                  <c:v>74.5</c:v>
                </c:pt>
                <c:pt idx="745">
                  <c:v>74.599999999999994</c:v>
                </c:pt>
                <c:pt idx="746">
                  <c:v>74.7</c:v>
                </c:pt>
                <c:pt idx="747">
                  <c:v>74.8</c:v>
                </c:pt>
                <c:pt idx="748">
                  <c:v>74.900000000000006</c:v>
                </c:pt>
                <c:pt idx="749">
                  <c:v>75</c:v>
                </c:pt>
                <c:pt idx="750">
                  <c:v>75.099999999999994</c:v>
                </c:pt>
                <c:pt idx="751">
                  <c:v>75.2</c:v>
                </c:pt>
                <c:pt idx="752">
                  <c:v>75.3</c:v>
                </c:pt>
                <c:pt idx="753">
                  <c:v>75.400000000000006</c:v>
                </c:pt>
                <c:pt idx="754">
                  <c:v>75.5</c:v>
                </c:pt>
                <c:pt idx="755">
                  <c:v>75.599999999999994</c:v>
                </c:pt>
                <c:pt idx="756">
                  <c:v>75.7</c:v>
                </c:pt>
                <c:pt idx="757">
                  <c:v>75.8</c:v>
                </c:pt>
                <c:pt idx="758">
                  <c:v>75.900000000000006</c:v>
                </c:pt>
                <c:pt idx="759">
                  <c:v>76</c:v>
                </c:pt>
                <c:pt idx="760">
                  <c:v>76.099999999999994</c:v>
                </c:pt>
                <c:pt idx="761">
                  <c:v>76.2</c:v>
                </c:pt>
                <c:pt idx="762">
                  <c:v>76.3</c:v>
                </c:pt>
                <c:pt idx="763">
                  <c:v>76.400000000000006</c:v>
                </c:pt>
                <c:pt idx="764">
                  <c:v>76.5</c:v>
                </c:pt>
                <c:pt idx="765">
                  <c:v>76.599999999999994</c:v>
                </c:pt>
                <c:pt idx="766">
                  <c:v>76.7</c:v>
                </c:pt>
                <c:pt idx="767">
                  <c:v>76.8</c:v>
                </c:pt>
                <c:pt idx="768">
                  <c:v>76.900000000000006</c:v>
                </c:pt>
                <c:pt idx="769">
                  <c:v>77</c:v>
                </c:pt>
                <c:pt idx="770">
                  <c:v>77.099999999999994</c:v>
                </c:pt>
                <c:pt idx="771">
                  <c:v>77.2</c:v>
                </c:pt>
                <c:pt idx="772">
                  <c:v>77.3</c:v>
                </c:pt>
                <c:pt idx="773">
                  <c:v>77.400000000000006</c:v>
                </c:pt>
                <c:pt idx="774">
                  <c:v>77.5</c:v>
                </c:pt>
                <c:pt idx="775">
                  <c:v>77.599999999999994</c:v>
                </c:pt>
                <c:pt idx="776">
                  <c:v>77.7</c:v>
                </c:pt>
                <c:pt idx="777">
                  <c:v>77.8</c:v>
                </c:pt>
                <c:pt idx="778">
                  <c:v>77.900000000000006</c:v>
                </c:pt>
                <c:pt idx="779">
                  <c:v>78</c:v>
                </c:pt>
                <c:pt idx="780">
                  <c:v>78.099999999999994</c:v>
                </c:pt>
                <c:pt idx="781">
                  <c:v>78.2</c:v>
                </c:pt>
                <c:pt idx="782">
                  <c:v>78.3</c:v>
                </c:pt>
                <c:pt idx="783">
                  <c:v>78.400000000000006</c:v>
                </c:pt>
                <c:pt idx="784">
                  <c:v>78.5</c:v>
                </c:pt>
                <c:pt idx="785">
                  <c:v>78.599999999999994</c:v>
                </c:pt>
                <c:pt idx="786">
                  <c:v>78.7</c:v>
                </c:pt>
                <c:pt idx="787">
                  <c:v>78.8</c:v>
                </c:pt>
                <c:pt idx="788">
                  <c:v>78.900000000000006</c:v>
                </c:pt>
                <c:pt idx="789">
                  <c:v>79</c:v>
                </c:pt>
                <c:pt idx="790">
                  <c:v>79.099999999999994</c:v>
                </c:pt>
                <c:pt idx="791">
                  <c:v>79.2</c:v>
                </c:pt>
                <c:pt idx="792">
                  <c:v>79.3</c:v>
                </c:pt>
                <c:pt idx="793">
                  <c:v>79.400000000000006</c:v>
                </c:pt>
                <c:pt idx="794">
                  <c:v>79.5</c:v>
                </c:pt>
                <c:pt idx="795">
                  <c:v>79.599999999999994</c:v>
                </c:pt>
                <c:pt idx="796">
                  <c:v>79.7</c:v>
                </c:pt>
                <c:pt idx="797">
                  <c:v>79.8</c:v>
                </c:pt>
                <c:pt idx="798">
                  <c:v>79.900000000000006</c:v>
                </c:pt>
                <c:pt idx="799">
                  <c:v>80</c:v>
                </c:pt>
                <c:pt idx="800">
                  <c:v>80.099999999999994</c:v>
                </c:pt>
                <c:pt idx="801">
                  <c:v>80.2</c:v>
                </c:pt>
                <c:pt idx="802">
                  <c:v>80.3</c:v>
                </c:pt>
                <c:pt idx="803">
                  <c:v>80.400000000000006</c:v>
                </c:pt>
                <c:pt idx="804">
                  <c:v>80.5</c:v>
                </c:pt>
                <c:pt idx="805">
                  <c:v>80.599999999999994</c:v>
                </c:pt>
                <c:pt idx="806">
                  <c:v>80.7</c:v>
                </c:pt>
                <c:pt idx="807">
                  <c:v>80.8</c:v>
                </c:pt>
                <c:pt idx="808">
                  <c:v>80.900000000000006</c:v>
                </c:pt>
                <c:pt idx="809">
                  <c:v>81</c:v>
                </c:pt>
                <c:pt idx="810">
                  <c:v>81.099999999999994</c:v>
                </c:pt>
                <c:pt idx="811">
                  <c:v>81.2</c:v>
                </c:pt>
                <c:pt idx="812">
                  <c:v>81.3</c:v>
                </c:pt>
                <c:pt idx="813">
                  <c:v>81.400000000000006</c:v>
                </c:pt>
                <c:pt idx="814">
                  <c:v>81.5</c:v>
                </c:pt>
                <c:pt idx="815">
                  <c:v>81.599999999999994</c:v>
                </c:pt>
                <c:pt idx="816">
                  <c:v>81.7</c:v>
                </c:pt>
                <c:pt idx="817">
                  <c:v>81.8</c:v>
                </c:pt>
                <c:pt idx="818">
                  <c:v>81.900000000000006</c:v>
                </c:pt>
                <c:pt idx="819">
                  <c:v>82</c:v>
                </c:pt>
                <c:pt idx="820">
                  <c:v>82.1</c:v>
                </c:pt>
                <c:pt idx="821">
                  <c:v>82.2</c:v>
                </c:pt>
                <c:pt idx="822">
                  <c:v>82.3</c:v>
                </c:pt>
                <c:pt idx="823">
                  <c:v>82.4</c:v>
                </c:pt>
                <c:pt idx="824">
                  <c:v>82.5</c:v>
                </c:pt>
                <c:pt idx="825">
                  <c:v>82.6</c:v>
                </c:pt>
                <c:pt idx="826">
                  <c:v>82.7</c:v>
                </c:pt>
                <c:pt idx="827">
                  <c:v>82.8</c:v>
                </c:pt>
                <c:pt idx="828">
                  <c:v>82.9</c:v>
                </c:pt>
                <c:pt idx="829">
                  <c:v>83</c:v>
                </c:pt>
                <c:pt idx="830">
                  <c:v>83.1</c:v>
                </c:pt>
                <c:pt idx="831">
                  <c:v>83.2</c:v>
                </c:pt>
                <c:pt idx="832">
                  <c:v>83.3</c:v>
                </c:pt>
                <c:pt idx="833">
                  <c:v>83.4</c:v>
                </c:pt>
                <c:pt idx="834">
                  <c:v>83.5</c:v>
                </c:pt>
                <c:pt idx="835">
                  <c:v>83.6</c:v>
                </c:pt>
                <c:pt idx="836">
                  <c:v>83.7</c:v>
                </c:pt>
                <c:pt idx="837">
                  <c:v>83.8</c:v>
                </c:pt>
                <c:pt idx="838">
                  <c:v>83.9</c:v>
                </c:pt>
                <c:pt idx="839">
                  <c:v>84</c:v>
                </c:pt>
                <c:pt idx="840">
                  <c:v>84.1</c:v>
                </c:pt>
                <c:pt idx="841">
                  <c:v>84.2</c:v>
                </c:pt>
                <c:pt idx="842">
                  <c:v>84.3</c:v>
                </c:pt>
                <c:pt idx="843">
                  <c:v>84.4</c:v>
                </c:pt>
                <c:pt idx="844">
                  <c:v>84.5</c:v>
                </c:pt>
                <c:pt idx="845">
                  <c:v>84.6</c:v>
                </c:pt>
                <c:pt idx="846">
                  <c:v>84.7</c:v>
                </c:pt>
                <c:pt idx="847">
                  <c:v>84.8</c:v>
                </c:pt>
                <c:pt idx="848">
                  <c:v>84.9</c:v>
                </c:pt>
                <c:pt idx="849">
                  <c:v>85</c:v>
                </c:pt>
                <c:pt idx="850">
                  <c:v>85.1</c:v>
                </c:pt>
                <c:pt idx="851">
                  <c:v>85.2</c:v>
                </c:pt>
                <c:pt idx="852">
                  <c:v>85.3</c:v>
                </c:pt>
                <c:pt idx="853">
                  <c:v>85.4</c:v>
                </c:pt>
                <c:pt idx="854">
                  <c:v>85.5</c:v>
                </c:pt>
                <c:pt idx="855">
                  <c:v>85.6</c:v>
                </c:pt>
                <c:pt idx="856">
                  <c:v>85.7</c:v>
                </c:pt>
                <c:pt idx="857">
                  <c:v>85.8</c:v>
                </c:pt>
                <c:pt idx="858">
                  <c:v>85.9</c:v>
                </c:pt>
                <c:pt idx="859">
                  <c:v>86</c:v>
                </c:pt>
                <c:pt idx="860">
                  <c:v>86.1</c:v>
                </c:pt>
                <c:pt idx="861">
                  <c:v>86.2</c:v>
                </c:pt>
                <c:pt idx="862">
                  <c:v>86.3</c:v>
                </c:pt>
                <c:pt idx="863">
                  <c:v>86.4</c:v>
                </c:pt>
                <c:pt idx="864">
                  <c:v>86.5</c:v>
                </c:pt>
                <c:pt idx="865">
                  <c:v>86.6</c:v>
                </c:pt>
                <c:pt idx="866">
                  <c:v>86.7</c:v>
                </c:pt>
                <c:pt idx="867">
                  <c:v>86.8</c:v>
                </c:pt>
                <c:pt idx="868">
                  <c:v>86.9</c:v>
                </c:pt>
                <c:pt idx="869">
                  <c:v>87</c:v>
                </c:pt>
                <c:pt idx="870">
                  <c:v>87.1</c:v>
                </c:pt>
                <c:pt idx="871">
                  <c:v>87.2</c:v>
                </c:pt>
                <c:pt idx="872">
                  <c:v>87.3</c:v>
                </c:pt>
                <c:pt idx="873">
                  <c:v>87.4</c:v>
                </c:pt>
                <c:pt idx="874">
                  <c:v>87.5</c:v>
                </c:pt>
                <c:pt idx="875">
                  <c:v>87.6</c:v>
                </c:pt>
                <c:pt idx="876">
                  <c:v>87.7</c:v>
                </c:pt>
                <c:pt idx="877">
                  <c:v>87.8</c:v>
                </c:pt>
                <c:pt idx="878">
                  <c:v>87.9</c:v>
                </c:pt>
                <c:pt idx="879">
                  <c:v>88</c:v>
                </c:pt>
                <c:pt idx="880">
                  <c:v>88.1</c:v>
                </c:pt>
                <c:pt idx="881">
                  <c:v>88.2</c:v>
                </c:pt>
                <c:pt idx="882">
                  <c:v>88.3</c:v>
                </c:pt>
                <c:pt idx="883">
                  <c:v>88.4</c:v>
                </c:pt>
                <c:pt idx="884">
                  <c:v>88.5</c:v>
                </c:pt>
                <c:pt idx="885">
                  <c:v>88.6</c:v>
                </c:pt>
                <c:pt idx="886">
                  <c:v>88.7</c:v>
                </c:pt>
                <c:pt idx="887">
                  <c:v>88.8</c:v>
                </c:pt>
                <c:pt idx="888">
                  <c:v>88.9</c:v>
                </c:pt>
                <c:pt idx="889">
                  <c:v>89</c:v>
                </c:pt>
                <c:pt idx="890">
                  <c:v>89.1</c:v>
                </c:pt>
                <c:pt idx="891">
                  <c:v>89.2</c:v>
                </c:pt>
                <c:pt idx="892">
                  <c:v>89.3</c:v>
                </c:pt>
                <c:pt idx="893">
                  <c:v>89.4</c:v>
                </c:pt>
                <c:pt idx="894">
                  <c:v>89.5</c:v>
                </c:pt>
                <c:pt idx="895">
                  <c:v>89.6</c:v>
                </c:pt>
                <c:pt idx="896">
                  <c:v>89.7</c:v>
                </c:pt>
                <c:pt idx="897">
                  <c:v>89.8</c:v>
                </c:pt>
                <c:pt idx="898">
                  <c:v>89.9</c:v>
                </c:pt>
                <c:pt idx="899">
                  <c:v>90</c:v>
                </c:pt>
                <c:pt idx="900">
                  <c:v>90.1</c:v>
                </c:pt>
                <c:pt idx="901">
                  <c:v>90.2</c:v>
                </c:pt>
                <c:pt idx="902">
                  <c:v>90.3</c:v>
                </c:pt>
                <c:pt idx="903">
                  <c:v>90.4</c:v>
                </c:pt>
                <c:pt idx="904">
                  <c:v>90.5</c:v>
                </c:pt>
                <c:pt idx="905">
                  <c:v>90.6</c:v>
                </c:pt>
                <c:pt idx="906">
                  <c:v>90.7</c:v>
                </c:pt>
                <c:pt idx="907">
                  <c:v>90.8</c:v>
                </c:pt>
                <c:pt idx="908">
                  <c:v>90.9</c:v>
                </c:pt>
                <c:pt idx="909">
                  <c:v>91</c:v>
                </c:pt>
                <c:pt idx="910">
                  <c:v>91.1</c:v>
                </c:pt>
                <c:pt idx="911">
                  <c:v>91.2</c:v>
                </c:pt>
                <c:pt idx="912">
                  <c:v>91.3</c:v>
                </c:pt>
                <c:pt idx="913">
                  <c:v>91.4</c:v>
                </c:pt>
                <c:pt idx="914">
                  <c:v>91.5</c:v>
                </c:pt>
                <c:pt idx="915">
                  <c:v>91.6</c:v>
                </c:pt>
                <c:pt idx="916">
                  <c:v>91.7</c:v>
                </c:pt>
                <c:pt idx="917">
                  <c:v>91.8</c:v>
                </c:pt>
                <c:pt idx="918">
                  <c:v>91.9</c:v>
                </c:pt>
                <c:pt idx="919">
                  <c:v>92</c:v>
                </c:pt>
                <c:pt idx="920">
                  <c:v>92.1</c:v>
                </c:pt>
                <c:pt idx="921">
                  <c:v>92.2</c:v>
                </c:pt>
                <c:pt idx="922">
                  <c:v>92.3</c:v>
                </c:pt>
                <c:pt idx="923">
                  <c:v>92.4</c:v>
                </c:pt>
                <c:pt idx="924">
                  <c:v>92.5</c:v>
                </c:pt>
                <c:pt idx="925">
                  <c:v>92.6</c:v>
                </c:pt>
                <c:pt idx="926">
                  <c:v>92.7</c:v>
                </c:pt>
                <c:pt idx="927">
                  <c:v>92.8</c:v>
                </c:pt>
                <c:pt idx="928">
                  <c:v>92.9</c:v>
                </c:pt>
                <c:pt idx="929">
                  <c:v>93</c:v>
                </c:pt>
                <c:pt idx="930">
                  <c:v>93.1</c:v>
                </c:pt>
                <c:pt idx="931">
                  <c:v>93.2</c:v>
                </c:pt>
                <c:pt idx="932">
                  <c:v>93.3</c:v>
                </c:pt>
                <c:pt idx="933">
                  <c:v>93.4</c:v>
                </c:pt>
                <c:pt idx="934">
                  <c:v>93.5</c:v>
                </c:pt>
                <c:pt idx="935">
                  <c:v>93.6</c:v>
                </c:pt>
                <c:pt idx="936">
                  <c:v>93.7</c:v>
                </c:pt>
                <c:pt idx="937">
                  <c:v>93.8</c:v>
                </c:pt>
                <c:pt idx="938">
                  <c:v>93.9</c:v>
                </c:pt>
                <c:pt idx="939">
                  <c:v>94</c:v>
                </c:pt>
                <c:pt idx="940">
                  <c:v>94.1</c:v>
                </c:pt>
                <c:pt idx="941">
                  <c:v>94.2</c:v>
                </c:pt>
                <c:pt idx="942">
                  <c:v>94.3</c:v>
                </c:pt>
                <c:pt idx="943">
                  <c:v>94.4</c:v>
                </c:pt>
                <c:pt idx="944">
                  <c:v>94.5</c:v>
                </c:pt>
                <c:pt idx="945">
                  <c:v>94.6</c:v>
                </c:pt>
                <c:pt idx="946">
                  <c:v>94.7</c:v>
                </c:pt>
                <c:pt idx="947">
                  <c:v>94.8</c:v>
                </c:pt>
                <c:pt idx="948">
                  <c:v>94.9</c:v>
                </c:pt>
                <c:pt idx="949">
                  <c:v>95</c:v>
                </c:pt>
                <c:pt idx="950">
                  <c:v>95.1</c:v>
                </c:pt>
                <c:pt idx="951">
                  <c:v>95.2</c:v>
                </c:pt>
                <c:pt idx="952">
                  <c:v>95.3</c:v>
                </c:pt>
                <c:pt idx="953">
                  <c:v>95.4</c:v>
                </c:pt>
                <c:pt idx="954">
                  <c:v>95.5</c:v>
                </c:pt>
                <c:pt idx="955">
                  <c:v>95.6</c:v>
                </c:pt>
                <c:pt idx="956">
                  <c:v>95.7</c:v>
                </c:pt>
                <c:pt idx="957">
                  <c:v>95.8</c:v>
                </c:pt>
                <c:pt idx="958">
                  <c:v>95.9</c:v>
                </c:pt>
                <c:pt idx="959">
                  <c:v>96</c:v>
                </c:pt>
                <c:pt idx="960">
                  <c:v>96.1</c:v>
                </c:pt>
                <c:pt idx="961">
                  <c:v>96.2</c:v>
                </c:pt>
                <c:pt idx="962">
                  <c:v>96.3</c:v>
                </c:pt>
                <c:pt idx="963">
                  <c:v>96.4</c:v>
                </c:pt>
                <c:pt idx="964">
                  <c:v>96.5</c:v>
                </c:pt>
                <c:pt idx="965">
                  <c:v>96.6</c:v>
                </c:pt>
                <c:pt idx="966">
                  <c:v>96.7</c:v>
                </c:pt>
                <c:pt idx="967">
                  <c:v>96.8</c:v>
                </c:pt>
                <c:pt idx="968">
                  <c:v>96.9</c:v>
                </c:pt>
                <c:pt idx="969">
                  <c:v>97</c:v>
                </c:pt>
                <c:pt idx="970">
                  <c:v>97.1</c:v>
                </c:pt>
                <c:pt idx="971">
                  <c:v>97.2</c:v>
                </c:pt>
                <c:pt idx="972">
                  <c:v>97.3</c:v>
                </c:pt>
                <c:pt idx="973">
                  <c:v>97.4</c:v>
                </c:pt>
                <c:pt idx="974">
                  <c:v>97.5</c:v>
                </c:pt>
                <c:pt idx="975">
                  <c:v>97.6</c:v>
                </c:pt>
                <c:pt idx="976">
                  <c:v>97.7</c:v>
                </c:pt>
                <c:pt idx="977">
                  <c:v>97.8</c:v>
                </c:pt>
                <c:pt idx="978">
                  <c:v>97.9</c:v>
                </c:pt>
                <c:pt idx="979">
                  <c:v>98</c:v>
                </c:pt>
                <c:pt idx="980">
                  <c:v>98.1</c:v>
                </c:pt>
                <c:pt idx="981">
                  <c:v>98.2</c:v>
                </c:pt>
                <c:pt idx="982">
                  <c:v>98.3</c:v>
                </c:pt>
                <c:pt idx="983">
                  <c:v>98.4</c:v>
                </c:pt>
                <c:pt idx="984">
                  <c:v>98.5</c:v>
                </c:pt>
                <c:pt idx="985">
                  <c:v>98.6</c:v>
                </c:pt>
                <c:pt idx="986">
                  <c:v>98.7</c:v>
                </c:pt>
                <c:pt idx="987">
                  <c:v>98.8</c:v>
                </c:pt>
                <c:pt idx="988">
                  <c:v>98.9</c:v>
                </c:pt>
                <c:pt idx="989">
                  <c:v>99</c:v>
                </c:pt>
                <c:pt idx="990">
                  <c:v>99.1</c:v>
                </c:pt>
                <c:pt idx="991">
                  <c:v>99.2</c:v>
                </c:pt>
                <c:pt idx="992">
                  <c:v>99.3</c:v>
                </c:pt>
                <c:pt idx="993">
                  <c:v>99.4</c:v>
                </c:pt>
                <c:pt idx="994">
                  <c:v>99.5</c:v>
                </c:pt>
                <c:pt idx="995">
                  <c:v>99.6</c:v>
                </c:pt>
                <c:pt idx="996">
                  <c:v>99.7</c:v>
                </c:pt>
                <c:pt idx="997">
                  <c:v>99.8</c:v>
                </c:pt>
                <c:pt idx="998">
                  <c:v>99.9</c:v>
                </c:pt>
              </c:numCache>
            </c:numRef>
          </c:xVal>
          <c:yVal>
            <c:numRef>
              <c:f>Plan1!$E$2:$E$1000</c:f>
              <c:numCache>
                <c:formatCode>0.00</c:formatCode>
                <c:ptCount val="999"/>
                <c:pt idx="0">
                  <c:v>1.6299999999999999E-3</c:v>
                </c:pt>
                <c:pt idx="1">
                  <c:v>3.2399999999999998E-3</c:v>
                </c:pt>
                <c:pt idx="2">
                  <c:v>4.8399999999999997E-3</c:v>
                </c:pt>
                <c:pt idx="3">
                  <c:v>6.4200000000000004E-3</c:v>
                </c:pt>
                <c:pt idx="4">
                  <c:v>7.9900000000000006E-3</c:v>
                </c:pt>
                <c:pt idx="5">
                  <c:v>9.5499999999999995E-3</c:v>
                </c:pt>
                <c:pt idx="6">
                  <c:v>1.11E-2</c:v>
                </c:pt>
                <c:pt idx="7">
                  <c:v>1.26E-2</c:v>
                </c:pt>
                <c:pt idx="8">
                  <c:v>1.41E-2</c:v>
                </c:pt>
                <c:pt idx="9">
                  <c:v>1.5599999999999999E-2</c:v>
                </c:pt>
                <c:pt idx="10">
                  <c:v>1.7100000000000001E-2</c:v>
                </c:pt>
                <c:pt idx="11">
                  <c:v>1.8599999999999998E-2</c:v>
                </c:pt>
                <c:pt idx="12">
                  <c:v>2.01E-2</c:v>
                </c:pt>
                <c:pt idx="13">
                  <c:v>2.1499999999999998E-2</c:v>
                </c:pt>
                <c:pt idx="14">
                  <c:v>2.3E-2</c:v>
                </c:pt>
                <c:pt idx="15">
                  <c:v>2.4400000000000002E-2</c:v>
                </c:pt>
                <c:pt idx="16">
                  <c:v>2.58E-2</c:v>
                </c:pt>
                <c:pt idx="17">
                  <c:v>2.7199999999999998E-2</c:v>
                </c:pt>
                <c:pt idx="18">
                  <c:v>2.86E-2</c:v>
                </c:pt>
                <c:pt idx="19">
                  <c:v>0.03</c:v>
                </c:pt>
                <c:pt idx="20">
                  <c:v>3.1300000000000001E-2</c:v>
                </c:pt>
                <c:pt idx="21">
                  <c:v>3.27E-2</c:v>
                </c:pt>
                <c:pt idx="22">
                  <c:v>3.4000000000000002E-2</c:v>
                </c:pt>
                <c:pt idx="23">
                  <c:v>3.5299999999999998E-2</c:v>
                </c:pt>
                <c:pt idx="24">
                  <c:v>3.6700000000000003E-2</c:v>
                </c:pt>
                <c:pt idx="25">
                  <c:v>3.7999999999999999E-2</c:v>
                </c:pt>
                <c:pt idx="26">
                  <c:v>3.9300000000000002E-2</c:v>
                </c:pt>
                <c:pt idx="27">
                  <c:v>4.0500000000000001E-2</c:v>
                </c:pt>
                <c:pt idx="28">
                  <c:v>4.1799999999999997E-2</c:v>
                </c:pt>
                <c:pt idx="29">
                  <c:v>4.3099999999999999E-2</c:v>
                </c:pt>
                <c:pt idx="30">
                  <c:v>4.4299999999999999E-2</c:v>
                </c:pt>
                <c:pt idx="31">
                  <c:v>4.5600000000000002E-2</c:v>
                </c:pt>
                <c:pt idx="32">
                  <c:v>4.6800000000000001E-2</c:v>
                </c:pt>
                <c:pt idx="33">
                  <c:v>4.8000000000000001E-2</c:v>
                </c:pt>
                <c:pt idx="34">
                  <c:v>4.9200000000000001E-2</c:v>
                </c:pt>
                <c:pt idx="35">
                  <c:v>5.04E-2</c:v>
                </c:pt>
                <c:pt idx="36">
                  <c:v>5.16E-2</c:v>
                </c:pt>
                <c:pt idx="37">
                  <c:v>5.28E-2</c:v>
                </c:pt>
                <c:pt idx="38">
                  <c:v>5.3900000000000003E-2</c:v>
                </c:pt>
                <c:pt idx="39">
                  <c:v>5.5100000000000003E-2</c:v>
                </c:pt>
                <c:pt idx="40">
                  <c:v>5.62E-2</c:v>
                </c:pt>
                <c:pt idx="41">
                  <c:v>5.7299999999999997E-2</c:v>
                </c:pt>
                <c:pt idx="42">
                  <c:v>5.8500000000000003E-2</c:v>
                </c:pt>
                <c:pt idx="43">
                  <c:v>5.96E-2</c:v>
                </c:pt>
                <c:pt idx="44">
                  <c:v>6.0699999999999997E-2</c:v>
                </c:pt>
                <c:pt idx="45">
                  <c:v>6.1800000000000001E-2</c:v>
                </c:pt>
                <c:pt idx="46">
                  <c:v>6.2899999999999998E-2</c:v>
                </c:pt>
                <c:pt idx="47">
                  <c:v>6.3899999999999998E-2</c:v>
                </c:pt>
                <c:pt idx="48">
                  <c:v>6.5000000000000002E-2</c:v>
                </c:pt>
                <c:pt idx="49">
                  <c:v>6.6100000000000006E-2</c:v>
                </c:pt>
                <c:pt idx="50">
                  <c:v>6.7100000000000007E-2</c:v>
                </c:pt>
                <c:pt idx="51">
                  <c:v>6.8099999999999994E-2</c:v>
                </c:pt>
                <c:pt idx="52">
                  <c:v>6.9199999999999998E-2</c:v>
                </c:pt>
                <c:pt idx="53">
                  <c:v>7.0199999999999999E-2</c:v>
                </c:pt>
                <c:pt idx="54">
                  <c:v>7.1199999999999999E-2</c:v>
                </c:pt>
                <c:pt idx="55">
                  <c:v>7.22E-2</c:v>
                </c:pt>
                <c:pt idx="56">
                  <c:v>7.3200000000000001E-2</c:v>
                </c:pt>
                <c:pt idx="57">
                  <c:v>7.4200000000000002E-2</c:v>
                </c:pt>
                <c:pt idx="58">
                  <c:v>7.5200000000000003E-2</c:v>
                </c:pt>
                <c:pt idx="59">
                  <c:v>7.6100000000000001E-2</c:v>
                </c:pt>
                <c:pt idx="60">
                  <c:v>7.7100000000000002E-2</c:v>
                </c:pt>
                <c:pt idx="61">
                  <c:v>7.8E-2</c:v>
                </c:pt>
                <c:pt idx="62">
                  <c:v>7.9000000000000001E-2</c:v>
                </c:pt>
                <c:pt idx="63">
                  <c:v>7.9899999999999999E-2</c:v>
                </c:pt>
                <c:pt idx="64">
                  <c:v>8.0799999999999997E-2</c:v>
                </c:pt>
                <c:pt idx="65">
                  <c:v>8.1699999999999995E-2</c:v>
                </c:pt>
                <c:pt idx="66">
                  <c:v>8.2699999999999996E-2</c:v>
                </c:pt>
                <c:pt idx="67">
                  <c:v>8.3599999999999994E-2</c:v>
                </c:pt>
                <c:pt idx="68">
                  <c:v>8.4400000000000003E-2</c:v>
                </c:pt>
                <c:pt idx="69">
                  <c:v>8.5300000000000001E-2</c:v>
                </c:pt>
                <c:pt idx="70">
                  <c:v>8.6199999999999999E-2</c:v>
                </c:pt>
                <c:pt idx="71">
                  <c:v>8.7099999999999997E-2</c:v>
                </c:pt>
                <c:pt idx="72">
                  <c:v>8.7900000000000006E-2</c:v>
                </c:pt>
                <c:pt idx="73">
                  <c:v>8.8800000000000004E-2</c:v>
                </c:pt>
                <c:pt idx="74">
                  <c:v>8.9599999999999999E-2</c:v>
                </c:pt>
                <c:pt idx="75">
                  <c:v>9.0499999999999997E-2</c:v>
                </c:pt>
                <c:pt idx="76">
                  <c:v>9.1300000000000006E-2</c:v>
                </c:pt>
                <c:pt idx="77">
                  <c:v>9.2100000000000001E-2</c:v>
                </c:pt>
                <c:pt idx="78">
                  <c:v>9.2999999999999999E-2</c:v>
                </c:pt>
                <c:pt idx="79">
                  <c:v>9.3799999999999994E-2</c:v>
                </c:pt>
                <c:pt idx="80">
                  <c:v>9.4600000000000004E-2</c:v>
                </c:pt>
                <c:pt idx="81">
                  <c:v>9.5399999999999999E-2</c:v>
                </c:pt>
                <c:pt idx="82">
                  <c:v>9.6199999999999994E-2</c:v>
                </c:pt>
                <c:pt idx="83">
                  <c:v>9.69E-2</c:v>
                </c:pt>
                <c:pt idx="84">
                  <c:v>9.7699999999999995E-2</c:v>
                </c:pt>
                <c:pt idx="85">
                  <c:v>9.8500000000000004E-2</c:v>
                </c:pt>
                <c:pt idx="86">
                  <c:v>9.9199999999999997E-2</c:v>
                </c:pt>
                <c:pt idx="87">
                  <c:v>0.1</c:v>
                </c:pt>
                <c:pt idx="88">
                  <c:v>0.10100000000000001</c:v>
                </c:pt>
                <c:pt idx="89">
                  <c:v>0.10100000000000001</c:v>
                </c:pt>
                <c:pt idx="90">
                  <c:v>0.10199999999999999</c:v>
                </c:pt>
                <c:pt idx="91">
                  <c:v>0.10299999999999999</c:v>
                </c:pt>
                <c:pt idx="92">
                  <c:v>0.104</c:v>
                </c:pt>
                <c:pt idx="93">
                  <c:v>0.104</c:v>
                </c:pt>
                <c:pt idx="94">
                  <c:v>0.105</c:v>
                </c:pt>
                <c:pt idx="95">
                  <c:v>0.106</c:v>
                </c:pt>
                <c:pt idx="96">
                  <c:v>0.106</c:v>
                </c:pt>
                <c:pt idx="97">
                  <c:v>0.107</c:v>
                </c:pt>
                <c:pt idx="98">
                  <c:v>0.108</c:v>
                </c:pt>
                <c:pt idx="99">
                  <c:v>0.109</c:v>
                </c:pt>
                <c:pt idx="100">
                  <c:v>0.109</c:v>
                </c:pt>
                <c:pt idx="101">
                  <c:v>0.11</c:v>
                </c:pt>
                <c:pt idx="102">
                  <c:v>0.111</c:v>
                </c:pt>
                <c:pt idx="103">
                  <c:v>0.111</c:v>
                </c:pt>
                <c:pt idx="104">
                  <c:v>0.112</c:v>
                </c:pt>
                <c:pt idx="105">
                  <c:v>0.113</c:v>
                </c:pt>
                <c:pt idx="106">
                  <c:v>0.113</c:v>
                </c:pt>
                <c:pt idx="107">
                  <c:v>0.114</c:v>
                </c:pt>
                <c:pt idx="108">
                  <c:v>0.114</c:v>
                </c:pt>
                <c:pt idx="109">
                  <c:v>0.115</c:v>
                </c:pt>
                <c:pt idx="110">
                  <c:v>0.11600000000000001</c:v>
                </c:pt>
                <c:pt idx="111">
                  <c:v>0.11600000000000001</c:v>
                </c:pt>
                <c:pt idx="112">
                  <c:v>0.11700000000000001</c:v>
                </c:pt>
                <c:pt idx="113">
                  <c:v>0.11700000000000001</c:v>
                </c:pt>
                <c:pt idx="114">
                  <c:v>0.11799999999999999</c:v>
                </c:pt>
                <c:pt idx="115">
                  <c:v>0.11899999999999999</c:v>
                </c:pt>
                <c:pt idx="116">
                  <c:v>0.11899999999999999</c:v>
                </c:pt>
                <c:pt idx="117">
                  <c:v>0.12</c:v>
                </c:pt>
                <c:pt idx="118">
                  <c:v>0.12</c:v>
                </c:pt>
                <c:pt idx="119">
                  <c:v>0.121</c:v>
                </c:pt>
                <c:pt idx="120">
                  <c:v>0.122</c:v>
                </c:pt>
                <c:pt idx="121">
                  <c:v>0.122</c:v>
                </c:pt>
                <c:pt idx="122">
                  <c:v>0.123</c:v>
                </c:pt>
                <c:pt idx="123">
                  <c:v>0.123</c:v>
                </c:pt>
                <c:pt idx="124">
                  <c:v>0.124</c:v>
                </c:pt>
                <c:pt idx="125">
                  <c:v>0.124</c:v>
                </c:pt>
                <c:pt idx="126">
                  <c:v>0.125</c:v>
                </c:pt>
                <c:pt idx="127">
                  <c:v>0.125</c:v>
                </c:pt>
                <c:pt idx="128">
                  <c:v>0.126</c:v>
                </c:pt>
                <c:pt idx="129">
                  <c:v>0.126</c:v>
                </c:pt>
                <c:pt idx="130">
                  <c:v>0.127</c:v>
                </c:pt>
                <c:pt idx="131">
                  <c:v>0.127</c:v>
                </c:pt>
                <c:pt idx="132">
                  <c:v>0.128</c:v>
                </c:pt>
                <c:pt idx="133">
                  <c:v>0.128</c:v>
                </c:pt>
                <c:pt idx="134">
                  <c:v>0.129</c:v>
                </c:pt>
                <c:pt idx="135">
                  <c:v>0.129</c:v>
                </c:pt>
                <c:pt idx="136">
                  <c:v>0.13</c:v>
                </c:pt>
                <c:pt idx="137">
                  <c:v>0.13</c:v>
                </c:pt>
                <c:pt idx="138">
                  <c:v>0.13100000000000001</c:v>
                </c:pt>
                <c:pt idx="139">
                  <c:v>0.13100000000000001</c:v>
                </c:pt>
                <c:pt idx="140">
                  <c:v>0.13200000000000001</c:v>
                </c:pt>
                <c:pt idx="141">
                  <c:v>0.13200000000000001</c:v>
                </c:pt>
                <c:pt idx="142">
                  <c:v>0.13300000000000001</c:v>
                </c:pt>
                <c:pt idx="143">
                  <c:v>0.13300000000000001</c:v>
                </c:pt>
                <c:pt idx="144">
                  <c:v>0.13400000000000001</c:v>
                </c:pt>
                <c:pt idx="145">
                  <c:v>0.13400000000000001</c:v>
                </c:pt>
                <c:pt idx="146">
                  <c:v>0.13500000000000001</c:v>
                </c:pt>
                <c:pt idx="147">
                  <c:v>0.13500000000000001</c:v>
                </c:pt>
                <c:pt idx="148">
                  <c:v>0.13500000000000001</c:v>
                </c:pt>
                <c:pt idx="149">
                  <c:v>0.13600000000000001</c:v>
                </c:pt>
                <c:pt idx="150">
                  <c:v>0.13600000000000001</c:v>
                </c:pt>
                <c:pt idx="151">
                  <c:v>0.13700000000000001</c:v>
                </c:pt>
                <c:pt idx="152">
                  <c:v>0.13700000000000001</c:v>
                </c:pt>
                <c:pt idx="153">
                  <c:v>0.13800000000000001</c:v>
                </c:pt>
                <c:pt idx="154">
                  <c:v>0.13800000000000001</c:v>
                </c:pt>
                <c:pt idx="155">
                  <c:v>0.13800000000000001</c:v>
                </c:pt>
                <c:pt idx="156">
                  <c:v>0.13900000000000001</c:v>
                </c:pt>
                <c:pt idx="157">
                  <c:v>0.13900000000000001</c:v>
                </c:pt>
                <c:pt idx="158">
                  <c:v>0.14000000000000001</c:v>
                </c:pt>
                <c:pt idx="159">
                  <c:v>0.14000000000000001</c:v>
                </c:pt>
                <c:pt idx="160">
                  <c:v>0.14000000000000001</c:v>
                </c:pt>
                <c:pt idx="161">
                  <c:v>0.14099999999999999</c:v>
                </c:pt>
                <c:pt idx="162">
                  <c:v>0.14099999999999999</c:v>
                </c:pt>
                <c:pt idx="163">
                  <c:v>0.14199999999999999</c:v>
                </c:pt>
                <c:pt idx="164">
                  <c:v>0.14199999999999999</c:v>
                </c:pt>
                <c:pt idx="165">
                  <c:v>0.14199999999999999</c:v>
                </c:pt>
                <c:pt idx="166">
                  <c:v>0.14299999999999999</c:v>
                </c:pt>
                <c:pt idx="167">
                  <c:v>0.14299999999999999</c:v>
                </c:pt>
                <c:pt idx="168">
                  <c:v>0.14299999999999999</c:v>
                </c:pt>
                <c:pt idx="169">
                  <c:v>0.14399999999999999</c:v>
                </c:pt>
                <c:pt idx="170">
                  <c:v>0.14399999999999999</c:v>
                </c:pt>
                <c:pt idx="171">
                  <c:v>0.14499999999999999</c:v>
                </c:pt>
                <c:pt idx="172">
                  <c:v>0.14499999999999999</c:v>
                </c:pt>
                <c:pt idx="173">
                  <c:v>0.14499999999999999</c:v>
                </c:pt>
                <c:pt idx="174">
                  <c:v>0.14599999999999999</c:v>
                </c:pt>
                <c:pt idx="175">
                  <c:v>0.14599999999999999</c:v>
                </c:pt>
                <c:pt idx="176">
                  <c:v>0.14599999999999999</c:v>
                </c:pt>
                <c:pt idx="177">
                  <c:v>0.14699999999999999</c:v>
                </c:pt>
                <c:pt idx="178">
                  <c:v>0.14699999999999999</c:v>
                </c:pt>
                <c:pt idx="179">
                  <c:v>0.14699999999999999</c:v>
                </c:pt>
                <c:pt idx="180">
                  <c:v>0.14799999999999999</c:v>
                </c:pt>
                <c:pt idx="181">
                  <c:v>0.14799999999999999</c:v>
                </c:pt>
                <c:pt idx="182">
                  <c:v>0.14799999999999999</c:v>
                </c:pt>
                <c:pt idx="183">
                  <c:v>0.14899999999999999</c:v>
                </c:pt>
                <c:pt idx="184">
                  <c:v>0.14899999999999999</c:v>
                </c:pt>
                <c:pt idx="185">
                  <c:v>0.14899999999999999</c:v>
                </c:pt>
                <c:pt idx="186">
                  <c:v>0.15</c:v>
                </c:pt>
                <c:pt idx="187">
                  <c:v>0.15</c:v>
                </c:pt>
                <c:pt idx="188">
                  <c:v>0.15</c:v>
                </c:pt>
                <c:pt idx="189">
                  <c:v>0.151</c:v>
                </c:pt>
                <c:pt idx="190">
                  <c:v>0.151</c:v>
                </c:pt>
                <c:pt idx="191">
                  <c:v>0.151</c:v>
                </c:pt>
                <c:pt idx="192">
                  <c:v>0.151</c:v>
                </c:pt>
                <c:pt idx="193">
                  <c:v>0.152</c:v>
                </c:pt>
                <c:pt idx="194">
                  <c:v>0.152</c:v>
                </c:pt>
                <c:pt idx="195">
                  <c:v>0.152</c:v>
                </c:pt>
                <c:pt idx="196">
                  <c:v>0.153</c:v>
                </c:pt>
                <c:pt idx="197">
                  <c:v>0.153</c:v>
                </c:pt>
                <c:pt idx="198">
                  <c:v>0.153</c:v>
                </c:pt>
                <c:pt idx="199">
                  <c:v>0.153</c:v>
                </c:pt>
                <c:pt idx="200">
                  <c:v>0.154</c:v>
                </c:pt>
                <c:pt idx="201">
                  <c:v>0.154</c:v>
                </c:pt>
                <c:pt idx="202">
                  <c:v>0.154</c:v>
                </c:pt>
                <c:pt idx="203">
                  <c:v>0.155</c:v>
                </c:pt>
                <c:pt idx="204">
                  <c:v>0.155</c:v>
                </c:pt>
                <c:pt idx="205">
                  <c:v>0.155</c:v>
                </c:pt>
                <c:pt idx="206">
                  <c:v>0.155</c:v>
                </c:pt>
                <c:pt idx="207">
                  <c:v>0.156</c:v>
                </c:pt>
                <c:pt idx="208">
                  <c:v>0.156</c:v>
                </c:pt>
                <c:pt idx="209">
                  <c:v>0.156</c:v>
                </c:pt>
                <c:pt idx="210">
                  <c:v>0.156</c:v>
                </c:pt>
                <c:pt idx="211">
                  <c:v>0.157</c:v>
                </c:pt>
                <c:pt idx="212">
                  <c:v>0.157</c:v>
                </c:pt>
                <c:pt idx="213">
                  <c:v>0.157</c:v>
                </c:pt>
                <c:pt idx="214">
                  <c:v>0.157</c:v>
                </c:pt>
                <c:pt idx="215">
                  <c:v>0.158</c:v>
                </c:pt>
                <c:pt idx="216">
                  <c:v>0.158</c:v>
                </c:pt>
                <c:pt idx="217">
                  <c:v>0.158</c:v>
                </c:pt>
                <c:pt idx="218">
                  <c:v>0.158</c:v>
                </c:pt>
                <c:pt idx="219">
                  <c:v>0.159</c:v>
                </c:pt>
                <c:pt idx="220">
                  <c:v>0.159</c:v>
                </c:pt>
                <c:pt idx="221">
                  <c:v>0.159</c:v>
                </c:pt>
                <c:pt idx="222">
                  <c:v>0.159</c:v>
                </c:pt>
                <c:pt idx="223">
                  <c:v>0.16</c:v>
                </c:pt>
                <c:pt idx="224">
                  <c:v>0.16</c:v>
                </c:pt>
                <c:pt idx="225">
                  <c:v>0.16</c:v>
                </c:pt>
                <c:pt idx="226">
                  <c:v>0.16</c:v>
                </c:pt>
                <c:pt idx="227">
                  <c:v>0.16</c:v>
                </c:pt>
                <c:pt idx="228">
                  <c:v>0.161</c:v>
                </c:pt>
                <c:pt idx="229">
                  <c:v>0.161</c:v>
                </c:pt>
                <c:pt idx="230">
                  <c:v>0.161</c:v>
                </c:pt>
                <c:pt idx="231">
                  <c:v>0.161</c:v>
                </c:pt>
                <c:pt idx="232">
                  <c:v>0.161</c:v>
                </c:pt>
                <c:pt idx="233">
                  <c:v>0.16200000000000001</c:v>
                </c:pt>
                <c:pt idx="234">
                  <c:v>0.16200000000000001</c:v>
                </c:pt>
                <c:pt idx="235">
                  <c:v>0.16200000000000001</c:v>
                </c:pt>
                <c:pt idx="236">
                  <c:v>0.16200000000000001</c:v>
                </c:pt>
                <c:pt idx="237">
                  <c:v>0.16300000000000001</c:v>
                </c:pt>
                <c:pt idx="238">
                  <c:v>0.16300000000000001</c:v>
                </c:pt>
                <c:pt idx="239">
                  <c:v>0.16300000000000001</c:v>
                </c:pt>
                <c:pt idx="240">
                  <c:v>0.16300000000000001</c:v>
                </c:pt>
                <c:pt idx="241">
                  <c:v>0.16300000000000001</c:v>
                </c:pt>
                <c:pt idx="242">
                  <c:v>0.16300000000000001</c:v>
                </c:pt>
                <c:pt idx="243">
                  <c:v>0.16400000000000001</c:v>
                </c:pt>
                <c:pt idx="244">
                  <c:v>0.16400000000000001</c:v>
                </c:pt>
                <c:pt idx="245">
                  <c:v>0.16400000000000001</c:v>
                </c:pt>
                <c:pt idx="246">
                  <c:v>0.16400000000000001</c:v>
                </c:pt>
                <c:pt idx="247">
                  <c:v>0.16400000000000001</c:v>
                </c:pt>
                <c:pt idx="248">
                  <c:v>0.16500000000000001</c:v>
                </c:pt>
                <c:pt idx="249">
                  <c:v>0.16500000000000001</c:v>
                </c:pt>
                <c:pt idx="250">
                  <c:v>0.16500000000000001</c:v>
                </c:pt>
                <c:pt idx="251">
                  <c:v>0.16500000000000001</c:v>
                </c:pt>
                <c:pt idx="252">
                  <c:v>0.16500000000000001</c:v>
                </c:pt>
                <c:pt idx="253">
                  <c:v>0.16500000000000001</c:v>
                </c:pt>
                <c:pt idx="254">
                  <c:v>0.16600000000000001</c:v>
                </c:pt>
                <c:pt idx="255">
                  <c:v>0.16600000000000001</c:v>
                </c:pt>
                <c:pt idx="256">
                  <c:v>0.16600000000000001</c:v>
                </c:pt>
                <c:pt idx="257">
                  <c:v>0.16600000000000001</c:v>
                </c:pt>
                <c:pt idx="258">
                  <c:v>0.16600000000000001</c:v>
                </c:pt>
                <c:pt idx="259">
                  <c:v>0.16700000000000001</c:v>
                </c:pt>
                <c:pt idx="260">
                  <c:v>0.16700000000000001</c:v>
                </c:pt>
                <c:pt idx="261">
                  <c:v>0.16700000000000001</c:v>
                </c:pt>
                <c:pt idx="262">
                  <c:v>0.16700000000000001</c:v>
                </c:pt>
                <c:pt idx="263">
                  <c:v>0.16700000000000001</c:v>
                </c:pt>
                <c:pt idx="264">
                  <c:v>0.16700000000000001</c:v>
                </c:pt>
                <c:pt idx="265">
                  <c:v>0.16700000000000001</c:v>
                </c:pt>
                <c:pt idx="266">
                  <c:v>0.16800000000000001</c:v>
                </c:pt>
                <c:pt idx="267">
                  <c:v>0.16800000000000001</c:v>
                </c:pt>
                <c:pt idx="268">
                  <c:v>0.16800000000000001</c:v>
                </c:pt>
                <c:pt idx="269">
                  <c:v>0.16800000000000001</c:v>
                </c:pt>
                <c:pt idx="270">
                  <c:v>0.16800000000000001</c:v>
                </c:pt>
                <c:pt idx="271">
                  <c:v>0.16800000000000001</c:v>
                </c:pt>
                <c:pt idx="272">
                  <c:v>0.16900000000000001</c:v>
                </c:pt>
                <c:pt idx="273">
                  <c:v>0.16900000000000001</c:v>
                </c:pt>
                <c:pt idx="274">
                  <c:v>0.16900000000000001</c:v>
                </c:pt>
                <c:pt idx="275">
                  <c:v>0.16900000000000001</c:v>
                </c:pt>
                <c:pt idx="276">
                  <c:v>0.16900000000000001</c:v>
                </c:pt>
                <c:pt idx="277">
                  <c:v>0.16900000000000001</c:v>
                </c:pt>
                <c:pt idx="278">
                  <c:v>0.16900000000000001</c:v>
                </c:pt>
                <c:pt idx="279">
                  <c:v>0.17</c:v>
                </c:pt>
                <c:pt idx="280">
                  <c:v>0.17</c:v>
                </c:pt>
                <c:pt idx="281">
                  <c:v>0.17</c:v>
                </c:pt>
                <c:pt idx="282">
                  <c:v>0.17</c:v>
                </c:pt>
                <c:pt idx="283">
                  <c:v>0.17</c:v>
                </c:pt>
                <c:pt idx="284">
                  <c:v>0.17</c:v>
                </c:pt>
                <c:pt idx="285">
                  <c:v>0.17</c:v>
                </c:pt>
                <c:pt idx="286">
                  <c:v>0.17</c:v>
                </c:pt>
                <c:pt idx="287">
                  <c:v>0.17100000000000001</c:v>
                </c:pt>
                <c:pt idx="288">
                  <c:v>0.17100000000000001</c:v>
                </c:pt>
                <c:pt idx="289">
                  <c:v>0.17100000000000001</c:v>
                </c:pt>
                <c:pt idx="290">
                  <c:v>0.17100000000000001</c:v>
                </c:pt>
                <c:pt idx="291">
                  <c:v>0.17100000000000001</c:v>
                </c:pt>
                <c:pt idx="292">
                  <c:v>0.17100000000000001</c:v>
                </c:pt>
                <c:pt idx="293">
                  <c:v>0.17100000000000001</c:v>
                </c:pt>
                <c:pt idx="294">
                  <c:v>0.17100000000000001</c:v>
                </c:pt>
                <c:pt idx="295">
                  <c:v>0.17199999999999999</c:v>
                </c:pt>
                <c:pt idx="296">
                  <c:v>0.17199999999999999</c:v>
                </c:pt>
                <c:pt idx="297">
                  <c:v>0.17199999999999999</c:v>
                </c:pt>
                <c:pt idx="298">
                  <c:v>0.17199999999999999</c:v>
                </c:pt>
                <c:pt idx="299">
                  <c:v>0.17199999999999999</c:v>
                </c:pt>
                <c:pt idx="300">
                  <c:v>0.17199999999999999</c:v>
                </c:pt>
                <c:pt idx="301">
                  <c:v>0.17199999999999999</c:v>
                </c:pt>
                <c:pt idx="302">
                  <c:v>0.17199999999999999</c:v>
                </c:pt>
                <c:pt idx="303">
                  <c:v>0.17299999999999999</c:v>
                </c:pt>
                <c:pt idx="304">
                  <c:v>0.17299999999999999</c:v>
                </c:pt>
                <c:pt idx="305">
                  <c:v>0.17299999999999999</c:v>
                </c:pt>
                <c:pt idx="306">
                  <c:v>0.17299999999999999</c:v>
                </c:pt>
                <c:pt idx="307">
                  <c:v>0.17299999999999999</c:v>
                </c:pt>
                <c:pt idx="308">
                  <c:v>0.17299999999999999</c:v>
                </c:pt>
                <c:pt idx="309">
                  <c:v>0.17299999999999999</c:v>
                </c:pt>
                <c:pt idx="310">
                  <c:v>0.17299999999999999</c:v>
                </c:pt>
                <c:pt idx="311">
                  <c:v>0.17299999999999999</c:v>
                </c:pt>
                <c:pt idx="312">
                  <c:v>0.17299999999999999</c:v>
                </c:pt>
                <c:pt idx="313">
                  <c:v>0.17399999999999999</c:v>
                </c:pt>
                <c:pt idx="314">
                  <c:v>0.17399999999999999</c:v>
                </c:pt>
                <c:pt idx="315">
                  <c:v>0.17399999999999999</c:v>
                </c:pt>
                <c:pt idx="316">
                  <c:v>0.17399999999999999</c:v>
                </c:pt>
                <c:pt idx="317">
                  <c:v>0.17399999999999999</c:v>
                </c:pt>
                <c:pt idx="318">
                  <c:v>0.17399999999999999</c:v>
                </c:pt>
                <c:pt idx="319">
                  <c:v>0.17399999999999999</c:v>
                </c:pt>
                <c:pt idx="320">
                  <c:v>0.17399999999999999</c:v>
                </c:pt>
                <c:pt idx="321">
                  <c:v>0.17399999999999999</c:v>
                </c:pt>
                <c:pt idx="322">
                  <c:v>0.17399999999999999</c:v>
                </c:pt>
                <c:pt idx="323">
                  <c:v>0.17499999999999999</c:v>
                </c:pt>
                <c:pt idx="324">
                  <c:v>0.17499999999999999</c:v>
                </c:pt>
                <c:pt idx="325">
                  <c:v>0.17499999999999999</c:v>
                </c:pt>
                <c:pt idx="326">
                  <c:v>0.17499999999999999</c:v>
                </c:pt>
                <c:pt idx="327">
                  <c:v>0.17499999999999999</c:v>
                </c:pt>
                <c:pt idx="328">
                  <c:v>0.17499999999999999</c:v>
                </c:pt>
                <c:pt idx="329">
                  <c:v>0.17499999999999999</c:v>
                </c:pt>
                <c:pt idx="330">
                  <c:v>0.17499999999999999</c:v>
                </c:pt>
                <c:pt idx="331">
                  <c:v>0.17499999999999999</c:v>
                </c:pt>
                <c:pt idx="332">
                  <c:v>0.17499999999999999</c:v>
                </c:pt>
                <c:pt idx="333">
                  <c:v>0.17499999999999999</c:v>
                </c:pt>
                <c:pt idx="334">
                  <c:v>0.17599999999999999</c:v>
                </c:pt>
                <c:pt idx="335">
                  <c:v>0.17599999999999999</c:v>
                </c:pt>
                <c:pt idx="336">
                  <c:v>0.17599999999999999</c:v>
                </c:pt>
                <c:pt idx="337">
                  <c:v>0.17599999999999999</c:v>
                </c:pt>
                <c:pt idx="338">
                  <c:v>0.17599999999999999</c:v>
                </c:pt>
                <c:pt idx="339">
                  <c:v>0.17599999999999999</c:v>
                </c:pt>
                <c:pt idx="340">
                  <c:v>0.17599999999999999</c:v>
                </c:pt>
                <c:pt idx="341">
                  <c:v>0.17599999999999999</c:v>
                </c:pt>
                <c:pt idx="342">
                  <c:v>0.17599999999999999</c:v>
                </c:pt>
                <c:pt idx="343">
                  <c:v>0.17599999999999999</c:v>
                </c:pt>
                <c:pt idx="344">
                  <c:v>0.17599999999999999</c:v>
                </c:pt>
                <c:pt idx="345">
                  <c:v>0.17599999999999999</c:v>
                </c:pt>
                <c:pt idx="346">
                  <c:v>0.17699999999999999</c:v>
                </c:pt>
                <c:pt idx="347">
                  <c:v>0.17699999999999999</c:v>
                </c:pt>
                <c:pt idx="348">
                  <c:v>0.17699999999999999</c:v>
                </c:pt>
                <c:pt idx="349">
                  <c:v>0.17699999999999999</c:v>
                </c:pt>
                <c:pt idx="350">
                  <c:v>0.17699999999999999</c:v>
                </c:pt>
                <c:pt idx="351">
                  <c:v>0.17699999999999999</c:v>
                </c:pt>
                <c:pt idx="352">
                  <c:v>0.17699999999999999</c:v>
                </c:pt>
                <c:pt idx="353">
                  <c:v>0.17699999999999999</c:v>
                </c:pt>
                <c:pt idx="354">
                  <c:v>0.17699999999999999</c:v>
                </c:pt>
                <c:pt idx="355">
                  <c:v>0.17699999999999999</c:v>
                </c:pt>
                <c:pt idx="356">
                  <c:v>0.17699999999999999</c:v>
                </c:pt>
                <c:pt idx="357">
                  <c:v>0.17699999999999999</c:v>
                </c:pt>
                <c:pt idx="358">
                  <c:v>0.17699999999999999</c:v>
                </c:pt>
                <c:pt idx="359">
                  <c:v>0.17699999999999999</c:v>
                </c:pt>
                <c:pt idx="360">
                  <c:v>0.17799999999999999</c:v>
                </c:pt>
                <c:pt idx="361">
                  <c:v>0.17799999999999999</c:v>
                </c:pt>
                <c:pt idx="362">
                  <c:v>0.17799999999999999</c:v>
                </c:pt>
                <c:pt idx="363">
                  <c:v>0.17799999999999999</c:v>
                </c:pt>
                <c:pt idx="364">
                  <c:v>0.17799999999999999</c:v>
                </c:pt>
                <c:pt idx="365">
                  <c:v>0.17799999999999999</c:v>
                </c:pt>
                <c:pt idx="366">
                  <c:v>0.17799999999999999</c:v>
                </c:pt>
                <c:pt idx="367">
                  <c:v>0.17799999999999999</c:v>
                </c:pt>
                <c:pt idx="368">
                  <c:v>0.17799999999999999</c:v>
                </c:pt>
                <c:pt idx="369">
                  <c:v>0.17799999999999999</c:v>
                </c:pt>
                <c:pt idx="370">
                  <c:v>0.17799999999999999</c:v>
                </c:pt>
                <c:pt idx="371">
                  <c:v>0.17799999999999999</c:v>
                </c:pt>
                <c:pt idx="372">
                  <c:v>0.17799999999999999</c:v>
                </c:pt>
                <c:pt idx="373">
                  <c:v>0.17799999999999999</c:v>
                </c:pt>
                <c:pt idx="374">
                  <c:v>0.17799999999999999</c:v>
                </c:pt>
                <c:pt idx="375">
                  <c:v>0.17799999999999999</c:v>
                </c:pt>
                <c:pt idx="376">
                  <c:v>0.17899999999999999</c:v>
                </c:pt>
                <c:pt idx="377">
                  <c:v>0.17899999999999999</c:v>
                </c:pt>
                <c:pt idx="378">
                  <c:v>0.17899999999999999</c:v>
                </c:pt>
                <c:pt idx="379">
                  <c:v>0.17899999999999999</c:v>
                </c:pt>
                <c:pt idx="380">
                  <c:v>0.17899999999999999</c:v>
                </c:pt>
                <c:pt idx="381">
                  <c:v>0.17899999999999999</c:v>
                </c:pt>
                <c:pt idx="382">
                  <c:v>0.17899999999999999</c:v>
                </c:pt>
                <c:pt idx="383">
                  <c:v>0.17899999999999999</c:v>
                </c:pt>
                <c:pt idx="384">
                  <c:v>0.17899999999999999</c:v>
                </c:pt>
                <c:pt idx="385">
                  <c:v>0.17899999999999999</c:v>
                </c:pt>
                <c:pt idx="386">
                  <c:v>0.17899999999999999</c:v>
                </c:pt>
                <c:pt idx="387">
                  <c:v>0.17899999999999999</c:v>
                </c:pt>
                <c:pt idx="388">
                  <c:v>0.17899999999999999</c:v>
                </c:pt>
                <c:pt idx="389">
                  <c:v>0.17899999999999999</c:v>
                </c:pt>
                <c:pt idx="390">
                  <c:v>0.17899999999999999</c:v>
                </c:pt>
                <c:pt idx="391">
                  <c:v>0.17899999999999999</c:v>
                </c:pt>
                <c:pt idx="392">
                  <c:v>0.17899999999999999</c:v>
                </c:pt>
                <c:pt idx="393">
                  <c:v>0.17899999999999999</c:v>
                </c:pt>
                <c:pt idx="394">
                  <c:v>0.18</c:v>
                </c:pt>
                <c:pt idx="395">
                  <c:v>0.18</c:v>
                </c:pt>
                <c:pt idx="396">
                  <c:v>0.18</c:v>
                </c:pt>
                <c:pt idx="397">
                  <c:v>0.18</c:v>
                </c:pt>
                <c:pt idx="398">
                  <c:v>0.18</c:v>
                </c:pt>
                <c:pt idx="399">
                  <c:v>0.18</c:v>
                </c:pt>
                <c:pt idx="400">
                  <c:v>0.18</c:v>
                </c:pt>
                <c:pt idx="401">
                  <c:v>0.18</c:v>
                </c:pt>
                <c:pt idx="402">
                  <c:v>0.18</c:v>
                </c:pt>
                <c:pt idx="403">
                  <c:v>0.18</c:v>
                </c:pt>
                <c:pt idx="404">
                  <c:v>0.18</c:v>
                </c:pt>
                <c:pt idx="405">
                  <c:v>0.18</c:v>
                </c:pt>
                <c:pt idx="406">
                  <c:v>0.18</c:v>
                </c:pt>
                <c:pt idx="407">
                  <c:v>0.18</c:v>
                </c:pt>
                <c:pt idx="408">
                  <c:v>0.18</c:v>
                </c:pt>
                <c:pt idx="409">
                  <c:v>0.18</c:v>
                </c:pt>
                <c:pt idx="410">
                  <c:v>0.18</c:v>
                </c:pt>
                <c:pt idx="411">
                  <c:v>0.18</c:v>
                </c:pt>
                <c:pt idx="412">
                  <c:v>0.18</c:v>
                </c:pt>
                <c:pt idx="413">
                  <c:v>0.18</c:v>
                </c:pt>
                <c:pt idx="414">
                  <c:v>0.18</c:v>
                </c:pt>
                <c:pt idx="415">
                  <c:v>0.18</c:v>
                </c:pt>
                <c:pt idx="416">
                  <c:v>0.18099999999999999</c:v>
                </c:pt>
                <c:pt idx="417">
                  <c:v>0.18099999999999999</c:v>
                </c:pt>
                <c:pt idx="418">
                  <c:v>0.18099999999999999</c:v>
                </c:pt>
                <c:pt idx="419">
                  <c:v>0.18099999999999999</c:v>
                </c:pt>
                <c:pt idx="420">
                  <c:v>0.18099999999999999</c:v>
                </c:pt>
                <c:pt idx="421">
                  <c:v>0.18099999999999999</c:v>
                </c:pt>
                <c:pt idx="422">
                  <c:v>0.18099999999999999</c:v>
                </c:pt>
                <c:pt idx="423">
                  <c:v>0.18099999999999999</c:v>
                </c:pt>
                <c:pt idx="424">
                  <c:v>0.18099999999999999</c:v>
                </c:pt>
                <c:pt idx="425">
                  <c:v>0.18099999999999999</c:v>
                </c:pt>
                <c:pt idx="426">
                  <c:v>0.18099999999999999</c:v>
                </c:pt>
                <c:pt idx="427">
                  <c:v>0.18099999999999999</c:v>
                </c:pt>
                <c:pt idx="428">
                  <c:v>0.18099999999999999</c:v>
                </c:pt>
                <c:pt idx="429">
                  <c:v>0.18099999999999999</c:v>
                </c:pt>
                <c:pt idx="430">
                  <c:v>0.18099999999999999</c:v>
                </c:pt>
                <c:pt idx="431">
                  <c:v>0.18099999999999999</c:v>
                </c:pt>
                <c:pt idx="432">
                  <c:v>0.18099999999999999</c:v>
                </c:pt>
                <c:pt idx="433">
                  <c:v>0.18099999999999999</c:v>
                </c:pt>
                <c:pt idx="434">
                  <c:v>0.18099999999999999</c:v>
                </c:pt>
                <c:pt idx="435">
                  <c:v>0.18099999999999999</c:v>
                </c:pt>
                <c:pt idx="436">
                  <c:v>0.18099999999999999</c:v>
                </c:pt>
                <c:pt idx="437">
                  <c:v>0.18099999999999999</c:v>
                </c:pt>
                <c:pt idx="438">
                  <c:v>0.18099999999999999</c:v>
                </c:pt>
                <c:pt idx="439">
                  <c:v>0.18099999999999999</c:v>
                </c:pt>
                <c:pt idx="440">
                  <c:v>0.18099999999999999</c:v>
                </c:pt>
                <c:pt idx="441">
                  <c:v>0.18099999999999999</c:v>
                </c:pt>
                <c:pt idx="442">
                  <c:v>0.18099999999999999</c:v>
                </c:pt>
                <c:pt idx="443">
                  <c:v>0.182</c:v>
                </c:pt>
                <c:pt idx="444">
                  <c:v>0.182</c:v>
                </c:pt>
                <c:pt idx="445">
                  <c:v>0.182</c:v>
                </c:pt>
                <c:pt idx="446">
                  <c:v>0.182</c:v>
                </c:pt>
                <c:pt idx="447">
                  <c:v>0.182</c:v>
                </c:pt>
                <c:pt idx="448">
                  <c:v>0.182</c:v>
                </c:pt>
                <c:pt idx="449">
                  <c:v>0.182</c:v>
                </c:pt>
                <c:pt idx="450">
                  <c:v>0.182</c:v>
                </c:pt>
                <c:pt idx="451">
                  <c:v>0.182</c:v>
                </c:pt>
                <c:pt idx="452">
                  <c:v>0.182</c:v>
                </c:pt>
                <c:pt idx="453">
                  <c:v>0.182</c:v>
                </c:pt>
                <c:pt idx="454">
                  <c:v>0.182</c:v>
                </c:pt>
                <c:pt idx="455">
                  <c:v>0.182</c:v>
                </c:pt>
                <c:pt idx="456">
                  <c:v>0.182</c:v>
                </c:pt>
                <c:pt idx="457">
                  <c:v>0.182</c:v>
                </c:pt>
                <c:pt idx="458">
                  <c:v>0.182</c:v>
                </c:pt>
                <c:pt idx="459">
                  <c:v>0.182</c:v>
                </c:pt>
                <c:pt idx="460">
                  <c:v>0.182</c:v>
                </c:pt>
                <c:pt idx="461">
                  <c:v>0.182</c:v>
                </c:pt>
                <c:pt idx="462">
                  <c:v>0.182</c:v>
                </c:pt>
                <c:pt idx="463">
                  <c:v>0.182</c:v>
                </c:pt>
                <c:pt idx="464">
                  <c:v>0.182</c:v>
                </c:pt>
                <c:pt idx="465">
                  <c:v>0.182</c:v>
                </c:pt>
                <c:pt idx="466">
                  <c:v>0.182</c:v>
                </c:pt>
                <c:pt idx="467">
                  <c:v>0.182</c:v>
                </c:pt>
                <c:pt idx="468">
                  <c:v>0.182</c:v>
                </c:pt>
                <c:pt idx="469">
                  <c:v>0.182</c:v>
                </c:pt>
                <c:pt idx="470">
                  <c:v>0.182</c:v>
                </c:pt>
                <c:pt idx="471">
                  <c:v>0.182</c:v>
                </c:pt>
                <c:pt idx="472">
                  <c:v>0.182</c:v>
                </c:pt>
                <c:pt idx="473">
                  <c:v>0.182</c:v>
                </c:pt>
                <c:pt idx="474">
                  <c:v>0.182</c:v>
                </c:pt>
                <c:pt idx="475">
                  <c:v>0.182</c:v>
                </c:pt>
                <c:pt idx="476">
                  <c:v>0.182</c:v>
                </c:pt>
                <c:pt idx="477">
                  <c:v>0.182</c:v>
                </c:pt>
                <c:pt idx="478">
                  <c:v>0.182</c:v>
                </c:pt>
                <c:pt idx="479">
                  <c:v>0.183</c:v>
                </c:pt>
                <c:pt idx="480">
                  <c:v>0.183</c:v>
                </c:pt>
                <c:pt idx="481">
                  <c:v>0.183</c:v>
                </c:pt>
                <c:pt idx="482">
                  <c:v>0.183</c:v>
                </c:pt>
                <c:pt idx="483">
                  <c:v>0.183</c:v>
                </c:pt>
                <c:pt idx="484">
                  <c:v>0.183</c:v>
                </c:pt>
                <c:pt idx="485">
                  <c:v>0.183</c:v>
                </c:pt>
                <c:pt idx="486">
                  <c:v>0.183</c:v>
                </c:pt>
                <c:pt idx="487">
                  <c:v>0.183</c:v>
                </c:pt>
                <c:pt idx="488">
                  <c:v>0.183</c:v>
                </c:pt>
                <c:pt idx="489">
                  <c:v>0.183</c:v>
                </c:pt>
                <c:pt idx="490">
                  <c:v>0.183</c:v>
                </c:pt>
                <c:pt idx="491">
                  <c:v>0.183</c:v>
                </c:pt>
                <c:pt idx="492">
                  <c:v>0.183</c:v>
                </c:pt>
                <c:pt idx="493">
                  <c:v>0.183</c:v>
                </c:pt>
                <c:pt idx="494">
                  <c:v>0.183</c:v>
                </c:pt>
                <c:pt idx="495">
                  <c:v>0.183</c:v>
                </c:pt>
                <c:pt idx="496">
                  <c:v>0.183</c:v>
                </c:pt>
                <c:pt idx="497">
                  <c:v>0.183</c:v>
                </c:pt>
                <c:pt idx="498">
                  <c:v>0.183</c:v>
                </c:pt>
                <c:pt idx="499">
                  <c:v>0.183</c:v>
                </c:pt>
                <c:pt idx="500">
                  <c:v>0.183</c:v>
                </c:pt>
                <c:pt idx="501">
                  <c:v>0.183</c:v>
                </c:pt>
                <c:pt idx="502">
                  <c:v>0.183</c:v>
                </c:pt>
                <c:pt idx="503">
                  <c:v>0.183</c:v>
                </c:pt>
                <c:pt idx="504">
                  <c:v>0.183</c:v>
                </c:pt>
                <c:pt idx="505">
                  <c:v>0.183</c:v>
                </c:pt>
                <c:pt idx="506">
                  <c:v>0.183</c:v>
                </c:pt>
                <c:pt idx="507">
                  <c:v>0.183</c:v>
                </c:pt>
                <c:pt idx="508">
                  <c:v>0.183</c:v>
                </c:pt>
                <c:pt idx="509">
                  <c:v>0.183</c:v>
                </c:pt>
                <c:pt idx="510">
                  <c:v>0.183</c:v>
                </c:pt>
                <c:pt idx="511">
                  <c:v>0.183</c:v>
                </c:pt>
                <c:pt idx="512">
                  <c:v>0.183</c:v>
                </c:pt>
                <c:pt idx="513">
                  <c:v>0.183</c:v>
                </c:pt>
                <c:pt idx="514">
                  <c:v>0.183</c:v>
                </c:pt>
                <c:pt idx="515">
                  <c:v>0.183</c:v>
                </c:pt>
                <c:pt idx="516">
                  <c:v>0.183</c:v>
                </c:pt>
                <c:pt idx="517">
                  <c:v>0.183</c:v>
                </c:pt>
                <c:pt idx="518">
                  <c:v>0.183</c:v>
                </c:pt>
                <c:pt idx="519">
                  <c:v>0.183</c:v>
                </c:pt>
                <c:pt idx="520">
                  <c:v>0.183</c:v>
                </c:pt>
                <c:pt idx="521">
                  <c:v>0.183</c:v>
                </c:pt>
                <c:pt idx="522">
                  <c:v>0.183</c:v>
                </c:pt>
                <c:pt idx="523">
                  <c:v>0.183</c:v>
                </c:pt>
                <c:pt idx="524">
                  <c:v>0.183</c:v>
                </c:pt>
                <c:pt idx="525">
                  <c:v>0.183</c:v>
                </c:pt>
                <c:pt idx="526">
                  <c:v>0.183</c:v>
                </c:pt>
                <c:pt idx="527">
                  <c:v>0.183</c:v>
                </c:pt>
                <c:pt idx="528">
                  <c:v>0.183</c:v>
                </c:pt>
                <c:pt idx="529">
                  <c:v>0.183</c:v>
                </c:pt>
                <c:pt idx="530">
                  <c:v>0.183</c:v>
                </c:pt>
                <c:pt idx="531">
                  <c:v>0.183</c:v>
                </c:pt>
                <c:pt idx="532">
                  <c:v>0.184</c:v>
                </c:pt>
                <c:pt idx="533">
                  <c:v>0.184</c:v>
                </c:pt>
                <c:pt idx="534">
                  <c:v>0.184</c:v>
                </c:pt>
                <c:pt idx="535">
                  <c:v>0.184</c:v>
                </c:pt>
                <c:pt idx="536">
                  <c:v>0.184</c:v>
                </c:pt>
                <c:pt idx="537">
                  <c:v>0.184</c:v>
                </c:pt>
                <c:pt idx="538">
                  <c:v>0.184</c:v>
                </c:pt>
                <c:pt idx="539">
                  <c:v>0.184</c:v>
                </c:pt>
                <c:pt idx="540">
                  <c:v>0.184</c:v>
                </c:pt>
                <c:pt idx="541">
                  <c:v>0.184</c:v>
                </c:pt>
                <c:pt idx="542">
                  <c:v>0.184</c:v>
                </c:pt>
                <c:pt idx="543">
                  <c:v>0.184</c:v>
                </c:pt>
                <c:pt idx="544">
                  <c:v>0.184</c:v>
                </c:pt>
                <c:pt idx="545">
                  <c:v>0.184</c:v>
                </c:pt>
                <c:pt idx="546">
                  <c:v>0.184</c:v>
                </c:pt>
                <c:pt idx="547">
                  <c:v>0.184</c:v>
                </c:pt>
                <c:pt idx="548">
                  <c:v>0.184</c:v>
                </c:pt>
                <c:pt idx="549">
                  <c:v>0.184</c:v>
                </c:pt>
                <c:pt idx="550">
                  <c:v>0.184</c:v>
                </c:pt>
                <c:pt idx="551">
                  <c:v>0.184</c:v>
                </c:pt>
                <c:pt idx="552">
                  <c:v>0.184</c:v>
                </c:pt>
                <c:pt idx="553">
                  <c:v>0.184</c:v>
                </c:pt>
                <c:pt idx="554">
                  <c:v>0.184</c:v>
                </c:pt>
                <c:pt idx="555">
                  <c:v>0.184</c:v>
                </c:pt>
                <c:pt idx="556">
                  <c:v>0.184</c:v>
                </c:pt>
                <c:pt idx="557">
                  <c:v>0.184</c:v>
                </c:pt>
                <c:pt idx="558">
                  <c:v>0.184</c:v>
                </c:pt>
                <c:pt idx="559">
                  <c:v>0.184</c:v>
                </c:pt>
                <c:pt idx="560">
                  <c:v>0.184</c:v>
                </c:pt>
                <c:pt idx="561">
                  <c:v>0.184</c:v>
                </c:pt>
                <c:pt idx="562">
                  <c:v>0.184</c:v>
                </c:pt>
                <c:pt idx="563">
                  <c:v>0.184</c:v>
                </c:pt>
                <c:pt idx="564">
                  <c:v>0.184</c:v>
                </c:pt>
                <c:pt idx="565">
                  <c:v>0.184</c:v>
                </c:pt>
                <c:pt idx="566">
                  <c:v>0.184</c:v>
                </c:pt>
                <c:pt idx="567">
                  <c:v>0.184</c:v>
                </c:pt>
                <c:pt idx="568">
                  <c:v>0.184</c:v>
                </c:pt>
                <c:pt idx="569">
                  <c:v>0.184</c:v>
                </c:pt>
                <c:pt idx="570">
                  <c:v>0.184</c:v>
                </c:pt>
                <c:pt idx="571">
                  <c:v>0.184</c:v>
                </c:pt>
                <c:pt idx="572">
                  <c:v>0.184</c:v>
                </c:pt>
                <c:pt idx="573">
                  <c:v>0.184</c:v>
                </c:pt>
                <c:pt idx="574">
                  <c:v>0.184</c:v>
                </c:pt>
                <c:pt idx="575">
                  <c:v>0.184</c:v>
                </c:pt>
                <c:pt idx="576">
                  <c:v>0.184</c:v>
                </c:pt>
                <c:pt idx="577">
                  <c:v>0.184</c:v>
                </c:pt>
                <c:pt idx="578">
                  <c:v>0.184</c:v>
                </c:pt>
                <c:pt idx="579">
                  <c:v>0.184</c:v>
                </c:pt>
                <c:pt idx="580">
                  <c:v>0.184</c:v>
                </c:pt>
                <c:pt idx="581">
                  <c:v>0.184</c:v>
                </c:pt>
                <c:pt idx="582">
                  <c:v>0.184</c:v>
                </c:pt>
                <c:pt idx="583">
                  <c:v>0.184</c:v>
                </c:pt>
                <c:pt idx="584">
                  <c:v>0.184</c:v>
                </c:pt>
                <c:pt idx="585">
                  <c:v>0.184</c:v>
                </c:pt>
                <c:pt idx="586">
                  <c:v>0.184</c:v>
                </c:pt>
                <c:pt idx="587">
                  <c:v>0.184</c:v>
                </c:pt>
                <c:pt idx="588">
                  <c:v>0.184</c:v>
                </c:pt>
                <c:pt idx="589">
                  <c:v>0.184</c:v>
                </c:pt>
                <c:pt idx="590">
                  <c:v>0.184</c:v>
                </c:pt>
                <c:pt idx="591">
                  <c:v>0.184</c:v>
                </c:pt>
                <c:pt idx="592">
                  <c:v>0.184</c:v>
                </c:pt>
                <c:pt idx="593">
                  <c:v>0.184</c:v>
                </c:pt>
                <c:pt idx="594">
                  <c:v>0.184</c:v>
                </c:pt>
                <c:pt idx="595">
                  <c:v>0.184</c:v>
                </c:pt>
                <c:pt idx="596">
                  <c:v>0.184</c:v>
                </c:pt>
                <c:pt idx="597">
                  <c:v>0.184</c:v>
                </c:pt>
                <c:pt idx="598">
                  <c:v>0.184</c:v>
                </c:pt>
                <c:pt idx="599">
                  <c:v>0.184</c:v>
                </c:pt>
                <c:pt idx="600">
                  <c:v>0.184</c:v>
                </c:pt>
                <c:pt idx="601">
                  <c:v>0.184</c:v>
                </c:pt>
                <c:pt idx="602">
                  <c:v>0.184</c:v>
                </c:pt>
                <c:pt idx="603">
                  <c:v>0.184</c:v>
                </c:pt>
                <c:pt idx="604">
                  <c:v>0.184</c:v>
                </c:pt>
                <c:pt idx="605">
                  <c:v>0.184</c:v>
                </c:pt>
                <c:pt idx="606">
                  <c:v>0.184</c:v>
                </c:pt>
                <c:pt idx="607">
                  <c:v>0.184</c:v>
                </c:pt>
                <c:pt idx="608">
                  <c:v>0.184</c:v>
                </c:pt>
                <c:pt idx="609">
                  <c:v>0.184</c:v>
                </c:pt>
                <c:pt idx="610">
                  <c:v>0.184</c:v>
                </c:pt>
                <c:pt idx="611">
                  <c:v>0.184</c:v>
                </c:pt>
                <c:pt idx="612">
                  <c:v>0.184</c:v>
                </c:pt>
                <c:pt idx="613">
                  <c:v>0.184</c:v>
                </c:pt>
                <c:pt idx="614">
                  <c:v>0.184</c:v>
                </c:pt>
                <c:pt idx="615">
                  <c:v>0.184</c:v>
                </c:pt>
                <c:pt idx="616">
                  <c:v>0.184</c:v>
                </c:pt>
                <c:pt idx="617">
                  <c:v>0.184</c:v>
                </c:pt>
                <c:pt idx="618">
                  <c:v>0.184</c:v>
                </c:pt>
                <c:pt idx="619">
                  <c:v>0.184</c:v>
                </c:pt>
                <c:pt idx="620">
                  <c:v>0.184</c:v>
                </c:pt>
                <c:pt idx="621">
                  <c:v>0.184</c:v>
                </c:pt>
                <c:pt idx="622">
                  <c:v>0.184</c:v>
                </c:pt>
                <c:pt idx="623">
                  <c:v>0.184</c:v>
                </c:pt>
                <c:pt idx="624">
                  <c:v>0.184</c:v>
                </c:pt>
                <c:pt idx="625">
                  <c:v>0.184</c:v>
                </c:pt>
                <c:pt idx="626">
                  <c:v>0.184</c:v>
                </c:pt>
                <c:pt idx="627">
                  <c:v>0.184</c:v>
                </c:pt>
                <c:pt idx="628">
                  <c:v>0.184</c:v>
                </c:pt>
                <c:pt idx="629">
                  <c:v>0.184</c:v>
                </c:pt>
                <c:pt idx="630">
                  <c:v>0.184</c:v>
                </c:pt>
                <c:pt idx="631">
                  <c:v>0.184</c:v>
                </c:pt>
                <c:pt idx="632">
                  <c:v>0.184</c:v>
                </c:pt>
                <c:pt idx="633">
                  <c:v>0.184</c:v>
                </c:pt>
                <c:pt idx="634">
                  <c:v>0.185</c:v>
                </c:pt>
                <c:pt idx="635">
                  <c:v>0.185</c:v>
                </c:pt>
                <c:pt idx="636">
                  <c:v>0.185</c:v>
                </c:pt>
                <c:pt idx="637">
                  <c:v>0.185</c:v>
                </c:pt>
                <c:pt idx="638">
                  <c:v>0.185</c:v>
                </c:pt>
                <c:pt idx="639">
                  <c:v>0.185</c:v>
                </c:pt>
                <c:pt idx="640">
                  <c:v>0.185</c:v>
                </c:pt>
                <c:pt idx="641">
                  <c:v>0.185</c:v>
                </c:pt>
                <c:pt idx="642">
                  <c:v>0.185</c:v>
                </c:pt>
                <c:pt idx="643">
                  <c:v>0.185</c:v>
                </c:pt>
                <c:pt idx="644">
                  <c:v>0.185</c:v>
                </c:pt>
                <c:pt idx="645">
                  <c:v>0.185</c:v>
                </c:pt>
                <c:pt idx="646">
                  <c:v>0.185</c:v>
                </c:pt>
                <c:pt idx="647">
                  <c:v>0.185</c:v>
                </c:pt>
                <c:pt idx="648">
                  <c:v>0.185</c:v>
                </c:pt>
                <c:pt idx="649">
                  <c:v>0.185</c:v>
                </c:pt>
                <c:pt idx="650">
                  <c:v>0.185</c:v>
                </c:pt>
                <c:pt idx="651">
                  <c:v>0.185</c:v>
                </c:pt>
                <c:pt idx="652">
                  <c:v>0.185</c:v>
                </c:pt>
                <c:pt idx="653">
                  <c:v>0.185</c:v>
                </c:pt>
                <c:pt idx="654">
                  <c:v>0.185</c:v>
                </c:pt>
                <c:pt idx="655">
                  <c:v>0.185</c:v>
                </c:pt>
                <c:pt idx="656">
                  <c:v>0.185</c:v>
                </c:pt>
                <c:pt idx="657">
                  <c:v>0.185</c:v>
                </c:pt>
                <c:pt idx="658">
                  <c:v>0.185</c:v>
                </c:pt>
                <c:pt idx="659">
                  <c:v>0.185</c:v>
                </c:pt>
                <c:pt idx="660">
                  <c:v>0.185</c:v>
                </c:pt>
                <c:pt idx="661">
                  <c:v>0.185</c:v>
                </c:pt>
                <c:pt idx="662">
                  <c:v>0.185</c:v>
                </c:pt>
                <c:pt idx="663">
                  <c:v>0.185</c:v>
                </c:pt>
                <c:pt idx="664">
                  <c:v>0.185</c:v>
                </c:pt>
                <c:pt idx="665">
                  <c:v>0.185</c:v>
                </c:pt>
                <c:pt idx="666">
                  <c:v>0.185</c:v>
                </c:pt>
                <c:pt idx="667">
                  <c:v>0.185</c:v>
                </c:pt>
                <c:pt idx="668">
                  <c:v>0.185</c:v>
                </c:pt>
                <c:pt idx="669">
                  <c:v>0.185</c:v>
                </c:pt>
                <c:pt idx="670">
                  <c:v>0.185</c:v>
                </c:pt>
                <c:pt idx="671">
                  <c:v>0.185</c:v>
                </c:pt>
                <c:pt idx="672">
                  <c:v>0.185</c:v>
                </c:pt>
                <c:pt idx="673">
                  <c:v>0.185</c:v>
                </c:pt>
                <c:pt idx="674">
                  <c:v>0.185</c:v>
                </c:pt>
                <c:pt idx="675">
                  <c:v>0.185</c:v>
                </c:pt>
                <c:pt idx="676">
                  <c:v>0.185</c:v>
                </c:pt>
                <c:pt idx="677">
                  <c:v>0.185</c:v>
                </c:pt>
                <c:pt idx="678">
                  <c:v>0.185</c:v>
                </c:pt>
                <c:pt idx="679">
                  <c:v>0.185</c:v>
                </c:pt>
                <c:pt idx="680">
                  <c:v>0.185</c:v>
                </c:pt>
                <c:pt idx="681">
                  <c:v>0.185</c:v>
                </c:pt>
                <c:pt idx="682">
                  <c:v>0.185</c:v>
                </c:pt>
                <c:pt idx="683">
                  <c:v>0.185</c:v>
                </c:pt>
                <c:pt idx="684">
                  <c:v>0.185</c:v>
                </c:pt>
                <c:pt idx="685">
                  <c:v>0.185</c:v>
                </c:pt>
                <c:pt idx="686">
                  <c:v>0.185</c:v>
                </c:pt>
                <c:pt idx="687">
                  <c:v>0.185</c:v>
                </c:pt>
                <c:pt idx="688">
                  <c:v>0.185</c:v>
                </c:pt>
                <c:pt idx="689">
                  <c:v>0.185</c:v>
                </c:pt>
                <c:pt idx="690">
                  <c:v>0.185</c:v>
                </c:pt>
                <c:pt idx="691">
                  <c:v>0.185</c:v>
                </c:pt>
                <c:pt idx="692">
                  <c:v>0.185</c:v>
                </c:pt>
                <c:pt idx="693">
                  <c:v>0.185</c:v>
                </c:pt>
                <c:pt idx="694">
                  <c:v>0.185</c:v>
                </c:pt>
                <c:pt idx="695">
                  <c:v>0.185</c:v>
                </c:pt>
                <c:pt idx="696">
                  <c:v>0.185</c:v>
                </c:pt>
                <c:pt idx="697">
                  <c:v>0.185</c:v>
                </c:pt>
                <c:pt idx="698">
                  <c:v>0.185</c:v>
                </c:pt>
                <c:pt idx="699">
                  <c:v>0.185</c:v>
                </c:pt>
                <c:pt idx="700">
                  <c:v>0.185</c:v>
                </c:pt>
                <c:pt idx="701">
                  <c:v>0.185</c:v>
                </c:pt>
                <c:pt idx="702">
                  <c:v>0.185</c:v>
                </c:pt>
                <c:pt idx="703">
                  <c:v>0.185</c:v>
                </c:pt>
                <c:pt idx="704">
                  <c:v>0.185</c:v>
                </c:pt>
                <c:pt idx="705">
                  <c:v>0.185</c:v>
                </c:pt>
                <c:pt idx="706">
                  <c:v>0.185</c:v>
                </c:pt>
                <c:pt idx="707">
                  <c:v>0.185</c:v>
                </c:pt>
                <c:pt idx="708">
                  <c:v>0.185</c:v>
                </c:pt>
                <c:pt idx="709">
                  <c:v>0.185</c:v>
                </c:pt>
                <c:pt idx="710">
                  <c:v>0.185</c:v>
                </c:pt>
                <c:pt idx="711">
                  <c:v>0.185</c:v>
                </c:pt>
                <c:pt idx="712">
                  <c:v>0.185</c:v>
                </c:pt>
                <c:pt idx="713">
                  <c:v>0.185</c:v>
                </c:pt>
                <c:pt idx="714">
                  <c:v>0.185</c:v>
                </c:pt>
                <c:pt idx="715">
                  <c:v>0.185</c:v>
                </c:pt>
                <c:pt idx="716">
                  <c:v>0.185</c:v>
                </c:pt>
                <c:pt idx="717">
                  <c:v>0.185</c:v>
                </c:pt>
                <c:pt idx="718">
                  <c:v>0.185</c:v>
                </c:pt>
                <c:pt idx="719">
                  <c:v>0.185</c:v>
                </c:pt>
                <c:pt idx="720">
                  <c:v>0.185</c:v>
                </c:pt>
                <c:pt idx="721">
                  <c:v>0.185</c:v>
                </c:pt>
                <c:pt idx="722">
                  <c:v>0.185</c:v>
                </c:pt>
                <c:pt idx="723">
                  <c:v>0.185</c:v>
                </c:pt>
                <c:pt idx="724">
                  <c:v>0.185</c:v>
                </c:pt>
                <c:pt idx="725">
                  <c:v>0.185</c:v>
                </c:pt>
                <c:pt idx="726">
                  <c:v>0.185</c:v>
                </c:pt>
                <c:pt idx="727">
                  <c:v>0.185</c:v>
                </c:pt>
                <c:pt idx="728">
                  <c:v>0.185</c:v>
                </c:pt>
                <c:pt idx="729">
                  <c:v>0.185</c:v>
                </c:pt>
                <c:pt idx="730">
                  <c:v>0.185</c:v>
                </c:pt>
                <c:pt idx="731">
                  <c:v>0.185</c:v>
                </c:pt>
                <c:pt idx="732">
                  <c:v>0.185</c:v>
                </c:pt>
                <c:pt idx="733">
                  <c:v>0.185</c:v>
                </c:pt>
                <c:pt idx="734">
                  <c:v>0.185</c:v>
                </c:pt>
                <c:pt idx="735">
                  <c:v>0.185</c:v>
                </c:pt>
                <c:pt idx="736">
                  <c:v>0.185</c:v>
                </c:pt>
                <c:pt idx="737">
                  <c:v>0.185</c:v>
                </c:pt>
                <c:pt idx="738">
                  <c:v>0.185</c:v>
                </c:pt>
                <c:pt idx="739">
                  <c:v>0.185</c:v>
                </c:pt>
                <c:pt idx="740">
                  <c:v>0.185</c:v>
                </c:pt>
                <c:pt idx="741">
                  <c:v>0.185</c:v>
                </c:pt>
                <c:pt idx="742">
                  <c:v>0.185</c:v>
                </c:pt>
                <c:pt idx="743">
                  <c:v>0.185</c:v>
                </c:pt>
                <c:pt idx="744">
                  <c:v>0.185</c:v>
                </c:pt>
                <c:pt idx="745">
                  <c:v>0.185</c:v>
                </c:pt>
                <c:pt idx="746">
                  <c:v>0.185</c:v>
                </c:pt>
                <c:pt idx="747">
                  <c:v>0.185</c:v>
                </c:pt>
                <c:pt idx="748">
                  <c:v>0.185</c:v>
                </c:pt>
                <c:pt idx="749">
                  <c:v>0.185</c:v>
                </c:pt>
                <c:pt idx="750">
                  <c:v>0.185</c:v>
                </c:pt>
                <c:pt idx="751">
                  <c:v>0.185</c:v>
                </c:pt>
                <c:pt idx="752">
                  <c:v>0.185</c:v>
                </c:pt>
                <c:pt idx="753">
                  <c:v>0.185</c:v>
                </c:pt>
                <c:pt idx="754">
                  <c:v>0.185</c:v>
                </c:pt>
                <c:pt idx="755">
                  <c:v>0.185</c:v>
                </c:pt>
                <c:pt idx="756">
                  <c:v>0.185</c:v>
                </c:pt>
                <c:pt idx="757">
                  <c:v>0.185</c:v>
                </c:pt>
                <c:pt idx="758">
                  <c:v>0.185</c:v>
                </c:pt>
                <c:pt idx="759">
                  <c:v>0.185</c:v>
                </c:pt>
                <c:pt idx="760">
                  <c:v>0.185</c:v>
                </c:pt>
                <c:pt idx="761">
                  <c:v>0.185</c:v>
                </c:pt>
                <c:pt idx="762">
                  <c:v>0.185</c:v>
                </c:pt>
                <c:pt idx="763">
                  <c:v>0.185</c:v>
                </c:pt>
                <c:pt idx="764">
                  <c:v>0.185</c:v>
                </c:pt>
                <c:pt idx="765">
                  <c:v>0.185</c:v>
                </c:pt>
                <c:pt idx="766">
                  <c:v>0.185</c:v>
                </c:pt>
                <c:pt idx="767">
                  <c:v>0.185</c:v>
                </c:pt>
                <c:pt idx="768">
                  <c:v>0.185</c:v>
                </c:pt>
                <c:pt idx="769">
                  <c:v>0.185</c:v>
                </c:pt>
                <c:pt idx="770">
                  <c:v>0.185</c:v>
                </c:pt>
                <c:pt idx="771">
                  <c:v>0.185</c:v>
                </c:pt>
                <c:pt idx="772">
                  <c:v>0.185</c:v>
                </c:pt>
                <c:pt idx="773">
                  <c:v>0.185</c:v>
                </c:pt>
                <c:pt idx="774">
                  <c:v>0.185</c:v>
                </c:pt>
                <c:pt idx="775">
                  <c:v>0.185</c:v>
                </c:pt>
                <c:pt idx="776">
                  <c:v>0.185</c:v>
                </c:pt>
                <c:pt idx="777">
                  <c:v>0.185</c:v>
                </c:pt>
                <c:pt idx="778">
                  <c:v>0.185</c:v>
                </c:pt>
                <c:pt idx="779">
                  <c:v>0.185</c:v>
                </c:pt>
                <c:pt idx="780">
                  <c:v>0.185</c:v>
                </c:pt>
                <c:pt idx="781">
                  <c:v>0.185</c:v>
                </c:pt>
                <c:pt idx="782">
                  <c:v>0.185</c:v>
                </c:pt>
                <c:pt idx="783">
                  <c:v>0.185</c:v>
                </c:pt>
                <c:pt idx="784">
                  <c:v>0.185</c:v>
                </c:pt>
                <c:pt idx="785">
                  <c:v>0.185</c:v>
                </c:pt>
                <c:pt idx="786">
                  <c:v>0.185</c:v>
                </c:pt>
                <c:pt idx="787">
                  <c:v>0.185</c:v>
                </c:pt>
                <c:pt idx="788">
                  <c:v>0.185</c:v>
                </c:pt>
                <c:pt idx="789">
                  <c:v>0.185</c:v>
                </c:pt>
                <c:pt idx="790">
                  <c:v>0.185</c:v>
                </c:pt>
                <c:pt idx="791">
                  <c:v>0.185</c:v>
                </c:pt>
                <c:pt idx="792">
                  <c:v>0.185</c:v>
                </c:pt>
                <c:pt idx="793">
                  <c:v>0.185</c:v>
                </c:pt>
                <c:pt idx="794">
                  <c:v>0.185</c:v>
                </c:pt>
                <c:pt idx="795">
                  <c:v>0.185</c:v>
                </c:pt>
                <c:pt idx="796">
                  <c:v>0.185</c:v>
                </c:pt>
                <c:pt idx="797">
                  <c:v>0.185</c:v>
                </c:pt>
                <c:pt idx="798">
                  <c:v>0.185</c:v>
                </c:pt>
                <c:pt idx="799">
                  <c:v>0.185</c:v>
                </c:pt>
                <c:pt idx="800">
                  <c:v>0.185</c:v>
                </c:pt>
                <c:pt idx="801">
                  <c:v>0.185</c:v>
                </c:pt>
                <c:pt idx="802">
                  <c:v>0.185</c:v>
                </c:pt>
                <c:pt idx="803">
                  <c:v>0.185</c:v>
                </c:pt>
                <c:pt idx="804">
                  <c:v>0.185</c:v>
                </c:pt>
                <c:pt idx="805">
                  <c:v>0.185</c:v>
                </c:pt>
                <c:pt idx="806">
                  <c:v>0.185</c:v>
                </c:pt>
                <c:pt idx="807">
                  <c:v>0.185</c:v>
                </c:pt>
                <c:pt idx="808">
                  <c:v>0.185</c:v>
                </c:pt>
                <c:pt idx="809">
                  <c:v>0.185</c:v>
                </c:pt>
                <c:pt idx="810">
                  <c:v>0.185</c:v>
                </c:pt>
                <c:pt idx="811">
                  <c:v>0.185</c:v>
                </c:pt>
                <c:pt idx="812">
                  <c:v>0.185</c:v>
                </c:pt>
                <c:pt idx="813">
                  <c:v>0.185</c:v>
                </c:pt>
                <c:pt idx="814">
                  <c:v>0.185</c:v>
                </c:pt>
                <c:pt idx="815">
                  <c:v>0.185</c:v>
                </c:pt>
                <c:pt idx="816">
                  <c:v>0.185</c:v>
                </c:pt>
                <c:pt idx="817">
                  <c:v>0.185</c:v>
                </c:pt>
                <c:pt idx="818">
                  <c:v>0.185</c:v>
                </c:pt>
                <c:pt idx="819">
                  <c:v>0.185</c:v>
                </c:pt>
                <c:pt idx="820">
                  <c:v>0.185</c:v>
                </c:pt>
                <c:pt idx="821">
                  <c:v>0.185</c:v>
                </c:pt>
                <c:pt idx="822">
                  <c:v>0.185</c:v>
                </c:pt>
                <c:pt idx="823">
                  <c:v>0.185</c:v>
                </c:pt>
                <c:pt idx="824">
                  <c:v>0.185</c:v>
                </c:pt>
                <c:pt idx="825">
                  <c:v>0.185</c:v>
                </c:pt>
                <c:pt idx="826">
                  <c:v>0.185</c:v>
                </c:pt>
                <c:pt idx="827">
                  <c:v>0.185</c:v>
                </c:pt>
                <c:pt idx="828">
                  <c:v>0.185</c:v>
                </c:pt>
                <c:pt idx="829">
                  <c:v>0.185</c:v>
                </c:pt>
                <c:pt idx="830">
                  <c:v>0.185</c:v>
                </c:pt>
                <c:pt idx="831">
                  <c:v>0.185</c:v>
                </c:pt>
                <c:pt idx="832">
                  <c:v>0.185</c:v>
                </c:pt>
                <c:pt idx="833">
                  <c:v>0.185</c:v>
                </c:pt>
                <c:pt idx="834">
                  <c:v>0.185</c:v>
                </c:pt>
                <c:pt idx="835">
                  <c:v>0.185</c:v>
                </c:pt>
                <c:pt idx="836">
                  <c:v>0.185</c:v>
                </c:pt>
                <c:pt idx="837">
                  <c:v>0.185</c:v>
                </c:pt>
                <c:pt idx="838">
                  <c:v>0.185</c:v>
                </c:pt>
                <c:pt idx="839">
                  <c:v>0.185</c:v>
                </c:pt>
                <c:pt idx="840">
                  <c:v>0.185</c:v>
                </c:pt>
                <c:pt idx="841">
                  <c:v>0.185</c:v>
                </c:pt>
                <c:pt idx="842">
                  <c:v>0.185</c:v>
                </c:pt>
                <c:pt idx="843">
                  <c:v>0.185</c:v>
                </c:pt>
                <c:pt idx="844">
                  <c:v>0.185</c:v>
                </c:pt>
                <c:pt idx="845">
                  <c:v>0.185</c:v>
                </c:pt>
                <c:pt idx="846">
                  <c:v>0.185</c:v>
                </c:pt>
                <c:pt idx="847">
                  <c:v>0.185</c:v>
                </c:pt>
                <c:pt idx="848">
                  <c:v>0.185</c:v>
                </c:pt>
                <c:pt idx="849">
                  <c:v>0.185</c:v>
                </c:pt>
                <c:pt idx="850">
                  <c:v>0.185</c:v>
                </c:pt>
                <c:pt idx="851">
                  <c:v>0.185</c:v>
                </c:pt>
                <c:pt idx="852">
                  <c:v>0.185</c:v>
                </c:pt>
                <c:pt idx="853">
                  <c:v>0.185</c:v>
                </c:pt>
                <c:pt idx="854">
                  <c:v>0.185</c:v>
                </c:pt>
                <c:pt idx="855">
                  <c:v>0.185</c:v>
                </c:pt>
                <c:pt idx="856">
                  <c:v>0.185</c:v>
                </c:pt>
                <c:pt idx="857">
                  <c:v>0.185</c:v>
                </c:pt>
                <c:pt idx="858">
                  <c:v>0.185</c:v>
                </c:pt>
                <c:pt idx="859">
                  <c:v>0.185</c:v>
                </c:pt>
                <c:pt idx="860">
                  <c:v>0.185</c:v>
                </c:pt>
                <c:pt idx="861">
                  <c:v>0.185</c:v>
                </c:pt>
                <c:pt idx="862">
                  <c:v>0.185</c:v>
                </c:pt>
                <c:pt idx="863">
                  <c:v>0.185</c:v>
                </c:pt>
                <c:pt idx="864">
                  <c:v>0.185</c:v>
                </c:pt>
                <c:pt idx="865">
                  <c:v>0.185</c:v>
                </c:pt>
                <c:pt idx="866">
                  <c:v>0.185</c:v>
                </c:pt>
                <c:pt idx="867">
                  <c:v>0.185</c:v>
                </c:pt>
                <c:pt idx="868">
                  <c:v>0.185</c:v>
                </c:pt>
                <c:pt idx="869">
                  <c:v>0.185</c:v>
                </c:pt>
                <c:pt idx="870">
                  <c:v>0.185</c:v>
                </c:pt>
                <c:pt idx="871">
                  <c:v>0.185</c:v>
                </c:pt>
                <c:pt idx="872">
                  <c:v>0.185</c:v>
                </c:pt>
                <c:pt idx="873">
                  <c:v>0.185</c:v>
                </c:pt>
                <c:pt idx="874">
                  <c:v>0.185</c:v>
                </c:pt>
                <c:pt idx="875">
                  <c:v>0.185</c:v>
                </c:pt>
                <c:pt idx="876">
                  <c:v>0.185</c:v>
                </c:pt>
                <c:pt idx="877">
                  <c:v>0.185</c:v>
                </c:pt>
                <c:pt idx="878">
                  <c:v>0.185</c:v>
                </c:pt>
                <c:pt idx="879">
                  <c:v>0.185</c:v>
                </c:pt>
                <c:pt idx="880">
                  <c:v>0.185</c:v>
                </c:pt>
                <c:pt idx="881">
                  <c:v>0.185</c:v>
                </c:pt>
                <c:pt idx="882">
                  <c:v>0.185</c:v>
                </c:pt>
                <c:pt idx="883">
                  <c:v>0.185</c:v>
                </c:pt>
                <c:pt idx="884">
                  <c:v>0.185</c:v>
                </c:pt>
                <c:pt idx="885">
                  <c:v>0.185</c:v>
                </c:pt>
                <c:pt idx="886">
                  <c:v>0.185</c:v>
                </c:pt>
                <c:pt idx="887">
                  <c:v>0.185</c:v>
                </c:pt>
                <c:pt idx="888">
                  <c:v>0.185</c:v>
                </c:pt>
                <c:pt idx="889">
                  <c:v>0.185</c:v>
                </c:pt>
                <c:pt idx="890">
                  <c:v>0.185</c:v>
                </c:pt>
                <c:pt idx="891">
                  <c:v>0.185</c:v>
                </c:pt>
                <c:pt idx="892">
                  <c:v>0.185</c:v>
                </c:pt>
                <c:pt idx="893">
                  <c:v>0.185</c:v>
                </c:pt>
                <c:pt idx="894">
                  <c:v>0.185</c:v>
                </c:pt>
                <c:pt idx="895">
                  <c:v>0.185</c:v>
                </c:pt>
                <c:pt idx="896">
                  <c:v>0.185</c:v>
                </c:pt>
                <c:pt idx="897">
                  <c:v>0.185</c:v>
                </c:pt>
                <c:pt idx="898">
                  <c:v>0.185</c:v>
                </c:pt>
                <c:pt idx="899">
                  <c:v>0.185</c:v>
                </c:pt>
                <c:pt idx="900">
                  <c:v>0.185</c:v>
                </c:pt>
                <c:pt idx="901">
                  <c:v>0.185</c:v>
                </c:pt>
                <c:pt idx="902">
                  <c:v>0.185</c:v>
                </c:pt>
                <c:pt idx="903">
                  <c:v>0.185</c:v>
                </c:pt>
                <c:pt idx="904">
                  <c:v>0.185</c:v>
                </c:pt>
                <c:pt idx="905">
                  <c:v>0.185</c:v>
                </c:pt>
                <c:pt idx="906">
                  <c:v>0.185</c:v>
                </c:pt>
                <c:pt idx="907">
                  <c:v>0.185</c:v>
                </c:pt>
                <c:pt idx="908">
                  <c:v>0.185</c:v>
                </c:pt>
                <c:pt idx="909">
                  <c:v>0.185</c:v>
                </c:pt>
                <c:pt idx="910">
                  <c:v>0.185</c:v>
                </c:pt>
                <c:pt idx="911">
                  <c:v>0.185</c:v>
                </c:pt>
                <c:pt idx="912">
                  <c:v>0.185</c:v>
                </c:pt>
                <c:pt idx="913">
                  <c:v>0.185</c:v>
                </c:pt>
                <c:pt idx="914">
                  <c:v>0.185</c:v>
                </c:pt>
                <c:pt idx="915">
                  <c:v>0.185</c:v>
                </c:pt>
                <c:pt idx="916">
                  <c:v>0.185</c:v>
                </c:pt>
                <c:pt idx="917">
                  <c:v>0.185</c:v>
                </c:pt>
                <c:pt idx="918">
                  <c:v>0.185</c:v>
                </c:pt>
                <c:pt idx="919">
                  <c:v>0.185</c:v>
                </c:pt>
                <c:pt idx="920">
                  <c:v>0.185</c:v>
                </c:pt>
                <c:pt idx="921">
                  <c:v>0.185</c:v>
                </c:pt>
                <c:pt idx="922">
                  <c:v>0.185</c:v>
                </c:pt>
                <c:pt idx="923">
                  <c:v>0.185</c:v>
                </c:pt>
                <c:pt idx="924">
                  <c:v>0.185</c:v>
                </c:pt>
                <c:pt idx="925">
                  <c:v>0.185</c:v>
                </c:pt>
                <c:pt idx="926">
                  <c:v>0.185</c:v>
                </c:pt>
                <c:pt idx="927">
                  <c:v>0.185</c:v>
                </c:pt>
                <c:pt idx="928">
                  <c:v>0.185</c:v>
                </c:pt>
                <c:pt idx="929">
                  <c:v>0.185</c:v>
                </c:pt>
                <c:pt idx="930">
                  <c:v>0.185</c:v>
                </c:pt>
                <c:pt idx="931">
                  <c:v>0.185</c:v>
                </c:pt>
                <c:pt idx="932">
                  <c:v>0.185</c:v>
                </c:pt>
                <c:pt idx="933">
                  <c:v>0.185</c:v>
                </c:pt>
                <c:pt idx="934">
                  <c:v>0.185</c:v>
                </c:pt>
                <c:pt idx="935">
                  <c:v>0.185</c:v>
                </c:pt>
                <c:pt idx="936">
                  <c:v>0.185</c:v>
                </c:pt>
                <c:pt idx="937">
                  <c:v>0.185</c:v>
                </c:pt>
                <c:pt idx="938">
                  <c:v>0.185</c:v>
                </c:pt>
                <c:pt idx="939">
                  <c:v>0.185</c:v>
                </c:pt>
                <c:pt idx="940">
                  <c:v>0.185</c:v>
                </c:pt>
                <c:pt idx="941">
                  <c:v>0.185</c:v>
                </c:pt>
                <c:pt idx="942">
                  <c:v>0.185</c:v>
                </c:pt>
                <c:pt idx="943">
                  <c:v>0.185</c:v>
                </c:pt>
                <c:pt idx="944">
                  <c:v>0.185</c:v>
                </c:pt>
                <c:pt idx="945">
                  <c:v>0.185</c:v>
                </c:pt>
                <c:pt idx="946">
                  <c:v>0.185</c:v>
                </c:pt>
                <c:pt idx="947">
                  <c:v>0.185</c:v>
                </c:pt>
                <c:pt idx="948">
                  <c:v>0.185</c:v>
                </c:pt>
                <c:pt idx="949">
                  <c:v>0.185</c:v>
                </c:pt>
                <c:pt idx="950">
                  <c:v>0.185</c:v>
                </c:pt>
                <c:pt idx="951">
                  <c:v>0.185</c:v>
                </c:pt>
                <c:pt idx="952">
                  <c:v>0.185</c:v>
                </c:pt>
                <c:pt idx="953">
                  <c:v>0.185</c:v>
                </c:pt>
                <c:pt idx="954">
                  <c:v>0.185</c:v>
                </c:pt>
                <c:pt idx="955">
                  <c:v>0.185</c:v>
                </c:pt>
                <c:pt idx="956">
                  <c:v>0.185</c:v>
                </c:pt>
                <c:pt idx="957">
                  <c:v>0.185</c:v>
                </c:pt>
                <c:pt idx="958">
                  <c:v>0.185</c:v>
                </c:pt>
                <c:pt idx="959">
                  <c:v>0.185</c:v>
                </c:pt>
                <c:pt idx="960">
                  <c:v>0.185</c:v>
                </c:pt>
                <c:pt idx="961">
                  <c:v>0.185</c:v>
                </c:pt>
                <c:pt idx="962">
                  <c:v>0.185</c:v>
                </c:pt>
                <c:pt idx="963">
                  <c:v>0.185</c:v>
                </c:pt>
                <c:pt idx="964">
                  <c:v>0.185</c:v>
                </c:pt>
                <c:pt idx="965">
                  <c:v>0.185</c:v>
                </c:pt>
                <c:pt idx="966">
                  <c:v>0.185</c:v>
                </c:pt>
                <c:pt idx="967">
                  <c:v>0.185</c:v>
                </c:pt>
                <c:pt idx="968">
                  <c:v>0.185</c:v>
                </c:pt>
                <c:pt idx="969">
                  <c:v>0.185</c:v>
                </c:pt>
                <c:pt idx="970">
                  <c:v>0.185</c:v>
                </c:pt>
                <c:pt idx="971">
                  <c:v>0.185</c:v>
                </c:pt>
                <c:pt idx="972">
                  <c:v>0.185</c:v>
                </c:pt>
                <c:pt idx="973">
                  <c:v>0.185</c:v>
                </c:pt>
                <c:pt idx="974">
                  <c:v>0.185</c:v>
                </c:pt>
                <c:pt idx="975">
                  <c:v>0.185</c:v>
                </c:pt>
                <c:pt idx="976">
                  <c:v>0.185</c:v>
                </c:pt>
                <c:pt idx="977">
                  <c:v>0.185</c:v>
                </c:pt>
                <c:pt idx="978">
                  <c:v>0.185</c:v>
                </c:pt>
                <c:pt idx="979">
                  <c:v>0.185</c:v>
                </c:pt>
                <c:pt idx="980">
                  <c:v>0.185</c:v>
                </c:pt>
                <c:pt idx="981">
                  <c:v>0.185</c:v>
                </c:pt>
                <c:pt idx="982">
                  <c:v>0.185</c:v>
                </c:pt>
                <c:pt idx="983">
                  <c:v>0.185</c:v>
                </c:pt>
                <c:pt idx="984">
                  <c:v>0.185</c:v>
                </c:pt>
                <c:pt idx="985">
                  <c:v>0.185</c:v>
                </c:pt>
                <c:pt idx="986">
                  <c:v>0.185</c:v>
                </c:pt>
                <c:pt idx="987">
                  <c:v>0.185</c:v>
                </c:pt>
                <c:pt idx="988">
                  <c:v>0.185</c:v>
                </c:pt>
                <c:pt idx="989">
                  <c:v>0.185</c:v>
                </c:pt>
                <c:pt idx="990">
                  <c:v>0.185</c:v>
                </c:pt>
                <c:pt idx="991">
                  <c:v>0.185</c:v>
                </c:pt>
                <c:pt idx="992">
                  <c:v>0.185</c:v>
                </c:pt>
                <c:pt idx="993">
                  <c:v>0.185</c:v>
                </c:pt>
                <c:pt idx="994">
                  <c:v>0.185</c:v>
                </c:pt>
                <c:pt idx="995">
                  <c:v>0.185</c:v>
                </c:pt>
                <c:pt idx="996">
                  <c:v>0.185</c:v>
                </c:pt>
                <c:pt idx="997">
                  <c:v>0.185</c:v>
                </c:pt>
                <c:pt idx="998">
                  <c:v>0.185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Plan1!$F$1</c:f>
              <c:strCache>
                <c:ptCount val="1"/>
                <c:pt idx="0">
                  <c:v>Kc 10000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Plan1!$B$2:$B$1000</c:f>
              <c:numCache>
                <c:formatCode>0.0</c:formatCode>
                <c:ptCount val="99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  <c:pt idx="200">
                  <c:v>20.100000000000001</c:v>
                </c:pt>
                <c:pt idx="201">
                  <c:v>20.2</c:v>
                </c:pt>
                <c:pt idx="202">
                  <c:v>20.3</c:v>
                </c:pt>
                <c:pt idx="203">
                  <c:v>20.399999999999999</c:v>
                </c:pt>
                <c:pt idx="204">
                  <c:v>20.5</c:v>
                </c:pt>
                <c:pt idx="205">
                  <c:v>20.6</c:v>
                </c:pt>
                <c:pt idx="206">
                  <c:v>20.7</c:v>
                </c:pt>
                <c:pt idx="207">
                  <c:v>20.8</c:v>
                </c:pt>
                <c:pt idx="208">
                  <c:v>20.9</c:v>
                </c:pt>
                <c:pt idx="209">
                  <c:v>21</c:v>
                </c:pt>
                <c:pt idx="210">
                  <c:v>21.1</c:v>
                </c:pt>
                <c:pt idx="211">
                  <c:v>21.2</c:v>
                </c:pt>
                <c:pt idx="212">
                  <c:v>21.3</c:v>
                </c:pt>
                <c:pt idx="213">
                  <c:v>21.4</c:v>
                </c:pt>
                <c:pt idx="214">
                  <c:v>21.5</c:v>
                </c:pt>
                <c:pt idx="215">
                  <c:v>21.6</c:v>
                </c:pt>
                <c:pt idx="216">
                  <c:v>21.7</c:v>
                </c:pt>
                <c:pt idx="217">
                  <c:v>21.8</c:v>
                </c:pt>
                <c:pt idx="218">
                  <c:v>21.9</c:v>
                </c:pt>
                <c:pt idx="219">
                  <c:v>22</c:v>
                </c:pt>
                <c:pt idx="220">
                  <c:v>22.1</c:v>
                </c:pt>
                <c:pt idx="221">
                  <c:v>22.2</c:v>
                </c:pt>
                <c:pt idx="222">
                  <c:v>22.3</c:v>
                </c:pt>
                <c:pt idx="223">
                  <c:v>22.4</c:v>
                </c:pt>
                <c:pt idx="224">
                  <c:v>22.5</c:v>
                </c:pt>
                <c:pt idx="225">
                  <c:v>22.6</c:v>
                </c:pt>
                <c:pt idx="226">
                  <c:v>22.7</c:v>
                </c:pt>
                <c:pt idx="227">
                  <c:v>22.8</c:v>
                </c:pt>
                <c:pt idx="228">
                  <c:v>22.9</c:v>
                </c:pt>
                <c:pt idx="229">
                  <c:v>23</c:v>
                </c:pt>
                <c:pt idx="230">
                  <c:v>23.1</c:v>
                </c:pt>
                <c:pt idx="231">
                  <c:v>23.2</c:v>
                </c:pt>
                <c:pt idx="232">
                  <c:v>23.3</c:v>
                </c:pt>
                <c:pt idx="233">
                  <c:v>23.4</c:v>
                </c:pt>
                <c:pt idx="234">
                  <c:v>23.5</c:v>
                </c:pt>
                <c:pt idx="235">
                  <c:v>23.6</c:v>
                </c:pt>
                <c:pt idx="236">
                  <c:v>23.7</c:v>
                </c:pt>
                <c:pt idx="237">
                  <c:v>23.8</c:v>
                </c:pt>
                <c:pt idx="238">
                  <c:v>23.9</c:v>
                </c:pt>
                <c:pt idx="239">
                  <c:v>24</c:v>
                </c:pt>
                <c:pt idx="240">
                  <c:v>24.1</c:v>
                </c:pt>
                <c:pt idx="241">
                  <c:v>24.2</c:v>
                </c:pt>
                <c:pt idx="242">
                  <c:v>24.3</c:v>
                </c:pt>
                <c:pt idx="243">
                  <c:v>24.4</c:v>
                </c:pt>
                <c:pt idx="244">
                  <c:v>24.5</c:v>
                </c:pt>
                <c:pt idx="245">
                  <c:v>24.6</c:v>
                </c:pt>
                <c:pt idx="246">
                  <c:v>24.7</c:v>
                </c:pt>
                <c:pt idx="247">
                  <c:v>24.8</c:v>
                </c:pt>
                <c:pt idx="248">
                  <c:v>24.9</c:v>
                </c:pt>
                <c:pt idx="249">
                  <c:v>25</c:v>
                </c:pt>
                <c:pt idx="250">
                  <c:v>25.1</c:v>
                </c:pt>
                <c:pt idx="251">
                  <c:v>25.2</c:v>
                </c:pt>
                <c:pt idx="252">
                  <c:v>25.3</c:v>
                </c:pt>
                <c:pt idx="253">
                  <c:v>25.4</c:v>
                </c:pt>
                <c:pt idx="254">
                  <c:v>25.5</c:v>
                </c:pt>
                <c:pt idx="255">
                  <c:v>25.6</c:v>
                </c:pt>
                <c:pt idx="256">
                  <c:v>25.7</c:v>
                </c:pt>
                <c:pt idx="257">
                  <c:v>25.8</c:v>
                </c:pt>
                <c:pt idx="258">
                  <c:v>25.9</c:v>
                </c:pt>
                <c:pt idx="259">
                  <c:v>26</c:v>
                </c:pt>
                <c:pt idx="260">
                  <c:v>26.1</c:v>
                </c:pt>
                <c:pt idx="261">
                  <c:v>26.2</c:v>
                </c:pt>
                <c:pt idx="262">
                  <c:v>26.3</c:v>
                </c:pt>
                <c:pt idx="263">
                  <c:v>26.4</c:v>
                </c:pt>
                <c:pt idx="264">
                  <c:v>26.5</c:v>
                </c:pt>
                <c:pt idx="265">
                  <c:v>26.6</c:v>
                </c:pt>
                <c:pt idx="266">
                  <c:v>26.7</c:v>
                </c:pt>
                <c:pt idx="267">
                  <c:v>26.8</c:v>
                </c:pt>
                <c:pt idx="268">
                  <c:v>26.9</c:v>
                </c:pt>
                <c:pt idx="269">
                  <c:v>27</c:v>
                </c:pt>
                <c:pt idx="270">
                  <c:v>27.1</c:v>
                </c:pt>
                <c:pt idx="271">
                  <c:v>27.2</c:v>
                </c:pt>
                <c:pt idx="272">
                  <c:v>27.3</c:v>
                </c:pt>
                <c:pt idx="273">
                  <c:v>27.4</c:v>
                </c:pt>
                <c:pt idx="274">
                  <c:v>27.5</c:v>
                </c:pt>
                <c:pt idx="275">
                  <c:v>27.6</c:v>
                </c:pt>
                <c:pt idx="276">
                  <c:v>27.7</c:v>
                </c:pt>
                <c:pt idx="277">
                  <c:v>27.8</c:v>
                </c:pt>
                <c:pt idx="278">
                  <c:v>27.9</c:v>
                </c:pt>
                <c:pt idx="279">
                  <c:v>28</c:v>
                </c:pt>
                <c:pt idx="280">
                  <c:v>28.1</c:v>
                </c:pt>
                <c:pt idx="281">
                  <c:v>28.2</c:v>
                </c:pt>
                <c:pt idx="282">
                  <c:v>28.3</c:v>
                </c:pt>
                <c:pt idx="283">
                  <c:v>28.4</c:v>
                </c:pt>
                <c:pt idx="284">
                  <c:v>28.5</c:v>
                </c:pt>
                <c:pt idx="285">
                  <c:v>28.6</c:v>
                </c:pt>
                <c:pt idx="286">
                  <c:v>28.7</c:v>
                </c:pt>
                <c:pt idx="287">
                  <c:v>28.8</c:v>
                </c:pt>
                <c:pt idx="288">
                  <c:v>28.9</c:v>
                </c:pt>
                <c:pt idx="289">
                  <c:v>29</c:v>
                </c:pt>
                <c:pt idx="290">
                  <c:v>29.1</c:v>
                </c:pt>
                <c:pt idx="291">
                  <c:v>29.2</c:v>
                </c:pt>
                <c:pt idx="292">
                  <c:v>29.3</c:v>
                </c:pt>
                <c:pt idx="293">
                  <c:v>29.4</c:v>
                </c:pt>
                <c:pt idx="294">
                  <c:v>29.5</c:v>
                </c:pt>
                <c:pt idx="295">
                  <c:v>29.6</c:v>
                </c:pt>
                <c:pt idx="296">
                  <c:v>29.7</c:v>
                </c:pt>
                <c:pt idx="297">
                  <c:v>29.8</c:v>
                </c:pt>
                <c:pt idx="298">
                  <c:v>29.9</c:v>
                </c:pt>
                <c:pt idx="299">
                  <c:v>30</c:v>
                </c:pt>
                <c:pt idx="300">
                  <c:v>30.1</c:v>
                </c:pt>
                <c:pt idx="301">
                  <c:v>30.2</c:v>
                </c:pt>
                <c:pt idx="302">
                  <c:v>30.3</c:v>
                </c:pt>
                <c:pt idx="303">
                  <c:v>30.4</c:v>
                </c:pt>
                <c:pt idx="304">
                  <c:v>30.5</c:v>
                </c:pt>
                <c:pt idx="305">
                  <c:v>30.6</c:v>
                </c:pt>
                <c:pt idx="306">
                  <c:v>30.7</c:v>
                </c:pt>
                <c:pt idx="307">
                  <c:v>30.8</c:v>
                </c:pt>
                <c:pt idx="308">
                  <c:v>30.9</c:v>
                </c:pt>
                <c:pt idx="309">
                  <c:v>31</c:v>
                </c:pt>
                <c:pt idx="310">
                  <c:v>31.1</c:v>
                </c:pt>
                <c:pt idx="311">
                  <c:v>31.2</c:v>
                </c:pt>
                <c:pt idx="312">
                  <c:v>31.3</c:v>
                </c:pt>
                <c:pt idx="313">
                  <c:v>31.4</c:v>
                </c:pt>
                <c:pt idx="314">
                  <c:v>31.5</c:v>
                </c:pt>
                <c:pt idx="315">
                  <c:v>31.6</c:v>
                </c:pt>
                <c:pt idx="316">
                  <c:v>31.7</c:v>
                </c:pt>
                <c:pt idx="317">
                  <c:v>31.8</c:v>
                </c:pt>
                <c:pt idx="318">
                  <c:v>31.9</c:v>
                </c:pt>
                <c:pt idx="319">
                  <c:v>32</c:v>
                </c:pt>
                <c:pt idx="320">
                  <c:v>32.1</c:v>
                </c:pt>
                <c:pt idx="321">
                  <c:v>32.200000000000003</c:v>
                </c:pt>
                <c:pt idx="322">
                  <c:v>32.299999999999997</c:v>
                </c:pt>
                <c:pt idx="323">
                  <c:v>32.4</c:v>
                </c:pt>
                <c:pt idx="324">
                  <c:v>32.5</c:v>
                </c:pt>
                <c:pt idx="325">
                  <c:v>32.6</c:v>
                </c:pt>
                <c:pt idx="326">
                  <c:v>32.700000000000003</c:v>
                </c:pt>
                <c:pt idx="327">
                  <c:v>32.799999999999997</c:v>
                </c:pt>
                <c:pt idx="328">
                  <c:v>32.9</c:v>
                </c:pt>
                <c:pt idx="329">
                  <c:v>33</c:v>
                </c:pt>
                <c:pt idx="330">
                  <c:v>33.1</c:v>
                </c:pt>
                <c:pt idx="331">
                  <c:v>33.200000000000003</c:v>
                </c:pt>
                <c:pt idx="332">
                  <c:v>33.299999999999997</c:v>
                </c:pt>
                <c:pt idx="333">
                  <c:v>33.4</c:v>
                </c:pt>
                <c:pt idx="334">
                  <c:v>33.5</c:v>
                </c:pt>
                <c:pt idx="335">
                  <c:v>33.6</c:v>
                </c:pt>
                <c:pt idx="336">
                  <c:v>33.700000000000003</c:v>
                </c:pt>
                <c:pt idx="337">
                  <c:v>33.799999999999997</c:v>
                </c:pt>
                <c:pt idx="338">
                  <c:v>33.9</c:v>
                </c:pt>
                <c:pt idx="339">
                  <c:v>34</c:v>
                </c:pt>
                <c:pt idx="340">
                  <c:v>34.1</c:v>
                </c:pt>
                <c:pt idx="341">
                  <c:v>34.200000000000003</c:v>
                </c:pt>
                <c:pt idx="342">
                  <c:v>34.299999999999997</c:v>
                </c:pt>
                <c:pt idx="343">
                  <c:v>34.4</c:v>
                </c:pt>
                <c:pt idx="344">
                  <c:v>34.5</c:v>
                </c:pt>
                <c:pt idx="345">
                  <c:v>34.6</c:v>
                </c:pt>
                <c:pt idx="346">
                  <c:v>34.700000000000003</c:v>
                </c:pt>
                <c:pt idx="347">
                  <c:v>34.799999999999997</c:v>
                </c:pt>
                <c:pt idx="348">
                  <c:v>34.9</c:v>
                </c:pt>
                <c:pt idx="349">
                  <c:v>35</c:v>
                </c:pt>
                <c:pt idx="350">
                  <c:v>35.1</c:v>
                </c:pt>
                <c:pt idx="351">
                  <c:v>35.200000000000003</c:v>
                </c:pt>
                <c:pt idx="352">
                  <c:v>35.299999999999997</c:v>
                </c:pt>
                <c:pt idx="353">
                  <c:v>35.4</c:v>
                </c:pt>
                <c:pt idx="354">
                  <c:v>35.5</c:v>
                </c:pt>
                <c:pt idx="355">
                  <c:v>35.6</c:v>
                </c:pt>
                <c:pt idx="356">
                  <c:v>35.700000000000003</c:v>
                </c:pt>
                <c:pt idx="357">
                  <c:v>35.799999999999997</c:v>
                </c:pt>
                <c:pt idx="358">
                  <c:v>35.9</c:v>
                </c:pt>
                <c:pt idx="359">
                  <c:v>36</c:v>
                </c:pt>
                <c:pt idx="360">
                  <c:v>36.1</c:v>
                </c:pt>
                <c:pt idx="361">
                  <c:v>36.200000000000003</c:v>
                </c:pt>
                <c:pt idx="362">
                  <c:v>36.299999999999997</c:v>
                </c:pt>
                <c:pt idx="363">
                  <c:v>36.4</c:v>
                </c:pt>
                <c:pt idx="364">
                  <c:v>36.5</c:v>
                </c:pt>
                <c:pt idx="365">
                  <c:v>36.6</c:v>
                </c:pt>
                <c:pt idx="366">
                  <c:v>36.700000000000003</c:v>
                </c:pt>
                <c:pt idx="367">
                  <c:v>36.799999999999997</c:v>
                </c:pt>
                <c:pt idx="368">
                  <c:v>36.9</c:v>
                </c:pt>
                <c:pt idx="369">
                  <c:v>37</c:v>
                </c:pt>
                <c:pt idx="370">
                  <c:v>37.1</c:v>
                </c:pt>
                <c:pt idx="371">
                  <c:v>37.200000000000003</c:v>
                </c:pt>
                <c:pt idx="372">
                  <c:v>37.299999999999997</c:v>
                </c:pt>
                <c:pt idx="373">
                  <c:v>37.4</c:v>
                </c:pt>
                <c:pt idx="374">
                  <c:v>37.5</c:v>
                </c:pt>
                <c:pt idx="375">
                  <c:v>37.6</c:v>
                </c:pt>
                <c:pt idx="376">
                  <c:v>37.700000000000003</c:v>
                </c:pt>
                <c:pt idx="377">
                  <c:v>37.799999999999997</c:v>
                </c:pt>
                <c:pt idx="378">
                  <c:v>37.9</c:v>
                </c:pt>
                <c:pt idx="379">
                  <c:v>38</c:v>
                </c:pt>
                <c:pt idx="380">
                  <c:v>38.1</c:v>
                </c:pt>
                <c:pt idx="381">
                  <c:v>38.200000000000003</c:v>
                </c:pt>
                <c:pt idx="382">
                  <c:v>38.299999999999997</c:v>
                </c:pt>
                <c:pt idx="383">
                  <c:v>38.4</c:v>
                </c:pt>
                <c:pt idx="384">
                  <c:v>38.5</c:v>
                </c:pt>
                <c:pt idx="385">
                  <c:v>38.6</c:v>
                </c:pt>
                <c:pt idx="386">
                  <c:v>38.700000000000003</c:v>
                </c:pt>
                <c:pt idx="387">
                  <c:v>38.799999999999997</c:v>
                </c:pt>
                <c:pt idx="388">
                  <c:v>38.9</c:v>
                </c:pt>
                <c:pt idx="389">
                  <c:v>39</c:v>
                </c:pt>
                <c:pt idx="390">
                  <c:v>39.1</c:v>
                </c:pt>
                <c:pt idx="391">
                  <c:v>39.200000000000003</c:v>
                </c:pt>
                <c:pt idx="392">
                  <c:v>39.299999999999997</c:v>
                </c:pt>
                <c:pt idx="393">
                  <c:v>39.4</c:v>
                </c:pt>
                <c:pt idx="394">
                  <c:v>39.5</c:v>
                </c:pt>
                <c:pt idx="395">
                  <c:v>39.6</c:v>
                </c:pt>
                <c:pt idx="396">
                  <c:v>39.700000000000003</c:v>
                </c:pt>
                <c:pt idx="397">
                  <c:v>39.799999999999997</c:v>
                </c:pt>
                <c:pt idx="398">
                  <c:v>39.9</c:v>
                </c:pt>
                <c:pt idx="399">
                  <c:v>40</c:v>
                </c:pt>
                <c:pt idx="400">
                  <c:v>40.1</c:v>
                </c:pt>
                <c:pt idx="401">
                  <c:v>40.200000000000003</c:v>
                </c:pt>
                <c:pt idx="402">
                  <c:v>40.299999999999997</c:v>
                </c:pt>
                <c:pt idx="403">
                  <c:v>40.4</c:v>
                </c:pt>
                <c:pt idx="404">
                  <c:v>40.5</c:v>
                </c:pt>
                <c:pt idx="405">
                  <c:v>40.6</c:v>
                </c:pt>
                <c:pt idx="406">
                  <c:v>40.700000000000003</c:v>
                </c:pt>
                <c:pt idx="407">
                  <c:v>40.799999999999997</c:v>
                </c:pt>
                <c:pt idx="408">
                  <c:v>40.9</c:v>
                </c:pt>
                <c:pt idx="409">
                  <c:v>41</c:v>
                </c:pt>
                <c:pt idx="410">
                  <c:v>41.1</c:v>
                </c:pt>
                <c:pt idx="411">
                  <c:v>41.2</c:v>
                </c:pt>
                <c:pt idx="412">
                  <c:v>41.3</c:v>
                </c:pt>
                <c:pt idx="413">
                  <c:v>41.4</c:v>
                </c:pt>
                <c:pt idx="414">
                  <c:v>41.5</c:v>
                </c:pt>
                <c:pt idx="415">
                  <c:v>41.6</c:v>
                </c:pt>
                <c:pt idx="416">
                  <c:v>41.7</c:v>
                </c:pt>
                <c:pt idx="417">
                  <c:v>41.8</c:v>
                </c:pt>
                <c:pt idx="418">
                  <c:v>41.9</c:v>
                </c:pt>
                <c:pt idx="419">
                  <c:v>42</c:v>
                </c:pt>
                <c:pt idx="420">
                  <c:v>42.1</c:v>
                </c:pt>
                <c:pt idx="421">
                  <c:v>42.2</c:v>
                </c:pt>
                <c:pt idx="422">
                  <c:v>42.3</c:v>
                </c:pt>
                <c:pt idx="423">
                  <c:v>42.4</c:v>
                </c:pt>
                <c:pt idx="424">
                  <c:v>42.5</c:v>
                </c:pt>
                <c:pt idx="425">
                  <c:v>42.6</c:v>
                </c:pt>
                <c:pt idx="426">
                  <c:v>42.7</c:v>
                </c:pt>
                <c:pt idx="427">
                  <c:v>42.8</c:v>
                </c:pt>
                <c:pt idx="428">
                  <c:v>42.9</c:v>
                </c:pt>
                <c:pt idx="429">
                  <c:v>43</c:v>
                </c:pt>
                <c:pt idx="430">
                  <c:v>43.1</c:v>
                </c:pt>
                <c:pt idx="431">
                  <c:v>43.2</c:v>
                </c:pt>
                <c:pt idx="432">
                  <c:v>43.3</c:v>
                </c:pt>
                <c:pt idx="433">
                  <c:v>43.4</c:v>
                </c:pt>
                <c:pt idx="434">
                  <c:v>43.5</c:v>
                </c:pt>
                <c:pt idx="435">
                  <c:v>43.6</c:v>
                </c:pt>
                <c:pt idx="436">
                  <c:v>43.7</c:v>
                </c:pt>
                <c:pt idx="437">
                  <c:v>43.8</c:v>
                </c:pt>
                <c:pt idx="438">
                  <c:v>43.9</c:v>
                </c:pt>
                <c:pt idx="439">
                  <c:v>44</c:v>
                </c:pt>
                <c:pt idx="440">
                  <c:v>44.1</c:v>
                </c:pt>
                <c:pt idx="441">
                  <c:v>44.2</c:v>
                </c:pt>
                <c:pt idx="442">
                  <c:v>44.3</c:v>
                </c:pt>
                <c:pt idx="443">
                  <c:v>44.4</c:v>
                </c:pt>
                <c:pt idx="444">
                  <c:v>44.5</c:v>
                </c:pt>
                <c:pt idx="445">
                  <c:v>44.6</c:v>
                </c:pt>
                <c:pt idx="446">
                  <c:v>44.7</c:v>
                </c:pt>
                <c:pt idx="447">
                  <c:v>44.8</c:v>
                </c:pt>
                <c:pt idx="448">
                  <c:v>44.9</c:v>
                </c:pt>
                <c:pt idx="449">
                  <c:v>45</c:v>
                </c:pt>
                <c:pt idx="450">
                  <c:v>45.1</c:v>
                </c:pt>
                <c:pt idx="451">
                  <c:v>45.2</c:v>
                </c:pt>
                <c:pt idx="452">
                  <c:v>45.3</c:v>
                </c:pt>
                <c:pt idx="453">
                  <c:v>45.4</c:v>
                </c:pt>
                <c:pt idx="454">
                  <c:v>45.5</c:v>
                </c:pt>
                <c:pt idx="455">
                  <c:v>45.6</c:v>
                </c:pt>
                <c:pt idx="456">
                  <c:v>45.7</c:v>
                </c:pt>
                <c:pt idx="457">
                  <c:v>45.8</c:v>
                </c:pt>
                <c:pt idx="458">
                  <c:v>45.9</c:v>
                </c:pt>
                <c:pt idx="459">
                  <c:v>46</c:v>
                </c:pt>
                <c:pt idx="460">
                  <c:v>46.1</c:v>
                </c:pt>
                <c:pt idx="461">
                  <c:v>46.2</c:v>
                </c:pt>
                <c:pt idx="462">
                  <c:v>46.3</c:v>
                </c:pt>
                <c:pt idx="463">
                  <c:v>46.4</c:v>
                </c:pt>
                <c:pt idx="464">
                  <c:v>46.5</c:v>
                </c:pt>
                <c:pt idx="465">
                  <c:v>46.6</c:v>
                </c:pt>
                <c:pt idx="466">
                  <c:v>46.7</c:v>
                </c:pt>
                <c:pt idx="467">
                  <c:v>46.8</c:v>
                </c:pt>
                <c:pt idx="468">
                  <c:v>46.9</c:v>
                </c:pt>
                <c:pt idx="469">
                  <c:v>47</c:v>
                </c:pt>
                <c:pt idx="470">
                  <c:v>47.1</c:v>
                </c:pt>
                <c:pt idx="471">
                  <c:v>47.2</c:v>
                </c:pt>
                <c:pt idx="472">
                  <c:v>47.3</c:v>
                </c:pt>
                <c:pt idx="473">
                  <c:v>47.4</c:v>
                </c:pt>
                <c:pt idx="474">
                  <c:v>47.5</c:v>
                </c:pt>
                <c:pt idx="475">
                  <c:v>47.6</c:v>
                </c:pt>
                <c:pt idx="476">
                  <c:v>47.7</c:v>
                </c:pt>
                <c:pt idx="477">
                  <c:v>47.8</c:v>
                </c:pt>
                <c:pt idx="478">
                  <c:v>47.9</c:v>
                </c:pt>
                <c:pt idx="479">
                  <c:v>48</c:v>
                </c:pt>
                <c:pt idx="480">
                  <c:v>48.1</c:v>
                </c:pt>
                <c:pt idx="481">
                  <c:v>48.2</c:v>
                </c:pt>
                <c:pt idx="482">
                  <c:v>48.3</c:v>
                </c:pt>
                <c:pt idx="483">
                  <c:v>48.4</c:v>
                </c:pt>
                <c:pt idx="484">
                  <c:v>48.5</c:v>
                </c:pt>
                <c:pt idx="485">
                  <c:v>48.6</c:v>
                </c:pt>
                <c:pt idx="486">
                  <c:v>48.7</c:v>
                </c:pt>
                <c:pt idx="487">
                  <c:v>48.8</c:v>
                </c:pt>
                <c:pt idx="488">
                  <c:v>48.9</c:v>
                </c:pt>
                <c:pt idx="489">
                  <c:v>49</c:v>
                </c:pt>
                <c:pt idx="490">
                  <c:v>49.1</c:v>
                </c:pt>
                <c:pt idx="491">
                  <c:v>49.2</c:v>
                </c:pt>
                <c:pt idx="492">
                  <c:v>49.3</c:v>
                </c:pt>
                <c:pt idx="493">
                  <c:v>49.4</c:v>
                </c:pt>
                <c:pt idx="494">
                  <c:v>49.5</c:v>
                </c:pt>
                <c:pt idx="495">
                  <c:v>49.6</c:v>
                </c:pt>
                <c:pt idx="496">
                  <c:v>49.7</c:v>
                </c:pt>
                <c:pt idx="497">
                  <c:v>49.8</c:v>
                </c:pt>
                <c:pt idx="498">
                  <c:v>49.9</c:v>
                </c:pt>
                <c:pt idx="499">
                  <c:v>50</c:v>
                </c:pt>
                <c:pt idx="500">
                  <c:v>50.1</c:v>
                </c:pt>
                <c:pt idx="501">
                  <c:v>50.2</c:v>
                </c:pt>
                <c:pt idx="502">
                  <c:v>50.3</c:v>
                </c:pt>
                <c:pt idx="503">
                  <c:v>50.4</c:v>
                </c:pt>
                <c:pt idx="504">
                  <c:v>50.5</c:v>
                </c:pt>
                <c:pt idx="505">
                  <c:v>50.6</c:v>
                </c:pt>
                <c:pt idx="506">
                  <c:v>50.7</c:v>
                </c:pt>
                <c:pt idx="507">
                  <c:v>50.8</c:v>
                </c:pt>
                <c:pt idx="508">
                  <c:v>50.9</c:v>
                </c:pt>
                <c:pt idx="509">
                  <c:v>51</c:v>
                </c:pt>
                <c:pt idx="510">
                  <c:v>51.1</c:v>
                </c:pt>
                <c:pt idx="511">
                  <c:v>51.2</c:v>
                </c:pt>
                <c:pt idx="512">
                  <c:v>51.3</c:v>
                </c:pt>
                <c:pt idx="513">
                  <c:v>51.4</c:v>
                </c:pt>
                <c:pt idx="514">
                  <c:v>51.5</c:v>
                </c:pt>
                <c:pt idx="515">
                  <c:v>51.6</c:v>
                </c:pt>
                <c:pt idx="516">
                  <c:v>51.7</c:v>
                </c:pt>
                <c:pt idx="517">
                  <c:v>51.8</c:v>
                </c:pt>
                <c:pt idx="518">
                  <c:v>51.9</c:v>
                </c:pt>
                <c:pt idx="519">
                  <c:v>52</c:v>
                </c:pt>
                <c:pt idx="520">
                  <c:v>52.1</c:v>
                </c:pt>
                <c:pt idx="521">
                  <c:v>52.2</c:v>
                </c:pt>
                <c:pt idx="522">
                  <c:v>52.3</c:v>
                </c:pt>
                <c:pt idx="523">
                  <c:v>52.4</c:v>
                </c:pt>
                <c:pt idx="524">
                  <c:v>52.5</c:v>
                </c:pt>
                <c:pt idx="525">
                  <c:v>52.6</c:v>
                </c:pt>
                <c:pt idx="526">
                  <c:v>52.7</c:v>
                </c:pt>
                <c:pt idx="527">
                  <c:v>52.8</c:v>
                </c:pt>
                <c:pt idx="528">
                  <c:v>52.9</c:v>
                </c:pt>
                <c:pt idx="529">
                  <c:v>53</c:v>
                </c:pt>
                <c:pt idx="530">
                  <c:v>53.1</c:v>
                </c:pt>
                <c:pt idx="531">
                  <c:v>53.2</c:v>
                </c:pt>
                <c:pt idx="532">
                  <c:v>53.3</c:v>
                </c:pt>
                <c:pt idx="533">
                  <c:v>53.4</c:v>
                </c:pt>
                <c:pt idx="534">
                  <c:v>53.5</c:v>
                </c:pt>
                <c:pt idx="535">
                  <c:v>53.6</c:v>
                </c:pt>
                <c:pt idx="536">
                  <c:v>53.7</c:v>
                </c:pt>
                <c:pt idx="537">
                  <c:v>53.8</c:v>
                </c:pt>
                <c:pt idx="538">
                  <c:v>53.9</c:v>
                </c:pt>
                <c:pt idx="539">
                  <c:v>54</c:v>
                </c:pt>
                <c:pt idx="540">
                  <c:v>54.1</c:v>
                </c:pt>
                <c:pt idx="541">
                  <c:v>54.2</c:v>
                </c:pt>
                <c:pt idx="542">
                  <c:v>54.3</c:v>
                </c:pt>
                <c:pt idx="543">
                  <c:v>54.4</c:v>
                </c:pt>
                <c:pt idx="544">
                  <c:v>54.5</c:v>
                </c:pt>
                <c:pt idx="545">
                  <c:v>54.6</c:v>
                </c:pt>
                <c:pt idx="546">
                  <c:v>54.7</c:v>
                </c:pt>
                <c:pt idx="547">
                  <c:v>54.8</c:v>
                </c:pt>
                <c:pt idx="548">
                  <c:v>54.9</c:v>
                </c:pt>
                <c:pt idx="549">
                  <c:v>55</c:v>
                </c:pt>
                <c:pt idx="550">
                  <c:v>55.1</c:v>
                </c:pt>
                <c:pt idx="551">
                  <c:v>55.2</c:v>
                </c:pt>
                <c:pt idx="552">
                  <c:v>55.3</c:v>
                </c:pt>
                <c:pt idx="553">
                  <c:v>55.4</c:v>
                </c:pt>
                <c:pt idx="554">
                  <c:v>55.5</c:v>
                </c:pt>
                <c:pt idx="555">
                  <c:v>55.6</c:v>
                </c:pt>
                <c:pt idx="556">
                  <c:v>55.7</c:v>
                </c:pt>
                <c:pt idx="557">
                  <c:v>55.8</c:v>
                </c:pt>
                <c:pt idx="558">
                  <c:v>55.9</c:v>
                </c:pt>
                <c:pt idx="559">
                  <c:v>56</c:v>
                </c:pt>
                <c:pt idx="560">
                  <c:v>56.1</c:v>
                </c:pt>
                <c:pt idx="561">
                  <c:v>56.2</c:v>
                </c:pt>
                <c:pt idx="562">
                  <c:v>56.3</c:v>
                </c:pt>
                <c:pt idx="563">
                  <c:v>56.4</c:v>
                </c:pt>
                <c:pt idx="564">
                  <c:v>56.5</c:v>
                </c:pt>
                <c:pt idx="565">
                  <c:v>56.6</c:v>
                </c:pt>
                <c:pt idx="566">
                  <c:v>56.7</c:v>
                </c:pt>
                <c:pt idx="567">
                  <c:v>56.8</c:v>
                </c:pt>
                <c:pt idx="568">
                  <c:v>56.9</c:v>
                </c:pt>
                <c:pt idx="569">
                  <c:v>57</c:v>
                </c:pt>
                <c:pt idx="570">
                  <c:v>57.1</c:v>
                </c:pt>
                <c:pt idx="571">
                  <c:v>57.2</c:v>
                </c:pt>
                <c:pt idx="572">
                  <c:v>57.3</c:v>
                </c:pt>
                <c:pt idx="573">
                  <c:v>57.4</c:v>
                </c:pt>
                <c:pt idx="574">
                  <c:v>57.5</c:v>
                </c:pt>
                <c:pt idx="575">
                  <c:v>57.6</c:v>
                </c:pt>
                <c:pt idx="576">
                  <c:v>57.7</c:v>
                </c:pt>
                <c:pt idx="577">
                  <c:v>57.8</c:v>
                </c:pt>
                <c:pt idx="578">
                  <c:v>57.9</c:v>
                </c:pt>
                <c:pt idx="579">
                  <c:v>58</c:v>
                </c:pt>
                <c:pt idx="580">
                  <c:v>58.1</c:v>
                </c:pt>
                <c:pt idx="581">
                  <c:v>58.2</c:v>
                </c:pt>
                <c:pt idx="582">
                  <c:v>58.3</c:v>
                </c:pt>
                <c:pt idx="583">
                  <c:v>58.4</c:v>
                </c:pt>
                <c:pt idx="584">
                  <c:v>58.5</c:v>
                </c:pt>
                <c:pt idx="585">
                  <c:v>58.6</c:v>
                </c:pt>
                <c:pt idx="586">
                  <c:v>58.7</c:v>
                </c:pt>
                <c:pt idx="587">
                  <c:v>58.8</c:v>
                </c:pt>
                <c:pt idx="588">
                  <c:v>58.9</c:v>
                </c:pt>
                <c:pt idx="589">
                  <c:v>59</c:v>
                </c:pt>
                <c:pt idx="590">
                  <c:v>59.1</c:v>
                </c:pt>
                <c:pt idx="591">
                  <c:v>59.2</c:v>
                </c:pt>
                <c:pt idx="592">
                  <c:v>59.3</c:v>
                </c:pt>
                <c:pt idx="593">
                  <c:v>59.4</c:v>
                </c:pt>
                <c:pt idx="594">
                  <c:v>59.5</c:v>
                </c:pt>
                <c:pt idx="595">
                  <c:v>59.6</c:v>
                </c:pt>
                <c:pt idx="596">
                  <c:v>59.7</c:v>
                </c:pt>
                <c:pt idx="597">
                  <c:v>59.8</c:v>
                </c:pt>
                <c:pt idx="598">
                  <c:v>59.9</c:v>
                </c:pt>
                <c:pt idx="599">
                  <c:v>60</c:v>
                </c:pt>
                <c:pt idx="600">
                  <c:v>60.1</c:v>
                </c:pt>
                <c:pt idx="601">
                  <c:v>60.2</c:v>
                </c:pt>
                <c:pt idx="602">
                  <c:v>60.3</c:v>
                </c:pt>
                <c:pt idx="603">
                  <c:v>60.4</c:v>
                </c:pt>
                <c:pt idx="604">
                  <c:v>60.5</c:v>
                </c:pt>
                <c:pt idx="605">
                  <c:v>60.6</c:v>
                </c:pt>
                <c:pt idx="606">
                  <c:v>60.7</c:v>
                </c:pt>
                <c:pt idx="607">
                  <c:v>60.8</c:v>
                </c:pt>
                <c:pt idx="608">
                  <c:v>60.9</c:v>
                </c:pt>
                <c:pt idx="609">
                  <c:v>61</c:v>
                </c:pt>
                <c:pt idx="610">
                  <c:v>61.1</c:v>
                </c:pt>
                <c:pt idx="611">
                  <c:v>61.2</c:v>
                </c:pt>
                <c:pt idx="612">
                  <c:v>61.3</c:v>
                </c:pt>
                <c:pt idx="613">
                  <c:v>61.4</c:v>
                </c:pt>
                <c:pt idx="614">
                  <c:v>61.5</c:v>
                </c:pt>
                <c:pt idx="615">
                  <c:v>61.6</c:v>
                </c:pt>
                <c:pt idx="616">
                  <c:v>61.7</c:v>
                </c:pt>
                <c:pt idx="617">
                  <c:v>61.8</c:v>
                </c:pt>
                <c:pt idx="618">
                  <c:v>61.9</c:v>
                </c:pt>
                <c:pt idx="619">
                  <c:v>62</c:v>
                </c:pt>
                <c:pt idx="620">
                  <c:v>62.1</c:v>
                </c:pt>
                <c:pt idx="621">
                  <c:v>62.2</c:v>
                </c:pt>
                <c:pt idx="622">
                  <c:v>62.3</c:v>
                </c:pt>
                <c:pt idx="623">
                  <c:v>62.4</c:v>
                </c:pt>
                <c:pt idx="624">
                  <c:v>62.5</c:v>
                </c:pt>
                <c:pt idx="625">
                  <c:v>62.6</c:v>
                </c:pt>
                <c:pt idx="626">
                  <c:v>62.7</c:v>
                </c:pt>
                <c:pt idx="627">
                  <c:v>62.8</c:v>
                </c:pt>
                <c:pt idx="628">
                  <c:v>62.9</c:v>
                </c:pt>
                <c:pt idx="629">
                  <c:v>63</c:v>
                </c:pt>
                <c:pt idx="630">
                  <c:v>63.1</c:v>
                </c:pt>
                <c:pt idx="631">
                  <c:v>63.2</c:v>
                </c:pt>
                <c:pt idx="632">
                  <c:v>63.3</c:v>
                </c:pt>
                <c:pt idx="633">
                  <c:v>63.4</c:v>
                </c:pt>
                <c:pt idx="634">
                  <c:v>63.5</c:v>
                </c:pt>
                <c:pt idx="635">
                  <c:v>63.6</c:v>
                </c:pt>
                <c:pt idx="636">
                  <c:v>63.7</c:v>
                </c:pt>
                <c:pt idx="637">
                  <c:v>63.8</c:v>
                </c:pt>
                <c:pt idx="638">
                  <c:v>63.9</c:v>
                </c:pt>
                <c:pt idx="639">
                  <c:v>64</c:v>
                </c:pt>
                <c:pt idx="640">
                  <c:v>64.099999999999994</c:v>
                </c:pt>
                <c:pt idx="641">
                  <c:v>64.2</c:v>
                </c:pt>
                <c:pt idx="642">
                  <c:v>64.3</c:v>
                </c:pt>
                <c:pt idx="643">
                  <c:v>64.400000000000006</c:v>
                </c:pt>
                <c:pt idx="644">
                  <c:v>64.5</c:v>
                </c:pt>
                <c:pt idx="645">
                  <c:v>64.599999999999994</c:v>
                </c:pt>
                <c:pt idx="646">
                  <c:v>64.7</c:v>
                </c:pt>
                <c:pt idx="647">
                  <c:v>64.8</c:v>
                </c:pt>
                <c:pt idx="648">
                  <c:v>64.900000000000006</c:v>
                </c:pt>
                <c:pt idx="649">
                  <c:v>65</c:v>
                </c:pt>
                <c:pt idx="650">
                  <c:v>65.099999999999994</c:v>
                </c:pt>
                <c:pt idx="651">
                  <c:v>65.2</c:v>
                </c:pt>
                <c:pt idx="652">
                  <c:v>65.3</c:v>
                </c:pt>
                <c:pt idx="653">
                  <c:v>65.400000000000006</c:v>
                </c:pt>
                <c:pt idx="654">
                  <c:v>65.5</c:v>
                </c:pt>
                <c:pt idx="655">
                  <c:v>65.599999999999994</c:v>
                </c:pt>
                <c:pt idx="656">
                  <c:v>65.7</c:v>
                </c:pt>
                <c:pt idx="657">
                  <c:v>65.8</c:v>
                </c:pt>
                <c:pt idx="658">
                  <c:v>65.900000000000006</c:v>
                </c:pt>
                <c:pt idx="659">
                  <c:v>66</c:v>
                </c:pt>
                <c:pt idx="660">
                  <c:v>66.099999999999994</c:v>
                </c:pt>
                <c:pt idx="661">
                  <c:v>66.2</c:v>
                </c:pt>
                <c:pt idx="662">
                  <c:v>66.3</c:v>
                </c:pt>
                <c:pt idx="663">
                  <c:v>66.400000000000006</c:v>
                </c:pt>
                <c:pt idx="664">
                  <c:v>66.5</c:v>
                </c:pt>
                <c:pt idx="665">
                  <c:v>66.599999999999994</c:v>
                </c:pt>
                <c:pt idx="666">
                  <c:v>66.7</c:v>
                </c:pt>
                <c:pt idx="667">
                  <c:v>66.8</c:v>
                </c:pt>
                <c:pt idx="668">
                  <c:v>66.900000000000006</c:v>
                </c:pt>
                <c:pt idx="669">
                  <c:v>67</c:v>
                </c:pt>
                <c:pt idx="670">
                  <c:v>67.099999999999994</c:v>
                </c:pt>
                <c:pt idx="671">
                  <c:v>67.2</c:v>
                </c:pt>
                <c:pt idx="672">
                  <c:v>67.3</c:v>
                </c:pt>
                <c:pt idx="673">
                  <c:v>67.400000000000006</c:v>
                </c:pt>
                <c:pt idx="674">
                  <c:v>67.5</c:v>
                </c:pt>
                <c:pt idx="675">
                  <c:v>67.599999999999994</c:v>
                </c:pt>
                <c:pt idx="676">
                  <c:v>67.7</c:v>
                </c:pt>
                <c:pt idx="677">
                  <c:v>67.8</c:v>
                </c:pt>
                <c:pt idx="678">
                  <c:v>67.900000000000006</c:v>
                </c:pt>
                <c:pt idx="679">
                  <c:v>68</c:v>
                </c:pt>
                <c:pt idx="680">
                  <c:v>68.099999999999994</c:v>
                </c:pt>
                <c:pt idx="681">
                  <c:v>68.2</c:v>
                </c:pt>
                <c:pt idx="682">
                  <c:v>68.3</c:v>
                </c:pt>
                <c:pt idx="683">
                  <c:v>68.400000000000006</c:v>
                </c:pt>
                <c:pt idx="684">
                  <c:v>68.5</c:v>
                </c:pt>
                <c:pt idx="685">
                  <c:v>68.599999999999994</c:v>
                </c:pt>
                <c:pt idx="686">
                  <c:v>68.7</c:v>
                </c:pt>
                <c:pt idx="687">
                  <c:v>68.8</c:v>
                </c:pt>
                <c:pt idx="688">
                  <c:v>68.900000000000006</c:v>
                </c:pt>
                <c:pt idx="689">
                  <c:v>69</c:v>
                </c:pt>
                <c:pt idx="690">
                  <c:v>69.099999999999994</c:v>
                </c:pt>
                <c:pt idx="691">
                  <c:v>69.2</c:v>
                </c:pt>
                <c:pt idx="692">
                  <c:v>69.3</c:v>
                </c:pt>
                <c:pt idx="693">
                  <c:v>69.400000000000006</c:v>
                </c:pt>
                <c:pt idx="694">
                  <c:v>69.5</c:v>
                </c:pt>
                <c:pt idx="695">
                  <c:v>69.599999999999994</c:v>
                </c:pt>
                <c:pt idx="696">
                  <c:v>69.7</c:v>
                </c:pt>
                <c:pt idx="697">
                  <c:v>69.8</c:v>
                </c:pt>
                <c:pt idx="698">
                  <c:v>69.900000000000006</c:v>
                </c:pt>
                <c:pt idx="699">
                  <c:v>70</c:v>
                </c:pt>
                <c:pt idx="700">
                  <c:v>70.099999999999994</c:v>
                </c:pt>
                <c:pt idx="701">
                  <c:v>70.2</c:v>
                </c:pt>
                <c:pt idx="702">
                  <c:v>70.3</c:v>
                </c:pt>
                <c:pt idx="703">
                  <c:v>70.400000000000006</c:v>
                </c:pt>
                <c:pt idx="704">
                  <c:v>70.5</c:v>
                </c:pt>
                <c:pt idx="705">
                  <c:v>70.599999999999994</c:v>
                </c:pt>
                <c:pt idx="706">
                  <c:v>70.7</c:v>
                </c:pt>
                <c:pt idx="707">
                  <c:v>70.8</c:v>
                </c:pt>
                <c:pt idx="708">
                  <c:v>70.900000000000006</c:v>
                </c:pt>
                <c:pt idx="709">
                  <c:v>71</c:v>
                </c:pt>
                <c:pt idx="710">
                  <c:v>71.099999999999994</c:v>
                </c:pt>
                <c:pt idx="711">
                  <c:v>71.2</c:v>
                </c:pt>
                <c:pt idx="712">
                  <c:v>71.3</c:v>
                </c:pt>
                <c:pt idx="713">
                  <c:v>71.400000000000006</c:v>
                </c:pt>
                <c:pt idx="714">
                  <c:v>71.5</c:v>
                </c:pt>
                <c:pt idx="715">
                  <c:v>71.599999999999994</c:v>
                </c:pt>
                <c:pt idx="716">
                  <c:v>71.7</c:v>
                </c:pt>
                <c:pt idx="717">
                  <c:v>71.8</c:v>
                </c:pt>
                <c:pt idx="718">
                  <c:v>71.900000000000006</c:v>
                </c:pt>
                <c:pt idx="719">
                  <c:v>72</c:v>
                </c:pt>
                <c:pt idx="720">
                  <c:v>72.099999999999994</c:v>
                </c:pt>
                <c:pt idx="721">
                  <c:v>72.2</c:v>
                </c:pt>
                <c:pt idx="722">
                  <c:v>72.3</c:v>
                </c:pt>
                <c:pt idx="723">
                  <c:v>72.400000000000006</c:v>
                </c:pt>
                <c:pt idx="724">
                  <c:v>72.5</c:v>
                </c:pt>
                <c:pt idx="725">
                  <c:v>72.599999999999994</c:v>
                </c:pt>
                <c:pt idx="726">
                  <c:v>72.7</c:v>
                </c:pt>
                <c:pt idx="727">
                  <c:v>72.8</c:v>
                </c:pt>
                <c:pt idx="728">
                  <c:v>72.900000000000006</c:v>
                </c:pt>
                <c:pt idx="729">
                  <c:v>73</c:v>
                </c:pt>
                <c:pt idx="730">
                  <c:v>73.099999999999994</c:v>
                </c:pt>
                <c:pt idx="731">
                  <c:v>73.2</c:v>
                </c:pt>
                <c:pt idx="732">
                  <c:v>73.3</c:v>
                </c:pt>
                <c:pt idx="733">
                  <c:v>73.400000000000006</c:v>
                </c:pt>
                <c:pt idx="734">
                  <c:v>73.5</c:v>
                </c:pt>
                <c:pt idx="735">
                  <c:v>73.599999999999994</c:v>
                </c:pt>
                <c:pt idx="736">
                  <c:v>73.7</c:v>
                </c:pt>
                <c:pt idx="737">
                  <c:v>73.8</c:v>
                </c:pt>
                <c:pt idx="738">
                  <c:v>73.900000000000006</c:v>
                </c:pt>
                <c:pt idx="739">
                  <c:v>74</c:v>
                </c:pt>
                <c:pt idx="740">
                  <c:v>74.099999999999994</c:v>
                </c:pt>
                <c:pt idx="741">
                  <c:v>74.2</c:v>
                </c:pt>
                <c:pt idx="742">
                  <c:v>74.3</c:v>
                </c:pt>
                <c:pt idx="743">
                  <c:v>74.400000000000006</c:v>
                </c:pt>
                <c:pt idx="744">
                  <c:v>74.5</c:v>
                </c:pt>
                <c:pt idx="745">
                  <c:v>74.599999999999994</c:v>
                </c:pt>
                <c:pt idx="746">
                  <c:v>74.7</c:v>
                </c:pt>
                <c:pt idx="747">
                  <c:v>74.8</c:v>
                </c:pt>
                <c:pt idx="748">
                  <c:v>74.900000000000006</c:v>
                </c:pt>
                <c:pt idx="749">
                  <c:v>75</c:v>
                </c:pt>
                <c:pt idx="750">
                  <c:v>75.099999999999994</c:v>
                </c:pt>
                <c:pt idx="751">
                  <c:v>75.2</c:v>
                </c:pt>
                <c:pt idx="752">
                  <c:v>75.3</c:v>
                </c:pt>
                <c:pt idx="753">
                  <c:v>75.400000000000006</c:v>
                </c:pt>
                <c:pt idx="754">
                  <c:v>75.5</c:v>
                </c:pt>
                <c:pt idx="755">
                  <c:v>75.599999999999994</c:v>
                </c:pt>
                <c:pt idx="756">
                  <c:v>75.7</c:v>
                </c:pt>
                <c:pt idx="757">
                  <c:v>75.8</c:v>
                </c:pt>
                <c:pt idx="758">
                  <c:v>75.900000000000006</c:v>
                </c:pt>
                <c:pt idx="759">
                  <c:v>76</c:v>
                </c:pt>
                <c:pt idx="760">
                  <c:v>76.099999999999994</c:v>
                </c:pt>
                <c:pt idx="761">
                  <c:v>76.2</c:v>
                </c:pt>
                <c:pt idx="762">
                  <c:v>76.3</c:v>
                </c:pt>
                <c:pt idx="763">
                  <c:v>76.400000000000006</c:v>
                </c:pt>
                <c:pt idx="764">
                  <c:v>76.5</c:v>
                </c:pt>
                <c:pt idx="765">
                  <c:v>76.599999999999994</c:v>
                </c:pt>
                <c:pt idx="766">
                  <c:v>76.7</c:v>
                </c:pt>
                <c:pt idx="767">
                  <c:v>76.8</c:v>
                </c:pt>
                <c:pt idx="768">
                  <c:v>76.900000000000006</c:v>
                </c:pt>
                <c:pt idx="769">
                  <c:v>77</c:v>
                </c:pt>
                <c:pt idx="770">
                  <c:v>77.099999999999994</c:v>
                </c:pt>
                <c:pt idx="771">
                  <c:v>77.2</c:v>
                </c:pt>
                <c:pt idx="772">
                  <c:v>77.3</c:v>
                </c:pt>
                <c:pt idx="773">
                  <c:v>77.400000000000006</c:v>
                </c:pt>
                <c:pt idx="774">
                  <c:v>77.5</c:v>
                </c:pt>
                <c:pt idx="775">
                  <c:v>77.599999999999994</c:v>
                </c:pt>
                <c:pt idx="776">
                  <c:v>77.7</c:v>
                </c:pt>
                <c:pt idx="777">
                  <c:v>77.8</c:v>
                </c:pt>
                <c:pt idx="778">
                  <c:v>77.900000000000006</c:v>
                </c:pt>
                <c:pt idx="779">
                  <c:v>78</c:v>
                </c:pt>
                <c:pt idx="780">
                  <c:v>78.099999999999994</c:v>
                </c:pt>
                <c:pt idx="781">
                  <c:v>78.2</c:v>
                </c:pt>
                <c:pt idx="782">
                  <c:v>78.3</c:v>
                </c:pt>
                <c:pt idx="783">
                  <c:v>78.400000000000006</c:v>
                </c:pt>
                <c:pt idx="784">
                  <c:v>78.5</c:v>
                </c:pt>
                <c:pt idx="785">
                  <c:v>78.599999999999994</c:v>
                </c:pt>
                <c:pt idx="786">
                  <c:v>78.7</c:v>
                </c:pt>
                <c:pt idx="787">
                  <c:v>78.8</c:v>
                </c:pt>
                <c:pt idx="788">
                  <c:v>78.900000000000006</c:v>
                </c:pt>
                <c:pt idx="789">
                  <c:v>79</c:v>
                </c:pt>
                <c:pt idx="790">
                  <c:v>79.099999999999994</c:v>
                </c:pt>
                <c:pt idx="791">
                  <c:v>79.2</c:v>
                </c:pt>
                <c:pt idx="792">
                  <c:v>79.3</c:v>
                </c:pt>
                <c:pt idx="793">
                  <c:v>79.400000000000006</c:v>
                </c:pt>
                <c:pt idx="794">
                  <c:v>79.5</c:v>
                </c:pt>
                <c:pt idx="795">
                  <c:v>79.599999999999994</c:v>
                </c:pt>
                <c:pt idx="796">
                  <c:v>79.7</c:v>
                </c:pt>
                <c:pt idx="797">
                  <c:v>79.8</c:v>
                </c:pt>
                <c:pt idx="798">
                  <c:v>79.900000000000006</c:v>
                </c:pt>
                <c:pt idx="799">
                  <c:v>80</c:v>
                </c:pt>
                <c:pt idx="800">
                  <c:v>80.099999999999994</c:v>
                </c:pt>
                <c:pt idx="801">
                  <c:v>80.2</c:v>
                </c:pt>
                <c:pt idx="802">
                  <c:v>80.3</c:v>
                </c:pt>
                <c:pt idx="803">
                  <c:v>80.400000000000006</c:v>
                </c:pt>
                <c:pt idx="804">
                  <c:v>80.5</c:v>
                </c:pt>
                <c:pt idx="805">
                  <c:v>80.599999999999994</c:v>
                </c:pt>
                <c:pt idx="806">
                  <c:v>80.7</c:v>
                </c:pt>
                <c:pt idx="807">
                  <c:v>80.8</c:v>
                </c:pt>
                <c:pt idx="808">
                  <c:v>80.900000000000006</c:v>
                </c:pt>
                <c:pt idx="809">
                  <c:v>81</c:v>
                </c:pt>
                <c:pt idx="810">
                  <c:v>81.099999999999994</c:v>
                </c:pt>
                <c:pt idx="811">
                  <c:v>81.2</c:v>
                </c:pt>
                <c:pt idx="812">
                  <c:v>81.3</c:v>
                </c:pt>
                <c:pt idx="813">
                  <c:v>81.400000000000006</c:v>
                </c:pt>
                <c:pt idx="814">
                  <c:v>81.5</c:v>
                </c:pt>
                <c:pt idx="815">
                  <c:v>81.599999999999994</c:v>
                </c:pt>
                <c:pt idx="816">
                  <c:v>81.7</c:v>
                </c:pt>
                <c:pt idx="817">
                  <c:v>81.8</c:v>
                </c:pt>
                <c:pt idx="818">
                  <c:v>81.900000000000006</c:v>
                </c:pt>
                <c:pt idx="819">
                  <c:v>82</c:v>
                </c:pt>
                <c:pt idx="820">
                  <c:v>82.1</c:v>
                </c:pt>
                <c:pt idx="821">
                  <c:v>82.2</c:v>
                </c:pt>
                <c:pt idx="822">
                  <c:v>82.3</c:v>
                </c:pt>
                <c:pt idx="823">
                  <c:v>82.4</c:v>
                </c:pt>
                <c:pt idx="824">
                  <c:v>82.5</c:v>
                </c:pt>
                <c:pt idx="825">
                  <c:v>82.6</c:v>
                </c:pt>
                <c:pt idx="826">
                  <c:v>82.7</c:v>
                </c:pt>
                <c:pt idx="827">
                  <c:v>82.8</c:v>
                </c:pt>
                <c:pt idx="828">
                  <c:v>82.9</c:v>
                </c:pt>
                <c:pt idx="829">
                  <c:v>83</c:v>
                </c:pt>
                <c:pt idx="830">
                  <c:v>83.1</c:v>
                </c:pt>
                <c:pt idx="831">
                  <c:v>83.2</c:v>
                </c:pt>
                <c:pt idx="832">
                  <c:v>83.3</c:v>
                </c:pt>
                <c:pt idx="833">
                  <c:v>83.4</c:v>
                </c:pt>
                <c:pt idx="834">
                  <c:v>83.5</c:v>
                </c:pt>
                <c:pt idx="835">
                  <c:v>83.6</c:v>
                </c:pt>
                <c:pt idx="836">
                  <c:v>83.7</c:v>
                </c:pt>
                <c:pt idx="837">
                  <c:v>83.8</c:v>
                </c:pt>
                <c:pt idx="838">
                  <c:v>83.9</c:v>
                </c:pt>
                <c:pt idx="839">
                  <c:v>84</c:v>
                </c:pt>
                <c:pt idx="840">
                  <c:v>84.1</c:v>
                </c:pt>
                <c:pt idx="841">
                  <c:v>84.2</c:v>
                </c:pt>
                <c:pt idx="842">
                  <c:v>84.3</c:v>
                </c:pt>
                <c:pt idx="843">
                  <c:v>84.4</c:v>
                </c:pt>
                <c:pt idx="844">
                  <c:v>84.5</c:v>
                </c:pt>
                <c:pt idx="845">
                  <c:v>84.6</c:v>
                </c:pt>
                <c:pt idx="846">
                  <c:v>84.7</c:v>
                </c:pt>
                <c:pt idx="847">
                  <c:v>84.8</c:v>
                </c:pt>
                <c:pt idx="848">
                  <c:v>84.9</c:v>
                </c:pt>
                <c:pt idx="849">
                  <c:v>85</c:v>
                </c:pt>
                <c:pt idx="850">
                  <c:v>85.1</c:v>
                </c:pt>
                <c:pt idx="851">
                  <c:v>85.2</c:v>
                </c:pt>
                <c:pt idx="852">
                  <c:v>85.3</c:v>
                </c:pt>
                <c:pt idx="853">
                  <c:v>85.4</c:v>
                </c:pt>
                <c:pt idx="854">
                  <c:v>85.5</c:v>
                </c:pt>
                <c:pt idx="855">
                  <c:v>85.6</c:v>
                </c:pt>
                <c:pt idx="856">
                  <c:v>85.7</c:v>
                </c:pt>
                <c:pt idx="857">
                  <c:v>85.8</c:v>
                </c:pt>
                <c:pt idx="858">
                  <c:v>85.9</c:v>
                </c:pt>
                <c:pt idx="859">
                  <c:v>86</c:v>
                </c:pt>
                <c:pt idx="860">
                  <c:v>86.1</c:v>
                </c:pt>
                <c:pt idx="861">
                  <c:v>86.2</c:v>
                </c:pt>
                <c:pt idx="862">
                  <c:v>86.3</c:v>
                </c:pt>
                <c:pt idx="863">
                  <c:v>86.4</c:v>
                </c:pt>
                <c:pt idx="864">
                  <c:v>86.5</c:v>
                </c:pt>
                <c:pt idx="865">
                  <c:v>86.6</c:v>
                </c:pt>
                <c:pt idx="866">
                  <c:v>86.7</c:v>
                </c:pt>
                <c:pt idx="867">
                  <c:v>86.8</c:v>
                </c:pt>
                <c:pt idx="868">
                  <c:v>86.9</c:v>
                </c:pt>
                <c:pt idx="869">
                  <c:v>87</c:v>
                </c:pt>
                <c:pt idx="870">
                  <c:v>87.1</c:v>
                </c:pt>
                <c:pt idx="871">
                  <c:v>87.2</c:v>
                </c:pt>
                <c:pt idx="872">
                  <c:v>87.3</c:v>
                </c:pt>
                <c:pt idx="873">
                  <c:v>87.4</c:v>
                </c:pt>
                <c:pt idx="874">
                  <c:v>87.5</c:v>
                </c:pt>
                <c:pt idx="875">
                  <c:v>87.6</c:v>
                </c:pt>
                <c:pt idx="876">
                  <c:v>87.7</c:v>
                </c:pt>
                <c:pt idx="877">
                  <c:v>87.8</c:v>
                </c:pt>
                <c:pt idx="878">
                  <c:v>87.9</c:v>
                </c:pt>
                <c:pt idx="879">
                  <c:v>88</c:v>
                </c:pt>
                <c:pt idx="880">
                  <c:v>88.1</c:v>
                </c:pt>
                <c:pt idx="881">
                  <c:v>88.2</c:v>
                </c:pt>
                <c:pt idx="882">
                  <c:v>88.3</c:v>
                </c:pt>
                <c:pt idx="883">
                  <c:v>88.4</c:v>
                </c:pt>
                <c:pt idx="884">
                  <c:v>88.5</c:v>
                </c:pt>
                <c:pt idx="885">
                  <c:v>88.6</c:v>
                </c:pt>
                <c:pt idx="886">
                  <c:v>88.7</c:v>
                </c:pt>
                <c:pt idx="887">
                  <c:v>88.8</c:v>
                </c:pt>
                <c:pt idx="888">
                  <c:v>88.9</c:v>
                </c:pt>
                <c:pt idx="889">
                  <c:v>89</c:v>
                </c:pt>
                <c:pt idx="890">
                  <c:v>89.1</c:v>
                </c:pt>
                <c:pt idx="891">
                  <c:v>89.2</c:v>
                </c:pt>
                <c:pt idx="892">
                  <c:v>89.3</c:v>
                </c:pt>
                <c:pt idx="893">
                  <c:v>89.4</c:v>
                </c:pt>
                <c:pt idx="894">
                  <c:v>89.5</c:v>
                </c:pt>
                <c:pt idx="895">
                  <c:v>89.6</c:v>
                </c:pt>
                <c:pt idx="896">
                  <c:v>89.7</c:v>
                </c:pt>
                <c:pt idx="897">
                  <c:v>89.8</c:v>
                </c:pt>
                <c:pt idx="898">
                  <c:v>89.9</c:v>
                </c:pt>
                <c:pt idx="899">
                  <c:v>90</c:v>
                </c:pt>
                <c:pt idx="900">
                  <c:v>90.1</c:v>
                </c:pt>
                <c:pt idx="901">
                  <c:v>90.2</c:v>
                </c:pt>
                <c:pt idx="902">
                  <c:v>90.3</c:v>
                </c:pt>
                <c:pt idx="903">
                  <c:v>90.4</c:v>
                </c:pt>
                <c:pt idx="904">
                  <c:v>90.5</c:v>
                </c:pt>
                <c:pt idx="905">
                  <c:v>90.6</c:v>
                </c:pt>
                <c:pt idx="906">
                  <c:v>90.7</c:v>
                </c:pt>
                <c:pt idx="907">
                  <c:v>90.8</c:v>
                </c:pt>
                <c:pt idx="908">
                  <c:v>90.9</c:v>
                </c:pt>
                <c:pt idx="909">
                  <c:v>91</c:v>
                </c:pt>
                <c:pt idx="910">
                  <c:v>91.1</c:v>
                </c:pt>
                <c:pt idx="911">
                  <c:v>91.2</c:v>
                </c:pt>
                <c:pt idx="912">
                  <c:v>91.3</c:v>
                </c:pt>
                <c:pt idx="913">
                  <c:v>91.4</c:v>
                </c:pt>
                <c:pt idx="914">
                  <c:v>91.5</c:v>
                </c:pt>
                <c:pt idx="915">
                  <c:v>91.6</c:v>
                </c:pt>
                <c:pt idx="916">
                  <c:v>91.7</c:v>
                </c:pt>
                <c:pt idx="917">
                  <c:v>91.8</c:v>
                </c:pt>
                <c:pt idx="918">
                  <c:v>91.9</c:v>
                </c:pt>
                <c:pt idx="919">
                  <c:v>92</c:v>
                </c:pt>
                <c:pt idx="920">
                  <c:v>92.1</c:v>
                </c:pt>
                <c:pt idx="921">
                  <c:v>92.2</c:v>
                </c:pt>
                <c:pt idx="922">
                  <c:v>92.3</c:v>
                </c:pt>
                <c:pt idx="923">
                  <c:v>92.4</c:v>
                </c:pt>
                <c:pt idx="924">
                  <c:v>92.5</c:v>
                </c:pt>
                <c:pt idx="925">
                  <c:v>92.6</c:v>
                </c:pt>
                <c:pt idx="926">
                  <c:v>92.7</c:v>
                </c:pt>
                <c:pt idx="927">
                  <c:v>92.8</c:v>
                </c:pt>
                <c:pt idx="928">
                  <c:v>92.9</c:v>
                </c:pt>
                <c:pt idx="929">
                  <c:v>93</c:v>
                </c:pt>
                <c:pt idx="930">
                  <c:v>93.1</c:v>
                </c:pt>
                <c:pt idx="931">
                  <c:v>93.2</c:v>
                </c:pt>
                <c:pt idx="932">
                  <c:v>93.3</c:v>
                </c:pt>
                <c:pt idx="933">
                  <c:v>93.4</c:v>
                </c:pt>
                <c:pt idx="934">
                  <c:v>93.5</c:v>
                </c:pt>
                <c:pt idx="935">
                  <c:v>93.6</c:v>
                </c:pt>
                <c:pt idx="936">
                  <c:v>93.7</c:v>
                </c:pt>
                <c:pt idx="937">
                  <c:v>93.8</c:v>
                </c:pt>
                <c:pt idx="938">
                  <c:v>93.9</c:v>
                </c:pt>
                <c:pt idx="939">
                  <c:v>94</c:v>
                </c:pt>
                <c:pt idx="940">
                  <c:v>94.1</c:v>
                </c:pt>
                <c:pt idx="941">
                  <c:v>94.2</c:v>
                </c:pt>
                <c:pt idx="942">
                  <c:v>94.3</c:v>
                </c:pt>
                <c:pt idx="943">
                  <c:v>94.4</c:v>
                </c:pt>
                <c:pt idx="944">
                  <c:v>94.5</c:v>
                </c:pt>
                <c:pt idx="945">
                  <c:v>94.6</c:v>
                </c:pt>
                <c:pt idx="946">
                  <c:v>94.7</c:v>
                </c:pt>
                <c:pt idx="947">
                  <c:v>94.8</c:v>
                </c:pt>
                <c:pt idx="948">
                  <c:v>94.9</c:v>
                </c:pt>
                <c:pt idx="949">
                  <c:v>95</c:v>
                </c:pt>
                <c:pt idx="950">
                  <c:v>95.1</c:v>
                </c:pt>
                <c:pt idx="951">
                  <c:v>95.2</c:v>
                </c:pt>
                <c:pt idx="952">
                  <c:v>95.3</c:v>
                </c:pt>
                <c:pt idx="953">
                  <c:v>95.4</c:v>
                </c:pt>
                <c:pt idx="954">
                  <c:v>95.5</c:v>
                </c:pt>
                <c:pt idx="955">
                  <c:v>95.6</c:v>
                </c:pt>
                <c:pt idx="956">
                  <c:v>95.7</c:v>
                </c:pt>
                <c:pt idx="957">
                  <c:v>95.8</c:v>
                </c:pt>
                <c:pt idx="958">
                  <c:v>95.9</c:v>
                </c:pt>
                <c:pt idx="959">
                  <c:v>96</c:v>
                </c:pt>
                <c:pt idx="960">
                  <c:v>96.1</c:v>
                </c:pt>
                <c:pt idx="961">
                  <c:v>96.2</c:v>
                </c:pt>
                <c:pt idx="962">
                  <c:v>96.3</c:v>
                </c:pt>
                <c:pt idx="963">
                  <c:v>96.4</c:v>
                </c:pt>
                <c:pt idx="964">
                  <c:v>96.5</c:v>
                </c:pt>
                <c:pt idx="965">
                  <c:v>96.6</c:v>
                </c:pt>
                <c:pt idx="966">
                  <c:v>96.7</c:v>
                </c:pt>
                <c:pt idx="967">
                  <c:v>96.8</c:v>
                </c:pt>
                <c:pt idx="968">
                  <c:v>96.9</c:v>
                </c:pt>
                <c:pt idx="969">
                  <c:v>97</c:v>
                </c:pt>
                <c:pt idx="970">
                  <c:v>97.1</c:v>
                </c:pt>
                <c:pt idx="971">
                  <c:v>97.2</c:v>
                </c:pt>
                <c:pt idx="972">
                  <c:v>97.3</c:v>
                </c:pt>
                <c:pt idx="973">
                  <c:v>97.4</c:v>
                </c:pt>
                <c:pt idx="974">
                  <c:v>97.5</c:v>
                </c:pt>
                <c:pt idx="975">
                  <c:v>97.6</c:v>
                </c:pt>
                <c:pt idx="976">
                  <c:v>97.7</c:v>
                </c:pt>
                <c:pt idx="977">
                  <c:v>97.8</c:v>
                </c:pt>
                <c:pt idx="978">
                  <c:v>97.9</c:v>
                </c:pt>
                <c:pt idx="979">
                  <c:v>98</c:v>
                </c:pt>
                <c:pt idx="980">
                  <c:v>98.1</c:v>
                </c:pt>
                <c:pt idx="981">
                  <c:v>98.2</c:v>
                </c:pt>
                <c:pt idx="982">
                  <c:v>98.3</c:v>
                </c:pt>
                <c:pt idx="983">
                  <c:v>98.4</c:v>
                </c:pt>
                <c:pt idx="984">
                  <c:v>98.5</c:v>
                </c:pt>
                <c:pt idx="985">
                  <c:v>98.6</c:v>
                </c:pt>
                <c:pt idx="986">
                  <c:v>98.7</c:v>
                </c:pt>
                <c:pt idx="987">
                  <c:v>98.8</c:v>
                </c:pt>
                <c:pt idx="988">
                  <c:v>98.9</c:v>
                </c:pt>
                <c:pt idx="989">
                  <c:v>99</c:v>
                </c:pt>
                <c:pt idx="990">
                  <c:v>99.1</c:v>
                </c:pt>
                <c:pt idx="991">
                  <c:v>99.2</c:v>
                </c:pt>
                <c:pt idx="992">
                  <c:v>99.3</c:v>
                </c:pt>
                <c:pt idx="993">
                  <c:v>99.4</c:v>
                </c:pt>
                <c:pt idx="994">
                  <c:v>99.5</c:v>
                </c:pt>
                <c:pt idx="995">
                  <c:v>99.6</c:v>
                </c:pt>
                <c:pt idx="996">
                  <c:v>99.7</c:v>
                </c:pt>
                <c:pt idx="997">
                  <c:v>99.8</c:v>
                </c:pt>
                <c:pt idx="998">
                  <c:v>99.9</c:v>
                </c:pt>
              </c:numCache>
            </c:numRef>
          </c:xVal>
          <c:yVal>
            <c:numRef>
              <c:f>Plan1!$F$2:$F$1000</c:f>
              <c:numCache>
                <c:formatCode>0.00</c:formatCode>
                <c:ptCount val="999"/>
                <c:pt idx="0">
                  <c:v>1.5699999999999999E-2</c:v>
                </c:pt>
                <c:pt idx="1">
                  <c:v>3.0099999999999998E-2</c:v>
                </c:pt>
                <c:pt idx="2">
                  <c:v>4.3400000000000001E-2</c:v>
                </c:pt>
                <c:pt idx="3">
                  <c:v>5.57E-2</c:v>
                </c:pt>
                <c:pt idx="4">
                  <c:v>6.7000000000000004E-2</c:v>
                </c:pt>
                <c:pt idx="5">
                  <c:v>7.7399999999999997E-2</c:v>
                </c:pt>
                <c:pt idx="6">
                  <c:v>8.6900000000000005E-2</c:v>
                </c:pt>
                <c:pt idx="7">
                  <c:v>9.5699999999999993E-2</c:v>
                </c:pt>
                <c:pt idx="8">
                  <c:v>0.104</c:v>
                </c:pt>
                <c:pt idx="9">
                  <c:v>0.111</c:v>
                </c:pt>
                <c:pt idx="10">
                  <c:v>0.11799999999999999</c:v>
                </c:pt>
                <c:pt idx="11">
                  <c:v>0.125</c:v>
                </c:pt>
                <c:pt idx="12">
                  <c:v>0.13</c:v>
                </c:pt>
                <c:pt idx="13">
                  <c:v>0.13600000000000001</c:v>
                </c:pt>
                <c:pt idx="14">
                  <c:v>0.14099999999999999</c:v>
                </c:pt>
                <c:pt idx="15">
                  <c:v>0.14499999999999999</c:v>
                </c:pt>
                <c:pt idx="16">
                  <c:v>0.14899999999999999</c:v>
                </c:pt>
                <c:pt idx="17">
                  <c:v>0.153</c:v>
                </c:pt>
                <c:pt idx="18">
                  <c:v>0.157</c:v>
                </c:pt>
                <c:pt idx="19">
                  <c:v>0.16</c:v>
                </c:pt>
                <c:pt idx="20">
                  <c:v>0.16300000000000001</c:v>
                </c:pt>
                <c:pt idx="21">
                  <c:v>0.16600000000000001</c:v>
                </c:pt>
                <c:pt idx="22">
                  <c:v>0.16900000000000001</c:v>
                </c:pt>
                <c:pt idx="23">
                  <c:v>0.17100000000000001</c:v>
                </c:pt>
                <c:pt idx="24">
                  <c:v>0.17299999999999999</c:v>
                </c:pt>
                <c:pt idx="25">
                  <c:v>0.17499999999999999</c:v>
                </c:pt>
                <c:pt idx="26">
                  <c:v>0.17699999999999999</c:v>
                </c:pt>
                <c:pt idx="27">
                  <c:v>0.17899999999999999</c:v>
                </c:pt>
                <c:pt idx="28">
                  <c:v>0.18</c:v>
                </c:pt>
                <c:pt idx="29">
                  <c:v>0.182</c:v>
                </c:pt>
                <c:pt idx="30">
                  <c:v>0.183</c:v>
                </c:pt>
                <c:pt idx="31">
                  <c:v>0.184</c:v>
                </c:pt>
                <c:pt idx="32">
                  <c:v>0.185</c:v>
                </c:pt>
                <c:pt idx="33">
                  <c:v>0.186</c:v>
                </c:pt>
                <c:pt idx="34">
                  <c:v>0.187</c:v>
                </c:pt>
                <c:pt idx="35">
                  <c:v>0.188</c:v>
                </c:pt>
                <c:pt idx="36">
                  <c:v>0.189</c:v>
                </c:pt>
                <c:pt idx="37">
                  <c:v>0.19</c:v>
                </c:pt>
                <c:pt idx="38">
                  <c:v>0.19</c:v>
                </c:pt>
                <c:pt idx="39">
                  <c:v>0.191</c:v>
                </c:pt>
                <c:pt idx="40">
                  <c:v>0.192</c:v>
                </c:pt>
                <c:pt idx="41">
                  <c:v>0.192</c:v>
                </c:pt>
                <c:pt idx="42">
                  <c:v>0.193</c:v>
                </c:pt>
                <c:pt idx="43">
                  <c:v>0.193</c:v>
                </c:pt>
                <c:pt idx="44">
                  <c:v>0.19400000000000001</c:v>
                </c:pt>
                <c:pt idx="45">
                  <c:v>0.19400000000000001</c:v>
                </c:pt>
                <c:pt idx="46">
                  <c:v>0.19400000000000001</c:v>
                </c:pt>
                <c:pt idx="47">
                  <c:v>0.19500000000000001</c:v>
                </c:pt>
                <c:pt idx="48">
                  <c:v>0.19500000000000001</c:v>
                </c:pt>
                <c:pt idx="49">
                  <c:v>0.19500000000000001</c:v>
                </c:pt>
                <c:pt idx="50">
                  <c:v>0.19500000000000001</c:v>
                </c:pt>
                <c:pt idx="51">
                  <c:v>0.19600000000000001</c:v>
                </c:pt>
                <c:pt idx="52">
                  <c:v>0.19600000000000001</c:v>
                </c:pt>
                <c:pt idx="53">
                  <c:v>0.19600000000000001</c:v>
                </c:pt>
                <c:pt idx="54">
                  <c:v>0.19600000000000001</c:v>
                </c:pt>
                <c:pt idx="55">
                  <c:v>0.19600000000000001</c:v>
                </c:pt>
                <c:pt idx="56">
                  <c:v>0.19700000000000001</c:v>
                </c:pt>
                <c:pt idx="57">
                  <c:v>0.19700000000000001</c:v>
                </c:pt>
                <c:pt idx="58">
                  <c:v>0.19700000000000001</c:v>
                </c:pt>
                <c:pt idx="59">
                  <c:v>0.19700000000000001</c:v>
                </c:pt>
                <c:pt idx="60">
                  <c:v>0.19700000000000001</c:v>
                </c:pt>
                <c:pt idx="61">
                  <c:v>0.19700000000000001</c:v>
                </c:pt>
                <c:pt idx="62">
                  <c:v>0.19700000000000001</c:v>
                </c:pt>
                <c:pt idx="63">
                  <c:v>0.19700000000000001</c:v>
                </c:pt>
                <c:pt idx="64">
                  <c:v>0.19700000000000001</c:v>
                </c:pt>
                <c:pt idx="65">
                  <c:v>0.19800000000000001</c:v>
                </c:pt>
                <c:pt idx="66">
                  <c:v>0.19800000000000001</c:v>
                </c:pt>
                <c:pt idx="67">
                  <c:v>0.19800000000000001</c:v>
                </c:pt>
                <c:pt idx="68">
                  <c:v>0.19800000000000001</c:v>
                </c:pt>
                <c:pt idx="69">
                  <c:v>0.19800000000000001</c:v>
                </c:pt>
                <c:pt idx="70">
                  <c:v>0.19800000000000001</c:v>
                </c:pt>
                <c:pt idx="71">
                  <c:v>0.19800000000000001</c:v>
                </c:pt>
                <c:pt idx="72">
                  <c:v>0.19800000000000001</c:v>
                </c:pt>
                <c:pt idx="73">
                  <c:v>0.19800000000000001</c:v>
                </c:pt>
                <c:pt idx="74">
                  <c:v>0.19800000000000001</c:v>
                </c:pt>
                <c:pt idx="75">
                  <c:v>0.19800000000000001</c:v>
                </c:pt>
                <c:pt idx="76">
                  <c:v>0.19800000000000001</c:v>
                </c:pt>
                <c:pt idx="77">
                  <c:v>0.19800000000000001</c:v>
                </c:pt>
                <c:pt idx="78">
                  <c:v>0.19800000000000001</c:v>
                </c:pt>
                <c:pt idx="79">
                  <c:v>0.19800000000000001</c:v>
                </c:pt>
                <c:pt idx="80">
                  <c:v>0.19800000000000001</c:v>
                </c:pt>
                <c:pt idx="81">
                  <c:v>0.19800000000000001</c:v>
                </c:pt>
                <c:pt idx="82">
                  <c:v>0.19800000000000001</c:v>
                </c:pt>
                <c:pt idx="83">
                  <c:v>0.19800000000000001</c:v>
                </c:pt>
                <c:pt idx="84">
                  <c:v>0.19800000000000001</c:v>
                </c:pt>
                <c:pt idx="85">
                  <c:v>0.19800000000000001</c:v>
                </c:pt>
                <c:pt idx="86">
                  <c:v>0.19800000000000001</c:v>
                </c:pt>
                <c:pt idx="87">
                  <c:v>0.19800000000000001</c:v>
                </c:pt>
                <c:pt idx="88">
                  <c:v>0.19800000000000001</c:v>
                </c:pt>
                <c:pt idx="89">
                  <c:v>0.19800000000000001</c:v>
                </c:pt>
                <c:pt idx="90">
                  <c:v>0.19800000000000001</c:v>
                </c:pt>
                <c:pt idx="91">
                  <c:v>0.19800000000000001</c:v>
                </c:pt>
                <c:pt idx="92">
                  <c:v>0.19800000000000001</c:v>
                </c:pt>
                <c:pt idx="93">
                  <c:v>0.19800000000000001</c:v>
                </c:pt>
                <c:pt idx="94">
                  <c:v>0.19800000000000001</c:v>
                </c:pt>
                <c:pt idx="95">
                  <c:v>0.19800000000000001</c:v>
                </c:pt>
                <c:pt idx="96">
                  <c:v>0.19800000000000001</c:v>
                </c:pt>
                <c:pt idx="97">
                  <c:v>0.19800000000000001</c:v>
                </c:pt>
                <c:pt idx="98">
                  <c:v>0.19800000000000001</c:v>
                </c:pt>
                <c:pt idx="99">
                  <c:v>0.19800000000000001</c:v>
                </c:pt>
                <c:pt idx="100">
                  <c:v>0.19800000000000001</c:v>
                </c:pt>
                <c:pt idx="101">
                  <c:v>0.19800000000000001</c:v>
                </c:pt>
                <c:pt idx="102">
                  <c:v>0.19800000000000001</c:v>
                </c:pt>
                <c:pt idx="103">
                  <c:v>0.19800000000000001</c:v>
                </c:pt>
                <c:pt idx="104">
                  <c:v>0.19800000000000001</c:v>
                </c:pt>
                <c:pt idx="105">
                  <c:v>0.19800000000000001</c:v>
                </c:pt>
                <c:pt idx="106">
                  <c:v>0.19800000000000001</c:v>
                </c:pt>
                <c:pt idx="107">
                  <c:v>0.19800000000000001</c:v>
                </c:pt>
                <c:pt idx="108">
                  <c:v>0.19800000000000001</c:v>
                </c:pt>
                <c:pt idx="109">
                  <c:v>0.19800000000000001</c:v>
                </c:pt>
                <c:pt idx="110">
                  <c:v>0.19800000000000001</c:v>
                </c:pt>
                <c:pt idx="111">
                  <c:v>0.19800000000000001</c:v>
                </c:pt>
                <c:pt idx="112">
                  <c:v>0.19800000000000001</c:v>
                </c:pt>
                <c:pt idx="113">
                  <c:v>0.19800000000000001</c:v>
                </c:pt>
                <c:pt idx="114">
                  <c:v>0.19800000000000001</c:v>
                </c:pt>
                <c:pt idx="115">
                  <c:v>0.19800000000000001</c:v>
                </c:pt>
                <c:pt idx="116">
                  <c:v>0.19800000000000001</c:v>
                </c:pt>
                <c:pt idx="117">
                  <c:v>0.19800000000000001</c:v>
                </c:pt>
                <c:pt idx="118">
                  <c:v>0.19800000000000001</c:v>
                </c:pt>
                <c:pt idx="119">
                  <c:v>0.19800000000000001</c:v>
                </c:pt>
                <c:pt idx="120">
                  <c:v>0.19800000000000001</c:v>
                </c:pt>
                <c:pt idx="121">
                  <c:v>0.19800000000000001</c:v>
                </c:pt>
                <c:pt idx="122">
                  <c:v>0.19800000000000001</c:v>
                </c:pt>
                <c:pt idx="123">
                  <c:v>0.19800000000000001</c:v>
                </c:pt>
                <c:pt idx="124">
                  <c:v>0.19800000000000001</c:v>
                </c:pt>
                <c:pt idx="125">
                  <c:v>0.19800000000000001</c:v>
                </c:pt>
                <c:pt idx="126">
                  <c:v>0.19800000000000001</c:v>
                </c:pt>
                <c:pt idx="127">
                  <c:v>0.19800000000000001</c:v>
                </c:pt>
                <c:pt idx="128">
                  <c:v>0.19800000000000001</c:v>
                </c:pt>
                <c:pt idx="129">
                  <c:v>0.19800000000000001</c:v>
                </c:pt>
                <c:pt idx="130">
                  <c:v>0.19800000000000001</c:v>
                </c:pt>
                <c:pt idx="131">
                  <c:v>0.19800000000000001</c:v>
                </c:pt>
                <c:pt idx="132">
                  <c:v>0.19800000000000001</c:v>
                </c:pt>
                <c:pt idx="133">
                  <c:v>0.19800000000000001</c:v>
                </c:pt>
                <c:pt idx="134">
                  <c:v>0.19800000000000001</c:v>
                </c:pt>
                <c:pt idx="135">
                  <c:v>0.19800000000000001</c:v>
                </c:pt>
                <c:pt idx="136">
                  <c:v>0.19800000000000001</c:v>
                </c:pt>
                <c:pt idx="137">
                  <c:v>0.19800000000000001</c:v>
                </c:pt>
                <c:pt idx="138">
                  <c:v>0.19800000000000001</c:v>
                </c:pt>
                <c:pt idx="139">
                  <c:v>0.19800000000000001</c:v>
                </c:pt>
                <c:pt idx="140">
                  <c:v>0.19800000000000001</c:v>
                </c:pt>
                <c:pt idx="141">
                  <c:v>0.19800000000000001</c:v>
                </c:pt>
                <c:pt idx="142">
                  <c:v>0.19800000000000001</c:v>
                </c:pt>
                <c:pt idx="143">
                  <c:v>0.19800000000000001</c:v>
                </c:pt>
                <c:pt idx="144">
                  <c:v>0.19800000000000001</c:v>
                </c:pt>
                <c:pt idx="145">
                  <c:v>0.19800000000000001</c:v>
                </c:pt>
                <c:pt idx="146">
                  <c:v>0.19800000000000001</c:v>
                </c:pt>
                <c:pt idx="147">
                  <c:v>0.19800000000000001</c:v>
                </c:pt>
                <c:pt idx="148">
                  <c:v>0.19800000000000001</c:v>
                </c:pt>
                <c:pt idx="149">
                  <c:v>0.19800000000000001</c:v>
                </c:pt>
                <c:pt idx="150">
                  <c:v>0.19800000000000001</c:v>
                </c:pt>
                <c:pt idx="151">
                  <c:v>0.19800000000000001</c:v>
                </c:pt>
                <c:pt idx="152">
                  <c:v>0.19800000000000001</c:v>
                </c:pt>
                <c:pt idx="153">
                  <c:v>0.19800000000000001</c:v>
                </c:pt>
                <c:pt idx="154">
                  <c:v>0.19800000000000001</c:v>
                </c:pt>
                <c:pt idx="155">
                  <c:v>0.19800000000000001</c:v>
                </c:pt>
                <c:pt idx="156">
                  <c:v>0.19800000000000001</c:v>
                </c:pt>
                <c:pt idx="157">
                  <c:v>0.19800000000000001</c:v>
                </c:pt>
                <c:pt idx="158">
                  <c:v>0.19800000000000001</c:v>
                </c:pt>
                <c:pt idx="159">
                  <c:v>0.19800000000000001</c:v>
                </c:pt>
                <c:pt idx="160">
                  <c:v>0.19800000000000001</c:v>
                </c:pt>
                <c:pt idx="161">
                  <c:v>0.19800000000000001</c:v>
                </c:pt>
                <c:pt idx="162">
                  <c:v>0.19800000000000001</c:v>
                </c:pt>
                <c:pt idx="163">
                  <c:v>0.19800000000000001</c:v>
                </c:pt>
                <c:pt idx="164">
                  <c:v>0.19800000000000001</c:v>
                </c:pt>
                <c:pt idx="165">
                  <c:v>0.19800000000000001</c:v>
                </c:pt>
                <c:pt idx="166">
                  <c:v>0.19800000000000001</c:v>
                </c:pt>
                <c:pt idx="167">
                  <c:v>0.19800000000000001</c:v>
                </c:pt>
                <c:pt idx="168">
                  <c:v>0.19800000000000001</c:v>
                </c:pt>
                <c:pt idx="169">
                  <c:v>0.19800000000000001</c:v>
                </c:pt>
                <c:pt idx="170">
                  <c:v>0.19800000000000001</c:v>
                </c:pt>
                <c:pt idx="171">
                  <c:v>0.19800000000000001</c:v>
                </c:pt>
                <c:pt idx="172">
                  <c:v>0.19800000000000001</c:v>
                </c:pt>
                <c:pt idx="173">
                  <c:v>0.19800000000000001</c:v>
                </c:pt>
                <c:pt idx="174">
                  <c:v>0.19800000000000001</c:v>
                </c:pt>
                <c:pt idx="175">
                  <c:v>0.19800000000000001</c:v>
                </c:pt>
                <c:pt idx="176">
                  <c:v>0.19800000000000001</c:v>
                </c:pt>
                <c:pt idx="177">
                  <c:v>0.19800000000000001</c:v>
                </c:pt>
                <c:pt idx="178">
                  <c:v>0.19800000000000001</c:v>
                </c:pt>
                <c:pt idx="179">
                  <c:v>0.19800000000000001</c:v>
                </c:pt>
                <c:pt idx="180">
                  <c:v>0.19800000000000001</c:v>
                </c:pt>
                <c:pt idx="181">
                  <c:v>0.19800000000000001</c:v>
                </c:pt>
                <c:pt idx="182">
                  <c:v>0.19800000000000001</c:v>
                </c:pt>
                <c:pt idx="183">
                  <c:v>0.19800000000000001</c:v>
                </c:pt>
                <c:pt idx="184">
                  <c:v>0.19800000000000001</c:v>
                </c:pt>
                <c:pt idx="185">
                  <c:v>0.19800000000000001</c:v>
                </c:pt>
                <c:pt idx="186">
                  <c:v>0.19800000000000001</c:v>
                </c:pt>
                <c:pt idx="187">
                  <c:v>0.19800000000000001</c:v>
                </c:pt>
                <c:pt idx="188">
                  <c:v>0.19800000000000001</c:v>
                </c:pt>
                <c:pt idx="189">
                  <c:v>0.19800000000000001</c:v>
                </c:pt>
                <c:pt idx="190">
                  <c:v>0.19800000000000001</c:v>
                </c:pt>
                <c:pt idx="191">
                  <c:v>0.19800000000000001</c:v>
                </c:pt>
                <c:pt idx="192">
                  <c:v>0.19800000000000001</c:v>
                </c:pt>
                <c:pt idx="193">
                  <c:v>0.19800000000000001</c:v>
                </c:pt>
                <c:pt idx="194">
                  <c:v>0.19800000000000001</c:v>
                </c:pt>
                <c:pt idx="195">
                  <c:v>0.19800000000000001</c:v>
                </c:pt>
                <c:pt idx="196">
                  <c:v>0.19800000000000001</c:v>
                </c:pt>
                <c:pt idx="197">
                  <c:v>0.19800000000000001</c:v>
                </c:pt>
                <c:pt idx="198">
                  <c:v>0.19800000000000001</c:v>
                </c:pt>
                <c:pt idx="199">
                  <c:v>0.19800000000000001</c:v>
                </c:pt>
                <c:pt idx="200">
                  <c:v>0.19800000000000001</c:v>
                </c:pt>
                <c:pt idx="201">
                  <c:v>0.19800000000000001</c:v>
                </c:pt>
                <c:pt idx="202">
                  <c:v>0.19800000000000001</c:v>
                </c:pt>
                <c:pt idx="203">
                  <c:v>0.19800000000000001</c:v>
                </c:pt>
                <c:pt idx="204">
                  <c:v>0.19800000000000001</c:v>
                </c:pt>
                <c:pt idx="205">
                  <c:v>0.19800000000000001</c:v>
                </c:pt>
                <c:pt idx="206">
                  <c:v>0.19800000000000001</c:v>
                </c:pt>
                <c:pt idx="207">
                  <c:v>0.19800000000000001</c:v>
                </c:pt>
                <c:pt idx="208">
                  <c:v>0.19800000000000001</c:v>
                </c:pt>
                <c:pt idx="209">
                  <c:v>0.19800000000000001</c:v>
                </c:pt>
                <c:pt idx="210">
                  <c:v>0.19800000000000001</c:v>
                </c:pt>
                <c:pt idx="211">
                  <c:v>0.19800000000000001</c:v>
                </c:pt>
                <c:pt idx="212">
                  <c:v>0.19800000000000001</c:v>
                </c:pt>
                <c:pt idx="213">
                  <c:v>0.19800000000000001</c:v>
                </c:pt>
                <c:pt idx="214">
                  <c:v>0.19800000000000001</c:v>
                </c:pt>
                <c:pt idx="215">
                  <c:v>0.19800000000000001</c:v>
                </c:pt>
                <c:pt idx="216">
                  <c:v>0.19800000000000001</c:v>
                </c:pt>
                <c:pt idx="217">
                  <c:v>0.19800000000000001</c:v>
                </c:pt>
                <c:pt idx="218">
                  <c:v>0.19800000000000001</c:v>
                </c:pt>
                <c:pt idx="219">
                  <c:v>0.19800000000000001</c:v>
                </c:pt>
                <c:pt idx="220">
                  <c:v>0.19800000000000001</c:v>
                </c:pt>
                <c:pt idx="221">
                  <c:v>0.19800000000000001</c:v>
                </c:pt>
                <c:pt idx="222">
                  <c:v>0.19800000000000001</c:v>
                </c:pt>
                <c:pt idx="223">
                  <c:v>0.19800000000000001</c:v>
                </c:pt>
                <c:pt idx="224">
                  <c:v>0.19800000000000001</c:v>
                </c:pt>
                <c:pt idx="225">
                  <c:v>0.19800000000000001</c:v>
                </c:pt>
                <c:pt idx="226">
                  <c:v>0.19800000000000001</c:v>
                </c:pt>
                <c:pt idx="227">
                  <c:v>0.19800000000000001</c:v>
                </c:pt>
                <c:pt idx="228">
                  <c:v>0.19800000000000001</c:v>
                </c:pt>
                <c:pt idx="229">
                  <c:v>0.19800000000000001</c:v>
                </c:pt>
                <c:pt idx="230">
                  <c:v>0.19800000000000001</c:v>
                </c:pt>
                <c:pt idx="231">
                  <c:v>0.19800000000000001</c:v>
                </c:pt>
                <c:pt idx="232">
                  <c:v>0.19800000000000001</c:v>
                </c:pt>
                <c:pt idx="233">
                  <c:v>0.19800000000000001</c:v>
                </c:pt>
                <c:pt idx="234">
                  <c:v>0.19800000000000001</c:v>
                </c:pt>
                <c:pt idx="235">
                  <c:v>0.19800000000000001</c:v>
                </c:pt>
                <c:pt idx="236">
                  <c:v>0.19800000000000001</c:v>
                </c:pt>
                <c:pt idx="237">
                  <c:v>0.19800000000000001</c:v>
                </c:pt>
                <c:pt idx="238">
                  <c:v>0.19800000000000001</c:v>
                </c:pt>
                <c:pt idx="239">
                  <c:v>0.19800000000000001</c:v>
                </c:pt>
                <c:pt idx="240">
                  <c:v>0.19800000000000001</c:v>
                </c:pt>
                <c:pt idx="241">
                  <c:v>0.19800000000000001</c:v>
                </c:pt>
                <c:pt idx="242">
                  <c:v>0.19800000000000001</c:v>
                </c:pt>
                <c:pt idx="243">
                  <c:v>0.19800000000000001</c:v>
                </c:pt>
                <c:pt idx="244">
                  <c:v>0.19800000000000001</c:v>
                </c:pt>
                <c:pt idx="245">
                  <c:v>0.19800000000000001</c:v>
                </c:pt>
                <c:pt idx="246">
                  <c:v>0.19800000000000001</c:v>
                </c:pt>
                <c:pt idx="247">
                  <c:v>0.19800000000000001</c:v>
                </c:pt>
                <c:pt idx="248">
                  <c:v>0.19800000000000001</c:v>
                </c:pt>
                <c:pt idx="249">
                  <c:v>0.19800000000000001</c:v>
                </c:pt>
                <c:pt idx="250">
                  <c:v>0.19800000000000001</c:v>
                </c:pt>
                <c:pt idx="251">
                  <c:v>0.19800000000000001</c:v>
                </c:pt>
                <c:pt idx="252">
                  <c:v>0.19800000000000001</c:v>
                </c:pt>
                <c:pt idx="253">
                  <c:v>0.19800000000000001</c:v>
                </c:pt>
                <c:pt idx="254">
                  <c:v>0.19800000000000001</c:v>
                </c:pt>
                <c:pt idx="255">
                  <c:v>0.19800000000000001</c:v>
                </c:pt>
                <c:pt idx="256">
                  <c:v>0.19800000000000001</c:v>
                </c:pt>
                <c:pt idx="257">
                  <c:v>0.19800000000000001</c:v>
                </c:pt>
                <c:pt idx="258">
                  <c:v>0.19800000000000001</c:v>
                </c:pt>
                <c:pt idx="259">
                  <c:v>0.19800000000000001</c:v>
                </c:pt>
                <c:pt idx="260">
                  <c:v>0.19800000000000001</c:v>
                </c:pt>
                <c:pt idx="261">
                  <c:v>0.19800000000000001</c:v>
                </c:pt>
                <c:pt idx="262">
                  <c:v>0.19800000000000001</c:v>
                </c:pt>
                <c:pt idx="263">
                  <c:v>0.19800000000000001</c:v>
                </c:pt>
                <c:pt idx="264">
                  <c:v>0.19800000000000001</c:v>
                </c:pt>
                <c:pt idx="265">
                  <c:v>0.19800000000000001</c:v>
                </c:pt>
                <c:pt idx="266">
                  <c:v>0.19800000000000001</c:v>
                </c:pt>
                <c:pt idx="267">
                  <c:v>0.19800000000000001</c:v>
                </c:pt>
                <c:pt idx="268">
                  <c:v>0.19800000000000001</c:v>
                </c:pt>
                <c:pt idx="269">
                  <c:v>0.19800000000000001</c:v>
                </c:pt>
                <c:pt idx="270">
                  <c:v>0.19800000000000001</c:v>
                </c:pt>
                <c:pt idx="271">
                  <c:v>0.19800000000000001</c:v>
                </c:pt>
                <c:pt idx="272">
                  <c:v>0.19800000000000001</c:v>
                </c:pt>
                <c:pt idx="273">
                  <c:v>0.19800000000000001</c:v>
                </c:pt>
                <c:pt idx="274">
                  <c:v>0.19800000000000001</c:v>
                </c:pt>
                <c:pt idx="275">
                  <c:v>0.19800000000000001</c:v>
                </c:pt>
                <c:pt idx="276">
                  <c:v>0.19800000000000001</c:v>
                </c:pt>
                <c:pt idx="277">
                  <c:v>0.19800000000000001</c:v>
                </c:pt>
                <c:pt idx="278">
                  <c:v>0.19800000000000001</c:v>
                </c:pt>
                <c:pt idx="279">
                  <c:v>0.19800000000000001</c:v>
                </c:pt>
                <c:pt idx="280">
                  <c:v>0.19800000000000001</c:v>
                </c:pt>
                <c:pt idx="281">
                  <c:v>0.19800000000000001</c:v>
                </c:pt>
                <c:pt idx="282">
                  <c:v>0.19800000000000001</c:v>
                </c:pt>
                <c:pt idx="283">
                  <c:v>0.19800000000000001</c:v>
                </c:pt>
                <c:pt idx="284">
                  <c:v>0.19800000000000001</c:v>
                </c:pt>
                <c:pt idx="285">
                  <c:v>0.19800000000000001</c:v>
                </c:pt>
                <c:pt idx="286">
                  <c:v>0.19800000000000001</c:v>
                </c:pt>
                <c:pt idx="287">
                  <c:v>0.19800000000000001</c:v>
                </c:pt>
                <c:pt idx="288">
                  <c:v>0.19800000000000001</c:v>
                </c:pt>
                <c:pt idx="289">
                  <c:v>0.19800000000000001</c:v>
                </c:pt>
                <c:pt idx="290">
                  <c:v>0.19800000000000001</c:v>
                </c:pt>
                <c:pt idx="291">
                  <c:v>0.19800000000000001</c:v>
                </c:pt>
                <c:pt idx="292">
                  <c:v>0.19800000000000001</c:v>
                </c:pt>
                <c:pt idx="293">
                  <c:v>0.19800000000000001</c:v>
                </c:pt>
                <c:pt idx="294">
                  <c:v>0.19800000000000001</c:v>
                </c:pt>
                <c:pt idx="295">
                  <c:v>0.19800000000000001</c:v>
                </c:pt>
                <c:pt idx="296">
                  <c:v>0.19800000000000001</c:v>
                </c:pt>
                <c:pt idx="297">
                  <c:v>0.19800000000000001</c:v>
                </c:pt>
                <c:pt idx="298">
                  <c:v>0.19800000000000001</c:v>
                </c:pt>
                <c:pt idx="299">
                  <c:v>0.19800000000000001</c:v>
                </c:pt>
                <c:pt idx="300">
                  <c:v>0.19800000000000001</c:v>
                </c:pt>
                <c:pt idx="301">
                  <c:v>0.19800000000000001</c:v>
                </c:pt>
                <c:pt idx="302">
                  <c:v>0.19800000000000001</c:v>
                </c:pt>
                <c:pt idx="303">
                  <c:v>0.19800000000000001</c:v>
                </c:pt>
                <c:pt idx="304">
                  <c:v>0.19800000000000001</c:v>
                </c:pt>
                <c:pt idx="305">
                  <c:v>0.19800000000000001</c:v>
                </c:pt>
                <c:pt idx="306">
                  <c:v>0.19800000000000001</c:v>
                </c:pt>
                <c:pt idx="307">
                  <c:v>0.19800000000000001</c:v>
                </c:pt>
                <c:pt idx="308">
                  <c:v>0.19800000000000001</c:v>
                </c:pt>
                <c:pt idx="309">
                  <c:v>0.19800000000000001</c:v>
                </c:pt>
                <c:pt idx="310">
                  <c:v>0.19800000000000001</c:v>
                </c:pt>
                <c:pt idx="311">
                  <c:v>0.19800000000000001</c:v>
                </c:pt>
                <c:pt idx="312">
                  <c:v>0.19800000000000001</c:v>
                </c:pt>
                <c:pt idx="313">
                  <c:v>0.19800000000000001</c:v>
                </c:pt>
                <c:pt idx="314">
                  <c:v>0.19800000000000001</c:v>
                </c:pt>
                <c:pt idx="315">
                  <c:v>0.19800000000000001</c:v>
                </c:pt>
                <c:pt idx="316">
                  <c:v>0.19800000000000001</c:v>
                </c:pt>
                <c:pt idx="317">
                  <c:v>0.19800000000000001</c:v>
                </c:pt>
                <c:pt idx="318">
                  <c:v>0.19800000000000001</c:v>
                </c:pt>
                <c:pt idx="319">
                  <c:v>0.19800000000000001</c:v>
                </c:pt>
                <c:pt idx="320">
                  <c:v>0.19800000000000001</c:v>
                </c:pt>
                <c:pt idx="321">
                  <c:v>0.19800000000000001</c:v>
                </c:pt>
                <c:pt idx="322">
                  <c:v>0.19800000000000001</c:v>
                </c:pt>
                <c:pt idx="323">
                  <c:v>0.19800000000000001</c:v>
                </c:pt>
                <c:pt idx="324">
                  <c:v>0.19800000000000001</c:v>
                </c:pt>
                <c:pt idx="325">
                  <c:v>0.19800000000000001</c:v>
                </c:pt>
                <c:pt idx="326">
                  <c:v>0.19800000000000001</c:v>
                </c:pt>
                <c:pt idx="327">
                  <c:v>0.19800000000000001</c:v>
                </c:pt>
                <c:pt idx="328">
                  <c:v>0.19800000000000001</c:v>
                </c:pt>
                <c:pt idx="329">
                  <c:v>0.19800000000000001</c:v>
                </c:pt>
                <c:pt idx="330">
                  <c:v>0.19800000000000001</c:v>
                </c:pt>
                <c:pt idx="331">
                  <c:v>0.19800000000000001</c:v>
                </c:pt>
                <c:pt idx="332">
                  <c:v>0.19800000000000001</c:v>
                </c:pt>
                <c:pt idx="333">
                  <c:v>0.19800000000000001</c:v>
                </c:pt>
                <c:pt idx="334">
                  <c:v>0.19800000000000001</c:v>
                </c:pt>
                <c:pt idx="335">
                  <c:v>0.19800000000000001</c:v>
                </c:pt>
                <c:pt idx="336">
                  <c:v>0.19800000000000001</c:v>
                </c:pt>
                <c:pt idx="337">
                  <c:v>0.19800000000000001</c:v>
                </c:pt>
                <c:pt idx="338">
                  <c:v>0.19800000000000001</c:v>
                </c:pt>
                <c:pt idx="339">
                  <c:v>0.19800000000000001</c:v>
                </c:pt>
                <c:pt idx="340">
                  <c:v>0.19800000000000001</c:v>
                </c:pt>
                <c:pt idx="341">
                  <c:v>0.19800000000000001</c:v>
                </c:pt>
                <c:pt idx="342">
                  <c:v>0.19800000000000001</c:v>
                </c:pt>
                <c:pt idx="343">
                  <c:v>0.19800000000000001</c:v>
                </c:pt>
                <c:pt idx="344">
                  <c:v>0.19800000000000001</c:v>
                </c:pt>
                <c:pt idx="345">
                  <c:v>0.19800000000000001</c:v>
                </c:pt>
                <c:pt idx="346">
                  <c:v>0.19800000000000001</c:v>
                </c:pt>
                <c:pt idx="347">
                  <c:v>0.19800000000000001</c:v>
                </c:pt>
                <c:pt idx="348">
                  <c:v>0.19800000000000001</c:v>
                </c:pt>
                <c:pt idx="349">
                  <c:v>0.19800000000000001</c:v>
                </c:pt>
                <c:pt idx="350">
                  <c:v>0.19800000000000001</c:v>
                </c:pt>
                <c:pt idx="351">
                  <c:v>0.19800000000000001</c:v>
                </c:pt>
                <c:pt idx="352">
                  <c:v>0.19800000000000001</c:v>
                </c:pt>
                <c:pt idx="353">
                  <c:v>0.19800000000000001</c:v>
                </c:pt>
                <c:pt idx="354">
                  <c:v>0.19800000000000001</c:v>
                </c:pt>
                <c:pt idx="355">
                  <c:v>0.19800000000000001</c:v>
                </c:pt>
                <c:pt idx="356">
                  <c:v>0.19800000000000001</c:v>
                </c:pt>
                <c:pt idx="357">
                  <c:v>0.19800000000000001</c:v>
                </c:pt>
                <c:pt idx="358">
                  <c:v>0.19800000000000001</c:v>
                </c:pt>
                <c:pt idx="359">
                  <c:v>0.19800000000000001</c:v>
                </c:pt>
                <c:pt idx="360">
                  <c:v>0.19800000000000001</c:v>
                </c:pt>
                <c:pt idx="361">
                  <c:v>0.19800000000000001</c:v>
                </c:pt>
                <c:pt idx="362">
                  <c:v>0.19800000000000001</c:v>
                </c:pt>
                <c:pt idx="363">
                  <c:v>0.19800000000000001</c:v>
                </c:pt>
                <c:pt idx="364">
                  <c:v>0.19800000000000001</c:v>
                </c:pt>
                <c:pt idx="365">
                  <c:v>0.19800000000000001</c:v>
                </c:pt>
                <c:pt idx="366">
                  <c:v>0.19800000000000001</c:v>
                </c:pt>
                <c:pt idx="367">
                  <c:v>0.19800000000000001</c:v>
                </c:pt>
                <c:pt idx="368">
                  <c:v>0.19800000000000001</c:v>
                </c:pt>
                <c:pt idx="369">
                  <c:v>0.19800000000000001</c:v>
                </c:pt>
                <c:pt idx="370">
                  <c:v>0.19800000000000001</c:v>
                </c:pt>
                <c:pt idx="371">
                  <c:v>0.19800000000000001</c:v>
                </c:pt>
                <c:pt idx="372">
                  <c:v>0.19800000000000001</c:v>
                </c:pt>
                <c:pt idx="373">
                  <c:v>0.19800000000000001</c:v>
                </c:pt>
                <c:pt idx="374">
                  <c:v>0.19800000000000001</c:v>
                </c:pt>
                <c:pt idx="375">
                  <c:v>0.19800000000000001</c:v>
                </c:pt>
                <c:pt idx="376">
                  <c:v>0.19800000000000001</c:v>
                </c:pt>
                <c:pt idx="377">
                  <c:v>0.19800000000000001</c:v>
                </c:pt>
                <c:pt idx="378">
                  <c:v>0.19800000000000001</c:v>
                </c:pt>
                <c:pt idx="379">
                  <c:v>0.19800000000000001</c:v>
                </c:pt>
                <c:pt idx="380">
                  <c:v>0.19800000000000001</c:v>
                </c:pt>
                <c:pt idx="381">
                  <c:v>0.19800000000000001</c:v>
                </c:pt>
                <c:pt idx="382">
                  <c:v>0.19800000000000001</c:v>
                </c:pt>
                <c:pt idx="383">
                  <c:v>0.19800000000000001</c:v>
                </c:pt>
                <c:pt idx="384">
                  <c:v>0.19800000000000001</c:v>
                </c:pt>
                <c:pt idx="385">
                  <c:v>0.19800000000000001</c:v>
                </c:pt>
                <c:pt idx="386">
                  <c:v>0.19800000000000001</c:v>
                </c:pt>
                <c:pt idx="387">
                  <c:v>0.19800000000000001</c:v>
                </c:pt>
                <c:pt idx="388">
                  <c:v>0.19800000000000001</c:v>
                </c:pt>
                <c:pt idx="389">
                  <c:v>0.19800000000000001</c:v>
                </c:pt>
                <c:pt idx="390">
                  <c:v>0.19800000000000001</c:v>
                </c:pt>
                <c:pt idx="391">
                  <c:v>0.19800000000000001</c:v>
                </c:pt>
                <c:pt idx="392">
                  <c:v>0.19800000000000001</c:v>
                </c:pt>
                <c:pt idx="393">
                  <c:v>0.19800000000000001</c:v>
                </c:pt>
                <c:pt idx="394">
                  <c:v>0.19800000000000001</c:v>
                </c:pt>
                <c:pt idx="395">
                  <c:v>0.19800000000000001</c:v>
                </c:pt>
                <c:pt idx="396">
                  <c:v>0.19800000000000001</c:v>
                </c:pt>
                <c:pt idx="397">
                  <c:v>0.19800000000000001</c:v>
                </c:pt>
                <c:pt idx="398">
                  <c:v>0.19800000000000001</c:v>
                </c:pt>
                <c:pt idx="399">
                  <c:v>0.19800000000000001</c:v>
                </c:pt>
                <c:pt idx="400">
                  <c:v>0.19800000000000001</c:v>
                </c:pt>
                <c:pt idx="401">
                  <c:v>0.19800000000000001</c:v>
                </c:pt>
                <c:pt idx="402">
                  <c:v>0.19800000000000001</c:v>
                </c:pt>
                <c:pt idx="403">
                  <c:v>0.19800000000000001</c:v>
                </c:pt>
                <c:pt idx="404">
                  <c:v>0.19800000000000001</c:v>
                </c:pt>
                <c:pt idx="405">
                  <c:v>0.19800000000000001</c:v>
                </c:pt>
                <c:pt idx="406">
                  <c:v>0.19800000000000001</c:v>
                </c:pt>
                <c:pt idx="407">
                  <c:v>0.19800000000000001</c:v>
                </c:pt>
                <c:pt idx="408">
                  <c:v>0.19800000000000001</c:v>
                </c:pt>
                <c:pt idx="409">
                  <c:v>0.19800000000000001</c:v>
                </c:pt>
                <c:pt idx="410">
                  <c:v>0.19800000000000001</c:v>
                </c:pt>
                <c:pt idx="411">
                  <c:v>0.19800000000000001</c:v>
                </c:pt>
                <c:pt idx="412">
                  <c:v>0.19800000000000001</c:v>
                </c:pt>
                <c:pt idx="413">
                  <c:v>0.19800000000000001</c:v>
                </c:pt>
                <c:pt idx="414">
                  <c:v>0.19800000000000001</c:v>
                </c:pt>
                <c:pt idx="415">
                  <c:v>0.19800000000000001</c:v>
                </c:pt>
                <c:pt idx="416">
                  <c:v>0.19800000000000001</c:v>
                </c:pt>
                <c:pt idx="417">
                  <c:v>0.19800000000000001</c:v>
                </c:pt>
                <c:pt idx="418">
                  <c:v>0.19800000000000001</c:v>
                </c:pt>
                <c:pt idx="419">
                  <c:v>0.19800000000000001</c:v>
                </c:pt>
                <c:pt idx="420">
                  <c:v>0.19800000000000001</c:v>
                </c:pt>
                <c:pt idx="421">
                  <c:v>0.19800000000000001</c:v>
                </c:pt>
                <c:pt idx="422">
                  <c:v>0.19800000000000001</c:v>
                </c:pt>
                <c:pt idx="423">
                  <c:v>0.19800000000000001</c:v>
                </c:pt>
                <c:pt idx="424">
                  <c:v>0.19800000000000001</c:v>
                </c:pt>
                <c:pt idx="425">
                  <c:v>0.19800000000000001</c:v>
                </c:pt>
                <c:pt idx="426">
                  <c:v>0.19800000000000001</c:v>
                </c:pt>
                <c:pt idx="427">
                  <c:v>0.19800000000000001</c:v>
                </c:pt>
                <c:pt idx="428">
                  <c:v>0.19800000000000001</c:v>
                </c:pt>
                <c:pt idx="429">
                  <c:v>0.19800000000000001</c:v>
                </c:pt>
                <c:pt idx="430">
                  <c:v>0.19800000000000001</c:v>
                </c:pt>
                <c:pt idx="431">
                  <c:v>0.19800000000000001</c:v>
                </c:pt>
                <c:pt idx="432">
                  <c:v>0.19800000000000001</c:v>
                </c:pt>
                <c:pt idx="433">
                  <c:v>0.19800000000000001</c:v>
                </c:pt>
                <c:pt idx="434">
                  <c:v>0.19800000000000001</c:v>
                </c:pt>
                <c:pt idx="435">
                  <c:v>0.19800000000000001</c:v>
                </c:pt>
                <c:pt idx="436">
                  <c:v>0.19800000000000001</c:v>
                </c:pt>
                <c:pt idx="437">
                  <c:v>0.19800000000000001</c:v>
                </c:pt>
                <c:pt idx="438">
                  <c:v>0.19800000000000001</c:v>
                </c:pt>
                <c:pt idx="439">
                  <c:v>0.19800000000000001</c:v>
                </c:pt>
                <c:pt idx="440">
                  <c:v>0.19800000000000001</c:v>
                </c:pt>
                <c:pt idx="441">
                  <c:v>0.19800000000000001</c:v>
                </c:pt>
                <c:pt idx="442">
                  <c:v>0.19800000000000001</c:v>
                </c:pt>
                <c:pt idx="443">
                  <c:v>0.19800000000000001</c:v>
                </c:pt>
                <c:pt idx="444">
                  <c:v>0.19800000000000001</c:v>
                </c:pt>
                <c:pt idx="445">
                  <c:v>0.19800000000000001</c:v>
                </c:pt>
                <c:pt idx="446">
                  <c:v>0.19800000000000001</c:v>
                </c:pt>
                <c:pt idx="447">
                  <c:v>0.19800000000000001</c:v>
                </c:pt>
                <c:pt idx="448">
                  <c:v>0.19800000000000001</c:v>
                </c:pt>
                <c:pt idx="449">
                  <c:v>0.19800000000000001</c:v>
                </c:pt>
                <c:pt idx="450">
                  <c:v>0.19800000000000001</c:v>
                </c:pt>
                <c:pt idx="451">
                  <c:v>0.19800000000000001</c:v>
                </c:pt>
                <c:pt idx="452">
                  <c:v>0.19800000000000001</c:v>
                </c:pt>
                <c:pt idx="453">
                  <c:v>0.19800000000000001</c:v>
                </c:pt>
                <c:pt idx="454">
                  <c:v>0.19800000000000001</c:v>
                </c:pt>
                <c:pt idx="455">
                  <c:v>0.19800000000000001</c:v>
                </c:pt>
                <c:pt idx="456">
                  <c:v>0.19800000000000001</c:v>
                </c:pt>
                <c:pt idx="457">
                  <c:v>0.19800000000000001</c:v>
                </c:pt>
                <c:pt idx="458">
                  <c:v>0.19800000000000001</c:v>
                </c:pt>
                <c:pt idx="459">
                  <c:v>0.19800000000000001</c:v>
                </c:pt>
                <c:pt idx="460">
                  <c:v>0.19800000000000001</c:v>
                </c:pt>
                <c:pt idx="461">
                  <c:v>0.19800000000000001</c:v>
                </c:pt>
                <c:pt idx="462">
                  <c:v>0.19800000000000001</c:v>
                </c:pt>
                <c:pt idx="463">
                  <c:v>0.19800000000000001</c:v>
                </c:pt>
                <c:pt idx="464">
                  <c:v>0.19800000000000001</c:v>
                </c:pt>
                <c:pt idx="465">
                  <c:v>0.19800000000000001</c:v>
                </c:pt>
                <c:pt idx="466">
                  <c:v>0.19800000000000001</c:v>
                </c:pt>
                <c:pt idx="467">
                  <c:v>0.19800000000000001</c:v>
                </c:pt>
                <c:pt idx="468">
                  <c:v>0.19800000000000001</c:v>
                </c:pt>
                <c:pt idx="469">
                  <c:v>0.19800000000000001</c:v>
                </c:pt>
                <c:pt idx="470">
                  <c:v>0.19800000000000001</c:v>
                </c:pt>
                <c:pt idx="471">
                  <c:v>0.19800000000000001</c:v>
                </c:pt>
                <c:pt idx="472">
                  <c:v>0.19800000000000001</c:v>
                </c:pt>
                <c:pt idx="473">
                  <c:v>0.19800000000000001</c:v>
                </c:pt>
                <c:pt idx="474">
                  <c:v>0.19800000000000001</c:v>
                </c:pt>
                <c:pt idx="475">
                  <c:v>0.19800000000000001</c:v>
                </c:pt>
                <c:pt idx="476">
                  <c:v>0.19800000000000001</c:v>
                </c:pt>
                <c:pt idx="477">
                  <c:v>0.19800000000000001</c:v>
                </c:pt>
                <c:pt idx="478">
                  <c:v>0.19800000000000001</c:v>
                </c:pt>
                <c:pt idx="479">
                  <c:v>0.19800000000000001</c:v>
                </c:pt>
                <c:pt idx="480">
                  <c:v>0.19800000000000001</c:v>
                </c:pt>
                <c:pt idx="481">
                  <c:v>0.19800000000000001</c:v>
                </c:pt>
                <c:pt idx="482">
                  <c:v>0.19800000000000001</c:v>
                </c:pt>
                <c:pt idx="483">
                  <c:v>0.19800000000000001</c:v>
                </c:pt>
                <c:pt idx="484">
                  <c:v>0.19800000000000001</c:v>
                </c:pt>
                <c:pt idx="485">
                  <c:v>0.19800000000000001</c:v>
                </c:pt>
                <c:pt idx="486">
                  <c:v>0.19800000000000001</c:v>
                </c:pt>
                <c:pt idx="487">
                  <c:v>0.19800000000000001</c:v>
                </c:pt>
                <c:pt idx="488">
                  <c:v>0.19800000000000001</c:v>
                </c:pt>
                <c:pt idx="489">
                  <c:v>0.19800000000000001</c:v>
                </c:pt>
                <c:pt idx="490">
                  <c:v>0.19800000000000001</c:v>
                </c:pt>
                <c:pt idx="491">
                  <c:v>0.19800000000000001</c:v>
                </c:pt>
                <c:pt idx="492">
                  <c:v>0.19800000000000001</c:v>
                </c:pt>
                <c:pt idx="493">
                  <c:v>0.19800000000000001</c:v>
                </c:pt>
                <c:pt idx="494">
                  <c:v>0.19800000000000001</c:v>
                </c:pt>
                <c:pt idx="495">
                  <c:v>0.19800000000000001</c:v>
                </c:pt>
                <c:pt idx="496">
                  <c:v>0.19800000000000001</c:v>
                </c:pt>
                <c:pt idx="497">
                  <c:v>0.19800000000000001</c:v>
                </c:pt>
                <c:pt idx="498">
                  <c:v>0.19800000000000001</c:v>
                </c:pt>
                <c:pt idx="499">
                  <c:v>0.19800000000000001</c:v>
                </c:pt>
                <c:pt idx="500">
                  <c:v>0.19800000000000001</c:v>
                </c:pt>
                <c:pt idx="501">
                  <c:v>0.19800000000000001</c:v>
                </c:pt>
                <c:pt idx="502">
                  <c:v>0.19800000000000001</c:v>
                </c:pt>
                <c:pt idx="503">
                  <c:v>0.19800000000000001</c:v>
                </c:pt>
                <c:pt idx="504">
                  <c:v>0.19800000000000001</c:v>
                </c:pt>
                <c:pt idx="505">
                  <c:v>0.19800000000000001</c:v>
                </c:pt>
                <c:pt idx="506">
                  <c:v>0.19800000000000001</c:v>
                </c:pt>
                <c:pt idx="507">
                  <c:v>0.19800000000000001</c:v>
                </c:pt>
                <c:pt idx="508">
                  <c:v>0.19800000000000001</c:v>
                </c:pt>
                <c:pt idx="509">
                  <c:v>0.19800000000000001</c:v>
                </c:pt>
                <c:pt idx="510">
                  <c:v>0.19800000000000001</c:v>
                </c:pt>
                <c:pt idx="511">
                  <c:v>0.19800000000000001</c:v>
                </c:pt>
                <c:pt idx="512">
                  <c:v>0.19800000000000001</c:v>
                </c:pt>
                <c:pt idx="513">
                  <c:v>0.19800000000000001</c:v>
                </c:pt>
                <c:pt idx="514">
                  <c:v>0.19800000000000001</c:v>
                </c:pt>
                <c:pt idx="515">
                  <c:v>0.19800000000000001</c:v>
                </c:pt>
                <c:pt idx="516">
                  <c:v>0.19800000000000001</c:v>
                </c:pt>
                <c:pt idx="517">
                  <c:v>0.19800000000000001</c:v>
                </c:pt>
                <c:pt idx="518">
                  <c:v>0.19800000000000001</c:v>
                </c:pt>
                <c:pt idx="519">
                  <c:v>0.19800000000000001</c:v>
                </c:pt>
                <c:pt idx="520">
                  <c:v>0.19800000000000001</c:v>
                </c:pt>
                <c:pt idx="521">
                  <c:v>0.19800000000000001</c:v>
                </c:pt>
                <c:pt idx="522">
                  <c:v>0.19800000000000001</c:v>
                </c:pt>
                <c:pt idx="523">
                  <c:v>0.19800000000000001</c:v>
                </c:pt>
                <c:pt idx="524">
                  <c:v>0.19800000000000001</c:v>
                </c:pt>
                <c:pt idx="525">
                  <c:v>0.19800000000000001</c:v>
                </c:pt>
                <c:pt idx="526">
                  <c:v>0.19800000000000001</c:v>
                </c:pt>
                <c:pt idx="527">
                  <c:v>0.19800000000000001</c:v>
                </c:pt>
                <c:pt idx="528">
                  <c:v>0.19800000000000001</c:v>
                </c:pt>
                <c:pt idx="529">
                  <c:v>0.19800000000000001</c:v>
                </c:pt>
                <c:pt idx="530">
                  <c:v>0.19800000000000001</c:v>
                </c:pt>
                <c:pt idx="531">
                  <c:v>0.19800000000000001</c:v>
                </c:pt>
                <c:pt idx="532">
                  <c:v>0.19800000000000001</c:v>
                </c:pt>
                <c:pt idx="533">
                  <c:v>0.19800000000000001</c:v>
                </c:pt>
                <c:pt idx="534">
                  <c:v>0.19800000000000001</c:v>
                </c:pt>
                <c:pt idx="535">
                  <c:v>0.19800000000000001</c:v>
                </c:pt>
                <c:pt idx="536">
                  <c:v>0.19800000000000001</c:v>
                </c:pt>
                <c:pt idx="537">
                  <c:v>0.19800000000000001</c:v>
                </c:pt>
                <c:pt idx="538">
                  <c:v>0.19800000000000001</c:v>
                </c:pt>
                <c:pt idx="539">
                  <c:v>0.19800000000000001</c:v>
                </c:pt>
                <c:pt idx="540">
                  <c:v>0.19800000000000001</c:v>
                </c:pt>
                <c:pt idx="541">
                  <c:v>0.19800000000000001</c:v>
                </c:pt>
                <c:pt idx="542">
                  <c:v>0.19800000000000001</c:v>
                </c:pt>
                <c:pt idx="543">
                  <c:v>0.19800000000000001</c:v>
                </c:pt>
                <c:pt idx="544">
                  <c:v>0.19800000000000001</c:v>
                </c:pt>
                <c:pt idx="545">
                  <c:v>0.19800000000000001</c:v>
                </c:pt>
                <c:pt idx="546">
                  <c:v>0.19800000000000001</c:v>
                </c:pt>
                <c:pt idx="547">
                  <c:v>0.19800000000000001</c:v>
                </c:pt>
                <c:pt idx="548">
                  <c:v>0.19800000000000001</c:v>
                </c:pt>
                <c:pt idx="549">
                  <c:v>0.19800000000000001</c:v>
                </c:pt>
                <c:pt idx="550">
                  <c:v>0.19800000000000001</c:v>
                </c:pt>
                <c:pt idx="551">
                  <c:v>0.19800000000000001</c:v>
                </c:pt>
                <c:pt idx="552">
                  <c:v>0.19800000000000001</c:v>
                </c:pt>
                <c:pt idx="553">
                  <c:v>0.19800000000000001</c:v>
                </c:pt>
                <c:pt idx="554">
                  <c:v>0.19800000000000001</c:v>
                </c:pt>
                <c:pt idx="555">
                  <c:v>0.19800000000000001</c:v>
                </c:pt>
                <c:pt idx="556">
                  <c:v>0.19800000000000001</c:v>
                </c:pt>
                <c:pt idx="557">
                  <c:v>0.19800000000000001</c:v>
                </c:pt>
                <c:pt idx="558">
                  <c:v>0.19800000000000001</c:v>
                </c:pt>
                <c:pt idx="559">
                  <c:v>0.19800000000000001</c:v>
                </c:pt>
                <c:pt idx="560">
                  <c:v>0.19800000000000001</c:v>
                </c:pt>
                <c:pt idx="561">
                  <c:v>0.19800000000000001</c:v>
                </c:pt>
                <c:pt idx="562">
                  <c:v>0.19800000000000001</c:v>
                </c:pt>
                <c:pt idx="563">
                  <c:v>0.19800000000000001</c:v>
                </c:pt>
                <c:pt idx="564">
                  <c:v>0.19800000000000001</c:v>
                </c:pt>
                <c:pt idx="565">
                  <c:v>0.19800000000000001</c:v>
                </c:pt>
                <c:pt idx="566">
                  <c:v>0.19800000000000001</c:v>
                </c:pt>
                <c:pt idx="567">
                  <c:v>0.19800000000000001</c:v>
                </c:pt>
                <c:pt idx="568">
                  <c:v>0.19800000000000001</c:v>
                </c:pt>
                <c:pt idx="569">
                  <c:v>0.19800000000000001</c:v>
                </c:pt>
                <c:pt idx="570">
                  <c:v>0.19800000000000001</c:v>
                </c:pt>
                <c:pt idx="571">
                  <c:v>0.19800000000000001</c:v>
                </c:pt>
                <c:pt idx="572">
                  <c:v>0.19800000000000001</c:v>
                </c:pt>
                <c:pt idx="573">
                  <c:v>0.19800000000000001</c:v>
                </c:pt>
                <c:pt idx="574">
                  <c:v>0.19800000000000001</c:v>
                </c:pt>
                <c:pt idx="575">
                  <c:v>0.19800000000000001</c:v>
                </c:pt>
                <c:pt idx="576">
                  <c:v>0.19800000000000001</c:v>
                </c:pt>
                <c:pt idx="577">
                  <c:v>0.19800000000000001</c:v>
                </c:pt>
                <c:pt idx="578">
                  <c:v>0.19800000000000001</c:v>
                </c:pt>
                <c:pt idx="579">
                  <c:v>0.19800000000000001</c:v>
                </c:pt>
                <c:pt idx="580">
                  <c:v>0.19800000000000001</c:v>
                </c:pt>
                <c:pt idx="581">
                  <c:v>0.19800000000000001</c:v>
                </c:pt>
                <c:pt idx="582">
                  <c:v>0.19800000000000001</c:v>
                </c:pt>
                <c:pt idx="583">
                  <c:v>0.19800000000000001</c:v>
                </c:pt>
                <c:pt idx="584">
                  <c:v>0.19800000000000001</c:v>
                </c:pt>
                <c:pt idx="585">
                  <c:v>0.19800000000000001</c:v>
                </c:pt>
                <c:pt idx="586">
                  <c:v>0.19800000000000001</c:v>
                </c:pt>
                <c:pt idx="587">
                  <c:v>0.19800000000000001</c:v>
                </c:pt>
                <c:pt idx="588">
                  <c:v>0.19800000000000001</c:v>
                </c:pt>
                <c:pt idx="589">
                  <c:v>0.19800000000000001</c:v>
                </c:pt>
                <c:pt idx="590">
                  <c:v>0.19800000000000001</c:v>
                </c:pt>
                <c:pt idx="591">
                  <c:v>0.19800000000000001</c:v>
                </c:pt>
                <c:pt idx="592">
                  <c:v>0.19800000000000001</c:v>
                </c:pt>
                <c:pt idx="593">
                  <c:v>0.19800000000000001</c:v>
                </c:pt>
                <c:pt idx="594">
                  <c:v>0.19800000000000001</c:v>
                </c:pt>
                <c:pt idx="595">
                  <c:v>0.19800000000000001</c:v>
                </c:pt>
                <c:pt idx="596">
                  <c:v>0.19800000000000001</c:v>
                </c:pt>
                <c:pt idx="597">
                  <c:v>0.19800000000000001</c:v>
                </c:pt>
                <c:pt idx="598">
                  <c:v>0.19800000000000001</c:v>
                </c:pt>
                <c:pt idx="599">
                  <c:v>0.19800000000000001</c:v>
                </c:pt>
                <c:pt idx="600">
                  <c:v>0.19800000000000001</c:v>
                </c:pt>
                <c:pt idx="601">
                  <c:v>0.19800000000000001</c:v>
                </c:pt>
                <c:pt idx="602">
                  <c:v>0.19800000000000001</c:v>
                </c:pt>
                <c:pt idx="603">
                  <c:v>0.19800000000000001</c:v>
                </c:pt>
                <c:pt idx="604">
                  <c:v>0.19800000000000001</c:v>
                </c:pt>
                <c:pt idx="605">
                  <c:v>0.19800000000000001</c:v>
                </c:pt>
                <c:pt idx="606">
                  <c:v>0.19800000000000001</c:v>
                </c:pt>
                <c:pt idx="607">
                  <c:v>0.19800000000000001</c:v>
                </c:pt>
                <c:pt idx="608">
                  <c:v>0.19800000000000001</c:v>
                </c:pt>
                <c:pt idx="609">
                  <c:v>0.19800000000000001</c:v>
                </c:pt>
                <c:pt idx="610">
                  <c:v>0.19800000000000001</c:v>
                </c:pt>
                <c:pt idx="611">
                  <c:v>0.19800000000000001</c:v>
                </c:pt>
                <c:pt idx="612">
                  <c:v>0.19800000000000001</c:v>
                </c:pt>
                <c:pt idx="613">
                  <c:v>0.19800000000000001</c:v>
                </c:pt>
                <c:pt idx="614">
                  <c:v>0.19800000000000001</c:v>
                </c:pt>
                <c:pt idx="615">
                  <c:v>0.19800000000000001</c:v>
                </c:pt>
                <c:pt idx="616">
                  <c:v>0.19800000000000001</c:v>
                </c:pt>
                <c:pt idx="617">
                  <c:v>0.19800000000000001</c:v>
                </c:pt>
                <c:pt idx="618">
                  <c:v>0.19800000000000001</c:v>
                </c:pt>
                <c:pt idx="619">
                  <c:v>0.19800000000000001</c:v>
                </c:pt>
                <c:pt idx="620">
                  <c:v>0.19800000000000001</c:v>
                </c:pt>
                <c:pt idx="621">
                  <c:v>0.19800000000000001</c:v>
                </c:pt>
                <c:pt idx="622">
                  <c:v>0.19800000000000001</c:v>
                </c:pt>
                <c:pt idx="623">
                  <c:v>0.19800000000000001</c:v>
                </c:pt>
                <c:pt idx="624">
                  <c:v>0.19800000000000001</c:v>
                </c:pt>
                <c:pt idx="625">
                  <c:v>0.19800000000000001</c:v>
                </c:pt>
                <c:pt idx="626">
                  <c:v>0.19800000000000001</c:v>
                </c:pt>
                <c:pt idx="627">
                  <c:v>0.19800000000000001</c:v>
                </c:pt>
                <c:pt idx="628">
                  <c:v>0.19800000000000001</c:v>
                </c:pt>
                <c:pt idx="629">
                  <c:v>0.19800000000000001</c:v>
                </c:pt>
                <c:pt idx="630">
                  <c:v>0.19800000000000001</c:v>
                </c:pt>
                <c:pt idx="631">
                  <c:v>0.19800000000000001</c:v>
                </c:pt>
                <c:pt idx="632">
                  <c:v>0.19800000000000001</c:v>
                </c:pt>
                <c:pt idx="633">
                  <c:v>0.19800000000000001</c:v>
                </c:pt>
                <c:pt idx="634">
                  <c:v>0.19800000000000001</c:v>
                </c:pt>
                <c:pt idx="635">
                  <c:v>0.19800000000000001</c:v>
                </c:pt>
                <c:pt idx="636">
                  <c:v>0.19800000000000001</c:v>
                </c:pt>
                <c:pt idx="637">
                  <c:v>0.19800000000000001</c:v>
                </c:pt>
                <c:pt idx="638">
                  <c:v>0.19800000000000001</c:v>
                </c:pt>
                <c:pt idx="639">
                  <c:v>0.19800000000000001</c:v>
                </c:pt>
                <c:pt idx="640">
                  <c:v>0.19800000000000001</c:v>
                </c:pt>
                <c:pt idx="641">
                  <c:v>0.19800000000000001</c:v>
                </c:pt>
                <c:pt idx="642">
                  <c:v>0.19800000000000001</c:v>
                </c:pt>
                <c:pt idx="643">
                  <c:v>0.19800000000000001</c:v>
                </c:pt>
                <c:pt idx="644">
                  <c:v>0.19800000000000001</c:v>
                </c:pt>
                <c:pt idx="645">
                  <c:v>0.19800000000000001</c:v>
                </c:pt>
                <c:pt idx="646">
                  <c:v>0.19800000000000001</c:v>
                </c:pt>
                <c:pt idx="647">
                  <c:v>0.19800000000000001</c:v>
                </c:pt>
                <c:pt idx="648">
                  <c:v>0.19800000000000001</c:v>
                </c:pt>
                <c:pt idx="649">
                  <c:v>0.19800000000000001</c:v>
                </c:pt>
                <c:pt idx="650">
                  <c:v>0.19800000000000001</c:v>
                </c:pt>
                <c:pt idx="651">
                  <c:v>0.19800000000000001</c:v>
                </c:pt>
                <c:pt idx="652">
                  <c:v>0.19800000000000001</c:v>
                </c:pt>
                <c:pt idx="653">
                  <c:v>0.19800000000000001</c:v>
                </c:pt>
                <c:pt idx="654">
                  <c:v>0.19800000000000001</c:v>
                </c:pt>
                <c:pt idx="655">
                  <c:v>0.19800000000000001</c:v>
                </c:pt>
                <c:pt idx="656">
                  <c:v>0.19800000000000001</c:v>
                </c:pt>
                <c:pt idx="657">
                  <c:v>0.19800000000000001</c:v>
                </c:pt>
                <c:pt idx="658">
                  <c:v>0.19800000000000001</c:v>
                </c:pt>
                <c:pt idx="659">
                  <c:v>0.19800000000000001</c:v>
                </c:pt>
                <c:pt idx="660">
                  <c:v>0.19800000000000001</c:v>
                </c:pt>
                <c:pt idx="661">
                  <c:v>0.19800000000000001</c:v>
                </c:pt>
                <c:pt idx="662">
                  <c:v>0.19800000000000001</c:v>
                </c:pt>
                <c:pt idx="663">
                  <c:v>0.19800000000000001</c:v>
                </c:pt>
                <c:pt idx="664">
                  <c:v>0.19800000000000001</c:v>
                </c:pt>
                <c:pt idx="665">
                  <c:v>0.19800000000000001</c:v>
                </c:pt>
                <c:pt idx="666">
                  <c:v>0.19800000000000001</c:v>
                </c:pt>
                <c:pt idx="667">
                  <c:v>0.19800000000000001</c:v>
                </c:pt>
                <c:pt idx="668">
                  <c:v>0.19800000000000001</c:v>
                </c:pt>
                <c:pt idx="669">
                  <c:v>0.19800000000000001</c:v>
                </c:pt>
                <c:pt idx="670">
                  <c:v>0.19800000000000001</c:v>
                </c:pt>
                <c:pt idx="671">
                  <c:v>0.19800000000000001</c:v>
                </c:pt>
                <c:pt idx="672">
                  <c:v>0.19800000000000001</c:v>
                </c:pt>
                <c:pt idx="673">
                  <c:v>0.19800000000000001</c:v>
                </c:pt>
                <c:pt idx="674">
                  <c:v>0.19800000000000001</c:v>
                </c:pt>
                <c:pt idx="675">
                  <c:v>0.19800000000000001</c:v>
                </c:pt>
                <c:pt idx="676">
                  <c:v>0.19800000000000001</c:v>
                </c:pt>
                <c:pt idx="677">
                  <c:v>0.19800000000000001</c:v>
                </c:pt>
                <c:pt idx="678">
                  <c:v>0.19800000000000001</c:v>
                </c:pt>
                <c:pt idx="679">
                  <c:v>0.19800000000000001</c:v>
                </c:pt>
                <c:pt idx="680">
                  <c:v>0.19800000000000001</c:v>
                </c:pt>
                <c:pt idx="681">
                  <c:v>0.19800000000000001</c:v>
                </c:pt>
                <c:pt idx="682">
                  <c:v>0.19800000000000001</c:v>
                </c:pt>
                <c:pt idx="683">
                  <c:v>0.19800000000000001</c:v>
                </c:pt>
                <c:pt idx="684">
                  <c:v>0.19800000000000001</c:v>
                </c:pt>
                <c:pt idx="685">
                  <c:v>0.19800000000000001</c:v>
                </c:pt>
                <c:pt idx="686">
                  <c:v>0.19800000000000001</c:v>
                </c:pt>
                <c:pt idx="687">
                  <c:v>0.19800000000000001</c:v>
                </c:pt>
                <c:pt idx="688">
                  <c:v>0.19800000000000001</c:v>
                </c:pt>
                <c:pt idx="689">
                  <c:v>0.19800000000000001</c:v>
                </c:pt>
                <c:pt idx="690">
                  <c:v>0.19800000000000001</c:v>
                </c:pt>
                <c:pt idx="691">
                  <c:v>0.19800000000000001</c:v>
                </c:pt>
                <c:pt idx="692">
                  <c:v>0.19800000000000001</c:v>
                </c:pt>
                <c:pt idx="693">
                  <c:v>0.19800000000000001</c:v>
                </c:pt>
                <c:pt idx="694">
                  <c:v>0.19800000000000001</c:v>
                </c:pt>
                <c:pt idx="695">
                  <c:v>0.19800000000000001</c:v>
                </c:pt>
                <c:pt idx="696">
                  <c:v>0.19800000000000001</c:v>
                </c:pt>
                <c:pt idx="697">
                  <c:v>0.19800000000000001</c:v>
                </c:pt>
                <c:pt idx="698">
                  <c:v>0.19800000000000001</c:v>
                </c:pt>
                <c:pt idx="699">
                  <c:v>0.19800000000000001</c:v>
                </c:pt>
                <c:pt idx="700">
                  <c:v>0.19800000000000001</c:v>
                </c:pt>
                <c:pt idx="701">
                  <c:v>0.19800000000000001</c:v>
                </c:pt>
                <c:pt idx="702">
                  <c:v>0.19800000000000001</c:v>
                </c:pt>
                <c:pt idx="703">
                  <c:v>0.19800000000000001</c:v>
                </c:pt>
                <c:pt idx="704">
                  <c:v>0.19800000000000001</c:v>
                </c:pt>
                <c:pt idx="705">
                  <c:v>0.19800000000000001</c:v>
                </c:pt>
                <c:pt idx="706">
                  <c:v>0.19800000000000001</c:v>
                </c:pt>
                <c:pt idx="707">
                  <c:v>0.19800000000000001</c:v>
                </c:pt>
                <c:pt idx="708">
                  <c:v>0.19800000000000001</c:v>
                </c:pt>
                <c:pt idx="709">
                  <c:v>0.19800000000000001</c:v>
                </c:pt>
                <c:pt idx="710">
                  <c:v>0.19800000000000001</c:v>
                </c:pt>
                <c:pt idx="711">
                  <c:v>0.19800000000000001</c:v>
                </c:pt>
                <c:pt idx="712">
                  <c:v>0.19800000000000001</c:v>
                </c:pt>
                <c:pt idx="713">
                  <c:v>0.19800000000000001</c:v>
                </c:pt>
                <c:pt idx="714">
                  <c:v>0.19800000000000001</c:v>
                </c:pt>
                <c:pt idx="715">
                  <c:v>0.19800000000000001</c:v>
                </c:pt>
                <c:pt idx="716">
                  <c:v>0.19800000000000001</c:v>
                </c:pt>
                <c:pt idx="717">
                  <c:v>0.19800000000000001</c:v>
                </c:pt>
                <c:pt idx="718">
                  <c:v>0.19800000000000001</c:v>
                </c:pt>
                <c:pt idx="719">
                  <c:v>0.19800000000000001</c:v>
                </c:pt>
                <c:pt idx="720">
                  <c:v>0.19800000000000001</c:v>
                </c:pt>
                <c:pt idx="721">
                  <c:v>0.19800000000000001</c:v>
                </c:pt>
                <c:pt idx="722">
                  <c:v>0.19800000000000001</c:v>
                </c:pt>
                <c:pt idx="723">
                  <c:v>0.19800000000000001</c:v>
                </c:pt>
                <c:pt idx="724">
                  <c:v>0.19800000000000001</c:v>
                </c:pt>
                <c:pt idx="725">
                  <c:v>0.19800000000000001</c:v>
                </c:pt>
                <c:pt idx="726">
                  <c:v>0.19800000000000001</c:v>
                </c:pt>
                <c:pt idx="727">
                  <c:v>0.19800000000000001</c:v>
                </c:pt>
                <c:pt idx="728">
                  <c:v>0.19800000000000001</c:v>
                </c:pt>
                <c:pt idx="729">
                  <c:v>0.19800000000000001</c:v>
                </c:pt>
                <c:pt idx="730">
                  <c:v>0.19800000000000001</c:v>
                </c:pt>
                <c:pt idx="731">
                  <c:v>0.19800000000000001</c:v>
                </c:pt>
                <c:pt idx="732">
                  <c:v>0.19800000000000001</c:v>
                </c:pt>
                <c:pt idx="733">
                  <c:v>0.19800000000000001</c:v>
                </c:pt>
                <c:pt idx="734">
                  <c:v>0.19800000000000001</c:v>
                </c:pt>
                <c:pt idx="735">
                  <c:v>0.19800000000000001</c:v>
                </c:pt>
                <c:pt idx="736">
                  <c:v>0.19800000000000001</c:v>
                </c:pt>
                <c:pt idx="737">
                  <c:v>0.19800000000000001</c:v>
                </c:pt>
                <c:pt idx="738">
                  <c:v>0.19800000000000001</c:v>
                </c:pt>
                <c:pt idx="739">
                  <c:v>0.19800000000000001</c:v>
                </c:pt>
                <c:pt idx="740">
                  <c:v>0.19800000000000001</c:v>
                </c:pt>
                <c:pt idx="741">
                  <c:v>0.19800000000000001</c:v>
                </c:pt>
                <c:pt idx="742">
                  <c:v>0.19800000000000001</c:v>
                </c:pt>
                <c:pt idx="743">
                  <c:v>0.19800000000000001</c:v>
                </c:pt>
                <c:pt idx="744">
                  <c:v>0.19800000000000001</c:v>
                </c:pt>
                <c:pt idx="745">
                  <c:v>0.19800000000000001</c:v>
                </c:pt>
                <c:pt idx="746">
                  <c:v>0.19800000000000001</c:v>
                </c:pt>
                <c:pt idx="747">
                  <c:v>0.19800000000000001</c:v>
                </c:pt>
                <c:pt idx="748">
                  <c:v>0.19800000000000001</c:v>
                </c:pt>
                <c:pt idx="749">
                  <c:v>0.19800000000000001</c:v>
                </c:pt>
                <c:pt idx="750">
                  <c:v>0.19800000000000001</c:v>
                </c:pt>
                <c:pt idx="751">
                  <c:v>0.19800000000000001</c:v>
                </c:pt>
                <c:pt idx="752">
                  <c:v>0.19800000000000001</c:v>
                </c:pt>
                <c:pt idx="753">
                  <c:v>0.19800000000000001</c:v>
                </c:pt>
                <c:pt idx="754">
                  <c:v>0.19800000000000001</c:v>
                </c:pt>
                <c:pt idx="755">
                  <c:v>0.19800000000000001</c:v>
                </c:pt>
                <c:pt idx="756">
                  <c:v>0.19800000000000001</c:v>
                </c:pt>
                <c:pt idx="757">
                  <c:v>0.19800000000000001</c:v>
                </c:pt>
                <c:pt idx="758">
                  <c:v>0.19800000000000001</c:v>
                </c:pt>
                <c:pt idx="759">
                  <c:v>0.19800000000000001</c:v>
                </c:pt>
                <c:pt idx="760">
                  <c:v>0.19800000000000001</c:v>
                </c:pt>
                <c:pt idx="761">
                  <c:v>0.19800000000000001</c:v>
                </c:pt>
                <c:pt idx="762">
                  <c:v>0.19800000000000001</c:v>
                </c:pt>
                <c:pt idx="763">
                  <c:v>0.19800000000000001</c:v>
                </c:pt>
                <c:pt idx="764">
                  <c:v>0.19800000000000001</c:v>
                </c:pt>
                <c:pt idx="765">
                  <c:v>0.19800000000000001</c:v>
                </c:pt>
                <c:pt idx="766">
                  <c:v>0.19800000000000001</c:v>
                </c:pt>
                <c:pt idx="767">
                  <c:v>0.19800000000000001</c:v>
                </c:pt>
                <c:pt idx="768">
                  <c:v>0.19800000000000001</c:v>
                </c:pt>
                <c:pt idx="769">
                  <c:v>0.19800000000000001</c:v>
                </c:pt>
                <c:pt idx="770">
                  <c:v>0.19800000000000001</c:v>
                </c:pt>
                <c:pt idx="771">
                  <c:v>0.19800000000000001</c:v>
                </c:pt>
                <c:pt idx="772">
                  <c:v>0.19800000000000001</c:v>
                </c:pt>
                <c:pt idx="773">
                  <c:v>0.19800000000000001</c:v>
                </c:pt>
                <c:pt idx="774">
                  <c:v>0.19800000000000001</c:v>
                </c:pt>
                <c:pt idx="775">
                  <c:v>0.19800000000000001</c:v>
                </c:pt>
                <c:pt idx="776">
                  <c:v>0.19800000000000001</c:v>
                </c:pt>
                <c:pt idx="777">
                  <c:v>0.19800000000000001</c:v>
                </c:pt>
                <c:pt idx="778">
                  <c:v>0.19800000000000001</c:v>
                </c:pt>
                <c:pt idx="779">
                  <c:v>0.19800000000000001</c:v>
                </c:pt>
                <c:pt idx="780">
                  <c:v>0.19800000000000001</c:v>
                </c:pt>
                <c:pt idx="781">
                  <c:v>0.19800000000000001</c:v>
                </c:pt>
                <c:pt idx="782">
                  <c:v>0.19800000000000001</c:v>
                </c:pt>
                <c:pt idx="783">
                  <c:v>0.19800000000000001</c:v>
                </c:pt>
                <c:pt idx="784">
                  <c:v>0.19800000000000001</c:v>
                </c:pt>
                <c:pt idx="785">
                  <c:v>0.19800000000000001</c:v>
                </c:pt>
                <c:pt idx="786">
                  <c:v>0.19800000000000001</c:v>
                </c:pt>
                <c:pt idx="787">
                  <c:v>0.19800000000000001</c:v>
                </c:pt>
                <c:pt idx="788">
                  <c:v>0.19800000000000001</c:v>
                </c:pt>
                <c:pt idx="789">
                  <c:v>0.19800000000000001</c:v>
                </c:pt>
                <c:pt idx="790">
                  <c:v>0.19800000000000001</c:v>
                </c:pt>
                <c:pt idx="791">
                  <c:v>0.19800000000000001</c:v>
                </c:pt>
                <c:pt idx="792">
                  <c:v>0.19800000000000001</c:v>
                </c:pt>
                <c:pt idx="793">
                  <c:v>0.19800000000000001</c:v>
                </c:pt>
                <c:pt idx="794">
                  <c:v>0.19800000000000001</c:v>
                </c:pt>
                <c:pt idx="795">
                  <c:v>0.19800000000000001</c:v>
                </c:pt>
                <c:pt idx="796">
                  <c:v>0.19800000000000001</c:v>
                </c:pt>
                <c:pt idx="797">
                  <c:v>0.19800000000000001</c:v>
                </c:pt>
                <c:pt idx="798">
                  <c:v>0.19800000000000001</c:v>
                </c:pt>
                <c:pt idx="799">
                  <c:v>0.19800000000000001</c:v>
                </c:pt>
                <c:pt idx="800">
                  <c:v>0.19800000000000001</c:v>
                </c:pt>
                <c:pt idx="801">
                  <c:v>0.19800000000000001</c:v>
                </c:pt>
                <c:pt idx="802">
                  <c:v>0.19800000000000001</c:v>
                </c:pt>
                <c:pt idx="803">
                  <c:v>0.19800000000000001</c:v>
                </c:pt>
                <c:pt idx="804">
                  <c:v>0.19800000000000001</c:v>
                </c:pt>
                <c:pt idx="805">
                  <c:v>0.19800000000000001</c:v>
                </c:pt>
                <c:pt idx="806">
                  <c:v>0.19800000000000001</c:v>
                </c:pt>
                <c:pt idx="807">
                  <c:v>0.19800000000000001</c:v>
                </c:pt>
                <c:pt idx="808">
                  <c:v>0.19800000000000001</c:v>
                </c:pt>
                <c:pt idx="809">
                  <c:v>0.19800000000000001</c:v>
                </c:pt>
                <c:pt idx="810">
                  <c:v>0.19800000000000001</c:v>
                </c:pt>
                <c:pt idx="811">
                  <c:v>0.19800000000000001</c:v>
                </c:pt>
                <c:pt idx="812">
                  <c:v>0.19800000000000001</c:v>
                </c:pt>
                <c:pt idx="813">
                  <c:v>0.19800000000000001</c:v>
                </c:pt>
                <c:pt idx="814">
                  <c:v>0.19800000000000001</c:v>
                </c:pt>
                <c:pt idx="815">
                  <c:v>0.19800000000000001</c:v>
                </c:pt>
                <c:pt idx="816">
                  <c:v>0.19800000000000001</c:v>
                </c:pt>
                <c:pt idx="817">
                  <c:v>0.19800000000000001</c:v>
                </c:pt>
                <c:pt idx="818">
                  <c:v>0.19800000000000001</c:v>
                </c:pt>
                <c:pt idx="819">
                  <c:v>0.19800000000000001</c:v>
                </c:pt>
                <c:pt idx="820">
                  <c:v>0.19800000000000001</c:v>
                </c:pt>
                <c:pt idx="821">
                  <c:v>0.19800000000000001</c:v>
                </c:pt>
                <c:pt idx="822">
                  <c:v>0.19800000000000001</c:v>
                </c:pt>
                <c:pt idx="823">
                  <c:v>0.19800000000000001</c:v>
                </c:pt>
                <c:pt idx="824">
                  <c:v>0.19800000000000001</c:v>
                </c:pt>
                <c:pt idx="825">
                  <c:v>0.19800000000000001</c:v>
                </c:pt>
                <c:pt idx="826">
                  <c:v>0.19800000000000001</c:v>
                </c:pt>
                <c:pt idx="827">
                  <c:v>0.19800000000000001</c:v>
                </c:pt>
                <c:pt idx="828">
                  <c:v>0.19800000000000001</c:v>
                </c:pt>
                <c:pt idx="829">
                  <c:v>0.19800000000000001</c:v>
                </c:pt>
                <c:pt idx="830">
                  <c:v>0.19800000000000001</c:v>
                </c:pt>
                <c:pt idx="831">
                  <c:v>0.19800000000000001</c:v>
                </c:pt>
                <c:pt idx="832">
                  <c:v>0.19800000000000001</c:v>
                </c:pt>
                <c:pt idx="833">
                  <c:v>0.19800000000000001</c:v>
                </c:pt>
                <c:pt idx="834">
                  <c:v>0.19800000000000001</c:v>
                </c:pt>
                <c:pt idx="835">
                  <c:v>0.19800000000000001</c:v>
                </c:pt>
                <c:pt idx="836">
                  <c:v>0.19800000000000001</c:v>
                </c:pt>
                <c:pt idx="837">
                  <c:v>0.19800000000000001</c:v>
                </c:pt>
                <c:pt idx="838">
                  <c:v>0.19800000000000001</c:v>
                </c:pt>
                <c:pt idx="839">
                  <c:v>0.19800000000000001</c:v>
                </c:pt>
                <c:pt idx="840">
                  <c:v>0.19800000000000001</c:v>
                </c:pt>
                <c:pt idx="841">
                  <c:v>0.19800000000000001</c:v>
                </c:pt>
                <c:pt idx="842">
                  <c:v>0.19800000000000001</c:v>
                </c:pt>
                <c:pt idx="843">
                  <c:v>0.19800000000000001</c:v>
                </c:pt>
                <c:pt idx="844">
                  <c:v>0.19800000000000001</c:v>
                </c:pt>
                <c:pt idx="845">
                  <c:v>0.19800000000000001</c:v>
                </c:pt>
                <c:pt idx="846">
                  <c:v>0.19800000000000001</c:v>
                </c:pt>
                <c:pt idx="847">
                  <c:v>0.19800000000000001</c:v>
                </c:pt>
                <c:pt idx="848">
                  <c:v>0.19800000000000001</c:v>
                </c:pt>
                <c:pt idx="849">
                  <c:v>0.19800000000000001</c:v>
                </c:pt>
                <c:pt idx="850">
                  <c:v>0.19800000000000001</c:v>
                </c:pt>
                <c:pt idx="851">
                  <c:v>0.19800000000000001</c:v>
                </c:pt>
                <c:pt idx="852">
                  <c:v>0.19800000000000001</c:v>
                </c:pt>
                <c:pt idx="853">
                  <c:v>0.19800000000000001</c:v>
                </c:pt>
                <c:pt idx="854">
                  <c:v>0.19800000000000001</c:v>
                </c:pt>
                <c:pt idx="855">
                  <c:v>0.19800000000000001</c:v>
                </c:pt>
                <c:pt idx="856">
                  <c:v>0.19800000000000001</c:v>
                </c:pt>
                <c:pt idx="857">
                  <c:v>0.19800000000000001</c:v>
                </c:pt>
                <c:pt idx="858">
                  <c:v>0.19800000000000001</c:v>
                </c:pt>
                <c:pt idx="859">
                  <c:v>0.19800000000000001</c:v>
                </c:pt>
                <c:pt idx="860">
                  <c:v>0.19800000000000001</c:v>
                </c:pt>
                <c:pt idx="861">
                  <c:v>0.19800000000000001</c:v>
                </c:pt>
                <c:pt idx="862">
                  <c:v>0.19800000000000001</c:v>
                </c:pt>
                <c:pt idx="863">
                  <c:v>0.19800000000000001</c:v>
                </c:pt>
                <c:pt idx="864">
                  <c:v>0.19800000000000001</c:v>
                </c:pt>
                <c:pt idx="865">
                  <c:v>0.19800000000000001</c:v>
                </c:pt>
                <c:pt idx="866">
                  <c:v>0.19800000000000001</c:v>
                </c:pt>
                <c:pt idx="867">
                  <c:v>0.19800000000000001</c:v>
                </c:pt>
                <c:pt idx="868">
                  <c:v>0.19800000000000001</c:v>
                </c:pt>
                <c:pt idx="869">
                  <c:v>0.19800000000000001</c:v>
                </c:pt>
                <c:pt idx="870">
                  <c:v>0.19800000000000001</c:v>
                </c:pt>
                <c:pt idx="871">
                  <c:v>0.19800000000000001</c:v>
                </c:pt>
                <c:pt idx="872">
                  <c:v>0.19800000000000001</c:v>
                </c:pt>
                <c:pt idx="873">
                  <c:v>0.19800000000000001</c:v>
                </c:pt>
                <c:pt idx="874">
                  <c:v>0.19800000000000001</c:v>
                </c:pt>
                <c:pt idx="875">
                  <c:v>0.19800000000000001</c:v>
                </c:pt>
                <c:pt idx="876">
                  <c:v>0.19800000000000001</c:v>
                </c:pt>
                <c:pt idx="877">
                  <c:v>0.19800000000000001</c:v>
                </c:pt>
                <c:pt idx="878">
                  <c:v>0.19800000000000001</c:v>
                </c:pt>
                <c:pt idx="879">
                  <c:v>0.19800000000000001</c:v>
                </c:pt>
                <c:pt idx="880">
                  <c:v>0.19800000000000001</c:v>
                </c:pt>
                <c:pt idx="881">
                  <c:v>0.19800000000000001</c:v>
                </c:pt>
                <c:pt idx="882">
                  <c:v>0.19800000000000001</c:v>
                </c:pt>
                <c:pt idx="883">
                  <c:v>0.19800000000000001</c:v>
                </c:pt>
                <c:pt idx="884">
                  <c:v>0.19800000000000001</c:v>
                </c:pt>
                <c:pt idx="885">
                  <c:v>0.19800000000000001</c:v>
                </c:pt>
                <c:pt idx="886">
                  <c:v>0.19800000000000001</c:v>
                </c:pt>
                <c:pt idx="887">
                  <c:v>0.19800000000000001</c:v>
                </c:pt>
                <c:pt idx="888">
                  <c:v>0.19800000000000001</c:v>
                </c:pt>
                <c:pt idx="889">
                  <c:v>0.19800000000000001</c:v>
                </c:pt>
                <c:pt idx="890">
                  <c:v>0.19800000000000001</c:v>
                </c:pt>
                <c:pt idx="891">
                  <c:v>0.19800000000000001</c:v>
                </c:pt>
                <c:pt idx="892">
                  <c:v>0.19800000000000001</c:v>
                </c:pt>
                <c:pt idx="893">
                  <c:v>0.19800000000000001</c:v>
                </c:pt>
                <c:pt idx="894">
                  <c:v>0.19800000000000001</c:v>
                </c:pt>
                <c:pt idx="895">
                  <c:v>0.19800000000000001</c:v>
                </c:pt>
                <c:pt idx="896">
                  <c:v>0.19800000000000001</c:v>
                </c:pt>
                <c:pt idx="897">
                  <c:v>0.19800000000000001</c:v>
                </c:pt>
                <c:pt idx="898">
                  <c:v>0.19800000000000001</c:v>
                </c:pt>
                <c:pt idx="899">
                  <c:v>0.19800000000000001</c:v>
                </c:pt>
                <c:pt idx="900">
                  <c:v>0.19800000000000001</c:v>
                </c:pt>
                <c:pt idx="901">
                  <c:v>0.19800000000000001</c:v>
                </c:pt>
                <c:pt idx="902">
                  <c:v>0.19800000000000001</c:v>
                </c:pt>
                <c:pt idx="903">
                  <c:v>0.19800000000000001</c:v>
                </c:pt>
                <c:pt idx="904">
                  <c:v>0.19800000000000001</c:v>
                </c:pt>
                <c:pt idx="905">
                  <c:v>0.19800000000000001</c:v>
                </c:pt>
                <c:pt idx="906">
                  <c:v>0.19800000000000001</c:v>
                </c:pt>
                <c:pt idx="907">
                  <c:v>0.19800000000000001</c:v>
                </c:pt>
                <c:pt idx="908">
                  <c:v>0.19800000000000001</c:v>
                </c:pt>
                <c:pt idx="909">
                  <c:v>0.19800000000000001</c:v>
                </c:pt>
                <c:pt idx="910">
                  <c:v>0.19800000000000001</c:v>
                </c:pt>
                <c:pt idx="911">
                  <c:v>0.19800000000000001</c:v>
                </c:pt>
                <c:pt idx="912">
                  <c:v>0.19800000000000001</c:v>
                </c:pt>
                <c:pt idx="913">
                  <c:v>0.19800000000000001</c:v>
                </c:pt>
                <c:pt idx="914">
                  <c:v>0.19800000000000001</c:v>
                </c:pt>
                <c:pt idx="915">
                  <c:v>0.19800000000000001</c:v>
                </c:pt>
                <c:pt idx="916">
                  <c:v>0.19800000000000001</c:v>
                </c:pt>
                <c:pt idx="917">
                  <c:v>0.19800000000000001</c:v>
                </c:pt>
                <c:pt idx="918">
                  <c:v>0.19800000000000001</c:v>
                </c:pt>
                <c:pt idx="919">
                  <c:v>0.19800000000000001</c:v>
                </c:pt>
                <c:pt idx="920">
                  <c:v>0.19800000000000001</c:v>
                </c:pt>
                <c:pt idx="921">
                  <c:v>0.19800000000000001</c:v>
                </c:pt>
                <c:pt idx="922">
                  <c:v>0.19800000000000001</c:v>
                </c:pt>
                <c:pt idx="923">
                  <c:v>0.19800000000000001</c:v>
                </c:pt>
                <c:pt idx="924">
                  <c:v>0.19800000000000001</c:v>
                </c:pt>
                <c:pt idx="925">
                  <c:v>0.19800000000000001</c:v>
                </c:pt>
                <c:pt idx="926">
                  <c:v>0.19800000000000001</c:v>
                </c:pt>
                <c:pt idx="927">
                  <c:v>0.19800000000000001</c:v>
                </c:pt>
                <c:pt idx="928">
                  <c:v>0.19800000000000001</c:v>
                </c:pt>
                <c:pt idx="929">
                  <c:v>0.19800000000000001</c:v>
                </c:pt>
                <c:pt idx="930">
                  <c:v>0.19800000000000001</c:v>
                </c:pt>
                <c:pt idx="931">
                  <c:v>0.19800000000000001</c:v>
                </c:pt>
                <c:pt idx="932">
                  <c:v>0.19800000000000001</c:v>
                </c:pt>
                <c:pt idx="933">
                  <c:v>0.19800000000000001</c:v>
                </c:pt>
                <c:pt idx="934">
                  <c:v>0.19800000000000001</c:v>
                </c:pt>
                <c:pt idx="935">
                  <c:v>0.19800000000000001</c:v>
                </c:pt>
                <c:pt idx="936">
                  <c:v>0.19800000000000001</c:v>
                </c:pt>
                <c:pt idx="937">
                  <c:v>0.19800000000000001</c:v>
                </c:pt>
                <c:pt idx="938">
                  <c:v>0.19800000000000001</c:v>
                </c:pt>
                <c:pt idx="939">
                  <c:v>0.19800000000000001</c:v>
                </c:pt>
                <c:pt idx="940">
                  <c:v>0.19800000000000001</c:v>
                </c:pt>
                <c:pt idx="941">
                  <c:v>0.19800000000000001</c:v>
                </c:pt>
                <c:pt idx="942">
                  <c:v>0.19800000000000001</c:v>
                </c:pt>
                <c:pt idx="943">
                  <c:v>0.19800000000000001</c:v>
                </c:pt>
                <c:pt idx="944">
                  <c:v>0.19800000000000001</c:v>
                </c:pt>
                <c:pt idx="945">
                  <c:v>0.19800000000000001</c:v>
                </c:pt>
                <c:pt idx="946">
                  <c:v>0.19800000000000001</c:v>
                </c:pt>
                <c:pt idx="947">
                  <c:v>0.19800000000000001</c:v>
                </c:pt>
                <c:pt idx="948">
                  <c:v>0.19800000000000001</c:v>
                </c:pt>
                <c:pt idx="949">
                  <c:v>0.19800000000000001</c:v>
                </c:pt>
                <c:pt idx="950">
                  <c:v>0.19800000000000001</c:v>
                </c:pt>
                <c:pt idx="951">
                  <c:v>0.19800000000000001</c:v>
                </c:pt>
                <c:pt idx="952">
                  <c:v>0.19800000000000001</c:v>
                </c:pt>
                <c:pt idx="953">
                  <c:v>0.19800000000000001</c:v>
                </c:pt>
                <c:pt idx="954">
                  <c:v>0.19800000000000001</c:v>
                </c:pt>
                <c:pt idx="955">
                  <c:v>0.19800000000000001</c:v>
                </c:pt>
                <c:pt idx="956">
                  <c:v>0.19800000000000001</c:v>
                </c:pt>
                <c:pt idx="957">
                  <c:v>0.19800000000000001</c:v>
                </c:pt>
                <c:pt idx="958">
                  <c:v>0.19800000000000001</c:v>
                </c:pt>
                <c:pt idx="959">
                  <c:v>0.19800000000000001</c:v>
                </c:pt>
                <c:pt idx="960">
                  <c:v>0.19800000000000001</c:v>
                </c:pt>
                <c:pt idx="961">
                  <c:v>0.19800000000000001</c:v>
                </c:pt>
                <c:pt idx="962">
                  <c:v>0.19800000000000001</c:v>
                </c:pt>
                <c:pt idx="963">
                  <c:v>0.19800000000000001</c:v>
                </c:pt>
                <c:pt idx="964">
                  <c:v>0.19800000000000001</c:v>
                </c:pt>
                <c:pt idx="965">
                  <c:v>0.19800000000000001</c:v>
                </c:pt>
                <c:pt idx="966">
                  <c:v>0.19800000000000001</c:v>
                </c:pt>
                <c:pt idx="967">
                  <c:v>0.19800000000000001</c:v>
                </c:pt>
                <c:pt idx="968">
                  <c:v>0.19800000000000001</c:v>
                </c:pt>
                <c:pt idx="969">
                  <c:v>0.19800000000000001</c:v>
                </c:pt>
                <c:pt idx="970">
                  <c:v>0.19800000000000001</c:v>
                </c:pt>
                <c:pt idx="971">
                  <c:v>0.19800000000000001</c:v>
                </c:pt>
                <c:pt idx="972">
                  <c:v>0.19800000000000001</c:v>
                </c:pt>
                <c:pt idx="973">
                  <c:v>0.19800000000000001</c:v>
                </c:pt>
                <c:pt idx="974">
                  <c:v>0.19800000000000001</c:v>
                </c:pt>
                <c:pt idx="975">
                  <c:v>0.19800000000000001</c:v>
                </c:pt>
                <c:pt idx="976">
                  <c:v>0.19800000000000001</c:v>
                </c:pt>
                <c:pt idx="977">
                  <c:v>0.19800000000000001</c:v>
                </c:pt>
                <c:pt idx="978">
                  <c:v>0.19800000000000001</c:v>
                </c:pt>
                <c:pt idx="979">
                  <c:v>0.19800000000000001</c:v>
                </c:pt>
                <c:pt idx="980">
                  <c:v>0.19800000000000001</c:v>
                </c:pt>
                <c:pt idx="981">
                  <c:v>0.19800000000000001</c:v>
                </c:pt>
                <c:pt idx="982">
                  <c:v>0.19800000000000001</c:v>
                </c:pt>
                <c:pt idx="983">
                  <c:v>0.19800000000000001</c:v>
                </c:pt>
                <c:pt idx="984">
                  <c:v>0.19800000000000001</c:v>
                </c:pt>
                <c:pt idx="985">
                  <c:v>0.19800000000000001</c:v>
                </c:pt>
                <c:pt idx="986">
                  <c:v>0.19800000000000001</c:v>
                </c:pt>
                <c:pt idx="987">
                  <c:v>0.19800000000000001</c:v>
                </c:pt>
                <c:pt idx="988">
                  <c:v>0.19800000000000001</c:v>
                </c:pt>
                <c:pt idx="989">
                  <c:v>0.19800000000000001</c:v>
                </c:pt>
                <c:pt idx="990">
                  <c:v>0.19800000000000001</c:v>
                </c:pt>
                <c:pt idx="991">
                  <c:v>0.19800000000000001</c:v>
                </c:pt>
                <c:pt idx="992">
                  <c:v>0.19800000000000001</c:v>
                </c:pt>
                <c:pt idx="993">
                  <c:v>0.19800000000000001</c:v>
                </c:pt>
                <c:pt idx="994">
                  <c:v>0.19800000000000001</c:v>
                </c:pt>
                <c:pt idx="995">
                  <c:v>0.19800000000000001</c:v>
                </c:pt>
                <c:pt idx="996">
                  <c:v>0.19800000000000001</c:v>
                </c:pt>
                <c:pt idx="997">
                  <c:v>0.19800000000000001</c:v>
                </c:pt>
                <c:pt idx="998">
                  <c:v>0.19800000000000001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466472"/>
        <c:axId val="5880448"/>
      </c:scatterChart>
      <c:valAx>
        <c:axId val="51546647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Tempo (h)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80448"/>
        <c:crosses val="autoZero"/>
        <c:crossBetween val="midCat"/>
      </c:valAx>
      <c:valAx>
        <c:axId val="588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5466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64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2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49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48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02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2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03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98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70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66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83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3742-BC97-46E8-96B6-2301CA56897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EFF8E-633C-47C2-9810-462653E22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3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15" Type="http://schemas.openxmlformats.org/officeDocument/2006/relationships/image" Target="../media/image9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chart" Target="../charts/chart1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Exemplos de obtenção da função de transferência de sistemas em malha fechada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696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0622" y="215766"/>
            <a:ext cx="11152031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O processo descrito pela Figura </a:t>
            </a:r>
            <a:r>
              <a:rPr lang="pt-BR" dirty="0" smtClean="0"/>
              <a:t>01 </a:t>
            </a:r>
            <a:r>
              <a:rPr lang="pt-BR" dirty="0"/>
              <a:t>tem como objetivo fornecer um produto A em uma corrente W a uma dada fração mássica X. A fração mássica X é controlada a partir da manipulação da vazão mássica W</a:t>
            </a:r>
            <a:r>
              <a:rPr lang="pt-BR" baseline="-25000" dirty="0"/>
              <a:t>2</a:t>
            </a:r>
            <a:r>
              <a:rPr lang="pt-BR" dirty="0"/>
              <a:t>. O processo para controle da fração mássica X é descrito na Figura 3, em que W</a:t>
            </a:r>
            <a:r>
              <a:rPr lang="pt-BR" baseline="-25000" dirty="0"/>
              <a:t>1</a:t>
            </a:r>
            <a:r>
              <a:rPr lang="pt-BR" dirty="0"/>
              <a:t>, W</a:t>
            </a:r>
            <a:r>
              <a:rPr lang="pt-BR" baseline="-25000" dirty="0"/>
              <a:t>2</a:t>
            </a:r>
            <a:r>
              <a:rPr lang="pt-BR" dirty="0"/>
              <a:t> e W são as vazões mássicas, e que X</a:t>
            </a:r>
            <a:r>
              <a:rPr lang="pt-BR" baseline="-25000" dirty="0"/>
              <a:t>1</a:t>
            </a:r>
            <a:r>
              <a:rPr lang="pt-BR" dirty="0"/>
              <a:t>, X</a:t>
            </a:r>
            <a:r>
              <a:rPr lang="pt-BR" baseline="-25000" dirty="0"/>
              <a:t>2</a:t>
            </a:r>
            <a:r>
              <a:rPr lang="pt-BR" dirty="0"/>
              <a:t> e X são as frações mássicas do componente A. Considere Volume, ρ, X</a:t>
            </a:r>
            <a:r>
              <a:rPr lang="pt-BR" baseline="-25000" dirty="0"/>
              <a:t>2</a:t>
            </a:r>
            <a:r>
              <a:rPr lang="pt-BR" dirty="0"/>
              <a:t> e W</a:t>
            </a:r>
            <a:r>
              <a:rPr lang="pt-BR" baseline="-25000" dirty="0"/>
              <a:t>1</a:t>
            </a:r>
            <a:r>
              <a:rPr lang="pt-BR" dirty="0"/>
              <a:t> </a:t>
            </a:r>
            <a:r>
              <a:rPr lang="pt-BR" dirty="0" smtClean="0"/>
              <a:t>constantes. Os </a:t>
            </a:r>
            <a:r>
              <a:rPr lang="pt-BR" dirty="0"/>
              <a:t>valores das constantes e variáveis no estado estacionário são apresentados no Quadro 01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Quadro 01: Valores dos parâmetros no estado estacionário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Figura </a:t>
            </a:r>
            <a:r>
              <a:rPr lang="pt-BR" dirty="0" smtClean="0"/>
              <a:t>1: </a:t>
            </a:r>
            <a:r>
              <a:rPr lang="pt-BR" dirty="0"/>
              <a:t>Tanque de formulação.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92439"/>
              </p:ext>
            </p:extLst>
          </p:nvPr>
        </p:nvGraphicFramePr>
        <p:xfrm>
          <a:off x="580622" y="2097938"/>
          <a:ext cx="10842937" cy="58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616"/>
                <a:gridCol w="1214409"/>
                <a:gridCol w="1214409"/>
                <a:gridCol w="1166701"/>
                <a:gridCol w="1266455"/>
                <a:gridCol w="1266455"/>
                <a:gridCol w="1218746"/>
                <a:gridCol w="919481"/>
                <a:gridCol w="112766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Parâmetros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W</a:t>
                      </a:r>
                      <a:r>
                        <a:rPr lang="pt-BR" sz="1800" baseline="-25000">
                          <a:effectLst/>
                        </a:rPr>
                        <a:t>1</a:t>
                      </a:r>
                      <a:r>
                        <a:rPr lang="pt-BR" sz="1800">
                          <a:effectLst/>
                        </a:rPr>
                        <a:t> (kg/h)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W</a:t>
                      </a:r>
                      <a:r>
                        <a:rPr lang="pt-BR" sz="1800" baseline="-25000">
                          <a:effectLst/>
                        </a:rPr>
                        <a:t>2</a:t>
                      </a:r>
                      <a:r>
                        <a:rPr lang="pt-BR" sz="1800">
                          <a:effectLst/>
                        </a:rPr>
                        <a:t> (kg/h)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W (kg/h)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r>
                        <a:rPr lang="pt-BR" sz="1800" baseline="-25000">
                          <a:effectLst/>
                        </a:rPr>
                        <a:t>1</a:t>
                      </a:r>
                      <a:r>
                        <a:rPr lang="pt-BR" sz="1800">
                          <a:effectLst/>
                        </a:rPr>
                        <a:t> (kg/kg)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r>
                        <a:rPr lang="pt-BR" sz="1800" baseline="-25000">
                          <a:effectLst/>
                        </a:rPr>
                        <a:t>2</a:t>
                      </a:r>
                      <a:r>
                        <a:rPr lang="pt-BR" sz="1800">
                          <a:effectLst/>
                        </a:rPr>
                        <a:t> (kg/kg)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 (kg/kg)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V (m³)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anose="020F0502020204030204" pitchFamily="34" charset="0"/>
                        </a:rPr>
                        <a:t>ρ</a:t>
                      </a:r>
                      <a:r>
                        <a:rPr lang="pt-BR" sz="1800" dirty="0" smtClean="0">
                          <a:effectLst/>
                        </a:rPr>
                        <a:t> (kg/m³</a:t>
                      </a:r>
                      <a:r>
                        <a:rPr lang="pt-BR" sz="1800" dirty="0">
                          <a:effectLst/>
                        </a:rPr>
                        <a:t>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Valor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0,5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0,75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1020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Imagem 8" descr="https://lh5.googleusercontent.com/svy2NOPFtBqkD5ZHOocLJkPq2iBjbj_vbBSbrck5bu06nr4rF88eC-68yAuEpE850k7UQZUXGkt5EAbsqjmd7QszNxaH3xDKPuQZIChAsusth5djkVjmRALSbIGoKXV2_5bluv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81" y="3410486"/>
            <a:ext cx="5789256" cy="303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177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833421" y="750679"/>
                <a:ext cx="5493491" cy="11459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̇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acc>
                            </m:e>
                            <m:sub>
                              <m:d>
                                <m:d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̇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21" y="750679"/>
                <a:ext cx="5493491" cy="11459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0622" y="215766"/>
            <a:ext cx="1115203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400" dirty="0" smtClean="0"/>
              <a:t>Função de transferência em malha aberta: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Função </a:t>
            </a:r>
            <a:r>
              <a:rPr lang="pt-BR" sz="2400" dirty="0"/>
              <a:t>de transferência em malha </a:t>
            </a:r>
            <a:r>
              <a:rPr lang="pt-BR" sz="2400" dirty="0" smtClean="0"/>
              <a:t>fechada: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					Considerações: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2" name="Elipse 1"/>
          <p:cNvSpPr/>
          <p:nvPr/>
        </p:nvSpPr>
        <p:spPr>
          <a:xfrm>
            <a:off x="1532586" y="637847"/>
            <a:ext cx="1777284" cy="150004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048282" y="637845"/>
            <a:ext cx="1777284" cy="1500046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309869" y="2136566"/>
                <a:ext cx="540597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869" y="2136566"/>
                <a:ext cx="540597" cy="303673"/>
              </a:xfrm>
              <a:prstGeom prst="rect">
                <a:avLst/>
              </a:prstGeom>
              <a:blipFill rotWithShape="0">
                <a:blip r:embed="rId4"/>
                <a:stretch>
                  <a:fillRect l="-10112" r="-7865" b="-28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5735096" y="2178916"/>
                <a:ext cx="535724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096" y="2178916"/>
                <a:ext cx="535724" cy="303673"/>
              </a:xfrm>
              <a:prstGeom prst="rect">
                <a:avLst/>
              </a:prstGeom>
              <a:blipFill rotWithShape="0">
                <a:blip r:embed="rId5"/>
                <a:stretch>
                  <a:fillRect l="-11364" r="-9091" b="-28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de seta reta 11"/>
          <p:cNvCxnSpPr>
            <a:endCxn id="4" idx="1"/>
          </p:cNvCxnSpPr>
          <p:nvPr/>
        </p:nvCxnSpPr>
        <p:spPr>
          <a:xfrm>
            <a:off x="2884866" y="2033534"/>
            <a:ext cx="425003" cy="2548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5310093" y="2059404"/>
            <a:ext cx="425003" cy="254869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 descr="https://lh5.googleusercontent.com/svy2NOPFtBqkD5ZHOocLJkPq2iBjbj_vbBSbrck5bu06nr4rF88eC-68yAuEpE850k7UQZUXGkt5EAbsqjmd7QszNxaH3xDKPuQZIChAsusth5djkVjmRALSbIGoKXV2_5bluvY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1"/>
          <a:stretch/>
        </p:blipFill>
        <p:spPr bwMode="auto">
          <a:xfrm>
            <a:off x="6537241" y="32208"/>
            <a:ext cx="5465869" cy="28011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587296"/>
              </p:ext>
            </p:extLst>
          </p:nvPr>
        </p:nvGraphicFramePr>
        <p:xfrm>
          <a:off x="580622" y="3073250"/>
          <a:ext cx="87804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7" imgW="5384800" imgH="482600" progId="Equation.3">
                  <p:embed/>
                </p:oleObj>
              </mc:Choice>
              <mc:Fallback>
                <p:oleObj name="Equation" r:id="rId7" imgW="5384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22" y="3073250"/>
                        <a:ext cx="8780462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998336" y="4230315"/>
            <a:ext cx="163036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pt-BR" b="0" dirty="0" err="1">
                <a:solidFill>
                  <a:srgbClr val="FF0000"/>
                </a:solidFill>
                <a:latin typeface="Book Antiqua" pitchFamily="18" charset="0"/>
              </a:rPr>
              <a:t>Supervisório</a:t>
            </a:r>
            <a:endParaRPr lang="pt-BR" altLang="pt-BR" b="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1014211" y="4817690"/>
            <a:ext cx="6819900" cy="2057400"/>
            <a:chOff x="0" y="1008"/>
            <a:chExt cx="5760" cy="1915"/>
          </a:xfrm>
        </p:grpSpPr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0" y="1767"/>
              <a:ext cx="576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pt-BR" altLang="pt-BR"/>
            </a:p>
          </p:txBody>
        </p:sp>
        <p:graphicFrame>
          <p:nvGraphicFramePr>
            <p:cNvPr id="22" name="Object 12"/>
            <p:cNvGraphicFramePr>
              <a:graphicFrameLocks noChangeAspect="1"/>
            </p:cNvGraphicFramePr>
            <p:nvPr/>
          </p:nvGraphicFramePr>
          <p:xfrm>
            <a:off x="66" y="1008"/>
            <a:ext cx="5616" cy="19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" name="Bitmap Image" r:id="rId9" imgW="4907340" imgH="1676432" progId="Paint.Picture">
                    <p:embed/>
                  </p:oleObj>
                </mc:Choice>
                <mc:Fallback>
                  <p:oleObj name="Bitmap Image" r:id="rId9" imgW="4907340" imgH="167643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" y="1008"/>
                          <a:ext cx="5616" cy="19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3"/>
            <p:cNvGraphicFramePr>
              <a:graphicFrameLocks noChangeAspect="1"/>
            </p:cNvGraphicFramePr>
            <p:nvPr/>
          </p:nvGraphicFramePr>
          <p:xfrm>
            <a:off x="2160" y="1716"/>
            <a:ext cx="286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name="Equation" r:id="rId11" imgW="381000" imgH="228600" progId="Equation.3">
                    <p:embed/>
                  </p:oleObj>
                </mc:Choice>
                <mc:Fallback>
                  <p:oleObj name="Equation" r:id="rId11" imgW="3810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1716"/>
                          <a:ext cx="286" cy="17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4"/>
            <p:cNvGraphicFramePr>
              <a:graphicFrameLocks noChangeAspect="1"/>
            </p:cNvGraphicFramePr>
            <p:nvPr/>
          </p:nvGraphicFramePr>
          <p:xfrm>
            <a:off x="3318" y="1680"/>
            <a:ext cx="336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Equation" r:id="rId13" imgW="342751" imgH="228501" progId="Equation.3">
                    <p:embed/>
                  </p:oleObj>
                </mc:Choice>
                <mc:Fallback>
                  <p:oleObj name="Equation" r:id="rId13" imgW="342751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" y="1680"/>
                          <a:ext cx="336" cy="22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2309611" y="5274890"/>
            <a:ext cx="4419600" cy="990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205211" y="4208090"/>
            <a:ext cx="1514475" cy="4064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pt-BR" b="0">
                <a:solidFill>
                  <a:srgbClr val="009900"/>
                </a:solidFill>
                <a:latin typeface="Book Antiqua" pitchFamily="18" charset="0"/>
              </a:rPr>
              <a:t>Regulatório</a:t>
            </a:r>
            <a:endParaRPr lang="pt-BR" altLang="pt-BR" b="0">
              <a:solidFill>
                <a:srgbClr val="009900"/>
              </a:solidFill>
              <a:latin typeface="Book Antiqua" pitchFamily="18" charset="0"/>
            </a:endParaRPr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5334858" y="4894547"/>
            <a:ext cx="1066800" cy="411139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6002958" y="2928114"/>
            <a:ext cx="2057400" cy="5715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1436328" y="2940743"/>
            <a:ext cx="2971800" cy="571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30" name="Oval 6"/>
          <p:cNvSpPr>
            <a:spLocks noChangeArrowheads="1"/>
          </p:cNvSpPr>
          <p:nvPr/>
        </p:nvSpPr>
        <p:spPr bwMode="auto">
          <a:xfrm>
            <a:off x="1219634" y="3346485"/>
            <a:ext cx="3405188" cy="5715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5439087" y="3358443"/>
            <a:ext cx="3405188" cy="5715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2230808" y="5117751"/>
            <a:ext cx="4634225" cy="1806059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alt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/>
              <p:cNvSpPr txBox="1"/>
              <p:nvPr/>
            </p:nvSpPr>
            <p:spPr>
              <a:xfrm>
                <a:off x="9824724" y="4665853"/>
                <a:ext cx="1785361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724" y="4665853"/>
                <a:ext cx="1785361" cy="303673"/>
              </a:xfrm>
              <a:prstGeom prst="rect">
                <a:avLst/>
              </a:prstGeom>
              <a:blipFill rotWithShape="0">
                <a:blip r:embed="rId15"/>
                <a:stretch>
                  <a:fillRect l="-2730" r="-2389" b="-28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9758397" y="5182331"/>
                <a:ext cx="1065484" cy="388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b>
                    </m:sSub>
                  </m:oMath>
                </a14:m>
                <a:r>
                  <a:rPr lang="pt-B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8397" y="5182331"/>
                <a:ext cx="1065484" cy="388889"/>
              </a:xfrm>
              <a:prstGeom prst="rect">
                <a:avLst/>
              </a:prstGeom>
              <a:blipFill rotWithShape="0">
                <a:blip r:embed="rId16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65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580622" y="543822"/>
                <a:ext cx="2472495" cy="11006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den>
                          </m:f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22" y="543822"/>
                <a:ext cx="2472495" cy="11006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0622" y="215766"/>
            <a:ext cx="1115203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Função de transferência em malha fechada para um problema supervisório: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 smtClean="0"/>
              <a:t>								Problema supervisório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							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/>
              <p:cNvSpPr txBox="1"/>
              <p:nvPr/>
            </p:nvSpPr>
            <p:spPr>
              <a:xfrm>
                <a:off x="8865716" y="916175"/>
                <a:ext cx="1785361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716" y="916175"/>
                <a:ext cx="1785361" cy="303673"/>
              </a:xfrm>
              <a:prstGeom prst="rect">
                <a:avLst/>
              </a:prstGeom>
              <a:blipFill rotWithShape="0">
                <a:blip r:embed="rId3"/>
                <a:stretch>
                  <a:fillRect l="-2389" r="-2730" b="-28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/>
              <p:cNvSpPr/>
              <p:nvPr/>
            </p:nvSpPr>
            <p:spPr>
              <a:xfrm>
                <a:off x="10922843" y="845623"/>
                <a:ext cx="1065484" cy="388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sub>
                    </m:sSub>
                  </m:oMath>
                </a14:m>
                <a:r>
                  <a:rPr lang="pt-B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843" y="845623"/>
                <a:ext cx="1065484" cy="388889"/>
              </a:xfrm>
              <a:prstGeom prst="rect">
                <a:avLst/>
              </a:prstGeom>
              <a:blipFill rotWithShape="0">
                <a:blip r:embed="rId4"/>
                <a:stretch>
                  <a:fillRect t="-7813" b="-203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/>
              <p:cNvSpPr txBox="1"/>
              <p:nvPr/>
            </p:nvSpPr>
            <p:spPr>
              <a:xfrm>
                <a:off x="3311672" y="792736"/>
                <a:ext cx="2472495" cy="60285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672" y="792736"/>
                <a:ext cx="2472495" cy="6028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6156637" y="802715"/>
                <a:ext cx="2472495" cy="5305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,0125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153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637" y="802715"/>
                <a:ext cx="2472495" cy="5305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/>
              <p:cNvSpPr txBox="1"/>
              <p:nvPr/>
            </p:nvSpPr>
            <p:spPr>
              <a:xfrm>
                <a:off x="580622" y="1779336"/>
                <a:ext cx="6908558" cy="61523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22" y="1779336"/>
                <a:ext cx="6908558" cy="61523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/>
          <p:cNvCxnSpPr/>
          <p:nvPr/>
        </p:nvCxnSpPr>
        <p:spPr>
          <a:xfrm>
            <a:off x="4675031" y="1644508"/>
            <a:ext cx="2253803" cy="8797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4675031" y="1706792"/>
            <a:ext cx="2253803" cy="6887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/>
              <p:cNvSpPr txBox="1"/>
              <p:nvPr/>
            </p:nvSpPr>
            <p:spPr>
              <a:xfrm>
                <a:off x="580622" y="2592845"/>
                <a:ext cx="3773597" cy="61523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" name="CaixaDe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22" y="2592845"/>
                <a:ext cx="3773597" cy="6152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580622" y="3644761"/>
                <a:ext cx="2949269" cy="11403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  <m:sSub>
                            <m:sSubPr>
                              <m:ctrlPr>
                                <a:rPr lang="pt-BR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  <m:sSub>
                            <m:sSubPr>
                              <m:ctrlPr>
                                <a:rPr lang="pt-B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22" y="3644761"/>
                <a:ext cx="2949269" cy="11403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/>
              <p:cNvSpPr txBox="1"/>
              <p:nvPr/>
            </p:nvSpPr>
            <p:spPr>
              <a:xfrm>
                <a:off x="4034901" y="3633070"/>
                <a:ext cx="3081869" cy="11422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+1+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3" name="CaixaDe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901" y="3633070"/>
                <a:ext cx="3081869" cy="11422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CaixaDeTexto 43"/>
          <p:cNvSpPr txBox="1"/>
          <p:nvPr/>
        </p:nvSpPr>
        <p:spPr>
          <a:xfrm>
            <a:off x="7621780" y="3528969"/>
            <a:ext cx="0" cy="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7621780" y="3818418"/>
                <a:ext cx="2990499" cy="60285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 dirty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780" y="3818418"/>
                <a:ext cx="2990499" cy="60285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580622" y="4998891"/>
                <a:ext cx="2882712" cy="10942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pt-BR" i="1" dirty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pt-BR" i="1" dirty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22" y="4998891"/>
                <a:ext cx="2882712" cy="109427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034901" y="5244599"/>
                <a:ext cx="2455288" cy="60285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𝑀𝐹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𝑀𝐹</m:t>
                              </m:r>
                            </m:sub>
                          </m:sSub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acc>
                        <m:accPr>
                          <m:chr m:val="̅"/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𝑠𝑝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901" y="5244599"/>
                <a:ext cx="2455288" cy="60285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ta para a direita 1"/>
          <p:cNvSpPr/>
          <p:nvPr/>
        </p:nvSpPr>
        <p:spPr>
          <a:xfrm>
            <a:off x="3639469" y="4084286"/>
            <a:ext cx="347730" cy="239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>
            <a:off x="7219019" y="4068195"/>
            <a:ext cx="347730" cy="239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3575252" y="5443312"/>
            <a:ext cx="347730" cy="239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/>
              <p:cNvSpPr/>
              <p:nvPr/>
            </p:nvSpPr>
            <p:spPr>
              <a:xfrm>
                <a:off x="8629132" y="4859687"/>
                <a:ext cx="1329275" cy="39074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𝑀𝐹</m:t>
                        </m:r>
                      </m:sub>
                    </m:sSub>
                  </m:oMath>
                </a14:m>
                <a:r>
                  <a:rPr lang="pt-B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132" y="4859687"/>
                <a:ext cx="1329275" cy="390748"/>
              </a:xfrm>
              <a:prstGeom prst="rect">
                <a:avLst/>
              </a:prstGeom>
              <a:blipFill rotWithShape="0">
                <a:blip r:embed="rId14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tângulo 21"/>
              <p:cNvSpPr/>
              <p:nvPr/>
            </p:nvSpPr>
            <p:spPr>
              <a:xfrm>
                <a:off x="8629132" y="5563213"/>
                <a:ext cx="1253998" cy="39074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𝑀𝐹</m:t>
                        </m:r>
                      </m:sub>
                    </m:sSub>
                  </m:oMath>
                </a14:m>
                <a:r>
                  <a:rPr lang="pt-B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22" name="Retâ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132" y="5563213"/>
                <a:ext cx="1253998" cy="390748"/>
              </a:xfrm>
              <a:prstGeom prst="rect">
                <a:avLst/>
              </a:prstGeom>
              <a:blipFill rotWithShape="0">
                <a:blip r:embed="rId15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eta para a direita 22"/>
          <p:cNvSpPr/>
          <p:nvPr/>
        </p:nvSpPr>
        <p:spPr>
          <a:xfrm>
            <a:off x="7274050" y="5323410"/>
            <a:ext cx="347730" cy="2398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esquerda 4"/>
          <p:cNvSpPr/>
          <p:nvPr/>
        </p:nvSpPr>
        <p:spPr>
          <a:xfrm>
            <a:off x="7820837" y="4700725"/>
            <a:ext cx="874852" cy="14832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56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547"/>
                <a:ext cx="10515600" cy="59837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2000" dirty="0" smtClean="0">
                    <a:latin typeface="Calibri" panose="020F0502020204030204" pitchFamily="34" charset="0"/>
                  </a:rPr>
                  <a:t>Para o cálculo do novo estado estacionário, frente a uma mudança no set point na forma de </a:t>
                </a:r>
                <a:r>
                  <a:rPr lang="pt-BR" sz="2000" dirty="0" smtClean="0">
                    <a:latin typeface="Calibri" panose="020F0502020204030204" pitchFamily="34" charset="0"/>
                  </a:rPr>
                  <a:t>degrau em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e>
                    </m:acc>
                  </m:oMath>
                </a14:m>
                <a:r>
                  <a:rPr lang="pt-BR" sz="2000" dirty="0"/>
                  <a:t> de amplitude </a:t>
                </a:r>
                <a:r>
                  <a:rPr lang="pt-BR" sz="2000" dirty="0" smtClean="0"/>
                  <a:t>0,2, </a:t>
                </a:r>
                <a:r>
                  <a:rPr lang="pt-BR" sz="2000" dirty="0">
                    <a:latin typeface="Calibri" panose="020F0502020204030204" pitchFamily="34" charset="0"/>
                  </a:rPr>
                  <a:t>utiliza-se o Teorema do Valor Final (TVF):</a:t>
                </a: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547"/>
                <a:ext cx="10515600" cy="5983780"/>
              </a:xfrm>
              <a:blipFill rotWithShape="0">
                <a:blip r:embed="rId2"/>
                <a:stretch>
                  <a:fillRect l="-638" t="-1018" r="-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958987" y="1054938"/>
                <a:ext cx="4090607" cy="36593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b="0" dirty="0" smtClean="0">
                    <a:ea typeface="Cambria Math" panose="02040503050406030204" pitchFamily="18" charset="0"/>
                  </a:rPr>
                  <a:t>Offset=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pt-BR" b="0" dirty="0" smtClean="0">
                    <a:ea typeface="Cambria Math" panose="02040503050406030204" pitchFamily="18" charset="0"/>
                  </a:rPr>
                  <a:t> - TVF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e>
                        </m:acc>
                      </m:e>
                    </m:func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987" y="1054938"/>
                <a:ext cx="4090607" cy="365934"/>
              </a:xfrm>
              <a:prstGeom prst="rect">
                <a:avLst/>
              </a:prstGeom>
              <a:blipFill rotWithShape="0">
                <a:blip r:embed="rId3"/>
                <a:stretch>
                  <a:fillRect l="-3428" t="-20000" b="-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958987" y="1710389"/>
                <a:ext cx="5197705" cy="76642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b="0" dirty="0" smtClean="0">
                    <a:ea typeface="Cambria Math" panose="02040503050406030204" pitchFamily="18" charset="0"/>
                  </a:rPr>
                  <a:t>Of</a:t>
                </a:r>
                <a:r>
                  <a:rPr lang="pt-BR" dirty="0" smtClean="0">
                    <a:ea typeface="Cambria Math" panose="02040503050406030204" pitchFamily="18" charset="0"/>
                  </a:rPr>
                  <a:t>fset</a:t>
                </a:r>
                <a:r>
                  <a:rPr lang="pt-BR" b="0" dirty="0" smtClean="0"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pt-BR" b="0" dirty="0" smtClean="0">
                    <a:ea typeface="Cambria Math" panose="02040503050406030204" pitchFamily="18" charset="0"/>
                  </a:rPr>
                  <a:t> - TVF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func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pt-B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pt-B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pt-BR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den>
                    </m:f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𝑠𝑝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e>
                    </m:acc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987" y="1710389"/>
                <a:ext cx="5197705" cy="766428"/>
              </a:xfrm>
              <a:prstGeom prst="rect">
                <a:avLst/>
              </a:prstGeom>
              <a:blipFill rotWithShape="0">
                <a:blip r:embed="rId4"/>
                <a:stretch>
                  <a:fillRect l="-2696" b="-8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/>
              <p:cNvSpPr txBox="1"/>
              <p:nvPr/>
            </p:nvSpPr>
            <p:spPr>
              <a:xfrm>
                <a:off x="958987" y="2674774"/>
                <a:ext cx="3293915" cy="6831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b="0" dirty="0" smtClean="0">
                    <a:ea typeface="Cambria Math" panose="02040503050406030204" pitchFamily="18" charset="0"/>
                  </a:rPr>
                  <a:t>Offset = 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,2−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func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0" i="1" dirty="0" smtClean="0">
                                    <a:latin typeface="Cambria Math" panose="02040503050406030204" pitchFamily="18" charset="0"/>
                                  </a:rPr>
                                  <m:t>0,0125 </m:t>
                                </m:r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pt-B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0,0125</m:t>
                                </m:r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153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pt-B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0,0125</m:t>
                                </m:r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pt-BR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987" y="2674774"/>
                <a:ext cx="3293915" cy="683136"/>
              </a:xfrm>
              <a:prstGeom prst="rect">
                <a:avLst/>
              </a:prstGeom>
              <a:blipFill rotWithShape="0">
                <a:blip r:embed="rId5"/>
                <a:stretch>
                  <a:fillRect l="-4251" r="-1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ixaDeTexto 18"/>
              <p:cNvSpPr txBox="1"/>
              <p:nvPr/>
            </p:nvSpPr>
            <p:spPr>
              <a:xfrm>
                <a:off x="958987" y="3623445"/>
                <a:ext cx="2805512" cy="4313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b="0" dirty="0" smtClean="0">
                    <a:ea typeface="Cambria Math" panose="02040503050406030204" pitchFamily="18" charset="0"/>
                  </a:rPr>
                  <a:t>Offset = 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,2−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0,0125 </m:t>
                            </m:r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pt-B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0,0125</m:t>
                            </m:r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pt-BR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pt-BR" b="0" i="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0" dirty="0" smtClean="0">
                        <a:latin typeface="Cambria Math" panose="02040503050406030204" pitchFamily="18" charset="0"/>
                      </a:rPr>
                      <m:t>0,2</m:t>
                    </m:r>
                  </m:oMath>
                </a14:m>
                <a:r>
                  <a:rPr lang="pt-BR" dirty="0" smtClean="0"/>
                  <a:t> </a:t>
                </a:r>
                <a:endParaRPr lang="pt-BR" dirty="0"/>
              </a:p>
            </p:txBody>
          </p:sp>
        </mc:Choice>
        <mc:Fallback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987" y="3623445"/>
                <a:ext cx="2805512" cy="431337"/>
              </a:xfrm>
              <a:prstGeom prst="rect">
                <a:avLst/>
              </a:prstGeom>
              <a:blipFill rotWithShape="0">
                <a:blip r:embed="rId6"/>
                <a:stretch>
                  <a:fillRect l="-4989" t="-4225" r="-217" b="-112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204899"/>
              </p:ext>
            </p:extLst>
          </p:nvPr>
        </p:nvGraphicFramePr>
        <p:xfrm>
          <a:off x="5947893" y="40326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260743"/>
              </p:ext>
            </p:extLst>
          </p:nvPr>
        </p:nvGraphicFramePr>
        <p:xfrm>
          <a:off x="1101431" y="4212844"/>
          <a:ext cx="4471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916"/>
                <a:gridCol w="22359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Kc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offset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0,177778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0,088889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0,014815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0,001587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253</Words>
  <Application>Microsoft Office PowerPoint</Application>
  <PresentationFormat>Widescreen</PresentationFormat>
  <Paragraphs>85</Paragraphs>
  <Slides>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Cambria Math</vt:lpstr>
      <vt:lpstr>Times New Roman</vt:lpstr>
      <vt:lpstr>Tema do Office</vt:lpstr>
      <vt:lpstr>Equation</vt:lpstr>
      <vt:lpstr>Bitmap Image</vt:lpstr>
      <vt:lpstr>Exemplos de obtenção da função de transferência de sistemas em malha fechada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Rogers</dc:creator>
  <cp:lastModifiedBy>Rogers</cp:lastModifiedBy>
  <cp:revision>83</cp:revision>
  <dcterms:created xsi:type="dcterms:W3CDTF">2021-05-10T20:28:41Z</dcterms:created>
  <dcterms:modified xsi:type="dcterms:W3CDTF">2021-06-14T13:44:35Z</dcterms:modified>
</cp:coreProperties>
</file>