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14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0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21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718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75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53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81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13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86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13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2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4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8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1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4FE3A-B06A-4BA1-AE0F-B7EF4DFF4095}" type="datetimeFigureOut">
              <a:rPr lang="pt-BR" smtClean="0"/>
              <a:t>17/03/2016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AF3109-6DE8-429F-BD67-63955B44A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51437" y="1290590"/>
            <a:ext cx="8830961" cy="422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Roteiro para o filme “Tomates verdes fritos” (1991)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uma cena em que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Idge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criança, no dia do casamento da irmã sai no tapa com um irmão: qual o motivo pelo qual o irmão faz </a:t>
            </a:r>
            <a:r>
              <a:rPr lang="pt-B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ela?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caso da violência doméstica sofrida por Ruth, o que foi feito para defendê-la?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Big George é atacado e por quem? O que você acha que poderia ser feito para defendê-lo?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 a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Klux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Klan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persegue o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Whistle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Stop Café?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sua opinião,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Idge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Ruth são um casal?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matou Frank Bennet, como e por que? </a:t>
            </a:r>
            <a:endParaRPr lang="pt-B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Big George e </a:t>
            </a:r>
            <a:r>
              <a:rPr lang="pt-B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Idge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livraram das acusações de homicídio?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2011" y="1028343"/>
            <a:ext cx="898748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Perguntas norteadoras para a discussão de casos</a:t>
            </a:r>
          </a:p>
          <a:p>
            <a:endParaRPr lang="pt-BR" dirty="0" smtClean="0"/>
          </a:p>
          <a:p>
            <a:r>
              <a:rPr lang="pt-BR" dirty="0" smtClean="0"/>
              <a:t>- As diferenças e desigualdades melhoraram ou pioraram o acesso à serviços? Porque?</a:t>
            </a:r>
          </a:p>
          <a:p>
            <a:endParaRPr lang="pt-BR" dirty="0" smtClean="0"/>
          </a:p>
          <a:p>
            <a:r>
              <a:rPr lang="pt-BR" dirty="0" smtClean="0"/>
              <a:t>- As diferenças melhoraram ou pioraram a saúde da pessoa? Porque?</a:t>
            </a:r>
          </a:p>
          <a:p>
            <a:endParaRPr lang="pt-BR" dirty="0" smtClean="0"/>
          </a:p>
          <a:p>
            <a:r>
              <a:rPr lang="pt-BR" dirty="0" smtClean="0"/>
              <a:t>- Defina igualdade, equidade, disparidade e vulnerabilidade.</a:t>
            </a:r>
          </a:p>
          <a:p>
            <a:endParaRPr lang="pt-BR" dirty="0" smtClean="0"/>
          </a:p>
          <a:p>
            <a:r>
              <a:rPr lang="pt-BR" dirty="0" smtClean="0"/>
              <a:t>- Imagine que você é o gestor: o que poderia fazer para melhorar a situação no seu caso (ou dos outros)?</a:t>
            </a:r>
          </a:p>
          <a:p>
            <a:endParaRPr lang="pt-BR" dirty="0" smtClean="0"/>
          </a:p>
          <a:p>
            <a:r>
              <a:rPr lang="pt-BR" dirty="0" smtClean="0"/>
              <a:t>- Qual o papel dos movimentos sociais e do controle social em mudar as desigualdades?</a:t>
            </a:r>
          </a:p>
          <a:p>
            <a:endParaRPr lang="pt-BR" dirty="0" smtClean="0"/>
          </a:p>
          <a:p>
            <a:r>
              <a:rPr lang="pt-BR" dirty="0" smtClean="0"/>
              <a:t>- Quais políticas públicas têm lidados com estas disparidades?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81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49" y="799071"/>
            <a:ext cx="8040129" cy="47301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44778" y="5773008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Igualdade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50659" y="5773007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Equidade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3684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22" y="1504754"/>
            <a:ext cx="9333470" cy="52616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486400" y="691979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Vulnerabilidade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0654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13" y="1360229"/>
            <a:ext cx="9720649" cy="50982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922892" y="370703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Vulnerabilidade</a:t>
            </a:r>
          </a:p>
        </p:txBody>
      </p:sp>
    </p:spTree>
    <p:extLst>
      <p:ext uri="{BB962C8B-B14F-4D97-AF65-F5344CB8AC3E}">
        <p14:creationId xmlns:p14="http://schemas.microsoft.com/office/powerpoint/2010/main" val="1845075690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111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</dc:creator>
  <cp:lastModifiedBy>simone</cp:lastModifiedBy>
  <cp:revision>2</cp:revision>
  <dcterms:created xsi:type="dcterms:W3CDTF">2016-03-17T16:26:21Z</dcterms:created>
  <dcterms:modified xsi:type="dcterms:W3CDTF">2016-03-17T16:35:39Z</dcterms:modified>
</cp:coreProperties>
</file>