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315" r:id="rId3"/>
    <p:sldId id="309" r:id="rId4"/>
    <p:sldId id="311" r:id="rId5"/>
    <p:sldId id="312" r:id="rId6"/>
    <p:sldId id="314" r:id="rId7"/>
    <p:sldId id="262" r:id="rId8"/>
    <p:sldId id="316" r:id="rId9"/>
    <p:sldId id="307" r:id="rId10"/>
    <p:sldId id="267" r:id="rId11"/>
    <p:sldId id="268" r:id="rId12"/>
    <p:sldId id="260" r:id="rId13"/>
    <p:sldId id="263" r:id="rId14"/>
    <p:sldId id="266" r:id="rId15"/>
    <p:sldId id="308" r:id="rId16"/>
    <p:sldId id="317" r:id="rId17"/>
    <p:sldId id="271" r:id="rId18"/>
    <p:sldId id="304" r:id="rId19"/>
    <p:sldId id="306" r:id="rId20"/>
    <p:sldId id="305" r:id="rId21"/>
    <p:sldId id="264" r:id="rId22"/>
    <p:sldId id="299" r:id="rId23"/>
    <p:sldId id="274" r:id="rId24"/>
    <p:sldId id="275" r:id="rId25"/>
    <p:sldId id="301" r:id="rId26"/>
    <p:sldId id="277" r:id="rId27"/>
    <p:sldId id="291" r:id="rId28"/>
    <p:sldId id="294" r:id="rId29"/>
    <p:sldId id="278" r:id="rId30"/>
    <p:sldId id="295" r:id="rId31"/>
    <p:sldId id="279" r:id="rId32"/>
    <p:sldId id="292" r:id="rId33"/>
    <p:sldId id="280" r:id="rId34"/>
    <p:sldId id="281" r:id="rId35"/>
    <p:sldId id="284" r:id="rId36"/>
    <p:sldId id="285" r:id="rId37"/>
    <p:sldId id="282" r:id="rId38"/>
    <p:sldId id="283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34C01-3741-4D2A-A27E-C8128FB3ED90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86B4C-4725-4BA9-B553-EA291FDB9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1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16B558EC-C303-416C-A931-DB3222F4A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E320EDF2-6CA5-45D8-9299-57426F0A0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3F7D017D-5353-4563-8CE2-C8ABE67BB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932" indent="-2834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742" indent="-2267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238" indent="-2267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0735" indent="-2267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4232" indent="-226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728" indent="-226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1225" indent="-226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722" indent="-226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DFA39-FB95-4899-802C-BD581CFDF13E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7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99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5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0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3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49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15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3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7C31-1EEA-482D-A63F-A4CC2467A361}" type="datetimeFigureOut">
              <a:rPr lang="pt-BR" smtClean="0"/>
              <a:t>03/02/2024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6EF-551A-4169-BE96-C48BB537E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5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7B63212-4DBA-4F73-9D9C-9B75C9F0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9" y="669896"/>
            <a:ext cx="6796463" cy="446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C9743E-7EDA-4B86-9775-E1907219438C}"/>
              </a:ext>
            </a:extLst>
          </p:cNvPr>
          <p:cNvSpPr txBox="1"/>
          <p:nvPr/>
        </p:nvSpPr>
        <p:spPr>
          <a:xfrm>
            <a:off x="4168775" y="5973763"/>
            <a:ext cx="38957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b="1" kern="0" cap="all" dirty="0">
                <a:cs typeface="Arial" panose="020B0604020202020204" pitchFamily="34" charset="0"/>
              </a:rPr>
              <a:t>Prof. DR.  Helio  C.  Salgado</a:t>
            </a:r>
          </a:p>
          <a:p>
            <a:pPr algn="ctr" eaLnBrk="1" hangingPunct="1">
              <a:defRPr/>
            </a:pPr>
            <a:endParaRPr lang="pt-BR" altLang="pt-BR" b="1" kern="0" cap="all" dirty="0"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altLang="pt-BR" b="1" kern="0" dirty="0"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4101" name="Picture 2" descr="Faculdade de Medicina de Ribeirão Preto">
            <a:extLst>
              <a:ext uri="{FF2B5EF4-FFF2-40B4-BE49-F238E27FC236}">
                <a16:creationId xmlns:a16="http://schemas.microsoft.com/office/drawing/2014/main" id="{B2D16D1F-BEBE-4442-ADE9-623E63C2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694845"/>
            <a:ext cx="1749104" cy="17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Resultado de imagem para logo usp">
            <a:extLst>
              <a:ext uri="{FF2B5EF4-FFF2-40B4-BE49-F238E27FC236}">
                <a16:creationId xmlns:a16="http://schemas.microsoft.com/office/drawing/2014/main" id="{466BCE9E-86B6-4450-AA78-2ED50B0CF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366" y="652821"/>
            <a:ext cx="1438039" cy="178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 flipH="1">
            <a:off x="342472" y="5486701"/>
            <a:ext cx="1150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CICLO  CARDÍACO,  BULHAS,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PRESSÃO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 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PULSO   ARTERIAL 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5"/>
    </mc:Choice>
    <mc:Fallback xmlns="">
      <p:transition spd="slow" advTm="55015"/>
    </mc:Fallback>
  </mc:AlternateContent>
  <p:extLst mod="1">
    <p:ext uri="{3A86A75C-4F4B-4683-9AE1-C65F6400EC91}">
      <p14:laserTraceLst xmlns:p14="http://schemas.microsoft.com/office/powerpoint/2010/main">
        <p14:tracePtLst>
          <p14:tracePt t="4784" x="660400" y="4787900"/>
          <p14:tracePt t="4897" x="660400" y="47942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1785b979fcbb102a9c1b1c74d11a8731.gif">
            <a:extLst>
              <a:ext uri="{FF2B5EF4-FFF2-40B4-BE49-F238E27FC236}">
                <a16:creationId xmlns:a16="http://schemas.microsoft.com/office/drawing/2014/main" id="{B5F2785F-04C3-4F54-95D8-630FBD02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80293"/>
          <a:stretch>
            <a:fillRect/>
          </a:stretch>
        </p:blipFill>
        <p:spPr bwMode="auto">
          <a:xfrm>
            <a:off x="769938" y="2582863"/>
            <a:ext cx="10652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E05B1-9D99-46A1-B7CF-BEC05C632111}"/>
              </a:ext>
            </a:extLst>
          </p:cNvPr>
          <p:cNvSpPr/>
          <p:nvPr/>
        </p:nvSpPr>
        <p:spPr>
          <a:xfrm>
            <a:off x="3184525" y="603250"/>
            <a:ext cx="752475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8132" name="Picture 9" descr="Screen Shot 2015-11-12 at 3.57.19 PM.png">
            <a:extLst>
              <a:ext uri="{FF2B5EF4-FFF2-40B4-BE49-F238E27FC236}">
                <a16:creationId xmlns:a16="http://schemas.microsoft.com/office/drawing/2014/main" id="{58395BA9-B2EF-409A-9F5C-E10047FF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6176124"/>
            <a:ext cx="2149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CaixaDeTexto 1">
            <a:extLst>
              <a:ext uri="{FF2B5EF4-FFF2-40B4-BE49-F238E27FC236}">
                <a16:creationId xmlns:a16="http://schemas.microsoft.com/office/drawing/2014/main" id="{9A031FB4-A405-43AA-9848-27F70572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66813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/>
              <a:t>ARRITMIA  SINUSAL</a:t>
            </a:r>
          </a:p>
        </p:txBody>
      </p:sp>
    </p:spTree>
    <p:extLst>
      <p:ext uri="{BB962C8B-B14F-4D97-AF65-F5344CB8AC3E}">
        <p14:creationId xmlns:p14="http://schemas.microsoft.com/office/powerpoint/2010/main" val="451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86"/>
    </mc:Choice>
    <mc:Fallback xmlns="">
      <p:transition spd="slow" advTm="130786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2976" x="1352550" y="3663950"/>
          <p14:tracePt t="12984" x="1333500" y="3594100"/>
          <p14:tracePt t="12995" x="1314450" y="3536950"/>
          <p14:tracePt t="13011" x="1289050" y="3486150"/>
          <p14:tracePt t="13028" x="1276350" y="3454400"/>
          <p14:tracePt t="13045" x="1257300" y="3390900"/>
          <p14:tracePt t="13061" x="1225550" y="3302000"/>
          <p14:tracePt t="13078" x="1212850" y="3276600"/>
          <p14:tracePt t="13095" x="1200150" y="3251200"/>
          <p14:tracePt t="13111" x="1187450" y="3251200"/>
          <p14:tracePt t="13258" x="1187450" y="3244850"/>
          <p14:tracePt t="13266" x="1219200" y="3232150"/>
          <p14:tracePt t="13278" x="1301750" y="3206750"/>
          <p14:tracePt t="13295" x="1657350" y="3232150"/>
          <p14:tracePt t="13311" x="1892300" y="3308350"/>
          <p14:tracePt t="13328" x="2019300" y="3416300"/>
          <p14:tracePt t="13344" x="2171700" y="3517900"/>
          <p14:tracePt t="13361" x="2330450" y="3587750"/>
          <p14:tracePt t="13378" x="2476500" y="3625850"/>
          <p14:tracePt t="13394" x="2590800" y="3625850"/>
          <p14:tracePt t="13413" x="2647950" y="3625850"/>
          <p14:tracePt t="13463" x="2660650" y="3632200"/>
          <p14:tracePt t="13469" x="2711450" y="3651250"/>
          <p14:tracePt t="13478" x="2794000" y="3670300"/>
          <p14:tracePt t="13494" x="2940050" y="3721100"/>
          <p14:tracePt t="13511" x="3073400" y="3759200"/>
          <p14:tracePt t="13528" x="3136900" y="3771900"/>
          <p14:tracePt t="13545" x="3149600" y="3784600"/>
          <p14:tracePt t="13578" x="3155950" y="3790950"/>
          <p14:tracePt t="13594" x="3175000" y="3810000"/>
          <p14:tracePt t="13611" x="3194050" y="3829050"/>
          <p14:tracePt t="13692" x="3200400" y="3829050"/>
          <p14:tracePt t="13700" x="3206750" y="3835400"/>
          <p14:tracePt t="13711" x="3213100" y="3835400"/>
          <p14:tracePt t="13729" x="3244850" y="3860800"/>
          <p14:tracePt t="13745" x="3270250" y="3873500"/>
          <p14:tracePt t="13761" x="3340100" y="3892550"/>
          <p14:tracePt t="13778" x="3448050" y="3917950"/>
          <p14:tracePt t="13794" x="3556000" y="3943350"/>
          <p14:tracePt t="13811" x="3606800" y="3968750"/>
          <p14:tracePt t="13828" x="3619500" y="3968750"/>
          <p14:tracePt t="13872" x="3625850" y="3975100"/>
          <p14:tracePt t="13882" x="3632200" y="3975100"/>
          <p14:tracePt t="13894" x="3644900" y="3981450"/>
          <p14:tracePt t="13911" x="3676650" y="4013200"/>
          <p14:tracePt t="13929" x="3727450" y="4044950"/>
          <p14:tracePt t="13945" x="3752850" y="4051300"/>
          <p14:tracePt t="13961" x="3778250" y="4070350"/>
          <p14:tracePt t="13978" x="3790950" y="4083050"/>
          <p14:tracePt t="13994" x="3797300" y="4089400"/>
          <p14:tracePt t="14032" x="3803650" y="4095750"/>
          <p14:tracePt t="14045" x="3816350" y="4108450"/>
          <p14:tracePt t="14061" x="3822700" y="4114800"/>
          <p14:tracePt t="14106" x="3822700" y="4121150"/>
          <p14:tracePt t="14156" x="3822700" y="4127500"/>
          <p14:tracePt t="14226" x="3822700" y="4133850"/>
          <p14:tracePt t="14250" x="3822700" y="4140200"/>
          <p14:tracePt t="14257" x="3822700" y="4146550"/>
          <p14:tracePt t="14274" x="3829050" y="4152900"/>
          <p14:tracePt t="14282" x="3835400" y="4152900"/>
          <p14:tracePt t="14295" x="3841750" y="4165600"/>
          <p14:tracePt t="14311" x="3848100" y="4178300"/>
          <p14:tracePt t="14327" x="3867150" y="4197350"/>
          <p14:tracePt t="14344" x="3886200" y="4222750"/>
          <p14:tracePt t="14361" x="3898900" y="4229100"/>
          <p14:tracePt t="14377" x="3905250" y="4235450"/>
          <p14:tracePt t="14394" x="3911600" y="4235450"/>
          <p14:tracePt t="14418" x="3917950" y="4235450"/>
          <p14:tracePt t="14427" x="3924300" y="4235450"/>
          <p14:tracePt t="14444" x="3930650" y="4235450"/>
          <p14:tracePt t="14461" x="3962400" y="4235450"/>
          <p14:tracePt t="14478" x="3994150" y="4229100"/>
          <p14:tracePt t="14495" x="4025900" y="4229100"/>
          <p14:tracePt t="14511" x="4038600" y="4229100"/>
          <p14:tracePt t="14527" x="4044950" y="4229100"/>
          <p14:tracePt t="14668" x="4051300" y="4222750"/>
          <p14:tracePt t="14680" x="4057650" y="4216400"/>
          <p14:tracePt t="14710" x="4064000" y="4210050"/>
          <p14:tracePt t="14718" x="4070350" y="4210050"/>
          <p14:tracePt t="14727" x="4076700" y="4203700"/>
          <p14:tracePt t="14744" x="4089400" y="4197350"/>
          <p14:tracePt t="14761" x="4114800" y="4178300"/>
          <p14:tracePt t="14777" x="4146550" y="4159250"/>
          <p14:tracePt t="14794" x="4152900" y="4152900"/>
          <p14:tracePt t="14811" x="4152900" y="4146550"/>
          <p14:tracePt t="14827" x="4152900" y="4133850"/>
          <p14:tracePt t="14844" x="4152900" y="4114800"/>
          <p14:tracePt t="14860" x="4152900" y="4108450"/>
          <p14:tracePt t="14894" x="4152900" y="4095750"/>
          <p14:tracePt t="14911" x="4152900" y="4083050"/>
          <p14:tracePt t="14927" x="4152900" y="4076700"/>
          <p14:tracePt t="14972" x="4165600" y="4070350"/>
          <p14:tracePt t="14984" x="4171950" y="4070350"/>
          <p14:tracePt t="15000" x="4178300" y="4070350"/>
          <p14:tracePt t="15718" x="4178300" y="4064000"/>
          <p14:tracePt t="15730" x="4184650" y="4064000"/>
          <p14:tracePt t="15804" x="4184650" y="4057650"/>
          <p14:tracePt t="15816" x="4184650" y="4051300"/>
          <p14:tracePt t="16032" x="4184650" y="4044950"/>
          <p14:tracePt t="16058" x="4178300" y="4044950"/>
          <p14:tracePt t="16082" x="4171950" y="4038600"/>
          <p14:tracePt t="16340" x="4171950" y="4025900"/>
          <p14:tracePt t="16473" x="4178300" y="4025900"/>
          <p14:tracePt t="16501" x="4184650" y="4019550"/>
          <p14:tracePt t="16534" x="4191000" y="4019550"/>
          <p14:tracePt t="16562" x="4197350" y="4013200"/>
          <p14:tracePt t="16574" x="4197350" y="4006850"/>
          <p14:tracePt t="16616" x="4197350" y="4000500"/>
          <p14:tracePt t="16628" x="4197350" y="3994150"/>
          <p14:tracePt t="16636" x="4197350" y="3987800"/>
          <p14:tracePt t="16676" x="4203700" y="3987800"/>
          <p14:tracePt t="16684" x="4216400" y="3981450"/>
          <p14:tracePt t="16693" x="4222750" y="3981450"/>
          <p14:tracePt t="16709" x="4229100" y="3975100"/>
          <p14:tracePt t="16848" x="4235450" y="3968750"/>
          <p14:tracePt t="16864" x="4235450" y="3962400"/>
          <p14:tracePt t="16869" x="4235450" y="3956050"/>
          <p14:tracePt t="16878" x="4241800" y="3949700"/>
          <p14:tracePt t="16895" x="4241800" y="3943350"/>
          <p14:tracePt t="16910" x="4254500" y="3937000"/>
          <p14:tracePt t="16926" x="4260850" y="3937000"/>
          <p14:tracePt t="16943" x="4273550" y="3924300"/>
          <p14:tracePt t="16959" x="4279900" y="3917950"/>
          <p14:tracePt t="16976" x="4305300" y="3898900"/>
          <p14:tracePt t="16993" x="4311650" y="3892550"/>
          <p14:tracePt t="17009" x="4324350" y="3892550"/>
          <p14:tracePt t="17105" x="4330700" y="3886200"/>
          <p14:tracePt t="17116" x="4337050" y="3879850"/>
          <p14:tracePt t="17124" x="4343400" y="3873500"/>
          <p14:tracePt t="17140" x="4349750" y="3867150"/>
          <p14:tracePt t="17148" x="4356100" y="3867150"/>
          <p14:tracePt t="17159" x="4356100" y="3860800"/>
          <p14:tracePt t="17176" x="4362450" y="3860800"/>
          <p14:tracePt t="17193" x="4368800" y="3860800"/>
          <p14:tracePt t="17242" x="4375150" y="3854450"/>
          <p14:tracePt t="17254" x="4381500" y="3854450"/>
          <p14:tracePt t="17262" x="4381500" y="3848100"/>
          <p14:tracePt t="17276" x="4387850" y="3848100"/>
          <p14:tracePt t="17538" x="4387850" y="3854450"/>
          <p14:tracePt t="17546" x="4381500" y="3854450"/>
          <p14:tracePt t="17554" x="4381500" y="3860800"/>
          <p14:tracePt t="17609" x="4381500" y="3867150"/>
          <p14:tracePt t="17684" x="4381500" y="3873500"/>
          <p14:tracePt t="17696" x="4381500" y="3879850"/>
          <p14:tracePt t="17706" x="4381500" y="3886200"/>
          <p14:tracePt t="17726" x="4381500" y="3898900"/>
          <p14:tracePt t="17734" x="4381500" y="3911600"/>
          <p14:tracePt t="17746" x="4381500" y="3917950"/>
          <p14:tracePt t="17760" x="4381500" y="3930650"/>
          <p14:tracePt t="17776" x="4381500" y="3943350"/>
          <p14:tracePt t="17852" x="4387850" y="3949700"/>
          <p14:tracePt t="17866" x="4394200" y="3956050"/>
          <p14:tracePt t="17874" x="4400550" y="3962400"/>
          <p14:tracePt t="17882" x="4413250" y="3968750"/>
          <p14:tracePt t="17892" x="4413250" y="3975100"/>
          <p14:tracePt t="17909" x="4425950" y="3987800"/>
          <p14:tracePt t="17984" x="4432300" y="3987800"/>
          <p14:tracePt t="17996" x="4438650" y="3987800"/>
          <p14:tracePt t="18046" x="4445000" y="3994150"/>
          <p14:tracePt t="18058" x="4451350" y="3994150"/>
          <p14:tracePt t="18066" x="4457700" y="4000500"/>
          <p14:tracePt t="18076" x="4464050" y="4000500"/>
          <p14:tracePt t="18092" x="4470400" y="4006850"/>
          <p14:tracePt t="18110" x="4476750" y="4013200"/>
          <p14:tracePt t="18250" x="4483100" y="4013200"/>
          <p14:tracePt t="18262" x="4489450" y="4013200"/>
          <p14:tracePt t="18270" x="4495800" y="4019550"/>
          <p14:tracePt t="18284" x="4502150" y="4019550"/>
          <p14:tracePt t="18300" x="4508500" y="4025900"/>
          <p14:tracePt t="18332" x="4514850" y="4025900"/>
          <p14:tracePt t="18348" x="4521200" y="4025900"/>
          <p14:tracePt t="18370" x="4527550" y="4025900"/>
          <p14:tracePt t="18378" x="4533900" y="4032250"/>
          <p14:tracePt t="18386" x="4540250" y="4032250"/>
          <p14:tracePt t="18401" x="4552950" y="4038600"/>
          <p14:tracePt t="18411" x="4559300" y="4038600"/>
          <p14:tracePt t="18425" x="4572000" y="4044950"/>
          <p14:tracePt t="18442" x="4578350" y="4044950"/>
          <p14:tracePt t="18608" x="4578350" y="4051300"/>
          <p14:tracePt t="18862" x="4584700" y="4051300"/>
          <p14:tracePt t="18874" x="4584700" y="4057650"/>
          <p14:tracePt t="19070" x="4591050" y="4070350"/>
          <p14:tracePt t="19089" x="4591050" y="4076700"/>
          <p14:tracePt t="19098" x="4591050" y="4083050"/>
          <p14:tracePt t="19108" x="4597400" y="4089400"/>
          <p14:tracePt t="19125" x="4603750" y="4108450"/>
          <p14:tracePt t="19143" x="4610100" y="4140200"/>
          <p14:tracePt t="19159" x="4616450" y="4165600"/>
          <p14:tracePt t="19175" x="4616450" y="4184650"/>
          <p14:tracePt t="19192" x="4622800" y="4197350"/>
          <p14:tracePt t="19208" x="4629150" y="4203700"/>
          <p14:tracePt t="19292" x="4629150" y="4210050"/>
          <p14:tracePt t="19304" x="4635500" y="4216400"/>
          <p14:tracePt t="19328" x="4635500" y="4222750"/>
          <p14:tracePt t="19336" x="4641850" y="4222750"/>
          <p14:tracePt t="19362" x="4648200" y="4229100"/>
          <p14:tracePt t="19374" x="4648200" y="4235450"/>
          <p14:tracePt t="19394" x="4648200" y="4241800"/>
          <p14:tracePt t="19402" x="4654550" y="4248150"/>
          <p14:tracePt t="19410" x="4654550" y="4254500"/>
          <p14:tracePt t="19425" x="4660900" y="4254500"/>
          <p14:tracePt t="19442" x="4667250" y="4267200"/>
          <p14:tracePt t="19458" x="4673600" y="4273550"/>
          <p14:tracePt t="19475" x="4679950" y="4292600"/>
          <p14:tracePt t="19492" x="4686300" y="4298950"/>
          <p14:tracePt t="19508" x="4699000" y="4311650"/>
          <p14:tracePt t="19525" x="4705350" y="4324350"/>
          <p14:tracePt t="19542" x="4724400" y="4337050"/>
          <p14:tracePt t="19558" x="4749800" y="4356100"/>
          <p14:tracePt t="19575" x="4775200" y="4381500"/>
          <p14:tracePt t="19592" x="4787900" y="4400550"/>
          <p14:tracePt t="19608" x="4800600" y="4406900"/>
          <p14:tracePt t="19613" x="4800600" y="4413250"/>
          <p14:tracePt t="19625" x="4806950" y="4419600"/>
          <p14:tracePt t="19816" x="4806950" y="4413250"/>
          <p14:tracePt t="19828" x="4806950" y="4406900"/>
          <p14:tracePt t="19878" x="4800600" y="4400550"/>
          <p14:tracePt t="19890" x="4794250" y="4394200"/>
          <p14:tracePt t="19898" x="4787900" y="4387850"/>
          <p14:tracePt t="19908" x="4787900" y="4381500"/>
          <p14:tracePt t="19925" x="4775200" y="4362450"/>
          <p14:tracePt t="19942" x="4768850" y="4349750"/>
          <p14:tracePt t="19958" x="4768850" y="4330700"/>
          <p14:tracePt t="19975" x="4749800" y="4318000"/>
          <p14:tracePt t="19991" x="4737100" y="4292600"/>
          <p14:tracePt t="20008" x="4718050" y="4273550"/>
          <p14:tracePt t="20025" x="4699000" y="4235450"/>
          <p14:tracePt t="20041" x="4692650" y="4216400"/>
          <p14:tracePt t="20058" x="4686300" y="4210050"/>
          <p14:tracePt t="20075" x="4686300" y="4191000"/>
          <p14:tracePt t="20091" x="4686300" y="4184650"/>
          <p14:tracePt t="20108" x="4679950" y="4165600"/>
          <p14:tracePt t="20125" x="4667250" y="4140200"/>
          <p14:tracePt t="20130" x="4667250" y="4127500"/>
          <p14:tracePt t="20142" x="4654550" y="4102100"/>
          <p14:tracePt t="20159" x="4654550" y="4076700"/>
          <p14:tracePt t="20175" x="4654550" y="4051300"/>
          <p14:tracePt t="20191" x="4654550" y="4032250"/>
          <p14:tracePt t="20208" x="4654550" y="4019550"/>
          <p14:tracePt t="20225" x="4654550" y="3994150"/>
          <p14:tracePt t="20241" x="4654550" y="3968750"/>
          <p14:tracePt t="20258" x="4654550" y="3943350"/>
          <p14:tracePt t="20275" x="4648200" y="3905250"/>
          <p14:tracePt t="20291" x="4648200" y="3879850"/>
          <p14:tracePt t="20308" x="4641850" y="3854450"/>
          <p14:tracePt t="20325" x="4641850" y="3835400"/>
          <p14:tracePt t="20341" x="4641850" y="3810000"/>
          <p14:tracePt t="20358" x="4641850" y="3784600"/>
          <p14:tracePt t="20375" x="4635500" y="3759200"/>
          <p14:tracePt t="20391" x="4629150" y="3733800"/>
          <p14:tracePt t="20409" x="4616450" y="3695700"/>
          <p14:tracePt t="20425" x="4616450" y="3670300"/>
          <p14:tracePt t="20441" x="4616450" y="3619500"/>
          <p14:tracePt t="20458" x="4616450" y="3600450"/>
          <p14:tracePt t="20475" x="4616450" y="3562350"/>
          <p14:tracePt t="20491" x="4629150" y="3536950"/>
          <p14:tracePt t="20508" x="4629150" y="3511550"/>
          <p14:tracePt t="20525" x="4641850" y="3473450"/>
          <p14:tracePt t="20541" x="4648200" y="3448050"/>
          <p14:tracePt t="20558" x="4654550" y="3422650"/>
          <p14:tracePt t="20575" x="4654550" y="3403600"/>
          <p14:tracePt t="20591" x="4654550" y="3378200"/>
          <p14:tracePt t="20608" x="4654550" y="3352800"/>
          <p14:tracePt t="20625" x="4654550" y="3340100"/>
          <p14:tracePt t="20629" x="4654550" y="3333750"/>
          <p14:tracePt t="20644" x="4654550" y="3327400"/>
          <p14:tracePt t="20659" x="4654550" y="3308350"/>
          <p14:tracePt t="20675" x="4654550" y="3282950"/>
          <p14:tracePt t="20691" x="4654550" y="3257550"/>
          <p14:tracePt t="20708" x="4654550" y="3232150"/>
          <p14:tracePt t="20724" x="4654550" y="3219450"/>
          <p14:tracePt t="20741" x="4654550" y="3206750"/>
          <p14:tracePt t="20758" x="4654550" y="3200400"/>
          <p14:tracePt t="20775" x="4654550" y="3194050"/>
          <p14:tracePt t="20791" x="4654550" y="3181350"/>
          <p14:tracePt t="20808" x="4660900" y="3155950"/>
          <p14:tracePt t="20824" x="4660900" y="3136900"/>
          <p14:tracePt t="20841" x="4667250" y="3117850"/>
          <p14:tracePt t="20858" x="4667250" y="3111500"/>
          <p14:tracePt t="20874" x="4667250" y="3105150"/>
          <p14:tracePt t="20940" x="4673600" y="3098800"/>
          <p14:tracePt t="21005" x="4679950" y="3098800"/>
          <p14:tracePt t="21018" x="4686300" y="3111500"/>
          <p14:tracePt t="21026" x="4699000" y="3130550"/>
          <p14:tracePt t="21041" x="4730750" y="3194050"/>
          <p14:tracePt t="21058" x="4762500" y="3289300"/>
          <p14:tracePt t="21074" x="4781550" y="3346450"/>
          <p14:tracePt t="21091" x="4781550" y="3384550"/>
          <p14:tracePt t="21108" x="4781550" y="3416300"/>
          <p14:tracePt t="21112" x="4781550" y="3429000"/>
          <p14:tracePt t="21124" x="4787900" y="3441700"/>
          <p14:tracePt t="21141" x="4800600" y="3492500"/>
          <p14:tracePt t="21159" x="4838700" y="3594100"/>
          <p14:tracePt t="21175" x="4864100" y="3651250"/>
          <p14:tracePt t="21191" x="4870450" y="3683000"/>
          <p14:tracePt t="21208" x="4870450" y="3695700"/>
          <p14:tracePt t="21224" x="4870450" y="3708400"/>
          <p14:tracePt t="21241" x="4870450" y="3714750"/>
          <p14:tracePt t="21258" x="4870450" y="3721100"/>
          <p14:tracePt t="21275" x="4883150" y="3733800"/>
          <p14:tracePt t="21291" x="4883150" y="3746500"/>
          <p14:tracePt t="21308" x="4883150" y="3752850"/>
          <p14:tracePt t="21324" x="4889500" y="3771900"/>
          <p14:tracePt t="21341" x="4895850" y="3784600"/>
          <p14:tracePt t="21357" x="4927600" y="3816350"/>
          <p14:tracePt t="21374" x="4959350" y="3848100"/>
          <p14:tracePt t="21391" x="4984750" y="3873500"/>
          <p14:tracePt t="21408" x="5010150" y="3898900"/>
          <p14:tracePt t="21424" x="5016500" y="3924300"/>
          <p14:tracePt t="21441" x="5022850" y="3949700"/>
          <p14:tracePt t="21459" x="5029200" y="3987800"/>
          <p14:tracePt t="21475" x="5029200" y="4013200"/>
          <p14:tracePt t="21491" x="5035550" y="4038600"/>
          <p14:tracePt t="21508" x="5035550" y="4057650"/>
          <p14:tracePt t="21525" x="5035550" y="4064000"/>
          <p14:tracePt t="21541" x="5035550" y="4076700"/>
          <p14:tracePt t="21557" x="5022850" y="4095750"/>
          <p14:tracePt t="21574" x="5016500" y="4108450"/>
          <p14:tracePt t="21591" x="5003800" y="4121150"/>
          <p14:tracePt t="21608" x="4997450" y="4127500"/>
          <p14:tracePt t="21624" x="4997450" y="4133850"/>
          <p14:tracePt t="21641" x="4984750" y="4140200"/>
          <p14:tracePt t="21657" x="4984750" y="4152900"/>
          <p14:tracePt t="21674" x="4984750" y="4165600"/>
          <p14:tracePt t="21691" x="4972050" y="4184650"/>
          <p14:tracePt t="21709" x="4959350" y="4222750"/>
          <p14:tracePt t="21724" x="4953000" y="4229100"/>
          <p14:tracePt t="21741" x="4940300" y="4235450"/>
          <p14:tracePt t="21759" x="4921250" y="4241800"/>
          <p14:tracePt t="21775" x="4914900" y="4241800"/>
          <p14:tracePt t="21791" x="4908550" y="4241800"/>
          <p14:tracePt t="21807" x="4902200" y="4241800"/>
          <p14:tracePt t="21922" x="4895850" y="4241800"/>
          <p14:tracePt t="21932" x="4889500" y="4241800"/>
          <p14:tracePt t="21940" x="4889500" y="4235450"/>
          <p14:tracePt t="21957" x="4889500" y="4229100"/>
          <p14:tracePt t="21975" x="4889500" y="4216400"/>
          <p14:tracePt t="22022" x="4889500" y="4210050"/>
          <p14:tracePt t="22030" x="4889500" y="4197350"/>
          <p14:tracePt t="22041" x="4889500" y="4184650"/>
          <p14:tracePt t="22057" x="4889500" y="4165600"/>
          <p14:tracePt t="22074" x="4895850" y="4159250"/>
          <p14:tracePt t="22091" x="4908550" y="4146550"/>
          <p14:tracePt t="22107" x="4914900" y="4146550"/>
          <p14:tracePt t="22124" x="4921250" y="4133850"/>
          <p14:tracePt t="22128" x="4927600" y="4121150"/>
          <p14:tracePt t="22140" x="4933950" y="4108450"/>
          <p14:tracePt t="22157" x="4933950" y="4095750"/>
          <p14:tracePt t="22206" x="4933950" y="4089400"/>
          <p14:tracePt t="22246" x="4940300" y="4089400"/>
          <p14:tracePt t="22296" x="4946650" y="4089400"/>
          <p14:tracePt t="22496" x="4953000" y="4089400"/>
          <p14:tracePt t="22510" x="4959350" y="4089400"/>
          <p14:tracePt t="22534" x="4959350" y="4095750"/>
          <p14:tracePt t="22587" x="4965700" y="4095750"/>
          <p14:tracePt t="22636" x="4972050" y="4102100"/>
          <p14:tracePt t="22656" x="4978400" y="4102100"/>
          <p14:tracePt t="22706" x="4984750" y="4102100"/>
          <p14:tracePt t="22742" x="4991100" y="4102100"/>
          <p14:tracePt t="22750" x="4997450" y="4102100"/>
          <p14:tracePt t="22759" x="5010150" y="4102100"/>
          <p14:tracePt t="22774" x="5016500" y="4095750"/>
          <p14:tracePt t="22790" x="5022850" y="4095750"/>
          <p14:tracePt t="22854" x="5029200" y="4095750"/>
          <p14:tracePt t="22866" x="5035550" y="4089400"/>
          <p14:tracePt t="22874" x="5041900" y="4089400"/>
          <p14:tracePt t="22952" x="5048250" y="4089400"/>
          <p14:tracePt t="22980" x="5054600" y="4083050"/>
          <p14:tracePt t="23066" x="5054600" y="4076700"/>
          <p14:tracePt t="23078" x="5054600" y="4070350"/>
          <p14:tracePt t="23105" x="5054600" y="4064000"/>
          <p14:tracePt t="23116" x="5054600" y="4057650"/>
          <p14:tracePt t="23132" x="5054600" y="4051300"/>
          <p14:tracePt t="23140" x="5054600" y="4044950"/>
          <p14:tracePt t="23157" x="5054600" y="4032250"/>
          <p14:tracePt t="23173" x="5054600" y="4019550"/>
          <p14:tracePt t="23190" x="5054600" y="4006850"/>
          <p14:tracePt t="23207" x="5060950" y="4000500"/>
          <p14:tracePt t="23240" x="5060950" y="3994150"/>
          <p14:tracePt t="23264" x="5060950" y="3987800"/>
          <p14:tracePt t="23276" x="5067300" y="3981450"/>
          <p14:tracePt t="23292" x="5067300" y="3975100"/>
          <p14:tracePt t="23309" x="5073650" y="3975100"/>
          <p14:tracePt t="23324" x="5073650" y="3968750"/>
          <p14:tracePt t="23340" x="5086350" y="3962400"/>
          <p14:tracePt t="23373" x="5092700" y="3956050"/>
          <p14:tracePt t="23407" x="5105400" y="3943350"/>
          <p14:tracePt t="23423" x="5124450" y="3937000"/>
          <p14:tracePt t="23440" x="5143500" y="3937000"/>
          <p14:tracePt t="23457" x="5162550" y="3937000"/>
          <p14:tracePt t="23473" x="5181600" y="3930650"/>
          <p14:tracePt t="23490" x="5187950" y="3930650"/>
          <p14:tracePt t="23562" x="5194300" y="3924300"/>
          <p14:tracePt t="23570" x="5200650" y="3917950"/>
          <p14:tracePt t="23582" x="5207000" y="3917950"/>
          <p14:tracePt t="23608" x="5213350" y="3917950"/>
          <p14:tracePt t="23617" x="5226050" y="3917950"/>
          <p14:tracePt t="23624" x="5232400" y="3917950"/>
          <p14:tracePt t="23640" x="5257800" y="3911600"/>
          <p14:tracePt t="23656" x="5283200" y="3905250"/>
          <p14:tracePt t="23673" x="5302250" y="3898900"/>
          <p14:tracePt t="23706" x="5308600" y="3898900"/>
          <p14:tracePt t="23723" x="5314950" y="3898900"/>
          <p14:tracePt t="23760" x="5321300" y="3898900"/>
          <p14:tracePt t="23772" x="5327650" y="3898900"/>
          <p14:tracePt t="24510" x="5334000" y="3898900"/>
          <p14:tracePt t="24530" x="5334000" y="3892550"/>
          <p14:tracePt t="24722" x="5346700" y="3892550"/>
          <p14:tracePt t="24750" x="5353050" y="3892550"/>
          <p14:tracePt t="24760" x="5359400" y="3892550"/>
          <p14:tracePt t="24768" x="5365750" y="3892550"/>
          <p14:tracePt t="24780" x="5372100" y="3892550"/>
          <p14:tracePt t="24820" x="5378450" y="3892550"/>
          <p14:tracePt t="24836" x="5384800" y="3892550"/>
          <p14:tracePt t="24842" x="5391150" y="3892550"/>
          <p14:tracePt t="24857" x="5403850" y="3892550"/>
          <p14:tracePt t="24932" x="5410200" y="3892550"/>
          <p14:tracePt t="24956" x="5416550" y="3898900"/>
          <p14:tracePt t="24976" x="5422900" y="3898900"/>
          <p14:tracePt t="24984" x="5435600" y="3905250"/>
          <p14:tracePt t="24992" x="5448300" y="3911600"/>
          <p14:tracePt t="25006" x="5473700" y="3917950"/>
          <p14:tracePt t="25023" x="5499100" y="3924300"/>
          <p14:tracePt t="25039" x="5511800" y="3930650"/>
          <p14:tracePt t="25108" x="5518150" y="3930650"/>
          <p14:tracePt t="25156" x="5518150" y="3937000"/>
          <p14:tracePt t="25164" x="5518150" y="3943350"/>
          <p14:tracePt t="25172" x="5524500" y="3943350"/>
          <p14:tracePt t="25189" x="5530850" y="3962400"/>
          <p14:tracePt t="25206" x="5562600" y="3981450"/>
          <p14:tracePt t="25222" x="5562600" y="3987800"/>
          <p14:tracePt t="25239" x="5568950" y="4000500"/>
          <p14:tracePt t="25256" x="5594350" y="4038600"/>
          <p14:tracePt t="25273" x="5626100" y="4064000"/>
          <p14:tracePt t="25289" x="5651500" y="4076700"/>
          <p14:tracePt t="25306" x="5657850" y="4083050"/>
          <p14:tracePt t="25322" x="5683250" y="4083050"/>
          <p14:tracePt t="25339" x="5689600" y="4083050"/>
          <p14:tracePt t="25357" x="5695950" y="4089400"/>
          <p14:tracePt t="25373" x="5721350" y="4089400"/>
          <p14:tracePt t="25389" x="5740400" y="4089400"/>
          <p14:tracePt t="25406" x="5765800" y="4089400"/>
          <p14:tracePt t="25422" x="5784850" y="4089400"/>
          <p14:tracePt t="25496" x="5791200" y="4089400"/>
          <p14:tracePt t="25510" x="5797550" y="4089400"/>
          <p14:tracePt t="25518" x="5803900" y="4089400"/>
          <p14:tracePt t="25534" x="5810250" y="4089400"/>
          <p14:tracePt t="25542" x="5822950" y="4083050"/>
          <p14:tracePt t="25556" x="5829300" y="4083050"/>
          <p14:tracePt t="25572" x="5829300" y="4076700"/>
          <p14:tracePt t="25678" x="5835650" y="4070350"/>
          <p14:tracePt t="25694" x="5842000" y="4064000"/>
          <p14:tracePt t="25702" x="5842000" y="4057650"/>
          <p14:tracePt t="25710" x="5848350" y="4051300"/>
          <p14:tracePt t="25722" x="5848350" y="4044950"/>
          <p14:tracePt t="25739" x="5854700" y="4032250"/>
          <p14:tracePt t="25756" x="5873750" y="4019550"/>
          <p14:tracePt t="25772" x="5880100" y="4019550"/>
          <p14:tracePt t="25828" x="5880100" y="4006850"/>
          <p14:tracePt t="25838" x="5886450" y="4000500"/>
          <p14:tracePt t="25846" x="5886450" y="3994150"/>
          <p14:tracePt t="25856" x="5886450" y="3987800"/>
          <p14:tracePt t="25872" x="5899150" y="3981450"/>
          <p14:tracePt t="25889" x="5918200" y="3968750"/>
          <p14:tracePt t="25905" x="5943600" y="3949700"/>
          <p14:tracePt t="25922" x="5956300" y="3943350"/>
          <p14:tracePt t="26018" x="5956300" y="3937000"/>
          <p14:tracePt t="26030" x="5962650" y="3937000"/>
          <p14:tracePt t="26038" x="5975350" y="3937000"/>
          <p14:tracePt t="26046" x="5981700" y="3937000"/>
          <p14:tracePt t="26055" x="5988050" y="3937000"/>
          <p14:tracePt t="26072" x="5994400" y="3937000"/>
          <p14:tracePt t="26089" x="6000750" y="3937000"/>
          <p14:tracePt t="26132" x="6007100" y="3937000"/>
          <p14:tracePt t="26144" x="6013450" y="3930650"/>
          <p14:tracePt t="26152" x="6019800" y="3930650"/>
          <p14:tracePt t="26160" x="6026150" y="3930650"/>
          <p14:tracePt t="26173" x="6038850" y="3924300"/>
          <p14:tracePt t="26189" x="6057900" y="3924300"/>
          <p14:tracePt t="26205" x="6064250" y="3924300"/>
          <p14:tracePt t="26239" x="6070600" y="3917950"/>
          <p14:tracePt t="26264" x="6076950" y="3917950"/>
          <p14:tracePt t="26284" x="6083300" y="3917950"/>
          <p14:tracePt t="26346" x="6089650" y="3917950"/>
          <p14:tracePt t="26358" x="6096000" y="3924300"/>
          <p14:tracePt t="26367" x="6102350" y="3930650"/>
          <p14:tracePt t="26390" x="6108700" y="3930650"/>
          <p14:tracePt t="26402" x="6115050" y="3930650"/>
          <p14:tracePt t="26409" x="6115050" y="3937000"/>
          <p14:tracePt t="26422" x="6115050" y="3943350"/>
          <p14:tracePt t="26438" x="6127750" y="3949700"/>
          <p14:tracePt t="26455" x="6146800" y="3956050"/>
          <p14:tracePt t="26472" x="6165850" y="3968750"/>
          <p14:tracePt t="26489" x="6172200" y="3981450"/>
          <p14:tracePt t="26505" x="6172200" y="3987800"/>
          <p14:tracePt t="26522" x="6178550" y="3994150"/>
          <p14:tracePt t="26574" x="6184900" y="3994150"/>
          <p14:tracePt t="26585" x="6191250" y="4000500"/>
          <p14:tracePt t="26592" x="6197600" y="4006850"/>
          <p14:tracePt t="26605" x="6197600" y="4013200"/>
          <p14:tracePt t="26623" x="6210300" y="4044950"/>
          <p14:tracePt t="26639" x="6216650" y="4057650"/>
          <p14:tracePt t="26673" x="6223000" y="4064000"/>
          <p14:tracePt t="26688" x="6223000" y="4070350"/>
          <p14:tracePt t="26722" x="6223000" y="4076700"/>
          <p14:tracePt t="26739" x="6235700" y="4083050"/>
          <p14:tracePt t="26826" x="6242050" y="4089400"/>
          <p14:tracePt t="26838" x="6242050" y="4095750"/>
          <p14:tracePt t="26846" x="6248400" y="4095750"/>
          <p14:tracePt t="26862" x="6254750" y="4102100"/>
          <p14:tracePt t="26878" x="6254750" y="4108450"/>
          <p14:tracePt t="27252" x="6261100" y="4114800"/>
          <p14:tracePt t="27264" x="6267450" y="4114800"/>
          <p14:tracePt t="27304" x="6273800" y="4114800"/>
          <p14:tracePt t="27316" x="6280150" y="4121150"/>
          <p14:tracePt t="27323" x="6286500" y="4121150"/>
          <p14:tracePt t="27338" x="6292850" y="4127500"/>
          <p14:tracePt t="27371" x="6299200" y="4127500"/>
          <p14:tracePt t="27522" x="6299200" y="4121150"/>
          <p14:tracePt t="27530" x="6286500" y="4114800"/>
          <p14:tracePt t="27538" x="6280150" y="4102100"/>
          <p14:tracePt t="27555" x="6254750" y="4076700"/>
          <p14:tracePt t="27571" x="6235700" y="4057650"/>
          <p14:tracePt t="27588" x="6235700" y="4044950"/>
          <p14:tracePt t="27605" x="6229350" y="4038600"/>
          <p14:tracePt t="27621" x="6229350" y="4032250"/>
          <p14:tracePt t="27870" x="6229350" y="4038600"/>
          <p14:tracePt t="27878" x="6235700" y="4044950"/>
          <p14:tracePt t="27888" x="6242050" y="4057650"/>
          <p14:tracePt t="27905" x="6261100" y="4083050"/>
          <p14:tracePt t="27921" x="6267450" y="4102100"/>
          <p14:tracePt t="27938" x="6280150" y="4127500"/>
          <p14:tracePt t="28010" x="6286500" y="4127500"/>
          <p14:tracePt t="28022" x="6292850" y="4133850"/>
          <p14:tracePt t="28030" x="6292850" y="4140200"/>
          <p14:tracePt t="28046" x="6292850" y="4146550"/>
          <p14:tracePt t="28074" x="6299200" y="4146550"/>
          <p14:tracePt t="28526" x="6305550" y="4152900"/>
          <p14:tracePt t="28538" x="6311900" y="4152900"/>
          <p14:tracePt t="28658" x="6311900" y="4159250"/>
          <p14:tracePt t="28850" x="6318250" y="4159250"/>
          <p14:tracePt t="28886" x="6324600" y="4159250"/>
          <p14:tracePt t="28894" x="6330950" y="4159250"/>
          <p14:tracePt t="28904" x="6337300" y="4159250"/>
          <p14:tracePt t="28921" x="6343650" y="4152900"/>
          <p14:tracePt t="28939" x="6381750" y="4140200"/>
          <p14:tracePt t="28955" x="6388100" y="4133850"/>
          <p14:tracePt t="29058" x="6394450" y="4133850"/>
          <p14:tracePt t="29069" x="6400800" y="4133850"/>
          <p14:tracePt t="29078" x="6400800" y="4127500"/>
          <p14:tracePt t="29320" x="6407150" y="4127500"/>
          <p14:tracePt t="29346" x="6413500" y="4127500"/>
          <p14:tracePt t="29433" x="6419850" y="4127500"/>
          <p14:tracePt t="29472" x="6426200" y="4127500"/>
          <p14:tracePt t="29480" x="6426200" y="4133850"/>
          <p14:tracePt t="29491" x="6432550" y="4133850"/>
          <p14:tracePt t="29504" x="6432550" y="4140200"/>
          <p14:tracePt t="30080" x="6432550" y="4146550"/>
          <p14:tracePt t="30194" x="6438900" y="4146550"/>
          <p14:tracePt t="30246" x="6438900" y="4152900"/>
          <p14:tracePt t="30268" x="6445250" y="4152900"/>
          <p14:tracePt t="30874" x="6438900" y="4152900"/>
          <p14:tracePt t="30948" x="6438900" y="4159250"/>
          <p14:tracePt t="30960" x="6438900" y="4165600"/>
          <p14:tracePt t="30972" x="6438900" y="4171950"/>
          <p14:tracePt t="30988" x="6438900" y="4178300"/>
          <p14:tracePt t="30996" x="6438900" y="4184650"/>
          <p14:tracePt t="31018" x="6438900" y="4191000"/>
          <p14:tracePt t="31034" x="6445250" y="4203700"/>
          <p14:tracePt t="31042" x="6445250" y="4210050"/>
          <p14:tracePt t="31053" x="6451600" y="4222750"/>
          <p14:tracePt t="31070" x="6464300" y="4241800"/>
          <p14:tracePt t="31087" x="6470650" y="4248150"/>
          <p14:tracePt t="31103" x="6470650" y="4254500"/>
          <p14:tracePt t="31144" x="6477000" y="4254500"/>
          <p14:tracePt t="31153" x="6483350" y="4254500"/>
          <p14:tracePt t="31222" x="6483350" y="4260850"/>
          <p14:tracePt t="31246" x="6496050" y="4267200"/>
          <p14:tracePt t="31256" x="6502400" y="4273550"/>
          <p14:tracePt t="31264" x="6508750" y="4273550"/>
          <p14:tracePt t="31272" x="6521450" y="4279900"/>
          <p14:tracePt t="31304" x="6521450" y="4286250"/>
          <p14:tracePt t="31420" x="6527800" y="4286250"/>
          <p14:tracePt t="31432" x="6534150" y="4279900"/>
          <p14:tracePt t="31440" x="6540500" y="4267200"/>
          <p14:tracePt t="31453" x="6546850" y="4254500"/>
          <p14:tracePt t="31471" x="6559550" y="4216400"/>
          <p14:tracePt t="31487" x="6565900" y="4191000"/>
          <p14:tracePt t="31503" x="6565900" y="4165600"/>
          <p14:tracePt t="31520" x="6572250" y="4140200"/>
          <p14:tracePt t="31536" x="6584950" y="4114800"/>
          <p14:tracePt t="31553" x="6597650" y="4089400"/>
          <p14:tracePt t="31570" x="6610350" y="4057650"/>
          <p14:tracePt t="31587" x="6635750" y="3924300"/>
          <p14:tracePt t="31603" x="6648450" y="3898900"/>
          <p14:tracePt t="31620" x="6648450" y="3873500"/>
          <p14:tracePt t="31636" x="6642100" y="3848100"/>
          <p14:tracePt t="31653" x="6635750" y="3822700"/>
          <p14:tracePt t="31670" x="6635750" y="3778250"/>
          <p14:tracePt t="31686" x="6635750" y="3727450"/>
          <p14:tracePt t="31703" x="6648450" y="3676650"/>
          <p14:tracePt t="31721" x="6686550" y="3581400"/>
          <p14:tracePt t="31737" x="6699250" y="3549650"/>
          <p14:tracePt t="31753" x="6699250" y="3524250"/>
          <p14:tracePt t="31769" x="6699250" y="3511550"/>
          <p14:tracePt t="31786" x="6699250" y="3486150"/>
          <p14:tracePt t="31803" x="6699250" y="3454400"/>
          <p14:tracePt t="31820" x="6692900" y="3416300"/>
          <p14:tracePt t="31837" x="6686550" y="3371850"/>
          <p14:tracePt t="31853" x="6680200" y="3352800"/>
          <p14:tracePt t="31870" x="6667500" y="3340100"/>
          <p14:tracePt t="31886" x="6667500" y="3327400"/>
          <p14:tracePt t="31903" x="6661150" y="3314700"/>
          <p14:tracePt t="31919" x="6648450" y="3289300"/>
          <p14:tracePt t="31936" x="6635750" y="3263900"/>
          <p14:tracePt t="31953" x="6629400" y="3244850"/>
          <p14:tracePt t="31969" x="6629400" y="3238500"/>
          <p14:tracePt t="32010" x="6635750" y="3238500"/>
          <p14:tracePt t="32018" x="6642100" y="3244850"/>
          <p14:tracePt t="32026" x="6661150" y="3257550"/>
          <p14:tracePt t="32036" x="6673850" y="3270250"/>
          <p14:tracePt t="32053" x="6699250" y="3308350"/>
          <p14:tracePt t="32069" x="6731000" y="3359150"/>
          <p14:tracePt t="32087" x="6769100" y="3422650"/>
          <p14:tracePt t="32103" x="6788150" y="3473450"/>
          <p14:tracePt t="32119" x="6819900" y="3549650"/>
          <p14:tracePt t="32136" x="6851650" y="3600450"/>
          <p14:tracePt t="32153" x="6870700" y="3632200"/>
          <p14:tracePt t="32169" x="6877050" y="3670300"/>
          <p14:tracePt t="32186" x="6883400" y="3702050"/>
          <p14:tracePt t="32203" x="6902450" y="3727450"/>
          <p14:tracePt t="32220" x="6921500" y="3752850"/>
          <p14:tracePt t="32237" x="6953250" y="3784600"/>
          <p14:tracePt t="32253" x="6978650" y="3803650"/>
          <p14:tracePt t="32269" x="7004050" y="3835400"/>
          <p14:tracePt t="32286" x="7029450" y="3848100"/>
          <p14:tracePt t="32302" x="7042150" y="3860800"/>
          <p14:tracePt t="32319" x="7054850" y="3860800"/>
          <p14:tracePt t="32337" x="7073900" y="3873500"/>
          <p14:tracePt t="32353" x="7105650" y="3892550"/>
          <p14:tracePt t="32369" x="7131050" y="3898900"/>
          <p14:tracePt t="32386" x="7156450" y="3917950"/>
          <p14:tracePt t="32403" x="7162800" y="3917950"/>
          <p14:tracePt t="32530" x="7150100" y="3917950"/>
          <p14:tracePt t="32538" x="7105650" y="3930650"/>
          <p14:tracePt t="32546" x="7080250" y="3930650"/>
          <p14:tracePt t="32555" x="7048500" y="3937000"/>
          <p14:tracePt t="32569" x="6972300" y="3937000"/>
          <p14:tracePt t="32586" x="6902450" y="3943350"/>
          <p14:tracePt t="32602" x="6883400" y="3943350"/>
          <p14:tracePt t="32619" x="6870700" y="3943350"/>
          <p14:tracePt t="32784" x="6870700" y="3949700"/>
          <p14:tracePt t="32796" x="6870700" y="3956050"/>
          <p14:tracePt t="32804" x="6889750" y="3962400"/>
          <p14:tracePt t="32819" x="6908800" y="3968750"/>
          <p14:tracePt t="32836" x="6915150" y="3968750"/>
          <p14:tracePt t="32852" x="6921500" y="3975100"/>
          <p14:tracePt t="32886" x="6927850" y="3975100"/>
          <p14:tracePt t="32902" x="6959600" y="3975100"/>
          <p14:tracePt t="32919" x="7054850" y="3968750"/>
          <p14:tracePt t="32936" x="7143750" y="3943350"/>
          <p14:tracePt t="32952" x="7175500" y="3937000"/>
          <p14:tracePt t="33002" x="7181850" y="3937000"/>
          <p14:tracePt t="33022" x="7162800" y="3937000"/>
          <p14:tracePt t="33029" x="7143750" y="3943350"/>
          <p14:tracePt t="33038" x="7131050" y="3949700"/>
          <p14:tracePt t="33053" x="7105650" y="3962400"/>
          <p14:tracePt t="33069" x="7080250" y="3968750"/>
          <p14:tracePt t="33086" x="7029450" y="3968750"/>
          <p14:tracePt t="33102" x="6915150" y="3968750"/>
          <p14:tracePt t="33119" x="6724650" y="3968750"/>
          <p14:tracePt t="33124" x="6610350" y="3975100"/>
          <p14:tracePt t="33135" x="6508750" y="4000500"/>
          <p14:tracePt t="33153" x="6261100" y="4070350"/>
          <p14:tracePt t="33169" x="6121400" y="4159250"/>
          <p14:tracePt t="33185" x="5988050" y="4279900"/>
          <p14:tracePt t="33202" x="5867400" y="4406900"/>
          <p14:tracePt t="33219" x="5753100" y="4527550"/>
          <p14:tracePt t="33235" x="5619750" y="4635500"/>
          <p14:tracePt t="33252" x="5365750" y="4737100"/>
          <p14:tracePt t="33269" x="5086350" y="4851400"/>
          <p14:tracePt t="33287" x="4933950" y="4972050"/>
          <p14:tracePt t="33303" x="4908550" y="4997450"/>
          <p14:tracePt t="33319" x="4889500" y="5029200"/>
          <p14:tracePt t="33335" x="4857750" y="5060950"/>
          <p14:tracePt t="33352" x="4768850" y="5130800"/>
          <p14:tracePt t="33369" x="4654550" y="5251450"/>
          <p14:tracePt t="33385" x="4521200" y="5372100"/>
          <p14:tracePt t="33403" x="4362450" y="5492750"/>
          <p14:tracePt t="33419" x="4324350" y="5530850"/>
          <p14:tracePt t="33435" x="4305300" y="5556250"/>
          <p14:tracePt t="33469" x="4305300" y="5562600"/>
          <p14:tracePt t="33485" x="4311650" y="5594350"/>
          <p14:tracePt t="33502" x="4337050" y="5619750"/>
          <p14:tracePt t="33519" x="4368800" y="5645150"/>
          <p14:tracePt t="33535" x="4394200" y="5676900"/>
          <p14:tracePt t="33552" x="4419600" y="5708650"/>
          <p14:tracePt t="33569" x="4451350" y="5746750"/>
          <p14:tracePt t="33586" x="4470400" y="5772150"/>
          <p14:tracePt t="33603" x="4476750" y="5784850"/>
          <p14:tracePt t="33706" x="4476750" y="5791200"/>
          <p14:tracePt t="33728" x="4483100" y="5791200"/>
          <p14:tracePt t="33912" x="4483100" y="5784850"/>
          <p14:tracePt t="33944" x="4483100" y="5778500"/>
          <p14:tracePt t="34034" x="4483100" y="5772150"/>
          <p14:tracePt t="34046" x="4483100" y="5759450"/>
          <p14:tracePt t="34054" x="4483100" y="5753100"/>
          <p14:tracePt t="34068" x="4489450" y="5753100"/>
          <p14:tracePt t="34086" x="4489450" y="5734050"/>
          <p14:tracePt t="34103" x="4489450" y="5715000"/>
          <p14:tracePt t="34118" x="4489450" y="5708650"/>
          <p14:tracePt t="34158" x="4489450" y="5702300"/>
          <p14:tracePt t="34166" x="4489450" y="5695950"/>
          <p14:tracePt t="34174" x="4489450" y="5689600"/>
          <p14:tracePt t="34190" x="4489450" y="5683250"/>
          <p14:tracePt t="34451" x="4495800" y="5676900"/>
          <p14:tracePt t="34468" x="4502150" y="5676900"/>
          <p14:tracePt t="34518" x="4502150" y="5670550"/>
          <p14:tracePt t="34542" x="4508500" y="5664200"/>
          <p14:tracePt t="34554" x="4508500" y="5657850"/>
          <p14:tracePt t="34592" x="4508500" y="5651500"/>
          <p14:tracePt t="34604" x="4514850" y="5651500"/>
          <p14:tracePt t="34612" x="4514850" y="5645150"/>
          <p14:tracePt t="34620" x="4514850" y="5638800"/>
          <p14:tracePt t="34637" x="4521200" y="5632450"/>
          <p14:tracePt t="35058" x="4527550" y="5626100"/>
          <p14:tracePt t="35068" x="4527550" y="5619750"/>
          <p14:tracePt t="35080" x="4527550" y="5613400"/>
          <p14:tracePt t="35194" x="4527550" y="5607050"/>
          <p14:tracePt t="35210" x="4527550" y="5600700"/>
          <p14:tracePt t="35236" x="4527550" y="5594350"/>
          <p14:tracePt t="36472" x="4527550" y="5588000"/>
          <p14:tracePt t="36480" x="4527550" y="5575300"/>
          <p14:tracePt t="36486" x="4527550" y="5562600"/>
          <p14:tracePt t="36501" x="4527550" y="5537200"/>
          <p14:tracePt t="36517" x="4527550" y="5518150"/>
          <p14:tracePt t="36551" x="4527550" y="5511800"/>
          <p14:tracePt t="36567" x="4527550" y="5499100"/>
          <p14:tracePt t="36584" x="4540250" y="5473700"/>
          <p14:tracePt t="36601" x="4546600" y="5448300"/>
          <p14:tracePt t="36618" x="4565650" y="5422900"/>
          <p14:tracePt t="36635" x="4591050" y="5384800"/>
          <p14:tracePt t="36651" x="4603750" y="5359400"/>
          <p14:tracePt t="36667" x="4610100" y="5334000"/>
          <p14:tracePt t="36684" x="4635500" y="5289550"/>
          <p14:tracePt t="36701" x="4648200" y="5238750"/>
          <p14:tracePt t="36717" x="4654550" y="5194300"/>
          <p14:tracePt t="36735" x="4667250" y="5156200"/>
          <p14:tracePt t="36751" x="4673600" y="5143500"/>
          <p14:tracePt t="36768" x="4699000" y="5111750"/>
          <p14:tracePt t="36784" x="4730750" y="5092700"/>
          <p14:tracePt t="36801" x="4756150" y="5067300"/>
          <p14:tracePt t="36817" x="4781550" y="5048250"/>
          <p14:tracePt t="36841" x="4800600" y="5035550"/>
          <p14:tracePt t="36851" x="4800600" y="5029200"/>
          <p14:tracePt t="36867" x="4813300" y="5022850"/>
          <p14:tracePt t="36885" x="4826000" y="5010150"/>
          <p14:tracePt t="36900" x="4838700" y="4984750"/>
          <p14:tracePt t="36917" x="4883150" y="4946650"/>
          <p14:tracePt t="36934" x="4972050" y="4883150"/>
          <p14:tracePt t="36950" x="5016500" y="4857750"/>
          <p14:tracePt t="36967" x="5022850" y="4857750"/>
          <p14:tracePt t="37076" x="5029200" y="4857750"/>
          <p14:tracePt t="37088" x="5029200" y="4851400"/>
          <p14:tracePt t="37154" x="5029200" y="4845050"/>
          <p14:tracePt t="37182" x="5029200" y="4838700"/>
          <p14:tracePt t="37194" x="5029200" y="4832350"/>
          <p14:tracePt t="37202" x="5029200" y="4819650"/>
          <p14:tracePt t="37217" x="5022850" y="4794250"/>
          <p14:tracePt t="37234" x="5003800" y="4775200"/>
          <p14:tracePt t="37250" x="5003800" y="4768850"/>
          <p14:tracePt t="38404" x="5010150" y="4768850"/>
          <p14:tracePt t="38428" x="5016500" y="4775200"/>
          <p14:tracePt t="38436" x="5022850" y="4775200"/>
          <p14:tracePt t="38444" x="5029200" y="4781550"/>
          <p14:tracePt t="38460" x="5035550" y="4781550"/>
          <p14:tracePt t="38714" x="5041900" y="4787900"/>
          <p14:tracePt t="38902" x="5041900" y="4794250"/>
          <p14:tracePt t="38916" x="5041900" y="4800600"/>
          <p14:tracePt t="39112" x="5041900" y="4806950"/>
          <p14:tracePt t="39121" x="5041900" y="4813300"/>
          <p14:tracePt t="41218" x="5029200" y="4813300"/>
          <p14:tracePt t="41304" x="5022850" y="4806950"/>
          <p14:tracePt t="41316" x="5016500" y="4800600"/>
          <p14:tracePt t="41324" x="5010150" y="4800600"/>
          <p14:tracePt t="41332" x="4997450" y="4794250"/>
          <p14:tracePt t="41348" x="4978400" y="4781550"/>
          <p14:tracePt t="41365" x="4972050" y="4768850"/>
          <p14:tracePt t="41382" x="4959350" y="4749800"/>
          <p14:tracePt t="41398" x="4959350" y="4743450"/>
          <p14:tracePt t="41415" x="4959350" y="4724400"/>
          <p14:tracePt t="41432" x="4959350" y="4705350"/>
          <p14:tracePt t="41448" x="4959350" y="4699000"/>
          <p14:tracePt t="41466" x="4959350" y="4686300"/>
          <p14:tracePt t="41483" x="4953000" y="4660900"/>
          <p14:tracePt t="41498" x="4953000" y="4648200"/>
          <p14:tracePt t="41515" x="4953000" y="4641850"/>
          <p14:tracePt t="41533" x="4953000" y="4629150"/>
          <p14:tracePt t="41549" x="4953000" y="4616450"/>
          <p14:tracePt t="41565" x="4953000" y="4597400"/>
          <p14:tracePt t="41582" x="4946650" y="4572000"/>
          <p14:tracePt t="41598" x="4927600" y="4546600"/>
          <p14:tracePt t="41615" x="4902200" y="4521200"/>
          <p14:tracePt t="41632" x="4883150" y="4495800"/>
          <p14:tracePt t="41648" x="4864100" y="4470400"/>
          <p14:tracePt t="41653" x="4857750" y="4457700"/>
          <p14:tracePt t="41665" x="4845050" y="4432300"/>
          <p14:tracePt t="41682" x="4838700" y="4419600"/>
          <p14:tracePt t="41698" x="4832350" y="4400550"/>
          <p14:tracePt t="41715" x="4832350" y="4375150"/>
          <p14:tracePt t="41732" x="4832350" y="4362450"/>
          <p14:tracePt t="41748" x="4832350" y="4349750"/>
          <p14:tracePt t="41765" x="4832350" y="4343400"/>
          <p14:tracePt t="41800" x="4832350" y="4330700"/>
          <p14:tracePt t="41815" x="4832350" y="4305300"/>
          <p14:tracePt t="41832" x="4838700" y="4286250"/>
          <p14:tracePt t="41848" x="4838700" y="4267200"/>
          <p14:tracePt t="41865" x="4832350" y="4254500"/>
          <p14:tracePt t="41882" x="4832350" y="4241800"/>
          <p14:tracePt t="41898" x="4832350" y="4229100"/>
          <p14:tracePt t="41932" x="4838700" y="4222750"/>
          <p14:tracePt t="41948" x="4851400" y="4216400"/>
          <p14:tracePt t="41965" x="4857750" y="4210050"/>
          <p14:tracePt t="41982" x="4870450" y="4203700"/>
          <p14:tracePt t="42026" x="4876800" y="4203700"/>
          <p14:tracePt t="42038" x="4883150" y="4203700"/>
          <p14:tracePt t="42048" x="4889500" y="4203700"/>
          <p14:tracePt t="42065" x="4895850" y="4203700"/>
          <p14:tracePt t="42083" x="4914900" y="4197350"/>
          <p14:tracePt t="42098" x="4921250" y="4197350"/>
          <p14:tracePt t="42115" x="4927600" y="4197350"/>
          <p14:tracePt t="42131" x="4933950" y="4197350"/>
          <p14:tracePt t="42148" x="4953000" y="4216400"/>
          <p14:tracePt t="42165" x="4978400" y="4229100"/>
          <p14:tracePt t="42181" x="5003800" y="4241800"/>
          <p14:tracePt t="42198" x="5016500" y="4248150"/>
          <p14:tracePt t="42215" x="5029200" y="4254500"/>
          <p14:tracePt t="42472" x="5029200" y="4248150"/>
          <p14:tracePt t="42480" x="5022850" y="4248150"/>
          <p14:tracePt t="42486" x="5016500" y="4248150"/>
          <p14:tracePt t="42498" x="5010150" y="4241800"/>
          <p14:tracePt t="42515" x="4997450" y="4241800"/>
          <p14:tracePt t="42531" x="4978400" y="4235450"/>
          <p14:tracePt t="42549" x="4959350" y="4235450"/>
          <p14:tracePt t="42604" x="4959350" y="4229100"/>
          <p14:tracePt t="42756" x="4953000" y="4229100"/>
          <p14:tracePt t="43408" x="4953000" y="4222750"/>
          <p14:tracePt t="43420" x="4946650" y="4210050"/>
          <p14:tracePt t="43433" x="4940300" y="4203700"/>
          <p14:tracePt t="43440" x="4933950" y="4197350"/>
          <p14:tracePt t="43448" x="4927600" y="4191000"/>
          <p14:tracePt t="43464" x="4921250" y="4191000"/>
          <p14:tracePt t="43989" x="4921250" y="4184650"/>
          <p14:tracePt t="44476" x="4914900" y="4184650"/>
          <p14:tracePt t="44526" x="4908550" y="4178300"/>
          <p14:tracePt t="45484" x="4908550" y="4171950"/>
          <p14:tracePt t="45633" x="4902200" y="4165600"/>
          <p14:tracePt t="45722" x="4902200" y="4159250"/>
          <p14:tracePt t="45744" x="4895850" y="4152900"/>
          <p14:tracePt t="45824" x="4889500" y="4152900"/>
          <p14:tracePt t="45834" x="4883150" y="4146550"/>
          <p14:tracePt t="45842" x="4876800" y="4146550"/>
          <p14:tracePt t="45854" x="4876800" y="4140200"/>
          <p14:tracePt t="45863" x="4876800" y="4133850"/>
          <p14:tracePt t="45880" x="4870450" y="4127500"/>
          <p14:tracePt t="46092" x="4864100" y="4121150"/>
          <p14:tracePt t="46104" x="4864100" y="4114800"/>
          <p14:tracePt t="46113" x="4857750" y="4114800"/>
          <p14:tracePt t="46198" x="4851400" y="4114800"/>
          <p14:tracePt t="46227" x="4851400" y="4108450"/>
          <p14:tracePt t="46234" x="4845050" y="4108450"/>
          <p14:tracePt t="46246" x="4845050" y="4102100"/>
          <p14:tracePt t="46714" x="4845050" y="4108450"/>
          <p14:tracePt t="46722" x="4838700" y="4108450"/>
          <p14:tracePt t="46730" x="4832350" y="4114800"/>
          <p14:tracePt t="46746" x="4819650" y="4121150"/>
          <p14:tracePt t="46763" x="4806950" y="4133850"/>
          <p14:tracePt t="46779" x="4794250" y="4146550"/>
          <p14:tracePt t="46796" x="4768850" y="4165600"/>
          <p14:tracePt t="46813" x="4743450" y="4184650"/>
          <p14:tracePt t="46829" x="4724400" y="4184650"/>
          <p14:tracePt t="46846" x="4724400" y="4191000"/>
          <p14:tracePt t="46886" x="4718050" y="4197350"/>
          <p14:tracePt t="46896" x="4711700" y="4203700"/>
          <p14:tracePt t="46913" x="4699000" y="4216400"/>
          <p14:tracePt t="46930" x="4692650" y="4222750"/>
          <p14:tracePt t="46947" x="4692650" y="4235450"/>
          <p14:tracePt t="46963" x="4692650" y="4248150"/>
          <p14:tracePt t="46979" x="4692650" y="4260850"/>
          <p14:tracePt t="47686" x="4692650" y="4254500"/>
          <p14:tracePt t="47694" x="4699000" y="4248150"/>
          <p14:tracePt t="47701" x="4699000" y="4241800"/>
          <p14:tracePt t="47712" x="4705350" y="4229100"/>
          <p14:tracePt t="47729" x="4711700" y="4216400"/>
          <p14:tracePt t="47746" x="4724400" y="4178300"/>
          <p14:tracePt t="47763" x="4730750" y="4133850"/>
          <p14:tracePt t="47779" x="4730750" y="4102100"/>
          <p14:tracePt t="47795" x="4730750" y="4070350"/>
          <p14:tracePt t="47812" x="4730750" y="4044950"/>
          <p14:tracePt t="47829" x="4730750" y="4019550"/>
          <p14:tracePt t="47846" x="4718050" y="3968750"/>
          <p14:tracePt t="47862" x="4718050" y="3937000"/>
          <p14:tracePt t="47879" x="4730750" y="3905250"/>
          <p14:tracePt t="47897" x="4743450" y="3867150"/>
          <p14:tracePt t="47913" x="4743450" y="3841750"/>
          <p14:tracePt t="47929" x="4743450" y="3822700"/>
          <p14:tracePt t="47945" x="4730750" y="3790950"/>
          <p14:tracePt t="47962" x="4724400" y="3746500"/>
          <p14:tracePt t="47979" x="4711700" y="3676650"/>
          <p14:tracePt t="47995" x="4705350" y="3587750"/>
          <p14:tracePt t="48013" x="4705350" y="3473450"/>
          <p14:tracePt t="48029" x="4711700" y="3448050"/>
          <p14:tracePt t="48045" x="4724400" y="3435350"/>
          <p14:tracePt t="48062" x="4730750" y="3416300"/>
          <p14:tracePt t="48079" x="4730750" y="3403600"/>
          <p14:tracePt t="48095" x="4737100" y="3397250"/>
          <p14:tracePt t="48112" x="4756150" y="3371850"/>
          <p14:tracePt t="48129" x="4781550" y="3327400"/>
          <p14:tracePt t="48147" x="4794250" y="3282950"/>
          <p14:tracePt t="48162" x="4794250" y="3276600"/>
          <p14:tracePt t="48179" x="4794250" y="3257550"/>
          <p14:tracePt t="48195" x="4794250" y="3238500"/>
          <p14:tracePt t="48212" x="4775200" y="3219450"/>
          <p14:tracePt t="48229" x="4749800" y="3194050"/>
          <p14:tracePt t="48246" x="4743450" y="3168650"/>
          <p14:tracePt t="48263" x="4737100" y="3130550"/>
          <p14:tracePt t="48279" x="4737100" y="3117850"/>
          <p14:tracePt t="48295" x="4737100" y="3111500"/>
          <p14:tracePt t="48452" x="4743450" y="3111500"/>
          <p14:tracePt t="48460" x="4749800" y="3111500"/>
          <p14:tracePt t="48580" x="4756150" y="3111500"/>
          <p14:tracePt t="48588" x="4768850" y="3117850"/>
          <p14:tracePt t="48596" x="4775200" y="3130550"/>
          <p14:tracePt t="48612" x="4794250" y="3162300"/>
          <p14:tracePt t="48628" x="4806950" y="3187700"/>
          <p14:tracePt t="48645" x="4813300" y="3225800"/>
          <p14:tracePt t="48662" x="4826000" y="3282950"/>
          <p14:tracePt t="48678" x="4845050" y="3359150"/>
          <p14:tracePt t="48696" x="4870450" y="3454400"/>
          <p14:tracePt t="48713" x="4908550" y="3613150"/>
          <p14:tracePt t="48729" x="4921250" y="3721100"/>
          <p14:tracePt t="48745" x="4940300" y="3829050"/>
          <p14:tracePt t="48762" x="4978400" y="3937000"/>
          <p14:tracePt t="48778" x="5003800" y="4044950"/>
          <p14:tracePt t="48795" x="5041900" y="4159250"/>
          <p14:tracePt t="48812" x="5080000" y="4267200"/>
          <p14:tracePt t="48829" x="5118100" y="4438650"/>
          <p14:tracePt t="48845" x="5149850" y="4552950"/>
          <p14:tracePt t="48862" x="5187950" y="4635500"/>
          <p14:tracePt t="48878" x="5213350" y="4718050"/>
          <p14:tracePt t="48895" x="5219700" y="4781550"/>
          <p14:tracePt t="48912" x="5219700" y="4819650"/>
          <p14:tracePt t="48928" x="5207000" y="4864100"/>
          <p14:tracePt t="48945" x="5181600" y="4908550"/>
          <p14:tracePt t="48963" x="5149850" y="4953000"/>
          <p14:tracePt t="48979" x="5124450" y="4991100"/>
          <p14:tracePt t="48995" x="5105400" y="5060950"/>
          <p14:tracePt t="49012" x="5080000" y="5156200"/>
          <p14:tracePt t="49028" x="5041900" y="5264150"/>
          <p14:tracePt t="49045" x="5003800" y="5365750"/>
          <p14:tracePt t="49062" x="4972050" y="5461000"/>
          <p14:tracePt t="49079" x="4927600" y="5556250"/>
          <p14:tracePt t="49095" x="4908550" y="5594350"/>
          <p14:tracePt t="49112" x="4902200" y="5619750"/>
          <p14:tracePt t="49128" x="4889500" y="5645150"/>
          <p14:tracePt t="49145" x="4889500" y="5670550"/>
          <p14:tracePt t="49162" x="4883150" y="5695950"/>
          <p14:tracePt t="49178" x="4883150" y="5708650"/>
          <p14:tracePt t="49195" x="4876800" y="5727700"/>
          <p14:tracePt t="49213" x="4870450" y="5759450"/>
          <p14:tracePt t="49229" x="4870450" y="5765800"/>
          <p14:tracePt t="49452" x="4864100" y="5765800"/>
          <p14:tracePt t="49854" x="4870450" y="5772150"/>
          <p14:tracePt t="49862" x="4876800" y="5778500"/>
          <p14:tracePt t="50320" x="4870450" y="5778500"/>
          <p14:tracePt t="50330" x="4864100" y="5778500"/>
          <p14:tracePt t="50338" x="4857750" y="5778500"/>
          <p14:tracePt t="50358" x="4857750" y="5772150"/>
          <p14:tracePt t="50402" x="4851400" y="5772150"/>
          <p14:tracePt t="50412" x="4851400" y="5765800"/>
          <p14:tracePt t="50440" x="4845050" y="5759450"/>
          <p14:tracePt t="50514" x="4838700" y="5753100"/>
          <p14:tracePt t="50526" x="4832350" y="5746750"/>
          <p14:tracePt t="50534" x="4832350" y="5740400"/>
          <p14:tracePt t="50558" x="4832350" y="5734050"/>
          <p14:tracePt t="50570" x="4826000" y="5734050"/>
          <p14:tracePt t="50588" x="4826000" y="5727700"/>
          <p14:tracePt t="50596" x="4826000" y="5715000"/>
          <p14:tracePt t="50611" x="4819650" y="5702300"/>
          <p14:tracePt t="50628" x="4819650" y="5689600"/>
          <p14:tracePt t="50644" x="4813300" y="5670550"/>
          <p14:tracePt t="50661" x="4806950" y="5657850"/>
          <p14:tracePt t="50666" x="4806950" y="5651500"/>
          <p14:tracePt t="50678" x="4806950" y="5645150"/>
          <p14:tracePt t="50694" x="4800600" y="5645150"/>
          <p14:tracePt t="50711" x="4800600" y="5638800"/>
          <p14:tracePt t="50729" x="4800600" y="5632450"/>
          <p14:tracePt t="50745" x="4794250" y="5613400"/>
          <p14:tracePt t="50761" x="4794250" y="5607050"/>
          <p14:tracePt t="50778" x="4787900" y="5594350"/>
          <p14:tracePt t="50858" x="4781550" y="5588000"/>
          <p14:tracePt t="50948" x="4775200" y="5575300"/>
          <p14:tracePt t="51248" x="4775200" y="5568950"/>
          <p14:tracePt t="51260" x="4768850" y="5562600"/>
          <p14:tracePt t="51268" x="4768850" y="5556250"/>
          <p14:tracePt t="51277" x="4768850" y="5549900"/>
          <p14:tracePt t="51342" x="4762500" y="5537200"/>
          <p14:tracePt t="51363" x="4762500" y="5530850"/>
          <p14:tracePt t="51370" x="4762500" y="5518150"/>
          <p14:tracePt t="51378" x="4762500" y="5511800"/>
          <p14:tracePt t="51394" x="4768850" y="5492750"/>
          <p14:tracePt t="51411" x="4787900" y="5467350"/>
          <p14:tracePt t="51427" x="4813300" y="5441950"/>
          <p14:tracePt t="51444" x="4838700" y="5416550"/>
          <p14:tracePt t="51461" x="4857750" y="5384800"/>
          <p14:tracePt t="51478" x="4889500" y="5346700"/>
          <p14:tracePt t="51494" x="4940300" y="5232400"/>
          <p14:tracePt t="51511" x="4991100" y="5162550"/>
          <p14:tracePt t="51527" x="5022850" y="5092700"/>
          <p14:tracePt t="51544" x="5060950" y="5022850"/>
          <p14:tracePt t="51560" x="5086350" y="4991100"/>
          <p14:tracePt t="51577" x="5111750" y="4965700"/>
          <p14:tracePt t="51595" x="5118100" y="4933950"/>
          <p14:tracePt t="51611" x="5118100" y="4914900"/>
          <p14:tracePt t="51627" x="5124450" y="4895850"/>
          <p14:tracePt t="51644" x="5137150" y="4870450"/>
          <p14:tracePt t="51660" x="5156200" y="4832350"/>
          <p14:tracePt t="51677" x="5162550" y="4781550"/>
          <p14:tracePt t="51682" x="5162550" y="4768850"/>
          <p14:tracePt t="51694" x="5162550" y="4749800"/>
          <p14:tracePt t="51710" x="5162550" y="4724400"/>
          <p14:tracePt t="51727" x="5162550" y="4705350"/>
          <p14:tracePt t="51744" x="5162550" y="4686300"/>
          <p14:tracePt t="51761" x="5156200" y="4679950"/>
          <p14:tracePt t="51777" x="5156200" y="4673600"/>
          <p14:tracePt t="51794" x="5156200" y="4660900"/>
          <p14:tracePt t="51810" x="5156200" y="4648200"/>
          <p14:tracePt t="51827" x="5156200" y="4622800"/>
          <p14:tracePt t="51845" x="5156200" y="4584700"/>
          <p14:tracePt t="51861" x="5149850" y="4572000"/>
          <p14:tracePt t="51877" x="5143500" y="4546600"/>
          <p14:tracePt t="51894" x="5143500" y="4527550"/>
          <p14:tracePt t="51910" x="5143500" y="4502150"/>
          <p14:tracePt t="51927" x="5162550" y="4470400"/>
          <p14:tracePt t="51944" x="5194300" y="4445000"/>
          <p14:tracePt t="51960" x="5219700" y="4419600"/>
          <p14:tracePt t="51977" x="5232400" y="4400550"/>
          <p14:tracePt t="51994" x="5245100" y="4368800"/>
          <p14:tracePt t="52010" x="5257800" y="4343400"/>
          <p14:tracePt t="52027" x="5276850" y="4318000"/>
          <p14:tracePt t="52044" x="5295900" y="4286250"/>
          <p14:tracePt t="52060" x="5308600" y="4254500"/>
          <p14:tracePt t="52077" x="5314950" y="4241800"/>
          <p14:tracePt t="52094" x="5314950" y="4235450"/>
          <p14:tracePt t="52129" x="5314950" y="4229100"/>
          <p14:tracePt t="52151" x="5314950" y="4222750"/>
          <p14:tracePt t="52162" x="5314950" y="4216400"/>
          <p14:tracePt t="52170" x="5314950" y="4210050"/>
          <p14:tracePt t="52189" x="5314950" y="4203700"/>
          <p14:tracePt t="52198" x="5314950" y="4197350"/>
          <p14:tracePt t="52291" x="5308600" y="4191000"/>
          <p14:tracePt t="52304" x="5308600" y="4184650"/>
          <p14:tracePt t="52312" x="5308600" y="4178300"/>
          <p14:tracePt t="52327" x="5308600" y="4171950"/>
          <p14:tracePt t="52350" x="5308600" y="4165600"/>
          <p14:tracePt t="52360" x="5308600" y="4152900"/>
          <p14:tracePt t="52377" x="5308600" y="4127500"/>
          <p14:tracePt t="52393" x="5327650" y="4102100"/>
          <p14:tracePt t="52411" x="5365750" y="4070350"/>
          <p14:tracePt t="52427" x="5391150" y="4044950"/>
          <p14:tracePt t="52443" x="5397500" y="4044950"/>
          <p14:tracePt t="52484" x="5403850" y="4038600"/>
          <p14:tracePt t="52494" x="5410200" y="4032250"/>
          <p14:tracePt t="52510" x="5429250" y="4025900"/>
          <p14:tracePt t="52527" x="5454650" y="4025900"/>
          <p14:tracePt t="52543" x="5480050" y="4025900"/>
          <p14:tracePt t="52560" x="5505450" y="4044950"/>
          <p14:tracePt t="52577" x="5524500" y="4070350"/>
          <p14:tracePt t="52594" x="5543550" y="4121150"/>
          <p14:tracePt t="52611" x="5543550" y="4267200"/>
          <p14:tracePt t="52627" x="5530850" y="4381500"/>
          <p14:tracePt t="52643" x="5492750" y="4495800"/>
          <p14:tracePt t="52660" x="5454650" y="4603750"/>
          <p14:tracePt t="52677" x="5416550" y="4667250"/>
          <p14:tracePt t="52681" x="5391150" y="4711700"/>
          <p14:tracePt t="52693" x="5365750" y="4737100"/>
          <p14:tracePt t="52710" x="5308600" y="4794250"/>
          <p14:tracePt t="52727" x="5219700" y="4864100"/>
          <p14:tracePt t="52744" x="5073650" y="5016500"/>
          <p14:tracePt t="52760" x="4953000" y="5137150"/>
          <p14:tracePt t="52777" x="4851400" y="5232400"/>
          <p14:tracePt t="52793" x="4768850" y="5314950"/>
          <p14:tracePt t="52810" x="4737100" y="5346700"/>
          <p14:tracePt t="52827" x="4718050" y="5365750"/>
          <p14:tracePt t="52843" x="4718050" y="5378450"/>
          <p14:tracePt t="52860" x="4711700" y="5397500"/>
          <p14:tracePt t="52904" x="4705350" y="5403850"/>
          <p14:tracePt t="52915" x="4699000" y="5403850"/>
          <p14:tracePt t="52927" x="4692650" y="5410200"/>
          <p14:tracePt t="52943" x="4679950" y="5435600"/>
          <p14:tracePt t="52960" x="4673600" y="5448300"/>
          <p14:tracePt t="53452" x="4667250" y="5441950"/>
          <p14:tracePt t="53463" x="4667250" y="5435600"/>
          <p14:tracePt t="53485" x="4660900" y="5435600"/>
          <p14:tracePt t="53538" x="4654550" y="5429250"/>
          <p14:tracePt t="53566" x="4648200" y="5429250"/>
          <p14:tracePt t="53588" x="4648200" y="5422900"/>
          <p14:tracePt t="55236" x="4648200" y="5416550"/>
          <p14:tracePt t="55256" x="4641850" y="5410200"/>
          <p14:tracePt t="55273" x="4641850" y="5403850"/>
          <p14:tracePt t="55338" x="4641850" y="5397500"/>
          <p14:tracePt t="55362" x="4635500" y="5397500"/>
          <p14:tracePt t="55374" x="4635500" y="5391150"/>
          <p14:tracePt t="55576" x="4629150" y="5391150"/>
          <p14:tracePt t="55600" x="4622800" y="5384800"/>
          <p14:tracePt t="55612" x="4616450" y="5384800"/>
          <p14:tracePt t="55620" x="4610100" y="5384800"/>
          <p14:tracePt t="55628" x="4603750" y="5384800"/>
          <p14:tracePt t="55642" x="4597400" y="5378450"/>
          <p14:tracePt t="55659" x="4584700" y="5372100"/>
          <p14:tracePt t="55676" x="4559300" y="5359400"/>
          <p14:tracePt t="55693" x="4527550" y="5334000"/>
          <p14:tracePt t="55709" x="4527550" y="5327650"/>
          <p14:tracePt t="55725" x="4514850" y="5314950"/>
          <p14:tracePt t="55742" x="4495800" y="5302250"/>
          <p14:tracePt t="55759" x="4483100" y="5289550"/>
          <p14:tracePt t="55775" x="4483100" y="5283200"/>
          <p14:tracePt t="55842" x="4476750" y="5276850"/>
          <p14:tracePt t="55854" x="4464050" y="5270500"/>
          <p14:tracePt t="55862" x="4451350" y="5257800"/>
          <p14:tracePt t="55876" x="4438650" y="5245100"/>
          <p14:tracePt t="55893" x="4330700" y="5187950"/>
          <p14:tracePt t="55908" x="4216400" y="5143500"/>
          <p14:tracePt t="55925" x="4108450" y="5105400"/>
          <p14:tracePt t="55942" x="4019550" y="5073650"/>
          <p14:tracePt t="55959" x="3968750" y="5041900"/>
          <p14:tracePt t="55975" x="3943350" y="5029200"/>
          <p14:tracePt t="55993" x="3879850" y="4991100"/>
          <p14:tracePt t="56009" x="3816350" y="4959350"/>
          <p14:tracePt t="56025" x="3727450" y="4933950"/>
          <p14:tracePt t="56042" x="3644900" y="4921250"/>
          <p14:tracePt t="56058" x="3619500" y="4921250"/>
          <p14:tracePt t="56075" x="3613150" y="4921250"/>
          <p14:tracePt t="56132" x="3606800" y="4921250"/>
          <p14:tracePt t="56144" x="3600450" y="4914900"/>
          <p14:tracePt t="56150" x="3587750" y="4914900"/>
          <p14:tracePt t="56158" x="3575050" y="4914900"/>
          <p14:tracePt t="56175" x="3568700" y="4914900"/>
          <p14:tracePt t="56210" x="3568700" y="4908550"/>
          <p14:tracePt t="56362" x="3556000" y="4902200"/>
          <p14:tracePt t="56370" x="3543300" y="4902200"/>
          <p14:tracePt t="56378" x="3530600" y="4895850"/>
          <p14:tracePt t="56393" x="3511550" y="4883150"/>
          <p14:tracePt t="56425" x="3492500" y="4876800"/>
          <p14:tracePt t="56442" x="3467100" y="4870450"/>
          <p14:tracePt t="56460" x="3435350" y="4857750"/>
          <p14:tracePt t="56475" x="3409950" y="4851400"/>
          <p14:tracePt t="56492" x="3384550" y="4838700"/>
          <p14:tracePt t="56508" x="3359150" y="4826000"/>
          <p14:tracePt t="56525" x="3327400" y="4813300"/>
          <p14:tracePt t="56542" x="3302000" y="4800600"/>
          <p14:tracePt t="56559" x="3244850" y="4794250"/>
          <p14:tracePt t="56575" x="3213100" y="4781550"/>
          <p14:tracePt t="56591" x="3168650" y="4775200"/>
          <p14:tracePt t="56609" x="3143250" y="4768850"/>
          <p14:tracePt t="56625" x="3136900" y="4768850"/>
          <p14:tracePt t="56641" x="3130550" y="4768850"/>
          <p14:tracePt t="56675" x="3124200" y="4762500"/>
          <p14:tracePt t="56691" x="3111500" y="4756150"/>
          <p14:tracePt t="56708" x="3067050" y="4724400"/>
          <p14:tracePt t="56725" x="3041650" y="4705350"/>
          <p14:tracePt t="56741" x="3022600" y="4699000"/>
          <p14:tracePt t="56818" x="3016250" y="4699000"/>
          <p14:tracePt t="56834" x="3009900" y="4692650"/>
          <p14:tracePt t="56842" x="2997200" y="4686300"/>
          <p14:tracePt t="56850" x="2990850" y="4686300"/>
          <p14:tracePt t="56858" x="2978150" y="4679950"/>
          <p14:tracePt t="56875" x="2952750" y="4673600"/>
          <p14:tracePt t="56891" x="2927350" y="4660900"/>
          <p14:tracePt t="56908" x="2908300" y="4648200"/>
          <p14:tracePt t="56925" x="2889250" y="4648200"/>
          <p14:tracePt t="56943" x="2851150" y="4635500"/>
          <p14:tracePt t="56959" x="2838450" y="4635500"/>
          <p14:tracePt t="57014" x="2832100" y="4629150"/>
          <p14:tracePt t="57022" x="2825750" y="4622800"/>
          <p14:tracePt t="57030" x="2813050" y="4616450"/>
          <p14:tracePt t="57041" x="2800350" y="4616450"/>
          <p14:tracePt t="57058" x="2794000" y="4610100"/>
          <p14:tracePt t="57104" x="2787650" y="4603750"/>
          <p14:tracePt t="57112" x="2781300" y="4597400"/>
          <p14:tracePt t="57125" x="2768600" y="4597400"/>
          <p14:tracePt t="57141" x="2743200" y="4591050"/>
          <p14:tracePt t="57158" x="2736850" y="4591050"/>
          <p14:tracePt t="57194" x="2736850" y="4584700"/>
          <p14:tracePt t="57447" x="2730500" y="4578350"/>
          <p14:tracePt t="57455" x="2711450" y="4565650"/>
          <p14:tracePt t="57463" x="2698750" y="4559300"/>
          <p14:tracePt t="57474" x="2679700" y="4540250"/>
          <p14:tracePt t="57491" x="2603500" y="4508500"/>
          <p14:tracePt t="57508" x="2476500" y="4470400"/>
          <p14:tracePt t="57524" x="2381250" y="4419600"/>
          <p14:tracePt t="57541" x="2266950" y="4368800"/>
          <p14:tracePt t="57557" x="2165350" y="4318000"/>
          <p14:tracePt t="57574" x="2076450" y="4248150"/>
          <p14:tracePt t="57591" x="1981200" y="4152900"/>
          <p14:tracePt t="57607" x="1898650" y="4051300"/>
          <p14:tracePt t="57624" x="1835150" y="3949700"/>
          <p14:tracePt t="57641" x="1727200" y="3765550"/>
          <p14:tracePt t="57657" x="1663700" y="3651250"/>
          <p14:tracePt t="57674" x="1631950" y="3594100"/>
          <p14:tracePt t="57691" x="1625600" y="3568700"/>
          <p14:tracePt t="57707" x="1625600" y="3562350"/>
          <p14:tracePt t="57724" x="1619250" y="3556000"/>
          <p14:tracePt t="57760" x="1619250" y="3549650"/>
          <p14:tracePt t="57784" x="1619250" y="3543300"/>
          <p14:tracePt t="57792" x="1619250" y="3498850"/>
          <p14:tracePt t="57798" x="1606550" y="3448050"/>
          <p14:tracePt t="57808" x="1600200" y="3416300"/>
          <p14:tracePt t="57824" x="1600200" y="3384550"/>
          <p14:tracePt t="57841" x="1600200" y="3378200"/>
          <p14:tracePt t="57882" x="1600200" y="3359150"/>
          <p14:tracePt t="57891" x="1593850" y="3340100"/>
          <p14:tracePt t="57908" x="1593850" y="3308350"/>
          <p14:tracePt t="57924" x="1593850" y="3276600"/>
          <p14:tracePt t="57941" x="1593850" y="3251200"/>
          <p14:tracePt t="57986" x="1593850" y="3244850"/>
          <p14:tracePt t="58014" x="1593850" y="3238500"/>
          <p14:tracePt t="58022" x="1593850" y="3225800"/>
          <p14:tracePt t="58030" x="1593850" y="3213100"/>
          <p14:tracePt t="58041" x="1593850" y="3200400"/>
          <p14:tracePt t="58059" x="1600200" y="3175000"/>
          <p14:tracePt t="58075" x="1612900" y="3162300"/>
          <p14:tracePt t="58091" x="1619250" y="3155950"/>
          <p14:tracePt t="58166" x="1625600" y="3143250"/>
          <p14:tracePt t="58174" x="1638300" y="3124200"/>
          <p14:tracePt t="58182" x="1644650" y="3124200"/>
          <p14:tracePt t="58191" x="1657350" y="3105150"/>
          <p14:tracePt t="58207" x="1670050" y="3086100"/>
          <p14:tracePt t="58224" x="1682750" y="3086100"/>
          <p14:tracePt t="58229" x="1689100" y="3079750"/>
          <p14:tracePt t="58241" x="1701800" y="3073400"/>
          <p14:tracePt t="58259" x="1720850" y="3067050"/>
          <p14:tracePt t="58275" x="1746250" y="3054350"/>
          <p14:tracePt t="58291" x="1784350" y="3028950"/>
          <p14:tracePt t="58307" x="1816100" y="2997200"/>
          <p14:tracePt t="58324" x="1841500" y="2990850"/>
          <p14:tracePt t="58341" x="1866900" y="2990850"/>
          <p14:tracePt t="58416" x="1873250" y="2990850"/>
          <p14:tracePt t="58424" x="1898650" y="2990850"/>
          <p14:tracePt t="58432" x="1917700" y="2990850"/>
          <p14:tracePt t="58441" x="1930400" y="2990850"/>
          <p14:tracePt t="58458" x="1955800" y="2990850"/>
          <p14:tracePt t="58580" x="1962150" y="2990850"/>
          <p14:tracePt t="58756" x="1968500" y="2997200"/>
          <p14:tracePt t="58764" x="1968500" y="3003550"/>
          <p14:tracePt t="58892" x="1968500" y="3009900"/>
          <p14:tracePt t="58908" x="1955800" y="3016250"/>
          <p14:tracePt t="58916" x="1943100" y="3022600"/>
          <p14:tracePt t="58924" x="1936750" y="3028950"/>
          <p14:tracePt t="58940" x="1924050" y="3041650"/>
          <p14:tracePt t="58957" x="1917700" y="3041650"/>
          <p14:tracePt t="59154" x="1911350" y="3041650"/>
          <p14:tracePt t="59170" x="1905000" y="3041650"/>
          <p14:tracePt t="59178" x="1898650" y="3041650"/>
          <p14:tracePt t="59325" x="1892300" y="3041650"/>
          <p14:tracePt t="59388" x="1885950" y="3041650"/>
          <p14:tracePt t="59514" x="1879600" y="3041650"/>
          <p14:tracePt t="59716" x="1892300" y="3048000"/>
          <p14:tracePt t="59724" x="1911350" y="3054350"/>
          <p14:tracePt t="59732" x="1924050" y="3054350"/>
          <p14:tracePt t="59740" x="1936750" y="3060700"/>
          <p14:tracePt t="59757" x="1955800" y="3060700"/>
          <p14:tracePt t="59774" x="1968500" y="3060700"/>
          <p14:tracePt t="59790" x="1981200" y="3067050"/>
          <p14:tracePt t="59807" x="1993900" y="3067050"/>
          <p14:tracePt t="59824" x="2019300" y="3067050"/>
          <p14:tracePt t="59840" x="2032000" y="3067050"/>
          <p14:tracePt t="59857" x="2038350" y="3067050"/>
          <p14:tracePt t="59873" x="2044700" y="3067050"/>
          <p14:tracePt t="59890" x="2063750" y="3067050"/>
          <p14:tracePt t="59907" x="2089150" y="3073400"/>
          <p14:tracePt t="59923" x="2114550" y="3073400"/>
          <p14:tracePt t="59940" x="2139950" y="3086100"/>
          <p14:tracePt t="59957" x="2165350" y="3086100"/>
          <p14:tracePt t="59973" x="2178050" y="3092450"/>
          <p14:tracePt t="60044" x="2190750" y="3092450"/>
          <p14:tracePt t="60056" x="2197100" y="3092450"/>
          <p14:tracePt t="60064" x="2209800" y="3098800"/>
          <p14:tracePt t="60073" x="2222500" y="3105150"/>
          <p14:tracePt t="60090" x="2247900" y="3111500"/>
          <p14:tracePt t="60107" x="2273300" y="3117850"/>
          <p14:tracePt t="60124" x="2298700" y="3117850"/>
          <p14:tracePt t="60141" x="2317750" y="3124200"/>
          <p14:tracePt t="60157" x="2330450" y="3130550"/>
          <p14:tracePt t="60173" x="2343150" y="3130550"/>
          <p14:tracePt t="60207" x="2355850" y="3130550"/>
          <p14:tracePt t="60223" x="2374900" y="3136900"/>
          <p14:tracePt t="60240" x="2400300" y="3143250"/>
          <p14:tracePt t="60257" x="2419350" y="3143250"/>
          <p14:tracePt t="60290" x="2425700" y="3143250"/>
          <p14:tracePt t="60358" x="2432050" y="3143250"/>
          <p14:tracePt t="60366" x="2463800" y="3143250"/>
          <p14:tracePt t="60374" x="2508250" y="3143250"/>
          <p14:tracePt t="60390" x="2609850" y="3136900"/>
          <p14:tracePt t="60406" x="2692400" y="3124200"/>
          <p14:tracePt t="60423" x="2724150" y="3124200"/>
          <p14:tracePt t="60440" x="2755900" y="3124200"/>
          <p14:tracePt t="60457" x="2794000" y="3124200"/>
          <p14:tracePt t="60473" x="2819400" y="3130550"/>
          <p14:tracePt t="60490" x="2844800" y="3136900"/>
          <p14:tracePt t="60506" x="2876550" y="3136900"/>
          <p14:tracePt t="60523" x="2921000" y="3136900"/>
          <p14:tracePt t="60540" x="2952750" y="3136900"/>
          <p14:tracePt t="60557" x="2978150" y="3136900"/>
          <p14:tracePt t="60573" x="2997200" y="3136900"/>
          <p14:tracePt t="60591" x="3022600" y="3136900"/>
          <p14:tracePt t="60606" x="3028950" y="3136900"/>
          <p14:tracePt t="60646" x="3035300" y="3130550"/>
          <p14:tracePt t="60658" x="3041650" y="3130550"/>
          <p14:tracePt t="60673" x="3086100" y="3124200"/>
          <p14:tracePt t="60690" x="3143250" y="3111500"/>
          <p14:tracePt t="60706" x="3187700" y="3105150"/>
          <p14:tracePt t="60723" x="3213100" y="3098800"/>
          <p14:tracePt t="60798" x="3219450" y="3098800"/>
          <p14:tracePt t="60806" x="3257550" y="3098800"/>
          <p14:tracePt t="60814" x="3314700" y="3092450"/>
          <p14:tracePt t="60822" x="3352800" y="3092450"/>
          <p14:tracePt t="60839" x="3390900" y="3092450"/>
          <p14:tracePt t="60856" x="3397250" y="3092450"/>
          <p14:tracePt t="60891" x="3403600" y="3092450"/>
          <p14:tracePt t="60906" x="3454400" y="3092450"/>
          <p14:tracePt t="60922" x="3530600" y="3092450"/>
          <p14:tracePt t="60939" x="3600450" y="3092450"/>
          <p14:tracePt t="60956" x="3632200" y="3098800"/>
          <p14:tracePt t="60972" x="3657600" y="3098800"/>
          <p14:tracePt t="60989" x="3670300" y="3098800"/>
          <p14:tracePt t="61006" x="3683000" y="3098800"/>
          <p14:tracePt t="61022" x="3714750" y="3098800"/>
          <p14:tracePt t="61039" x="3797300" y="3105150"/>
          <p14:tracePt t="61056" x="3841750" y="3105150"/>
          <p14:tracePt t="61073" x="3879850" y="3105150"/>
          <p14:tracePt t="61090" x="3898900" y="3105150"/>
          <p14:tracePt t="61106" x="3924300" y="3098800"/>
          <p14:tracePt t="61123" x="3949700" y="3098800"/>
          <p14:tracePt t="61141" x="4006850" y="3098800"/>
          <p14:tracePt t="61157" x="4070350" y="3105150"/>
          <p14:tracePt t="61173" x="4102100" y="3105150"/>
          <p14:tracePt t="61189" x="4127500" y="3105150"/>
          <p14:tracePt t="61206" x="4133850" y="3105150"/>
          <p14:tracePt t="61223" x="4140200" y="3105150"/>
          <p14:tracePt t="61239" x="4159250" y="3105150"/>
          <p14:tracePt t="61256" x="4191000" y="3111500"/>
          <p14:tracePt t="61273" x="4241800" y="3124200"/>
          <p14:tracePt t="61290" x="4286250" y="3124200"/>
          <p14:tracePt t="61306" x="4330700" y="3124200"/>
          <p14:tracePt t="61323" x="4362450" y="3124200"/>
          <p14:tracePt t="61340" x="4381500" y="3124200"/>
          <p14:tracePt t="61357" x="4406900" y="3130550"/>
          <p14:tracePt t="61373" x="4432300" y="3136900"/>
          <p14:tracePt t="61389" x="4445000" y="3143250"/>
          <p14:tracePt t="61406" x="4470400" y="3149600"/>
          <p14:tracePt t="61423" x="4495800" y="3155950"/>
          <p14:tracePt t="61439" x="4502150" y="3155950"/>
          <p14:tracePt t="61457" x="4527550" y="3162300"/>
          <p14:tracePt t="61560" x="4533900" y="3162300"/>
          <p14:tracePt t="61568" x="4546600" y="3168650"/>
          <p14:tracePt t="61576" x="4559300" y="3175000"/>
          <p14:tracePt t="61858" x="4565650" y="3175000"/>
          <p14:tracePt t="61872" x="4572000" y="3175000"/>
          <p14:tracePt t="61880" x="4578350" y="3175000"/>
          <p14:tracePt t="61889" x="4584700" y="3175000"/>
          <p14:tracePt t="62006" x="4597400" y="3175000"/>
          <p14:tracePt t="62022" x="4610100" y="3181350"/>
          <p14:tracePt t="62030" x="4616450" y="3181350"/>
          <p14:tracePt t="62048" x="4622800" y="3181350"/>
          <p14:tracePt t="62150" x="4635500" y="3181350"/>
          <p14:tracePt t="62450" x="4641850" y="3181350"/>
          <p14:tracePt t="62462" x="4654550" y="3181350"/>
          <p14:tracePt t="62470" x="4660900" y="3181350"/>
          <p14:tracePt t="62654" x="4667250" y="3181350"/>
          <p14:tracePt t="62666" x="4673600" y="3181350"/>
          <p14:tracePt t="62716" x="4679950" y="3181350"/>
          <p14:tracePt t="62768" x="4686300" y="3187700"/>
          <p14:tracePt t="62776" x="4692650" y="3187700"/>
          <p14:tracePt t="62789" x="4705350" y="3187700"/>
          <p14:tracePt t="62940" x="4711700" y="3187700"/>
          <p14:tracePt t="62950" x="4718050" y="3187700"/>
          <p14:tracePt t="62958" x="4718050" y="3194050"/>
          <p14:tracePt t="62972" x="4724400" y="3194050"/>
          <p14:tracePt t="62989" x="4737100" y="3194050"/>
          <p14:tracePt t="63005" x="4762500" y="3194050"/>
          <p14:tracePt t="63022" x="4787900" y="3187700"/>
          <p14:tracePt t="63039" x="4800600" y="3187700"/>
          <p14:tracePt t="63055" x="4806950" y="3187700"/>
          <p14:tracePt t="63072" x="4832350" y="3181350"/>
          <p14:tracePt t="63089" x="4864100" y="3181350"/>
          <p14:tracePt t="63105" x="4895850" y="3181350"/>
          <p14:tracePt t="63122" x="4914900" y="3181350"/>
          <p14:tracePt t="63166" x="4921250" y="3181350"/>
          <p14:tracePt t="63178" x="4927600" y="3181350"/>
          <p14:tracePt t="63189" x="4946650" y="3181350"/>
          <p14:tracePt t="63205" x="5003800" y="3187700"/>
          <p14:tracePt t="63223" x="5086350" y="3219450"/>
          <p14:tracePt t="63239" x="5111750" y="3232150"/>
          <p14:tracePt t="63255" x="5137150" y="3238500"/>
          <p14:tracePt t="63272" x="5168900" y="3244850"/>
          <p14:tracePt t="63289" x="5219700" y="3251200"/>
          <p14:tracePt t="63305" x="5264150" y="3251200"/>
          <p14:tracePt t="63322" x="5302250" y="3257550"/>
          <p14:tracePt t="63338" x="5327650" y="3257550"/>
          <p14:tracePt t="63355" x="5340350" y="3263900"/>
          <p14:tracePt t="63372" x="5378450" y="3270250"/>
          <p14:tracePt t="63388" x="5403850" y="3276600"/>
          <p14:tracePt t="63405" x="5410200" y="3276600"/>
          <p14:tracePt t="63423" x="5448300" y="3276600"/>
          <p14:tracePt t="63455" x="5454650" y="3276600"/>
          <p14:tracePt t="63472" x="5461000" y="3276600"/>
          <p14:tracePt t="63510" x="5467350" y="3276600"/>
          <p14:tracePt t="63518" x="5480050" y="3282950"/>
          <p14:tracePt t="63525" x="5492750" y="3282950"/>
          <p14:tracePt t="63539" x="5518150" y="3289300"/>
          <p14:tracePt t="63555" x="5543550" y="3289300"/>
          <p14:tracePt t="63572" x="5556250" y="3289300"/>
          <p14:tracePt t="63588" x="5568950" y="3289300"/>
          <p14:tracePt t="63605" x="5594350" y="3289300"/>
          <p14:tracePt t="63622" x="5626100" y="3282950"/>
          <p14:tracePt t="63638" x="5683250" y="3282950"/>
          <p14:tracePt t="63655" x="5715000" y="3282950"/>
          <p14:tracePt t="63673" x="5740400" y="3282950"/>
          <p14:tracePt t="63689" x="5765800" y="3282950"/>
          <p14:tracePt t="63705" x="5791200" y="3282950"/>
          <p14:tracePt t="63722" x="5797550" y="3282950"/>
          <p14:tracePt t="63738" x="5810250" y="3282950"/>
          <p14:tracePt t="63755" x="5822950" y="3276600"/>
          <p14:tracePt t="63772" x="5829300" y="3276600"/>
          <p14:tracePt t="63818" x="5842000" y="3276600"/>
          <p14:tracePt t="63826" x="5854700" y="3276600"/>
          <p14:tracePt t="63838" x="5892800" y="3270250"/>
          <p14:tracePt t="63855" x="5937250" y="3257550"/>
          <p14:tracePt t="63872" x="5975350" y="3244850"/>
          <p14:tracePt t="63888" x="5988050" y="3244850"/>
          <p14:tracePt t="63905" x="6013450" y="3232150"/>
          <p14:tracePt t="63922" x="6045200" y="3225800"/>
          <p14:tracePt t="63938" x="6102350" y="3213100"/>
          <p14:tracePt t="63955" x="6134100" y="3213100"/>
          <p14:tracePt t="63971" x="6153150" y="3213100"/>
          <p14:tracePt t="63988" x="6159500" y="3213100"/>
          <p14:tracePt t="64023" x="6184900" y="3213100"/>
          <p14:tracePt t="64039" x="6203950" y="3213100"/>
          <p14:tracePt t="64055" x="6216650" y="3206750"/>
          <p14:tracePt t="64071" x="6229350" y="3206750"/>
          <p14:tracePt t="64088" x="6254750" y="3200400"/>
          <p14:tracePt t="64105" x="6280150" y="3200400"/>
          <p14:tracePt t="64121" x="6305550" y="3200400"/>
          <p14:tracePt t="64200" x="6318250" y="3200400"/>
          <p14:tracePt t="64212" x="6324600" y="3200400"/>
          <p14:tracePt t="64222" x="6337300" y="3200400"/>
          <p14:tracePt t="64227" x="6356350" y="3194050"/>
          <p14:tracePt t="64238" x="6375400" y="3194050"/>
          <p14:tracePt t="64255" x="6400800" y="3194050"/>
          <p14:tracePt t="64272" x="6426200" y="3187700"/>
          <p14:tracePt t="64289" x="6432550" y="3181350"/>
          <p14:tracePt t="64334" x="6438900" y="3175000"/>
          <p14:tracePt t="64350" x="6451600" y="3168650"/>
          <p14:tracePt t="64357" x="6477000" y="3155950"/>
          <p14:tracePt t="64371" x="6508750" y="3130550"/>
          <p14:tracePt t="64388" x="6540500" y="3111500"/>
          <p14:tracePt t="64405" x="6553200" y="3111500"/>
          <p14:tracePt t="64450" x="6572250" y="3105150"/>
          <p14:tracePt t="64458" x="6584950" y="3105150"/>
          <p14:tracePt t="64472" x="6597650" y="3098800"/>
          <p14:tracePt t="64489" x="6635750" y="3092450"/>
          <p14:tracePt t="64505" x="6680200" y="3073400"/>
          <p14:tracePt t="64521" x="6692900" y="3073400"/>
          <p14:tracePt t="64539" x="6699250" y="3073400"/>
          <p14:tracePt t="64555" x="6718300" y="3067050"/>
          <p14:tracePt t="64571" x="6743700" y="3060700"/>
          <p14:tracePt t="64588" x="6769100" y="3035300"/>
          <p14:tracePt t="64605" x="6794500" y="3016250"/>
          <p14:tracePt t="64621" x="6813550" y="3003550"/>
          <p14:tracePt t="64638" x="6826250" y="2997200"/>
          <p14:tracePt t="64724" x="6832600" y="2997200"/>
          <p14:tracePt t="64732" x="6845300" y="2990850"/>
          <p14:tracePt t="64740" x="6851650" y="2990850"/>
          <p14:tracePt t="64755" x="6883400" y="2978150"/>
          <p14:tracePt t="64771" x="6908800" y="2971800"/>
          <p14:tracePt t="64788" x="6921500" y="2965450"/>
          <p14:tracePt t="64804" x="6946900" y="2965450"/>
          <p14:tracePt t="64821" x="6972300" y="2959100"/>
          <p14:tracePt t="64838" x="6985000" y="2959100"/>
          <p14:tracePt t="64855" x="7016750" y="2959100"/>
          <p14:tracePt t="64871" x="7042150" y="2959100"/>
          <p14:tracePt t="64888" x="7067550" y="2959100"/>
          <p14:tracePt t="64905" x="7092950" y="2959100"/>
          <p14:tracePt t="64921" x="7124700" y="2959100"/>
          <p14:tracePt t="64938" x="7175500" y="2971800"/>
          <p14:tracePt t="64954" x="7200900" y="2978150"/>
          <p14:tracePt t="64971" x="7226300" y="2990850"/>
          <p14:tracePt t="64989" x="7251700" y="3003550"/>
          <p14:tracePt t="65005" x="7258050" y="3003550"/>
          <p14:tracePt t="65021" x="7264400" y="3009900"/>
          <p14:tracePt t="65039" x="7302500" y="3035300"/>
          <p14:tracePt t="65055" x="7334250" y="3048000"/>
          <p14:tracePt t="65071" x="7366000" y="3060700"/>
          <p14:tracePt t="65088" x="7391400" y="3073400"/>
          <p14:tracePt t="65105" x="7404100" y="3073400"/>
          <p14:tracePt t="65121" x="7416800" y="3086100"/>
          <p14:tracePt t="65138" x="7435850" y="3092450"/>
          <p14:tracePt t="65154" x="7454900" y="3098800"/>
          <p14:tracePt t="65171" x="7473950" y="3105150"/>
          <p14:tracePt t="65188" x="7499350" y="3111500"/>
          <p14:tracePt t="65204" x="7524750" y="3117850"/>
          <p14:tracePt t="65221" x="7550150" y="3117850"/>
          <p14:tracePt t="65238" x="7562850" y="3117850"/>
          <p14:tracePt t="65254" x="7569200" y="3117850"/>
          <p14:tracePt t="65294" x="7569200" y="3124200"/>
          <p14:tracePt t="65304" x="7575550" y="3124200"/>
          <p14:tracePt t="65321" x="7600950" y="3124200"/>
          <p14:tracePt t="65338" x="7632700" y="3117850"/>
          <p14:tracePt t="65355" x="7747000" y="3079750"/>
          <p14:tracePt t="65371" x="7772400" y="3067050"/>
          <p14:tracePt t="65387" x="7791450" y="3060700"/>
          <p14:tracePt t="65454" x="7797800" y="3060700"/>
          <p14:tracePt t="65462" x="7804150" y="3060700"/>
          <p14:tracePt t="65471" x="7816850" y="3060700"/>
          <p14:tracePt t="65487" x="7886700" y="3054350"/>
          <p14:tracePt t="65504" x="7937500" y="3035300"/>
          <p14:tracePt t="65521" x="7969250" y="3022600"/>
          <p14:tracePt t="65580" x="7962900" y="3022600"/>
          <p14:tracePt t="65591" x="7962900" y="3016250"/>
          <p14:tracePt t="65613" x="7975600" y="3009900"/>
          <p14:tracePt t="65623" x="7988300" y="3009900"/>
          <p14:tracePt t="65630" x="8001000" y="3003550"/>
          <p14:tracePt t="65646" x="8007350" y="2997200"/>
          <p14:tracePt t="65654" x="8020050" y="2990850"/>
          <p14:tracePt t="65671" x="8032750" y="2990850"/>
          <p14:tracePt t="65687" x="8026400" y="2990850"/>
          <p14:tracePt t="65704" x="8020050" y="2990850"/>
          <p14:tracePt t="65721" x="8013700" y="2984500"/>
          <p14:tracePt t="65766" x="8013700" y="2978150"/>
          <p14:tracePt t="65774" x="8026400" y="2978150"/>
          <p14:tracePt t="65782" x="8039100" y="2971800"/>
          <p14:tracePt t="65790" x="8051800" y="2965450"/>
          <p14:tracePt t="65804" x="8070850" y="2965450"/>
          <p14:tracePt t="65873" x="8077200" y="2959100"/>
          <p14:tracePt t="65880" x="8089900" y="2952750"/>
          <p14:tracePt t="65888" x="8102600" y="2946400"/>
          <p14:tracePt t="65904" x="8121650" y="2933700"/>
          <p14:tracePt t="65921" x="8134350" y="2927350"/>
          <p14:tracePt t="65937" x="8153400" y="2921000"/>
          <p14:tracePt t="65954" x="8166100" y="2921000"/>
          <p14:tracePt t="65971" x="8172450" y="2921000"/>
          <p14:tracePt t="65987" x="8172450" y="2914650"/>
          <p14:tracePt t="66036" x="8172450" y="2908300"/>
          <p14:tracePt t="66044" x="8185150" y="2901950"/>
          <p14:tracePt t="66054" x="8197850" y="2895600"/>
          <p14:tracePt t="66071" x="8210550" y="2895600"/>
          <p14:tracePt t="66087" x="8229600" y="2889250"/>
          <p14:tracePt t="66105" x="8248650" y="2876550"/>
          <p14:tracePt t="66137" x="8261350" y="2870200"/>
          <p14:tracePt t="66154" x="8280400" y="2851150"/>
          <p14:tracePt t="66170" x="8305800" y="2844800"/>
          <p14:tracePt t="66187" x="8331200" y="2825750"/>
          <p14:tracePt t="66334" x="8331200" y="2819400"/>
          <p14:tracePt t="66401" x="8324850" y="2819400"/>
          <p14:tracePt t="66408" x="8312150" y="2819400"/>
          <p14:tracePt t="66421" x="8305800" y="2819400"/>
          <p14:tracePt t="66437" x="8235950" y="2819400"/>
          <p14:tracePt t="66454" x="8197850" y="2819400"/>
          <p14:tracePt t="66470" x="8147050" y="2819400"/>
          <p14:tracePt t="66487" x="8121650" y="2832100"/>
          <p14:tracePt t="66504" x="8096250" y="2851150"/>
          <p14:tracePt t="66520" x="8039100" y="2870200"/>
          <p14:tracePt t="66537" x="7969250" y="2908300"/>
          <p14:tracePt t="66555" x="7924800" y="2940050"/>
          <p14:tracePt t="66571" x="7893050" y="2959100"/>
          <p14:tracePt t="66587" x="7848600" y="2971800"/>
          <p14:tracePt t="66604" x="7823200" y="2984500"/>
          <p14:tracePt t="66620" x="7804150" y="2997200"/>
          <p14:tracePt t="66637" x="7804150" y="3003550"/>
          <p14:tracePt t="66654" x="7797800" y="3009900"/>
          <p14:tracePt t="66670" x="7797800" y="3022600"/>
          <p14:tracePt t="66687" x="7797800" y="3028950"/>
          <p14:tracePt t="66704" x="7797800" y="3041650"/>
          <p14:tracePt t="66720" x="7816850" y="3060700"/>
          <p14:tracePt t="66724" x="7829550" y="3073400"/>
          <p14:tracePt t="66737" x="7842250" y="3086100"/>
          <p14:tracePt t="66755" x="7886700" y="3111500"/>
          <p14:tracePt t="66770" x="7905750" y="3124200"/>
          <p14:tracePt t="66787" x="7918450" y="3130550"/>
          <p14:tracePt t="66888" x="7924800" y="3130550"/>
          <p14:tracePt t="66896" x="7937500" y="3130550"/>
          <p14:tracePt t="66904" x="7943850" y="3130550"/>
          <p14:tracePt t="67002" x="7956550" y="3130550"/>
          <p14:tracePt t="67016" x="7962900" y="3124200"/>
          <p14:tracePt t="67122" x="7956550" y="3117850"/>
          <p14:tracePt t="67130" x="7950200" y="3117850"/>
          <p14:tracePt t="67139" x="7931150" y="3117850"/>
          <p14:tracePt t="67153" x="7874000" y="3105150"/>
          <p14:tracePt t="67170" x="7797800" y="3105150"/>
          <p14:tracePt t="67187" x="7759700" y="3105150"/>
          <p14:tracePt t="67203" x="7734300" y="3111500"/>
          <p14:tracePt t="67220" x="7708900" y="3130550"/>
          <p14:tracePt t="67225" x="7696200" y="3136900"/>
          <p14:tracePt t="67237" x="7683500" y="3143250"/>
          <p14:tracePt t="67253" x="7677150" y="3143250"/>
          <p14:tracePt t="67372" x="7670800" y="3143250"/>
          <p14:tracePt t="67524" x="7664450" y="3143250"/>
          <p14:tracePt t="67531" x="7651750" y="3143250"/>
          <p14:tracePt t="67540" x="7626350" y="3143250"/>
          <p14:tracePt t="67553" x="7581900" y="3149600"/>
          <p14:tracePt t="67571" x="7416800" y="3149600"/>
          <p14:tracePt t="67587" x="7251700" y="3168650"/>
          <p14:tracePt t="67603" x="7131050" y="3194050"/>
          <p14:tracePt t="67620" x="7023100" y="3213100"/>
          <p14:tracePt t="67636" x="6972300" y="3213100"/>
          <p14:tracePt t="67653" x="6934200" y="3213100"/>
          <p14:tracePt t="67670" x="6902450" y="3213100"/>
          <p14:tracePt t="67687" x="6864350" y="3213100"/>
          <p14:tracePt t="67946" x="6889750" y="3213100"/>
          <p14:tracePt t="67954" x="6927850" y="3213100"/>
          <p14:tracePt t="67962" x="6953250" y="3213100"/>
          <p14:tracePt t="67970" x="7004050" y="3213100"/>
          <p14:tracePt t="67986" x="7099300" y="3187700"/>
          <p14:tracePt t="68003" x="7207250" y="3155950"/>
          <p14:tracePt t="68020" x="7258050" y="3143250"/>
          <p14:tracePt t="68037" x="7315200" y="3143250"/>
          <p14:tracePt t="68053" x="7416800" y="3136900"/>
          <p14:tracePt t="68071" x="7600950" y="3117850"/>
          <p14:tracePt t="68087" x="7689850" y="3117850"/>
          <p14:tracePt t="68103" x="7727950" y="3124200"/>
          <p14:tracePt t="68120" x="7740650" y="3130550"/>
          <p14:tracePt t="68153" x="7740650" y="3136900"/>
          <p14:tracePt t="68326" x="7734300" y="3136900"/>
          <p14:tracePt t="68334" x="7721600" y="3136900"/>
          <p14:tracePt t="68340" x="7708900" y="3136900"/>
          <p14:tracePt t="68353" x="7696200" y="3136900"/>
          <p14:tracePt t="68370" x="7683500" y="3136900"/>
          <p14:tracePt t="68386" x="7664450" y="3136900"/>
          <p14:tracePt t="68403" x="7645400" y="3136900"/>
          <p14:tracePt t="68421" x="7613650" y="3136900"/>
          <p14:tracePt t="68437" x="7594600" y="3130550"/>
          <p14:tracePt t="68453" x="7569200" y="3130550"/>
          <p14:tracePt t="68470" x="7562850" y="3130550"/>
          <p14:tracePt t="68486" x="7556500" y="3130550"/>
          <p14:tracePt t="68503" x="7550150" y="3130550"/>
          <p14:tracePt t="68519" x="7537450" y="3130550"/>
          <p14:tracePt t="68536" x="7531100" y="3130550"/>
          <p14:tracePt t="68553" x="7518400" y="3130550"/>
          <p14:tracePt t="68570" x="7493000" y="3130550"/>
          <p14:tracePt t="68587" x="7454900" y="3130550"/>
          <p14:tracePt t="68603" x="7423150" y="3130550"/>
          <p14:tracePt t="68619" x="7410450" y="3124200"/>
          <p14:tracePt t="68636" x="7397750" y="3124200"/>
          <p14:tracePt t="68669" x="7391400" y="3124200"/>
          <p14:tracePt t="68686" x="7385050" y="3124200"/>
          <p14:tracePt t="68703" x="7378700" y="3124200"/>
          <p14:tracePt t="68884" x="7372350" y="3124200"/>
          <p14:tracePt t="68900" x="7366000" y="3124200"/>
          <p14:tracePt t="68908" x="7353300" y="3130550"/>
          <p14:tracePt t="68928" x="7353300" y="3136900"/>
          <p14:tracePt t="68936" x="7346950" y="3136900"/>
          <p14:tracePt t="69002" x="7340600" y="3143250"/>
          <p14:tracePt t="69012" x="7334250" y="3143250"/>
          <p14:tracePt t="69020" x="7327900" y="3143250"/>
          <p14:tracePt t="69036" x="7321550" y="3149600"/>
          <p14:tracePt t="69053" x="7302500" y="3149600"/>
          <p14:tracePt t="69070" x="7270750" y="3162300"/>
          <p14:tracePt t="69087" x="7232650" y="3175000"/>
          <p14:tracePt t="69102" x="7219950" y="3175000"/>
          <p14:tracePt t="69136" x="7213600" y="3175000"/>
          <p14:tracePt t="69158" x="7207250" y="3175000"/>
          <p14:tracePt t="69169" x="7200900" y="3181350"/>
          <p14:tracePt t="69187" x="7175500" y="3181350"/>
          <p14:tracePt t="69262" x="7169150" y="3181350"/>
          <p14:tracePt t="69278" x="7162800" y="3181350"/>
          <p14:tracePt t="69286" x="7156450" y="3181350"/>
          <p14:tracePt t="69294" x="7150100" y="3181350"/>
          <p14:tracePt t="69303" x="7143750" y="3181350"/>
          <p14:tracePt t="69319" x="7137400" y="3181350"/>
          <p14:tracePt t="69384" x="7137400" y="3187700"/>
          <p14:tracePt t="69408" x="7137400" y="3194050"/>
          <p14:tracePt t="69420" x="7137400" y="3200400"/>
          <p14:tracePt t="69446" x="7137400" y="3206750"/>
          <p14:tracePt t="69748" x="7124700" y="3200400"/>
          <p14:tracePt t="69756" x="7118350" y="3200400"/>
          <p14:tracePt t="69769" x="7112000" y="3200400"/>
          <p14:tracePt t="69786" x="7092950" y="3200400"/>
          <p14:tracePt t="69802" x="7061200" y="3200400"/>
          <p14:tracePt t="69819" x="6972300" y="3200400"/>
          <p14:tracePt t="69837" x="6743700" y="3200400"/>
          <p14:tracePt t="69852" x="6616700" y="3213100"/>
          <p14:tracePt t="69869" x="6432550" y="3219450"/>
          <p14:tracePt t="69885" x="6184900" y="3232150"/>
          <p14:tracePt t="69902" x="5778500" y="3225800"/>
          <p14:tracePt t="69919" x="5422900" y="3244850"/>
          <p14:tracePt t="69937" x="5092700" y="3295650"/>
          <p14:tracePt t="69953" x="4946650" y="3308350"/>
          <p14:tracePt t="69969" x="4794250" y="3308350"/>
          <p14:tracePt t="69985" x="4616450" y="3308350"/>
          <p14:tracePt t="70002" x="4451350" y="3314700"/>
          <p14:tracePt t="70019" x="4324350" y="3314700"/>
          <p14:tracePt t="70036" x="4260850" y="3314700"/>
          <p14:tracePt t="70052" x="4248150" y="3314700"/>
          <p14:tracePt t="70138" x="4248150" y="3308350"/>
          <p14:tracePt t="70364" x="4248150" y="3302000"/>
          <p14:tracePt t="70392" x="4248150" y="3295650"/>
          <p14:tracePt t="70404" x="4254500" y="3295650"/>
          <p14:tracePt t="70411" x="4254500" y="3289300"/>
          <p14:tracePt t="70528" x="4254500" y="3282950"/>
          <p14:tracePt t="70540" x="4248150" y="3276600"/>
          <p14:tracePt t="70548" x="4235450" y="3270250"/>
          <p14:tracePt t="70556" x="4222750" y="3263900"/>
          <p14:tracePt t="70569" x="4203700" y="3257550"/>
          <p14:tracePt t="70585" x="4146550" y="3251200"/>
          <p14:tracePt t="70602" x="4032250" y="3225800"/>
          <p14:tracePt t="70619" x="4000500" y="3219450"/>
          <p14:tracePt t="70635" x="3981450" y="3213100"/>
          <p14:tracePt t="70652" x="3975100" y="3213100"/>
          <p14:tracePt t="70789" x="3975100" y="3206750"/>
          <p14:tracePt t="70842" x="3962400" y="3206750"/>
          <p14:tracePt t="70848" x="3943350" y="3206750"/>
          <p14:tracePt t="70856" x="3930650" y="3213100"/>
          <p14:tracePt t="70868" x="3892550" y="3213100"/>
          <p14:tracePt t="70885" x="3784600" y="3232150"/>
          <p14:tracePt t="70903" x="3663950" y="3244850"/>
          <p14:tracePt t="70919" x="3568700" y="3263900"/>
          <p14:tracePt t="70935" x="3460750" y="3289300"/>
          <p14:tracePt t="70952" x="3390900" y="3308350"/>
          <p14:tracePt t="70968" x="3384550" y="3308350"/>
          <p14:tracePt t="71130" x="3378200" y="3308350"/>
          <p14:tracePt t="71142" x="3371850" y="3308350"/>
          <p14:tracePt t="71150" x="3346450" y="3308350"/>
          <p14:tracePt t="71158" x="3295650" y="3321050"/>
          <p14:tracePt t="71168" x="3232150" y="3340100"/>
          <p14:tracePt t="71185" x="3111500" y="3365500"/>
          <p14:tracePt t="71203" x="2952750" y="3384550"/>
          <p14:tracePt t="71219" x="2857500" y="3390900"/>
          <p14:tracePt t="71235" x="2806700" y="3390900"/>
          <p14:tracePt t="71252" x="2800350" y="3390900"/>
          <p14:tracePt t="71346" x="2787650" y="3390900"/>
          <p14:tracePt t="71356" x="2781300" y="3390900"/>
          <p14:tracePt t="71368" x="2774950" y="3390900"/>
          <p14:tracePt t="71376" x="2762250" y="3390900"/>
          <p14:tracePt t="71385" x="2749550" y="3397250"/>
          <p14:tracePt t="71401" x="2724150" y="3397250"/>
          <p14:tracePt t="71418" x="2692400" y="3397250"/>
          <p14:tracePt t="71435" x="2654300" y="3397250"/>
          <p14:tracePt t="71453" x="2597150" y="3403600"/>
          <p14:tracePt t="71469" x="2584450" y="3403600"/>
          <p14:tracePt t="71564" x="2584450" y="3409950"/>
          <p14:tracePt t="71592" x="2603500" y="3416300"/>
          <p14:tracePt t="71598" x="2705100" y="3441700"/>
          <p14:tracePt t="71605" x="2806700" y="3460750"/>
          <p14:tracePt t="71618" x="2933700" y="3492500"/>
          <p14:tracePt t="71635" x="3130550" y="3530600"/>
          <p14:tracePt t="71653" x="3365500" y="3600450"/>
          <p14:tracePt t="71669" x="3613150" y="3663950"/>
          <p14:tracePt t="71685" x="3854450" y="3708400"/>
          <p14:tracePt t="71701" x="4051300" y="3746500"/>
          <p14:tracePt t="71718" x="4191000" y="3765550"/>
          <p14:tracePt t="71735" x="4324350" y="3765550"/>
          <p14:tracePt t="71751" x="4381500" y="3765550"/>
          <p14:tracePt t="71756" x="4394200" y="3765550"/>
          <p14:tracePt t="71769" x="4445000" y="3765550"/>
          <p14:tracePt t="71785" x="4533900" y="3759200"/>
          <p14:tracePt t="71801" x="4584700" y="3746500"/>
          <p14:tracePt t="71818" x="4591050" y="3740150"/>
          <p14:tracePt t="71974" x="4610100" y="3740150"/>
          <p14:tracePt t="71982" x="4622800" y="3733800"/>
          <p14:tracePt t="71990" x="4635500" y="3733800"/>
          <p14:tracePt t="72001" x="4648200" y="3727450"/>
          <p14:tracePt t="72019" x="4781550" y="3702050"/>
          <p14:tracePt t="72035" x="4845050" y="3689350"/>
          <p14:tracePt t="72051" x="4902200" y="3670300"/>
          <p14:tracePt t="72068" x="4984750" y="3644900"/>
          <p14:tracePt t="72084" x="5080000" y="3619500"/>
          <p14:tracePt t="72101" x="5194300" y="3581400"/>
          <p14:tracePt t="72118" x="5302250" y="3549650"/>
          <p14:tracePt t="72134" x="5365750" y="3524250"/>
          <p14:tracePt t="72151" x="5403850" y="3517900"/>
          <p14:tracePt t="72169" x="5467350" y="3492500"/>
          <p14:tracePt t="72184" x="5524500" y="3473450"/>
          <p14:tracePt t="72201" x="5638800" y="3435350"/>
          <p14:tracePt t="72218" x="5759450" y="3403600"/>
          <p14:tracePt t="72234" x="5854700" y="3365500"/>
          <p14:tracePt t="72251" x="5905500" y="3352800"/>
          <p14:tracePt t="72256" x="5918200" y="3352800"/>
          <p14:tracePt t="72268" x="5924550" y="3352800"/>
          <p14:tracePt t="72284" x="5930900" y="3352800"/>
          <p14:tracePt t="72301" x="5956300" y="3346450"/>
          <p14:tracePt t="72318" x="6026150" y="3321050"/>
          <p14:tracePt t="72334" x="6108700" y="3295650"/>
          <p14:tracePt t="72351" x="6203950" y="3244850"/>
          <p14:tracePt t="72368" x="6242050" y="3232150"/>
          <p14:tracePt t="72384" x="6254750" y="3225800"/>
          <p14:tracePt t="72401" x="6267450" y="3225800"/>
          <p14:tracePt t="72418" x="6286500" y="3219450"/>
          <p14:tracePt t="72434" x="6311900" y="3206750"/>
          <p14:tracePt t="72451" x="6337300" y="3175000"/>
          <p14:tracePt t="72469" x="6394450" y="3136900"/>
          <p14:tracePt t="72485" x="6419850" y="3105150"/>
          <p14:tracePt t="72501" x="6451600" y="3079750"/>
          <p14:tracePt t="72518" x="6477000" y="3054350"/>
          <p14:tracePt t="72534" x="6502400" y="3035300"/>
          <p14:tracePt t="72551" x="6546850" y="3003550"/>
          <p14:tracePt t="72568" x="6559550" y="2990850"/>
          <p14:tracePt t="72630" x="6565900" y="2990850"/>
          <p14:tracePt t="72646" x="6572250" y="2990850"/>
          <p14:tracePt t="72662" x="6578600" y="2984500"/>
          <p14:tracePt t="72670" x="6584950" y="2984500"/>
          <p14:tracePt t="72688" x="6591300" y="2984500"/>
          <p14:tracePt t="72740" x="6597650" y="2984500"/>
          <p14:tracePt t="72748" x="6610350" y="2984500"/>
          <p14:tracePt t="72756" x="6629400" y="2984500"/>
          <p14:tracePt t="72769" x="6661150" y="2990850"/>
          <p14:tracePt t="72785" x="6686550" y="2990850"/>
          <p14:tracePt t="72801" x="6692900" y="2990850"/>
          <p14:tracePt t="72892" x="6699250" y="2997200"/>
          <p14:tracePt t="72900" x="6705600" y="2997200"/>
          <p14:tracePt t="73356" x="6711950" y="2997200"/>
          <p14:tracePt t="73364" x="6718300" y="2997200"/>
          <p14:tracePt t="73376" x="6724650" y="2997200"/>
          <p14:tracePt t="73474" x="6737350" y="2997200"/>
          <p14:tracePt t="73486" x="6750050" y="2997200"/>
          <p14:tracePt t="73494" x="6762750" y="2997200"/>
          <p14:tracePt t="73500" x="6775450" y="2997200"/>
          <p14:tracePt t="73517" x="6794500" y="2997200"/>
          <p14:tracePt t="73534" x="6807200" y="2997200"/>
          <p14:tracePt t="73598" x="6819900" y="2997200"/>
          <p14:tracePt t="73610" x="6826250" y="2997200"/>
          <p14:tracePt t="73622" x="6832600" y="2997200"/>
          <p14:tracePt t="73662" x="6838950" y="2997200"/>
          <p14:tracePt t="73680" x="6851650" y="2997200"/>
          <p14:tracePt t="73687" x="6870700" y="2997200"/>
          <p14:tracePt t="73696" x="6896100" y="2997200"/>
          <p14:tracePt t="73704" x="6908800" y="2997200"/>
          <p14:tracePt t="73717" x="6915150" y="2997200"/>
          <p14:tracePt t="73735" x="6940550" y="2997200"/>
          <p14:tracePt t="73751" x="6972300" y="2997200"/>
          <p14:tracePt t="73767" x="7042150" y="3003550"/>
          <p14:tracePt t="73784" x="7112000" y="3003550"/>
          <p14:tracePt t="73800" x="7150100" y="3003550"/>
          <p14:tracePt t="73817" x="7175500" y="3003550"/>
          <p14:tracePt t="73835" x="7207250" y="2997200"/>
          <p14:tracePt t="73851" x="7219950" y="2990850"/>
          <p14:tracePt t="73867" x="7245350" y="2990850"/>
          <p14:tracePt t="73884" x="7270750" y="2984500"/>
          <p14:tracePt t="73900" x="7296150" y="2984500"/>
          <p14:tracePt t="73917" x="7321550" y="2984500"/>
          <p14:tracePt t="73934" x="7346950" y="2978150"/>
          <p14:tracePt t="73951" x="7372350" y="2971800"/>
          <p14:tracePt t="73967" x="7391400" y="2965450"/>
          <p14:tracePt t="74016" x="7410450" y="2965450"/>
          <p14:tracePt t="74024" x="7423150" y="2959100"/>
          <p14:tracePt t="74034" x="7435850" y="2959100"/>
          <p14:tracePt t="74051" x="7461250" y="2946400"/>
          <p14:tracePt t="74067" x="7499350" y="2946400"/>
          <p14:tracePt t="74085" x="7518400" y="2940050"/>
          <p14:tracePt t="74101" x="7543800" y="2940050"/>
          <p14:tracePt t="74117" x="7569200" y="2940050"/>
          <p14:tracePt t="74134" x="7594600" y="2940050"/>
          <p14:tracePt t="74151" x="7620000" y="2940050"/>
          <p14:tracePt t="74167" x="7626350" y="2940050"/>
          <p14:tracePt t="74200" x="7645400" y="2940050"/>
          <p14:tracePt t="74217" x="7670800" y="2940050"/>
          <p14:tracePt t="74234" x="7689850" y="2940050"/>
          <p14:tracePt t="74250" x="7708900" y="2940050"/>
          <p14:tracePt t="74267" x="7734300" y="2952750"/>
          <p14:tracePt t="74272" x="7747000" y="2952750"/>
          <p14:tracePt t="74285" x="7785100" y="2959100"/>
          <p14:tracePt t="74301" x="7810500" y="2965450"/>
          <p14:tracePt t="74340" x="7810500" y="2971800"/>
          <p14:tracePt t="74350" x="7823200" y="2984500"/>
          <p14:tracePt t="74367" x="7835900" y="2997200"/>
          <p14:tracePt t="74383" x="7848600" y="3003550"/>
          <p14:tracePt t="74400" x="7854950" y="3009900"/>
          <p14:tracePt t="74438" x="7867650" y="3016250"/>
          <p14:tracePt t="74450" x="7880350" y="3016250"/>
          <p14:tracePt t="74467" x="7886700" y="3016250"/>
          <p14:tracePt t="74485" x="7918450" y="3016250"/>
          <p14:tracePt t="74500" x="7924800" y="3016250"/>
          <p14:tracePt t="74517" x="7943850" y="3016250"/>
          <p14:tracePt t="74534" x="7988300" y="3016250"/>
          <p14:tracePt t="74551" x="8001000" y="3022600"/>
          <p14:tracePt t="74583" x="7994650" y="3022600"/>
          <p14:tracePt t="74600" x="7981950" y="3022600"/>
          <p14:tracePt t="74617" x="7975600" y="3022600"/>
          <p14:tracePt t="74633" x="7981950" y="3022600"/>
          <p14:tracePt t="74650" x="7994650" y="3022600"/>
          <p14:tracePt t="74774" x="7988300" y="3016250"/>
          <p14:tracePt t="74782" x="7981950" y="3016250"/>
          <p14:tracePt t="74790" x="7975600" y="3016250"/>
          <p14:tracePt t="74802" x="7969250" y="3016250"/>
          <p14:tracePt t="74817" x="7956550" y="3016250"/>
          <p14:tracePt t="74833" x="7918450" y="3016250"/>
          <p14:tracePt t="74850" x="7880350" y="3009900"/>
          <p14:tracePt t="74867" x="7854950" y="3009900"/>
          <p14:tracePt t="74883" x="7835900" y="3009900"/>
          <p14:tracePt t="74900" x="7810500" y="3009900"/>
          <p14:tracePt t="74917" x="7797800" y="3009900"/>
          <p14:tracePt t="74933" x="7778750" y="3009900"/>
          <p14:tracePt t="74950" x="7753350" y="3022600"/>
          <p14:tracePt t="74967" x="7727950" y="3028950"/>
          <p14:tracePt t="74983" x="7702550" y="3041650"/>
          <p14:tracePt t="75000" x="7683500" y="3048000"/>
          <p14:tracePt t="75017" x="7677150" y="3048000"/>
          <p14:tracePt t="75146" x="7677150" y="3054350"/>
          <p14:tracePt t="75180" x="7689850" y="3060700"/>
          <p14:tracePt t="75188" x="7696200" y="3067050"/>
          <p14:tracePt t="75200" x="7702550" y="3067050"/>
          <p14:tracePt t="76766" x="7689850" y="3067050"/>
          <p14:tracePt t="76774" x="7683500" y="3067050"/>
          <p14:tracePt t="76822" x="7670800" y="3067050"/>
          <p14:tracePt t="76832" x="7664450" y="3067050"/>
          <p14:tracePt t="79962" x="7683500" y="3073400"/>
          <p14:tracePt t="79970" x="7734300" y="3092450"/>
          <p14:tracePt t="79981" x="7816850" y="3117850"/>
          <p14:tracePt t="79998" x="7975600" y="3194050"/>
          <p14:tracePt t="80014" x="8083550" y="3225800"/>
          <p14:tracePt t="80031" x="8096250" y="3225800"/>
          <p14:tracePt t="80256" x="8083550" y="3219450"/>
          <p14:tracePt t="80264" x="8070850" y="3213100"/>
          <p14:tracePt t="80270" x="8058150" y="3206750"/>
          <p14:tracePt t="80281" x="8039100" y="3194050"/>
          <p14:tracePt t="80297" x="7950200" y="3149600"/>
          <p14:tracePt t="80314" x="7835900" y="3086100"/>
          <p14:tracePt t="80331" x="7740650" y="3041650"/>
          <p14:tracePt t="80349" x="7613650" y="2921000"/>
          <p14:tracePt t="80364" x="7588250" y="2889250"/>
          <p14:tracePt t="80381" x="7581900" y="2870200"/>
          <p14:tracePt t="80398" x="7581900" y="2851150"/>
          <p14:tracePt t="80415" x="7581900" y="2844800"/>
          <p14:tracePt t="80431" x="7575550" y="2844800"/>
          <p14:tracePt t="80502" x="7575550" y="2838450"/>
          <p14:tracePt t="80514" x="7569200" y="2832100"/>
          <p14:tracePt t="80520" x="7562850" y="2813050"/>
          <p14:tracePt t="80531" x="7550150" y="2794000"/>
          <p14:tracePt t="80547" x="7518400" y="2755900"/>
          <p14:tracePt t="80564" x="7505700" y="2736850"/>
          <p14:tracePt t="80581" x="7480300" y="2724150"/>
          <p14:tracePt t="80598" x="7454900" y="2705100"/>
          <p14:tracePt t="80614" x="7404100" y="2692400"/>
          <p14:tracePt t="80631" x="7296150" y="2679700"/>
          <p14:tracePt t="80647" x="7137400" y="2641600"/>
          <p14:tracePt t="80664" x="6965950" y="2603500"/>
          <p14:tracePt t="80681" x="6813550" y="2571750"/>
          <p14:tracePt t="80697" x="6667500" y="2533650"/>
          <p14:tracePt t="80715" x="6527800" y="2482850"/>
          <p14:tracePt t="80731" x="6483350" y="2451100"/>
          <p14:tracePt t="80747" x="6394450" y="2419350"/>
          <p14:tracePt t="80764" x="6261100" y="2349500"/>
          <p14:tracePt t="80781" x="6096000" y="2260600"/>
          <p14:tracePt t="80797" x="5937250" y="2178050"/>
          <p14:tracePt t="80814" x="5835650" y="2101850"/>
          <p14:tracePt t="80831" x="5797550" y="2070100"/>
          <p14:tracePt t="80847" x="5772150" y="2038350"/>
          <p14:tracePt t="80864" x="5727700" y="2000250"/>
          <p14:tracePt t="80880" x="5708650" y="1981200"/>
          <p14:tracePt t="80897" x="5695950" y="1968500"/>
          <p14:tracePt t="80914" x="5695950" y="1962150"/>
          <p14:tracePt t="80930" x="5683250" y="1955800"/>
          <p14:tracePt t="80947" x="5657850" y="1949450"/>
          <p14:tracePt t="80965" x="5619750" y="1943100"/>
          <p14:tracePt t="80981" x="5594350" y="1936750"/>
          <p14:tracePt t="80997" x="5568950" y="1924050"/>
          <p14:tracePt t="81014" x="5543550" y="1898650"/>
          <p14:tracePt t="81030" x="5499100" y="1879600"/>
          <p14:tracePt t="81047" x="5422900" y="1847850"/>
          <p14:tracePt t="81064" x="5340350" y="1809750"/>
          <p14:tracePt t="81080" x="5270500" y="1797050"/>
          <p14:tracePt t="81097" x="5219700" y="1784350"/>
          <p14:tracePt t="81114" x="5200650" y="1778000"/>
          <p14:tracePt t="81130" x="5187950" y="1771650"/>
          <p14:tracePt t="81147" x="5168900" y="1758950"/>
          <p14:tracePt t="81164" x="5143500" y="1752600"/>
          <p14:tracePt t="81180" x="5118100" y="1752600"/>
          <p14:tracePt t="81274" x="5111750" y="1752600"/>
          <p14:tracePt t="81294" x="5105400" y="1752600"/>
          <p14:tracePt t="81364" x="5099050" y="1746250"/>
          <p14:tracePt t="81376" x="5092700" y="1739900"/>
          <p14:tracePt t="81384" x="5067300" y="1739900"/>
          <p14:tracePt t="81397" x="5029200" y="1733550"/>
          <p14:tracePt t="81415" x="4991100" y="1733550"/>
          <p14:tracePt t="81431" x="4978400" y="1733550"/>
          <p14:tracePt t="81447" x="4972050" y="1727200"/>
          <p14:tracePt t="81666" x="4965700" y="1727200"/>
          <p14:tracePt t="81678" x="4959350" y="1720850"/>
          <p14:tracePt t="81685" x="4946650" y="1714500"/>
          <p14:tracePt t="81697" x="4940300" y="1708150"/>
          <p14:tracePt t="81713" x="4933950" y="1708150"/>
          <p14:tracePt t="81731" x="4921250" y="1701800"/>
          <p14:tracePt t="81747" x="4914900" y="1689100"/>
          <p14:tracePt t="81763" x="4895850" y="1663700"/>
          <p14:tracePt t="81780" x="4870450" y="1638300"/>
          <p14:tracePt t="81797" x="4845050" y="1612900"/>
          <p14:tracePt t="81813" x="4819650" y="1593850"/>
          <p14:tracePt t="81830" x="4794250" y="1587500"/>
          <p14:tracePt t="81847" x="4781550" y="1568450"/>
          <p14:tracePt t="81892" x="4775200" y="1568450"/>
          <p14:tracePt t="81917" x="4768850" y="1562100"/>
          <p14:tracePt t="81930" x="4762500" y="1555750"/>
          <p14:tracePt t="81938" x="4756150" y="1555750"/>
          <p14:tracePt t="81962" x="4749800" y="1555750"/>
          <p14:tracePt t="81989" x="4743450" y="1549400"/>
          <p14:tracePt t="82060" x="4737100" y="1543050"/>
          <p14:tracePt t="82072" x="4724400" y="1536700"/>
          <p14:tracePt t="82080" x="4718050" y="1530350"/>
          <p14:tracePt t="82097" x="4705350" y="1524000"/>
          <p14:tracePt t="82113" x="4679950" y="1504950"/>
          <p14:tracePt t="82130" x="4648200" y="1492250"/>
          <p14:tracePt t="82147" x="4635500" y="1479550"/>
          <p14:tracePt t="82163" x="4629150" y="1479550"/>
          <p14:tracePt t="82248" x="4622800" y="1479550"/>
          <p14:tracePt t="82258" x="4616450" y="1479550"/>
          <p14:tracePt t="82266" x="4610100" y="1479550"/>
          <p14:tracePt t="82286" x="4603750" y="1479550"/>
          <p14:tracePt t="82321" x="4597400" y="1479550"/>
          <p14:tracePt t="82342" x="4591050" y="1479550"/>
          <p14:tracePt t="82349" x="4584700" y="1479550"/>
          <p14:tracePt t="82356" x="4578350" y="1473200"/>
          <p14:tracePt t="82364" x="4572000" y="1473200"/>
          <p14:tracePt t="82388" x="4565650" y="1473200"/>
          <p14:tracePt t="82412" x="4559300" y="1473200"/>
          <p14:tracePt t="82544" x="4546600" y="1473200"/>
          <p14:tracePt t="82552" x="4540250" y="1473200"/>
          <p14:tracePt t="82563" x="4533900" y="1473200"/>
          <p14:tracePt t="82580" x="4508500" y="1473200"/>
          <p14:tracePt t="82596" x="4489450" y="1473200"/>
          <p14:tracePt t="82613" x="4483100" y="1473200"/>
          <p14:tracePt t="82946" x="4483100" y="1479550"/>
          <p14:tracePt t="83044" x="4483100" y="1485900"/>
          <p14:tracePt t="83294" x="4483100" y="1492250"/>
          <p14:tracePt t="83470" x="4489450" y="1492250"/>
          <p14:tracePt t="83482" x="4495800" y="1492250"/>
          <p14:tracePt t="83490" x="4527550" y="1485900"/>
          <p14:tracePt t="83498" x="4552950" y="1479550"/>
          <p14:tracePt t="83513" x="4584700" y="1473200"/>
          <p14:tracePt t="83529" x="4610100" y="1466850"/>
          <p14:tracePt t="83546" x="4629150" y="1466850"/>
          <p14:tracePt t="83563" x="4629150" y="1460500"/>
          <p14:tracePt t="83618" x="4635500" y="1460500"/>
          <p14:tracePt t="84020" x="4641850" y="1460500"/>
          <p14:tracePt t="84027" x="4648200" y="1460500"/>
          <p14:tracePt t="84126" x="4648200" y="1454150"/>
          <p14:tracePt t="84404" x="4654550" y="1454150"/>
          <p14:tracePt t="84426" x="4660900" y="1454150"/>
          <p14:tracePt t="84466" x="4667250" y="1454150"/>
          <p14:tracePt t="84478" x="4673600" y="1454150"/>
          <p14:tracePt t="84572" x="4673600" y="1447800"/>
          <p14:tracePt t="84970" x="4679950" y="1447800"/>
          <p14:tracePt t="84982" x="4686300" y="1447800"/>
          <p14:tracePt t="84990" x="4692650" y="1447800"/>
          <p14:tracePt t="84998" x="4699000" y="1447800"/>
          <p14:tracePt t="85012" x="4718050" y="1447800"/>
          <p14:tracePt t="85029" x="4762500" y="1435100"/>
          <p14:tracePt t="85045" x="4787900" y="1428750"/>
          <p14:tracePt t="85062" x="4826000" y="1416050"/>
          <p14:tracePt t="85079" x="4851400" y="1409700"/>
          <p14:tracePt t="85095" x="4876800" y="1409700"/>
          <p14:tracePt t="85113" x="4895850" y="1403350"/>
          <p14:tracePt t="85129" x="4908550" y="1403350"/>
          <p14:tracePt t="85145" x="4921250" y="1397000"/>
          <p14:tracePt t="85162" x="4933950" y="1390650"/>
          <p14:tracePt t="85179" x="4991100" y="1377950"/>
          <p14:tracePt t="85195" x="5099050" y="1377950"/>
          <p14:tracePt t="85212" x="5194300" y="1358900"/>
          <p14:tracePt t="85229" x="5295900" y="1339850"/>
          <p14:tracePt t="85245" x="5403850" y="1327150"/>
          <p14:tracePt t="85262" x="5562600" y="1327150"/>
          <p14:tracePt t="85278" x="5594350" y="1327150"/>
          <p14:tracePt t="85356" x="5607050" y="1327150"/>
          <p14:tracePt t="85364" x="5664200" y="1327150"/>
          <p14:tracePt t="85372" x="5727700" y="1327150"/>
          <p14:tracePt t="85381" x="5778500" y="1327150"/>
          <p14:tracePt t="85395" x="5873750" y="1333500"/>
          <p14:tracePt t="85412" x="5924550" y="1333500"/>
          <p14:tracePt t="85428" x="5943600" y="1333500"/>
          <p14:tracePt t="85445" x="5975350" y="1346200"/>
          <p14:tracePt t="85462" x="6000750" y="1365250"/>
          <p14:tracePt t="85478" x="6026150" y="1397000"/>
          <p14:tracePt t="85495" x="6045200" y="1409700"/>
          <p14:tracePt t="85512" x="6083300" y="1422400"/>
          <p14:tracePt t="85528" x="6108700" y="1435100"/>
          <p14:tracePt t="85545" x="6165850" y="1447800"/>
          <p14:tracePt t="85562" x="6248400" y="1473200"/>
          <p14:tracePt t="85578" x="6356350" y="1498600"/>
          <p14:tracePt t="85595" x="6451600" y="1517650"/>
          <p14:tracePt t="85613" x="6521450" y="1549400"/>
          <p14:tracePt t="85629" x="6546850" y="1562100"/>
          <p14:tracePt t="85645" x="6565900" y="1568450"/>
          <p14:tracePt t="85662" x="6572250" y="1568450"/>
          <p14:tracePt t="85679" x="6578600" y="1574800"/>
          <p14:tracePt t="85695" x="6673850" y="1600200"/>
          <p14:tracePt t="85712" x="6769100" y="1606550"/>
          <p14:tracePt t="85728" x="6838950" y="1619250"/>
          <p14:tracePt t="85745" x="6877050" y="1619250"/>
          <p14:tracePt t="85762" x="6883400" y="1619250"/>
          <p14:tracePt t="85903" x="6877050" y="1612900"/>
          <p14:tracePt t="85912" x="6864350" y="1606550"/>
          <p14:tracePt t="85926" x="6851650" y="1606550"/>
          <p14:tracePt t="85934" x="6845300" y="1600200"/>
          <p14:tracePt t="85945" x="6838950" y="1600200"/>
          <p14:tracePt t="85962" x="6832600" y="1600200"/>
          <p14:tracePt t="86008" x="6826250" y="1593850"/>
          <p14:tracePt t="86016" x="6813550" y="1587500"/>
          <p14:tracePt t="86028" x="6800850" y="1581150"/>
          <p14:tracePt t="86045" x="6781800" y="1581150"/>
          <p14:tracePt t="86063" x="6731000" y="1574800"/>
          <p14:tracePt t="86079" x="6699250" y="1574800"/>
          <p14:tracePt t="86095" x="6661150" y="1574800"/>
          <p14:tracePt t="86111" x="6616700" y="1568450"/>
          <p14:tracePt t="86128" x="6578600" y="1568450"/>
          <p14:tracePt t="86145" x="6527800" y="1568450"/>
          <p14:tracePt t="86163" x="6375400" y="1574800"/>
          <p14:tracePt t="86179" x="6261100" y="1581150"/>
          <p14:tracePt t="86195" x="6127750" y="1581150"/>
          <p14:tracePt t="86211" x="6026150" y="1581150"/>
          <p14:tracePt t="86228" x="5956300" y="1581150"/>
          <p14:tracePt t="86245" x="5880100" y="1574800"/>
          <p14:tracePt t="86262" x="5772150" y="1562100"/>
          <p14:tracePt t="86266" x="5734050" y="1555750"/>
          <p14:tracePt t="86278" x="5689600" y="1549400"/>
          <p14:tracePt t="86295" x="5664200" y="1543050"/>
          <p14:tracePt t="86311" x="5651500" y="1543050"/>
          <p14:tracePt t="86328" x="5645150" y="1536700"/>
          <p14:tracePt t="86367" x="5638800" y="1536700"/>
          <p14:tracePt t="86384" x="5626100" y="1536700"/>
          <p14:tracePt t="86392" x="5613400" y="1536700"/>
          <p14:tracePt t="86400" x="5600700" y="1536700"/>
          <p14:tracePt t="86412" x="5588000" y="1536700"/>
          <p14:tracePt t="86428" x="5568950" y="1536700"/>
          <p14:tracePt t="86532" x="5556250" y="1536700"/>
          <p14:tracePt t="86540" x="5543550" y="1530350"/>
          <p14:tracePt t="86548" x="5537200" y="1530350"/>
          <p14:tracePt t="86564" x="5524500" y="1524000"/>
          <p14:tracePt t="86762" x="5518150" y="1524000"/>
          <p14:tracePt t="86789" x="5511800" y="1524000"/>
          <p14:tracePt t="86798" x="5505450" y="1524000"/>
          <p14:tracePt t="86806" x="5499100" y="1524000"/>
          <p14:tracePt t="87134" x="5499100" y="1530350"/>
          <p14:tracePt t="99238" x="5499100" y="1549400"/>
          <p14:tracePt t="99246" x="5499100" y="1555750"/>
          <p14:tracePt t="99256" x="5499100" y="1568450"/>
          <p14:tracePt t="99272" x="5505450" y="1593850"/>
          <p14:tracePt t="99289" x="5537200" y="1625600"/>
          <p14:tracePt t="99305" x="5575300" y="1625600"/>
          <p14:tracePt t="99322" x="5581650" y="1625600"/>
          <p14:tracePt t="99339" x="5626100" y="1638300"/>
          <p14:tracePt t="99356" x="5657850" y="1619250"/>
          <p14:tracePt t="99372" x="5645150" y="1644650"/>
          <p14:tracePt t="100525" x="5638800" y="1644650"/>
          <p14:tracePt t="100536" x="5632450" y="1644650"/>
          <p14:tracePt t="100610" x="5626100" y="1644650"/>
          <p14:tracePt t="100626" x="5613400" y="1644650"/>
          <p14:tracePt t="100632" x="5581650" y="1644650"/>
          <p14:tracePt t="100640" x="5562600" y="1644650"/>
          <p14:tracePt t="100655" x="5549900" y="1644650"/>
          <p14:tracePt t="100671" x="5543550" y="1638300"/>
          <p14:tracePt t="100688" x="5543550" y="1625600"/>
          <p14:tracePt t="100705" x="5537200" y="1625600"/>
          <p14:tracePt t="100738" x="5524500" y="1619250"/>
          <p14:tracePt t="100755" x="5524500" y="1612900"/>
          <p14:tracePt t="100773" x="5499100" y="1606550"/>
          <p14:tracePt t="100816" x="5492750" y="1606550"/>
          <p14:tracePt t="100824" x="5467350" y="1593850"/>
          <p14:tracePt t="100839" x="5372100" y="1562100"/>
          <p14:tracePt t="100855" x="5213350" y="1524000"/>
          <p14:tracePt t="100871" x="4953000" y="1454150"/>
          <p14:tracePt t="100888" x="4654550" y="1390650"/>
          <p14:tracePt t="100905" x="4451350" y="1346200"/>
          <p14:tracePt t="100921" x="4356100" y="1339850"/>
          <p14:tracePt t="100938" x="4318000" y="1339850"/>
          <p14:tracePt t="100955" x="4273550" y="1333500"/>
          <p14:tracePt t="100971" x="4083050" y="1295400"/>
          <p14:tracePt t="100988" x="3898900" y="1263650"/>
          <p14:tracePt t="101006" x="3759200" y="1257300"/>
          <p14:tracePt t="101021" x="3733800" y="1257300"/>
          <p14:tracePt t="101118" x="3727450" y="1250950"/>
          <p14:tracePt t="101126" x="3714750" y="1250950"/>
          <p14:tracePt t="101139" x="3708400" y="1244600"/>
          <p14:tracePt t="101155" x="3689350" y="1244600"/>
          <p14:tracePt t="101171" x="3663950" y="1244600"/>
          <p14:tracePt t="101188" x="3587750" y="1244600"/>
          <p14:tracePt t="101205" x="3397250" y="1257300"/>
          <p14:tracePt t="101221" x="3149600" y="1320800"/>
          <p14:tracePt t="101238" x="2901950" y="1397000"/>
          <p14:tracePt t="101255" x="2705100" y="1492250"/>
          <p14:tracePt t="101260" x="2647950" y="1517650"/>
          <p14:tracePt t="101271" x="2603500" y="1536700"/>
          <p14:tracePt t="101288" x="2584450" y="1543050"/>
          <p14:tracePt t="101324" x="2578100" y="1543050"/>
          <p14:tracePt t="101338" x="2565400" y="1543050"/>
          <p14:tracePt t="101355" x="2508250" y="1555750"/>
          <p14:tracePt t="101371" x="2400300" y="1574800"/>
          <p14:tracePt t="101388" x="2374900" y="1581150"/>
          <p14:tracePt t="101540" x="2368550" y="1581150"/>
          <p14:tracePt t="101926" x="2368550" y="1574800"/>
          <p14:tracePt t="102328" x="2381250" y="1574800"/>
          <p14:tracePt t="102336" x="2393950" y="1574800"/>
          <p14:tracePt t="102343" x="2406650" y="1574800"/>
          <p14:tracePt t="102354" x="2419350" y="1574800"/>
          <p14:tracePt t="102371" x="2432050" y="1574800"/>
          <p14:tracePt t="102488" x="2438400" y="1574800"/>
          <p14:tracePt t="102562" x="2444750" y="1581150"/>
          <p14:tracePt t="102570" x="2470150" y="1581150"/>
          <p14:tracePt t="102578" x="2482850" y="1581150"/>
          <p14:tracePt t="102587" x="2501900" y="1581150"/>
          <p14:tracePt t="102604" x="2578100" y="1581150"/>
          <p14:tracePt t="102621" x="2641600" y="1581150"/>
          <p14:tracePt t="102637" x="2660650" y="1581150"/>
          <p14:tracePt t="102655" x="2667000" y="1581150"/>
          <p14:tracePt t="102708" x="2673350" y="1574800"/>
          <p14:tracePt t="102720" x="2686050" y="1574800"/>
          <p14:tracePt t="102726" x="2692400" y="1574800"/>
          <p14:tracePt t="102737" x="2698750" y="1574800"/>
          <p14:tracePt t="102754" x="2711450" y="1574800"/>
          <p14:tracePt t="102771" x="2781300" y="1568450"/>
          <p14:tracePt t="102775" x="2832100" y="1568450"/>
          <p14:tracePt t="102788" x="2863850" y="1562100"/>
          <p14:tracePt t="102804" x="2984500" y="1555750"/>
          <p14:tracePt t="102821" x="3035300" y="1549400"/>
          <p14:tracePt t="102837" x="3054350" y="1549400"/>
          <p14:tracePt t="102854" x="3060700" y="1549400"/>
          <p14:tracePt t="102871" x="3067050" y="1549400"/>
          <p14:tracePt t="102887" x="3073400" y="1549400"/>
          <p14:tracePt t="102904" x="3098800" y="1555750"/>
          <p14:tracePt t="102921" x="3117850" y="1562100"/>
          <p14:tracePt t="102937" x="3149600" y="1562100"/>
          <p14:tracePt t="102954" x="3175000" y="1574800"/>
          <p14:tracePt t="102971" x="3187700" y="1574800"/>
          <p14:tracePt t="103384" x="3194050" y="1574800"/>
          <p14:tracePt t="103389" x="3206750" y="1562100"/>
          <p14:tracePt t="103405" x="3225800" y="1549400"/>
          <p14:tracePt t="103421" x="3244850" y="1536700"/>
          <p14:tracePt t="103437" x="3251200" y="1536700"/>
          <p14:tracePt t="103528" x="3257550" y="1530350"/>
          <p14:tracePt t="103544" x="3263900" y="1530350"/>
          <p14:tracePt t="103550" x="3276600" y="1524000"/>
          <p14:tracePt t="103557" x="3282950" y="1517650"/>
          <p14:tracePt t="103570" x="3295650" y="1511300"/>
          <p14:tracePt t="103598" x="3302000" y="1511300"/>
          <p14:tracePt t="103622" x="3308350" y="1511300"/>
          <p14:tracePt t="103630" x="3314700" y="1511300"/>
          <p14:tracePt t="103637" x="3327400" y="1504950"/>
          <p14:tracePt t="103653" x="3352800" y="1492250"/>
          <p14:tracePt t="103670" x="3378200" y="1479550"/>
          <p14:tracePt t="103687" x="3397250" y="1473200"/>
          <p14:tracePt t="103782" x="3403600" y="1473200"/>
          <p14:tracePt t="103802" x="3409950" y="1473200"/>
          <p14:tracePt t="103864" x="3416300" y="1473200"/>
          <p14:tracePt t="103950" x="3422650" y="1466850"/>
          <p14:tracePt t="103958" x="3429000" y="1466850"/>
          <p14:tracePt t="103984" x="3435350" y="1466850"/>
          <p14:tracePt t="104086" x="3441700" y="1466850"/>
          <p14:tracePt t="104118" x="3448050" y="1460500"/>
          <p14:tracePt t="104126" x="3460750" y="1460500"/>
          <p14:tracePt t="104137" x="3473450" y="1460500"/>
          <p14:tracePt t="104155" x="3511550" y="1460500"/>
          <p14:tracePt t="104171" x="3536950" y="1460500"/>
          <p14:tracePt t="104187" x="3556000" y="1460500"/>
          <p14:tracePt t="104203" x="3581400" y="1460500"/>
          <p14:tracePt t="104220" x="3619500" y="1460500"/>
          <p14:tracePt t="104237" x="3663950" y="1460500"/>
          <p14:tracePt t="104253" x="3721100" y="1466850"/>
          <p14:tracePt t="104270" x="3752850" y="1466850"/>
          <p14:tracePt t="104274" x="3765550" y="1473200"/>
          <p14:tracePt t="104286" x="3771900" y="1473200"/>
          <p14:tracePt t="104303" x="3803650" y="1473200"/>
          <p14:tracePt t="104320" x="3822700" y="1479550"/>
          <p14:tracePt t="104337" x="3841750" y="1479550"/>
          <p14:tracePt t="104353" x="3879850" y="1492250"/>
          <p14:tracePt t="104370" x="3905250" y="1498600"/>
          <p14:tracePt t="104386" x="3917950" y="1498600"/>
          <p14:tracePt t="104403" x="3924300" y="1498600"/>
          <p14:tracePt t="105438" x="3924300" y="1492250"/>
          <p14:tracePt t="105450" x="3917950" y="1492250"/>
          <p14:tracePt t="105458" x="3911600" y="1485900"/>
          <p14:tracePt t="105469" x="3911600" y="1479550"/>
          <p14:tracePt t="105486" x="3905250" y="1479550"/>
          <p14:tracePt t="105926" x="3898900" y="1473200"/>
          <p14:tracePt t="106114" x="3892550" y="1466850"/>
          <p14:tracePt t="106566" x="3892550" y="1460500"/>
          <p14:tracePt t="106630" x="3886200" y="1460500"/>
          <p14:tracePt t="107638" x="3879850" y="1460500"/>
          <p14:tracePt t="107648" x="3867150" y="1460500"/>
          <p14:tracePt t="107656" x="3860800" y="1460500"/>
          <p14:tracePt t="107668" x="3854450" y="1460500"/>
          <p14:tracePt t="107685" x="3841750" y="1454150"/>
          <p14:tracePt t="107702" x="3835400" y="1454150"/>
          <p14:tracePt t="108548" x="3835400" y="1460500"/>
          <p14:tracePt t="108598" x="3835400" y="1466850"/>
          <p14:tracePt t="108988" x="3829050" y="1466850"/>
          <p14:tracePt t="108996" x="3816350" y="1473200"/>
          <p14:tracePt t="109004" x="3797300" y="1485900"/>
          <p14:tracePt t="109019" x="3752850" y="1492250"/>
          <p14:tracePt t="109035" x="3683000" y="1498600"/>
          <p14:tracePt t="109051" x="3613150" y="1498600"/>
          <p14:tracePt t="109068" x="3568700" y="1492250"/>
          <p14:tracePt t="109084" x="3536950" y="1479550"/>
          <p14:tracePt t="109101" x="3454400" y="1454150"/>
          <p14:tracePt t="109118" x="3187700" y="1409700"/>
          <p14:tracePt t="109134" x="2806700" y="1441450"/>
          <p14:tracePt t="109151" x="2584450" y="1473200"/>
          <p14:tracePt t="109184" x="2533650" y="1511300"/>
          <p14:tracePt t="109619" x="2540000" y="1504950"/>
          <p14:tracePt t="109641" x="2546350" y="1498600"/>
          <p14:tracePt t="109649" x="2559050" y="1485900"/>
          <p14:tracePt t="109655" x="2571750" y="1473200"/>
          <p14:tracePt t="109667" x="2584450" y="1460500"/>
          <p14:tracePt t="109684" x="2609850" y="1435100"/>
          <p14:tracePt t="109700" x="2647950" y="1403350"/>
          <p14:tracePt t="109717" x="2730500" y="1358900"/>
          <p14:tracePt t="109734" x="3003550" y="1225550"/>
          <p14:tracePt t="109750" x="3175000" y="1123950"/>
          <p14:tracePt t="109767" x="3289300" y="1047750"/>
          <p14:tracePt t="109784" x="3327400" y="1022350"/>
          <p14:tracePt t="109800" x="3340100" y="1003300"/>
          <p14:tracePt t="109818" x="3340100" y="977900"/>
          <p14:tracePt t="109834" x="3340100" y="958850"/>
          <p14:tracePt t="109954" x="3346450" y="952500"/>
          <p14:tracePt t="109962" x="3346450" y="914400"/>
          <p14:tracePt t="109970" x="3352800" y="895350"/>
          <p14:tracePt t="109984" x="3359150" y="869950"/>
          <p14:tracePt t="110001" x="3359150" y="857250"/>
          <p14:tracePt t="110017" x="3365500" y="838200"/>
          <p14:tracePt t="110034" x="3371850" y="812800"/>
          <p14:tracePt t="110294" x="3390900" y="812800"/>
          <p14:tracePt t="110303" x="3460750" y="857250"/>
          <p14:tracePt t="110310" x="3543300" y="908050"/>
          <p14:tracePt t="110318" x="3625850" y="939800"/>
          <p14:tracePt t="110334" x="3937000" y="1022350"/>
          <p14:tracePt t="110350" x="4451350" y="1079500"/>
          <p14:tracePt t="110367" x="4794250" y="1047750"/>
          <p14:tracePt t="110384" x="4927600" y="1009650"/>
          <p14:tracePt t="110400" x="5080000" y="1009650"/>
          <p14:tracePt t="110417" x="5454650" y="1066800"/>
          <p14:tracePt t="110434" x="5695950" y="1111250"/>
          <p14:tracePt t="110450" x="5911850" y="1123950"/>
          <p14:tracePt t="110467" x="6165850" y="1117600"/>
          <p14:tracePt t="110484" x="6496050" y="1143000"/>
          <p14:tracePt t="110500" x="6870700" y="1212850"/>
          <p14:tracePt t="110517" x="7194550" y="1320800"/>
          <p14:tracePt t="110535" x="7442200" y="1403350"/>
          <p14:tracePt t="110551" x="7461250" y="1416050"/>
          <p14:tracePt t="110567" x="7473950" y="1416050"/>
          <p14:tracePt t="110585" x="7480300" y="1416050"/>
          <p14:tracePt t="110601" x="7486650" y="1416050"/>
          <p14:tracePt t="110617" x="7493000" y="1403350"/>
          <p14:tracePt t="110634" x="7505700" y="1397000"/>
          <p14:tracePt t="110650" x="7512050" y="1397000"/>
          <p14:tracePt t="110684" x="7543800" y="1409700"/>
          <p14:tracePt t="110700" x="7639050" y="1441450"/>
          <p14:tracePt t="110717" x="7689850" y="1441450"/>
          <p14:tracePt t="110735" x="7721600" y="1435100"/>
          <p14:tracePt t="110782" x="7721600" y="1428750"/>
          <p14:tracePt t="110794" x="7715250" y="1422400"/>
          <p14:tracePt t="110852" x="7721600" y="1422400"/>
          <p14:tracePt t="110860" x="7727950" y="1422400"/>
          <p14:tracePt t="110970" x="7727950" y="1428750"/>
          <p14:tracePt t="112356" x="7721600" y="1428750"/>
          <p14:tracePt t="112368" x="7715250" y="1428750"/>
          <p14:tracePt t="112380" x="7708900" y="1428750"/>
          <p14:tracePt t="112396" x="7702550" y="1428750"/>
          <p14:tracePt t="112403" x="7689850" y="1428750"/>
          <p14:tracePt t="112417" x="7664450" y="1428750"/>
          <p14:tracePt t="112433" x="7639050" y="1422400"/>
          <p14:tracePt t="112449" x="7588250" y="1390650"/>
          <p14:tracePt t="112466" x="7473950" y="1333500"/>
          <p14:tracePt t="112483" x="7315200" y="1276350"/>
          <p14:tracePt t="112499" x="7118350" y="1231900"/>
          <p14:tracePt t="112516" x="6813550" y="1200150"/>
          <p14:tracePt t="112533" x="6597650" y="1168400"/>
          <p14:tracePt t="112550" x="6464300" y="1155700"/>
          <p14:tracePt t="112567" x="6394450" y="1162050"/>
          <p14:tracePt t="112583" x="6369050" y="1168400"/>
          <p14:tracePt t="112600" x="6337300" y="1168400"/>
          <p14:tracePt t="112616" x="6223000" y="1174750"/>
          <p14:tracePt t="112633" x="6007100" y="1193800"/>
          <p14:tracePt t="112650" x="5683250" y="1219200"/>
          <p14:tracePt t="112667" x="5314950" y="1263650"/>
          <p14:tracePt t="112683" x="5181600" y="1289050"/>
          <p14:tracePt t="112699" x="5105400" y="1295400"/>
          <p14:tracePt t="112716" x="5086350" y="1295400"/>
          <p14:tracePt t="112733" x="5067300" y="1295400"/>
          <p14:tracePt t="112750" x="5041900" y="1301750"/>
          <p14:tracePt t="112766" x="4991100" y="1327150"/>
          <p14:tracePt t="112771" x="4946650" y="1333500"/>
          <p14:tracePt t="112783" x="4889500" y="1352550"/>
          <p14:tracePt t="112800" x="4781550" y="1390650"/>
          <p14:tracePt t="112817" x="4622800" y="1416050"/>
          <p14:tracePt t="112833" x="4540250" y="1422400"/>
          <p14:tracePt t="112849" x="4508500" y="1428750"/>
          <p14:tracePt t="112866" x="4451350" y="1441450"/>
          <p14:tracePt t="112883" x="4330700" y="1447800"/>
          <p14:tracePt t="112899" x="4197350" y="1466850"/>
          <p14:tracePt t="112917" x="4095750" y="1492250"/>
          <p14:tracePt t="112933" x="4076700" y="1492250"/>
          <p14:tracePt t="112982" x="4070350" y="1498600"/>
          <p14:tracePt t="112999" x="4064000" y="1504950"/>
          <p14:tracePt t="113008" x="4051300" y="1517650"/>
          <p14:tracePt t="113016" x="4038600" y="1530350"/>
          <p14:tracePt t="113033" x="3994150" y="1549400"/>
          <p14:tracePt t="113049" x="3898900" y="1574800"/>
          <p14:tracePt t="113066" x="3803650" y="1600200"/>
          <p14:tracePt t="113083" x="3740150" y="1612900"/>
          <p14:tracePt t="113100" x="3689350" y="1638300"/>
          <p14:tracePt t="113116" x="3663950" y="1638300"/>
          <p14:tracePt t="115036" x="3670300" y="1638300"/>
          <p14:tracePt t="115044" x="3676650" y="1638300"/>
          <p14:tracePt t="115052" x="3689350" y="1638300"/>
          <p14:tracePt t="115065" x="3733800" y="1638300"/>
          <p14:tracePt t="115082" x="3797300" y="1644650"/>
          <p14:tracePt t="115098" x="3835400" y="1651000"/>
          <p14:tracePt t="115115" x="3860800" y="1657350"/>
          <p14:tracePt t="115132" x="3879850" y="1657350"/>
          <p14:tracePt t="115148" x="3898900" y="1657350"/>
          <p14:tracePt t="115165" x="3924300" y="1657350"/>
          <p14:tracePt t="115183" x="4038600" y="1644650"/>
          <p14:tracePt t="115199" x="4222750" y="1606550"/>
          <p14:tracePt t="115215" x="4476750" y="1562100"/>
          <p14:tracePt t="115232" x="4660900" y="1524000"/>
          <p14:tracePt t="115248" x="4768850" y="1504950"/>
          <p14:tracePt t="115265" x="4826000" y="1504950"/>
          <p14:tracePt t="115281" x="4851400" y="1504950"/>
          <p14:tracePt t="115298" x="4857750" y="1504950"/>
          <p14:tracePt t="115303" x="4870450" y="1504950"/>
          <p14:tracePt t="115315" x="4972050" y="1517650"/>
          <p14:tracePt t="115332" x="5137150" y="1524000"/>
          <p14:tracePt t="115348" x="5334000" y="1543050"/>
          <p14:tracePt t="115365" x="5486400" y="1555750"/>
          <p14:tracePt t="115382" x="5600700" y="1562100"/>
          <p14:tracePt t="115398" x="5657850" y="1562100"/>
          <p14:tracePt t="115415" x="5670550" y="1562100"/>
          <p14:tracePt t="115433" x="5708650" y="1562100"/>
          <p14:tracePt t="115449" x="5784850" y="1562100"/>
          <p14:tracePt t="115465" x="5842000" y="1555750"/>
          <p14:tracePt t="115482" x="5988050" y="1536700"/>
          <p14:tracePt t="115498" x="6019800" y="1530350"/>
          <p14:tracePt t="115515" x="6026150" y="1530350"/>
          <p14:tracePt t="115531" x="6038850" y="1530350"/>
          <p14:tracePt t="115548" x="6083300" y="1530350"/>
          <p14:tracePt t="115565" x="6191250" y="1536700"/>
          <p14:tracePt t="115581" x="6311900" y="1524000"/>
          <p14:tracePt t="115598" x="6457950" y="1485900"/>
          <p14:tracePt t="115615" x="6578600" y="1460500"/>
          <p14:tracePt t="115633" x="6623050" y="1460500"/>
          <p14:tracePt t="115649" x="6648450" y="1454150"/>
          <p14:tracePt t="115665" x="6673850" y="1454150"/>
          <p14:tracePt t="115681" x="6750050" y="1441450"/>
          <p14:tracePt t="115698" x="6877050" y="1422400"/>
          <p14:tracePt t="115715" x="7010400" y="1384300"/>
          <p14:tracePt t="115733" x="7143750" y="1346200"/>
          <p14:tracePt t="115748" x="7150100" y="1346200"/>
          <p14:tracePt t="115844" x="7169150" y="1339850"/>
          <p14:tracePt t="115860" x="7169150" y="1333500"/>
          <p14:tracePt t="115868" x="7175500" y="1327150"/>
          <p14:tracePt t="115975" x="7162800" y="1320800"/>
          <p14:tracePt t="115981" x="7156450" y="1320800"/>
          <p14:tracePt t="115987" x="7131050" y="1314450"/>
          <p14:tracePt t="115998" x="7092950" y="1314450"/>
          <p14:tracePt t="116015" x="7004050" y="1314450"/>
          <p14:tracePt t="116031" x="6864350" y="1301750"/>
          <p14:tracePt t="116048" x="6623050" y="1301750"/>
          <p14:tracePt t="116065" x="6324600" y="1333500"/>
          <p14:tracePt t="116081" x="5727700" y="1371600"/>
          <p14:tracePt t="116098" x="5308600" y="1384300"/>
          <p14:tracePt t="116115" x="4889500" y="1435100"/>
          <p14:tracePt t="116131" x="4610100" y="1466850"/>
          <p14:tracePt t="116148" x="4394200" y="1492250"/>
          <p14:tracePt t="116165" x="4235450" y="1517650"/>
          <p14:tracePt t="116181" x="4140200" y="1530350"/>
          <p14:tracePt t="116199" x="4089400" y="1536700"/>
          <p14:tracePt t="116215" x="4070350" y="1536700"/>
          <p14:tracePt t="116231" x="4044950" y="1536700"/>
          <p14:tracePt t="116248" x="3994150" y="1555750"/>
          <p14:tracePt t="116264" x="3886200" y="1593850"/>
          <p14:tracePt t="116281" x="3797300" y="1625600"/>
          <p14:tracePt t="116298" x="3765550" y="1651000"/>
          <p14:tracePt t="116303" x="3759200" y="1657350"/>
          <p14:tracePt t="116314" x="3752850" y="1657350"/>
          <p14:tracePt t="116374" x="3746500" y="1657350"/>
          <p14:tracePt t="116386" x="3740150" y="1657350"/>
          <p14:tracePt t="116401" x="3733800" y="1657350"/>
          <p14:tracePt t="116409" x="3727450" y="1663700"/>
          <p14:tracePt t="116417" x="3714750" y="1663700"/>
          <p14:tracePt t="116431" x="3708400" y="1663700"/>
          <p14:tracePt t="116447" x="3702050" y="1663700"/>
          <p14:tracePt t="116465" x="3695700" y="1663700"/>
          <p14:tracePt t="116481" x="3670300" y="1663700"/>
          <p14:tracePt t="116497" x="3644900" y="1670050"/>
          <p14:tracePt t="116514" x="3619500" y="1676400"/>
          <p14:tracePt t="116531" x="3594100" y="1676400"/>
          <p14:tracePt t="116547" x="3568700" y="1670050"/>
          <p14:tracePt t="116565" x="3524250" y="1651000"/>
          <p14:tracePt t="116582" x="3498850" y="1638300"/>
          <p14:tracePt t="116598" x="3467100" y="1625600"/>
          <p14:tracePt t="116614" x="3448050" y="1619250"/>
          <p14:tracePt t="116631" x="3422650" y="1619250"/>
          <p14:tracePt t="116648" x="3409950" y="1612900"/>
          <p14:tracePt t="123040" x="3409950" y="1619250"/>
          <p14:tracePt t="123055" x="3422650" y="1638300"/>
          <p14:tracePt t="123064" x="3479800" y="1676400"/>
          <p14:tracePt t="123072" x="3524250" y="1695450"/>
          <p14:tracePt t="123080" x="3543300" y="1701800"/>
          <p14:tracePt t="123095" x="3568700" y="17145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4FBA90-93CE-44BB-9BD0-700A66CBD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0796"/>
              </p:ext>
            </p:extLst>
          </p:nvPr>
        </p:nvGraphicFramePr>
        <p:xfrm>
          <a:off x="2929702" y="143838"/>
          <a:ext cx="6332597" cy="615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" imgW="4248720" imgH="4132800" progId="Photoshop.Image.18">
                  <p:embed/>
                </p:oleObj>
              </mc:Choice>
              <mc:Fallback>
                <p:oleObj name="Image" r:id="rId3" imgW="4248720" imgH="4132800" progId="Photoshop.Image.18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4FBA90-93CE-44BB-9BD0-700A66CBD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9702" y="143838"/>
                        <a:ext cx="6332597" cy="615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1">
            <a:extLst>
              <a:ext uri="{FF2B5EF4-FFF2-40B4-BE49-F238E27FC236}">
                <a16:creationId xmlns:a16="http://schemas.microsoft.com/office/drawing/2014/main" id="{0F1B723E-2D29-4954-A0DC-E8C348F6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58" y="6494342"/>
            <a:ext cx="3997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 dirty="0"/>
              <a:t> Modificada de Shepherd  e  Vanhoutte, 1979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3056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58"/>
    </mc:Choice>
    <mc:Fallback xmlns="">
      <p:transition spd="slow" advTm="251758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2109" x="3568700" y="1720850"/>
          <p14:tracePt t="2125" x="3568700" y="1733550"/>
          <p14:tracePt t="2133" x="3587750" y="1784350"/>
          <p14:tracePt t="2141" x="3606800" y="1841500"/>
          <p14:tracePt t="2154" x="3644900" y="1949450"/>
          <p14:tracePt t="2170" x="3670300" y="2006600"/>
          <p14:tracePt t="2186" x="3689350" y="2032000"/>
          <p14:tracePt t="2203" x="3695700" y="2038350"/>
          <p14:tracePt t="2269" x="3702050" y="2044700"/>
          <p14:tracePt t="2276" x="3708400" y="2057400"/>
          <p14:tracePt t="2286" x="3714750" y="2063750"/>
          <p14:tracePt t="2303" x="3721100" y="2082800"/>
          <p14:tracePt t="2320" x="3721100" y="2089150"/>
          <p14:tracePt t="2417" x="3727450" y="2095500"/>
          <p14:tracePt t="2425" x="3733800" y="2114550"/>
          <p14:tracePt t="2436" x="3733800" y="2120900"/>
          <p14:tracePt t="2453" x="3740150" y="2133600"/>
          <p14:tracePt t="2499" x="3746500" y="2133600"/>
          <p14:tracePt t="2601" x="3746500" y="2139950"/>
          <p14:tracePt t="2613" x="3740150" y="2146300"/>
          <p14:tracePt t="2621" x="3733800" y="2152650"/>
          <p14:tracePt t="2636" x="3714750" y="2171700"/>
          <p14:tracePt t="2653" x="3695700" y="2197100"/>
          <p14:tracePt t="2670" x="3683000" y="2222500"/>
          <p14:tracePt t="2686" x="3663950" y="2241550"/>
          <p14:tracePt t="2703" x="3657600" y="2260600"/>
          <p14:tracePt t="2720" x="3651250" y="2260600"/>
          <p14:tracePt t="2777" x="3651250" y="2266950"/>
          <p14:tracePt t="2805" x="3644900" y="2273300"/>
          <p14:tracePt t="2812" x="3638550" y="2279650"/>
          <p14:tracePt t="2827" x="3632200" y="2279650"/>
          <p14:tracePt t="3035" x="3625850" y="2266950"/>
          <p14:tracePt t="3043" x="3625850" y="2254250"/>
          <p14:tracePt t="3053" x="3625850" y="2241550"/>
          <p14:tracePt t="3069" x="3625850" y="2216150"/>
          <p14:tracePt t="3086" x="3619500" y="2197100"/>
          <p14:tracePt t="3103" x="3613150" y="2184400"/>
          <p14:tracePt t="3120" x="3606800" y="2171700"/>
          <p14:tracePt t="3136" x="3600450" y="2152650"/>
          <p14:tracePt t="3153" x="3594100" y="2127250"/>
          <p14:tracePt t="3170" x="3587750" y="2101850"/>
          <p14:tracePt t="3186" x="3587750" y="2082800"/>
          <p14:tracePt t="3203" x="3587750" y="2044700"/>
          <p14:tracePt t="3219" x="3581400" y="2044700"/>
          <p14:tracePt t="3236" x="3581400" y="2038350"/>
          <p14:tracePt t="3293" x="3581400" y="2025650"/>
          <p14:tracePt t="3301" x="3581400" y="1987550"/>
          <p14:tracePt t="3309" x="3581400" y="1955800"/>
          <p14:tracePt t="3319" x="3581400" y="1930400"/>
          <p14:tracePt t="3336" x="3594100" y="1860550"/>
          <p14:tracePt t="3354" x="3632200" y="1752600"/>
          <p14:tracePt t="3370" x="3657600" y="1727200"/>
          <p14:tracePt t="3386" x="3676650" y="1701800"/>
          <p14:tracePt t="3403" x="3689350" y="1682750"/>
          <p14:tracePt t="3419" x="3708400" y="1663700"/>
          <p14:tracePt t="3436" x="3721100" y="1651000"/>
          <p14:tracePt t="3453" x="3740150" y="1612900"/>
          <p14:tracePt t="3469" x="3771900" y="1562100"/>
          <p14:tracePt t="3486" x="3797300" y="1530350"/>
          <p14:tracePt t="3503" x="3829050" y="1485900"/>
          <p14:tracePt t="3519" x="3860800" y="1460500"/>
          <p14:tracePt t="3536" x="3886200" y="1447800"/>
          <p14:tracePt t="3553" x="3898900" y="1435100"/>
          <p14:tracePt t="3569" x="3924300" y="1428750"/>
          <p14:tracePt t="3574" x="3937000" y="1422400"/>
          <p14:tracePt t="3586" x="3956050" y="1416050"/>
          <p14:tracePt t="3604" x="4000500" y="1384300"/>
          <p14:tracePt t="3619" x="4044950" y="1352550"/>
          <p14:tracePt t="3636" x="4095750" y="1333500"/>
          <p14:tracePt t="3652" x="4171950" y="1295400"/>
          <p14:tracePt t="3669" x="4254500" y="1263650"/>
          <p14:tracePt t="3686" x="4318000" y="1238250"/>
          <p14:tracePt t="3702" x="4343400" y="1219200"/>
          <p14:tracePt t="3719" x="4362450" y="1200150"/>
          <p14:tracePt t="3736" x="4375150" y="1193800"/>
          <p14:tracePt t="3752" x="4381500" y="1193800"/>
          <p14:tracePt t="3769" x="4394200" y="1181100"/>
          <p14:tracePt t="3786" x="4406900" y="1162050"/>
          <p14:tracePt t="3802" x="4432300" y="1136650"/>
          <p14:tracePt t="3819" x="4457700" y="1111250"/>
          <p14:tracePt t="3836" x="4483100" y="1098550"/>
          <p14:tracePt t="3852" x="4495800" y="1092200"/>
          <p14:tracePt t="3895" x="4502150" y="1092200"/>
          <p14:tracePt t="3969" x="4502150" y="1085850"/>
          <p14:tracePt t="3994" x="4508500" y="1079500"/>
          <p14:tracePt t="4006" x="4508500" y="1073150"/>
          <p14:tracePt t="4277" x="4514850" y="1073150"/>
          <p14:tracePt t="4304" x="4514850" y="1066800"/>
          <p14:tracePt t="4327" x="4514850" y="1060450"/>
          <p14:tracePt t="4457" x="4514850" y="1054100"/>
          <p14:tracePt t="4477" x="4514850" y="1047750"/>
          <p14:tracePt t="4573" x="4514850" y="1035050"/>
          <p14:tracePt t="4585" x="4514850" y="1028700"/>
          <p14:tracePt t="4597" x="4514850" y="1022350"/>
          <p14:tracePt t="4609" x="4514850" y="1016000"/>
          <p14:tracePt t="4637" x="4514850" y="1009650"/>
          <p14:tracePt t="4655" x="4514850" y="1003300"/>
          <p14:tracePt t="4823" x="4514850" y="996950"/>
          <p14:tracePt t="4875" x="4508500" y="990600"/>
          <p14:tracePt t="4887" x="4508500" y="984250"/>
          <p14:tracePt t="5453" x="4508500" y="977900"/>
          <p14:tracePt t="5490" x="4502150" y="971550"/>
          <p14:tracePt t="5499" x="4502150" y="965200"/>
          <p14:tracePt t="5515" x="4502150" y="958850"/>
          <p14:tracePt t="5527" x="4495800" y="958850"/>
          <p14:tracePt t="5535" x="4495800" y="952500"/>
          <p14:tracePt t="6243" x="4508500" y="952500"/>
          <p14:tracePt t="6248" x="4521200" y="952500"/>
          <p14:tracePt t="6256" x="4527550" y="952500"/>
          <p14:tracePt t="6268" x="4533900" y="946150"/>
          <p14:tracePt t="6289" x="4540250" y="946150"/>
          <p14:tracePt t="6301" x="4552950" y="946150"/>
          <p14:tracePt t="6318" x="4572000" y="939800"/>
          <p14:tracePt t="6335" x="4610100" y="933450"/>
          <p14:tracePt t="6351" x="4641850" y="927100"/>
          <p14:tracePt t="6368" x="4667250" y="920750"/>
          <p14:tracePt t="6385" x="4692650" y="914400"/>
          <p14:tracePt t="6401" x="4718050" y="895350"/>
          <p14:tracePt t="6418" x="4743450" y="882650"/>
          <p14:tracePt t="6436" x="4768850" y="876300"/>
          <p14:tracePt t="6451" x="4781550" y="869950"/>
          <p14:tracePt t="6468" x="4806950" y="857250"/>
          <p14:tracePt t="6484" x="4832350" y="844550"/>
          <p14:tracePt t="6501" x="4864100" y="819150"/>
          <p14:tracePt t="6518" x="4895850" y="812800"/>
          <p14:tracePt t="6534" x="4933950" y="787400"/>
          <p14:tracePt t="6551" x="4965700" y="774700"/>
          <p14:tracePt t="6568" x="5022850" y="768350"/>
          <p14:tracePt t="6573" x="5080000" y="768350"/>
          <p14:tracePt t="6584" x="5156200" y="768350"/>
          <p14:tracePt t="6601" x="5226050" y="768350"/>
          <p14:tracePt t="6618" x="5270500" y="768350"/>
          <p14:tracePt t="6634" x="5295900" y="774700"/>
          <p14:tracePt t="6651" x="5314950" y="774700"/>
          <p14:tracePt t="6723" x="5327650" y="774700"/>
          <p14:tracePt t="6731" x="5340350" y="774700"/>
          <p14:tracePt t="6739" x="5359400" y="774700"/>
          <p14:tracePt t="6751" x="5403850" y="774700"/>
          <p14:tracePt t="6768" x="5448300" y="793750"/>
          <p14:tracePt t="6784" x="5499100" y="806450"/>
          <p14:tracePt t="6801" x="5562600" y="819150"/>
          <p14:tracePt t="6818" x="5626100" y="838200"/>
          <p14:tracePt t="6834" x="5670550" y="850900"/>
          <p14:tracePt t="6851" x="5695950" y="850900"/>
          <p14:tracePt t="6868" x="5721350" y="850900"/>
          <p14:tracePt t="6886" x="5765800" y="863600"/>
          <p14:tracePt t="6902" x="5810250" y="863600"/>
          <p14:tracePt t="6918" x="5867400" y="869950"/>
          <p14:tracePt t="6934" x="5937250" y="876300"/>
          <p14:tracePt t="6951" x="6013450" y="876300"/>
          <p14:tracePt t="6968" x="6051550" y="876300"/>
          <p14:tracePt t="6984" x="6076950" y="876300"/>
          <p14:tracePt t="7002" x="6096000" y="876300"/>
          <p14:tracePt t="7018" x="6108700" y="876300"/>
          <p14:tracePt t="7034" x="6127750" y="882650"/>
          <p14:tracePt t="7051" x="6146800" y="889000"/>
          <p14:tracePt t="7068" x="6165850" y="889000"/>
          <p14:tracePt t="7084" x="6184900" y="895350"/>
          <p14:tracePt t="7101" x="6210300" y="895350"/>
          <p14:tracePt t="7118" x="6229350" y="895350"/>
          <p14:tracePt t="7135" x="6242050" y="895350"/>
          <p14:tracePt t="7151" x="6267450" y="895350"/>
          <p14:tracePt t="7168" x="6337300" y="895350"/>
          <p14:tracePt t="7184" x="6438900" y="895350"/>
          <p14:tracePt t="7201" x="6559550" y="914400"/>
          <p14:tracePt t="7217" x="6661150" y="920750"/>
          <p14:tracePt t="7234" x="6756400" y="920750"/>
          <p14:tracePt t="7252" x="6807200" y="920750"/>
          <p14:tracePt t="7268" x="6832600" y="920750"/>
          <p14:tracePt t="7284" x="6858000" y="920750"/>
          <p14:tracePt t="7301" x="6877050" y="920750"/>
          <p14:tracePt t="7317" x="6915150" y="920750"/>
          <p14:tracePt t="7334" x="6978650" y="920750"/>
          <p14:tracePt t="7351" x="7061200" y="920750"/>
          <p14:tracePt t="7367" x="7105650" y="920750"/>
          <p14:tracePt t="7385" x="7131050" y="920750"/>
          <p14:tracePt t="7402" x="7162800" y="920750"/>
          <p14:tracePt t="7417" x="7169150" y="920750"/>
          <p14:tracePt t="7451" x="7175500" y="920750"/>
          <p14:tracePt t="7468" x="7188200" y="920750"/>
          <p14:tracePt t="7502" x="7200900" y="920750"/>
          <p14:tracePt t="7518" x="7213600" y="920750"/>
          <p14:tracePt t="7534" x="7219950" y="920750"/>
          <p14:tracePt t="7551" x="7226300" y="920750"/>
          <p14:tracePt t="7567" x="7232650" y="920750"/>
          <p14:tracePt t="7584" x="7232650" y="927100"/>
          <p14:tracePt t="7617" x="7239000" y="927100"/>
          <p14:tracePt t="7691" x="7245350" y="927100"/>
          <p14:tracePt t="7703" x="7251700" y="927100"/>
          <p14:tracePt t="7711" x="7258050" y="927100"/>
          <p14:tracePt t="8219" x="7251700" y="920750"/>
          <p14:tracePt t="8226" x="7239000" y="914400"/>
          <p14:tracePt t="8236" x="7226300" y="901700"/>
          <p14:tracePt t="8251" x="7188200" y="876300"/>
          <p14:tracePt t="8267" x="7150100" y="844550"/>
          <p14:tracePt t="8284" x="7118350" y="831850"/>
          <p14:tracePt t="8301" x="7105650" y="819150"/>
          <p14:tracePt t="8317" x="7092950" y="819150"/>
          <p14:tracePt t="8334" x="7073900" y="806450"/>
          <p14:tracePt t="8350" x="7035800" y="787400"/>
          <p14:tracePt t="8367" x="6991350" y="762000"/>
          <p14:tracePt t="8384" x="6940550" y="736600"/>
          <p14:tracePt t="8400" x="6877050" y="704850"/>
          <p14:tracePt t="8417" x="6826250" y="679450"/>
          <p14:tracePt t="8434" x="6794500" y="666750"/>
          <p14:tracePt t="8452" x="6743700" y="654050"/>
          <p14:tracePt t="8468" x="6648450" y="647700"/>
          <p14:tracePt t="8484" x="6508750" y="628650"/>
          <p14:tracePt t="8500" x="6375400" y="609600"/>
          <p14:tracePt t="8517" x="6261100" y="609600"/>
          <p14:tracePt t="8534" x="6165850" y="609600"/>
          <p14:tracePt t="8550" x="6134100" y="609600"/>
          <p14:tracePt t="8566" x="6108700" y="609600"/>
          <p14:tracePt t="8570" x="6102350" y="609600"/>
          <p14:tracePt t="8584" x="6076950" y="609600"/>
          <p14:tracePt t="8600" x="6051550" y="609600"/>
          <p14:tracePt t="8617" x="6026150" y="609600"/>
          <p14:tracePt t="8634" x="5994400" y="609600"/>
          <p14:tracePt t="8650" x="5943600" y="615950"/>
          <p14:tracePt t="8667" x="5886450" y="615950"/>
          <p14:tracePt t="8684" x="5829300" y="628650"/>
          <p14:tracePt t="8701" x="5778500" y="628650"/>
          <p14:tracePt t="8718" x="5708650" y="628650"/>
          <p14:tracePt t="8734" x="5657850" y="635000"/>
          <p14:tracePt t="8750" x="5588000" y="647700"/>
          <p14:tracePt t="8767" x="5467350" y="673100"/>
          <p14:tracePt t="8783" x="5295900" y="723900"/>
          <p14:tracePt t="8800" x="5067300" y="774700"/>
          <p14:tracePt t="8817" x="4819650" y="831850"/>
          <p14:tracePt t="8834" x="4451350" y="869950"/>
          <p14:tracePt t="8850" x="4241800" y="914400"/>
          <p14:tracePt t="8867" x="4076700" y="952500"/>
          <p14:tracePt t="8884" x="3943350" y="971550"/>
          <p14:tracePt t="8900" x="3835400" y="996950"/>
          <p14:tracePt t="8917" x="3752850" y="1016000"/>
          <p14:tracePt t="8933" x="3683000" y="1035050"/>
          <p14:tracePt t="8950" x="3651250" y="1035050"/>
          <p14:tracePt t="8968" x="3619500" y="1041400"/>
          <p14:tracePt t="8983" x="3613150" y="1047750"/>
          <p14:tracePt t="9510" x="3619500" y="1060450"/>
          <p14:tracePt t="9519" x="3632200" y="1060450"/>
          <p14:tracePt t="9644" x="3638550" y="1066800"/>
          <p14:tracePt t="9656" x="3644900" y="1073150"/>
          <p14:tracePt t="9663" x="3644900" y="1079500"/>
          <p14:tracePt t="9679" x="3651250" y="1079500"/>
          <p14:tracePt t="9723" x="3657600" y="1085850"/>
          <p14:tracePt t="9735" x="3663950" y="1092200"/>
          <p14:tracePt t="9741" x="3670300" y="1092200"/>
          <p14:tracePt t="9750" x="3683000" y="1098550"/>
          <p14:tracePt t="9766" x="3689350" y="1111250"/>
          <p14:tracePt t="9783" x="3708400" y="1130300"/>
          <p14:tracePt t="9800" x="3721100" y="1136650"/>
          <p14:tracePt t="9816" x="3727450" y="1143000"/>
          <p14:tracePt t="10530" x="3733800" y="1149350"/>
          <p14:tracePt t="10539" x="3740150" y="1149350"/>
          <p14:tracePt t="10636" x="3740150" y="1155700"/>
          <p14:tracePt t="10875" x="3746500" y="1168400"/>
          <p14:tracePt t="10882" x="3752850" y="1174750"/>
          <p14:tracePt t="10891" x="3765550" y="1187450"/>
          <p14:tracePt t="10993" x="3771900" y="1187450"/>
          <p14:tracePt t="12937" x="3733800" y="1187450"/>
          <p14:tracePt t="12945" x="3689350" y="1187450"/>
          <p14:tracePt t="12953" x="3670300" y="1187450"/>
          <p14:tracePt t="12965" x="3657600" y="1193800"/>
          <p14:tracePt t="12982" x="3638550" y="1193800"/>
          <p14:tracePt t="13153" x="3625850" y="1200150"/>
          <p14:tracePt t="13161" x="3581400" y="1225550"/>
          <p14:tracePt t="13169" x="3549650" y="1238250"/>
          <p14:tracePt t="13182" x="3517900" y="1263650"/>
          <p14:tracePt t="13198" x="3492500" y="1276350"/>
          <p14:tracePt t="13215" x="3467100" y="1289050"/>
          <p14:tracePt t="13231" x="3441700" y="1301750"/>
          <p14:tracePt t="13248" x="3429000" y="1308100"/>
          <p14:tracePt t="13265" x="3409950" y="1320800"/>
          <p14:tracePt t="13281" x="3384550" y="1339850"/>
          <p14:tracePt t="13300" x="3352800" y="1384300"/>
          <p14:tracePt t="13316" x="3321050" y="1409700"/>
          <p14:tracePt t="13332" x="3295650" y="1422400"/>
          <p14:tracePt t="13348" x="3289300" y="1435100"/>
          <p14:tracePt t="13365" x="3270250" y="1447800"/>
          <p14:tracePt t="13381" x="3244850" y="1466850"/>
          <p14:tracePt t="13398" x="3219450" y="1479550"/>
          <p14:tracePt t="13415" x="3206750" y="1485900"/>
          <p14:tracePt t="13432" x="3194050" y="1492250"/>
          <p14:tracePt t="13448" x="3162300" y="1517650"/>
          <p14:tracePt t="13465" x="3136900" y="1530350"/>
          <p14:tracePt t="13481" x="3111500" y="1549400"/>
          <p14:tracePt t="13498" x="3098800" y="1568450"/>
          <p14:tracePt t="13515" x="3092450" y="1581150"/>
          <p14:tracePt t="13555" x="3086100" y="1587500"/>
          <p14:tracePt t="13565" x="3073400" y="1600200"/>
          <p14:tracePt t="13581" x="3054350" y="1619250"/>
          <p14:tracePt t="13598" x="3016250" y="1644650"/>
          <p14:tracePt t="13616" x="2895600" y="1714500"/>
          <p14:tracePt t="13632" x="2863850" y="1739900"/>
          <p14:tracePt t="13648" x="2851150" y="1746250"/>
          <p14:tracePt t="13739" x="2844800" y="1758950"/>
          <p14:tracePt t="13747" x="2838450" y="1765300"/>
          <p14:tracePt t="13755" x="2832100" y="1778000"/>
          <p14:tracePt t="13765" x="2819400" y="1784350"/>
          <p14:tracePt t="13781" x="2806700" y="1803400"/>
          <p14:tracePt t="13799" x="2794000" y="1828800"/>
          <p14:tracePt t="13816" x="2781300" y="1841500"/>
          <p14:tracePt t="13848" x="2781300" y="1847850"/>
          <p14:tracePt t="13903" x="2774950" y="1854200"/>
          <p14:tracePt t="13911" x="2774950" y="1866900"/>
          <p14:tracePt t="13919" x="2774950" y="1879600"/>
          <p14:tracePt t="13932" x="2774950" y="1898650"/>
          <p14:tracePt t="13948" x="2774950" y="1905000"/>
          <p14:tracePt t="13964" x="2774950" y="1911350"/>
          <p14:tracePt t="13981" x="2774950" y="1917700"/>
          <p14:tracePt t="14059" x="2774950" y="1924050"/>
          <p14:tracePt t="14067" x="2768600" y="1936750"/>
          <p14:tracePt t="14075" x="2768600" y="1943100"/>
          <p14:tracePt t="14091" x="2768600" y="1955800"/>
          <p14:tracePt t="14098" x="2762250" y="1968500"/>
          <p14:tracePt t="14114" x="2762250" y="1987550"/>
          <p14:tracePt t="14131" x="2762250" y="2012950"/>
          <p14:tracePt t="14148" x="2762250" y="2025650"/>
          <p14:tracePt t="14164" x="2762250" y="2032000"/>
          <p14:tracePt t="14182" x="2755900" y="2076450"/>
          <p14:tracePt t="14198" x="2749550" y="2120900"/>
          <p14:tracePt t="14214" x="2743200" y="2152650"/>
          <p14:tracePt t="14231" x="2736850" y="2178050"/>
          <p14:tracePt t="14248" x="2717800" y="2203450"/>
          <p14:tracePt t="14264" x="2698750" y="2222500"/>
          <p14:tracePt t="14281" x="2686050" y="2254250"/>
          <p14:tracePt t="14298" x="2673350" y="2305050"/>
          <p14:tracePt t="14316" x="2673350" y="2349500"/>
          <p14:tracePt t="14332" x="2692400" y="2381250"/>
          <p14:tracePt t="14348" x="2692400" y="2387600"/>
          <p14:tracePt t="14364" x="2698750" y="2393950"/>
          <p14:tracePt t="14381" x="2698750" y="2406650"/>
          <p14:tracePt t="14398" x="2692400" y="2432050"/>
          <p14:tracePt t="14414" x="2692400" y="2457450"/>
          <p14:tracePt t="14432" x="2692400" y="2489200"/>
          <p14:tracePt t="14448" x="2692400" y="2508250"/>
          <p14:tracePt t="14464" x="2692400" y="2520950"/>
          <p14:tracePt t="14610" x="2692400" y="2527300"/>
          <p14:tracePt t="14621" x="2686050" y="2527300"/>
          <p14:tracePt t="14631" x="2679700" y="2527300"/>
          <p14:tracePt t="14648" x="2673350" y="2527300"/>
          <p14:tracePt t="14664" x="2667000" y="2527300"/>
          <p14:tracePt t="14681" x="2660650" y="2540000"/>
          <p14:tracePt t="15743" x="2673350" y="2559050"/>
          <p14:tracePt t="15751" x="2692400" y="2584450"/>
          <p14:tracePt t="15764" x="2698750" y="2597150"/>
          <p14:tracePt t="15780" x="2705100" y="2647950"/>
          <p14:tracePt t="15797" x="2679700" y="2686050"/>
          <p14:tracePt t="15814" x="2654300" y="2711450"/>
          <p14:tracePt t="15830" x="2635250" y="2736850"/>
          <p14:tracePt t="15847" x="2628900" y="2762250"/>
          <p14:tracePt t="15864" x="2609850" y="2787650"/>
          <p14:tracePt t="15881" x="2597150" y="2813050"/>
          <p14:tracePt t="15897" x="2590800" y="2851150"/>
          <p14:tracePt t="15914" x="2590800" y="2895600"/>
          <p14:tracePt t="15930" x="2584450" y="2927350"/>
          <p14:tracePt t="15947" x="2584450" y="2952750"/>
          <p14:tracePt t="15963" x="2578100" y="2978150"/>
          <p14:tracePt t="15980" x="2578100" y="2997200"/>
          <p14:tracePt t="15997" x="2571750" y="3035300"/>
          <p14:tracePt t="16014" x="2565400" y="3073400"/>
          <p14:tracePt t="16030" x="2565400" y="3143250"/>
          <p14:tracePt t="16047" x="2584450" y="3187700"/>
          <p14:tracePt t="16064" x="2603500" y="3232150"/>
          <p14:tracePt t="16081" x="2628900" y="3263900"/>
          <p14:tracePt t="16097" x="2641600" y="3295650"/>
          <p14:tracePt t="16113" x="2654300" y="3321050"/>
          <p14:tracePt t="16131" x="2667000" y="3359150"/>
          <p14:tracePt t="16148" x="2705100" y="3397250"/>
          <p14:tracePt t="16164" x="2743200" y="3460750"/>
          <p14:tracePt t="16180" x="2800350" y="3575050"/>
          <p14:tracePt t="16197" x="2844800" y="3663950"/>
          <p14:tracePt t="16214" x="2876550" y="3727450"/>
          <p14:tracePt t="16230" x="2908300" y="3759200"/>
          <p14:tracePt t="16247" x="2940050" y="3790950"/>
          <p14:tracePt t="16264" x="2984500" y="3797300"/>
          <p14:tracePt t="16280" x="3009900" y="3803650"/>
          <p14:tracePt t="16297" x="3028950" y="3810000"/>
          <p14:tracePt t="16313" x="3041650" y="3873500"/>
          <p14:tracePt t="16330" x="3060700" y="3962400"/>
          <p14:tracePt t="16347" x="3117850" y="4076700"/>
          <p14:tracePt t="16364" x="3194050" y="4203700"/>
          <p14:tracePt t="16380" x="3302000" y="4324350"/>
          <p14:tracePt t="16397" x="3416300" y="4387850"/>
          <p14:tracePt t="16414" x="3448050" y="4419600"/>
          <p14:tracePt t="16430" x="3473450" y="4476750"/>
          <p14:tracePt t="16447" x="3530600" y="4603750"/>
          <p14:tracePt t="16463" x="3613150" y="4718050"/>
          <p14:tracePt t="16480" x="3721100" y="4826000"/>
          <p14:tracePt t="16497" x="3778250" y="4870450"/>
          <p14:tracePt t="16514" x="3829050" y="4921250"/>
          <p14:tracePt t="16530" x="3854450" y="4946650"/>
          <p14:tracePt t="16547" x="3879850" y="4978400"/>
          <p14:tracePt t="16563" x="3930650" y="4997450"/>
          <p14:tracePt t="16580" x="3962400" y="5022850"/>
          <p14:tracePt t="16597" x="3968750" y="5035550"/>
          <p14:tracePt t="16613" x="3994150" y="5041900"/>
          <p14:tracePt t="16630" x="4000500" y="5048250"/>
          <p14:tracePt t="16703" x="4000500" y="5054600"/>
          <p14:tracePt t="16711" x="3994150" y="5060950"/>
          <p14:tracePt t="16732" x="3994150" y="5067300"/>
          <p14:tracePt t="16738" x="4000500" y="5073650"/>
          <p14:tracePt t="16747" x="4013200" y="5073650"/>
          <p14:tracePt t="16763" x="4038600" y="5054600"/>
          <p14:tracePt t="16780" x="4070350" y="5029200"/>
          <p14:tracePt t="16797" x="4089400" y="5003800"/>
          <p14:tracePt t="16813" x="4095750" y="4984750"/>
          <p14:tracePt t="16847" x="4057650" y="5010150"/>
          <p14:tracePt t="16863" x="4032250" y="5022850"/>
          <p14:tracePt t="16899" x="4032250" y="5016500"/>
          <p14:tracePt t="16914" x="4032250" y="5003800"/>
          <p14:tracePt t="16930" x="4032250" y="4991100"/>
          <p14:tracePt t="16946" x="3994150" y="4965700"/>
          <p14:tracePt t="16964" x="3968750" y="4946650"/>
          <p14:tracePt t="17066" x="3962400" y="4959350"/>
          <p14:tracePt t="17075" x="3956050" y="4972050"/>
          <p14:tracePt t="17083" x="3949700" y="4984750"/>
          <p14:tracePt t="17096" x="3930650" y="5010150"/>
          <p14:tracePt t="17113" x="3911600" y="5035550"/>
          <p14:tracePt t="17130" x="3911600" y="5054600"/>
          <p14:tracePt t="17147" x="3911600" y="5060950"/>
          <p14:tracePt t="17164" x="3937000" y="5073650"/>
          <p14:tracePt t="17180" x="3943350" y="5080000"/>
          <p14:tracePt t="17196" x="3956050" y="5105400"/>
          <p14:tracePt t="17213" x="3956050" y="5137150"/>
          <p14:tracePt t="17230" x="3956050" y="5162550"/>
          <p14:tracePt t="17246" x="3975100" y="5175250"/>
          <p14:tracePt t="17264" x="4013200" y="5232400"/>
          <p14:tracePt t="17280" x="4044950" y="5257800"/>
          <p14:tracePt t="17297" x="4051300" y="5270500"/>
          <p14:tracePt t="17313" x="4051300" y="5276850"/>
          <p14:tracePt t="17330" x="4064000" y="5276850"/>
          <p14:tracePt t="17347" x="4083050" y="5251450"/>
          <p14:tracePt t="17363" x="4095750" y="5245100"/>
          <p14:tracePt t="17380" x="4095750" y="5257800"/>
          <p14:tracePt t="17396" x="4070350" y="5276850"/>
          <p14:tracePt t="17413" x="4044950" y="5295900"/>
          <p14:tracePt t="17430" x="4013200" y="5334000"/>
          <p14:tracePt t="17448" x="3956050" y="5372100"/>
          <p14:tracePt t="17464" x="3898900" y="5359400"/>
          <p14:tracePt t="17480" x="3860800" y="5321300"/>
          <p14:tracePt t="17496" x="3835400" y="5289550"/>
          <p14:tracePt t="17513" x="3810000" y="5245100"/>
          <p14:tracePt t="17530" x="3803650" y="5219700"/>
          <p14:tracePt t="17546" x="3803650" y="5207000"/>
          <p14:tracePt t="17552" x="3803650" y="5200650"/>
          <p14:tracePt t="17563" x="3784600" y="5175250"/>
          <p14:tracePt t="17580" x="3759200" y="5073650"/>
          <p14:tracePt t="17596" x="3759200" y="5060950"/>
          <p14:tracePt t="17629" x="3759200" y="5010150"/>
          <p14:tracePt t="17646" x="3759200" y="4991100"/>
          <p14:tracePt t="17739" x="3765550" y="4991100"/>
          <p14:tracePt t="17752" x="3778250" y="4984750"/>
          <p14:tracePt t="17761" x="3810000" y="4978400"/>
          <p14:tracePt t="17768" x="3835400" y="4972050"/>
          <p14:tracePt t="17779" x="3867150" y="4953000"/>
          <p14:tracePt t="17796" x="3911600" y="4927600"/>
          <p14:tracePt t="17813" x="3962400" y="4895850"/>
          <p14:tracePt t="17830" x="4032250" y="4851400"/>
          <p14:tracePt t="17846" x="4057650" y="4813300"/>
          <p14:tracePt t="17863" x="4095750" y="4781550"/>
          <p14:tracePt t="17880" x="4121150" y="4737100"/>
          <p14:tracePt t="17896" x="4127500" y="4718050"/>
          <p14:tracePt t="17913" x="4133850" y="4679950"/>
          <p14:tracePt t="17929" x="4133850" y="4648200"/>
          <p14:tracePt t="17946" x="4133850" y="4635500"/>
          <p14:tracePt t="18052" x="4140200" y="4635500"/>
          <p14:tracePt t="18059" x="4152900" y="4622800"/>
          <p14:tracePt t="18067" x="4159250" y="4616450"/>
          <p14:tracePt t="18079" x="4165600" y="4616450"/>
          <p14:tracePt t="18100" x="4165600" y="4610100"/>
          <p14:tracePt t="18113" x="4171950" y="4597400"/>
          <p14:tracePt t="18129" x="4178300" y="4578350"/>
          <p14:tracePt t="18146" x="4178300" y="4572000"/>
          <p14:tracePt t="18183" x="4184650" y="4572000"/>
          <p14:tracePt t="18195" x="4191000" y="4572000"/>
          <p14:tracePt t="18202" x="4197350" y="4565650"/>
          <p14:tracePt t="18212" x="4203700" y="4559300"/>
          <p14:tracePt t="18229" x="4203700" y="4533900"/>
          <p14:tracePt t="18246" x="4203700" y="4521200"/>
          <p14:tracePt t="18264" x="4203700" y="4514850"/>
          <p14:tracePt t="18403" x="4210050" y="4508500"/>
          <p14:tracePt t="18413" x="4210050" y="4502150"/>
          <p14:tracePt t="18420" x="4216400" y="4495800"/>
          <p14:tracePt t="18694" x="4216400" y="4489450"/>
          <p14:tracePt t="18707" x="4210050" y="4489450"/>
          <p14:tracePt t="18715" x="4203700" y="4483100"/>
          <p14:tracePt t="18729" x="4184650" y="4483100"/>
          <p14:tracePt t="18746" x="4171950" y="4483100"/>
          <p14:tracePt t="18762" x="4165600" y="4470400"/>
          <p14:tracePt t="18779" x="4146550" y="4464050"/>
          <p14:tracePt t="18796" x="4127500" y="4457700"/>
          <p14:tracePt t="18812" x="4102100" y="4445000"/>
          <p14:tracePt t="18829" x="4089400" y="4432300"/>
          <p14:tracePt t="18911" x="4083050" y="4425950"/>
          <p14:tracePt t="18925" x="4070350" y="4425950"/>
          <p14:tracePt t="18933" x="4064000" y="4425950"/>
          <p14:tracePt t="18946" x="4057650" y="4425950"/>
          <p14:tracePt t="18962" x="4051300" y="4419600"/>
          <p14:tracePt t="19023" x="4051300" y="4413250"/>
          <p14:tracePt t="19039" x="4044950" y="4413250"/>
          <p14:tracePt t="19048" x="4044950" y="4406900"/>
          <p14:tracePt t="20469" x="4038600" y="4406900"/>
          <p14:tracePt t="21825" x="4032250" y="4406900"/>
          <p14:tracePt t="21833" x="4032250" y="4419600"/>
          <p14:tracePt t="21844" x="4032250" y="4432300"/>
          <p14:tracePt t="21863" x="4032250" y="4464050"/>
          <p14:tracePt t="21878" x="4025900" y="4483100"/>
          <p14:tracePt t="21894" x="4019550" y="4502150"/>
          <p14:tracePt t="21911" x="4013200" y="4514850"/>
          <p14:tracePt t="21928" x="4006850" y="4533900"/>
          <p14:tracePt t="21944" x="4006850" y="4559300"/>
          <p14:tracePt t="21961" x="4006850" y="4584700"/>
          <p14:tracePt t="21977" x="4000500" y="4610100"/>
          <p14:tracePt t="21995" x="4000500" y="4635500"/>
          <p14:tracePt t="22011" x="3981450" y="4679950"/>
          <p14:tracePt t="22027" x="3962400" y="4711700"/>
          <p14:tracePt t="22044" x="3943350" y="4737100"/>
          <p14:tracePt t="22061" x="3924300" y="4762500"/>
          <p14:tracePt t="22077" x="3917950" y="4781550"/>
          <p14:tracePt t="22094" x="3911600" y="4794250"/>
          <p14:tracePt t="22111" x="3911600" y="4806950"/>
          <p14:tracePt t="22128" x="3898900" y="4832350"/>
          <p14:tracePt t="22144" x="3886200" y="4857750"/>
          <p14:tracePt t="22161" x="3867150" y="4883150"/>
          <p14:tracePt t="22177" x="3848100" y="4908550"/>
          <p14:tracePt t="22194" x="3822700" y="4959350"/>
          <p14:tracePt t="22211" x="3816350" y="4984750"/>
          <p14:tracePt t="22228" x="3810000" y="5003800"/>
          <p14:tracePt t="22244" x="3810000" y="5010150"/>
          <p14:tracePt t="22261" x="3803650" y="5016500"/>
          <p14:tracePt t="22277" x="3803650" y="5022850"/>
          <p14:tracePt t="22294" x="3803650" y="5029200"/>
          <p14:tracePt t="22311" x="3803650" y="5035550"/>
          <p14:tracePt t="22327" x="3803650" y="5041900"/>
          <p14:tracePt t="22344" x="3803650" y="5054600"/>
          <p14:tracePt t="22361" x="3822700" y="5086350"/>
          <p14:tracePt t="22377" x="3841750" y="5111750"/>
          <p14:tracePt t="22394" x="3848100" y="5137150"/>
          <p14:tracePt t="22411" x="3848100" y="5149850"/>
          <p14:tracePt t="22427" x="3848100" y="5156200"/>
          <p14:tracePt t="22444" x="3848100" y="5162550"/>
          <p14:tracePt t="22473" x="3848100" y="5168900"/>
          <p14:tracePt t="22488" x="3848100" y="5175250"/>
          <p14:tracePt t="22727" x="3848100" y="5162550"/>
          <p14:tracePt t="22735" x="3848100" y="5149850"/>
          <p14:tracePt t="22744" x="3841750" y="5137150"/>
          <p14:tracePt t="22760" x="3835400" y="5111750"/>
          <p14:tracePt t="22777" x="3835400" y="5099050"/>
          <p14:tracePt t="22794" x="3829050" y="5073650"/>
          <p14:tracePt t="22812" x="3816350" y="5029200"/>
          <p14:tracePt t="22828" x="3816350" y="5003800"/>
          <p14:tracePt t="22844" x="3810000" y="4984750"/>
          <p14:tracePt t="22860" x="3803650" y="4959350"/>
          <p14:tracePt t="22877" x="3803650" y="4953000"/>
          <p14:tracePt t="22947" x="3803650" y="4946650"/>
          <p14:tracePt t="22956" x="3803650" y="4927600"/>
          <p14:tracePt t="22964" x="3803650" y="4914900"/>
          <p14:tracePt t="22977" x="3803650" y="4908550"/>
          <p14:tracePt t="22994" x="3803650" y="4895850"/>
          <p14:tracePt t="23012" x="3803650" y="4870450"/>
          <p14:tracePt t="23027" x="3803650" y="4864100"/>
          <p14:tracePt t="23060" x="3803650" y="4857750"/>
          <p14:tracePt t="23077" x="3803650" y="4851400"/>
          <p14:tracePt t="23153" x="3803650" y="4845050"/>
          <p14:tracePt t="23177" x="3803650" y="4838700"/>
          <p14:tracePt t="23188" x="3803650" y="4832350"/>
          <p14:tracePt t="23203" x="3810000" y="4832350"/>
          <p14:tracePt t="23239" x="3810000" y="4826000"/>
          <p14:tracePt t="23266" x="3816350" y="4813300"/>
          <p14:tracePt t="23275" x="3822700" y="4800600"/>
          <p14:tracePt t="23282" x="3829050" y="4787900"/>
          <p14:tracePt t="23294" x="3835400" y="4775200"/>
          <p14:tracePt t="23312" x="3835400" y="4737100"/>
          <p14:tracePt t="23327" x="3835400" y="4724400"/>
          <p14:tracePt t="23344" x="3835400" y="4705350"/>
          <p14:tracePt t="23360" x="3835400" y="4692650"/>
          <p14:tracePt t="23377" x="3835400" y="4679950"/>
          <p14:tracePt t="23393" x="3835400" y="4660900"/>
          <p14:tracePt t="23410" x="3835400" y="4654550"/>
          <p14:tracePt t="23427" x="3848100" y="4641850"/>
          <p14:tracePt t="23443" x="3854450" y="4635500"/>
          <p14:tracePt t="23531" x="3860800" y="4629150"/>
          <p14:tracePt t="23543" x="3860800" y="4622800"/>
          <p14:tracePt t="23558" x="3860800" y="4610100"/>
          <p14:tracePt t="23566" x="3867150" y="4597400"/>
          <p14:tracePt t="23577" x="3867150" y="4591050"/>
          <p14:tracePt t="23593" x="3867150" y="4578350"/>
          <p14:tracePt t="23610" x="3867150" y="4559300"/>
          <p14:tracePt t="23628" x="3867150" y="4540250"/>
          <p14:tracePt t="23644" x="3873500" y="4514850"/>
          <p14:tracePt t="23660" x="3879850" y="4508500"/>
          <p14:tracePt t="23677" x="3879850" y="4502150"/>
          <p14:tracePt t="23693" x="3879850" y="4495800"/>
          <p14:tracePt t="23727" x="3886200" y="4476750"/>
          <p14:tracePt t="23743" x="3886200" y="4464050"/>
          <p14:tracePt t="23781" x="3892550" y="4464050"/>
          <p14:tracePt t="23809" x="3892550" y="4457700"/>
          <p14:tracePt t="23821" x="3892550" y="4445000"/>
          <p14:tracePt t="23829" x="3892550" y="4438650"/>
          <p14:tracePt t="23844" x="3892550" y="4419600"/>
          <p14:tracePt t="23859" x="3892550" y="4406900"/>
          <p14:tracePt t="23953" x="3892550" y="4400550"/>
          <p14:tracePt t="23965" x="3898900" y="4394200"/>
          <p14:tracePt t="23973" x="3905250" y="4387850"/>
          <p14:tracePt t="23980" x="3905250" y="4381500"/>
          <p14:tracePt t="23993" x="3911600" y="4368800"/>
          <p14:tracePt t="24010" x="3911600" y="4362450"/>
          <p14:tracePt t="24028" x="3924300" y="4343400"/>
          <p14:tracePt t="24043" x="3937000" y="4318000"/>
          <p14:tracePt t="24060" x="3949700" y="4292600"/>
          <p14:tracePt t="24077" x="3956050" y="4267200"/>
          <p14:tracePt t="24093" x="3956050" y="4260850"/>
          <p14:tracePt t="24110" x="3956050" y="4254500"/>
          <p14:tracePt t="24143" x="3968750" y="4235450"/>
          <p14:tracePt t="24160" x="3981450" y="4229100"/>
          <p14:tracePt t="24177" x="3987800" y="4210050"/>
          <p14:tracePt t="24193" x="4000500" y="4184650"/>
          <p14:tracePt t="24210" x="4013200" y="4152900"/>
          <p14:tracePt t="24227" x="4025900" y="4133850"/>
          <p14:tracePt t="24243" x="4038600" y="4127500"/>
          <p14:tracePt t="24260" x="4057650" y="4108450"/>
          <p14:tracePt t="24276" x="4089400" y="4076700"/>
          <p14:tracePt t="24293" x="4114800" y="4057650"/>
          <p14:tracePt t="24310" x="4140200" y="4044950"/>
          <p14:tracePt t="24326" x="4146550" y="4038600"/>
          <p14:tracePt t="24387" x="4159250" y="4038600"/>
          <p14:tracePt t="24395" x="4178300" y="4038600"/>
          <p14:tracePt t="24402" x="4191000" y="4038600"/>
          <p14:tracePt t="24412" x="4203700" y="4038600"/>
          <p14:tracePt t="24426" x="4229100" y="4032250"/>
          <p14:tracePt t="24443" x="4241800" y="4032250"/>
          <p14:tracePt t="24476" x="4248150" y="4032250"/>
          <p14:tracePt t="24516" x="4254500" y="4032250"/>
          <p14:tracePt t="24529" x="4260850" y="4038600"/>
          <p14:tracePt t="24534" x="4279900" y="4051300"/>
          <p14:tracePt t="24543" x="4298950" y="4064000"/>
          <p14:tracePt t="24560" x="4337050" y="4095750"/>
          <p14:tracePt t="24577" x="4368800" y="4121150"/>
          <p14:tracePt t="24593" x="4400550" y="4140200"/>
          <p14:tracePt t="24610" x="4425950" y="4159250"/>
          <p14:tracePt t="24627" x="4445000" y="4171950"/>
          <p14:tracePt t="24643" x="4451350" y="4171950"/>
          <p14:tracePt t="24703" x="4451350" y="4178300"/>
          <p14:tracePt t="24711" x="4464050" y="4184650"/>
          <p14:tracePt t="24719" x="4476750" y="4197350"/>
          <p14:tracePt t="24727" x="4489450" y="4203700"/>
          <p14:tracePt t="24743" x="4527550" y="4216400"/>
          <p14:tracePt t="24760" x="4546600" y="4222750"/>
          <p14:tracePt t="24776" x="4552950" y="4222750"/>
          <p14:tracePt t="25021" x="4540250" y="4222750"/>
          <p14:tracePt t="25026" x="4521200" y="4222750"/>
          <p14:tracePt t="25035" x="4495800" y="4222750"/>
          <p14:tracePt t="25043" x="4457700" y="4222750"/>
          <p14:tracePt t="25059" x="4368800" y="4222750"/>
          <p14:tracePt t="25076" x="4267200" y="4235450"/>
          <p14:tracePt t="25093" x="4146550" y="4248150"/>
          <p14:tracePt t="25110" x="4025900" y="4279900"/>
          <p14:tracePt t="25126" x="3930650" y="4305300"/>
          <p14:tracePt t="25144" x="3879850" y="4318000"/>
          <p14:tracePt t="25160" x="3867150" y="4318000"/>
          <p14:tracePt t="25176" x="3860800" y="4318000"/>
          <p14:tracePt t="25193" x="3848100" y="4318000"/>
          <p14:tracePt t="25209" x="3841750" y="4318000"/>
          <p14:tracePt t="25426" x="3841750" y="4324350"/>
          <p14:tracePt t="25434" x="3854450" y="4330700"/>
          <p14:tracePt t="25443" x="3867150" y="4330700"/>
          <p14:tracePt t="25459" x="3892550" y="4349750"/>
          <p14:tracePt t="25476" x="3917950" y="4362450"/>
          <p14:tracePt t="25493" x="3930650" y="4362450"/>
          <p14:tracePt t="25509" x="3943350" y="4368800"/>
          <p14:tracePt t="25526" x="3949700" y="4375150"/>
          <p14:tracePt t="25542" x="3956050" y="4375150"/>
          <p14:tracePt t="25579" x="3956050" y="4381500"/>
          <p14:tracePt t="25602" x="3962400" y="4387850"/>
          <p14:tracePt t="25617" x="3968750" y="4394200"/>
          <p14:tracePt t="25626" x="3975100" y="4394200"/>
          <p14:tracePt t="26133" x="3975100" y="4400550"/>
          <p14:tracePt t="26141" x="3968750" y="4406900"/>
          <p14:tracePt t="26148" x="3962400" y="4406900"/>
          <p14:tracePt t="26165" x="3956050" y="4413250"/>
          <p14:tracePt t="26176" x="3956050" y="4419600"/>
          <p14:tracePt t="26192" x="3949700" y="4419600"/>
          <p14:tracePt t="27052" x="3949700" y="4413250"/>
          <p14:tracePt t="27058" x="3956050" y="4413250"/>
          <p14:tracePt t="27067" x="3962400" y="4406900"/>
          <p14:tracePt t="27075" x="3968750" y="4406900"/>
          <p14:tracePt t="27092" x="3968750" y="4400550"/>
          <p14:tracePt t="30806" x="3968750" y="4406900"/>
          <p14:tracePt t="30815" x="3962400" y="4406900"/>
          <p14:tracePt t="30823" x="3956050" y="4406900"/>
          <p14:tracePt t="30840" x="3937000" y="4419600"/>
          <p14:tracePt t="30857" x="3924300" y="4425950"/>
          <p14:tracePt t="30873" x="3917950" y="4425950"/>
          <p14:tracePt t="30890" x="3917950" y="4432300"/>
          <p14:tracePt t="30927" x="3911600" y="4438650"/>
          <p14:tracePt t="31068" x="3911600" y="4445000"/>
          <p14:tracePt t="31079" x="3911600" y="4451350"/>
          <p14:tracePt t="31087" x="3911600" y="4457700"/>
          <p14:tracePt t="31094" x="3911600" y="4464050"/>
          <p14:tracePt t="32745" x="3911600" y="4470400"/>
          <p14:tracePt t="32831" x="3911600" y="4476750"/>
          <p14:tracePt t="32843" x="3911600" y="4483100"/>
          <p14:tracePt t="32849" x="3911600" y="4489450"/>
          <p14:tracePt t="32857" x="3917950" y="4502150"/>
          <p14:tracePt t="32872" x="3930650" y="4514850"/>
          <p14:tracePt t="32890" x="3930650" y="4521200"/>
          <p14:tracePt t="32906" x="3937000" y="4521200"/>
          <p14:tracePt t="32923" x="3937000" y="4527550"/>
          <p14:tracePt t="38679" x="3937000" y="4533900"/>
          <p14:tracePt t="38691" x="3943350" y="4540250"/>
          <p14:tracePt t="38698" x="3949700" y="4546600"/>
          <p14:tracePt t="38707" x="3949700" y="4552950"/>
          <p14:tracePt t="38725" x="3956050" y="4565650"/>
          <p14:tracePt t="38736" x="3962400" y="4578350"/>
          <p14:tracePt t="38753" x="3975100" y="4616450"/>
          <p14:tracePt t="38769" x="3981450" y="4673600"/>
          <p14:tracePt t="38787" x="3981450" y="4711700"/>
          <p14:tracePt t="38803" x="3981450" y="4737100"/>
          <p14:tracePt t="38819" x="3975100" y="4743450"/>
          <p14:tracePt t="38836" x="3962400" y="4749800"/>
          <p14:tracePt t="38853" x="3956050" y="4762500"/>
          <p14:tracePt t="38869" x="3949700" y="4787900"/>
          <p14:tracePt t="38886" x="3943350" y="4813300"/>
          <p14:tracePt t="38904" x="3937000" y="4845050"/>
          <p14:tracePt t="38920" x="3930650" y="4870450"/>
          <p14:tracePt t="38936" x="3917950" y="4902200"/>
          <p14:tracePt t="38953" x="3911600" y="4927600"/>
          <p14:tracePt t="38970" x="3905250" y="4946650"/>
          <p14:tracePt t="38986" x="3898900" y="4972050"/>
          <p14:tracePt t="39003" x="3898900" y="4997450"/>
          <p14:tracePt t="39020" x="3886200" y="5022850"/>
          <p14:tracePt t="39038" x="3879850" y="5060950"/>
          <p14:tracePt t="39053" x="3873500" y="5086350"/>
          <p14:tracePt t="39070" x="3867150" y="5111750"/>
          <p14:tracePt t="39087" x="3860800" y="5137150"/>
          <p14:tracePt t="39103" x="3854450" y="5149850"/>
          <p14:tracePt t="39120" x="3854450" y="5168900"/>
          <p14:tracePt t="39138" x="3854450" y="5187950"/>
          <p14:tracePt t="39153" x="3854450" y="5200650"/>
          <p14:tracePt t="39170" x="3854450" y="5207000"/>
          <p14:tracePt t="39211" x="3854450" y="5226050"/>
          <p14:tracePt t="39220" x="3854450" y="5238750"/>
          <p14:tracePt t="39236" x="3854450" y="5251450"/>
          <p14:tracePt t="39253" x="3860800" y="5264150"/>
          <p14:tracePt t="39319" x="3860800" y="5270500"/>
          <p14:tracePt t="39343" x="3860800" y="5276850"/>
          <p14:tracePt t="39351" x="3860800" y="5283200"/>
          <p14:tracePt t="39358" x="3860800" y="5289550"/>
          <p14:tracePt t="39370" x="3860800" y="5295900"/>
          <p14:tracePt t="39386" x="3867150" y="5295900"/>
          <p14:tracePt t="39448" x="3873500" y="5308600"/>
          <p14:tracePt t="39457" x="3873500" y="5321300"/>
          <p14:tracePt t="39470" x="3879850" y="5340350"/>
          <p14:tracePt t="39486" x="3879850" y="5353050"/>
          <p14:tracePt t="39503" x="3886200" y="5353050"/>
          <p14:tracePt t="39520" x="3892550" y="5353050"/>
          <p14:tracePt t="39551" x="3892550" y="5359400"/>
          <p14:tracePt t="39573" x="3898900" y="5365750"/>
          <p14:tracePt t="39585" x="3898900" y="5372100"/>
          <p14:tracePt t="39592" x="3905250" y="5378450"/>
          <p14:tracePt t="39603" x="3911600" y="5397500"/>
          <p14:tracePt t="39620" x="3911600" y="5416550"/>
          <p14:tracePt t="39636" x="3917950" y="5441950"/>
          <p14:tracePt t="39654" x="3924300" y="5467350"/>
          <p14:tracePt t="39670" x="3924300" y="5492750"/>
          <p14:tracePt t="39686" x="3924300" y="5505450"/>
          <p14:tracePt t="39703" x="3924300" y="5511800"/>
          <p14:tracePt t="39720" x="3924300" y="5524500"/>
          <p14:tracePt t="39736" x="3924300" y="5530850"/>
          <p14:tracePt t="39893" x="3924300" y="5537200"/>
          <p14:tracePt t="40057" x="3924300" y="5549900"/>
          <p14:tracePt t="40064" x="3924300" y="5556250"/>
          <p14:tracePt t="40073" x="3924300" y="5562600"/>
          <p14:tracePt t="40323" x="3930650" y="5562600"/>
          <p14:tracePt t="40429" x="3937000" y="5562600"/>
          <p14:tracePt t="40438" x="3943350" y="5562600"/>
          <p14:tracePt t="40444" x="3956050" y="5562600"/>
          <p14:tracePt t="40453" x="3968750" y="5562600"/>
          <p14:tracePt t="40469" x="3987800" y="5562600"/>
          <p14:tracePt t="40486" x="4000500" y="5562600"/>
          <p14:tracePt t="40531" x="4006850" y="5562600"/>
          <p14:tracePt t="40546" x="4013200" y="5562600"/>
          <p14:tracePt t="40553" x="4019550" y="5562600"/>
          <p14:tracePt t="40569" x="4057650" y="5562600"/>
          <p14:tracePt t="40586" x="4076700" y="5562600"/>
          <p14:tracePt t="40602" x="4089400" y="5562600"/>
          <p14:tracePt t="40672" x="4095750" y="5562600"/>
          <p14:tracePt t="40683" x="4102100" y="5562600"/>
          <p14:tracePt t="40691" x="4108450" y="5562600"/>
          <p14:tracePt t="40702" x="4114800" y="5562600"/>
          <p14:tracePt t="40720" x="4140200" y="5562600"/>
          <p14:tracePt t="40736" x="4146550" y="5562600"/>
          <p14:tracePt t="40752" x="4152900" y="5562600"/>
          <p14:tracePt t="40785" x="4159250" y="5562600"/>
          <p14:tracePt t="40802" x="4191000" y="5562600"/>
          <p14:tracePt t="40819" x="4248150" y="5568950"/>
          <p14:tracePt t="40836" x="4298950" y="5575300"/>
          <p14:tracePt t="40854" x="4330700" y="5575300"/>
          <p14:tracePt t="40870" x="4356100" y="5575300"/>
          <p14:tracePt t="40953" x="4368800" y="5575300"/>
          <p14:tracePt t="40965" x="4375150" y="5575300"/>
          <p14:tracePt t="40971" x="4394200" y="5575300"/>
          <p14:tracePt t="40986" x="4419600" y="5575300"/>
          <p14:tracePt t="41002" x="4438650" y="5575300"/>
          <p14:tracePt t="41019" x="4451350" y="5575300"/>
          <p14:tracePt t="41061" x="4457700" y="5575300"/>
          <p14:tracePt t="41069" x="4470400" y="5575300"/>
          <p14:tracePt t="41085" x="4502150" y="5575300"/>
          <p14:tracePt t="41102" x="4572000" y="5575300"/>
          <p14:tracePt t="41119" x="4610100" y="5575300"/>
          <p14:tracePt t="41136" x="4629150" y="5575300"/>
          <p14:tracePt t="41152" x="4648200" y="5575300"/>
          <p14:tracePt t="41195" x="4654550" y="5575300"/>
          <p14:tracePt t="41203" x="4667250" y="5568950"/>
          <p14:tracePt t="41219" x="4692650" y="5568950"/>
          <p14:tracePt t="41235" x="4768850" y="5568950"/>
          <p14:tracePt t="41252" x="4826000" y="5568950"/>
          <p14:tracePt t="41269" x="4864100" y="5568950"/>
          <p14:tracePt t="41286" x="4876800" y="5568950"/>
          <p14:tracePt t="41302" x="4895850" y="5562600"/>
          <p14:tracePt t="41319" x="4921250" y="5556250"/>
          <p14:tracePt t="41336" x="4946650" y="5549900"/>
          <p14:tracePt t="41352" x="4972050" y="5543550"/>
          <p14:tracePt t="41369" x="5003800" y="5543550"/>
          <p14:tracePt t="41385" x="5035550" y="5543550"/>
          <p14:tracePt t="41402" x="5054600" y="5543550"/>
          <p14:tracePt t="41420" x="5086350" y="5543550"/>
          <p14:tracePt t="41436" x="5111750" y="5549900"/>
          <p14:tracePt t="41452" x="5137150" y="5556250"/>
          <p14:tracePt t="41469" x="5149850" y="5556250"/>
          <p14:tracePt t="41485" x="5162550" y="5556250"/>
          <p14:tracePt t="42342" x="5156200" y="5556250"/>
          <p14:tracePt t="42351" x="5149850" y="5556250"/>
          <p14:tracePt t="42359" x="5143500" y="5549900"/>
          <p14:tracePt t="42368" x="5130800" y="5543550"/>
          <p14:tracePt t="42385" x="5124450" y="5543550"/>
          <p14:tracePt t="42402" x="5124450" y="5537200"/>
          <p14:tracePt t="42429" x="5118100" y="5537200"/>
          <p14:tracePt t="42518" x="5111750" y="5530850"/>
          <p14:tracePt t="42531" x="5105400" y="5530850"/>
          <p14:tracePt t="42543" x="5099050" y="5530850"/>
          <p14:tracePt t="42551" x="5092700" y="5530850"/>
          <p14:tracePt t="42568" x="5080000" y="5524500"/>
          <p14:tracePt t="42585" x="5073650" y="5524500"/>
          <p14:tracePt t="42601" x="5067300" y="5524500"/>
          <p14:tracePt t="42643" x="5054600" y="5518150"/>
          <p14:tracePt t="42658" x="5048250" y="5511800"/>
          <p14:tracePt t="42667" x="5035550" y="5511800"/>
          <p14:tracePt t="42674" x="5016500" y="5505450"/>
          <p14:tracePt t="42685" x="4997450" y="5505450"/>
          <p14:tracePt t="42702" x="4972050" y="5499100"/>
          <p14:tracePt t="42718" x="4959350" y="5492750"/>
          <p14:tracePt t="42735" x="4953000" y="5492750"/>
          <p14:tracePt t="42819" x="4946650" y="5492750"/>
          <p14:tracePt t="42831" x="4940300" y="5492750"/>
          <p14:tracePt t="42839" x="4933950" y="5492750"/>
          <p14:tracePt t="42959" x="4933950" y="5486400"/>
          <p14:tracePt t="42966" x="4927600" y="5486400"/>
          <p14:tracePt t="42975" x="4921250" y="5486400"/>
          <p14:tracePt t="42985" x="4914900" y="5480050"/>
          <p14:tracePt t="43006" x="4908550" y="5480050"/>
          <p14:tracePt t="43019" x="4902200" y="5473700"/>
          <p14:tracePt t="43035" x="4883150" y="5461000"/>
          <p14:tracePt t="43051" x="4857750" y="5448300"/>
          <p14:tracePt t="43068" x="4826000" y="5441950"/>
          <p14:tracePt t="43085" x="4806950" y="5435600"/>
          <p14:tracePt t="43101" x="4800600" y="5435600"/>
          <p14:tracePt t="43154" x="4787900" y="5429250"/>
          <p14:tracePt t="43163" x="4775200" y="5422900"/>
          <p14:tracePt t="43171" x="4762500" y="5422900"/>
          <p14:tracePt t="43186" x="4743450" y="5422900"/>
          <p14:tracePt t="43202" x="4724400" y="5416550"/>
          <p14:tracePt t="43218" x="4699000" y="5416550"/>
          <p14:tracePt t="43234" x="4686300" y="5416550"/>
          <p14:tracePt t="43251" x="4667250" y="5416550"/>
          <p14:tracePt t="43268" x="4641850" y="5416550"/>
          <p14:tracePt t="43286" x="4610100" y="5422900"/>
          <p14:tracePt t="43302" x="4572000" y="5435600"/>
          <p14:tracePt t="43318" x="4533900" y="5435600"/>
          <p14:tracePt t="43334" x="4508500" y="5441950"/>
          <p14:tracePt t="43351" x="4489450" y="5441950"/>
          <p14:tracePt t="43368" x="4476750" y="5441950"/>
          <p14:tracePt t="43401" x="4470400" y="5441950"/>
          <p14:tracePt t="43418" x="4451350" y="5448300"/>
          <p14:tracePt t="43436" x="4413250" y="5448300"/>
          <p14:tracePt t="43452" x="4381500" y="5454650"/>
          <p14:tracePt t="43468" x="4324350" y="5461000"/>
          <p14:tracePt t="43484" x="4248150" y="5461000"/>
          <p14:tracePt t="43501" x="4152900" y="5473700"/>
          <p14:tracePt t="43518" x="4102100" y="5473700"/>
          <p14:tracePt t="43536" x="4083050" y="5473700"/>
          <p14:tracePt t="43552" x="4070350" y="5473700"/>
          <p14:tracePt t="43568" x="4064000" y="5473700"/>
          <p14:tracePt t="43584" x="4038600" y="5461000"/>
          <p14:tracePt t="43601" x="4013200" y="5454650"/>
          <p14:tracePt t="43618" x="3987800" y="5435600"/>
          <p14:tracePt t="43634" x="3962400" y="5416550"/>
          <p14:tracePt t="43651" x="3949700" y="5403850"/>
          <p14:tracePt t="43668" x="3937000" y="5378450"/>
          <p14:tracePt t="43685" x="3924300" y="5353050"/>
          <p14:tracePt t="43701" x="3911600" y="5327650"/>
          <p14:tracePt t="43718" x="3911600" y="5314950"/>
          <p14:tracePt t="43734" x="3905250" y="5295900"/>
          <p14:tracePt t="43751" x="3892550" y="5270500"/>
          <p14:tracePt t="43768" x="3879850" y="5245100"/>
          <p14:tracePt t="43785" x="3867150" y="5219700"/>
          <p14:tracePt t="43802" x="3829050" y="5168900"/>
          <p14:tracePt t="43818" x="3797300" y="5137150"/>
          <p14:tracePt t="43834" x="3771900" y="5105400"/>
          <p14:tracePt t="43851" x="3759200" y="5080000"/>
          <p14:tracePt t="43868" x="3752850" y="5060950"/>
          <p14:tracePt t="43884" x="3746500" y="5054600"/>
          <p14:tracePt t="44045" x="3746500" y="5048250"/>
          <p14:tracePt t="44053" x="3752850" y="5041900"/>
          <p14:tracePt t="44060" x="3759200" y="5041900"/>
          <p14:tracePt t="44070" x="3759200" y="5035550"/>
          <p14:tracePt t="44101" x="3765550" y="5029200"/>
          <p14:tracePt t="44441" x="3771900" y="5029200"/>
          <p14:tracePt t="44450" x="3778250" y="5022850"/>
          <p14:tracePt t="44459" x="3784600" y="5016500"/>
          <p14:tracePt t="44467" x="3790950" y="5016500"/>
          <p14:tracePt t="44484" x="3797300" y="5010150"/>
          <p14:tracePt t="44537" x="3797300" y="5003800"/>
          <p14:tracePt t="44549" x="3803650" y="4997450"/>
          <p14:tracePt t="44557" x="3810000" y="4991100"/>
          <p14:tracePt t="44570" x="3816350" y="4984750"/>
          <p14:tracePt t="44584" x="3835400" y="4972050"/>
          <p14:tracePt t="44601" x="3841750" y="4972050"/>
          <p14:tracePt t="44617" x="3848100" y="4972050"/>
          <p14:tracePt t="44659" x="3848100" y="4965700"/>
          <p14:tracePt t="44736" x="3860800" y="4959350"/>
          <p14:tracePt t="44745" x="3867150" y="4953000"/>
          <p14:tracePt t="44753" x="3867150" y="4940300"/>
          <p14:tracePt t="44767" x="3873500" y="4933950"/>
          <p14:tracePt t="44784" x="3873500" y="4927600"/>
          <p14:tracePt t="44863" x="3879850" y="4927600"/>
          <p14:tracePt t="44872" x="3886200" y="4921250"/>
          <p14:tracePt t="44880" x="3886200" y="4914900"/>
          <p14:tracePt t="44892" x="3886200" y="4908550"/>
          <p14:tracePt t="44901" x="3892550" y="4902200"/>
          <p14:tracePt t="44917" x="3898900" y="4889500"/>
          <p14:tracePt t="44987" x="3905250" y="4883150"/>
          <p14:tracePt t="44998" x="3905250" y="4876800"/>
          <p14:tracePt t="45007" x="3905250" y="4870450"/>
          <p14:tracePt t="45023" x="3905250" y="4864100"/>
          <p14:tracePt t="45037" x="3911600" y="4864100"/>
          <p14:tracePt t="45053" x="3911600" y="4851400"/>
          <p14:tracePt t="45171" x="3917950" y="4845050"/>
          <p14:tracePt t="45191" x="3924300" y="4838700"/>
          <p14:tracePt t="45213" x="3924300" y="4826000"/>
          <p14:tracePt t="45221" x="3924300" y="4813300"/>
          <p14:tracePt t="45234" x="3924300" y="4806950"/>
          <p14:tracePt t="45250" x="3924300" y="4794250"/>
          <p14:tracePt t="45267" x="3924300" y="4781550"/>
          <p14:tracePt t="45284" x="3924300" y="4768850"/>
          <p14:tracePt t="45302" x="3924300" y="4756150"/>
          <p14:tracePt t="45317" x="3924300" y="4749800"/>
          <p14:tracePt t="45350" x="3924300" y="4743450"/>
          <p14:tracePt t="45368" x="3930650" y="4730750"/>
          <p14:tracePt t="45384" x="3930650" y="4718050"/>
          <p14:tracePt t="45421" x="3930650" y="4711700"/>
          <p14:tracePt t="45467" x="3930650" y="4705350"/>
          <p14:tracePt t="45483" x="3930650" y="4699000"/>
          <p14:tracePt t="45490" x="3930650" y="4692650"/>
          <p14:tracePt t="45500" x="3937000" y="4686300"/>
          <p14:tracePt t="45517" x="3937000" y="4679950"/>
          <p14:tracePt t="45643" x="3937000" y="4673600"/>
          <p14:tracePt t="45823" x="3937000" y="4667250"/>
          <p14:tracePt t="45835" x="3937000" y="4660900"/>
          <p14:tracePt t="45843" x="3937000" y="4654550"/>
          <p14:tracePt t="46015" x="3937000" y="4648200"/>
          <p14:tracePt t="46023" x="3943350" y="4635500"/>
          <p14:tracePt t="46033" x="3949700" y="4622800"/>
          <p14:tracePt t="46050" x="3956050" y="4597400"/>
          <p14:tracePt t="46067" x="3962400" y="4584700"/>
          <p14:tracePt t="46083" x="3968750" y="4559300"/>
          <p14:tracePt t="46100" x="3968750" y="4552950"/>
          <p14:tracePt t="46122" x="3968750" y="4546600"/>
          <p14:tracePt t="46175" x="3968750" y="4540250"/>
          <p14:tracePt t="46183" x="3975100" y="4527550"/>
          <p14:tracePt t="46191" x="3975100" y="4514850"/>
          <p14:tracePt t="46205" x="3981450" y="4508500"/>
          <p14:tracePt t="46216" x="3981450" y="4502150"/>
          <p14:tracePt t="46233" x="3987800" y="4495800"/>
          <p14:tracePt t="46250" x="3987800" y="4483100"/>
          <p14:tracePt t="46267" x="3994150" y="4483100"/>
          <p14:tracePt t="46300" x="3994150" y="4476750"/>
          <p14:tracePt t="46319" x="3994150" y="4470400"/>
          <p14:tracePt t="46401" x="3994150" y="4464050"/>
          <p14:tracePt t="46413" x="4000500" y="4457700"/>
          <p14:tracePt t="46420" x="4000500" y="4451350"/>
          <p14:tracePt t="46433" x="4000500" y="4445000"/>
          <p14:tracePt t="46450" x="4006850" y="4438650"/>
          <p14:tracePt t="46499" x="4006850" y="4432300"/>
          <p14:tracePt t="46523" x="4013200" y="4425950"/>
          <p14:tracePt t="46531" x="4013200" y="4419600"/>
          <p14:tracePt t="46539" x="4013200" y="4413250"/>
          <p14:tracePt t="46550" x="4019550" y="4413250"/>
          <p14:tracePt t="46566" x="4019550" y="4400550"/>
          <p14:tracePt t="46583" x="4025900" y="4394200"/>
          <p14:tracePt t="46616" x="4025900" y="4381500"/>
          <p14:tracePt t="46632" x="4025900" y="4375150"/>
          <p14:tracePt t="46649" x="4025900" y="4368800"/>
          <p14:tracePt t="46682" x="4032250" y="4368800"/>
          <p14:tracePt t="46702" x="4032250" y="4362450"/>
          <p14:tracePt t="47143" x="4032250" y="4356100"/>
          <p14:tracePt t="47154" x="4038600" y="4343400"/>
          <p14:tracePt t="47163" x="4038600" y="4337050"/>
          <p14:tracePt t="47170" x="4044950" y="4330700"/>
          <p14:tracePt t="47183" x="4044950" y="4324350"/>
          <p14:tracePt t="47199" x="4051300" y="4318000"/>
          <p14:tracePt t="47240" x="4051300" y="4311650"/>
          <p14:tracePt t="47366" x="4051300" y="4305300"/>
          <p14:tracePt t="47543" x="4051300" y="4298950"/>
          <p14:tracePt t="49802" x="4051300" y="4292600"/>
          <p14:tracePt t="49842" x="4051300" y="4286250"/>
          <p14:tracePt t="49892" x="4051300" y="4279900"/>
          <p14:tracePt t="49936" x="4051300" y="4273550"/>
          <p14:tracePt t="49979" x="4051300" y="4267200"/>
          <p14:tracePt t="49991" x="4051300" y="4260850"/>
          <p14:tracePt t="50022" x="4051300" y="4254500"/>
          <p14:tracePt t="53430" x="4051300" y="4248150"/>
          <p14:tracePt t="53441" x="4051300" y="4235450"/>
          <p14:tracePt t="53460" x="4051300" y="4229100"/>
          <p14:tracePt t="53469" x="4051300" y="4222750"/>
          <p14:tracePt t="53484" x="4051300" y="4216400"/>
          <p14:tracePt t="53559" x="4051300" y="4203700"/>
          <p14:tracePt t="53582" x="4051300" y="4197350"/>
          <p14:tracePt t="53671" x="4051300" y="4191000"/>
          <p14:tracePt t="53683" x="4051300" y="4184650"/>
          <p14:tracePt t="53690" x="4051300" y="4178300"/>
          <p14:tracePt t="53703" x="4051300" y="4171950"/>
          <p14:tracePt t="53715" x="4051300" y="4165600"/>
          <p14:tracePt t="54421" x="4051300" y="4152900"/>
          <p14:tracePt t="55690" x="4051300" y="4140200"/>
          <p14:tracePt t="55698" x="4051300" y="4133850"/>
          <p14:tracePt t="55707" x="4051300" y="4127500"/>
          <p14:tracePt t="55723" x="4051300" y="4121150"/>
          <p14:tracePt t="55734" x="4057650" y="4114800"/>
          <p14:tracePt t="55751" x="4057650" y="4108450"/>
          <p14:tracePt t="55763" x="4057650" y="4102100"/>
          <p14:tracePt t="55780" x="4064000" y="4083050"/>
          <p14:tracePt t="55796" x="4070350" y="4057650"/>
          <p14:tracePt t="55812" x="4076700" y="4044950"/>
          <p14:tracePt t="55829" x="4076700" y="4025900"/>
          <p14:tracePt t="55846" x="4076700" y="4006850"/>
          <p14:tracePt t="55862" x="4076700" y="3994150"/>
          <p14:tracePt t="55879" x="4076700" y="3975100"/>
          <p14:tracePt t="55895" x="4076700" y="3968750"/>
          <p14:tracePt t="55913" x="4083050" y="3930650"/>
          <p14:tracePt t="55929" x="4083050" y="3911600"/>
          <p14:tracePt t="55945" x="4083050" y="3892550"/>
          <p14:tracePt t="55962" x="4089400" y="3879850"/>
          <p14:tracePt t="55979" x="4089400" y="3860800"/>
          <p14:tracePt t="55995" x="4089400" y="3841750"/>
          <p14:tracePt t="56012" x="4095750" y="3822700"/>
          <p14:tracePt t="56029" x="4102100" y="3790950"/>
          <p14:tracePt t="56046" x="4108450" y="3784600"/>
          <p14:tracePt t="56062" x="4108450" y="3765550"/>
          <p14:tracePt t="56079" x="4108450" y="3752850"/>
          <p14:tracePt t="56095" x="4108450" y="3733800"/>
          <p14:tracePt t="56099" x="4108450" y="3721100"/>
          <p14:tracePt t="56112" x="4108450" y="3708400"/>
          <p14:tracePt t="56129" x="4114800" y="3683000"/>
          <p14:tracePt t="56145" x="4114800" y="3663950"/>
          <p14:tracePt t="56162" x="4114800" y="3644900"/>
          <p14:tracePt t="56179" x="4114800" y="3638550"/>
          <p14:tracePt t="56195" x="4114800" y="3632200"/>
          <p14:tracePt t="56212" x="4121150" y="3619500"/>
          <p14:tracePt t="56229" x="4127500" y="3594100"/>
          <p14:tracePt t="56245" x="4133850" y="3556000"/>
          <p14:tracePt t="56262" x="4146550" y="3511550"/>
          <p14:tracePt t="56280" x="4171950" y="3441700"/>
          <p14:tracePt t="56296" x="4184650" y="3409950"/>
          <p14:tracePt t="56312" x="4184650" y="3403600"/>
          <p14:tracePt t="56329" x="4191000" y="3384550"/>
          <p14:tracePt t="56345" x="4191000" y="3365500"/>
          <p14:tracePt t="56362" x="4191000" y="3352800"/>
          <p14:tracePt t="56378" x="4191000" y="3346450"/>
          <p14:tracePt t="56395" x="4197350" y="3321050"/>
          <p14:tracePt t="56412" x="4197350" y="3282950"/>
          <p14:tracePt t="56428" x="4210050" y="3251200"/>
          <p14:tracePt t="56445" x="4216400" y="3225800"/>
          <p14:tracePt t="56462" x="4222750" y="3200400"/>
          <p14:tracePt t="56479" x="4222750" y="3175000"/>
          <p14:tracePt t="56495" x="4229100" y="3149600"/>
          <p14:tracePt t="56512" x="4241800" y="3124200"/>
          <p14:tracePt t="56530" x="4254500" y="3079750"/>
          <p14:tracePt t="56546" x="4260850" y="3054350"/>
          <p14:tracePt t="56562" x="4260850" y="3041650"/>
          <p14:tracePt t="56578" x="4267200" y="3028950"/>
          <p14:tracePt t="56612" x="4273550" y="3009900"/>
          <p14:tracePt t="56628" x="4279900" y="2990850"/>
          <p14:tracePt t="56645" x="4292600" y="2965450"/>
          <p14:tracePt t="56662" x="4318000" y="2933700"/>
          <p14:tracePt t="56678" x="4343400" y="2889250"/>
          <p14:tracePt t="56695" x="4356100" y="2863850"/>
          <p14:tracePt t="56712" x="4368800" y="2838450"/>
          <p14:tracePt t="56728" x="4375150" y="2819400"/>
          <p14:tracePt t="56745" x="4394200" y="2794000"/>
          <p14:tracePt t="56762" x="4413250" y="2768600"/>
          <p14:tracePt t="56779" x="4457700" y="2717800"/>
          <p14:tracePt t="56796" x="4483100" y="2686050"/>
          <p14:tracePt t="56812" x="4495800" y="2660650"/>
          <p14:tracePt t="56828" x="4502150" y="2654300"/>
          <p14:tracePt t="56845" x="4502150" y="2647950"/>
          <p14:tracePt t="56898" x="4508500" y="2641600"/>
          <p14:tracePt t="56908" x="4514850" y="2635250"/>
          <p14:tracePt t="56916" x="4521200" y="2628900"/>
          <p14:tracePt t="56928" x="4540250" y="2609850"/>
          <p14:tracePt t="56945" x="4565650" y="2584450"/>
          <p14:tracePt t="56961" x="4578350" y="2559050"/>
          <p14:tracePt t="56978" x="4591050" y="2540000"/>
          <p14:tracePt t="56994" x="4610100" y="2501900"/>
          <p14:tracePt t="57011" x="4616450" y="2482850"/>
          <p14:tracePt t="57058" x="4622800" y="2476500"/>
          <p14:tracePt t="57066" x="4635500" y="2457450"/>
          <p14:tracePt t="57079" x="4648200" y="2438400"/>
          <p14:tracePt t="57095" x="4679950" y="2393950"/>
          <p14:tracePt t="57112" x="4705350" y="2355850"/>
          <p14:tracePt t="57128" x="4730750" y="2330450"/>
          <p14:tracePt t="57145" x="4749800" y="2311400"/>
          <p14:tracePt t="57162" x="4756150" y="2305050"/>
          <p14:tracePt t="57195" x="4762500" y="2298700"/>
          <p14:tracePt t="57212" x="4775200" y="2286000"/>
          <p14:tracePt t="57228" x="4800600" y="2260600"/>
          <p14:tracePt t="57245" x="4826000" y="2235200"/>
          <p14:tracePt t="57261" x="4851400" y="2203450"/>
          <p14:tracePt t="57279" x="4870450" y="2197100"/>
          <p14:tracePt t="57296" x="4908550" y="2152650"/>
          <p14:tracePt t="57312" x="4914900" y="2146300"/>
          <p14:tracePt t="57328" x="4940300" y="2133600"/>
          <p14:tracePt t="57345" x="4953000" y="2120900"/>
          <p14:tracePt t="57361" x="4978400" y="2095500"/>
          <p14:tracePt t="57378" x="5003800" y="2070100"/>
          <p14:tracePt t="57395" x="5022850" y="2057400"/>
          <p14:tracePt t="57412" x="5041900" y="2038350"/>
          <p14:tracePt t="57428" x="5067300" y="2025650"/>
          <p14:tracePt t="57445" x="5086350" y="2006600"/>
          <p14:tracePt t="57461" x="5105400" y="1987550"/>
          <p14:tracePt t="57478" x="5118100" y="1981200"/>
          <p14:tracePt t="57495" x="5124450" y="1981200"/>
          <p14:tracePt t="57531" x="5130800" y="1981200"/>
          <p14:tracePt t="57559" x="5137150" y="1974850"/>
          <p14:tracePt t="57567" x="5156200" y="1962150"/>
          <p14:tracePt t="57578" x="5175250" y="1949450"/>
          <p14:tracePt t="57595" x="5245100" y="1905000"/>
          <p14:tracePt t="57612" x="5270500" y="1885950"/>
          <p14:tracePt t="57628" x="5295900" y="1873250"/>
          <p14:tracePt t="57644" x="5314950" y="1860550"/>
          <p14:tracePt t="57661" x="5321300" y="1854200"/>
          <p14:tracePt t="57678" x="5327650" y="1854200"/>
          <p14:tracePt t="57871" x="5334000" y="1854200"/>
          <p14:tracePt t="57882" x="5334000" y="1847850"/>
          <p14:tracePt t="57891" x="5353050" y="1841500"/>
          <p14:tracePt t="57898" x="5365750" y="1828800"/>
          <p14:tracePt t="57911" x="5391150" y="1809750"/>
          <p14:tracePt t="57928" x="5416550" y="1797050"/>
          <p14:tracePt t="57944" x="5422900" y="1797050"/>
          <p14:tracePt t="58011" x="5429250" y="1797050"/>
          <p14:tracePt t="58019" x="5441950" y="1790700"/>
          <p14:tracePt t="58028" x="5454650" y="1790700"/>
          <p14:tracePt t="58045" x="5486400" y="1778000"/>
          <p14:tracePt t="58061" x="5511800" y="1778000"/>
          <p14:tracePt t="58078" x="5518150" y="1771650"/>
          <p14:tracePt t="58154" x="5524500" y="1771650"/>
          <p14:tracePt t="58183" x="5530850" y="1771650"/>
          <p14:tracePt t="58190" x="5543550" y="1765300"/>
          <p14:tracePt t="58198" x="5568950" y="1758950"/>
          <p14:tracePt t="58211" x="5588000" y="1739900"/>
          <p14:tracePt t="58228" x="5651500" y="1714500"/>
          <p14:tracePt t="58244" x="5695950" y="1689100"/>
          <p14:tracePt t="58261" x="5708650" y="1689100"/>
          <p14:tracePt t="58305" x="5721350" y="1682750"/>
          <p14:tracePt t="58317" x="5727700" y="1682750"/>
          <p14:tracePt t="58328" x="5772150" y="1663700"/>
          <p14:tracePt t="58346" x="5937250" y="1612900"/>
          <p14:tracePt t="58361" x="5981700" y="1587500"/>
          <p14:tracePt t="58378" x="5988050" y="1587500"/>
          <p14:tracePt t="58440" x="5994400" y="1587500"/>
          <p14:tracePt t="58448" x="6019800" y="1574800"/>
          <p14:tracePt t="58457" x="6038850" y="1568450"/>
          <p14:tracePt t="58465" x="6070600" y="1555750"/>
          <p14:tracePt t="58478" x="6083300" y="1549400"/>
          <p14:tracePt t="58494" x="6121400" y="1517650"/>
          <p14:tracePt t="58511" x="6140450" y="1511300"/>
          <p14:tracePt t="58528" x="6146800" y="1511300"/>
          <p14:tracePt t="58637" x="6153150" y="1511300"/>
          <p14:tracePt t="58699" x="6159500" y="1511300"/>
          <p14:tracePt t="59260" x="6127750" y="1530350"/>
          <p14:tracePt t="59269" x="6070600" y="1543050"/>
          <p14:tracePt t="59277" x="6019800" y="1562100"/>
          <p14:tracePt t="59294" x="5924550" y="1574800"/>
          <p14:tracePt t="59311" x="5854700" y="1574800"/>
          <p14:tracePt t="59327" x="5797550" y="1568450"/>
          <p14:tracePt t="59344" x="5765800" y="1555750"/>
          <p14:tracePt t="59362" x="5734050" y="1543050"/>
          <p14:tracePt t="59377" x="5727700" y="1536700"/>
          <p14:tracePt t="59539" x="5721350" y="1536700"/>
          <p14:tracePt t="59547" x="5676900" y="1536700"/>
          <p14:tracePt t="59554" x="5638800" y="1549400"/>
          <p14:tracePt t="59560" x="5581650" y="1555750"/>
          <p14:tracePt t="59577" x="5461000" y="1593850"/>
          <p14:tracePt t="59594" x="5353050" y="1631950"/>
          <p14:tracePt t="59611" x="5232400" y="1657350"/>
          <p14:tracePt t="59627" x="5099050" y="1695450"/>
          <p14:tracePt t="59644" x="4978400" y="1714500"/>
          <p14:tracePt t="59660" x="4870450" y="1727200"/>
          <p14:tracePt t="59677" x="4813300" y="1727200"/>
          <p14:tracePt t="59693" x="4787900" y="1727200"/>
          <p14:tracePt t="59710" x="4762500" y="1727200"/>
          <p14:tracePt t="59727" x="4730750" y="1720850"/>
          <p14:tracePt t="59743" x="4686300" y="1720850"/>
          <p14:tracePt t="59760" x="4597400" y="1720850"/>
          <p14:tracePt t="59776" x="4502150" y="1727200"/>
          <p14:tracePt t="59793" x="4419600" y="1746250"/>
          <p14:tracePt t="59810" x="4324350" y="1758950"/>
          <p14:tracePt t="59827" x="4273550" y="1778000"/>
          <p14:tracePt t="59844" x="4235450" y="1790700"/>
          <p14:tracePt t="59860" x="4165600" y="1816100"/>
          <p14:tracePt t="59877" x="4057650" y="1847850"/>
          <p14:tracePt t="59894" x="3911600" y="1898650"/>
          <p14:tracePt t="59912" x="3524250" y="2082800"/>
          <p14:tracePt t="59928" x="3263900" y="2209800"/>
          <p14:tracePt t="59944" x="3073400" y="2298700"/>
          <p14:tracePt t="59960" x="2914650" y="2349500"/>
          <p14:tracePt t="59977" x="2806700" y="2387600"/>
          <p14:tracePt t="59993" x="2724150" y="2406650"/>
          <p14:tracePt t="60010" x="2654300" y="2413000"/>
          <p14:tracePt t="60027" x="2584450" y="2425700"/>
          <p14:tracePt t="60044" x="2520950" y="2451100"/>
          <p14:tracePt t="60060" x="2451100" y="2482850"/>
          <p14:tracePt t="60077" x="2406650" y="2489200"/>
          <p14:tracePt t="60094" x="2368550" y="2495550"/>
          <p14:tracePt t="60110" x="2343150" y="2495550"/>
          <p14:tracePt t="60127" x="2317750" y="2495550"/>
          <p14:tracePt t="60144" x="2292350" y="2489200"/>
          <p14:tracePt t="60160" x="2273300" y="2489200"/>
          <p14:tracePt t="60219" x="2266950" y="2482850"/>
          <p14:tracePt t="60269" x="2260600" y="2482850"/>
          <p14:tracePt t="60277" x="2260600" y="2470150"/>
          <p14:tracePt t="64659" x="2260600" y="2476500"/>
          <p14:tracePt t="64666" x="2292350" y="2489200"/>
          <p14:tracePt t="64674" x="2324100" y="2501900"/>
          <p14:tracePt t="64691" x="2349500" y="2527300"/>
          <p14:tracePt t="64708" x="2362200" y="2527300"/>
          <p14:tracePt t="64724" x="2368550" y="2527300"/>
          <p14:tracePt t="64784" x="2374900" y="2533650"/>
          <p14:tracePt t="64800" x="2381250" y="2540000"/>
          <p14:tracePt t="64808" x="2400300" y="2546350"/>
          <p14:tracePt t="64816" x="2438400" y="2552700"/>
          <p14:tracePt t="64825" x="2463800" y="2559050"/>
          <p14:tracePt t="64841" x="2559050" y="2578100"/>
          <p14:tracePt t="64858" x="2641600" y="2584450"/>
          <p14:tracePt t="64875" x="2673350" y="2584450"/>
          <p14:tracePt t="64891" x="2698750" y="2590800"/>
          <p14:tracePt t="64908" x="2717800" y="2590800"/>
          <p14:tracePt t="64925" x="2717800" y="2597150"/>
          <p14:tracePt t="64958" x="2724150" y="2597150"/>
          <p14:tracePt t="64975" x="2762250" y="2609850"/>
          <p14:tracePt t="64991" x="2870200" y="2628900"/>
          <p14:tracePt t="65008" x="2978150" y="2660650"/>
          <p14:tracePt t="65025" x="3048000" y="2667000"/>
          <p14:tracePt t="65121" x="3054350" y="2667000"/>
          <p14:tracePt t="65133" x="3060700" y="2673350"/>
          <p14:tracePt t="65141" x="3073400" y="2679700"/>
          <p14:tracePt t="65158" x="3073400" y="2686050"/>
          <p14:tracePt t="65269" x="3079750" y="2692400"/>
          <p14:tracePt t="65277" x="3086100" y="2705100"/>
          <p14:tracePt t="65284" x="3092450" y="2711450"/>
          <p14:tracePt t="65301" x="3098800" y="2724150"/>
          <p14:tracePt t="65309" x="3105150" y="2736850"/>
          <p14:tracePt t="65325" x="3130550" y="2774950"/>
          <p14:tracePt t="65341" x="3162300" y="2800350"/>
          <p14:tracePt t="65358" x="3187700" y="2819400"/>
          <p14:tracePt t="65374" x="3213100" y="2851150"/>
          <p14:tracePt t="65391" x="3225800" y="2870200"/>
          <p14:tracePt t="65408" x="3232150" y="2882900"/>
          <p14:tracePt t="65425" x="3238500" y="2901950"/>
          <p14:tracePt t="65441" x="3257550" y="2927350"/>
          <p14:tracePt t="65458" x="3276600" y="2952750"/>
          <p14:tracePt t="65474" x="3295650" y="2978150"/>
          <p14:tracePt t="65491" x="3327400" y="3016250"/>
          <p14:tracePt t="65508" x="3352800" y="3041650"/>
          <p14:tracePt t="65524" x="3359150" y="3054350"/>
          <p14:tracePt t="65609" x="3359150" y="3060700"/>
          <p14:tracePt t="65620" x="3365500" y="3073400"/>
          <p14:tracePt t="65628" x="3371850" y="3086100"/>
          <p14:tracePt t="65641" x="3371850" y="3092450"/>
          <p14:tracePt t="65658" x="3378200" y="3098800"/>
          <p14:tracePt t="65737" x="3378200" y="3105150"/>
          <p14:tracePt t="65757" x="3384550" y="3117850"/>
          <p14:tracePt t="65765" x="3384550" y="3124200"/>
          <p14:tracePt t="65774" x="3384550" y="3130550"/>
          <p14:tracePt t="65791" x="3384550" y="3149600"/>
          <p14:tracePt t="65808" x="3384550" y="3162300"/>
          <p14:tracePt t="65825" x="3384550" y="3168650"/>
          <p14:tracePt t="65862" x="3384550" y="3175000"/>
          <p14:tracePt t="65882" x="3384550" y="3181350"/>
          <p14:tracePt t="65891" x="3384550" y="3187700"/>
          <p14:tracePt t="65908" x="3384550" y="3194050"/>
          <p14:tracePt t="65924" x="3384550" y="3213100"/>
          <p14:tracePt t="65941" x="3384550" y="3225800"/>
          <p14:tracePt t="65958" x="3384550" y="3232150"/>
          <p14:tracePt t="65991" x="3390900" y="3251200"/>
          <p14:tracePt t="66008" x="3422650" y="3276600"/>
          <p14:tracePt t="66026" x="3460750" y="3314700"/>
          <p14:tracePt t="66042" x="3486150" y="3321050"/>
          <p14:tracePt t="66058" x="3505200" y="3327400"/>
          <p14:tracePt t="66074" x="3511550" y="3327400"/>
          <p14:tracePt t="66182" x="3517900" y="3327400"/>
          <p14:tracePt t="66190" x="3524250" y="3327400"/>
          <p14:tracePt t="66211" x="3530600" y="3327400"/>
          <p14:tracePt t="66219" x="3536950" y="3327400"/>
          <p14:tracePt t="66227" x="3543300" y="3327400"/>
          <p14:tracePt t="66241" x="3568700" y="3327400"/>
          <p14:tracePt t="66257" x="3594100" y="3327400"/>
          <p14:tracePt t="66274" x="3613150" y="3327400"/>
          <p14:tracePt t="66291" x="3676650" y="3352800"/>
          <p14:tracePt t="66307" x="3721100" y="3378200"/>
          <p14:tracePt t="66324" x="3752850" y="3409950"/>
          <p14:tracePt t="66342" x="3790950" y="3448050"/>
          <p14:tracePt t="66357" x="3810000" y="3467100"/>
          <p14:tracePt t="66374" x="3816350" y="3492500"/>
          <p14:tracePt t="66391" x="3816350" y="3517900"/>
          <p14:tracePt t="66407" x="3810000" y="3575050"/>
          <p14:tracePt t="66424" x="3797300" y="3619500"/>
          <p14:tracePt t="66441" x="3797300" y="3651250"/>
          <p14:tracePt t="66457" x="3797300" y="3670300"/>
          <p14:tracePt t="66474" x="3797300" y="3683000"/>
          <p14:tracePt t="66491" x="3797300" y="3689350"/>
          <p14:tracePt t="66524" x="3797300" y="3702050"/>
          <p14:tracePt t="66542" x="3797300" y="3721100"/>
          <p14:tracePt t="66558" x="3797300" y="3746500"/>
          <p14:tracePt t="66574" x="3790950" y="3771900"/>
          <p14:tracePt t="66591" x="3790950" y="3790950"/>
          <p14:tracePt t="66607" x="3790950" y="3797300"/>
          <p14:tracePt t="66734" x="3790950" y="3810000"/>
          <p14:tracePt t="66740" x="3790950" y="3816350"/>
          <p14:tracePt t="66851" x="3790950" y="3822700"/>
          <p14:tracePt t="66862" x="3790950" y="3829050"/>
          <p14:tracePt t="66870" x="3797300" y="3835400"/>
          <p14:tracePt t="66878" x="3810000" y="3848100"/>
          <p14:tracePt t="66892" x="3829050" y="3867150"/>
          <p14:tracePt t="66999" x="3835400" y="3873500"/>
          <p14:tracePt t="67011" x="3841750" y="3879850"/>
          <p14:tracePt t="67018" x="3848100" y="3879850"/>
          <p14:tracePt t="67034" x="3854450" y="3879850"/>
          <p14:tracePt t="67046" x="3854450" y="3886200"/>
          <p14:tracePt t="67109" x="3860800" y="3892550"/>
          <p14:tracePt t="67116" x="3873500" y="3905250"/>
          <p14:tracePt t="67126" x="3879850" y="3917950"/>
          <p14:tracePt t="67141" x="3898900" y="3937000"/>
          <p14:tracePt t="67157" x="3911600" y="3949700"/>
          <p14:tracePt t="67230" x="3917950" y="3949700"/>
          <p14:tracePt t="67236" x="3930650" y="3962400"/>
          <p14:tracePt t="67245" x="3930650" y="3968750"/>
          <p14:tracePt t="67257" x="3943350" y="3981450"/>
          <p14:tracePt t="67274" x="3956050" y="4006850"/>
          <p14:tracePt t="67290" x="3962400" y="4013200"/>
          <p14:tracePt t="67359" x="3962400" y="4019550"/>
          <p14:tracePt t="67367" x="3962400" y="4032250"/>
          <p14:tracePt t="67375" x="3962400" y="4044950"/>
          <p14:tracePt t="67390" x="3968750" y="4070350"/>
          <p14:tracePt t="67407" x="3968750" y="4089400"/>
          <p14:tracePt t="67424" x="3968750" y="4095750"/>
          <p14:tracePt t="67440" x="3968750" y="4121150"/>
          <p14:tracePt t="67457" x="3975100" y="4146550"/>
          <p14:tracePt t="67473" x="3994150" y="4165600"/>
          <p14:tracePt t="67490" x="4006850" y="4178300"/>
          <p14:tracePt t="67507" x="4013200" y="4191000"/>
          <p14:tracePt t="69359" x="4019550" y="4191000"/>
          <p14:tracePt t="69421" x="4025900" y="4191000"/>
          <p14:tracePt t="69433" x="4038600" y="4197350"/>
          <p14:tracePt t="69449" x="4051300" y="4197350"/>
          <p14:tracePt t="69457" x="4057650" y="4197350"/>
          <p14:tracePt t="69473" x="4076700" y="4197350"/>
          <p14:tracePt t="69489" x="4083050" y="4197350"/>
          <p14:tracePt t="73273" x="4089400" y="4197350"/>
          <p14:tracePt t="73661" x="4089400" y="4191000"/>
          <p14:tracePt t="73679" x="4089400" y="4184650"/>
          <p14:tracePt t="73686" x="4089400" y="4171950"/>
          <p14:tracePt t="73694" x="4089400" y="4165600"/>
          <p14:tracePt t="73719" x="4089400" y="4159250"/>
          <p14:tracePt t="73726" x="4089400" y="4152900"/>
          <p14:tracePt t="73737" x="4089400" y="4146550"/>
          <p14:tracePt t="73754" x="4089400" y="4140200"/>
          <p14:tracePt t="73813" x="4089400" y="4133850"/>
          <p14:tracePt t="73820" x="4089400" y="4127500"/>
          <p14:tracePt t="73850" x="4083050" y="4121150"/>
          <p14:tracePt t="73863" x="4083050" y="4114800"/>
          <p14:tracePt t="73871" x="4083050" y="4108450"/>
          <p14:tracePt t="73887" x="4070350" y="4095750"/>
          <p14:tracePt t="73904" x="4070350" y="4089400"/>
          <p14:tracePt t="74051" x="4064000" y="4076700"/>
          <p14:tracePt t="74073" x="4064000" y="4070350"/>
          <p14:tracePt t="74085" x="4057650" y="4064000"/>
          <p14:tracePt t="74092" x="4057650" y="4057650"/>
          <p14:tracePt t="74104" x="4057650" y="4051300"/>
          <p14:tracePt t="74120" x="4051300" y="4044950"/>
          <p14:tracePt t="74137" x="4051300" y="4032250"/>
          <p14:tracePt t="74154" x="4051300" y="4025900"/>
          <p14:tracePt t="74198" x="4051300" y="4019550"/>
          <p14:tracePt t="74211" x="4044950" y="4013200"/>
          <p14:tracePt t="74219" x="4044950" y="4006850"/>
          <p14:tracePt t="74227" x="4038600" y="3987800"/>
          <p14:tracePt t="74237" x="4038600" y="3981450"/>
          <p14:tracePt t="74254" x="4032250" y="3956050"/>
          <p14:tracePt t="74272" x="4032250" y="3924300"/>
          <p14:tracePt t="74287" x="4025900" y="3905250"/>
          <p14:tracePt t="74304" x="4025900" y="3892550"/>
          <p14:tracePt t="74320" x="4019550" y="3892550"/>
          <p14:tracePt t="74371" x="4019550" y="3879850"/>
          <p14:tracePt t="74378" x="4019550" y="3867150"/>
          <p14:tracePt t="74387" x="4019550" y="3854450"/>
          <p14:tracePt t="74404" x="4013200" y="3829050"/>
          <p14:tracePt t="74420" x="4013200" y="3803650"/>
          <p14:tracePt t="74437" x="4013200" y="3784600"/>
          <p14:tracePt t="74454" x="4006850" y="3771900"/>
          <p14:tracePt t="74470" x="4006850" y="3765550"/>
          <p14:tracePt t="74487" x="4006850" y="3759200"/>
          <p14:tracePt t="74526" x="4006850" y="3746500"/>
          <p14:tracePt t="74535" x="4006850" y="3733800"/>
          <p14:tracePt t="74542" x="4006850" y="3721100"/>
          <p14:tracePt t="74554" x="4006850" y="3708400"/>
          <p14:tracePt t="74570" x="4013200" y="3676650"/>
          <p14:tracePt t="74588" x="4019550" y="3632200"/>
          <p14:tracePt t="74604" x="4019550" y="3613150"/>
          <p14:tracePt t="74620" x="4025900" y="3606800"/>
          <p14:tracePt t="74637" x="4025900" y="3594100"/>
          <p14:tracePt t="74642" x="4025900" y="3587750"/>
          <p14:tracePt t="74653" x="4032250" y="3587750"/>
          <p14:tracePt t="74670" x="4032250" y="3556000"/>
          <p14:tracePt t="74687" x="4032250" y="3530600"/>
          <p14:tracePt t="74704" x="4032250" y="3486150"/>
          <p14:tracePt t="74720" x="4032250" y="3448050"/>
          <p14:tracePt t="74737" x="4032250" y="3435350"/>
          <p14:tracePt t="74754" x="4032250" y="3422650"/>
          <p14:tracePt t="74792" x="4038600" y="3416300"/>
          <p14:tracePt t="74803" x="4038600" y="3403600"/>
          <p14:tracePt t="74822" x="4051300" y="3359150"/>
          <p14:tracePt t="74837" x="4057650" y="3333750"/>
          <p14:tracePt t="74854" x="4057650" y="3327400"/>
          <p14:tracePt t="74870" x="4064000" y="3327400"/>
          <p14:tracePt t="74903" x="4064000" y="3321050"/>
          <p14:tracePt t="74920" x="4064000" y="3302000"/>
          <p14:tracePt t="74937" x="4064000" y="3282950"/>
          <p14:tracePt t="74953" x="4064000" y="3270250"/>
          <p14:tracePt t="74970" x="4064000" y="3263900"/>
          <p14:tracePt t="75038" x="4064000" y="3257550"/>
          <p14:tracePt t="75046" x="4064000" y="3251200"/>
          <p14:tracePt t="75055" x="4064000" y="3244850"/>
          <p14:tracePt t="75070" x="4070350" y="3219450"/>
          <p14:tracePt t="75087" x="4070350" y="3194050"/>
          <p14:tracePt t="75103" x="4070350" y="3168650"/>
          <p14:tracePt t="75120" x="4070350" y="3155950"/>
          <p14:tracePt t="75153" x="4070350" y="3143250"/>
          <p14:tracePt t="75170" x="4070350" y="3124200"/>
          <p14:tracePt t="75187" x="4070350" y="3105150"/>
          <p14:tracePt t="75203" x="4070350" y="3086100"/>
          <p14:tracePt t="75220" x="4070350" y="3060700"/>
          <p14:tracePt t="75237" x="4070350" y="3022600"/>
          <p14:tracePt t="75253" x="4070350" y="3009900"/>
          <p14:tracePt t="75270" x="4076700" y="3003550"/>
          <p14:tracePt t="75287" x="4076700" y="2984500"/>
          <p14:tracePt t="75303" x="4083050" y="2959100"/>
          <p14:tracePt t="75320" x="4089400" y="2933700"/>
          <p14:tracePt t="75338" x="4102100" y="2895600"/>
          <p14:tracePt t="75354" x="4102100" y="2870200"/>
          <p14:tracePt t="75370" x="4108450" y="2863850"/>
          <p14:tracePt t="75416" x="4114800" y="2857500"/>
          <p14:tracePt t="75424" x="4121150" y="2844800"/>
          <p14:tracePt t="75436" x="4127500" y="2825750"/>
          <p14:tracePt t="75453" x="4133850" y="2800350"/>
          <p14:tracePt t="75470" x="4146550" y="2787650"/>
          <p14:tracePt t="75487" x="4152900" y="2749550"/>
          <p14:tracePt t="75503" x="4159250" y="2736850"/>
          <p14:tracePt t="75521" x="4165600" y="2730500"/>
          <p14:tracePt t="75538" x="4171950" y="2717800"/>
          <p14:tracePt t="75554" x="4178300" y="2705100"/>
          <p14:tracePt t="75570" x="4178300" y="2698750"/>
          <p14:tracePt t="75588" x="4184650" y="2667000"/>
          <p14:tracePt t="75604" x="4191000" y="2667000"/>
          <p14:tracePt t="75620" x="4197350" y="2660650"/>
          <p14:tracePt t="75636" x="4197350" y="2654300"/>
          <p14:tracePt t="75641" x="4203700" y="2654300"/>
          <p14:tracePt t="75654" x="4216400" y="2635250"/>
          <p14:tracePt t="75670" x="4241800" y="2609850"/>
          <p14:tracePt t="75686" x="4267200" y="2584450"/>
          <p14:tracePt t="75703" x="4292600" y="2552700"/>
          <p14:tracePt t="75720" x="4298950" y="2540000"/>
          <p14:tracePt t="75737" x="4305300" y="2533650"/>
          <p14:tracePt t="75827" x="4311650" y="2533650"/>
          <p14:tracePt t="75875" x="4318000" y="2527300"/>
          <p14:tracePt t="75890" x="4324350" y="2520950"/>
          <p14:tracePt t="75896" x="4343400" y="2514600"/>
          <p14:tracePt t="75905" x="4356100" y="2508250"/>
          <p14:tracePt t="75920" x="4381500" y="2501900"/>
          <p14:tracePt t="75936" x="4387850" y="2495550"/>
          <p14:tracePt t="76011" x="4400550" y="2489200"/>
          <p14:tracePt t="76019" x="4413250" y="2482850"/>
          <p14:tracePt t="76027" x="4425950" y="2476500"/>
          <p14:tracePt t="76036" x="4438650" y="2470150"/>
          <p14:tracePt t="76053" x="4470400" y="2457450"/>
          <p14:tracePt t="76070" x="4495800" y="2451100"/>
          <p14:tracePt t="76195" x="4502150" y="2444750"/>
          <p14:tracePt t="76207" x="4508500" y="2438400"/>
          <p14:tracePt t="76223" x="4514850" y="2438400"/>
          <p14:tracePt t="76229" x="4514850" y="2432050"/>
          <p14:tracePt t="76237" x="4521200" y="2425700"/>
          <p14:tracePt t="76253" x="4533900" y="2413000"/>
          <p14:tracePt t="76270" x="4552950" y="2393950"/>
          <p14:tracePt t="76286" x="4565650" y="2374900"/>
          <p14:tracePt t="76303" x="4578350" y="2362200"/>
          <p14:tracePt t="76320" x="4591050" y="2355850"/>
          <p14:tracePt t="76371" x="4610100" y="2343150"/>
          <p14:tracePt t="76378" x="4622800" y="2324100"/>
          <p14:tracePt t="76387" x="4648200" y="2311400"/>
          <p14:tracePt t="76402" x="4673600" y="2286000"/>
          <p14:tracePt t="76419" x="4692650" y="2273300"/>
          <p14:tracePt t="76436" x="4699000" y="2266950"/>
          <p14:tracePt t="76472" x="4705350" y="2260600"/>
          <p14:tracePt t="76486" x="4711700" y="2247900"/>
          <p14:tracePt t="76502" x="4743450" y="2222500"/>
          <p14:tracePt t="76519" x="4768850" y="2197100"/>
          <p14:tracePt t="76536" x="4794250" y="2178050"/>
          <p14:tracePt t="76553" x="4832350" y="2159000"/>
          <p14:tracePt t="76569" x="4845050" y="2146300"/>
          <p14:tracePt t="76586" x="4857750" y="2133600"/>
          <p14:tracePt t="76602" x="4870450" y="2120900"/>
          <p14:tracePt t="76619" x="4902200" y="2101850"/>
          <p14:tracePt t="76636" x="4927600" y="2076450"/>
          <p14:tracePt t="76639" x="4940300" y="2070100"/>
          <p14:tracePt t="76653" x="4965700" y="2051050"/>
          <p14:tracePt t="76669" x="4984750" y="2038350"/>
          <p14:tracePt t="76686" x="4997450" y="2038350"/>
          <p14:tracePt t="76703" x="5003800" y="2032000"/>
          <p14:tracePt t="76719" x="5016500" y="2019300"/>
          <p14:tracePt t="76736" x="5073650" y="1987550"/>
          <p14:tracePt t="76753" x="5137150" y="1955800"/>
          <p14:tracePt t="76770" x="5194300" y="1924050"/>
          <p14:tracePt t="76786" x="5219700" y="1911350"/>
          <p14:tracePt t="76803" x="5232400" y="1898650"/>
          <p14:tracePt t="76819" x="5232400" y="1892300"/>
          <p14:tracePt t="76853" x="5238750" y="1885950"/>
          <p14:tracePt t="76869" x="5276850" y="1847850"/>
          <p14:tracePt t="76886" x="5340350" y="1816100"/>
          <p14:tracePt t="76904" x="5384800" y="1784350"/>
          <p14:tracePt t="76919" x="5397500" y="1784350"/>
          <p14:tracePt t="76983" x="5397500" y="1778000"/>
          <p14:tracePt t="76991" x="5416550" y="1771650"/>
          <p14:tracePt t="77003" x="5435600" y="1758950"/>
          <p14:tracePt t="77019" x="5505450" y="1733550"/>
          <p14:tracePt t="77036" x="5581650" y="1701800"/>
          <p14:tracePt t="77054" x="5638800" y="1676400"/>
          <p14:tracePt t="77069" x="5657850" y="1663700"/>
          <p14:tracePt t="77086" x="5670550" y="1657350"/>
          <p14:tracePt t="77102" x="5676900" y="1657350"/>
          <p14:tracePt t="77119" x="5683250" y="1657350"/>
          <p14:tracePt t="77136" x="5683250" y="1651000"/>
          <p14:tracePt t="77162" x="5689600" y="1644650"/>
          <p14:tracePt t="77175" x="5695950" y="1638300"/>
          <p14:tracePt t="77186" x="5715000" y="1631950"/>
          <p14:tracePt t="77202" x="5746750" y="1625600"/>
          <p14:tracePt t="77219" x="5778500" y="1612900"/>
          <p14:tracePt t="77236" x="5791200" y="1612900"/>
          <p14:tracePt t="77252" x="5797550" y="1612900"/>
          <p14:tracePt t="79207" x="5803900" y="1606550"/>
          <p14:tracePt t="79608" x="5810250" y="1600200"/>
          <p14:tracePt t="79625" x="5816600" y="1593850"/>
          <p14:tracePt t="79632" x="5816600" y="1587500"/>
          <p14:tracePt t="79801" x="5816600" y="1581150"/>
          <p14:tracePt t="79813" x="5822950" y="1574800"/>
          <p14:tracePt t="79819" x="5829300" y="1574800"/>
          <p14:tracePt t="79835" x="5835650" y="1574800"/>
          <p14:tracePt t="80313" x="5842000" y="1574800"/>
          <p14:tracePt t="80347" x="5848350" y="1574800"/>
          <p14:tracePt t="80851" x="5861050" y="1574800"/>
          <p14:tracePt t="81101" x="5861050" y="1568450"/>
          <p14:tracePt t="83281" x="5873750" y="1562100"/>
          <p14:tracePt t="83288" x="5924550" y="1549400"/>
          <p14:tracePt t="83300" x="5956300" y="1543050"/>
          <p14:tracePt t="83316" x="5969000" y="1530350"/>
          <p14:tracePt t="83493" x="5962650" y="1530350"/>
          <p14:tracePt t="83498" x="5956300" y="1530350"/>
          <p14:tracePt t="83506" x="5949950" y="1536700"/>
          <p14:tracePt t="83516" x="5943600" y="1536700"/>
          <p14:tracePt t="83533" x="5937250" y="1536700"/>
          <p14:tracePt t="83549" x="5930900" y="1543050"/>
          <p14:tracePt t="83585" x="5924550" y="1543050"/>
          <p14:tracePt t="83639" x="5918200" y="1543050"/>
          <p14:tracePt t="83649" x="5911850" y="1543050"/>
          <p14:tracePt t="83656" x="5905500" y="1543050"/>
          <p14:tracePt t="83964" x="5861050" y="1555750"/>
          <p14:tracePt t="83972" x="5816600" y="1574800"/>
          <p14:tracePt t="83983" x="5784850" y="1581150"/>
          <p14:tracePt t="83999" x="5759450" y="1593850"/>
          <p14:tracePt t="84016" x="5727700" y="1600200"/>
          <p14:tracePt t="84034" x="5632450" y="1600200"/>
          <p14:tracePt t="84049" x="5537200" y="1600200"/>
          <p14:tracePt t="84066" x="5435600" y="1587500"/>
          <p14:tracePt t="84083" x="5327650" y="1581150"/>
          <p14:tracePt t="84099" x="5276850" y="1568450"/>
          <p14:tracePt t="84116" x="5251450" y="1562100"/>
          <p14:tracePt t="84133" x="5238750" y="1543050"/>
          <p14:tracePt t="84138" x="5226050" y="1536700"/>
          <p14:tracePt t="84149" x="5219700" y="1524000"/>
          <p14:tracePt t="84166" x="5181600" y="1485900"/>
          <p14:tracePt t="84183" x="5162550" y="1454150"/>
          <p14:tracePt t="84199" x="5137150" y="1428750"/>
          <p14:tracePt t="84216" x="5111750" y="1403350"/>
          <p14:tracePt t="84233" x="5099050" y="1384300"/>
          <p14:tracePt t="84249" x="5099050" y="1371600"/>
          <p14:tracePt t="84301" x="5086350" y="1365250"/>
          <p14:tracePt t="84308" x="5060950" y="1327150"/>
          <p14:tracePt t="84317" x="5035550" y="1282700"/>
          <p14:tracePt t="84333" x="4984750" y="1244600"/>
          <p14:tracePt t="84349" x="4933950" y="1212850"/>
          <p14:tracePt t="84366" x="4908550" y="1193800"/>
          <p14:tracePt t="84382" x="4895850" y="1193800"/>
          <p14:tracePt t="84399" x="4895850" y="1187450"/>
          <p14:tracePt t="84424" x="4889500" y="1187450"/>
          <p14:tracePt t="84469" x="4883150" y="1187450"/>
          <p14:tracePt t="84476" x="4870450" y="1181100"/>
          <p14:tracePt t="84485" x="4857750" y="1168400"/>
          <p14:tracePt t="84499" x="4826000" y="1149350"/>
          <p14:tracePt t="84516" x="4800600" y="1130300"/>
          <p14:tracePt t="84532" x="4781550" y="1117600"/>
          <p14:tracePt t="84549" x="4768850" y="1111250"/>
          <p14:tracePt t="84645" x="4762500" y="1111250"/>
          <p14:tracePt t="84658" x="4756150" y="1111250"/>
          <p14:tracePt t="84668" x="4743450" y="1111250"/>
          <p14:tracePt t="84674" x="4730750" y="1111250"/>
          <p14:tracePt t="84683" x="4718050" y="1111250"/>
          <p14:tracePt t="84699" x="4692650" y="1111250"/>
          <p14:tracePt t="84716" x="4660900" y="1092200"/>
          <p14:tracePt t="84732" x="4635500" y="1060450"/>
          <p14:tracePt t="84749" x="4622800" y="1054100"/>
          <p14:tracePt t="84766" x="4616450" y="1047750"/>
          <p14:tracePt t="84782" x="4610100" y="1041400"/>
          <p14:tracePt t="84907" x="4603750" y="1035050"/>
          <p14:tracePt t="84918" x="4603750" y="1028700"/>
          <p14:tracePt t="84932" x="4597400" y="1022350"/>
          <p14:tracePt t="84940" x="4591050" y="1022350"/>
          <p14:tracePt t="85144" x="4597400" y="1066800"/>
          <p14:tracePt t="85153" x="4616450" y="1098550"/>
          <p14:tracePt t="85159" x="4635500" y="1149350"/>
          <p14:tracePt t="85167" x="4654550" y="1206500"/>
          <p14:tracePt t="85182" x="4667250" y="1289050"/>
          <p14:tracePt t="85199" x="4673600" y="1320800"/>
          <p14:tracePt t="85215" x="4673600" y="1346200"/>
          <p14:tracePt t="85232" x="4673600" y="1365250"/>
          <p14:tracePt t="85249" x="4673600" y="1390650"/>
          <p14:tracePt t="85265" x="4660900" y="1422400"/>
          <p14:tracePt t="85282" x="4641850" y="1447800"/>
          <p14:tracePt t="85299" x="4629150" y="1485900"/>
          <p14:tracePt t="85316" x="4622800" y="1504950"/>
          <p14:tracePt t="85332" x="4622800" y="1517650"/>
          <p14:tracePt t="85349" x="4616450" y="1530350"/>
          <p14:tracePt t="85365" x="4610100" y="1543050"/>
          <p14:tracePt t="85382" x="4610100" y="1549400"/>
          <p14:tracePt t="85659" x="4616450" y="1536700"/>
          <p14:tracePt t="91318" x="4635500" y="1536700"/>
          <p14:tracePt t="91324" x="4705350" y="1536700"/>
          <p14:tracePt t="91332" x="4775200" y="1517650"/>
          <p14:tracePt t="91346" x="4914900" y="1492250"/>
          <p14:tracePt t="91363" x="5035550" y="1479550"/>
          <p14:tracePt t="91379" x="5086350" y="1473200"/>
          <p14:tracePt t="91396" x="5099050" y="1473200"/>
          <p14:tracePt t="91414" x="5105400" y="1473200"/>
          <p14:tracePt t="91429" x="5124450" y="1473200"/>
          <p14:tracePt t="91446" x="5137150" y="1466850"/>
          <p14:tracePt t="91463" x="5149850" y="1466850"/>
          <p14:tracePt t="91479" x="5175250" y="1460500"/>
          <p14:tracePt t="91496" x="5213350" y="1454150"/>
          <p14:tracePt t="91514" x="5245100" y="1454150"/>
          <p14:tracePt t="91529" x="5257800" y="1454150"/>
          <p14:tracePt t="91546" x="5264150" y="1454150"/>
          <p14:tracePt t="91629" x="5270500" y="1454150"/>
          <p14:tracePt t="91644" x="5276850" y="1454150"/>
          <p14:tracePt t="91961" x="5283200" y="1454150"/>
          <p14:tracePt t="91977" x="5289550" y="1454150"/>
          <p14:tracePt t="92137" x="5295900" y="1447800"/>
          <p14:tracePt t="92144" x="5302250" y="1447800"/>
          <p14:tracePt t="92153" x="5308600" y="1447800"/>
          <p14:tracePt t="92162" x="5314950" y="1447800"/>
          <p14:tracePt t="92179" x="5314950" y="1441450"/>
          <p14:tracePt t="92202" x="5321300" y="1441450"/>
          <p14:tracePt t="92215" x="5321300" y="1435100"/>
          <p14:tracePt t="92231" x="5321300" y="1428750"/>
          <p14:tracePt t="92246" x="5321300" y="1422400"/>
          <p14:tracePt t="92264" x="5321300" y="1409700"/>
          <p14:tracePt t="92316" x="5327650" y="1403350"/>
          <p14:tracePt t="92355" x="5327650" y="1397000"/>
          <p14:tracePt t="92366" x="5334000" y="1397000"/>
          <p14:tracePt t="92387" x="5334000" y="1390650"/>
          <p14:tracePt t="92523" x="5340350" y="1384300"/>
          <p14:tracePt t="92534" x="5340350" y="1377950"/>
          <p14:tracePt t="92542" x="5340350" y="1371600"/>
          <p14:tracePt t="92562" x="5340350" y="1365250"/>
          <p14:tracePt t="92570" x="5340350" y="1358900"/>
          <p14:tracePt t="92586" x="5340350" y="1352550"/>
          <p14:tracePt t="92616" x="5340350" y="1346200"/>
          <p14:tracePt t="92625" x="5334000" y="1346200"/>
          <p14:tracePt t="93395" x="5340350" y="1352550"/>
          <p14:tracePt t="93559" x="5353050" y="1358900"/>
          <p14:tracePt t="93570" x="5365750" y="1365250"/>
          <p14:tracePt t="93579" x="5378450" y="1371600"/>
          <p14:tracePt t="93595" x="5403850" y="1377950"/>
          <p14:tracePt t="93612" x="5422900" y="1384300"/>
          <p14:tracePt t="93687" x="5429250" y="1390650"/>
          <p14:tracePt t="93695" x="5435600" y="1397000"/>
          <p14:tracePt t="93702" x="5441950" y="1397000"/>
          <p14:tracePt t="93711" x="5454650" y="1403350"/>
          <p14:tracePt t="93728" x="5467350" y="1403350"/>
          <p14:tracePt t="93746" x="5473700" y="1403350"/>
          <p14:tracePt t="93762" x="5492750" y="1409700"/>
          <p14:tracePt t="93778" x="5499100" y="1416050"/>
          <p14:tracePt t="93795" x="5518150" y="1422400"/>
          <p14:tracePt t="93812" x="5524500" y="1428750"/>
          <p14:tracePt t="93828" x="5537200" y="1428750"/>
          <p14:tracePt t="94022" x="5543550" y="1428750"/>
          <p14:tracePt t="94063" x="5549900" y="1428750"/>
          <p14:tracePt t="94074" x="5556250" y="1435100"/>
          <p14:tracePt t="94083" x="5562600" y="1441450"/>
          <p14:tracePt t="94095" x="5575300" y="1441450"/>
          <p14:tracePt t="94296" x="5568950" y="1447800"/>
          <p14:tracePt t="94305" x="5556250" y="1460500"/>
          <p14:tracePt t="94313" x="5543550" y="1473200"/>
          <p14:tracePt t="94328" x="5518150" y="1504950"/>
          <p14:tracePt t="94345" x="5505450" y="1530350"/>
          <p14:tracePt t="94361" x="5486400" y="1555750"/>
          <p14:tracePt t="94378" x="5461000" y="1581150"/>
          <p14:tracePt t="94395" x="5435600" y="1606550"/>
          <p14:tracePt t="94411" x="5422900" y="1619250"/>
          <p14:tracePt t="94428" x="5416550" y="1625600"/>
          <p14:tracePt t="94481" x="5416550" y="1631950"/>
          <p14:tracePt t="94492" x="5416550" y="1638300"/>
          <p14:tracePt t="94501" x="5422900" y="1644650"/>
          <p14:tracePt t="94511" x="5429250" y="1651000"/>
          <p14:tracePt t="94528" x="5435600" y="1663700"/>
          <p14:tracePt t="94546" x="5448300" y="1676400"/>
          <p14:tracePt t="94562" x="5467350" y="1689100"/>
          <p14:tracePt t="94578" x="5492750" y="1695450"/>
          <p14:tracePt t="94595" x="5518150" y="1695450"/>
          <p14:tracePt t="94611" x="5543550" y="1708150"/>
          <p14:tracePt t="94628" x="5575300" y="1727200"/>
          <p14:tracePt t="94645" x="5600700" y="1752600"/>
          <p14:tracePt t="94649" x="5607050" y="1765300"/>
          <p14:tracePt t="94661" x="5619750" y="1778000"/>
          <p14:tracePt t="94678" x="5651500" y="1828800"/>
          <p14:tracePt t="94694" x="5676900" y="1866900"/>
          <p14:tracePt t="94711" x="5689600" y="1879600"/>
          <p14:tracePt t="94801" x="5683250" y="1879600"/>
          <p14:tracePt t="95071" x="5676900" y="1885950"/>
          <p14:tracePt t="95085" x="5664200" y="1892300"/>
          <p14:tracePt t="95093" x="5651500" y="1911350"/>
          <p14:tracePt t="95100" x="5638800" y="1924050"/>
          <p14:tracePt t="95111" x="5626100" y="1930400"/>
          <p14:tracePt t="95128" x="5607050" y="1943100"/>
          <p14:tracePt t="95191" x="5613400" y="1943100"/>
          <p14:tracePt t="95203" x="5619750" y="1943100"/>
          <p14:tracePt t="95211" x="5619750" y="1949450"/>
          <p14:tracePt t="95228" x="5626100" y="1955800"/>
          <p14:tracePt t="95244" x="5638800" y="1974850"/>
          <p14:tracePt t="95261" x="5651500" y="1993900"/>
          <p14:tracePt t="95277" x="5657850" y="2000250"/>
          <p14:tracePt t="95294" x="5664200" y="2000250"/>
          <p14:tracePt t="95311" x="5676900" y="2000250"/>
          <p14:tracePt t="95383" x="5676900" y="2006600"/>
          <p14:tracePt t="95395" x="5670550" y="2012950"/>
          <p14:tracePt t="95402" x="5664200" y="2019300"/>
          <p14:tracePt t="95411" x="5645150" y="2032000"/>
          <p14:tracePt t="95473" x="5638800" y="2032000"/>
          <p14:tracePt t="95485" x="5632450" y="2032000"/>
          <p14:tracePt t="95494" x="5626100" y="2032000"/>
          <p14:tracePt t="95511" x="5600700" y="2032000"/>
          <p14:tracePt t="95527" x="5594350" y="2032000"/>
          <p14:tracePt t="95545" x="5568950" y="2038350"/>
          <p14:tracePt t="95561" x="5568950" y="2044700"/>
          <p14:tracePt t="95589" x="5562600" y="2044700"/>
          <p14:tracePt t="95613" x="5556250" y="2044700"/>
          <p14:tracePt t="95620" x="5549900" y="2044700"/>
          <p14:tracePt t="95629" x="5543550" y="2044700"/>
          <p14:tracePt t="95645" x="5537200" y="2044700"/>
          <p14:tracePt t="95784" x="5549900" y="2044700"/>
          <p14:tracePt t="95793" x="5562600" y="2044700"/>
          <p14:tracePt t="95800" x="5575300" y="2044700"/>
          <p14:tracePt t="95811" x="5588000" y="2044700"/>
          <p14:tracePt t="95827" x="5619750" y="2051050"/>
          <p14:tracePt t="95844" x="5670550" y="2051050"/>
          <p14:tracePt t="95861" x="5734050" y="2051050"/>
          <p14:tracePt t="95877" x="5746750" y="2051050"/>
          <p14:tracePt t="95977" x="5765800" y="2051050"/>
          <p14:tracePt t="95985" x="5778500" y="2051050"/>
          <p14:tracePt t="95994" x="5791200" y="2051050"/>
          <p14:tracePt t="96011" x="5816600" y="2051050"/>
          <p14:tracePt t="96027" x="5829300" y="2051050"/>
          <p14:tracePt t="96269" x="5835650" y="2044700"/>
          <p14:tracePt t="96281" x="5835650" y="2038350"/>
          <p14:tracePt t="96288" x="5842000" y="2032000"/>
          <p14:tracePt t="96297" x="5842000" y="2019300"/>
          <p14:tracePt t="96310" x="5842000" y="2012950"/>
          <p14:tracePt t="96327" x="5842000" y="2000250"/>
          <p14:tracePt t="96344" x="5848350" y="1987550"/>
          <p14:tracePt t="96362" x="5854700" y="1974850"/>
          <p14:tracePt t="96377" x="5861050" y="1955800"/>
          <p14:tracePt t="96394" x="5861050" y="1943100"/>
          <p14:tracePt t="96410" x="5873750" y="1924050"/>
          <p14:tracePt t="96427" x="5873750" y="1905000"/>
          <p14:tracePt t="96444" x="5880100" y="1892300"/>
          <p14:tracePt t="96460" x="5886450" y="1873250"/>
          <p14:tracePt t="96477" x="5892800" y="1860550"/>
          <p14:tracePt t="96494" x="5905500" y="1841500"/>
          <p14:tracePt t="96510" x="5918200" y="1822450"/>
          <p14:tracePt t="96527" x="5918200" y="1816100"/>
          <p14:tracePt t="96544" x="5918200" y="1803400"/>
          <p14:tracePt t="96560" x="5924550" y="1778000"/>
          <p14:tracePt t="96577" x="5924550" y="1765300"/>
          <p14:tracePt t="96594" x="5924550" y="1758950"/>
          <p14:tracePt t="96610" x="5924550" y="1746250"/>
          <p14:tracePt t="96663" x="5924550" y="1739900"/>
          <p14:tracePt t="96671" x="5924550" y="1727200"/>
          <p14:tracePt t="96686" x="5924550" y="1720850"/>
          <p14:tracePt t="96698" x="5924550" y="1714500"/>
          <p14:tracePt t="96710" x="5924550" y="1708150"/>
          <p14:tracePt t="96727" x="5924550" y="1701800"/>
          <p14:tracePt t="97067" x="5930900" y="1695450"/>
          <p14:tracePt t="97157" x="5937250" y="1689100"/>
          <p14:tracePt t="97166" x="5943600" y="1682750"/>
          <p14:tracePt t="97195" x="5949950" y="1682750"/>
          <p14:tracePt t="97202" x="5949950" y="1676400"/>
          <p14:tracePt t="97277" x="5949950" y="1670050"/>
          <p14:tracePt t="97316" x="5956300" y="1663700"/>
          <p14:tracePt t="97322" x="5956300" y="1651000"/>
          <p14:tracePt t="97331" x="5962650" y="1651000"/>
          <p14:tracePt t="97343" x="5962650" y="1644650"/>
          <p14:tracePt t="97727" x="5962650" y="1638300"/>
          <p14:tracePt t="97734" x="5981700" y="1631950"/>
          <p14:tracePt t="97743" x="5994400" y="1625600"/>
          <p14:tracePt t="97760" x="6000750" y="1625600"/>
          <p14:tracePt t="98077" x="6007100" y="1625600"/>
          <p14:tracePt t="98089" x="6013450" y="1625600"/>
          <p14:tracePt t="98096" x="6019800" y="1625600"/>
          <p14:tracePt t="98110" x="6026150" y="1625600"/>
          <p14:tracePt t="98149" x="6026150" y="1619250"/>
          <p14:tracePt t="99269" x="6026150" y="1612900"/>
          <p14:tracePt t="99276" x="6019800" y="1606550"/>
          <p14:tracePt t="99293" x="6013450" y="1600200"/>
          <p14:tracePt t="99300" x="6007100" y="1600200"/>
          <p14:tracePt t="99309" x="6007100" y="1593850"/>
          <p14:tracePt t="101035" x="6013450" y="1587500"/>
          <p14:tracePt t="101043" x="6026150" y="1574800"/>
          <p14:tracePt t="101050" x="6032500" y="1574800"/>
          <p14:tracePt t="101058" x="6038850" y="1568450"/>
          <p14:tracePt t="101075" x="6064250" y="1555750"/>
          <p14:tracePt t="101092" x="6083300" y="1536700"/>
          <p14:tracePt t="101108" x="6102350" y="1530350"/>
          <p14:tracePt t="101125" x="6127750" y="1517650"/>
          <p14:tracePt t="101141" x="6153150" y="1511300"/>
          <p14:tracePt t="101158" x="6172200" y="1498600"/>
          <p14:tracePt t="101175" x="6191250" y="1479550"/>
          <p14:tracePt t="101192" x="6210300" y="1466850"/>
          <p14:tracePt t="101208" x="6223000" y="1460500"/>
          <p14:tracePt t="101225" x="6242050" y="1454150"/>
          <p14:tracePt t="101242" x="6267450" y="1441450"/>
          <p14:tracePt t="101260" x="6299200" y="1435100"/>
          <p14:tracePt t="101275" x="6305550" y="1435100"/>
          <p14:tracePt t="101477" x="6299200" y="1435100"/>
          <p14:tracePt t="101483" x="6292850" y="1435100"/>
          <p14:tracePt t="101491" x="6280150" y="1435100"/>
          <p14:tracePt t="101508" x="6273800" y="1441450"/>
          <p14:tracePt t="101525" x="6254750" y="1441450"/>
          <p14:tracePt t="101541" x="6242050" y="1441450"/>
          <p14:tracePt t="101558" x="6235700" y="1447800"/>
          <p14:tracePt t="101576" x="6216650" y="1447800"/>
          <p14:tracePt t="101591" x="6197600" y="1454150"/>
          <p14:tracePt t="101608" x="6172200" y="1460500"/>
          <p14:tracePt t="101625" x="6146800" y="1460500"/>
          <p14:tracePt t="101641" x="6127750" y="1460500"/>
          <p14:tracePt t="101658" x="6121400" y="1460500"/>
          <p14:tracePt t="101764" x="6121400" y="1466850"/>
          <p14:tracePt t="102847" x="6121400" y="1473200"/>
          <p14:tracePt t="102860" x="6121400" y="1479550"/>
          <p14:tracePt t="102867" x="6121400" y="1485900"/>
          <p14:tracePt t="102875" x="6121400" y="1492250"/>
          <p14:tracePt t="102891" x="6121400" y="1498600"/>
          <p14:tracePt t="102907" x="6121400" y="1504950"/>
          <p14:tracePt t="102941" x="6121400" y="1511300"/>
          <p14:tracePt t="103269" x="6121400" y="1517650"/>
          <p14:tracePt t="103281" x="6115050" y="1517650"/>
          <p14:tracePt t="103288" x="6108700" y="1524000"/>
          <p14:tracePt t="103296" x="6102350" y="1530350"/>
          <p14:tracePt t="103307" x="6096000" y="1536700"/>
          <p14:tracePt t="103331" x="6096000" y="1543050"/>
          <p14:tracePt t="103355" x="6096000" y="1549400"/>
          <p14:tracePt t="103363" x="6089650" y="1555750"/>
          <p14:tracePt t="103374" x="6083300" y="1555750"/>
          <p14:tracePt t="103397" x="6083300" y="1562100"/>
          <p14:tracePt t="103409" x="6076950" y="1568450"/>
          <p14:tracePt t="103428" x="6076950" y="1574800"/>
          <p14:tracePt t="103461" x="6076950" y="1581150"/>
          <p14:tracePt t="103597" x="6076950" y="1587500"/>
          <p14:tracePt t="103609" x="6076950" y="1593850"/>
          <p14:tracePt t="103784" x="6070600" y="1593850"/>
          <p14:tracePt t="103801" x="6070600" y="1600200"/>
          <p14:tracePt t="103809" x="6064250" y="1606550"/>
          <p14:tracePt t="103815" x="6064250" y="1612900"/>
          <p14:tracePt t="103839" x="6064250" y="1619250"/>
          <p14:tracePt t="103850" x="6057900" y="1619250"/>
          <p14:tracePt t="103859" x="6057900" y="1625600"/>
          <p14:tracePt t="103875" x="6057900" y="1631950"/>
          <p14:tracePt t="103890" x="6057900" y="1644650"/>
          <p14:tracePt t="103907" x="6057900" y="1651000"/>
          <p14:tracePt t="103998" x="6051550" y="1657350"/>
          <p14:tracePt t="104011" x="6045200" y="1663700"/>
          <p14:tracePt t="104113" x="6038850" y="1670050"/>
          <p14:tracePt t="104120" x="6038850" y="1676400"/>
          <p14:tracePt t="104128" x="6038850" y="1682750"/>
          <p14:tracePt t="104140" x="6038850" y="1689100"/>
          <p14:tracePt t="104157" x="6032500" y="1695450"/>
          <p14:tracePt t="104173" x="6032500" y="1701800"/>
          <p14:tracePt t="104301" x="6032500" y="1708150"/>
          <p14:tracePt t="104765" x="6032500" y="1714500"/>
          <p14:tracePt t="104777" x="6032500" y="1720850"/>
          <p14:tracePt t="104879" x="6026150" y="1727200"/>
          <p14:tracePt t="104889" x="6019800" y="1733550"/>
          <p14:tracePt t="104896" x="6019800" y="1739900"/>
          <p14:tracePt t="105461" x="6013450" y="1746250"/>
          <p14:tracePt t="105469" x="6007100" y="1752600"/>
          <p14:tracePt t="105475" x="6000750" y="1758950"/>
          <p14:tracePt t="105527" x="5994400" y="1758950"/>
          <p14:tracePt t="105551" x="5988050" y="1765300"/>
          <p14:tracePt t="105674" x="5981700" y="1765300"/>
          <p14:tracePt t="106207" x="5981700" y="1771650"/>
          <p14:tracePt t="106214" x="5969000" y="1778000"/>
          <p14:tracePt t="106223" x="5962650" y="1790700"/>
          <p14:tracePt t="106239" x="5949950" y="1797050"/>
          <p14:tracePt t="106339" x="5943600" y="1803400"/>
          <p14:tracePt t="106347" x="5937250" y="1809750"/>
          <p14:tracePt t="106356" x="5937250" y="1816100"/>
          <p14:tracePt t="106372" x="5930900" y="1822450"/>
          <p14:tracePt t="106389" x="5930900" y="1828800"/>
          <p14:tracePt t="106406" x="5918200" y="1828800"/>
          <p14:tracePt t="106425" x="5886450" y="1860550"/>
          <p14:tracePt t="106440" x="5861050" y="1892300"/>
          <p14:tracePt t="106456" x="5842000" y="1917700"/>
          <p14:tracePt t="106472" x="5835650" y="1930400"/>
          <p14:tracePt t="106489" x="5816600" y="1943100"/>
          <p14:tracePt t="106506" x="5797550" y="1968500"/>
          <p14:tracePt t="106523" x="5784850" y="1987550"/>
          <p14:tracePt t="106539" x="5772150" y="2006600"/>
          <p14:tracePt t="106556" x="5759450" y="2012950"/>
          <p14:tracePt t="106572" x="5746750" y="2032000"/>
          <p14:tracePt t="106589" x="5727700" y="2063750"/>
          <p14:tracePt t="106605" x="5708650" y="2089150"/>
          <p14:tracePt t="106622" x="5702300" y="2095500"/>
          <p14:tracePt t="106639" x="5689600" y="2101850"/>
          <p14:tracePt t="106714" x="5683250" y="2101850"/>
          <p14:tracePt t="106736" x="5676900" y="2108200"/>
          <p14:tracePt t="106744" x="5670550" y="2114550"/>
          <p14:tracePt t="106757" x="5664200" y="2114550"/>
          <p14:tracePt t="106772" x="5664200" y="2120900"/>
          <p14:tracePt t="106789" x="5657850" y="2133600"/>
          <p14:tracePt t="106806" x="5651500" y="2146300"/>
          <p14:tracePt t="106822" x="5645150" y="2159000"/>
          <p14:tracePt t="106839" x="5645150" y="2165350"/>
          <p14:tracePt t="106856" x="5645150" y="2171700"/>
          <p14:tracePt t="106904" x="5638800" y="2171700"/>
          <p14:tracePt t="106928" x="5638800" y="2178050"/>
          <p14:tracePt t="106941" x="5638800" y="2184400"/>
          <p14:tracePt t="106948" x="5632450" y="2190750"/>
          <p14:tracePt t="106958" x="5632450" y="2203450"/>
          <p14:tracePt t="106972" x="5632450" y="2216150"/>
          <p14:tracePt t="106989" x="5632450" y="2228850"/>
          <p14:tracePt t="107006" x="5632450" y="2241550"/>
          <p14:tracePt t="107022" x="5632450" y="2266950"/>
          <p14:tracePt t="107039" x="5632450" y="2286000"/>
          <p14:tracePt t="107096" x="5632450" y="2292350"/>
          <p14:tracePt t="107105" x="5626100" y="2305050"/>
          <p14:tracePt t="107112" x="5619750" y="2311400"/>
          <p14:tracePt t="107122" x="5613400" y="2317750"/>
          <p14:tracePt t="107140" x="5600700" y="2324100"/>
          <p14:tracePt t="107182" x="5594350" y="2330450"/>
          <p14:tracePt t="107195" x="5594350" y="2336800"/>
          <p14:tracePt t="107206" x="5588000" y="2343150"/>
          <p14:tracePt t="107223" x="5588000" y="2374900"/>
          <p14:tracePt t="107239" x="5581650" y="2387600"/>
          <p14:tracePt t="107272" x="5568950" y="2400300"/>
          <p14:tracePt t="107289" x="5549900" y="2413000"/>
          <p14:tracePt t="107305" x="5530850" y="2425700"/>
          <p14:tracePt t="107322" x="5524500" y="2425700"/>
          <p14:tracePt t="107366" x="5518150" y="2425700"/>
          <p14:tracePt t="107389" x="5518150" y="2432050"/>
          <p14:tracePt t="107405" x="5511800" y="2432050"/>
          <p14:tracePt t="107412" x="5511800" y="2438400"/>
          <p14:tracePt t="107422" x="5505450" y="2438400"/>
          <p14:tracePt t="107471" x="5499100" y="2444750"/>
          <p14:tracePt t="107483" x="5492750" y="2451100"/>
          <p14:tracePt t="107491" x="5486400" y="2451100"/>
          <p14:tracePt t="107505" x="5461000" y="2470150"/>
          <p14:tracePt t="107522" x="5441950" y="2489200"/>
          <p14:tracePt t="107539" x="5429250" y="2501900"/>
          <p14:tracePt t="107555" x="5391150" y="2533650"/>
          <p14:tracePt t="107572" x="5346700" y="2559050"/>
          <p14:tracePt t="107589" x="5308600" y="2597150"/>
          <p14:tracePt t="107605" x="5276850" y="2622550"/>
          <p14:tracePt t="107622" x="5270500" y="2628900"/>
          <p14:tracePt t="107683" x="5270500" y="2635250"/>
          <p14:tracePt t="107866" x="5276850" y="2622550"/>
          <p14:tracePt t="107875" x="5289550" y="2609850"/>
          <p14:tracePt t="107882" x="5308600" y="2597150"/>
          <p14:tracePt t="107889" x="5321300" y="2584450"/>
          <p14:tracePt t="107905" x="5353050" y="2552700"/>
          <p14:tracePt t="107922" x="5391150" y="2527300"/>
          <p14:tracePt t="107939" x="5422900" y="2501900"/>
          <p14:tracePt t="107955" x="5461000" y="2470150"/>
          <p14:tracePt t="107972" x="5486400" y="2444750"/>
          <p14:tracePt t="107990" x="5537200" y="2400300"/>
          <p14:tracePt t="108005" x="5588000" y="2374900"/>
          <p14:tracePt t="108022" x="5651500" y="2343150"/>
          <p14:tracePt t="108038" x="5734050" y="2305050"/>
          <p14:tracePt t="108055" x="5810250" y="2273300"/>
          <p14:tracePt t="108072" x="5873750" y="2241550"/>
          <p14:tracePt t="108088" x="5905500" y="2216150"/>
          <p14:tracePt t="108105" x="5918200" y="2203450"/>
          <p14:tracePt t="108122" x="5924550" y="2203450"/>
          <p14:tracePt t="108155" x="5930900" y="2197100"/>
          <p14:tracePt t="108166" x="5937250" y="2190750"/>
          <p14:tracePt t="108175" x="5949950" y="2184400"/>
          <p14:tracePt t="108190" x="5975350" y="2152650"/>
          <p14:tracePt t="108205" x="6000750" y="2127250"/>
          <p14:tracePt t="108222" x="6019800" y="2114550"/>
          <p14:tracePt t="108238" x="6026150" y="2108200"/>
          <p14:tracePt t="108281" x="6026150" y="2095500"/>
          <p14:tracePt t="108292" x="6032500" y="2095500"/>
          <p14:tracePt t="108305" x="6038850" y="2076450"/>
          <p14:tracePt t="108322" x="6045200" y="2057400"/>
          <p14:tracePt t="108338" x="6045200" y="2044700"/>
          <p14:tracePt t="108355" x="6045200" y="2038350"/>
          <p14:tracePt t="108371" x="6045200" y="2012950"/>
          <p14:tracePt t="108388" x="6045200" y="1993900"/>
          <p14:tracePt t="108405" x="6038850" y="1968500"/>
          <p14:tracePt t="108422" x="6032500" y="1955800"/>
          <p14:tracePt t="108440" x="6032500" y="1917700"/>
          <p14:tracePt t="108456" x="6026150" y="1892300"/>
          <p14:tracePt t="108472" x="6026150" y="1885950"/>
          <p14:tracePt t="108488" x="6019800" y="1885950"/>
          <p14:tracePt t="108510" x="6019800" y="1879600"/>
          <p14:tracePt t="108524" x="6019800" y="1873250"/>
          <p14:tracePt t="108538" x="6019800" y="1866900"/>
          <p14:tracePt t="109441" x="6019800" y="1860550"/>
          <p14:tracePt t="109626" x="6019800" y="1854200"/>
          <p14:tracePt t="109651" x="6019800" y="1847850"/>
          <p14:tracePt t="109793" x="6019800" y="1841500"/>
          <p14:tracePt t="109802" x="6013450" y="1841500"/>
          <p14:tracePt t="109810" x="6007100" y="1841500"/>
          <p14:tracePt t="109821" x="6000750" y="1841500"/>
          <p14:tracePt t="109838" x="5994400" y="1835150"/>
          <p14:tracePt t="111347" x="5988050" y="1841500"/>
          <p14:tracePt t="111355" x="5988050" y="1847850"/>
          <p14:tracePt t="111363" x="5988050" y="1854200"/>
          <p14:tracePt t="111371" x="5988050" y="1860550"/>
          <p14:tracePt t="111387" x="5981700" y="1860550"/>
          <p14:tracePt t="111403" x="5981700" y="1866900"/>
          <p14:tracePt t="111436" x="5975350" y="1873250"/>
          <p14:tracePt t="111444" x="5975350" y="1879600"/>
          <p14:tracePt t="111453" x="5975350" y="1885950"/>
          <p14:tracePt t="111470" x="5969000" y="1898650"/>
          <p14:tracePt t="111487" x="5969000" y="1905000"/>
          <p14:tracePt t="111503" x="5962650" y="1924050"/>
          <p14:tracePt t="111522" x="5956300" y="1962150"/>
          <p14:tracePt t="111538" x="5949950" y="1974850"/>
          <p14:tracePt t="111553" x="5949950" y="1987550"/>
          <p14:tracePt t="111570" x="5949950" y="1993900"/>
          <p14:tracePt t="111713" x="5943600" y="2000250"/>
          <p14:tracePt t="111913" x="5943600" y="2006600"/>
          <p14:tracePt t="111928" x="5930900" y="2019300"/>
          <p14:tracePt t="111937" x="5924550" y="2032000"/>
          <p14:tracePt t="111945" x="5918200" y="2038350"/>
          <p14:tracePt t="111953" x="5911850" y="2038350"/>
          <p14:tracePt t="111970" x="5905500" y="2044700"/>
          <p14:tracePt t="112018" x="5899150" y="2051050"/>
          <p14:tracePt t="112026" x="5892800" y="2057400"/>
          <p14:tracePt t="112037" x="5886450" y="2070100"/>
          <p14:tracePt t="112053" x="5867400" y="2095500"/>
          <p14:tracePt t="112070" x="5861050" y="2108200"/>
          <p14:tracePt t="112087" x="5861050" y="2114550"/>
          <p14:tracePt t="112174" x="5854700" y="2120900"/>
          <p14:tracePt t="112183" x="5848350" y="2127250"/>
          <p14:tracePt t="112190" x="5835650" y="2139950"/>
          <p14:tracePt t="112203" x="5829300" y="2152650"/>
          <p14:tracePt t="112220" x="5778500" y="2197100"/>
          <p14:tracePt t="112236" x="5759450" y="2216150"/>
          <p14:tracePt t="112253" x="5746750" y="2241550"/>
          <p14:tracePt t="112362" x="5734050" y="2247900"/>
          <p14:tracePt t="112370" x="5727700" y="2260600"/>
          <p14:tracePt t="112376" x="5721350" y="2266950"/>
          <p14:tracePt t="112387" x="5708650" y="2273300"/>
          <p14:tracePt t="112403" x="5695950" y="2292350"/>
          <p14:tracePt t="112419" x="5683250" y="2305050"/>
          <p14:tracePt t="112436" x="5676900" y="2305050"/>
          <p14:tracePt t="112453" x="5676900" y="2311400"/>
          <p14:tracePt t="112506" x="5676900" y="2324100"/>
          <p14:tracePt t="112514" x="5670550" y="2324100"/>
          <p14:tracePt t="112522" x="5664200" y="2330450"/>
          <p14:tracePt t="112537" x="5645150" y="2355850"/>
          <p14:tracePt t="112553" x="5638800" y="2368550"/>
          <p14:tracePt t="112569" x="5632450" y="2381250"/>
          <p14:tracePt t="112586" x="5632450" y="2387600"/>
          <p14:tracePt t="112603" x="5626100" y="2393950"/>
          <p14:tracePt t="112642" x="5619750" y="2400300"/>
          <p14:tracePt t="112654" x="5613400" y="2406650"/>
          <p14:tracePt t="112669" x="5600700" y="2425700"/>
          <p14:tracePt t="112686" x="5568950" y="2451100"/>
          <p14:tracePt t="112703" x="5543550" y="2495550"/>
          <p14:tracePt t="112719" x="5511800" y="2533650"/>
          <p14:tracePt t="112723" x="5505450" y="2552700"/>
          <p14:tracePt t="112736" x="5505450" y="2559050"/>
          <p14:tracePt t="112753" x="5499100" y="2584450"/>
          <p14:tracePt t="112769" x="5499100" y="2609850"/>
          <p14:tracePt t="112786" x="5499100" y="2616200"/>
          <p14:tracePt t="112888" x="5492750" y="2616200"/>
          <p14:tracePt t="112896" x="5480050" y="2609850"/>
          <p14:tracePt t="112905" x="5473700" y="2609850"/>
          <p14:tracePt t="112920" x="5467350" y="2609850"/>
          <p14:tracePt t="114065" x="5461000" y="2609850"/>
          <p14:tracePt t="114206" x="5461000" y="2603500"/>
          <p14:tracePt t="116671" x="5454650" y="2603500"/>
          <p14:tracePt t="118437" x="5454650" y="2609850"/>
          <p14:tracePt t="118445" x="5454650" y="2622550"/>
          <p14:tracePt t="118456" x="5454650" y="2628900"/>
          <p14:tracePt t="118467" x="5454650" y="2635250"/>
          <p14:tracePt t="118484" x="5454650" y="2641600"/>
          <p14:tracePt t="118510" x="5454650" y="2647950"/>
          <p14:tracePt t="118522" x="5454650" y="2654300"/>
          <p14:tracePt t="118534" x="5454650" y="2660650"/>
          <p14:tracePt t="118551" x="5454650" y="2667000"/>
          <p14:tracePt t="118581" x="5454650" y="2673350"/>
          <p14:tracePt t="118588" x="5454650" y="2679700"/>
          <p14:tracePt t="118608" x="5454650" y="2686050"/>
          <p14:tracePt t="118620" x="5454650" y="2692400"/>
          <p14:tracePt t="118634" x="5454650" y="2698750"/>
          <p14:tracePt t="118650" x="5454650" y="2705100"/>
          <p14:tracePt t="118667" x="5454650" y="2711450"/>
          <p14:tracePt t="118687" x="5454650" y="2717800"/>
          <p14:tracePt t="118700" x="5448300" y="2724150"/>
          <p14:tracePt t="118717" x="5441950" y="2730500"/>
          <p14:tracePt t="118734" x="5441950" y="2755900"/>
          <p14:tracePt t="118738" x="5441950" y="2768600"/>
          <p14:tracePt t="118751" x="5441950" y="2787650"/>
          <p14:tracePt t="118904" x="5435600" y="2787650"/>
          <p14:tracePt t="118921" x="5429250" y="2787650"/>
          <p14:tracePt t="119035" x="5422900" y="2787650"/>
          <p14:tracePt t="119046" x="5416550" y="2787650"/>
          <p14:tracePt t="119052" x="5410200" y="2787650"/>
          <p14:tracePt t="119067" x="5403850" y="2787650"/>
          <p14:tracePt t="119311" x="5403850" y="2794000"/>
          <p14:tracePt t="119384" x="5403850" y="2800350"/>
          <p14:tracePt t="119396" x="5403850" y="2813050"/>
          <p14:tracePt t="119404" x="5403850" y="2819400"/>
          <p14:tracePt t="119417" x="5403850" y="2832100"/>
          <p14:tracePt t="119433" x="5403850" y="2851150"/>
          <p14:tracePt t="119450" x="5403850" y="2876550"/>
          <p14:tracePt t="119467" x="5403850" y="2908300"/>
          <p14:tracePt t="119483" x="5410200" y="2927350"/>
          <p14:tracePt t="119500" x="5416550" y="2952750"/>
          <p14:tracePt t="119517" x="5422900" y="2978150"/>
          <p14:tracePt t="119533" x="5429250" y="3003550"/>
          <p14:tracePt t="119550" x="5435600" y="3028950"/>
          <p14:tracePt t="119567" x="5454650" y="3054350"/>
          <p14:tracePt t="119698" x="5454650" y="3060700"/>
          <p14:tracePt t="119711" x="5454650" y="3067050"/>
          <p14:tracePt t="120105" x="5454650" y="3073400"/>
          <p14:tracePt t="120120" x="5454650" y="3092450"/>
          <p14:tracePt t="120126" x="5454650" y="3105150"/>
          <p14:tracePt t="120135" x="5454650" y="3111500"/>
          <p14:tracePt t="120150" x="5454650" y="3130550"/>
          <p14:tracePt t="120167" x="5454650" y="3143250"/>
          <p14:tracePt t="120183" x="5454650" y="3155950"/>
          <p14:tracePt t="120200" x="5454650" y="3181350"/>
          <p14:tracePt t="120216" x="5454650" y="3206750"/>
          <p14:tracePt t="120233" x="5454650" y="3225800"/>
          <p14:tracePt t="120237" x="5454650" y="3238500"/>
          <p14:tracePt t="120249" x="5454650" y="3251200"/>
          <p14:tracePt t="120268" x="5454650" y="3289300"/>
          <p14:tracePt t="120284" x="5454650" y="3302000"/>
          <p14:tracePt t="120300" x="5454650" y="3308350"/>
          <p14:tracePt t="120316" x="5454650" y="3314700"/>
          <p14:tracePt t="120333" x="5448300" y="3327400"/>
          <p14:tracePt t="120350" x="5448300" y="3340100"/>
          <p14:tracePt t="120366" x="5441950" y="3352800"/>
          <p14:tracePt t="120383" x="5441950" y="3371850"/>
          <p14:tracePt t="120399" x="5441950" y="3390900"/>
          <p14:tracePt t="120416" x="5441950" y="3416300"/>
          <p14:tracePt t="120433" x="5441950" y="3435350"/>
          <p14:tracePt t="120450" x="5448300" y="3460750"/>
          <p14:tracePt t="120466" x="5467350" y="3505200"/>
          <p14:tracePt t="120483" x="5480050" y="3524250"/>
          <p14:tracePt t="120500" x="5492750" y="3536950"/>
          <p14:tracePt t="120516" x="5499100" y="3562350"/>
          <p14:tracePt t="120533" x="5505450" y="3587750"/>
          <p14:tracePt t="120549" x="5505450" y="3613150"/>
          <p14:tracePt t="120567" x="5511800" y="3632200"/>
          <p14:tracePt t="120583" x="5537200" y="3670300"/>
          <p14:tracePt t="120600" x="5549900" y="3695700"/>
          <p14:tracePt t="120616" x="5568950" y="3714750"/>
          <p14:tracePt t="120633" x="5575300" y="3740150"/>
          <p14:tracePt t="120649" x="5594350" y="3765550"/>
          <p14:tracePt t="120666" x="5619750" y="3797300"/>
          <p14:tracePt t="120683" x="5632450" y="3841750"/>
          <p14:tracePt t="120699" x="5651500" y="3873500"/>
          <p14:tracePt t="120716" x="5676900" y="3937000"/>
          <p14:tracePt t="120733" x="5695950" y="3968750"/>
          <p14:tracePt t="120749" x="5702300" y="3994150"/>
          <p14:tracePt t="120783" x="5702300" y="4000500"/>
          <p14:tracePt t="121168" x="5702300" y="4006850"/>
          <p14:tracePt t="121265" x="5702300" y="4013200"/>
          <p14:tracePt t="121272" x="5702300" y="4019550"/>
          <p14:tracePt t="121282" x="5702300" y="4025900"/>
          <p14:tracePt t="121299" x="5702300" y="4044950"/>
          <p14:tracePt t="121316" x="5708650" y="4070350"/>
          <p14:tracePt t="121334" x="5734050" y="4114800"/>
          <p14:tracePt t="121350" x="5746750" y="4127500"/>
          <p14:tracePt t="121366" x="5759450" y="4146550"/>
          <p14:tracePt t="121382" x="5765800" y="4165600"/>
          <p14:tracePt t="121399" x="5772150" y="4184650"/>
          <p14:tracePt t="121416" x="5772150" y="4203700"/>
          <p14:tracePt t="121432" x="5778500" y="4229100"/>
          <p14:tracePt t="121449" x="5778500" y="4254500"/>
          <p14:tracePt t="121466" x="5784850" y="4279900"/>
          <p14:tracePt t="121482" x="5784850" y="4305300"/>
          <p14:tracePt t="121499" x="5784850" y="4318000"/>
          <p14:tracePt t="121516" x="5784850" y="4330700"/>
          <p14:tracePt t="121532" x="5784850" y="4343400"/>
          <p14:tracePt t="121549" x="5784850" y="4356100"/>
          <p14:tracePt t="121568" x="5784850" y="4362450"/>
          <p14:tracePt t="121585" x="5784850" y="4368800"/>
          <p14:tracePt t="121600" x="5784850" y="4381500"/>
          <p14:tracePt t="121616" x="5778500" y="4387850"/>
          <p14:tracePt t="121632" x="5778500" y="4394200"/>
          <p14:tracePt t="121649" x="5778500" y="4400550"/>
          <p14:tracePt t="121666" x="5778500" y="4413250"/>
          <p14:tracePt t="121682" x="5778500" y="4425950"/>
          <p14:tracePt t="121699" x="5778500" y="4438650"/>
          <p14:tracePt t="121716" x="5778500" y="4451350"/>
          <p14:tracePt t="121811" x="5778500" y="4457700"/>
          <p14:tracePt t="121818" x="5778500" y="4464050"/>
          <p14:tracePt t="121826" x="5778500" y="4476750"/>
          <p14:tracePt t="121835" x="5778500" y="4489450"/>
          <p14:tracePt t="121849" x="5791200" y="4495800"/>
          <p14:tracePt t="121865" x="5810250" y="4514850"/>
          <p14:tracePt t="121882" x="5822950" y="4540250"/>
          <p14:tracePt t="121899" x="5835650" y="4578350"/>
          <p14:tracePt t="121915" x="5842000" y="4616450"/>
          <p14:tracePt t="121932" x="5854700" y="4699000"/>
          <p14:tracePt t="121949" x="5854700" y="4724400"/>
          <p14:tracePt t="121965" x="5854700" y="4730750"/>
          <p14:tracePt t="121999" x="5854700" y="4743450"/>
          <p14:tracePt t="122015" x="5854700" y="4768850"/>
          <p14:tracePt t="122032" x="5854700" y="4806950"/>
          <p14:tracePt t="122049" x="5854700" y="4838700"/>
          <p14:tracePt t="122065" x="5854700" y="4864100"/>
          <p14:tracePt t="122082" x="5854700" y="4870450"/>
          <p14:tracePt t="122099" x="5854700" y="4883150"/>
          <p14:tracePt t="122115" x="5848350" y="4908550"/>
          <p14:tracePt t="122132" x="5842000" y="4933950"/>
          <p14:tracePt t="122150" x="5842000" y="4972050"/>
          <p14:tracePt t="122165" x="5842000" y="4997450"/>
          <p14:tracePt t="122182" x="5842000" y="5010150"/>
          <p14:tracePt t="122199" x="5829300" y="5029200"/>
          <p14:tracePt t="122215" x="5822950" y="5054600"/>
          <p14:tracePt t="122232" x="5816600" y="5073650"/>
          <p14:tracePt t="122236" x="5816600" y="5080000"/>
          <p14:tracePt t="122249" x="5816600" y="5086350"/>
          <p14:tracePt t="122265" x="5816600" y="5092700"/>
          <p14:tracePt t="122282" x="5816600" y="5099050"/>
          <p14:tracePt t="122343" x="5822950" y="5105400"/>
          <p14:tracePt t="122351" x="5829300" y="5111750"/>
          <p14:tracePt t="122400" x="5829300" y="5118100"/>
          <p14:tracePt t="122436" x="5835650" y="5130800"/>
          <p14:tracePt t="122444" x="5835650" y="5137150"/>
          <p14:tracePt t="122451" x="5848350" y="5149850"/>
          <p14:tracePt t="122466" x="5867400" y="5175250"/>
          <p14:tracePt t="122482" x="5880100" y="5175250"/>
          <p14:tracePt t="122498" x="5899150" y="5181600"/>
          <p14:tracePt t="122515" x="5911850" y="5181600"/>
          <p14:tracePt t="122598" x="5918200" y="5187950"/>
          <p14:tracePt t="122611" x="5924550" y="5194300"/>
          <p14:tracePt t="122619" x="5937250" y="5207000"/>
          <p14:tracePt t="122632" x="5949950" y="5213350"/>
          <p14:tracePt t="122648" x="5949950" y="5219700"/>
          <p14:tracePt t="123189" x="5949950" y="5213350"/>
          <p14:tracePt t="123201" x="5943600" y="5213350"/>
          <p14:tracePt t="123252" x="5943600" y="5194300"/>
          <p14:tracePt t="123260" x="5943600" y="5181600"/>
          <p14:tracePt t="123268" x="5943600" y="5168900"/>
          <p14:tracePt t="123282" x="5937250" y="5143500"/>
          <p14:tracePt t="123298" x="5930900" y="5118100"/>
          <p14:tracePt t="123315" x="5924550" y="5111750"/>
          <p14:tracePt t="123331" x="5911850" y="5086350"/>
          <p14:tracePt t="123350" x="5911850" y="5080000"/>
          <p14:tracePt t="123365" x="5911850" y="5054600"/>
          <p14:tracePt t="123381" x="5911850" y="5022850"/>
          <p14:tracePt t="123398" x="5937250" y="4927600"/>
          <p14:tracePt t="123415" x="5962650" y="4794250"/>
          <p14:tracePt t="123431" x="5981700" y="4603750"/>
          <p14:tracePt t="123449" x="5981700" y="4438650"/>
          <p14:tracePt t="123465" x="5949950" y="4254500"/>
          <p14:tracePt t="123482" x="5924550" y="4171950"/>
          <p14:tracePt t="123498" x="5937250" y="4089400"/>
          <p14:tracePt t="123515" x="5962650" y="3981450"/>
          <p14:tracePt t="123531" x="6000750" y="3867150"/>
          <p14:tracePt t="123547" x="6013450" y="3765550"/>
          <p14:tracePt t="123564" x="6019800" y="3524250"/>
          <p14:tracePt t="123581" x="5988050" y="3105150"/>
          <p14:tracePt t="123597" x="5943600" y="2819400"/>
          <p14:tracePt t="123614" x="5911850" y="2667000"/>
          <p14:tracePt t="123631" x="5911850" y="2635250"/>
          <p14:tracePt t="123647" x="5911850" y="2609850"/>
          <p14:tracePt t="123664" x="5918200" y="2584450"/>
          <p14:tracePt t="123681" x="5918200" y="2527300"/>
          <p14:tracePt t="123697" x="5918200" y="2425700"/>
          <p14:tracePt t="123715" x="5899150" y="2279650"/>
          <p14:tracePt t="123731" x="5892800" y="2216150"/>
          <p14:tracePt t="123747" x="5892800" y="2184400"/>
          <p14:tracePt t="123764" x="5892800" y="2159000"/>
          <p14:tracePt t="123781" x="5905500" y="2133600"/>
          <p14:tracePt t="123797" x="5911850" y="2076450"/>
          <p14:tracePt t="123814" x="5930900" y="1981200"/>
          <p14:tracePt t="123831" x="5962650" y="1797050"/>
          <p14:tracePt t="123847" x="6000750" y="1651000"/>
          <p14:tracePt t="123864" x="6045200" y="1543050"/>
          <p14:tracePt t="123881" x="6051550" y="1524000"/>
          <p14:tracePt t="123929" x="6057900" y="1524000"/>
          <p14:tracePt t="123954" x="6064250" y="1517650"/>
          <p14:tracePt t="123962" x="6070600" y="1511300"/>
          <p14:tracePt t="123970" x="6076950" y="1504950"/>
          <p14:tracePt t="123981" x="6083300" y="1498600"/>
          <p14:tracePt t="124045" x="6089650" y="1498600"/>
          <p14:tracePt t="124053" x="6102350" y="1498600"/>
          <p14:tracePt t="124064" x="6108700" y="1498600"/>
          <p14:tracePt t="124081" x="6115050" y="1498600"/>
          <p14:tracePt t="124163" x="6121400" y="1504950"/>
          <p14:tracePt t="124179" x="6121400" y="1511300"/>
          <p14:tracePt t="124186" x="6121400" y="1524000"/>
          <p14:tracePt t="124198" x="6121400" y="1530350"/>
          <p14:tracePt t="124279" x="6115050" y="1543050"/>
          <p14:tracePt t="124287" x="6102350" y="1555750"/>
          <p14:tracePt t="124298" x="6089650" y="1568450"/>
          <p14:tracePt t="124314" x="6057900" y="1593850"/>
          <p14:tracePt t="124417" x="6057900" y="1600200"/>
          <p14:tracePt t="124433" x="6051550" y="1606550"/>
          <p14:tracePt t="124438" x="6038850" y="1619250"/>
          <p14:tracePt t="124447" x="6026150" y="1625600"/>
          <p14:tracePt t="124464" x="6019800" y="1631950"/>
          <p14:tracePt t="124655" x="6013450" y="1631950"/>
          <p14:tracePt t="124662" x="6013450" y="1644650"/>
          <p14:tracePt t="124787" x="6013450" y="1657350"/>
          <p14:tracePt t="124802" x="6007100" y="1657350"/>
          <p14:tracePt t="124811" x="6007100" y="1663700"/>
          <p14:tracePt t="124818" x="6000750" y="1670050"/>
          <p14:tracePt t="124831" x="6000750" y="1676400"/>
          <p14:tracePt t="124847" x="5994400" y="1682750"/>
          <p14:tracePt t="124864" x="5994400" y="1689100"/>
          <p14:tracePt t="124881" x="5994400" y="1695450"/>
          <p14:tracePt t="124897" x="5988050" y="1714500"/>
          <p14:tracePt t="124914" x="5975350" y="1733550"/>
          <p14:tracePt t="124931" x="5969000" y="1752600"/>
          <p14:tracePt t="124948" x="5956300" y="1778000"/>
          <p14:tracePt t="124964" x="5956300" y="1790700"/>
          <p14:tracePt t="124981" x="5949950" y="1809750"/>
          <p14:tracePt t="125084" x="5943600" y="1822450"/>
          <p14:tracePt t="125159" x="5943600" y="1828800"/>
          <p14:tracePt t="125171" x="5937250" y="1835150"/>
          <p14:tracePt t="125184" x="5937250" y="1847850"/>
          <p14:tracePt t="125192" x="5937250" y="1860550"/>
          <p14:tracePt t="125201" x="5930900" y="1873250"/>
          <p14:tracePt t="125214" x="5930900" y="1885950"/>
          <p14:tracePt t="125265" x="5930900" y="1892300"/>
          <p14:tracePt t="125290" x="5924550" y="1892300"/>
          <p14:tracePt t="125299" x="5924550" y="1905000"/>
          <p14:tracePt t="125306" x="5918200" y="1917700"/>
          <p14:tracePt t="125315" x="5911850" y="1930400"/>
          <p14:tracePt t="125331" x="5905500" y="1949450"/>
          <p14:tracePt t="125348" x="5905500" y="1955800"/>
          <p14:tracePt t="125364" x="5899150" y="1962150"/>
          <p14:tracePt t="125381" x="5899150" y="1974850"/>
          <p14:tracePt t="125397" x="5899150" y="1981200"/>
          <p14:tracePt t="125414" x="5899150" y="1987550"/>
          <p14:tracePt t="125431" x="5892800" y="1993900"/>
          <p14:tracePt t="125447" x="5892800" y="2000250"/>
          <p14:tracePt t="125464" x="5892800" y="2006600"/>
          <p14:tracePt t="125480" x="5886450" y="2025650"/>
          <p14:tracePt t="125497" x="5886450" y="2038350"/>
          <p14:tracePt t="125514" x="5880100" y="2051050"/>
          <p14:tracePt t="125531" x="5880100" y="2063750"/>
          <p14:tracePt t="125547" x="5873750" y="2076450"/>
          <p14:tracePt t="125564" x="5873750" y="2082800"/>
          <p14:tracePt t="125606" x="5867400" y="2089150"/>
          <p14:tracePt t="125618" x="5861050" y="2089150"/>
          <p14:tracePt t="125630" x="5848350" y="2101850"/>
          <p14:tracePt t="125647" x="5835650" y="2127250"/>
          <p14:tracePt t="125665" x="5822950" y="2159000"/>
          <p14:tracePt t="125680" x="5810250" y="2178050"/>
          <p14:tracePt t="125697" x="5810250" y="2190750"/>
          <p14:tracePt t="125745" x="5810250" y="2197100"/>
          <p14:tracePt t="125754" x="5810250" y="2203450"/>
          <p14:tracePt t="125764" x="5803900" y="2203450"/>
          <p14:tracePt t="125931" x="5797550" y="2216150"/>
          <p14:tracePt t="126271" x="5791200" y="2216150"/>
          <p14:tracePt t="126282" x="5784850" y="2216150"/>
          <p14:tracePt t="126376" x="5778500" y="2209800"/>
          <p14:tracePt t="126392" x="5772150" y="2203450"/>
          <p14:tracePt t="126429" x="5765800" y="2203450"/>
          <p14:tracePt t="126451" x="5765800" y="2197100"/>
          <p14:tracePt t="126475" x="5759450" y="2190750"/>
          <p14:tracePt t="126490" x="5753100" y="2190750"/>
          <p14:tracePt t="126499" x="5746750" y="2190750"/>
          <p14:tracePt t="126506" x="5740400" y="2184400"/>
          <p14:tracePt t="126515" x="5734050" y="2184400"/>
          <p14:tracePt t="126530" x="5727700" y="2184400"/>
          <p14:tracePt t="126547" x="5708650" y="2178050"/>
          <p14:tracePt t="126563" x="5676900" y="2165350"/>
          <p14:tracePt t="126580" x="5638800" y="2165350"/>
          <p14:tracePt t="126597" x="5568950" y="2178050"/>
          <p14:tracePt t="126613" x="5543550" y="2203450"/>
          <p14:tracePt t="126630" x="5524500" y="2209800"/>
          <p14:tracePt t="126647" x="5518150" y="2209800"/>
          <p14:tracePt t="126663" x="5511800" y="2216150"/>
          <p14:tracePt t="126680" x="5492750" y="2235200"/>
          <p14:tracePt t="126697" x="5467350" y="2260600"/>
          <p14:tracePt t="126713" x="5429250" y="2305050"/>
          <p14:tracePt t="126731" x="5378450" y="2432050"/>
          <p14:tracePt t="126748" x="5378450" y="2482850"/>
          <p14:tracePt t="126763" x="5378450" y="2514600"/>
          <p14:tracePt t="126780" x="5384800" y="2540000"/>
          <p14:tracePt t="126797" x="5397500" y="2565400"/>
          <p14:tracePt t="126813" x="5397500" y="2590800"/>
          <p14:tracePt t="126830" x="5391150" y="2616200"/>
          <p14:tracePt t="126847" x="5359400" y="2660650"/>
          <p14:tracePt t="126864" x="5295900" y="2736850"/>
          <p14:tracePt t="126880" x="5232400" y="2787650"/>
          <p14:tracePt t="126897" x="5187950" y="2819400"/>
          <p14:tracePt t="126913" x="5105400" y="2851150"/>
          <p14:tracePt t="126930" x="4997450" y="2857500"/>
          <p14:tracePt t="126947" x="4889500" y="2876550"/>
          <p14:tracePt t="126963" x="4800600" y="2895600"/>
          <p14:tracePt t="126980" x="4756150" y="2914650"/>
          <p14:tracePt t="126998" x="4648200" y="2971800"/>
          <p14:tracePt t="127013" x="4540250" y="3016250"/>
          <p14:tracePt t="127030" x="4425950" y="3067050"/>
          <p14:tracePt t="127047" x="4318000" y="3098800"/>
          <p14:tracePt t="127063" x="4241800" y="3124200"/>
          <p14:tracePt t="127080" x="4197350" y="3124200"/>
          <p14:tracePt t="127098" x="4146550" y="3105150"/>
          <p14:tracePt t="127114" x="4114800" y="3092450"/>
          <p14:tracePt t="127130" x="4064000" y="3079750"/>
          <p14:tracePt t="127146" x="4038600" y="3079750"/>
          <p14:tracePt t="127163" x="4025900" y="3079750"/>
          <p14:tracePt t="127180" x="4019550" y="3079750"/>
          <p14:tracePt t="127213" x="4019550" y="3073400"/>
          <p14:tracePt t="127230" x="4000500" y="3048000"/>
          <p14:tracePt t="127246" x="3987800" y="3022600"/>
          <p14:tracePt t="127263" x="3981450" y="2997200"/>
          <p14:tracePt t="127269" x="3981450" y="2984500"/>
          <p14:tracePt t="127280" x="3975100" y="2984500"/>
          <p14:tracePt t="127298" x="3975100" y="2971800"/>
          <p14:tracePt t="127349" x="3975100" y="2965450"/>
          <p14:tracePt t="127361" x="3975100" y="2952750"/>
          <p14:tracePt t="127368" x="3975100" y="2933700"/>
          <p14:tracePt t="127380" x="3975100" y="2921000"/>
          <p14:tracePt t="127396" x="3975100" y="2895600"/>
          <p14:tracePt t="127413" x="3975100" y="2876550"/>
          <p14:tracePt t="127430" x="3987800" y="2844800"/>
          <p14:tracePt t="127446" x="3994150" y="2832100"/>
          <p14:tracePt t="127463" x="4006850" y="2819400"/>
          <p14:tracePt t="127480" x="4025900" y="2800350"/>
          <p14:tracePt t="127496" x="4044950" y="2774950"/>
          <p14:tracePt t="127513" x="4070350" y="2749550"/>
          <p14:tracePt t="127529" x="4095750" y="2724150"/>
          <p14:tracePt t="127548" x="4171950" y="2679700"/>
          <p14:tracePt t="127564" x="4203700" y="2667000"/>
          <p14:tracePt t="127580" x="4210050" y="2667000"/>
          <p14:tracePt t="127615" x="4210050" y="2660650"/>
          <p14:tracePt t="127643" x="4216400" y="2654300"/>
          <p14:tracePt t="127651" x="4235450" y="2641600"/>
          <p14:tracePt t="127663" x="4267200" y="2628900"/>
          <p14:tracePt t="127680" x="4362450" y="2578100"/>
          <p14:tracePt t="127696" x="4394200" y="2552700"/>
          <p14:tracePt t="127713" x="4413250" y="2540000"/>
          <p14:tracePt t="127729" x="4419600" y="2527300"/>
          <p14:tracePt t="127746" x="4432300" y="2508250"/>
          <p14:tracePt t="127763" x="4445000" y="2482850"/>
          <p14:tracePt t="127768" x="4457700" y="2476500"/>
          <p14:tracePt t="127779" x="4470400" y="2463800"/>
          <p14:tracePt t="127797" x="4572000" y="2374900"/>
          <p14:tracePt t="127814" x="4673600" y="2324100"/>
          <p14:tracePt t="127830" x="4730750" y="2298700"/>
          <p14:tracePt t="127846" x="4749800" y="2286000"/>
          <p14:tracePt t="127918" x="4756150" y="2279650"/>
          <p14:tracePt t="127931" x="4762500" y="2279650"/>
          <p14:tracePt t="127938" x="4775200" y="2266950"/>
          <p14:tracePt t="127947" x="4794250" y="2241550"/>
          <p14:tracePt t="127963" x="4838700" y="2178050"/>
          <p14:tracePt t="127980" x="4870450" y="2146300"/>
          <p14:tracePt t="127996" x="4895850" y="2114550"/>
          <p14:tracePt t="128013" x="4921250" y="2089150"/>
          <p14:tracePt t="128029" x="4946650" y="2070100"/>
          <p14:tracePt t="128046" x="4978400" y="2044700"/>
          <p14:tracePt t="128063" x="5073650" y="2000250"/>
          <p14:tracePt t="128080" x="5181600" y="1949450"/>
          <p14:tracePt t="128096" x="5257800" y="1905000"/>
          <p14:tracePt t="128113" x="5276850" y="1879600"/>
          <p14:tracePt t="128129" x="5295900" y="1860550"/>
          <p14:tracePt t="128146" x="5295900" y="1841500"/>
          <p14:tracePt t="128163" x="5302250" y="1835150"/>
          <p14:tracePt t="128179" x="5321300" y="1822450"/>
          <p14:tracePt t="128196" x="5346700" y="1797050"/>
          <p14:tracePt t="128213" x="5384800" y="1771650"/>
          <p14:tracePt t="128229" x="5448300" y="1739900"/>
          <p14:tracePt t="128246" x="5530850" y="1695450"/>
          <p14:tracePt t="128263" x="5543550" y="1682750"/>
          <p14:tracePt t="128307" x="5549900" y="1682750"/>
          <p14:tracePt t="128314" x="5568950" y="1682750"/>
          <p14:tracePt t="128322" x="5594350" y="1682750"/>
          <p14:tracePt t="128331" x="5626100" y="1682750"/>
          <p14:tracePt t="128346" x="5689600" y="1682750"/>
          <p14:tracePt t="128363" x="5734050" y="1682750"/>
          <p14:tracePt t="128379" x="5765800" y="1682750"/>
          <p14:tracePt t="128396" x="5791200" y="1682750"/>
          <p14:tracePt t="128414" x="5861050" y="1670050"/>
          <p14:tracePt t="128429" x="5956300" y="1663700"/>
          <p14:tracePt t="128446" x="6057900" y="1657350"/>
          <p14:tracePt t="128462" x="6153150" y="1644650"/>
          <p14:tracePt t="128479" x="6191250" y="1638300"/>
          <p14:tracePt t="128496" x="6197600" y="1631950"/>
          <p14:tracePt t="128556" x="6203950" y="1631950"/>
          <p14:tracePt t="128572" x="6210300" y="1631950"/>
          <p14:tracePt t="128583" x="6216650" y="1631950"/>
          <p14:tracePt t="129299" x="6216650" y="1625600"/>
          <p14:tracePt t="129315" x="6210300" y="1625600"/>
          <p14:tracePt t="129455" x="6203950" y="1619250"/>
          <p14:tracePt t="129463" x="6197600" y="1612900"/>
          <p14:tracePt t="129561" x="6191250" y="1606550"/>
          <p14:tracePt t="129569" x="6191250" y="1600200"/>
          <p14:tracePt t="129579" x="6191250" y="1587500"/>
          <p14:tracePt t="129595" x="6184900" y="1562100"/>
          <p14:tracePt t="129612" x="6184900" y="1549400"/>
          <p14:tracePt t="129629" x="6184900" y="1536700"/>
          <p14:tracePt t="129646" x="6184900" y="1530350"/>
          <p14:tracePt t="129662" x="6184900" y="1524000"/>
          <p14:tracePt t="129695" x="6184900" y="1517650"/>
          <p14:tracePt t="129712" x="6178550" y="1492250"/>
          <p14:tracePt t="129729" x="6172200" y="1473200"/>
          <p14:tracePt t="129745" x="6172200" y="1466850"/>
          <p14:tracePt t="129829" x="6172200" y="1460500"/>
          <p14:tracePt t="129840" x="6172200" y="1454150"/>
          <p14:tracePt t="130159" x="6165850" y="1447800"/>
          <p14:tracePt t="130164" x="6159500" y="1447800"/>
          <p14:tracePt t="130180" x="6146800" y="1447800"/>
          <p14:tracePt t="130212" x="6140450" y="1447800"/>
          <p14:tracePt t="130229" x="6127750" y="1447800"/>
          <p14:tracePt t="130246" x="6115050" y="1447800"/>
          <p14:tracePt t="130262" x="6108700" y="1447800"/>
          <p14:tracePt t="130295" x="6102350" y="1447800"/>
          <p14:tracePt t="130312" x="6102350" y="1441450"/>
          <p14:tracePt t="130332" x="6096000" y="1441450"/>
          <p14:tracePt t="130349" x="6089650" y="1441450"/>
          <p14:tracePt t="130362" x="6076950" y="1435100"/>
          <p14:tracePt t="130378" x="6064250" y="1435100"/>
          <p14:tracePt t="130414" x="6064250" y="1428750"/>
          <p14:tracePt t="130521" x="6057900" y="1428750"/>
          <p14:tracePt t="130528" x="6051550" y="1435100"/>
          <p14:tracePt t="130536" x="6045200" y="1441450"/>
          <p14:tracePt t="130544" x="6038850" y="1441450"/>
          <p14:tracePt t="130709" x="6038850" y="1454150"/>
          <p14:tracePt t="130717" x="6038850" y="1473200"/>
          <p14:tracePt t="130728" x="6032500" y="1492250"/>
          <p14:tracePt t="130746" x="6032500" y="1517650"/>
          <p14:tracePt t="130819" x="6032500" y="1524000"/>
          <p14:tracePt t="130829" x="6026150" y="1530350"/>
          <p14:tracePt t="130836" x="6026150" y="1543050"/>
          <p14:tracePt t="130845" x="6026150" y="1549400"/>
          <p14:tracePt t="130861" x="6026150" y="1562100"/>
          <p14:tracePt t="130878" x="6026150" y="1568450"/>
          <p14:tracePt t="130959" x="6032500" y="1574800"/>
          <p14:tracePt t="130967" x="6045200" y="1574800"/>
          <p14:tracePt t="130978" x="6057900" y="1574800"/>
          <p14:tracePt t="130995" x="6096000" y="1562100"/>
          <p14:tracePt t="131011" x="6121400" y="1543050"/>
          <p14:tracePt t="131028" x="6153150" y="1511300"/>
          <p14:tracePt t="131045" x="6178550" y="1492250"/>
          <p14:tracePt t="131061" x="6184900" y="1492250"/>
          <p14:tracePt t="131078" x="6203950" y="1473200"/>
          <p14:tracePt t="131095" x="6229350" y="1460500"/>
          <p14:tracePt t="131111" x="6254750" y="1447800"/>
          <p14:tracePt t="131128" x="6280150" y="1435100"/>
          <p14:tracePt t="131145" x="6299200" y="1422400"/>
          <p14:tracePt t="131161" x="6305550" y="1416050"/>
          <p14:tracePt t="131246" x="6305550" y="1409700"/>
          <p14:tracePt t="131263" x="6299200" y="1403350"/>
          <p14:tracePt t="131270" x="6286500" y="1390650"/>
          <p14:tracePt t="131279" x="6273800" y="1384300"/>
          <p14:tracePt t="131295" x="6261100" y="1377950"/>
          <p14:tracePt t="131311" x="6248400" y="1377950"/>
          <p14:tracePt t="131328" x="6229350" y="1377950"/>
          <p14:tracePt t="131345" x="6191250" y="1377950"/>
          <p14:tracePt t="131361" x="6159500" y="1384300"/>
          <p14:tracePt t="131378" x="6121400" y="1409700"/>
          <p14:tracePt t="131396" x="6083300" y="1428750"/>
          <p14:tracePt t="131821" x="6083300" y="1435100"/>
          <p14:tracePt t="131833" x="6083300" y="1441450"/>
          <p14:tracePt t="131848" x="6083300" y="1447800"/>
          <p14:tracePt t="131893" x="6089650" y="1447800"/>
          <p14:tracePt t="131943" x="6096000" y="1454150"/>
          <p14:tracePt t="132080" x="6102350" y="1460500"/>
          <p14:tracePt t="132099" x="6108700" y="1460500"/>
          <p14:tracePt t="132106" x="6115050" y="1460500"/>
          <p14:tracePt t="132123" x="6121400" y="1460500"/>
          <p14:tracePt t="132149" x="6127750" y="1460500"/>
          <p14:tracePt t="132165" x="6134100" y="1460500"/>
          <p14:tracePt t="132259" x="6140450" y="1460500"/>
          <p14:tracePt t="132270" x="6146800" y="1460500"/>
          <p14:tracePt t="132299" x="6153150" y="1460500"/>
          <p14:tracePt t="132310" x="6159500" y="1460500"/>
          <p14:tracePt t="133755" x="6159500" y="1466850"/>
          <p14:tracePt t="133769" x="6159500" y="1473200"/>
          <p14:tracePt t="133774" x="6159500" y="1479550"/>
          <p14:tracePt t="133782" x="6159500" y="1485900"/>
          <p14:tracePt t="135845" x="6159500" y="1492250"/>
          <p14:tracePt t="135852" x="6146800" y="1504950"/>
          <p14:tracePt t="135861" x="6146800" y="1511300"/>
          <p14:tracePt t="135876" x="6140450" y="1511300"/>
          <p14:tracePt t="135997" x="6134100" y="1517650"/>
          <p14:tracePt t="136008" x="6134100" y="1524000"/>
          <p14:tracePt t="136016" x="6127750" y="1530350"/>
          <p14:tracePt t="136026" x="6127750" y="1536700"/>
          <p14:tracePt t="136042" x="6127750" y="1543050"/>
          <p14:tracePt t="136059" x="6121400" y="1555750"/>
          <p14:tracePt t="136076" x="6121400" y="1568450"/>
          <p14:tracePt t="136094" x="6115050" y="1600200"/>
          <p14:tracePt t="136109" x="6115050" y="1606550"/>
          <p14:tracePt t="136126" x="6115050" y="1612900"/>
          <p14:tracePt t="136189" x="6115050" y="1619250"/>
          <p14:tracePt t="136200" x="6108700" y="1625600"/>
          <p14:tracePt t="136209" x="6108700" y="1631950"/>
          <p14:tracePt t="136226" x="6108700" y="1644650"/>
          <p14:tracePt t="136242" x="6102350" y="1657350"/>
          <p14:tracePt t="136259" x="6102350" y="1663700"/>
          <p14:tracePt t="136276" x="6102350" y="1670050"/>
          <p14:tracePt t="136292" x="6102350" y="1676400"/>
          <p14:tracePt t="136309" x="6096000" y="1689100"/>
          <p14:tracePt t="136541" x="6096000" y="1695450"/>
          <p14:tracePt t="136615" x="6089650" y="1695450"/>
          <p14:tracePt t="136622" x="6083300" y="1708150"/>
          <p14:tracePt t="136631" x="6076950" y="1720850"/>
          <p14:tracePt t="136642" x="6070600" y="1727200"/>
          <p14:tracePt t="136659" x="6070600" y="1733550"/>
          <p14:tracePt t="136869" x="6064250" y="1739900"/>
          <p14:tracePt t="136884" x="6057900" y="1746250"/>
          <p14:tracePt t="136892" x="6051550" y="1758950"/>
          <p14:tracePt t="136898" x="6045200" y="1758950"/>
          <p14:tracePt t="136914" x="6038850" y="1765300"/>
          <p14:tracePt t="137341" x="6032500" y="1765300"/>
          <p14:tracePt t="137348" x="6032500" y="1771650"/>
          <p14:tracePt t="137422" x="6026150" y="1784350"/>
          <p14:tracePt t="137434" x="6019800" y="1790700"/>
          <p14:tracePt t="137443" x="6013450" y="1797050"/>
          <p14:tracePt t="137458" x="6007100" y="1809750"/>
          <p14:tracePt t="137492" x="6007100" y="1816100"/>
          <p14:tracePt t="137586" x="6000750" y="1822450"/>
          <p14:tracePt t="137696" x="6000750" y="1828800"/>
          <p14:tracePt t="137721" x="5994400" y="1835150"/>
          <p14:tracePt t="137730" x="5988050" y="1841500"/>
          <p14:tracePt t="137742" x="5981700" y="1847850"/>
          <p14:tracePt t="137779" x="5975350" y="1854200"/>
          <p14:tracePt t="137786" x="5969000" y="1866900"/>
          <p14:tracePt t="137794" x="5962650" y="1879600"/>
          <p14:tracePt t="137809" x="5956300" y="1892300"/>
          <p14:tracePt t="137825" x="5937250" y="1911350"/>
          <p14:tracePt t="137842" x="5924550" y="1930400"/>
          <p14:tracePt t="137858" x="5918200" y="1936750"/>
          <p14:tracePt t="137875" x="5905500" y="1936750"/>
          <p14:tracePt t="137891" x="5905500" y="1943100"/>
          <p14:tracePt t="137910" x="5880100" y="1974850"/>
          <p14:tracePt t="137926" x="5854700" y="2000250"/>
          <p14:tracePt t="137942" x="5829300" y="2032000"/>
          <p14:tracePt t="137958" x="5803900" y="2051050"/>
          <p14:tracePt t="137975" x="5791200" y="2057400"/>
          <p14:tracePt t="137991" x="5778500" y="2057400"/>
          <p14:tracePt t="138008" x="5765800" y="2070100"/>
          <p14:tracePt t="138259" x="5759450" y="2076450"/>
          <p14:tracePt t="138270" x="5753100" y="2082800"/>
          <p14:tracePt t="138281" x="5746750" y="2089150"/>
          <p14:tracePt t="138291" x="5740400" y="2095500"/>
          <p14:tracePt t="138344" x="5734050" y="2095500"/>
          <p14:tracePt t="138356" x="5727700" y="2108200"/>
          <p14:tracePt t="138364" x="5727700" y="2114550"/>
          <p14:tracePt t="138375" x="5715000" y="2127250"/>
          <p14:tracePt t="138391" x="5702300" y="2152650"/>
          <p14:tracePt t="138408" x="5689600" y="2178050"/>
          <p14:tracePt t="138426" x="5676900" y="2203450"/>
          <p14:tracePt t="138441" x="5670550" y="2222500"/>
          <p14:tracePt t="138458" x="5664200" y="2241550"/>
          <p14:tracePt t="138492" x="5657850" y="2260600"/>
          <p14:tracePt t="138508" x="5657850" y="2273300"/>
          <p14:tracePt t="138638" x="5651500" y="2273300"/>
          <p14:tracePt t="138648" x="5645150" y="2286000"/>
          <p14:tracePt t="138658" x="5645150" y="2292350"/>
          <p14:tracePt t="138675" x="5638800" y="2298700"/>
          <p14:tracePt t="138743" x="5632450" y="2311400"/>
          <p14:tracePt t="138750" x="5619750" y="2324100"/>
          <p14:tracePt t="138759" x="5607050" y="2336800"/>
          <p14:tracePt t="138774" x="5588000" y="2374900"/>
          <p14:tracePt t="138791" x="5581650" y="2400300"/>
          <p14:tracePt t="138808" x="5568950" y="2419350"/>
          <p14:tracePt t="138824" x="5562600" y="2425700"/>
          <p14:tracePt t="138841" x="5543550" y="2444750"/>
          <p14:tracePt t="138858" x="5518150" y="2463800"/>
          <p14:tracePt t="138876" x="5486400" y="2495550"/>
          <p14:tracePt t="138891" x="5473700" y="2514600"/>
          <p14:tracePt t="138908" x="5467350" y="2520950"/>
          <p14:tracePt t="138924" x="5467350" y="2527300"/>
          <p14:tracePt t="138967" x="5461000" y="2527300"/>
          <p14:tracePt t="138988" x="5461000" y="2533650"/>
          <p14:tracePt t="139114" x="5461000" y="2527300"/>
          <p14:tracePt t="139122" x="5454650" y="2476500"/>
          <p14:tracePt t="139130" x="5454650" y="2425700"/>
          <p14:tracePt t="139141" x="5454650" y="2374900"/>
          <p14:tracePt t="139158" x="5454650" y="2273300"/>
          <p14:tracePt t="139176" x="5454650" y="2165350"/>
          <p14:tracePt t="139191" x="5454650" y="2139950"/>
          <p14:tracePt t="139340" x="5461000" y="2139950"/>
          <p14:tracePt t="139357" x="5467350" y="2139950"/>
          <p14:tracePt t="139364" x="5486400" y="2152650"/>
          <p14:tracePt t="139374" x="5486400" y="2159000"/>
          <p14:tracePt t="139391" x="5492750" y="2184400"/>
          <p14:tracePt t="139407" x="5492750" y="2190750"/>
          <p14:tracePt t="139424" x="5480050" y="2190750"/>
          <p14:tracePt t="139441" x="5473700" y="2190750"/>
          <p14:tracePt t="139554" x="5505450" y="2190750"/>
          <p14:tracePt t="139562" x="5537200" y="2203450"/>
          <p14:tracePt t="139574" x="5549900" y="2209800"/>
          <p14:tracePt t="139591" x="5575300" y="2216150"/>
          <p14:tracePt t="139608" x="5600700" y="2228850"/>
          <p14:tracePt t="139624" x="5613400" y="2235200"/>
          <p14:tracePt t="139820" x="5613400" y="2241550"/>
          <p14:tracePt t="139829" x="5613400" y="2254250"/>
          <p14:tracePt t="139841" x="5607050" y="2266950"/>
          <p14:tracePt t="139857" x="5607050" y="2273300"/>
          <p14:tracePt t="139890" x="5594350" y="2273300"/>
          <p14:tracePt t="139898" x="5549900" y="2260600"/>
          <p14:tracePt t="139907" x="5524500" y="2247900"/>
          <p14:tracePt t="139924" x="5429250" y="2241550"/>
          <p14:tracePt t="139940" x="5365750" y="2247900"/>
          <p14:tracePt t="139957" x="5346700" y="2279650"/>
          <p14:tracePt t="139975" x="5327650" y="2317750"/>
          <p14:tracePt t="139991" x="5314950" y="2343150"/>
          <p14:tracePt t="140007" x="5314950" y="2349500"/>
          <p14:tracePt t="140024" x="5314950" y="2355850"/>
          <p14:tracePt t="140040" x="5308600" y="2355850"/>
          <p14:tracePt t="140090" x="5308600" y="2381250"/>
          <p14:tracePt t="140099" x="5308600" y="2406650"/>
          <p14:tracePt t="140107" x="5308600" y="2425700"/>
          <p14:tracePt t="140124" x="5302250" y="2451100"/>
          <p14:tracePt t="140140" x="5302250" y="2463800"/>
          <p14:tracePt t="140157" x="5302250" y="2482850"/>
          <p14:tracePt t="140174" x="5302250" y="2508250"/>
          <p14:tracePt t="140191" x="5327650" y="2546350"/>
          <p14:tracePt t="140207" x="5334000" y="2559050"/>
          <p14:tracePt t="140224" x="5378450" y="2616200"/>
          <p14:tracePt t="140240" x="5403850" y="2647950"/>
          <p14:tracePt t="140257" x="5422900" y="2667000"/>
          <p14:tracePt t="140274" x="5435600" y="2692400"/>
          <p14:tracePt t="140290" x="5441950" y="2692400"/>
          <p14:tracePt t="140361" x="5448300" y="2698750"/>
          <p14:tracePt t="140368" x="5461000" y="2711450"/>
          <p14:tracePt t="140376" x="5473700" y="2724150"/>
          <p14:tracePt t="140390" x="5499100" y="2755900"/>
          <p14:tracePt t="140407" x="5518150" y="2768600"/>
          <p14:tracePt t="140424" x="5524500" y="2774950"/>
          <p14:tracePt t="140442" x="5537200" y="2800350"/>
          <p14:tracePt t="140458" x="5537200" y="2813050"/>
          <p14:tracePt t="140474" x="5543550" y="2825750"/>
          <p14:tracePt t="140849" x="5543550" y="2832100"/>
          <p14:tracePt t="140862" x="5537200" y="2838450"/>
          <p14:tracePt t="140868" x="5530850" y="2838450"/>
          <p14:tracePt t="140935" x="5524500" y="2844800"/>
          <p14:tracePt t="141025" x="5518150" y="2851150"/>
          <p14:tracePt t="141045" x="5511800" y="2851150"/>
          <p14:tracePt t="141107" x="5511800" y="2857500"/>
          <p14:tracePt t="141119" x="5511800" y="2863850"/>
          <p14:tracePt t="141169" x="5511800" y="2870200"/>
          <p14:tracePt t="141181" x="5511800" y="2882900"/>
          <p14:tracePt t="141190" x="5511800" y="2889250"/>
          <p14:tracePt t="141207" x="5505450" y="2901950"/>
          <p14:tracePt t="142275" x="5505450" y="2908300"/>
          <p14:tracePt t="142283" x="5499100" y="2908300"/>
          <p14:tracePt t="142368" x="5492750" y="2921000"/>
          <p14:tracePt t="142376" x="5486400" y="2927350"/>
          <p14:tracePt t="142390" x="5480050" y="2933700"/>
          <p14:tracePt t="142406" x="5473700" y="2940050"/>
          <p14:tracePt t="142423" x="5461000" y="2946400"/>
          <p14:tracePt t="142439" x="5448300" y="2952750"/>
          <p14:tracePt t="142456" x="5441950" y="2959100"/>
          <p14:tracePt t="142490" x="5435600" y="2971800"/>
          <p14:tracePt t="142506" x="5429250" y="2984500"/>
          <p14:tracePt t="142523" x="5429250" y="2997200"/>
          <p14:tracePt t="142540" x="5422900" y="3009900"/>
          <p14:tracePt t="142556" x="5422900" y="3016250"/>
          <p14:tracePt t="142594" x="5422900" y="3022600"/>
          <p14:tracePt t="142607" x="5422900" y="3028950"/>
          <p14:tracePt t="142623" x="5422900" y="3054350"/>
          <p14:tracePt t="142639" x="5422900" y="3079750"/>
          <p14:tracePt t="142656" x="5422900" y="3105150"/>
          <p14:tracePt t="142673" x="5429250" y="3124200"/>
          <p14:tracePt t="142690" x="5429250" y="3136900"/>
          <p14:tracePt t="142787" x="5429250" y="3143250"/>
          <p14:tracePt t="142795" x="5429250" y="3155950"/>
          <p14:tracePt t="142806" x="5429250" y="3168650"/>
          <p14:tracePt t="142824" x="5429250" y="3206750"/>
          <p14:tracePt t="142839" x="5435600" y="3219450"/>
          <p14:tracePt t="142856" x="5448300" y="3232150"/>
          <p14:tracePt t="142873" x="5454650" y="3251200"/>
          <p14:tracePt t="142889" x="5467350" y="3276600"/>
          <p14:tracePt t="142906" x="5473700" y="3282950"/>
          <p14:tracePt t="142923" x="5473700" y="3302000"/>
          <p14:tracePt t="142939" x="5480050" y="3327400"/>
          <p14:tracePt t="142956" x="5486400" y="3346450"/>
          <p14:tracePt t="142973" x="5524500" y="3390900"/>
          <p14:tracePt t="142989" x="5562600" y="3486150"/>
          <p14:tracePt t="143006" x="5594350" y="3575050"/>
          <p14:tracePt t="143023" x="5626100" y="3657600"/>
          <p14:tracePt t="143039" x="5664200" y="3733800"/>
          <p14:tracePt t="143056" x="5683250" y="3778250"/>
          <p14:tracePt t="143074" x="5689600" y="3816350"/>
          <p14:tracePt t="143089" x="5689600" y="3835400"/>
          <p14:tracePt t="143106" x="5683250" y="3854450"/>
          <p14:tracePt t="143122" x="5676900" y="3879850"/>
          <p14:tracePt t="143139" x="5670550" y="3905250"/>
          <p14:tracePt t="143156" x="5670550" y="3917950"/>
          <p14:tracePt t="143173" x="5670550" y="3943350"/>
          <p14:tracePt t="143189" x="5670550" y="3968750"/>
          <p14:tracePt t="143206" x="5664200" y="3994150"/>
          <p14:tracePt t="143222" x="5651500" y="4013200"/>
          <p14:tracePt t="143239" x="5651500" y="4019550"/>
          <p14:tracePt t="143282" x="5651500" y="4025900"/>
          <p14:tracePt t="143295" x="5651500" y="4032250"/>
          <p14:tracePt t="143419" x="5651500" y="4038600"/>
          <p14:tracePt t="143471" x="5651500" y="4044950"/>
          <p14:tracePt t="143508" x="5651500" y="4051300"/>
          <p14:tracePt t="143520" x="5638800" y="4057650"/>
          <p14:tracePt t="143528" x="5632450" y="4076700"/>
          <p14:tracePt t="143539" x="5619750" y="4089400"/>
          <p14:tracePt t="143556" x="5607050" y="4114800"/>
          <p14:tracePt t="143572" x="5588000" y="4133850"/>
          <p14:tracePt t="143981" x="5594350" y="4121150"/>
          <p14:tracePt t="143996" x="5600700" y="4114800"/>
          <p14:tracePt t="144004" x="5600700" y="4108450"/>
          <p14:tracePt t="144012" x="5607050" y="4108450"/>
          <p14:tracePt t="144083" x="5619750" y="4108450"/>
          <p14:tracePt t="144091" x="5632450" y="4133850"/>
          <p14:tracePt t="144098" x="5645150" y="4146550"/>
          <p14:tracePt t="144107" x="5657850" y="4159250"/>
          <p14:tracePt t="144161" x="5676900" y="4171950"/>
          <p14:tracePt t="144168" x="5695950" y="4184650"/>
          <p14:tracePt t="144176" x="5708650" y="4197350"/>
          <p14:tracePt t="144189" x="5727700" y="4216400"/>
          <p14:tracePt t="144205" x="5734050" y="4229100"/>
          <p14:tracePt t="144222" x="5765800" y="4267200"/>
          <p14:tracePt t="144239" x="5810250" y="4362450"/>
          <p14:tracePt t="144255" x="5829300" y="4381500"/>
          <p14:tracePt t="144272" x="5842000" y="4387850"/>
          <p14:tracePt t="144289" x="5867400" y="4406900"/>
          <p14:tracePt t="144306" x="5886450" y="4438650"/>
          <p14:tracePt t="144312" x="5899150" y="4451350"/>
          <p14:tracePt t="144322" x="5911850" y="4476750"/>
          <p14:tracePt t="144340" x="5975350" y="4616450"/>
          <p14:tracePt t="144356" x="6007100" y="4686300"/>
          <p14:tracePt t="144372" x="6019800" y="4711700"/>
          <p14:tracePt t="144389" x="6019800" y="4730750"/>
          <p14:tracePt t="144405" x="6019800" y="4756150"/>
          <p14:tracePt t="144422" x="6019800" y="4781550"/>
          <p14:tracePt t="144438" x="6019800" y="4806950"/>
          <p14:tracePt t="144455" x="6019800" y="4883150"/>
          <p14:tracePt t="144472" x="6045200" y="5029200"/>
          <p14:tracePt t="144488" x="6051550" y="5067300"/>
          <p14:tracePt t="144505" x="6051550" y="5073650"/>
          <p14:tracePt t="144566" x="6051550" y="5080000"/>
          <p14:tracePt t="144583" x="6057900" y="5080000"/>
          <p14:tracePt t="144594" x="6064250" y="5080000"/>
          <p14:tracePt t="144602" x="6064250" y="5086350"/>
          <p14:tracePt t="144762" x="6064250" y="5092700"/>
          <p14:tracePt t="144825" x="6064250" y="5099050"/>
          <p14:tracePt t="144832" x="6057900" y="5111750"/>
          <p14:tracePt t="144841" x="6051550" y="5111750"/>
          <p14:tracePt t="144855" x="6045200" y="5130800"/>
          <p14:tracePt t="144872" x="6032500" y="5143500"/>
          <p14:tracePt t="144942" x="6026150" y="5143500"/>
          <p14:tracePt t="144955" x="6019800" y="5149850"/>
          <p14:tracePt t="144963" x="6013450" y="5149850"/>
          <p14:tracePt t="144978" x="6007100" y="5156200"/>
          <p14:tracePt t="144988" x="6000750" y="5156200"/>
          <p14:tracePt t="145005" x="5981700" y="5156200"/>
          <p14:tracePt t="145022" x="5962650" y="5175250"/>
          <p14:tracePt t="145040" x="5937250" y="5200650"/>
          <p14:tracePt t="145055" x="5930900" y="5226050"/>
          <p14:tracePt t="145072" x="5930900" y="5245100"/>
          <p14:tracePt t="145089" x="5930900" y="5257800"/>
          <p14:tracePt t="145122" x="5930900" y="5270500"/>
          <p14:tracePt t="145161" x="5930900" y="5276850"/>
          <p14:tracePt t="145172" x="5930900" y="5289550"/>
          <p14:tracePt t="145188" x="5930900" y="5314950"/>
          <p14:tracePt t="145205" x="5911850" y="5340350"/>
          <p14:tracePt t="145221" x="5905500" y="5346700"/>
          <p14:tracePt t="145825" x="5899150" y="5346700"/>
          <p14:tracePt t="145833" x="5861050" y="5334000"/>
          <p14:tracePt t="145840" x="5797550" y="5302250"/>
          <p14:tracePt t="145855" x="5619750" y="5200650"/>
          <p14:tracePt t="145871" x="5492750" y="5130800"/>
          <p14:tracePt t="145888" x="5391150" y="5060950"/>
          <p14:tracePt t="145904" x="5295900" y="4940300"/>
          <p14:tracePt t="145921" x="5207000" y="4826000"/>
          <p14:tracePt t="145938" x="5099050" y="4718050"/>
          <p14:tracePt t="145954" x="4908550" y="4591050"/>
          <p14:tracePt t="145971" x="4629150" y="4451350"/>
          <p14:tracePt t="145988" x="4375150" y="4286250"/>
          <p14:tracePt t="146005" x="4305300" y="4222750"/>
          <p14:tracePt t="146021" x="4203700" y="4121150"/>
          <p14:tracePt t="146038" x="4044950" y="3994150"/>
          <p14:tracePt t="146054" x="3886200" y="3892550"/>
          <p14:tracePt t="146071" x="3727450" y="3867150"/>
          <p14:tracePt t="146088" x="3613150" y="3854450"/>
          <p14:tracePt t="146106" x="3460750" y="3810000"/>
          <p14:tracePt t="146121" x="3397250" y="3778250"/>
          <p14:tracePt t="146138" x="3333750" y="3759200"/>
          <p14:tracePt t="146154" x="3263900" y="3733800"/>
          <p14:tracePt t="146171" x="3136900" y="3733800"/>
          <p14:tracePt t="146188" x="2940050" y="3733800"/>
          <p14:tracePt t="146204" x="2787650" y="3746500"/>
          <p14:tracePt t="146221" x="2698750" y="3752850"/>
          <p14:tracePt t="146238" x="2647950" y="3752850"/>
          <p14:tracePt t="146254" x="2622550" y="3746500"/>
          <p14:tracePt t="146271" x="2597150" y="3733800"/>
          <p14:tracePt t="146288" x="2552700" y="3714750"/>
          <p14:tracePt t="146304" x="2482850" y="3689350"/>
          <p14:tracePt t="146321" x="2463800" y="3683000"/>
          <p14:tracePt t="150377" x="2470150" y="3676650"/>
          <p14:tracePt t="150384" x="2489200" y="3663950"/>
          <p14:tracePt t="150392" x="2501900" y="3657600"/>
          <p14:tracePt t="150403" x="2514600" y="3651250"/>
          <p14:tracePt t="150503" x="2520950" y="3651250"/>
          <p14:tracePt t="150513" x="2533650" y="3644900"/>
          <p14:tracePt t="150521" x="2571750" y="3638550"/>
          <p14:tracePt t="150536" x="2647950" y="3638550"/>
          <p14:tracePt t="150552" x="2673350" y="3638550"/>
          <p14:tracePt t="150569" x="2686050" y="3638550"/>
          <p14:tracePt t="150658" x="2705100" y="3638550"/>
          <p14:tracePt t="150666" x="2755900" y="3638550"/>
          <p14:tracePt t="150674" x="2813050" y="3657600"/>
          <p14:tracePt t="150687" x="2895600" y="3663950"/>
          <p14:tracePt t="150702" x="2901950" y="3663950"/>
          <p14:tracePt t="150749" x="2908300" y="3670300"/>
          <p14:tracePt t="150757" x="2952750" y="3702050"/>
          <p14:tracePt t="150769" x="3067050" y="3759200"/>
          <p14:tracePt t="150786" x="3187700" y="3803650"/>
          <p14:tracePt t="150802" x="3289300" y="3841750"/>
          <p14:tracePt t="150819" x="3321050" y="3848100"/>
          <p14:tracePt t="150836" x="3346450" y="3860800"/>
          <p14:tracePt t="150852" x="3371850" y="3867150"/>
          <p14:tracePt t="150869" x="3390900" y="3879850"/>
          <p14:tracePt t="150886" x="3416300" y="3905250"/>
          <p14:tracePt t="150904" x="3486150" y="3975100"/>
          <p14:tracePt t="150919" x="3543300" y="4019550"/>
          <p14:tracePt t="150936" x="3568700" y="4051300"/>
          <p14:tracePt t="150952" x="3594100" y="4070350"/>
          <p14:tracePt t="150969" x="3619500" y="4089400"/>
          <p14:tracePt t="150986" x="3644900" y="4095750"/>
          <p14:tracePt t="151002" x="3670300" y="4095750"/>
          <p14:tracePt t="151019" x="3689350" y="4108450"/>
          <p14:tracePt t="151069" x="3689350" y="4114800"/>
          <p14:tracePt t="151085" x="3695700" y="4114800"/>
          <p14:tracePt t="151092" x="3702050" y="4114800"/>
          <p14:tracePt t="151102" x="3708400" y="4114800"/>
          <p14:tracePt t="151119" x="3721100" y="4114800"/>
          <p14:tracePt t="151152" x="3727450" y="4114800"/>
          <p14:tracePt t="151220" x="3733800" y="4114800"/>
          <p14:tracePt t="151228" x="3740150" y="4114800"/>
          <p14:tracePt t="151237" x="3746500" y="4114800"/>
          <p14:tracePt t="151252" x="3759200" y="4114800"/>
          <p14:tracePt t="151286" x="3765550" y="4108450"/>
          <p14:tracePt t="151302" x="3778250" y="4108450"/>
          <p14:tracePt t="151319" x="3790950" y="4102100"/>
          <p14:tracePt t="151335" x="3810000" y="4102100"/>
          <p14:tracePt t="151352" x="3816350" y="4102100"/>
          <p14:tracePt t="151369" x="3835400" y="4102100"/>
          <p14:tracePt t="151386" x="3841750" y="4102100"/>
          <p14:tracePt t="151402" x="3848100" y="4102100"/>
          <p14:tracePt t="151419" x="3854450" y="4102100"/>
          <p14:tracePt t="151435" x="3867150" y="4102100"/>
          <p14:tracePt t="151452" x="3892550" y="4102100"/>
          <p14:tracePt t="151469" x="3911600" y="4102100"/>
          <p14:tracePt t="151486" x="3930650" y="4102100"/>
          <p14:tracePt t="151502" x="3956050" y="4102100"/>
          <p14:tracePt t="151520" x="3981450" y="4102100"/>
          <p14:tracePt t="151535" x="3987800" y="4108450"/>
          <p14:tracePt t="151552" x="4013200" y="4127500"/>
          <p14:tracePt t="151569" x="4038600" y="4146550"/>
          <p14:tracePt t="151585" x="4051300" y="4165600"/>
          <p14:tracePt t="151602" x="4051300" y="4171950"/>
          <p14:tracePt t="151717" x="4057650" y="4171950"/>
          <p14:tracePt t="151728" x="4057650" y="4178300"/>
          <p14:tracePt t="152069" x="4057650" y="4165600"/>
          <p14:tracePt t="152089" x="4057650" y="4159250"/>
          <p14:tracePt t="152098" x="4057650" y="4152900"/>
          <p14:tracePt t="152106" x="4057650" y="4133850"/>
          <p14:tracePt t="152118" x="4057650" y="4121150"/>
          <p14:tracePt t="152135" x="4051300" y="4095750"/>
          <p14:tracePt t="152152" x="4038600" y="4070350"/>
          <p14:tracePt t="152170" x="4032250" y="4038600"/>
          <p14:tracePt t="152212" x="4032250" y="4032250"/>
          <p14:tracePt t="152220" x="4032250" y="4025900"/>
          <p14:tracePt t="152235" x="4025900" y="4000500"/>
          <p14:tracePt t="152252" x="4013200" y="3956050"/>
          <p14:tracePt t="152268" x="4000500" y="3924300"/>
          <p14:tracePt t="152285" x="3994150" y="3898900"/>
          <p14:tracePt t="152302" x="3994150" y="3892550"/>
          <p14:tracePt t="152388" x="3987800" y="3886200"/>
          <p14:tracePt t="152396" x="3987800" y="3867150"/>
          <p14:tracePt t="152404" x="3987800" y="3860800"/>
          <p14:tracePt t="152420" x="3987800" y="3835400"/>
          <p14:tracePt t="152435" x="3987800" y="3816350"/>
          <p14:tracePt t="152452" x="3987800" y="3810000"/>
          <p14:tracePt t="152470" x="3981450" y="3797300"/>
          <p14:tracePt t="152502" x="3981450" y="3771900"/>
          <p14:tracePt t="152518" x="3975100" y="3746500"/>
          <p14:tracePt t="152535" x="3975100" y="3702050"/>
          <p14:tracePt t="152552" x="3975100" y="3683000"/>
          <p14:tracePt t="152568" x="3975100" y="3657600"/>
          <p14:tracePt t="152586" x="3981450" y="3619500"/>
          <p14:tracePt t="152602" x="3987800" y="3594100"/>
          <p14:tracePt t="152618" x="4000500" y="3568700"/>
          <p14:tracePt t="152635" x="4000500" y="3543300"/>
          <p14:tracePt t="152652" x="4006850" y="3517900"/>
          <p14:tracePt t="152668" x="4025900" y="3492500"/>
          <p14:tracePt t="152685" x="4044950" y="3448050"/>
          <p14:tracePt t="152701" x="4064000" y="3403600"/>
          <p14:tracePt t="152719" x="4089400" y="3365500"/>
          <p14:tracePt t="152736" x="4102100" y="3346450"/>
          <p14:tracePt t="152752" x="4121150" y="3333750"/>
          <p14:tracePt t="152768" x="4140200" y="3302000"/>
          <p14:tracePt t="152785" x="4178300" y="3276600"/>
          <p14:tracePt t="152801" x="4203700" y="3257550"/>
          <p14:tracePt t="152845" x="4210050" y="3251200"/>
          <p14:tracePt t="152853" x="4216400" y="3238500"/>
          <p14:tracePt t="152868" x="4229100" y="3219450"/>
          <p14:tracePt t="152885" x="4241800" y="3206750"/>
          <p14:tracePt t="152901" x="4248150" y="3200400"/>
          <p14:tracePt t="152935" x="4248150" y="3175000"/>
          <p14:tracePt t="152951" x="4254500" y="3149600"/>
          <p14:tracePt t="152968" x="4254500" y="3124200"/>
          <p14:tracePt t="152986" x="4254500" y="3086100"/>
          <p14:tracePt t="153001" x="4254500" y="3079750"/>
          <p14:tracePt t="153035" x="4254500" y="3048000"/>
          <p14:tracePt t="153052" x="4254500" y="2978150"/>
          <p14:tracePt t="153068" x="4254500" y="2952750"/>
          <p14:tracePt t="153085" x="4248150" y="2927350"/>
          <p14:tracePt t="153101" x="4248150" y="2901950"/>
          <p14:tracePt t="153118" x="4241800" y="2889250"/>
          <p14:tracePt t="153135" x="4241800" y="2876550"/>
          <p14:tracePt t="153151" x="4241800" y="2851150"/>
          <p14:tracePt t="153168" x="4254500" y="2825750"/>
          <p14:tracePt t="153185" x="4254500" y="2768600"/>
          <p14:tracePt t="153201" x="4254500" y="2743200"/>
          <p14:tracePt t="153218" x="4254500" y="2724150"/>
          <p14:tracePt t="153234" x="4254500" y="2711450"/>
          <p14:tracePt t="153268" x="4254500" y="2692400"/>
          <p14:tracePt t="153285" x="4279900" y="2667000"/>
          <p14:tracePt t="153301" x="4279900" y="2647950"/>
          <p14:tracePt t="153318" x="4298950" y="2622550"/>
          <p14:tracePt t="153336" x="4311650" y="2584450"/>
          <p14:tracePt t="153352" x="4311650" y="2571750"/>
          <p14:tracePt t="153368" x="4311650" y="2565400"/>
          <p14:tracePt t="153384" x="4318000" y="2552700"/>
          <p14:tracePt t="153401" x="4343400" y="2533650"/>
          <p14:tracePt t="153418" x="4368800" y="2520950"/>
          <p14:tracePt t="153434" x="4394200" y="2495550"/>
          <p14:tracePt t="153451" x="4400550" y="2482850"/>
          <p14:tracePt t="153486" x="4419600" y="2457450"/>
          <p14:tracePt t="153501" x="4432300" y="2432050"/>
          <p14:tracePt t="153518" x="4438650" y="2413000"/>
          <p14:tracePt t="153534" x="4451350" y="2406650"/>
          <p14:tracePt t="153551" x="4457700" y="2393950"/>
          <p14:tracePt t="153568" x="4464050" y="2387600"/>
          <p14:tracePt t="153586" x="4470400" y="2374900"/>
          <p14:tracePt t="153601" x="4476750" y="2368550"/>
          <p14:tracePt t="153635" x="4483100" y="2368550"/>
          <p14:tracePt t="153651" x="4502150" y="2349500"/>
          <p14:tracePt t="153668" x="4527550" y="2324100"/>
          <p14:tracePt t="153684" x="4552950" y="2298700"/>
          <p14:tracePt t="153701" x="4572000" y="2279650"/>
          <p14:tracePt t="153718" x="4591050" y="2273300"/>
          <p14:tracePt t="153736" x="4616450" y="2241550"/>
          <p14:tracePt t="153751" x="4635500" y="2216150"/>
          <p14:tracePt t="153768" x="4641850" y="2209800"/>
          <p14:tracePt t="153832" x="4648200" y="2209800"/>
          <p14:tracePt t="153844" x="4654550" y="2203450"/>
          <p14:tracePt t="153853" x="4679950" y="2190750"/>
          <p14:tracePt t="153868" x="4705350" y="2165350"/>
          <p14:tracePt t="153884" x="4724400" y="2146300"/>
          <p14:tracePt t="153901" x="4730750" y="2139950"/>
          <p14:tracePt t="153918" x="4737100" y="2139950"/>
          <p14:tracePt t="153971" x="4743450" y="2133600"/>
          <p14:tracePt t="153983" x="4743450" y="2127250"/>
          <p14:tracePt t="153990" x="4762500" y="2120900"/>
          <p14:tracePt t="154001" x="4787900" y="2108200"/>
          <p14:tracePt t="154017" x="4819650" y="2082800"/>
          <p14:tracePt t="154036" x="4857750" y="2051050"/>
          <p14:tracePt t="154051" x="4895850" y="2025650"/>
          <p14:tracePt t="154068" x="4921250" y="2006600"/>
          <p14:tracePt t="154084" x="4946650" y="1993900"/>
          <p14:tracePt t="154101" x="4972050" y="1981200"/>
          <p14:tracePt t="154117" x="4997450" y="1962150"/>
          <p14:tracePt t="154134" x="5035550" y="1943100"/>
          <p14:tracePt t="154151" x="5067300" y="1917700"/>
          <p14:tracePt t="154168" x="5105400" y="1879600"/>
          <p14:tracePt t="154184" x="5118100" y="1860550"/>
          <p14:tracePt t="154201" x="5124450" y="1835150"/>
          <p14:tracePt t="154217" x="5143500" y="1816100"/>
          <p14:tracePt t="154234" x="5149850" y="1809750"/>
          <p14:tracePt t="154251" x="5162550" y="1797050"/>
          <p14:tracePt t="154267" x="5181600" y="1778000"/>
          <p14:tracePt t="154286" x="5219700" y="1758950"/>
          <p14:tracePt t="154301" x="5238750" y="1739900"/>
          <p14:tracePt t="154318" x="5264150" y="1714500"/>
          <p14:tracePt t="154334" x="5289550" y="1689100"/>
          <p14:tracePt t="154351" x="5314950" y="1651000"/>
          <p14:tracePt t="154355" x="5321300" y="1638300"/>
          <p14:tracePt t="154367" x="5327650" y="1625600"/>
          <p14:tracePt t="154384" x="5334000" y="1619250"/>
          <p14:tracePt t="154401" x="5334000" y="1612900"/>
          <p14:tracePt t="154417" x="5372100" y="1581150"/>
          <p14:tracePt t="154434" x="5397500" y="1549400"/>
          <p14:tracePt t="154467" x="5403850" y="1543050"/>
          <p14:tracePt t="154484" x="5416550" y="1517650"/>
          <p14:tracePt t="154501" x="5422900" y="1492250"/>
          <p14:tracePt t="154518" x="5422900" y="1466850"/>
          <p14:tracePt t="154534" x="5422900" y="1441450"/>
          <p14:tracePt t="154552" x="5410200" y="1403350"/>
          <p14:tracePt t="154568" x="5384800" y="1371600"/>
          <p14:tracePt t="154584" x="5359400" y="1339850"/>
          <p14:tracePt t="154600" x="5353050" y="1314450"/>
          <p14:tracePt t="154617" x="5340350" y="1289050"/>
          <p14:tracePt t="154634" x="5334000" y="1263650"/>
          <p14:tracePt t="154651" x="5334000" y="1250950"/>
          <p14:tracePt t="154667" x="5327650" y="1244600"/>
          <p14:tracePt t="154684" x="5321300" y="1212850"/>
          <p14:tracePt t="154701" x="5321300" y="1155700"/>
          <p14:tracePt t="154717" x="5321300" y="1085850"/>
          <p14:tracePt t="154734" x="5334000" y="1041400"/>
          <p14:tracePt t="154751" x="5346700" y="1009650"/>
          <p14:tracePt t="154767" x="5365750" y="984250"/>
          <p14:tracePt t="154784" x="5403850" y="939800"/>
          <p14:tracePt t="154801" x="5448300" y="908050"/>
          <p14:tracePt t="154817" x="5486400" y="876300"/>
          <p14:tracePt t="154834" x="5518150" y="857250"/>
          <p14:tracePt t="154860" x="5524500" y="857250"/>
          <p14:tracePt t="154889" x="5530850" y="857250"/>
          <p14:tracePt t="154896" x="5562600" y="857250"/>
          <p14:tracePt t="154903" x="5619750" y="857250"/>
          <p14:tracePt t="154918" x="5721350" y="844550"/>
          <p14:tracePt t="154934" x="5803900" y="831850"/>
          <p14:tracePt t="154951" x="5829300" y="825500"/>
          <p14:tracePt t="154996" x="5835650" y="819150"/>
          <p14:tracePt t="155004" x="5848350" y="812800"/>
          <p14:tracePt t="155017" x="5861050" y="806450"/>
          <p14:tracePt t="155034" x="5886450" y="787400"/>
          <p14:tracePt t="155052" x="5924550" y="774700"/>
          <p14:tracePt t="155067" x="5930900" y="774700"/>
          <p14:tracePt t="155735" x="5937250" y="774700"/>
          <p14:tracePt t="155747" x="5949950" y="774700"/>
          <p14:tracePt t="155825" x="5956300" y="781050"/>
          <p14:tracePt t="155832" x="5969000" y="787400"/>
          <p14:tracePt t="155841" x="5981700" y="806450"/>
          <p14:tracePt t="155850" x="5994400" y="819150"/>
          <p14:tracePt t="155867" x="6000750" y="825500"/>
          <p14:tracePt t="155884" x="6007100" y="825500"/>
          <p14:tracePt t="155900" x="6013450" y="838200"/>
          <p14:tracePt t="155917" x="6026150" y="844550"/>
          <p14:tracePt t="155933" x="6045200" y="863600"/>
          <p14:tracePt t="155950" x="6064250" y="889000"/>
          <p14:tracePt t="155967" x="6089650" y="914400"/>
          <p14:tracePt t="155984" x="6127750" y="958850"/>
          <p14:tracePt t="156000" x="6159500" y="977900"/>
          <p14:tracePt t="156017" x="6165850" y="996950"/>
          <p14:tracePt t="156091" x="6165850" y="1003300"/>
          <p14:tracePt t="156118" x="6172200" y="1003300"/>
          <p14:tracePt t="156126" x="6178550" y="1009650"/>
          <p14:tracePt t="156135" x="6184900" y="1028700"/>
          <p14:tracePt t="156150" x="6191250" y="1041400"/>
          <p14:tracePt t="156167" x="6191250" y="1047750"/>
          <p14:tracePt t="156238" x="6191250" y="1060450"/>
          <p14:tracePt t="156247" x="6191250" y="1066800"/>
          <p14:tracePt t="156254" x="6191250" y="1079500"/>
          <p14:tracePt t="156270" x="6191250" y="1085850"/>
          <p14:tracePt t="156306" x="6191250" y="1092200"/>
          <p14:tracePt t="156313" x="6191250" y="1098550"/>
          <p14:tracePt t="156320" x="6191250" y="1104900"/>
          <p14:tracePt t="156333" x="6191250" y="1117600"/>
          <p14:tracePt t="156350" x="6184900" y="1143000"/>
          <p14:tracePt t="156369" x="6184900" y="1181100"/>
          <p14:tracePt t="156384" x="6184900" y="1187450"/>
          <p14:tracePt t="156454" x="6184900" y="1193800"/>
          <p14:tracePt t="156466" x="6178550" y="1200150"/>
          <p14:tracePt t="156475" x="6172200" y="1212850"/>
          <p14:tracePt t="156483" x="6172200" y="1225550"/>
          <p14:tracePt t="156500" x="6165850" y="1250950"/>
          <p14:tracePt t="156517" x="6165850" y="1270000"/>
          <p14:tracePt t="156558" x="6159500" y="1276350"/>
          <p14:tracePt t="156570" x="6153150" y="1282700"/>
          <p14:tracePt t="156583" x="6153150" y="1289050"/>
          <p14:tracePt t="156600" x="6153150" y="1314450"/>
          <p14:tracePt t="156618" x="6153150" y="1333500"/>
          <p14:tracePt t="156633" x="6153150" y="1346200"/>
          <p14:tracePt t="156650" x="6153150" y="1365250"/>
          <p14:tracePt t="156666" x="6153150" y="1377950"/>
          <p14:tracePt t="156683" x="6153150" y="1397000"/>
          <p14:tracePt t="156700" x="6159500" y="1403350"/>
          <p14:tracePt t="156716" x="6159500" y="1416050"/>
          <p14:tracePt t="156733" x="6165850" y="1416050"/>
          <p14:tracePt t="156857" x="6165850" y="1422400"/>
          <p14:tracePt t="156869" x="6172200" y="1435100"/>
          <p14:tracePt t="156876" x="6172200" y="1441450"/>
          <p14:tracePt t="156885" x="6178550" y="1454150"/>
          <p14:tracePt t="156900" x="6178550" y="1473200"/>
          <p14:tracePt t="156916" x="6178550" y="1485900"/>
          <p14:tracePt t="156933" x="6178550" y="1511300"/>
          <p14:tracePt t="156949" x="6178550" y="1555750"/>
          <p14:tracePt t="156966" x="6178550" y="1574800"/>
          <p14:tracePt t="156984" x="6172200" y="1600200"/>
          <p14:tracePt t="157075" x="6172200" y="1606550"/>
          <p14:tracePt t="157083" x="6172200" y="1619250"/>
          <p14:tracePt t="157090" x="6172200" y="1625600"/>
          <p14:tracePt t="157099" x="6172200" y="1631950"/>
          <p14:tracePt t="157119" x="6172200" y="1638300"/>
          <p14:tracePt t="157135" x="6172200" y="1651000"/>
          <p14:tracePt t="157149" x="6172200" y="1676400"/>
          <p14:tracePt t="157166" x="6191250" y="1701800"/>
          <p14:tracePt t="157182" x="6203950" y="1727200"/>
          <p14:tracePt t="157199" x="6223000" y="1752600"/>
          <p14:tracePt t="157215" x="6223000" y="1758950"/>
          <p14:tracePt t="157300" x="6229350" y="1765300"/>
          <p14:tracePt t="157311" x="6235700" y="1771650"/>
          <p14:tracePt t="157318" x="6235700" y="1784350"/>
          <p14:tracePt t="157332" x="6235700" y="1797050"/>
          <p14:tracePt t="157348" x="6242050" y="1809750"/>
          <p14:tracePt t="157365" x="6242050" y="1822450"/>
          <p14:tracePt t="157382" x="6254750" y="1841500"/>
          <p14:tracePt t="157400" x="6261100" y="1854200"/>
          <p14:tracePt t="157415" x="6267450" y="1854200"/>
          <p14:tracePt t="157448" x="6273800" y="1860550"/>
          <p14:tracePt t="157465" x="6280150" y="1885950"/>
          <p14:tracePt t="157482" x="6292850" y="1917700"/>
          <p14:tracePt t="157498" x="6305550" y="1936750"/>
          <p14:tracePt t="157515" x="6318250" y="1955800"/>
          <p14:tracePt t="158181" x="6318250" y="1962150"/>
          <p14:tracePt t="158189" x="6311900" y="1968500"/>
          <p14:tracePt t="158199" x="6305550" y="1981200"/>
          <p14:tracePt t="158215" x="6292850" y="2000250"/>
          <p14:tracePt t="158233" x="6273800" y="2012950"/>
          <p14:tracePt t="158249" x="6273800" y="2019300"/>
          <p14:tracePt t="158266" x="6273800" y="2032000"/>
          <p14:tracePt t="158282" x="6273800" y="2038350"/>
          <p14:tracePt t="158394" x="6273800" y="2044700"/>
          <p14:tracePt t="158406" x="6273800" y="2051050"/>
          <p14:tracePt t="158590" x="6261100" y="2044700"/>
          <p14:tracePt t="158598" x="6248400" y="2038350"/>
          <p14:tracePt t="158606" x="6235700" y="2032000"/>
          <p14:tracePt t="158615" x="6223000" y="2025650"/>
          <p14:tracePt t="158632" x="6197600" y="2019300"/>
          <p14:tracePt t="158649" x="6172200" y="2000250"/>
          <p14:tracePt t="158665" x="6146800" y="1987550"/>
          <p14:tracePt t="158683" x="6121400" y="1974850"/>
          <p14:tracePt t="158699" x="6096000" y="1968500"/>
          <p14:tracePt t="158767" x="6089650" y="1962150"/>
          <p14:tracePt t="158778" x="6083300" y="1955800"/>
          <p14:tracePt t="158903" x="6076950" y="1955800"/>
          <p14:tracePt t="158911" x="6070600" y="1955800"/>
          <p14:tracePt t="158919" x="6064250" y="1955800"/>
          <p14:tracePt t="158932" x="6057900" y="1955800"/>
          <p14:tracePt t="158949" x="6051550" y="1949450"/>
          <p14:tracePt t="158965" x="6045200" y="1949450"/>
          <p14:tracePt t="159067" x="6038850" y="1949450"/>
          <p14:tracePt t="159091" x="6032500" y="1949450"/>
          <p14:tracePt t="159103" x="6019800" y="1949450"/>
          <p14:tracePt t="159110" x="6007100" y="1949450"/>
          <p14:tracePt t="159118" x="5994400" y="1955800"/>
          <p14:tracePt t="159131" x="5981700" y="1968500"/>
          <p14:tracePt t="159148" x="5969000" y="1968500"/>
          <p14:tracePt t="159415" x="5962650" y="1968500"/>
          <p14:tracePt t="159426" x="5956300" y="1968500"/>
          <p14:tracePt t="159571" x="5949950" y="1968500"/>
          <p14:tracePt t="160324" x="5943600" y="1968500"/>
          <p14:tracePt t="160340" x="5937250" y="1955800"/>
          <p14:tracePt t="160352" x="5937250" y="1949450"/>
          <p14:tracePt t="160365" x="5937250" y="1943100"/>
          <p14:tracePt t="160372" x="5930900" y="1943100"/>
          <p14:tracePt t="160381" x="5924550" y="1936750"/>
          <p14:tracePt t="161205" x="5918200" y="1936750"/>
          <p14:tracePt t="161215" x="5911850" y="1936750"/>
          <p14:tracePt t="161223" x="5905500" y="1943100"/>
          <p14:tracePt t="161231" x="5899150" y="1949450"/>
          <p14:tracePt t="161248" x="5892800" y="1955800"/>
          <p14:tracePt t="161540" x="5886450" y="1962150"/>
          <p14:tracePt t="161554" x="5880100" y="1968500"/>
          <p14:tracePt t="161562" x="5867400" y="1974850"/>
          <p14:tracePt t="161570" x="5861050" y="1974850"/>
          <p14:tracePt t="161581" x="5854700" y="1981200"/>
          <p14:tracePt t="161597" x="5854700" y="1987550"/>
          <p14:tracePt t="161713" x="5854700" y="1993900"/>
          <p14:tracePt t="161722" x="5848350" y="2000250"/>
          <p14:tracePt t="161731" x="5842000" y="2006600"/>
          <p14:tracePt t="161747" x="5842000" y="2019300"/>
          <p14:tracePt t="161764" x="5835650" y="2032000"/>
          <p14:tracePt t="161781" x="5835650" y="2044700"/>
          <p14:tracePt t="161872" x="5835650" y="2051050"/>
          <p14:tracePt t="161903" x="5835650" y="2057400"/>
          <p14:tracePt t="161910" x="5835650" y="2063750"/>
          <p14:tracePt t="161918" x="5835650" y="2076450"/>
          <p14:tracePt t="161931" x="5835650" y="2089150"/>
          <p14:tracePt t="161947" x="5835650" y="2095500"/>
          <p14:tracePt t="162033" x="5829300" y="2095500"/>
          <p14:tracePt t="162041" x="5829300" y="2108200"/>
          <p14:tracePt t="162047" x="5822950" y="2120900"/>
          <p14:tracePt t="162064" x="5816600" y="2139950"/>
          <p14:tracePt t="162289" x="5816600" y="2146300"/>
          <p14:tracePt t="162465" x="5810250" y="2146300"/>
          <p14:tracePt t="162480" x="5810250" y="2152650"/>
          <p14:tracePt t="162488" x="5810250" y="2165350"/>
          <p14:tracePt t="162497" x="5803900" y="2178050"/>
          <p14:tracePt t="162514" x="5791200" y="2197100"/>
          <p14:tracePt t="162530" x="5784850" y="2222500"/>
          <p14:tracePt t="162547" x="5765800" y="2241550"/>
          <p14:tracePt t="162564" x="5753100" y="2266950"/>
          <p14:tracePt t="162582" x="5721350" y="2305050"/>
          <p14:tracePt t="162597" x="5702300" y="2324100"/>
          <p14:tracePt t="162614" x="5695950" y="2336800"/>
          <p14:tracePt t="162845" x="5689600" y="2343150"/>
          <p14:tracePt t="162852" x="5683250" y="2343150"/>
          <p14:tracePt t="162864" x="5670550" y="2355850"/>
          <p14:tracePt t="162882" x="5651500" y="2374900"/>
          <p14:tracePt t="162897" x="5645150" y="2374900"/>
          <p14:tracePt t="162913" x="5638800" y="2381250"/>
          <p14:tracePt t="162960" x="5638800" y="2387600"/>
          <p14:tracePt t="162968" x="5632450" y="2393950"/>
          <p14:tracePt t="163039" x="5626100" y="2400300"/>
          <p14:tracePt t="163050" x="5619750" y="2413000"/>
          <p14:tracePt t="163058" x="5613400" y="2419350"/>
          <p14:tracePt t="163066" x="5607050" y="2432050"/>
          <p14:tracePt t="163081" x="5600700" y="2444750"/>
          <p14:tracePt t="163098" x="5588000" y="2451100"/>
          <p14:tracePt t="163132" x="5588000" y="2457450"/>
          <p14:tracePt t="163147" x="5588000" y="2463800"/>
          <p14:tracePt t="163223" x="5581650" y="2470150"/>
          <p14:tracePt t="163234" x="5575300" y="2482850"/>
          <p14:tracePt t="163242" x="5568950" y="2489200"/>
          <p14:tracePt t="163251" x="5562600" y="2495550"/>
          <p14:tracePt t="163263" x="5556250" y="2495550"/>
          <p14:tracePt t="163280" x="5549900" y="2508250"/>
          <p14:tracePt t="163316" x="5543550" y="2508250"/>
          <p14:tracePt t="163391" x="5543550" y="2514600"/>
          <p14:tracePt t="163402" x="5543550" y="2520950"/>
          <p14:tracePt t="163454" x="5543550" y="2533650"/>
          <p14:tracePt t="163469" x="5543550" y="2540000"/>
          <p14:tracePt t="163480" x="5549900" y="2546350"/>
          <p14:tracePt t="163629" x="5543550" y="2546350"/>
          <p14:tracePt t="163645" x="5543550" y="2552700"/>
          <p14:tracePt t="163935" x="5537200" y="2559050"/>
          <p14:tracePt t="163946" x="5530850" y="2571750"/>
          <p14:tracePt t="163954" x="5524500" y="2578100"/>
          <p14:tracePt t="163963" x="5518150" y="2584450"/>
          <p14:tracePt t="163980" x="5505450" y="2590800"/>
          <p14:tracePt t="164079" x="5492750" y="2597150"/>
          <p14:tracePt t="164086" x="5486400" y="2609850"/>
          <p14:tracePt t="164099" x="5480050" y="2616200"/>
          <p14:tracePt t="164114" x="5467350" y="2635250"/>
          <p14:tracePt t="164130" x="5467350" y="2647950"/>
          <p14:tracePt t="164146" x="5461000" y="2660650"/>
          <p14:tracePt t="164163" x="5461000" y="2667000"/>
          <p14:tracePt t="164180" x="5461000" y="2673350"/>
          <p14:tracePt t="164336" x="5454650" y="2679700"/>
          <p14:tracePt t="164349" x="5454650" y="2686050"/>
          <p14:tracePt t="164697" x="5454650" y="2692400"/>
          <p14:tracePt t="164706" x="5454650" y="2705100"/>
          <p14:tracePt t="164865" x="5454650" y="2717800"/>
          <p14:tracePt t="164874" x="5454650" y="2724150"/>
          <p14:tracePt t="164883" x="5454650" y="2743200"/>
          <p14:tracePt t="164896" x="5454650" y="2762250"/>
          <p14:tracePt t="164913" x="5461000" y="2806700"/>
          <p14:tracePt t="164930" x="5467350" y="2844800"/>
          <p14:tracePt t="164946" x="5467350" y="2863850"/>
          <p14:tracePt t="164962" x="5467350" y="2889250"/>
          <p14:tracePt t="164979" x="5467350" y="2914650"/>
          <p14:tracePt t="164996" x="5467350" y="2940050"/>
          <p14:tracePt t="165013" x="5467350" y="2965450"/>
          <p14:tracePt t="165029" x="5486400" y="2997200"/>
          <p14:tracePt t="165046" x="5505450" y="3022600"/>
          <p14:tracePt t="165063" x="5518150" y="3041650"/>
          <p14:tracePt t="165079" x="5524500" y="3054350"/>
          <p14:tracePt t="165096" x="5524500" y="3079750"/>
          <p14:tracePt t="165113" x="5524500" y="3092450"/>
          <p14:tracePt t="165129" x="5524500" y="3105150"/>
          <p14:tracePt t="165146" x="5537200" y="3130550"/>
          <p14:tracePt t="165162" x="5549900" y="3155950"/>
          <p14:tracePt t="165179" x="5568950" y="3181350"/>
          <p14:tracePt t="165196" x="5575300" y="3206750"/>
          <p14:tracePt t="165214" x="5575300" y="3225800"/>
          <p14:tracePt t="165230" x="5575300" y="3238500"/>
          <p14:tracePt t="165246" x="5581650" y="3257550"/>
          <p14:tracePt t="165262" x="5594350" y="3282950"/>
          <p14:tracePt t="165279" x="5594350" y="3308350"/>
          <p14:tracePt t="165296" x="5600700" y="3333750"/>
          <p14:tracePt t="165313" x="5600700" y="3359150"/>
          <p14:tracePt t="165329" x="5600700" y="3371850"/>
          <p14:tracePt t="165346" x="5600700" y="3384550"/>
          <p14:tracePt t="165351" x="5600700" y="3409950"/>
          <p14:tracePt t="165362" x="5581650" y="3435350"/>
          <p14:tracePt t="165379" x="5562600" y="3467100"/>
          <p14:tracePt t="165396" x="5537200" y="3517900"/>
          <p14:tracePt t="165412" x="5511800" y="3600450"/>
          <p14:tracePt t="165429" x="5492750" y="3651250"/>
          <p14:tracePt t="165446" x="5480050" y="3695700"/>
          <p14:tracePt t="165464" x="5454650" y="3759200"/>
          <p14:tracePt t="165480" x="5422900" y="3797300"/>
          <p14:tracePt t="165496" x="5397500" y="3822700"/>
          <p14:tracePt t="165512" x="5378450" y="3835400"/>
          <p14:tracePt t="165529" x="5372100" y="3841750"/>
          <p14:tracePt t="165546" x="5359400" y="3841750"/>
          <p14:tracePt t="165562" x="5359400" y="3848100"/>
          <p14:tracePt t="165579" x="5353050" y="3860800"/>
          <p14:tracePt t="165595" x="5346700" y="3879850"/>
          <p14:tracePt t="165612" x="5346700" y="3886200"/>
          <p14:tracePt t="165629" x="5346700" y="3898900"/>
          <p14:tracePt t="165646" x="5346700" y="3917950"/>
          <p14:tracePt t="165664" x="5346700" y="3937000"/>
          <p14:tracePt t="165680" x="5353050" y="3962400"/>
          <p14:tracePt t="165696" x="5359400" y="3975100"/>
          <p14:tracePt t="165712" x="5372100" y="3994150"/>
          <p14:tracePt t="165729" x="5378450" y="4006850"/>
          <p14:tracePt t="165746" x="5391150" y="4025900"/>
          <p14:tracePt t="165762" x="5410200" y="4044950"/>
          <p14:tracePt t="165779" x="5448300" y="4083050"/>
          <p14:tracePt t="165796" x="5473700" y="4102100"/>
          <p14:tracePt t="165812" x="5499100" y="4127500"/>
          <p14:tracePt t="165829" x="5518150" y="4146550"/>
          <p14:tracePt t="165845" x="5530850" y="4159250"/>
          <p14:tracePt t="165862" x="5549900" y="4191000"/>
          <p14:tracePt t="165867" x="5556250" y="4210050"/>
          <p14:tracePt t="165879" x="5575300" y="4222750"/>
          <p14:tracePt t="165895" x="5600700" y="4248150"/>
          <p14:tracePt t="165914" x="5657850" y="4292600"/>
          <p14:tracePt t="165929" x="5702300" y="4318000"/>
          <p14:tracePt t="165945" x="5721350" y="4337050"/>
          <p14:tracePt t="165964" x="5721350" y="4349750"/>
          <p14:tracePt t="165979" x="5702300" y="4375150"/>
          <p14:tracePt t="165996" x="5638800" y="4406900"/>
          <p14:tracePt t="166012" x="5600700" y="4432300"/>
          <p14:tracePt t="166029" x="5600700" y="4445000"/>
          <p14:tracePt t="166045" x="5613400" y="4445000"/>
          <p14:tracePt t="166062" x="5651500" y="4470400"/>
          <p14:tracePt t="166079" x="5664200" y="4502150"/>
          <p14:tracePt t="166095" x="5664200" y="4521200"/>
          <p14:tracePt t="166112" x="5645150" y="4552950"/>
          <p14:tracePt t="166129" x="5607050" y="4584700"/>
          <p14:tracePt t="166145" x="5581650" y="4603750"/>
          <p14:tracePt t="166162" x="5581650" y="4629150"/>
          <p14:tracePt t="166179" x="5594350" y="4654550"/>
          <p14:tracePt t="166195" x="5689600" y="4686300"/>
          <p14:tracePt t="166214" x="5835650" y="4730750"/>
          <p14:tracePt t="166229" x="5861050" y="4743450"/>
          <p14:tracePt t="166246" x="5892800" y="4749800"/>
          <p14:tracePt t="166262" x="5918200" y="4756150"/>
          <p14:tracePt t="166279" x="5937250" y="4762500"/>
          <p14:tracePt t="166295" x="5956300" y="4781550"/>
          <p14:tracePt t="166312" x="5981700" y="4800600"/>
          <p14:tracePt t="166329" x="6000750" y="4826000"/>
          <p14:tracePt t="166346" x="6032500" y="4864100"/>
          <p14:tracePt t="166362" x="6064250" y="4889500"/>
          <p14:tracePt t="166378" x="6089650" y="4914900"/>
          <p14:tracePt t="166395" x="6115050" y="4940300"/>
          <p14:tracePt t="166412" x="6140450" y="4972050"/>
          <p14:tracePt t="166429" x="6153150" y="4997450"/>
          <p14:tracePt t="166445" x="6159500" y="5022850"/>
          <p14:tracePt t="166462" x="6153150" y="5048250"/>
          <p14:tracePt t="166479" x="6146800" y="5073650"/>
          <p14:tracePt t="166495" x="6121400" y="5111750"/>
          <p14:tracePt t="166512" x="6108700" y="5137150"/>
          <p14:tracePt t="166529" x="6102350" y="5137150"/>
          <p14:tracePt t="166563" x="6096000" y="5143500"/>
          <p14:tracePt t="166578" x="6070600" y="5168900"/>
          <p14:tracePt t="166594" x="6045200" y="5213350"/>
          <p14:tracePt t="166611" x="6007100" y="5257800"/>
          <p14:tracePt t="166628" x="5981700" y="5289550"/>
          <p14:tracePt t="166645" x="5962650" y="5308600"/>
          <p14:tracePt t="166714" x="5956300" y="5314950"/>
          <p14:tracePt t="166725" x="5949950" y="5314950"/>
          <p14:tracePt t="166734" x="5943600" y="5321300"/>
          <p14:tracePt t="166808" x="5937250" y="5327650"/>
          <p14:tracePt t="166821" x="5930900" y="5334000"/>
          <p14:tracePt t="166828" x="5924550" y="5340350"/>
          <p14:tracePt t="166845" x="5911850" y="5353050"/>
          <p14:tracePt t="166862" x="5905500" y="5353050"/>
          <p14:tracePt t="168034" x="5899150" y="5359400"/>
          <p14:tracePt t="168136" x="5892800" y="5359400"/>
          <p14:tracePt t="168765" x="5886450" y="5359400"/>
          <p14:tracePt t="168777" x="5880100" y="5359400"/>
          <p14:tracePt t="169079" x="5873750" y="5359400"/>
          <p14:tracePt t="169087" x="5867400" y="5359400"/>
          <p14:tracePt t="169095" x="5861050" y="5353050"/>
          <p14:tracePt t="169111" x="5842000" y="5340350"/>
          <p14:tracePt t="169127" x="5822950" y="5327650"/>
          <p14:tracePt t="169144" x="5816600" y="5321300"/>
          <p14:tracePt t="169183" x="5810250" y="5321300"/>
          <p14:tracePt t="169195" x="5810250" y="5314950"/>
          <p14:tracePt t="169211" x="5797550" y="5308600"/>
          <p14:tracePt t="169227" x="5791200" y="5308600"/>
          <p14:tracePt t="169244" x="5784850" y="5302250"/>
          <p14:tracePt t="169361" x="5784850" y="5295900"/>
          <p14:tracePt t="169375" x="5778500" y="5289550"/>
          <p14:tracePt t="169382" x="5778500" y="5283200"/>
          <p14:tracePt t="170513" x="5772150" y="5283200"/>
          <p14:tracePt t="170526" x="5772150" y="5276850"/>
          <p14:tracePt t="170547" x="5765800" y="5276850"/>
          <p14:tracePt t="170558" x="5759450" y="5270500"/>
          <p14:tracePt t="170567" x="5759450" y="5264150"/>
          <p14:tracePt t="170577" x="5753100" y="5264150"/>
          <p14:tracePt t="170593" x="5746750" y="5257800"/>
          <p14:tracePt t="170610" x="5740400" y="5251450"/>
          <p14:tracePt t="170886" x="5740400" y="5238750"/>
          <p14:tracePt t="170895" x="5727700" y="5226050"/>
          <p14:tracePt t="170902" x="5721350" y="5213350"/>
          <p14:tracePt t="170922" x="5721350" y="5207000"/>
          <p14:tracePt t="171010" x="5715000" y="5200650"/>
          <p14:tracePt t="171023" x="5708650" y="5194300"/>
          <p14:tracePt t="171031" x="5702300" y="5181600"/>
          <p14:tracePt t="171050" x="5702300" y="5175250"/>
          <p14:tracePt t="171060" x="5695950" y="5162550"/>
          <p14:tracePt t="171076" x="5695950" y="5149850"/>
          <p14:tracePt t="171120" x="5689600" y="5143500"/>
          <p14:tracePt t="171132" x="5676900" y="5130800"/>
          <p14:tracePt t="171140" x="5670550" y="5118100"/>
          <p14:tracePt t="171148" x="5664200" y="5111750"/>
          <p14:tracePt t="171160" x="5657850" y="5099050"/>
          <p14:tracePt t="171178" x="5638800" y="5060950"/>
          <p14:tracePt t="171193" x="5626100" y="5035550"/>
          <p14:tracePt t="171210" x="5607050" y="4997450"/>
          <p14:tracePt t="171227" x="5581650" y="4965700"/>
          <p14:tracePt t="171243" x="5549900" y="4921250"/>
          <p14:tracePt t="171260" x="5530850" y="4895850"/>
          <p14:tracePt t="171308" x="5530850" y="4889500"/>
          <p14:tracePt t="171336" x="5524500" y="4883150"/>
          <p14:tracePt t="171342" x="5518150" y="4870450"/>
          <p14:tracePt t="171350" x="5518150" y="4857750"/>
          <p14:tracePt t="171360" x="5518150" y="4838700"/>
          <p14:tracePt t="171376" x="5518150" y="4813300"/>
          <p14:tracePt t="171515" x="5511800" y="4813300"/>
          <p14:tracePt t="171538" x="5511800" y="4806950"/>
          <p14:tracePt t="171586" x="5511800" y="4794250"/>
          <p14:tracePt t="171592" x="5511800" y="4781550"/>
          <p14:tracePt t="171600" x="5511800" y="4775200"/>
          <p14:tracePt t="171610" x="5511800" y="4768850"/>
          <p14:tracePt t="171626" x="5505450" y="4743450"/>
          <p14:tracePt t="171643" x="5505450" y="4737100"/>
          <p14:tracePt t="171659" x="5505450" y="4724400"/>
          <p14:tracePt t="171676" x="5505450" y="4705350"/>
          <p14:tracePt t="171693" x="5505450" y="4699000"/>
          <p14:tracePt t="171710" x="5505450" y="4692650"/>
          <p14:tracePt t="171726" x="5505450" y="4679950"/>
          <p14:tracePt t="172293" x="5499100" y="4679950"/>
          <p14:tracePt t="172300" x="5492750" y="4673600"/>
          <p14:tracePt t="172309" x="5480050" y="4673600"/>
          <p14:tracePt t="172326" x="5435600" y="4648200"/>
          <p14:tracePt t="172342" x="5403850" y="4616450"/>
          <p14:tracePt t="172359" x="5384800" y="4597400"/>
          <p14:tracePt t="172376" x="5384800" y="4591050"/>
          <p14:tracePt t="172402" x="5384800" y="4584700"/>
          <p14:tracePt t="172493" x="5378450" y="4584700"/>
          <p14:tracePt t="172617" x="5378450" y="4578350"/>
          <p14:tracePt t="172629" x="5378450" y="4572000"/>
          <p14:tracePt t="172668" x="5378450" y="4565650"/>
          <p14:tracePt t="172679" x="5378450" y="4559300"/>
          <p14:tracePt t="172686" x="5391150" y="4546600"/>
          <p14:tracePt t="172695" x="5397500" y="4533900"/>
          <p14:tracePt t="172709" x="5410200" y="4527550"/>
          <p14:tracePt t="172742" x="5410200" y="4521200"/>
          <p14:tracePt t="173001" x="5416550" y="4521200"/>
          <p14:tracePt t="173011" x="5422900" y="4514850"/>
          <p14:tracePt t="176526" x="5429250" y="4508500"/>
          <p14:tracePt t="176539" x="5435600" y="4495800"/>
          <p14:tracePt t="176547" x="5435600" y="4489450"/>
          <p14:tracePt t="176557" x="5435600" y="4483100"/>
          <p14:tracePt t="176574" x="5467350" y="4457700"/>
          <p14:tracePt t="176591" x="5505450" y="4432300"/>
          <p14:tracePt t="176608" x="5588000" y="4406900"/>
          <p14:tracePt t="176624" x="5613400" y="4394200"/>
          <p14:tracePt t="176641" x="5632450" y="4394200"/>
          <p14:tracePt t="176657" x="5651500" y="4387850"/>
          <p14:tracePt t="176948" x="5645150" y="4387850"/>
          <p14:tracePt t="177063" x="5638800" y="4387850"/>
          <p14:tracePt t="177083" x="5632450" y="4387850"/>
          <p14:tracePt t="177247" x="5626100" y="4387850"/>
          <p14:tracePt t="177259" x="5619750" y="4387850"/>
          <p14:tracePt t="177337" x="5613400" y="4387850"/>
          <p14:tracePt t="177348" x="5607050" y="4387850"/>
          <p14:tracePt t="177357" x="5600700" y="4387850"/>
          <p14:tracePt t="177402" x="5594350" y="4387850"/>
          <p14:tracePt t="177452" x="5588000" y="4387850"/>
          <p14:tracePt t="177473" x="5581650" y="4387850"/>
          <p14:tracePt t="177731" x="5575300" y="4387850"/>
          <p14:tracePt t="177743" x="5568950" y="4394200"/>
          <p14:tracePt t="177837" x="5556250" y="4394200"/>
          <p14:tracePt t="177852" x="5549900" y="4394200"/>
          <p14:tracePt t="177859" x="5543550" y="4394200"/>
          <p14:tracePt t="177874" x="5530850" y="4394200"/>
          <p14:tracePt t="177923" x="5524500" y="4387850"/>
          <p14:tracePt t="177931" x="5511800" y="4387850"/>
          <p14:tracePt t="177940" x="5505450" y="4381500"/>
          <p14:tracePt t="177957" x="5486400" y="4375150"/>
          <p14:tracePt t="177973" x="5473700" y="4375150"/>
          <p14:tracePt t="177992" x="5441950" y="4381500"/>
          <p14:tracePt t="178008" x="5422900" y="4381500"/>
          <p14:tracePt t="178024" x="5410200" y="4381500"/>
          <p14:tracePt t="178040" x="5384800" y="4375150"/>
          <p14:tracePt t="178057" x="5372100" y="4362450"/>
          <p14:tracePt t="178073" x="5359400" y="4349750"/>
          <p14:tracePt t="178090" x="5334000" y="4343400"/>
          <p14:tracePt t="178107" x="5327650" y="4343400"/>
          <p14:tracePt t="178123" x="5321300" y="4343400"/>
          <p14:tracePt t="178492" x="5327650" y="4343400"/>
          <p14:tracePt t="178500" x="5340350" y="4343400"/>
          <p14:tracePt t="178509" x="5340350" y="4349750"/>
          <p14:tracePt t="178523" x="5353050" y="4356100"/>
          <p14:tracePt t="178540" x="5372100" y="4381500"/>
          <p14:tracePt t="178556" x="5384800" y="4387850"/>
          <p14:tracePt t="178573" x="5391150" y="4387850"/>
          <p14:tracePt t="178911" x="5397500" y="4387850"/>
          <p14:tracePt t="178919" x="5403850" y="4387850"/>
          <p14:tracePt t="179165" x="5416550" y="4387850"/>
          <p14:tracePt t="179247" x="5422900" y="4387850"/>
          <p14:tracePt t="179300" x="5429250" y="4387850"/>
          <p14:tracePt t="179402" x="5435600" y="4387850"/>
          <p14:tracePt t="179919" x="5448300" y="4381500"/>
          <p14:tracePt t="179926" x="5461000" y="4375150"/>
          <p14:tracePt t="179939" x="5473700" y="4368800"/>
          <p14:tracePt t="179956" x="5511800" y="4349750"/>
          <p14:tracePt t="179973" x="5537200" y="4343400"/>
          <p14:tracePt t="179989" x="5562600" y="4330700"/>
          <p14:tracePt t="180006" x="5600700" y="4324350"/>
          <p14:tracePt t="180023" x="5645150" y="4311650"/>
          <p14:tracePt t="180039" x="5740400" y="4298950"/>
          <p14:tracePt t="180056" x="5854700" y="4298950"/>
          <p14:tracePt t="180073" x="5949950" y="4292600"/>
          <p14:tracePt t="180090" x="6000750" y="4279900"/>
          <p14:tracePt t="180106" x="6083300" y="4267200"/>
          <p14:tracePt t="180122" x="6216650" y="4229100"/>
          <p14:tracePt t="180139" x="6375400" y="4178300"/>
          <p14:tracePt t="180156" x="6521450" y="4140200"/>
          <p14:tracePt t="180172" x="6680200" y="4102100"/>
          <p14:tracePt t="180189" x="6927850" y="4038600"/>
          <p14:tracePt t="180206" x="7099300" y="3987800"/>
          <p14:tracePt t="180222" x="7258050" y="3943350"/>
          <p14:tracePt t="180239" x="7366000" y="3892550"/>
          <p14:tracePt t="180256" x="7454900" y="3860800"/>
          <p14:tracePt t="180272" x="7480300" y="3835400"/>
          <p14:tracePt t="180289" x="7505700" y="3803650"/>
          <p14:tracePt t="180306" x="7537450" y="3778250"/>
          <p14:tracePt t="180324" x="7626350" y="3708400"/>
          <p14:tracePt t="180339" x="7740650" y="3600450"/>
          <p14:tracePt t="180356" x="7918450" y="3486150"/>
          <p14:tracePt t="180372" x="8108950" y="3378200"/>
          <p14:tracePt t="180389" x="8350250" y="3244850"/>
          <p14:tracePt t="180406" x="8699500" y="3060700"/>
          <p14:tracePt t="180422" x="8940800" y="2933700"/>
          <p14:tracePt t="180440" x="9036050" y="2876550"/>
          <p14:tracePt t="180496" x="9042400" y="2870200"/>
          <p14:tracePt t="180509" x="9048750" y="2870200"/>
          <p14:tracePt t="180516" x="9055100" y="2870200"/>
          <p14:tracePt t="180523" x="9074150" y="2863850"/>
          <p14:tracePt t="180539" x="9099550" y="2851150"/>
          <p14:tracePt t="180555" x="9118600" y="2838450"/>
          <p14:tracePt t="180572" x="9124950" y="2838450"/>
          <p14:tracePt t="180739" x="9124950" y="2832100"/>
          <p14:tracePt t="180825" x="9124950" y="2825750"/>
          <p14:tracePt t="180841" x="9118600" y="2825750"/>
          <p14:tracePt t="180874" x="9112250" y="2825750"/>
          <p14:tracePt t="181317" x="9105900" y="2825750"/>
          <p14:tracePt t="181328" x="9099550" y="2832100"/>
          <p14:tracePt t="181554" x="9093200" y="2832100"/>
          <p14:tracePt t="185555" x="9080500" y="2832100"/>
          <p14:tracePt t="185648" x="9074150" y="2832100"/>
          <p14:tracePt t="187231" x="9067800" y="2832100"/>
          <p14:tracePt t="187246" x="9061450" y="2832100"/>
          <p14:tracePt t="187254" x="9055100" y="2832100"/>
          <p14:tracePt t="187451" x="9048750" y="2832100"/>
          <p14:tracePt t="190040" x="9042400" y="2838450"/>
          <p14:tracePt t="190049" x="9036050" y="2851150"/>
          <p14:tracePt t="190056" x="9029700" y="2857500"/>
          <p14:tracePt t="190068" x="9023350" y="2863850"/>
          <p14:tracePt t="190319" x="9017000" y="2870200"/>
          <p14:tracePt t="190329" x="9010650" y="2882900"/>
          <p14:tracePt t="190337" x="9010650" y="2889250"/>
          <p14:tracePt t="190352" x="8997950" y="2895600"/>
          <p14:tracePt t="190430" x="8991600" y="2901950"/>
          <p14:tracePt t="190447" x="8985250" y="2914650"/>
          <p14:tracePt t="190455" x="8978900" y="2927350"/>
          <p14:tracePt t="190468" x="8978900" y="2940050"/>
          <p14:tracePt t="190486" x="8978900" y="2978150"/>
          <p14:tracePt t="190501" x="8978900" y="2990850"/>
          <p14:tracePt t="190518" x="8978900" y="2997200"/>
          <p14:tracePt t="190535" x="8978900" y="3009900"/>
          <p14:tracePt t="190552" x="9010650" y="3054350"/>
          <p14:tracePt t="190568" x="9023350" y="3079750"/>
          <p14:tracePt t="190584" x="9023350" y="3155950"/>
          <p14:tracePt t="190601" x="9023350" y="3257550"/>
          <p14:tracePt t="190617" x="9010650" y="3352800"/>
          <p14:tracePt t="190634" x="9010650" y="3422650"/>
          <p14:tracePt t="190652" x="9029700" y="3473450"/>
          <p14:tracePt t="190668" x="9036050" y="3498850"/>
          <p14:tracePt t="190684" x="9042400" y="3517900"/>
          <p14:tracePt t="190701" x="9042400" y="3536950"/>
          <p14:tracePt t="190718" x="9029700" y="3606800"/>
          <p14:tracePt t="190734" x="8991600" y="3708400"/>
          <p14:tracePt t="190751" x="8947150" y="3790950"/>
          <p14:tracePt t="190767" x="8877300" y="3860800"/>
          <p14:tracePt t="190786" x="8820150" y="3911600"/>
          <p14:tracePt t="190801" x="8794750" y="3937000"/>
          <p14:tracePt t="190817" x="8756650" y="3968750"/>
          <p14:tracePt t="190834" x="8731250" y="3994150"/>
          <p14:tracePt t="190851" x="8686800" y="4019550"/>
          <p14:tracePt t="190867" x="8604250" y="4064000"/>
          <p14:tracePt t="190884" x="8470900" y="4102100"/>
          <p14:tracePt t="190901" x="8235950" y="4159250"/>
          <p14:tracePt t="190917" x="8178800" y="4178300"/>
          <p14:tracePt t="190934" x="8172450" y="4178300"/>
          <p14:tracePt t="191020" x="8166100" y="4184650"/>
          <p14:tracePt t="191029" x="8153400" y="4191000"/>
          <p14:tracePt t="191037" x="8153400" y="4197350"/>
          <p14:tracePt t="191051" x="8134350" y="4210050"/>
          <p14:tracePt t="191067" x="8121650" y="4216400"/>
          <p14:tracePt t="191084" x="8108950" y="4229100"/>
          <p14:tracePt t="191142" x="8108950" y="4235450"/>
          <p14:tracePt t="191266" x="8108950" y="4241800"/>
          <p14:tracePt t="191278" x="8108950" y="4248150"/>
          <p14:tracePt t="191286" x="8115300" y="4248150"/>
          <p14:tracePt t="191301" x="8115300" y="4254500"/>
          <p14:tracePt t="191344" x="8115300" y="4260850"/>
          <p14:tracePt t="191372" x="8115300" y="4267200"/>
          <p14:tracePt t="191381" x="8115300" y="4279900"/>
          <p14:tracePt t="191388" x="8115300" y="4292600"/>
          <p14:tracePt t="191402" x="8115300" y="4311650"/>
          <p14:tracePt t="191417" x="8115300" y="4337050"/>
          <p14:tracePt t="191434" x="8115300" y="4362450"/>
          <p14:tracePt t="191451" x="8102600" y="4387850"/>
          <p14:tracePt t="191467" x="8083550" y="4432300"/>
          <p14:tracePt t="191484" x="8051800" y="4502150"/>
          <p14:tracePt t="191501" x="8020050" y="4578350"/>
          <p14:tracePt t="191517" x="7988300" y="4641850"/>
          <p14:tracePt t="191535" x="7956550" y="4686300"/>
          <p14:tracePt t="191552" x="7918450" y="4711700"/>
          <p14:tracePt t="191567" x="7893050" y="4743450"/>
          <p14:tracePt t="191584" x="7861300" y="4768850"/>
          <p14:tracePt t="191600" x="7829550" y="4794250"/>
          <p14:tracePt t="191617" x="7766050" y="4826000"/>
          <p14:tracePt t="191634" x="7715250" y="4857750"/>
          <p14:tracePt t="191652" x="7651750" y="4889500"/>
          <p14:tracePt t="191667" x="7600950" y="4921250"/>
          <p14:tracePt t="191684" x="7562850" y="4933950"/>
          <p14:tracePt t="191701" x="7537450" y="4953000"/>
          <p14:tracePt t="191717" x="7512050" y="4965700"/>
          <p14:tracePt t="191734" x="7480300" y="4972050"/>
          <p14:tracePt t="191750" x="7454900" y="4991100"/>
          <p14:tracePt t="191767" x="7448550" y="4991100"/>
          <p14:tracePt t="191784" x="7442200" y="4991100"/>
          <p14:tracePt t="191806" x="7435850" y="4991100"/>
          <p14:tracePt t="191817" x="7429500" y="4991100"/>
          <p14:tracePt t="191834" x="7410450" y="4978400"/>
          <p14:tracePt t="191911" x="7410450" y="4972050"/>
          <p14:tracePt t="192365" x="7410450" y="4965700"/>
          <p14:tracePt t="192376" x="7404100" y="4965700"/>
          <p14:tracePt t="192385" x="7397750" y="4959350"/>
          <p14:tracePt t="193095" x="7397750" y="4953000"/>
          <p14:tracePt t="193308" x="7397750" y="4946650"/>
          <p14:tracePt t="193394" x="7391400" y="4946650"/>
          <p14:tracePt t="193435" x="7385050" y="4940300"/>
          <p14:tracePt t="193454" x="7378700" y="4940300"/>
          <p14:tracePt t="193462" x="7378700" y="4933950"/>
          <p14:tracePt t="193470" x="7372350" y="4933950"/>
          <p14:tracePt t="193907" x="7372350" y="4927600"/>
          <p14:tracePt t="193924" x="7372350" y="4921250"/>
          <p14:tracePt t="193958" x="7372350" y="4914900"/>
          <p14:tracePt t="193984" x="7372350" y="4908550"/>
          <p14:tracePt t="194001" x="7372350" y="4902200"/>
          <p14:tracePt t="194008" x="7372350" y="4895850"/>
          <p14:tracePt t="194017" x="7372350" y="4889500"/>
          <p14:tracePt t="194033" x="7372350" y="4883150"/>
          <p14:tracePt t="194051" x="7372350" y="4876800"/>
          <p14:tracePt t="194087" x="7372350" y="4870450"/>
          <p14:tracePt t="194136" x="7372350" y="4864100"/>
          <p14:tracePt t="194148" x="7372350" y="4857750"/>
          <p14:tracePt t="194164" x="7372350" y="4851400"/>
          <p14:tracePt t="194380" x="7372350" y="4845050"/>
          <p14:tracePt t="194390" x="7372350" y="4838700"/>
          <p14:tracePt t="194575" x="7372350" y="4826000"/>
          <p14:tracePt t="194583" x="7372350" y="4819650"/>
          <p14:tracePt t="194954" x="7372350" y="4813300"/>
          <p14:tracePt t="194976" x="7366000" y="4806950"/>
          <p14:tracePt t="195005" x="7366000" y="4800600"/>
          <p14:tracePt t="195017" x="7359650" y="4800600"/>
          <p14:tracePt t="195141" x="7359650" y="4794250"/>
          <p14:tracePt t="195153" x="7353300" y="4794250"/>
          <p14:tracePt t="195160" x="7346950" y="4787900"/>
          <p14:tracePt t="195168" x="7340600" y="4781550"/>
          <p14:tracePt t="195184" x="7334250" y="4768850"/>
          <p14:tracePt t="195217" x="7334250" y="4762500"/>
          <p14:tracePt t="195232" x="7334250" y="4756150"/>
          <p14:tracePt t="196279" x="7327900" y="4756150"/>
          <p14:tracePt t="196287" x="7327900" y="4749800"/>
          <p14:tracePt t="196380" x="7321550" y="4737100"/>
          <p14:tracePt t="196398" x="7321550" y="4730750"/>
          <p14:tracePt t="196500" x="7321550" y="4718050"/>
          <p14:tracePt t="196508" x="7321550" y="4705350"/>
          <p14:tracePt t="196517" x="7321550" y="4699000"/>
          <p14:tracePt t="196532" x="7321550" y="4679950"/>
          <p14:tracePt t="196548" x="7321550" y="4673600"/>
          <p14:tracePt t="196565" x="7321550" y="4667250"/>
          <p14:tracePt t="196582" x="7321550" y="4660900"/>
          <p14:tracePt t="196615" x="7321550" y="4654550"/>
          <p14:tracePt t="196632" x="7327900" y="4641850"/>
          <p14:tracePt t="196648" x="7327900" y="4635500"/>
          <p14:tracePt t="196665" x="7327900" y="4629150"/>
          <p14:tracePt t="196682" x="7327900" y="4616450"/>
          <p14:tracePt t="196700" x="7327900" y="4610100"/>
          <p14:tracePt t="196715" x="7327900" y="4597400"/>
          <p14:tracePt t="196731" x="7327900" y="4578350"/>
          <p14:tracePt t="196748" x="7327900" y="4552950"/>
          <p14:tracePt t="196765" x="7327900" y="4533900"/>
          <p14:tracePt t="196781" x="7327900" y="4514850"/>
          <p14:tracePt t="196798" x="7327900" y="4502150"/>
          <p14:tracePt t="196891" x="7327900" y="4495800"/>
          <p14:tracePt t="196918" x="7327900" y="4489450"/>
          <p14:tracePt t="196940" x="7327900" y="4483100"/>
          <p14:tracePt t="197032" x="7327900" y="4476750"/>
          <p14:tracePt t="197044" x="7327900" y="4470400"/>
          <p14:tracePt t="197067" x="7327900" y="4464050"/>
          <p14:tracePt t="197357" x="7327900" y="4457700"/>
          <p14:tracePt t="197395" x="7327900" y="4451350"/>
          <p14:tracePt t="197402" x="7327900" y="4445000"/>
          <p14:tracePt t="197415" x="7321550" y="4438650"/>
          <p14:tracePt t="197431" x="7315200" y="4425950"/>
          <p14:tracePt t="197981" x="7315200" y="4419600"/>
          <p14:tracePt t="197988" x="7315200" y="4413250"/>
          <p14:tracePt t="198017" x="7315200" y="4406900"/>
          <p14:tracePt t="198056" x="7315200" y="4400550"/>
          <p14:tracePt t="198062" x="7315200" y="4387850"/>
          <p14:tracePt t="198078" x="7315200" y="4381500"/>
          <p14:tracePt t="198173" x="7315200" y="4375150"/>
          <p14:tracePt t="198180" x="7321550" y="4362450"/>
          <p14:tracePt t="198188" x="7321550" y="4349750"/>
          <p14:tracePt t="198197" x="7321550" y="4343400"/>
          <p14:tracePt t="198214" x="7321550" y="4337050"/>
          <p14:tracePt t="198231" x="7321550" y="4330700"/>
          <p14:tracePt t="198303" x="7321550" y="4324350"/>
          <p14:tracePt t="198308" x="7327900" y="4311650"/>
          <p14:tracePt t="198317" x="7334250" y="4298950"/>
          <p14:tracePt t="198331" x="7334250" y="4273550"/>
          <p14:tracePt t="198347" x="7334250" y="4267200"/>
          <p14:tracePt t="198438" x="7334250" y="4260850"/>
          <p14:tracePt t="198452" x="7334250" y="4254500"/>
          <p14:tracePt t="199037" x="7334250" y="4267200"/>
          <p14:tracePt t="199045" x="7327900" y="4279900"/>
          <p14:tracePt t="199052" x="7327900" y="4292600"/>
          <p14:tracePt t="199066" x="7327900" y="4298950"/>
          <p14:tracePt t="199081" x="7327900" y="4305300"/>
          <p14:tracePt t="199173" x="7327900" y="4311650"/>
          <p14:tracePt t="199184" x="7321550" y="4324350"/>
          <p14:tracePt t="199192" x="7321550" y="4330700"/>
          <p14:tracePt t="199516" x="7321550" y="4337050"/>
          <p14:tracePt t="199544" x="7321550" y="4343400"/>
          <p14:tracePt t="199552" x="7321550" y="4349750"/>
          <p14:tracePt t="199563" x="7321550" y="4356100"/>
          <p14:tracePt t="199580" x="7327900" y="4375150"/>
          <p14:tracePt t="199597" x="7327900" y="4381500"/>
          <p14:tracePt t="200134" x="7327900" y="4394200"/>
          <p14:tracePt t="200140" x="7321550" y="4400550"/>
          <p14:tracePt t="200364" x="7321550" y="4406900"/>
          <p14:tracePt t="200372" x="7315200" y="4419600"/>
          <p14:tracePt t="200380" x="7315200" y="4425950"/>
          <p14:tracePt t="200463" x="7308850" y="4438650"/>
          <p14:tracePt t="200472" x="7308850" y="4445000"/>
          <p14:tracePt t="200484" x="7302500" y="4451350"/>
          <p14:tracePt t="200496" x="7296150" y="4476750"/>
          <p14:tracePt t="200513" x="7296150" y="4489450"/>
          <p14:tracePt t="201988" x="7289800" y="4483100"/>
          <p14:tracePt t="202004" x="7289800" y="4476750"/>
          <p14:tracePt t="202012" x="7289800" y="4470400"/>
          <p14:tracePt t="202057" x="7283450" y="4464050"/>
          <p14:tracePt t="202074" x="7277100" y="4457700"/>
          <p14:tracePt t="202083" x="7277100" y="4445000"/>
          <p14:tracePt t="202090" x="7270750" y="4438650"/>
          <p14:tracePt t="202099" x="7270750" y="4425950"/>
          <p14:tracePt t="202114" x="7270750" y="4406900"/>
          <p14:tracePt t="202225" x="7270750" y="4400550"/>
          <p14:tracePt t="202231" x="7270750" y="4394200"/>
          <p14:tracePt t="202246" x="7270750" y="4387850"/>
          <p14:tracePt t="202262" x="7270750" y="4375150"/>
          <p14:tracePt t="202406" x="7270750" y="4368800"/>
          <p14:tracePt t="204803" x="7264400" y="4368800"/>
          <p14:tracePt t="204813" x="7258050" y="4368800"/>
          <p14:tracePt t="204890" x="7251700" y="4368800"/>
          <p14:tracePt t="205305" x="7245350" y="4368800"/>
          <p14:tracePt t="205369" x="7239000" y="4362450"/>
          <p14:tracePt t="205381" x="7232650" y="4356100"/>
          <p14:tracePt t="205387" x="7226300" y="4349750"/>
          <p14:tracePt t="205395" x="7226300" y="4343400"/>
          <p14:tracePt t="205411" x="7219950" y="4343400"/>
          <p14:tracePt t="205623" x="7213600" y="4343400"/>
          <p14:tracePt t="205641" x="7207250" y="4337050"/>
          <p14:tracePt t="205648" x="7194550" y="4330700"/>
          <p14:tracePt t="205661" x="7181850" y="4324350"/>
          <p14:tracePt t="205677" x="7156450" y="4318000"/>
          <p14:tracePt t="205696" x="7131050" y="4311650"/>
          <p14:tracePt t="205747" x="7124700" y="4305300"/>
          <p14:tracePt t="206188" x="7124700" y="4298950"/>
          <p14:tracePt t="206196" x="7124700" y="4286250"/>
          <p14:tracePt t="206204" x="7124700" y="4279900"/>
          <p14:tracePt t="206473" x="7124700" y="4273550"/>
          <p14:tracePt t="206587" x="7112000" y="4260850"/>
          <p14:tracePt t="206603" x="7105650" y="4254500"/>
          <p14:tracePt t="206609" x="7092950" y="4241800"/>
          <p14:tracePt t="206626" x="7086600" y="4241800"/>
          <p14:tracePt t="206939" x="7086600" y="4235450"/>
          <p14:tracePt t="206950" x="7086600" y="4229100"/>
          <p14:tracePt t="206996" x="7086600" y="4222750"/>
          <p14:tracePt t="207020" x="7080250" y="4216400"/>
          <p14:tracePt t="207032" x="7080250" y="4210050"/>
          <p14:tracePt t="207040" x="7080250" y="4203700"/>
          <p14:tracePt t="207046" x="7073900" y="4197350"/>
          <p14:tracePt t="207062" x="7073900" y="4178300"/>
          <p14:tracePt t="207078" x="7073900" y="4171950"/>
          <p14:tracePt t="207093" x="7067550" y="4171950"/>
          <p14:tracePt t="207110" x="7067550" y="4165600"/>
          <p14:tracePt t="207128" x="7067550" y="4152900"/>
          <p14:tracePt t="207160" x="7067550" y="4146550"/>
          <p14:tracePt t="207212" x="7067550" y="4140200"/>
          <p14:tracePt t="207218" x="7067550" y="4133850"/>
          <p14:tracePt t="207227" x="7067550" y="4121150"/>
          <p14:tracePt t="207243" x="7067550" y="4095750"/>
          <p14:tracePt t="207260" x="7067550" y="4089400"/>
          <p14:tracePt t="207277" x="7067550" y="4083050"/>
          <p14:tracePt t="207293" x="7067550" y="4076700"/>
          <p14:tracePt t="207450" x="7067550" y="4070350"/>
          <p14:tracePt t="207463" x="7067550" y="4064000"/>
          <p14:tracePt t="207468" x="7067550" y="4057650"/>
          <p14:tracePt t="207484" x="7061200" y="4051300"/>
          <p14:tracePt t="207493" x="7061200" y="4044950"/>
          <p14:tracePt t="207510" x="7061200" y="4038600"/>
          <p14:tracePt t="207583" x="7054850" y="4038600"/>
          <p14:tracePt t="208235" x="7054850" y="4032250"/>
          <p14:tracePt t="208251" x="7054850" y="4025900"/>
          <p14:tracePt t="208258" x="7048500" y="4019550"/>
          <p14:tracePt t="208266" x="7042150" y="4013200"/>
          <p14:tracePt t="208276" x="7035800" y="3994150"/>
          <p14:tracePt t="208293" x="7016750" y="3987800"/>
          <p14:tracePt t="208310" x="7010400" y="3975100"/>
          <p14:tracePt t="208326" x="7004050" y="3968750"/>
          <p14:tracePt t="208493" x="6997700" y="3962400"/>
          <p14:tracePt t="208505" x="6991350" y="3956050"/>
          <p14:tracePt t="208513" x="6985000" y="3949700"/>
          <p14:tracePt t="208529" x="6978650" y="3949700"/>
          <p14:tracePt t="208543" x="6972300" y="3949700"/>
          <p14:tracePt t="208559" x="6965950" y="3943350"/>
          <p14:tracePt t="208653" x="6965950" y="3937000"/>
          <p14:tracePt t="208664" x="6953250" y="3930650"/>
          <p14:tracePt t="208672" x="6953250" y="3924300"/>
          <p14:tracePt t="208681" x="6946900" y="3917950"/>
          <p14:tracePt t="208693" x="6940550" y="3911600"/>
          <p14:tracePt t="208709" x="6927850" y="3886200"/>
          <p14:tracePt t="208726" x="6908800" y="3867150"/>
          <p14:tracePt t="208743" x="6896100" y="3854450"/>
          <p14:tracePt t="208886" x="6896100" y="3848100"/>
          <p14:tracePt t="208895" x="6896100" y="3829050"/>
          <p14:tracePt t="208902" x="6889750" y="3816350"/>
          <p14:tracePt t="208911" x="6883400" y="3803650"/>
          <p14:tracePt t="208926" x="6877050" y="3759200"/>
          <p14:tracePt t="208943" x="6870700" y="3733800"/>
          <p14:tracePt t="208959" x="6870700" y="3714750"/>
          <p14:tracePt t="208976" x="6864350" y="3695700"/>
          <p14:tracePt t="208980" x="6864350" y="3689350"/>
          <p14:tracePt t="209032" x="6864350" y="3676650"/>
          <p14:tracePt t="209042" x="6864350" y="3663950"/>
          <p14:tracePt t="209050" x="6858000" y="3657600"/>
          <p14:tracePt t="209059" x="6858000" y="3651250"/>
          <p14:tracePt t="209076" x="6858000" y="3625850"/>
          <p14:tracePt t="209092" x="6858000" y="3594100"/>
          <p14:tracePt t="209109" x="6858000" y="3556000"/>
          <p14:tracePt t="209206" x="6858000" y="3549650"/>
          <p14:tracePt t="209219" x="6858000" y="3543300"/>
          <p14:tracePt t="209226" x="6858000" y="3536950"/>
          <p14:tracePt t="209242" x="6858000" y="3511550"/>
          <p14:tracePt t="209259" x="6858000" y="3486150"/>
          <p14:tracePt t="209276" x="6858000" y="3473450"/>
          <p14:tracePt t="209292" x="6858000" y="3460750"/>
          <p14:tracePt t="209464" x="6858000" y="3454400"/>
          <p14:tracePt t="209472" x="6858000" y="3441700"/>
          <p14:tracePt t="209480" x="6858000" y="3429000"/>
          <p14:tracePt t="209492" x="6858000" y="3416300"/>
          <p14:tracePt t="209509" x="6864350" y="3403600"/>
          <p14:tracePt t="209526" x="6877050" y="3378200"/>
          <p14:tracePt t="209542" x="6883400" y="3352800"/>
          <p14:tracePt t="209692" x="6883400" y="3346450"/>
          <p14:tracePt t="209699" x="6889750" y="3333750"/>
          <p14:tracePt t="209709" x="6889750" y="3321050"/>
          <p14:tracePt t="209726" x="6896100" y="3295650"/>
          <p14:tracePt t="209742" x="6902450" y="3263900"/>
          <p14:tracePt t="209759" x="6902450" y="3238500"/>
          <p14:tracePt t="209776" x="6902450" y="3232150"/>
          <p14:tracePt t="209792" x="6896100" y="3206750"/>
          <p14:tracePt t="209809" x="6889750" y="3206750"/>
          <p14:tracePt t="209875" x="6889750" y="3200400"/>
          <p14:tracePt t="209898" x="6889750" y="3194050"/>
          <p14:tracePt t="209961" x="6889750" y="3187700"/>
          <p14:tracePt t="209973" x="6889750" y="3181350"/>
          <p14:tracePt t="209980" x="6889750" y="3175000"/>
          <p14:tracePt t="209992" x="6889750" y="3162300"/>
          <p14:tracePt t="210009" x="6889750" y="3136900"/>
          <p14:tracePt t="210025" x="6889750" y="3111500"/>
          <p14:tracePt t="210042" x="6883400" y="3092450"/>
          <p14:tracePt t="210059" x="6883400" y="3079750"/>
          <p14:tracePt t="210075" x="6883400" y="3067050"/>
          <p14:tracePt t="210092" x="6883400" y="3041650"/>
          <p14:tracePt t="210109" x="6889750" y="3009900"/>
          <p14:tracePt t="210125" x="6896100" y="2940050"/>
          <p14:tracePt t="210144" x="6902450" y="2825750"/>
          <p14:tracePt t="210159" x="6915150" y="2787650"/>
          <p14:tracePt t="210175" x="6915150" y="2768600"/>
          <p14:tracePt t="210192" x="6915150" y="2749550"/>
          <p14:tracePt t="210209" x="6915150" y="2736850"/>
          <p14:tracePt t="210226" x="6915150" y="2724150"/>
          <p14:tracePt t="210242" x="6921500" y="2711450"/>
          <p14:tracePt t="210259" x="6921500" y="2686050"/>
          <p14:tracePt t="210275" x="6927850" y="2641600"/>
          <p14:tracePt t="210292" x="6940550" y="2603500"/>
          <p14:tracePt t="210309" x="6940550" y="2584450"/>
          <p14:tracePt t="210325" x="6940550" y="2552700"/>
          <p14:tracePt t="210343" x="6934200" y="2520950"/>
          <p14:tracePt t="210359" x="6934200" y="2495550"/>
          <p14:tracePt t="210375" x="6934200" y="2476500"/>
          <p14:tracePt t="210392" x="6934200" y="2457450"/>
          <p14:tracePt t="210409" x="6927850" y="2438400"/>
          <p14:tracePt t="210425" x="6921500" y="2432050"/>
          <p14:tracePt t="210442" x="6908800" y="2432050"/>
          <p14:tracePt t="210459" x="6896100" y="2432050"/>
          <p14:tracePt t="210492" x="6877050" y="2432050"/>
          <p14:tracePt t="210508" x="6851650" y="2425700"/>
          <p14:tracePt t="210526" x="6813550" y="2393950"/>
          <p14:tracePt t="210542" x="6788150" y="2381250"/>
          <p14:tracePt t="210558" x="6762750" y="2374900"/>
          <p14:tracePt t="210575" x="6737350" y="2374900"/>
          <p14:tracePt t="210592" x="6718300" y="2381250"/>
          <p14:tracePt t="210609" x="6699250" y="2387600"/>
          <p14:tracePt t="210625" x="6680200" y="2393950"/>
          <p14:tracePt t="210642" x="6667500" y="2393950"/>
          <p14:tracePt t="210659" x="6648450" y="2400300"/>
          <p14:tracePt t="210676" x="6629400" y="2413000"/>
          <p14:tracePt t="210692" x="6604000" y="2432050"/>
          <p14:tracePt t="210708" x="6540500" y="2482850"/>
          <p14:tracePt t="210725" x="6515100" y="2508250"/>
          <p14:tracePt t="210742" x="6502400" y="2520950"/>
          <p14:tracePt t="210758" x="6496050" y="2533650"/>
          <p14:tracePt t="210848" x="6496050" y="2540000"/>
          <p14:tracePt t="210854" x="6496050" y="2565400"/>
          <p14:tracePt t="210862" x="6496050" y="2578100"/>
          <p14:tracePt t="210875" x="6496050" y="2584450"/>
          <p14:tracePt t="210892" x="6496050" y="2597150"/>
          <p14:tracePt t="210910" x="6496050" y="2616200"/>
          <p14:tracePt t="210925" x="6496050" y="2622550"/>
          <p14:tracePt t="210942" x="6502400" y="2622550"/>
          <p14:tracePt t="210960" x="6508750" y="2635250"/>
          <p14:tracePt t="210976" x="6527800" y="2660650"/>
          <p14:tracePt t="210992" x="6546850" y="2686050"/>
          <p14:tracePt t="211008" x="6572250" y="2717800"/>
          <p14:tracePt t="211025" x="6584950" y="2724150"/>
          <p14:tracePt t="211070" x="6597650" y="2730500"/>
          <p14:tracePt t="211079" x="6610350" y="2736850"/>
          <p14:tracePt t="211092" x="6623050" y="2736850"/>
          <p14:tracePt t="211108" x="6661150" y="2743200"/>
          <p14:tracePt t="211125" x="6686550" y="2717800"/>
          <p14:tracePt t="211142" x="6705600" y="2692400"/>
          <p14:tracePt t="211158" x="6724650" y="2673350"/>
          <p14:tracePt t="211175" x="6731000" y="2673350"/>
          <p14:tracePt t="211192" x="6750050" y="2654300"/>
          <p14:tracePt t="211208" x="6775450" y="2628900"/>
          <p14:tracePt t="211225" x="6813550" y="2597150"/>
          <p14:tracePt t="211241" x="6845300" y="2571750"/>
          <p14:tracePt t="211259" x="6883400" y="2540000"/>
          <p14:tracePt t="211276" x="6915150" y="2508250"/>
          <p14:tracePt t="211292" x="6934200" y="2482850"/>
          <p14:tracePt t="211308" x="6946900" y="2476500"/>
          <p14:tracePt t="211530" x="6946900" y="2470150"/>
          <p14:tracePt t="211570" x="6940550" y="2470150"/>
          <p14:tracePt t="211578" x="6927850" y="2482850"/>
          <p14:tracePt t="211586" x="6915150" y="2489200"/>
          <p14:tracePt t="211593" x="6908800" y="2501900"/>
          <p14:tracePt t="211608" x="6896100" y="2514600"/>
          <p14:tracePt t="211679" x="6889750" y="2514600"/>
          <p14:tracePt t="211695" x="6877050" y="2520950"/>
          <p14:tracePt t="211703" x="6877050" y="2527300"/>
          <p14:tracePt t="211711" x="6864350" y="2533650"/>
          <p14:tracePt t="211725" x="6851650" y="2540000"/>
          <p14:tracePt t="211953" x="6845300" y="2540000"/>
          <p14:tracePt t="212026" x="6838950" y="2540000"/>
          <p14:tracePt t="212043" x="6832600" y="2540000"/>
          <p14:tracePt t="212173" x="6826250" y="2546350"/>
          <p14:tracePt t="212207" x="6819900" y="2546350"/>
          <p14:tracePt t="212234" x="6813550" y="2546350"/>
          <p14:tracePt t="212246" x="6807200" y="2546350"/>
          <p14:tracePt t="212949" x="6813550" y="2546350"/>
          <p14:tracePt t="213175" x="6813550" y="2559050"/>
          <p14:tracePt t="213187" x="6813550" y="2565400"/>
          <p14:tracePt t="213198" x="6813550" y="2571750"/>
          <p14:tracePt t="213246" x="6807200" y="2571750"/>
          <p14:tracePt t="213269" x="6800850" y="2578100"/>
          <p14:tracePt t="213280" x="6800850" y="2584450"/>
          <p14:tracePt t="213288" x="6794500" y="2584450"/>
          <p14:tracePt t="213296" x="6794500" y="2590800"/>
          <p14:tracePt t="213579" x="6800850" y="2590800"/>
          <p14:tracePt t="213587" x="6813550" y="2590800"/>
          <p14:tracePt t="213593" x="6826250" y="2590800"/>
          <p14:tracePt t="213608" x="6851650" y="2590800"/>
          <p14:tracePt t="213624" x="6877050" y="2590800"/>
          <p14:tracePt t="213640" x="6902450" y="2590800"/>
          <p14:tracePt t="213657" x="6915150" y="2584450"/>
          <p14:tracePt t="213674" x="6940550" y="2584450"/>
          <p14:tracePt t="213690" x="6965950" y="2584450"/>
          <p14:tracePt t="213707" x="6991350" y="2584450"/>
          <p14:tracePt t="213724" x="7010400" y="2584450"/>
          <p14:tracePt t="213761" x="7016750" y="2584450"/>
          <p14:tracePt t="213774" x="7029450" y="2584450"/>
          <p14:tracePt t="213792" x="7067550" y="2565400"/>
          <p14:tracePt t="213807" x="7086600" y="2565400"/>
          <p14:tracePt t="213824" x="7112000" y="2565400"/>
          <p14:tracePt t="213840" x="7137400" y="2565400"/>
          <p14:tracePt t="213857" x="7143750" y="2571750"/>
          <p14:tracePt t="214050" x="7143750" y="2578100"/>
          <p14:tracePt t="214063" x="7143750" y="2584450"/>
          <p14:tracePt t="214070" x="7143750" y="2590800"/>
          <p14:tracePt t="214079" x="7131050" y="2603500"/>
          <p14:tracePt t="214091" x="7105650" y="2622550"/>
          <p14:tracePt t="214108" x="7073900" y="2635250"/>
          <p14:tracePt t="214124" x="7073900" y="2641600"/>
          <p14:tracePt t="214164" x="7067550" y="2641600"/>
          <p14:tracePt t="214190" x="7061200" y="2647950"/>
          <p14:tracePt t="214198" x="7054850" y="2654300"/>
          <p14:tracePt t="214207" x="7048500" y="2654300"/>
          <p14:tracePt t="214224" x="7035800" y="2660650"/>
          <p14:tracePt t="214240" x="7035800" y="2667000"/>
          <p14:tracePt t="214284" x="7029450" y="2673350"/>
          <p14:tracePt t="214296" x="7016750" y="2679700"/>
          <p14:tracePt t="214307" x="7004050" y="2686050"/>
          <p14:tracePt t="214324" x="6978650" y="2711450"/>
          <p14:tracePt t="214574" x="6972300" y="2717800"/>
          <p14:tracePt t="214600" x="6965950" y="2724150"/>
          <p14:tracePt t="214609" x="6953250" y="2736850"/>
          <p14:tracePt t="214616" x="6946900" y="2749550"/>
          <p14:tracePt t="214625" x="6934200" y="2762250"/>
          <p14:tracePt t="214640" x="6927850" y="2774950"/>
          <p14:tracePt t="214714" x="6915150" y="2781300"/>
          <p14:tracePt t="214728" x="6908800" y="2794000"/>
          <p14:tracePt t="214735" x="6896100" y="2806700"/>
          <p14:tracePt t="214743" x="6883400" y="2819400"/>
          <p14:tracePt t="214757" x="6864350" y="2844800"/>
          <p14:tracePt t="214773" x="6845300" y="2863850"/>
          <p14:tracePt t="214790" x="6845300" y="2870200"/>
          <p14:tracePt t="214825" x="6838950" y="2870200"/>
          <p14:tracePt t="214840" x="6826250" y="2876550"/>
          <p14:tracePt t="214857" x="6775450" y="2914650"/>
          <p14:tracePt t="214874" x="6750050" y="2940050"/>
          <p14:tracePt t="214890" x="6743700" y="2940050"/>
          <p14:tracePt t="215521" x="6750050" y="2940050"/>
          <p14:tracePt t="215526" x="6756400" y="2933700"/>
          <p14:tracePt t="215540" x="6769100" y="2927350"/>
          <p14:tracePt t="215557" x="6807200" y="2901950"/>
          <p14:tracePt t="215574" x="6851650" y="2870200"/>
          <p14:tracePt t="215590" x="6896100" y="2844800"/>
          <p14:tracePt t="215606" x="6927850" y="2838450"/>
          <p14:tracePt t="215623" x="6934200" y="2832100"/>
          <p14:tracePt t="215678" x="6940550" y="2832100"/>
          <p14:tracePt t="215687" x="6953250" y="2832100"/>
          <p14:tracePt t="215698" x="6959600" y="2832100"/>
          <p14:tracePt t="215707" x="6959600" y="2825750"/>
          <p14:tracePt t="215723" x="6965950" y="2825750"/>
          <p14:tracePt t="215760" x="6972300" y="2825750"/>
          <p14:tracePt t="215784" x="6978650" y="2825750"/>
          <p14:tracePt t="215792" x="6985000" y="2825750"/>
          <p14:tracePt t="215800" x="6991350" y="2825750"/>
          <p14:tracePt t="215808" x="6997700" y="2825750"/>
          <p14:tracePt t="215999" x="6991350" y="2825750"/>
          <p14:tracePt t="216511" x="6985000" y="2825750"/>
          <p14:tracePt t="216518" x="6985000" y="2832100"/>
          <p14:tracePt t="216641" x="6978650" y="2832100"/>
          <p14:tracePt t="216883" x="6972300" y="2832100"/>
          <p14:tracePt t="216891" x="6965950" y="2832100"/>
          <p14:tracePt t="216898" x="6959600" y="2832100"/>
          <p14:tracePt t="217171" x="6953250" y="2832100"/>
          <p14:tracePt t="217264" x="6946900" y="2832100"/>
          <p14:tracePt t="217272" x="6940550" y="2819400"/>
          <p14:tracePt t="217280" x="6927850" y="2813050"/>
          <p14:tracePt t="217354" x="6921500" y="2813050"/>
          <p14:tracePt t="217405" x="6915150" y="2806700"/>
          <p14:tracePt t="217416" x="6915150" y="2800350"/>
          <p14:tracePt t="217424" x="6908800" y="2800350"/>
          <p14:tracePt t="217439" x="6883400" y="2768600"/>
          <p14:tracePt t="217456" x="6870700" y="2749550"/>
          <p14:tracePt t="217472" x="6851650" y="2736850"/>
          <p14:tracePt t="217572" x="6845300" y="2730500"/>
          <p14:tracePt t="217584" x="6838950" y="2717800"/>
          <p14:tracePt t="217714" x="6838950" y="2711450"/>
          <p14:tracePt t="218445" x="6838950" y="2705100"/>
          <p14:tracePt t="218457" x="6832600" y="2692400"/>
          <p14:tracePt t="219515" x="6838950" y="2692400"/>
          <p14:tracePt t="219524" x="6838950" y="2686050"/>
          <p14:tracePt t="219538" x="6845300" y="2686050"/>
          <p14:tracePt t="219555" x="6864350" y="2686050"/>
          <p14:tracePt t="219571" x="6902450" y="2686050"/>
          <p14:tracePt t="219588" x="6908800" y="2686050"/>
          <p14:tracePt t="219604" x="6921500" y="2686050"/>
          <p14:tracePt t="219621" x="6927850" y="2686050"/>
          <p14:tracePt t="219655" x="6934200" y="2686050"/>
          <p14:tracePt t="219671" x="6940550" y="2686050"/>
          <p14:tracePt t="219789" x="6946900" y="2686050"/>
          <p14:tracePt t="224699" x="6940550" y="2692400"/>
          <p14:tracePt t="224707" x="6934200" y="2698750"/>
          <p14:tracePt t="224905" x="6934200" y="2705100"/>
          <p14:tracePt t="225104" x="6927850" y="2711450"/>
          <p14:tracePt t="225116" x="6921500" y="2711450"/>
          <p14:tracePt t="225124" x="6921500" y="2717800"/>
          <p14:tracePt t="225135" x="6921500" y="2724150"/>
          <p14:tracePt t="225158" x="6915150" y="2724150"/>
          <p14:tracePt t="225183" x="6915150" y="2730500"/>
          <p14:tracePt t="225194" x="6915150" y="2736850"/>
          <p14:tracePt t="225202" x="6908800" y="2743200"/>
          <p14:tracePt t="225219" x="6908800" y="2749550"/>
          <p14:tracePt t="225300" x="6902450" y="2762250"/>
          <p14:tracePt t="225306" x="6896100" y="2774950"/>
          <p14:tracePt t="225318" x="6889750" y="2787650"/>
          <p14:tracePt t="225335" x="6883400" y="2806700"/>
          <p14:tracePt t="225352" x="6883400" y="2819400"/>
          <p14:tracePt t="225369" x="6877050" y="2819400"/>
          <p14:tracePt t="225424" x="6877050" y="2825750"/>
          <p14:tracePt t="225448" x="6877050" y="2832100"/>
          <p14:tracePt t="225460" x="6877050" y="2838450"/>
          <p14:tracePt t="225736" x="6870700" y="2838450"/>
          <p14:tracePt t="225765" x="6864350" y="2844800"/>
          <p14:tracePt t="225975" x="6864350" y="2851150"/>
          <p14:tracePt t="226003" x="6864350" y="2857500"/>
          <p14:tracePt t="226014" x="6864350" y="2870200"/>
          <p14:tracePt t="226229" x="6858000" y="2870200"/>
          <p14:tracePt t="226237" x="6845300" y="2851150"/>
          <p14:tracePt t="226244" x="6832600" y="2819400"/>
          <p14:tracePt t="226254" x="6826250" y="2806700"/>
          <p14:tracePt t="226268" x="6813550" y="2787650"/>
          <p14:tracePt t="226285" x="6807200" y="2768600"/>
          <p14:tracePt t="226301" x="6800850" y="2749550"/>
          <p14:tracePt t="226318" x="6794500" y="2736850"/>
          <p14:tracePt t="226335" x="6794500" y="2711450"/>
          <p14:tracePt t="226351" x="6788150" y="2705100"/>
          <p14:tracePt t="226368" x="6788150" y="2692400"/>
          <p14:tracePt t="226385" x="6781800" y="2673350"/>
          <p14:tracePt t="226401" x="6775450" y="2660650"/>
          <p14:tracePt t="226740" x="6788150" y="2660650"/>
          <p14:tracePt t="226748" x="6800850" y="2660650"/>
          <p14:tracePt t="226756" x="6807200" y="2660650"/>
          <p14:tracePt t="226768" x="6813550" y="2660650"/>
          <p14:tracePt t="226784" x="6819900" y="2660650"/>
          <p14:tracePt t="227642" x="6819900" y="2692400"/>
          <p14:tracePt t="227650" x="6819900" y="2711450"/>
          <p14:tracePt t="227658" x="6819900" y="2724150"/>
          <p14:tracePt t="227668" x="6807200" y="2736850"/>
          <p14:tracePt t="227684" x="6800850" y="2755900"/>
          <p14:tracePt t="227701" x="6800850" y="2762250"/>
          <p14:tracePt t="227769" x="6794500" y="2768600"/>
          <p14:tracePt t="227780" x="6788150" y="2774950"/>
          <p14:tracePt t="227788" x="6775450" y="2787650"/>
          <p14:tracePt t="227801" x="6762750" y="2813050"/>
          <p14:tracePt t="227818" x="6756400" y="2832100"/>
          <p14:tracePt t="227921" x="6750050" y="2838450"/>
          <p14:tracePt t="227928" x="6737350" y="2851150"/>
          <p14:tracePt t="227937" x="6731000" y="2863850"/>
          <p14:tracePt t="227951" x="6718300" y="2882900"/>
          <p14:tracePt t="228026" x="6718300" y="2889250"/>
          <p14:tracePt t="228038" x="6711950" y="2889250"/>
          <p14:tracePt t="228046" x="6705600" y="2895600"/>
          <p14:tracePt t="228053" x="6699250" y="2901950"/>
          <p14:tracePt t="228067" x="6686550" y="2921000"/>
          <p14:tracePt t="228084" x="6686550" y="2927350"/>
          <p14:tracePt t="228112" x="6680200" y="2933700"/>
          <p14:tracePt t="228120" x="6673850" y="2946400"/>
          <p14:tracePt t="228134" x="6667500" y="2971800"/>
          <p14:tracePt t="228150" x="6654800" y="3003550"/>
          <p14:tracePt t="228167" x="6648450" y="3028950"/>
          <p14:tracePt t="228184" x="6642100" y="3048000"/>
          <p14:tracePt t="228200" x="6635750" y="3073400"/>
          <p14:tracePt t="228217" x="6635750" y="3098800"/>
          <p14:tracePt t="228234" x="6635750" y="3111500"/>
          <p14:tracePt t="228252" x="6629400" y="3149600"/>
          <p14:tracePt t="228267" x="6629400" y="3175000"/>
          <p14:tracePt t="228284" x="6629400" y="3194050"/>
          <p14:tracePt t="228300" x="6629400" y="3219450"/>
          <p14:tracePt t="228317" x="6629400" y="3244850"/>
          <p14:tracePt t="228334" x="6629400" y="3270250"/>
          <p14:tracePt t="228350" x="6629400" y="3276600"/>
          <p14:tracePt t="228367" x="6629400" y="3289300"/>
          <p14:tracePt t="228384" x="6629400" y="3327400"/>
          <p14:tracePt t="228400" x="6629400" y="3352800"/>
          <p14:tracePt t="228417" x="6629400" y="3378200"/>
          <p14:tracePt t="228434" x="6635750" y="3403600"/>
          <p14:tracePt t="228450" x="6635750" y="3422650"/>
          <p14:tracePt t="228467" x="6635750" y="3435350"/>
          <p14:tracePt t="228484" x="6642100" y="3454400"/>
          <p14:tracePt t="228502" x="6642100" y="3486150"/>
          <p14:tracePt t="228517" x="6642100" y="3498850"/>
          <p14:tracePt t="228534" x="6642100" y="3511550"/>
          <p14:tracePt t="228550" x="6642100" y="3517900"/>
          <p14:tracePt t="228612" x="6642100" y="3524250"/>
          <p14:tracePt t="228626" x="6642100" y="3530600"/>
          <p14:tracePt t="228635" x="6642100" y="3543300"/>
          <p14:tracePt t="228654" x="6642100" y="3549650"/>
          <p14:tracePt t="228663" x="6642100" y="3562350"/>
          <p14:tracePt t="228670" x="6642100" y="3568700"/>
          <p14:tracePt t="228744" x="6642100" y="3575050"/>
          <p14:tracePt t="228760" x="6635750" y="3587750"/>
          <p14:tracePt t="228769" x="6629400" y="3600450"/>
          <p14:tracePt t="228776" x="6629400" y="3606800"/>
          <p14:tracePt t="228790" x="6629400" y="3613150"/>
          <p14:tracePt t="228866" x="6623050" y="3619500"/>
          <p14:tracePt t="228872" x="6610350" y="3632200"/>
          <p14:tracePt t="228884" x="6604000" y="3644900"/>
          <p14:tracePt t="228900" x="6572250" y="3670300"/>
          <p14:tracePt t="228917" x="6565900" y="3689350"/>
          <p14:tracePt t="228958" x="6559550" y="3695700"/>
          <p14:tracePt t="228974" x="6553200" y="3702050"/>
          <p14:tracePt t="228983" x="6546850" y="3714750"/>
          <p14:tracePt t="229002" x="6540500" y="3727450"/>
          <p14:tracePt t="229017" x="6527800" y="3740150"/>
          <p14:tracePt t="229034" x="6521450" y="3765550"/>
          <p14:tracePt t="229050" x="6508750" y="3790950"/>
          <p14:tracePt t="229067" x="6489700" y="3810000"/>
          <p14:tracePt t="229083" x="6483350" y="3835400"/>
          <p14:tracePt t="229088" x="6477000" y="3848100"/>
          <p14:tracePt t="229100" x="6464300" y="3860800"/>
          <p14:tracePt t="229117" x="6451600" y="3879850"/>
          <p14:tracePt t="229134" x="6432550" y="3917950"/>
          <p14:tracePt t="229150" x="6426200" y="3930650"/>
          <p14:tracePt t="229167" x="6419850" y="3949700"/>
          <p14:tracePt t="229200" x="6419850" y="3956050"/>
          <p14:tracePt t="229475" x="6419850" y="3962400"/>
          <p14:tracePt t="229482" x="6419850" y="3968750"/>
          <p14:tracePt t="229490" x="6419850" y="3981450"/>
          <p14:tracePt t="229500" x="6419850" y="3994150"/>
          <p14:tracePt t="229517" x="6419850" y="4019550"/>
          <p14:tracePt t="229533" x="6419850" y="4044950"/>
          <p14:tracePt t="229550" x="6419850" y="4070350"/>
          <p14:tracePt t="229620" x="6413500" y="4076700"/>
          <p14:tracePt t="229630" x="6407150" y="4083050"/>
          <p14:tracePt t="229637" x="6407150" y="4089400"/>
          <p14:tracePt t="229649" x="6400800" y="4102100"/>
          <p14:tracePt t="229666" x="6400800" y="4114800"/>
          <p14:tracePt t="229728" x="6394450" y="4114800"/>
          <p14:tracePt t="229757" x="6394450" y="4121150"/>
          <p14:tracePt t="229764" x="6388100" y="4133850"/>
          <p14:tracePt t="229772" x="6375400" y="4140200"/>
          <p14:tracePt t="229783" x="6362700" y="4152900"/>
          <p14:tracePt t="229801" x="6337300" y="4171950"/>
          <p14:tracePt t="229816" x="6330950" y="4178300"/>
          <p14:tracePt t="229851" x="6330950" y="4191000"/>
          <p14:tracePt t="229866" x="6305550" y="4279900"/>
          <p14:tracePt t="229884" x="6305550" y="4298950"/>
          <p14:tracePt t="229900" x="6286500" y="4337050"/>
          <p14:tracePt t="229916" x="6267450" y="4406900"/>
          <p14:tracePt t="229933" x="6261100" y="4432300"/>
          <p14:tracePt t="229950" x="6254750" y="4457700"/>
          <p14:tracePt t="229966" x="6242050" y="4483100"/>
          <p14:tracePt t="229983" x="6235700" y="4514850"/>
          <p14:tracePt t="230000" x="6223000" y="4540250"/>
          <p14:tracePt t="230018" x="6210300" y="4578350"/>
          <p14:tracePt t="230033" x="6210300" y="4591050"/>
          <p14:tracePt t="230050" x="6210300" y="4597400"/>
          <p14:tracePt t="230084" x="6210300" y="4622800"/>
          <p14:tracePt t="230100" x="6210300" y="4648200"/>
          <p14:tracePt t="230116" x="6216650" y="4673600"/>
          <p14:tracePt t="230133" x="6216650" y="4699000"/>
          <p14:tracePt t="230150" x="6216650" y="4718050"/>
          <p14:tracePt t="230166" x="6216650" y="4737100"/>
          <p14:tracePt t="230183" x="6216650" y="4756150"/>
          <p14:tracePt t="230200" x="6216650" y="4768850"/>
          <p14:tracePt t="230216" x="6203950" y="4794250"/>
          <p14:tracePt t="230233" x="6191250" y="4819650"/>
          <p14:tracePt t="230250" x="6178550" y="4845050"/>
          <p14:tracePt t="230267" x="6146800" y="4883150"/>
          <p14:tracePt t="230283" x="6134100" y="4902200"/>
          <p14:tracePt t="230299" x="6115050" y="4927600"/>
          <p14:tracePt t="230316" x="6089650" y="4953000"/>
          <p14:tracePt t="230333" x="6070600" y="4978400"/>
          <p14:tracePt t="230349" x="6051550" y="4997450"/>
          <p14:tracePt t="230366" x="6045200" y="5003800"/>
          <p14:tracePt t="230383" x="6045200" y="5010150"/>
          <p14:tracePt t="230437" x="6038850" y="5010150"/>
          <p14:tracePt t="230444" x="6026150" y="5022850"/>
          <p14:tracePt t="230451" x="6019800" y="5035550"/>
          <p14:tracePt t="230466" x="6007100" y="5054600"/>
          <p14:tracePt t="230483" x="5994400" y="5067300"/>
          <p14:tracePt t="230499" x="5988050" y="5067300"/>
          <p14:tracePt t="230592" x="5988050" y="5080000"/>
          <p14:tracePt t="230601" x="5988050" y="5092700"/>
          <p14:tracePt t="230608" x="5988050" y="5099050"/>
          <p14:tracePt t="230616" x="5988050" y="5105400"/>
          <p14:tracePt t="231041" x="5988050" y="5111750"/>
          <p14:tracePt t="231048" x="5975350" y="5118100"/>
          <p14:tracePt t="231056" x="5962650" y="5130800"/>
          <p14:tracePt t="231066" x="5949950" y="5137150"/>
          <p14:tracePt t="231082" x="5937250" y="5137150"/>
          <p14:tracePt t="231150" x="5911850" y="5137150"/>
          <p14:tracePt t="231159" x="5892800" y="5130800"/>
          <p14:tracePt t="231166" x="5861050" y="5118100"/>
          <p14:tracePt t="231182" x="5829300" y="5099050"/>
          <p14:tracePt t="231199" x="5816600" y="5086350"/>
          <p14:tracePt t="231216" x="5810250" y="5073650"/>
          <p14:tracePt t="231233" x="5778500" y="5041900"/>
          <p14:tracePt t="231249" x="5759450" y="5016500"/>
          <p14:tracePt t="231266" x="5727700" y="4965700"/>
          <p14:tracePt t="231282" x="5683250" y="4857750"/>
          <p14:tracePt t="231299" x="5638800" y="4775200"/>
          <p14:tracePt t="231316" x="5613400" y="4718050"/>
          <p14:tracePt t="231332" x="5613400" y="4679950"/>
          <p14:tracePt t="231349" x="5645150" y="4597400"/>
          <p14:tracePt t="231366" x="5715000" y="4495800"/>
          <p14:tracePt t="231384" x="5873750" y="4305300"/>
          <p14:tracePt t="231399" x="5899150" y="4210050"/>
          <p14:tracePt t="231416" x="5892800" y="4184650"/>
          <p14:tracePt t="231432" x="5867400" y="4184650"/>
          <p14:tracePt t="231449" x="5861050" y="4184650"/>
          <p14:tracePt t="231584" x="5861050" y="4203700"/>
          <p14:tracePt t="231588" x="5873750" y="4222750"/>
          <p14:tracePt t="231599" x="5886450" y="4235450"/>
          <p14:tracePt t="231617" x="5899150" y="4254500"/>
          <p14:tracePt t="231633" x="5911850" y="4286250"/>
          <p14:tracePt t="231649" x="5911850" y="4292600"/>
          <p14:tracePt t="231682" x="5918200" y="4311650"/>
          <p14:tracePt t="231699" x="5918200" y="4337050"/>
          <p14:tracePt t="231716" x="5918200" y="4362450"/>
          <p14:tracePt t="231732" x="5918200" y="4394200"/>
          <p14:tracePt t="231749" x="5918200" y="4438650"/>
          <p14:tracePt t="231766" x="5930900" y="4470400"/>
          <p14:tracePt t="231782" x="5969000" y="4508500"/>
          <p14:tracePt t="231799" x="5994400" y="4546600"/>
          <p14:tracePt t="231816" x="6007100" y="4572000"/>
          <p14:tracePt t="231832" x="6013450" y="4597400"/>
          <p14:tracePt t="231849" x="6013450" y="4610100"/>
          <p14:tracePt t="231866" x="6013450" y="4629150"/>
          <p14:tracePt t="231884" x="6007100" y="4667250"/>
          <p14:tracePt t="231900" x="6013450" y="4705350"/>
          <p14:tracePt t="231915" x="6032500" y="4743450"/>
          <p14:tracePt t="231932" x="6070600" y="4806950"/>
          <p14:tracePt t="231949" x="6089650" y="4826000"/>
          <p14:tracePt t="231965" x="6115050" y="4851400"/>
          <p14:tracePt t="231982" x="6146800" y="4876800"/>
          <p14:tracePt t="231999" x="6153150" y="4889500"/>
          <p14:tracePt t="232016" x="6159500" y="4946650"/>
          <p14:tracePt t="232032" x="6159500" y="4984750"/>
          <p14:tracePt t="232049" x="6159500" y="5003800"/>
          <p14:tracePt t="232066" x="6159500" y="5029200"/>
          <p14:tracePt t="232082" x="6165850" y="5054600"/>
          <p14:tracePt t="232099" x="6178550" y="5080000"/>
          <p14:tracePt t="232116" x="6197600" y="5105400"/>
          <p14:tracePt t="232134" x="6235700" y="5143500"/>
          <p14:tracePt t="232149" x="6248400" y="5168900"/>
          <p14:tracePt t="232166" x="6248400" y="5187950"/>
          <p14:tracePt t="232182" x="6248400" y="5213350"/>
          <p14:tracePt t="232199" x="6242050" y="5238750"/>
          <p14:tracePt t="232215" x="6242050" y="5257800"/>
          <p14:tracePt t="232232" x="6242050" y="5276850"/>
          <p14:tracePt t="232249" x="6242050" y="5289550"/>
          <p14:tracePt t="232265" x="6229350" y="5308600"/>
          <p14:tracePt t="232282" x="6191250" y="5334000"/>
          <p14:tracePt t="232299" x="6140450" y="5359400"/>
          <p14:tracePt t="232315" x="6102350" y="5372100"/>
          <p14:tracePt t="232332" x="6076950" y="5372100"/>
          <p14:tracePt t="232349" x="6051550" y="5378450"/>
          <p14:tracePt t="232365" x="6032500" y="5391150"/>
          <p14:tracePt t="232382" x="6007100" y="5397500"/>
          <p14:tracePt t="232399" x="5981700" y="5403850"/>
          <p14:tracePt t="232415" x="5962650" y="5403850"/>
          <p14:tracePt t="232432" x="5937250" y="5403850"/>
          <p14:tracePt t="232449" x="5924550" y="5403850"/>
          <p14:tracePt t="232465" x="5918200" y="5403850"/>
          <p14:tracePt t="232512" x="5911850" y="5403850"/>
          <p14:tracePt t="232524" x="5905500" y="5410200"/>
          <p14:tracePt t="233245" x="5905500" y="5403850"/>
          <p14:tracePt t="233252" x="5918200" y="5391150"/>
          <p14:tracePt t="233266" x="5943600" y="5359400"/>
          <p14:tracePt t="233282" x="5975350" y="5327650"/>
          <p14:tracePt t="233298" x="6019800" y="5257800"/>
          <p14:tracePt t="233315" x="6102350" y="5200650"/>
          <p14:tracePt t="233332" x="6191250" y="5143500"/>
          <p14:tracePt t="233348" x="6216650" y="5111750"/>
          <p14:tracePt t="233365" x="6229350" y="5086350"/>
          <p14:tracePt t="233382" x="6248400" y="5054600"/>
          <p14:tracePt t="233400" x="6299200" y="4953000"/>
          <p14:tracePt t="233415" x="6388100" y="4813300"/>
          <p14:tracePt t="233432" x="6559550" y="4641850"/>
          <p14:tracePt t="233448" x="6724650" y="4495800"/>
          <p14:tracePt t="233465" x="6832600" y="4394200"/>
          <p14:tracePt t="233481" x="6870700" y="4349750"/>
          <p14:tracePt t="233498" x="6908800" y="4286250"/>
          <p14:tracePt t="233516" x="6978650" y="4140200"/>
          <p14:tracePt t="233532" x="7080250" y="4025900"/>
          <p14:tracePt t="233548" x="7169150" y="3930650"/>
          <p14:tracePt t="233565" x="7264400" y="3867150"/>
          <p14:tracePt t="233582" x="7378700" y="3759200"/>
          <p14:tracePt t="233598" x="7499350" y="3619500"/>
          <p14:tracePt t="233602" x="7562850" y="3536950"/>
          <p14:tracePt t="233615" x="7600950" y="3467100"/>
          <p14:tracePt t="233631" x="7651750" y="3308350"/>
          <p14:tracePt t="233649" x="7689850" y="3130550"/>
          <p14:tracePt t="233665" x="7689850" y="3028950"/>
          <p14:tracePt t="233681" x="7708900" y="2933700"/>
          <p14:tracePt t="233698" x="7747000" y="2825750"/>
          <p14:tracePt t="233715" x="7772400" y="2730500"/>
          <p14:tracePt t="233731" x="7791450" y="2686050"/>
          <p14:tracePt t="233749" x="7810500" y="2647950"/>
          <p14:tracePt t="233765" x="7816850" y="2628900"/>
          <p14:tracePt t="233781" x="7829550" y="2616200"/>
          <p14:tracePt t="233798" x="7842250" y="2590800"/>
          <p14:tracePt t="233815" x="7861300" y="2527300"/>
          <p14:tracePt t="233831" x="7886700" y="2457450"/>
          <p14:tracePt t="233848" x="7893050" y="2432050"/>
          <p14:tracePt t="233865" x="7893050" y="2425700"/>
          <p14:tracePt t="233888" x="7893050" y="2419350"/>
          <p14:tracePt t="234263" x="7886700" y="2419350"/>
          <p14:tracePt t="234271" x="7880350" y="2419350"/>
          <p14:tracePt t="234281" x="7867650" y="2419350"/>
          <p14:tracePt t="236806" x="7874000" y="2419350"/>
          <p14:tracePt t="236815" x="7880350" y="2413000"/>
          <p14:tracePt t="236873" x="7893050" y="2419350"/>
          <p14:tracePt t="236880" x="7899400" y="2425700"/>
          <p14:tracePt t="237143" x="7899400" y="2413000"/>
          <p14:tracePt t="237148" x="7899400" y="2406650"/>
          <p14:tracePt t="237163" x="7899400" y="2393950"/>
          <p14:tracePt t="237180" x="7905750" y="2374900"/>
          <p14:tracePt t="237196" x="7905750" y="2362200"/>
          <p14:tracePt t="237213" x="7905750" y="2349500"/>
          <p14:tracePt t="237230" x="7905750" y="2343150"/>
          <p14:tracePt t="237263" x="7905750" y="2330450"/>
          <p14:tracePt t="237280" x="7912100" y="2330450"/>
          <p14:tracePt t="237361" x="7918450" y="2324100"/>
          <p14:tracePt t="237373" x="7918450" y="2317750"/>
          <p14:tracePt t="237381" x="7918450" y="2311400"/>
          <p14:tracePt t="237396" x="7924800" y="2311400"/>
          <p14:tracePt t="237413" x="7931150" y="2305050"/>
          <p14:tracePt t="237430" x="7931150" y="2298700"/>
          <p14:tracePt t="240108" x="7931150" y="2292350"/>
          <p14:tracePt t="240122" x="7937500" y="2286000"/>
          <p14:tracePt t="240130" x="7937500" y="2279650"/>
          <p14:tracePt t="240147" x="7943850" y="2273300"/>
          <p14:tracePt t="240259" x="7950200" y="2266950"/>
          <p14:tracePt t="240271" x="7956550" y="2260600"/>
          <p14:tracePt t="240278" x="7962900" y="2247900"/>
          <p14:tracePt t="240295" x="7975600" y="2235200"/>
          <p14:tracePt t="240312" x="7975600" y="2222500"/>
          <p14:tracePt t="240328" x="7975600" y="2216150"/>
          <p14:tracePt t="240438" x="7981950" y="2209800"/>
          <p14:tracePt t="240447" x="7981950" y="2203450"/>
          <p14:tracePt t="240513" x="7981950" y="2197100"/>
          <p14:tracePt t="240533" x="7981950" y="2190750"/>
          <p14:tracePt t="240540" x="7988300" y="2178050"/>
          <p14:tracePt t="240548" x="7988300" y="2171700"/>
          <p14:tracePt t="240561" x="7994650" y="2146300"/>
          <p14:tracePt t="240579" x="8001000" y="2127250"/>
          <p14:tracePt t="240595" x="8013700" y="2114550"/>
          <p14:tracePt t="240612" x="8020050" y="2089150"/>
          <p14:tracePt t="240628" x="8032750" y="2057400"/>
          <p14:tracePt t="240759" x="8039100" y="2051050"/>
          <p14:tracePt t="240896" x="8039100" y="2044700"/>
          <p14:tracePt t="240922" x="8039100" y="2038350"/>
          <p14:tracePt t="243525" x="8032750" y="2038350"/>
          <p14:tracePt t="243533" x="8020050" y="2038350"/>
          <p14:tracePt t="243544" x="8007350" y="2032000"/>
          <p14:tracePt t="243562" x="7905750" y="2000250"/>
          <p14:tracePt t="243577" x="7874000" y="1987550"/>
          <p14:tracePt t="243594" x="7848600" y="1981200"/>
          <p14:tracePt t="243610" x="7829550" y="1981200"/>
          <p14:tracePt t="243627" x="7829550" y="1974850"/>
          <p14:tracePt t="243643" x="7816850" y="1974850"/>
          <p14:tracePt t="243660" x="7797800" y="1955800"/>
          <p14:tracePt t="243677" x="7759700" y="1930400"/>
          <p14:tracePt t="243694" x="7708900" y="1905000"/>
          <p14:tracePt t="243711" x="7677150" y="1866900"/>
          <p14:tracePt t="243727" x="7664450" y="1866900"/>
          <p14:tracePt t="243743" x="7658100" y="1866900"/>
          <p14:tracePt t="243762" x="7651750" y="1860550"/>
          <p14:tracePt t="243778" x="7645400" y="1854200"/>
          <p14:tracePt t="243794" x="7626350" y="1847850"/>
          <p14:tracePt t="243810" x="7600950" y="1828800"/>
          <p14:tracePt t="243827" x="7581900" y="1809750"/>
          <p14:tracePt t="243844" x="7569200" y="1803400"/>
          <p14:tracePt t="243860" x="7569200" y="1797050"/>
          <p14:tracePt t="243877" x="7562850" y="1797050"/>
          <p14:tracePt t="243894" x="7550150" y="1790700"/>
          <p14:tracePt t="243910" x="7512050" y="1790700"/>
          <p14:tracePt t="243927" x="7454900" y="1784350"/>
          <p14:tracePt t="243944" x="7442200" y="1784350"/>
          <p14:tracePt t="243960" x="7429500" y="1784350"/>
          <p14:tracePt t="244152" x="7429500" y="1778000"/>
          <p14:tracePt t="244168" x="7429500" y="1771650"/>
          <p14:tracePt t="244208" x="7442200" y="1765300"/>
          <p14:tracePt t="244226" x="7454900" y="1765300"/>
          <p14:tracePt t="244234" x="7480300" y="1765300"/>
          <p14:tracePt t="244243" x="7486650" y="1765300"/>
          <p14:tracePt t="244260" x="7524750" y="1765300"/>
          <p14:tracePt t="244277" x="7581900" y="1765300"/>
          <p14:tracePt t="244293" x="7626350" y="1778000"/>
          <p14:tracePt t="244310" x="7689850" y="1809750"/>
          <p14:tracePt t="244327" x="7785100" y="1854200"/>
          <p14:tracePt t="244343" x="7842250" y="1873250"/>
          <p14:tracePt t="244360" x="7931150" y="1911350"/>
          <p14:tracePt t="244376" x="8039100" y="1949450"/>
          <p14:tracePt t="244393" x="8153400" y="1981200"/>
          <p14:tracePt t="244410" x="8223250" y="2019300"/>
          <p14:tracePt t="244426" x="8248650" y="2038350"/>
          <p14:tracePt t="244443" x="8261350" y="2044700"/>
          <p14:tracePt t="244484" x="8267700" y="2044700"/>
          <p14:tracePt t="244500" x="8267700" y="2051050"/>
          <p14:tracePt t="244510" x="8274050" y="2051050"/>
          <p14:tracePt t="244628" x="8280400" y="2057400"/>
          <p14:tracePt t="244645" x="8286750" y="2063750"/>
          <p14:tracePt t="245023" x="8286750" y="2057400"/>
          <p14:tracePt t="245341" x="8280400" y="2057400"/>
          <p14:tracePt t="245352" x="8274050" y="2057400"/>
          <p14:tracePt t="246020" x="8267700" y="2051050"/>
          <p14:tracePt t="246028" x="8261350" y="2051050"/>
          <p14:tracePt t="246036" x="8248650" y="2044700"/>
          <p14:tracePt t="246045" x="8242300" y="2032000"/>
          <p14:tracePt t="246706" x="8242300" y="2038350"/>
          <p14:tracePt t="246714" x="8242300" y="2051050"/>
          <p14:tracePt t="246725" x="8242300" y="2057400"/>
          <p14:tracePt t="246742" x="8242300" y="2063750"/>
          <p14:tracePt t="246759" x="8229600" y="2063750"/>
          <p14:tracePt t="246775" x="8178800" y="2063750"/>
          <p14:tracePt t="246792" x="8064500" y="2063750"/>
          <p14:tracePt t="246809" x="7956550" y="2063750"/>
          <p14:tracePt t="246825" x="7886700" y="2089150"/>
          <p14:tracePt t="246844" x="7842250" y="2120900"/>
          <p14:tracePt t="246859" x="7816850" y="2152650"/>
          <p14:tracePt t="246875" x="7785100" y="2216150"/>
          <p14:tracePt t="246892" x="7753350" y="2279650"/>
          <p14:tracePt t="246909" x="7734300" y="2317750"/>
          <p14:tracePt t="246925" x="7708900" y="2343150"/>
          <p14:tracePt t="246942" x="7677150" y="2362200"/>
          <p14:tracePt t="246960" x="7639050" y="2387600"/>
          <p14:tracePt t="246975" x="7600950" y="2387600"/>
          <p14:tracePt t="246992" x="7543800" y="2387600"/>
          <p14:tracePt t="247009" x="7473950" y="2387600"/>
          <p14:tracePt t="247025" x="7435850" y="2393950"/>
          <p14:tracePt t="247042" x="7404100" y="2400300"/>
          <p14:tracePt t="247059" x="7372350" y="2413000"/>
          <p14:tracePt t="247076" x="7340600" y="2444750"/>
          <p14:tracePt t="247093" x="7226300" y="2476500"/>
          <p14:tracePt t="247109" x="7105650" y="2495550"/>
          <p14:tracePt t="247125" x="6991350" y="2495550"/>
          <p14:tracePt t="247142" x="6851650" y="2495550"/>
          <p14:tracePt t="247159" x="6680200" y="2520950"/>
          <p14:tracePt t="247175" x="6438900" y="2565400"/>
          <p14:tracePt t="247192" x="6292850" y="2597150"/>
          <p14:tracePt t="247209" x="6184900" y="2609850"/>
          <p14:tracePt t="247225" x="6134100" y="2622550"/>
          <p14:tracePt t="247242" x="6083300" y="2647950"/>
          <p14:tracePt t="247258" x="6000750" y="2667000"/>
          <p14:tracePt t="247275" x="5892800" y="2679700"/>
          <p14:tracePt t="247292" x="5784850" y="2711450"/>
          <p14:tracePt t="247309" x="5702300" y="2730500"/>
          <p14:tracePt t="247325" x="5676900" y="2736850"/>
          <p14:tracePt t="247402" x="5676900" y="2743200"/>
          <p14:tracePt t="247410" x="5664200" y="2749550"/>
          <p14:tracePt t="247418" x="5651500" y="2755900"/>
          <p14:tracePt t="247427" x="5645150" y="2755900"/>
          <p14:tracePt t="247442" x="5638800" y="2762250"/>
          <p14:tracePt t="247458" x="5626100" y="2768600"/>
          <p14:tracePt t="247475" x="5607050" y="2774950"/>
          <p14:tracePt t="247492" x="5588000" y="2774950"/>
          <p14:tracePt t="247508" x="5568950" y="2774950"/>
          <p14:tracePt t="247525" x="5543550" y="2774950"/>
          <p14:tracePt t="247542" x="5518150" y="2774950"/>
          <p14:tracePt t="247622" x="5511800" y="2774950"/>
          <p14:tracePt t="247628" x="5505450" y="2774950"/>
          <p14:tracePt t="248313" x="5505450" y="2781300"/>
          <p14:tracePt t="248321" x="5518150" y="2806700"/>
          <p14:tracePt t="248328" x="5530850" y="2825750"/>
          <p14:tracePt t="248341" x="5543550" y="2857500"/>
          <p14:tracePt t="248360" x="5594350" y="2952750"/>
          <p14:tracePt t="248375" x="5607050" y="2978150"/>
          <p14:tracePt t="248391" x="5613400" y="3003550"/>
          <p14:tracePt t="248408" x="5613400" y="3028950"/>
          <p14:tracePt t="248425" x="5607050" y="3067050"/>
          <p14:tracePt t="248441" x="5588000" y="3098800"/>
          <p14:tracePt t="248459" x="5575300" y="3130550"/>
          <p14:tracePt t="248475" x="5568950" y="3149600"/>
          <p14:tracePt t="248491" x="5568950" y="3175000"/>
          <p14:tracePt t="248508" x="5568950" y="3181350"/>
          <p14:tracePt t="248525" x="5562600" y="3200400"/>
          <p14:tracePt t="248541" x="5556250" y="3225800"/>
          <p14:tracePt t="248558" x="5556250" y="3244850"/>
          <p14:tracePt t="248575" x="5556250" y="3282950"/>
          <p14:tracePt t="248591" x="5562600" y="3314700"/>
          <p14:tracePt t="248608" x="5562600" y="3359150"/>
          <p14:tracePt t="248625" x="5562600" y="3390900"/>
          <p14:tracePt t="248641" x="5562600" y="3448050"/>
          <p14:tracePt t="248658" x="5562600" y="3498850"/>
          <p14:tracePt t="248675" x="5568950" y="3536950"/>
          <p14:tracePt t="248691" x="5588000" y="3581400"/>
          <p14:tracePt t="248708" x="5600700" y="3638550"/>
          <p14:tracePt t="248725" x="5626100" y="3683000"/>
          <p14:tracePt t="248741" x="5638800" y="3714750"/>
          <p14:tracePt t="248758" x="5645150" y="3746500"/>
          <p14:tracePt t="248775" x="5657850" y="3778250"/>
          <p14:tracePt t="248791" x="5676900" y="3822700"/>
          <p14:tracePt t="248808" x="5702300" y="3873500"/>
          <p14:tracePt t="248825" x="5715000" y="3905250"/>
          <p14:tracePt t="248841" x="5734050" y="3943350"/>
          <p14:tracePt t="248858" x="5759450" y="3975100"/>
          <p14:tracePt t="248874" x="5778500" y="4000500"/>
          <p14:tracePt t="248891" x="5803900" y="4025900"/>
          <p14:tracePt t="248908" x="5822950" y="4051300"/>
          <p14:tracePt t="248924" x="5822950" y="4089400"/>
          <p14:tracePt t="248942" x="5822950" y="4108450"/>
          <p14:tracePt t="248959" x="5816600" y="4146550"/>
          <p14:tracePt t="248975" x="5784850" y="4178300"/>
          <p14:tracePt t="248991" x="5759450" y="4210050"/>
          <p14:tracePt t="249008" x="5746750" y="4254500"/>
          <p14:tracePt t="249024" x="5734050" y="4279900"/>
          <p14:tracePt t="249041" x="5727700" y="4298950"/>
          <p14:tracePt t="249100" x="5727700" y="4311650"/>
          <p14:tracePt t="249108" x="5727700" y="4324350"/>
          <p14:tracePt t="249116" x="5727700" y="4330700"/>
          <p14:tracePt t="249124" x="5727700" y="4343400"/>
          <p14:tracePt t="249141" x="5727700" y="4368800"/>
          <p14:tracePt t="249158" x="5727700" y="4394200"/>
          <p14:tracePt t="249174" x="5727700" y="4419600"/>
          <p14:tracePt t="249191" x="5715000" y="4445000"/>
          <p14:tracePt t="249208" x="5715000" y="4470400"/>
          <p14:tracePt t="249224" x="5715000" y="4489450"/>
          <p14:tracePt t="249258" x="5715000" y="4495800"/>
          <p14:tracePt t="249276" x="5715000" y="4540250"/>
          <p14:tracePt t="249291" x="5708650" y="4565650"/>
          <p14:tracePt t="249308" x="5708650" y="4578350"/>
          <p14:tracePt t="249341" x="5708650" y="4591050"/>
          <p14:tracePt t="249358" x="5708650" y="4616450"/>
          <p14:tracePt t="249374" x="5708650" y="4641850"/>
          <p14:tracePt t="249391" x="5708650" y="4667250"/>
          <p14:tracePt t="249408" x="5715000" y="4673600"/>
          <p14:tracePt t="249444" x="5715000" y="4686300"/>
          <p14:tracePt t="249461" x="5708650" y="4699000"/>
          <p14:tracePt t="249468" x="5708650" y="4711700"/>
          <p14:tracePt t="249476" x="5708650" y="4718050"/>
          <p14:tracePt t="249491" x="5708650" y="4730750"/>
          <p14:tracePt t="249508" x="5708650" y="4749800"/>
          <p14:tracePt t="249525" x="5708650" y="4768850"/>
          <p14:tracePt t="249541" x="5708650" y="4775200"/>
          <p14:tracePt t="249557" x="5708650" y="4781550"/>
          <p14:tracePt t="249574" x="5695950" y="4800600"/>
          <p14:tracePt t="249591" x="5683250" y="4826000"/>
          <p14:tracePt t="249608" x="5670550" y="4851400"/>
          <p14:tracePt t="249624" x="5670550" y="4857750"/>
          <p14:tracePt t="249694" x="5670550" y="4864100"/>
          <p14:tracePt t="249747" x="5670550" y="4870450"/>
          <p14:tracePt t="249846" x="5664200" y="4864100"/>
          <p14:tracePt t="249855" x="5657850" y="4851400"/>
          <p14:tracePt t="249862" x="5651500" y="4838700"/>
          <p14:tracePt t="249874" x="5651500" y="4832350"/>
          <p14:tracePt t="249891" x="5645150" y="4813300"/>
          <p14:tracePt t="249907" x="5645150" y="4787900"/>
          <p14:tracePt t="249924" x="5619750" y="4718050"/>
          <p14:tracePt t="249941" x="5562600" y="4660900"/>
          <p14:tracePt t="249957" x="5422900" y="4572000"/>
          <p14:tracePt t="249974" x="5232400" y="4445000"/>
          <p14:tracePt t="249991" x="5092700" y="4343400"/>
          <p14:tracePt t="250007" x="5041900" y="4273550"/>
          <p14:tracePt t="250025" x="5016500" y="4248150"/>
          <p14:tracePt t="250041" x="4972050" y="4210050"/>
          <p14:tracePt t="250057" x="4946650" y="4184650"/>
          <p14:tracePt t="250074" x="4845050" y="4108450"/>
          <p14:tracePt t="250091" x="4699000" y="4051300"/>
          <p14:tracePt t="250107" x="4546600" y="4051300"/>
          <p14:tracePt t="250124" x="4406900" y="4051300"/>
          <p14:tracePt t="250141" x="4248150" y="4064000"/>
          <p14:tracePt t="250145" x="4197350" y="4070350"/>
          <p14:tracePt t="250157" x="4146550" y="4083050"/>
          <p14:tracePt t="250174" x="3987800" y="4102100"/>
          <p14:tracePt t="250191" x="3771900" y="4095750"/>
          <p14:tracePt t="250207" x="3492500" y="3975100"/>
          <p14:tracePt t="250224" x="3194050" y="3816350"/>
          <p14:tracePt t="250241" x="2971800" y="3657600"/>
          <p14:tracePt t="250257" x="2832100" y="3568700"/>
          <p14:tracePt t="250274" x="2717800" y="3524250"/>
          <p14:tracePt t="250291" x="2590800" y="3473450"/>
          <p14:tracePt t="250307" x="2489200" y="3435350"/>
          <p14:tracePt t="250324" x="2457450" y="3416300"/>
          <p14:tracePt t="250340" x="2451100" y="3409950"/>
          <p14:tracePt t="250386" x="2444750" y="3409950"/>
          <p14:tracePt t="250398" x="2438400" y="3409950"/>
          <p14:tracePt t="250500" x="2432050" y="3416300"/>
          <p14:tracePt t="250575" x="2432050" y="3422650"/>
          <p14:tracePt t="251526" x="2432050" y="34163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74AF7A49-1629-43AF-8AE0-01AA21BC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>
            <a:fillRect/>
          </a:stretch>
        </p:blipFill>
        <p:spPr bwMode="auto">
          <a:xfrm rot="-139767">
            <a:off x="3657600" y="1658938"/>
            <a:ext cx="50863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CaixaDeTexto 1">
            <a:extLst>
              <a:ext uri="{FF2B5EF4-FFF2-40B4-BE49-F238E27FC236}">
                <a16:creationId xmlns:a16="http://schemas.microsoft.com/office/drawing/2014/main" id="{251961CD-FA9C-44B8-B9BD-285948E1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765175"/>
            <a:ext cx="769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b="1"/>
              <a:t>TRIÂNGULO  DE  EINTHOVEN  E  SUAS  DERIVAÇÕES  CLÁSSICAS </a:t>
            </a:r>
            <a:endParaRPr lang="en-US" altLang="en-US" sz="1800" b="1"/>
          </a:p>
        </p:txBody>
      </p:sp>
      <p:sp>
        <p:nvSpPr>
          <p:cNvPr id="20484" name="CaixaDeTexto 2">
            <a:extLst>
              <a:ext uri="{FF2B5EF4-FFF2-40B4-BE49-F238E27FC236}">
                <a16:creationId xmlns:a16="http://schemas.microsoft.com/office/drawing/2014/main" id="{8541DA01-FEDF-4EBC-9DAC-1E3DBBBD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2276475"/>
            <a:ext cx="1617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/>
              <a:t>BRAÇO DIREITO</a:t>
            </a:r>
            <a:endParaRPr lang="en-US" altLang="en-US" sz="1400" b="1"/>
          </a:p>
        </p:txBody>
      </p:sp>
      <p:sp>
        <p:nvSpPr>
          <p:cNvPr id="20485" name="CaixaDeTexto 3">
            <a:extLst>
              <a:ext uri="{FF2B5EF4-FFF2-40B4-BE49-F238E27FC236}">
                <a16:creationId xmlns:a16="http://schemas.microsoft.com/office/drawing/2014/main" id="{4329A6D8-9B8E-4F6E-A417-4A00F3E3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339975"/>
            <a:ext cx="192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/>
              <a:t>BRAÇO ESQUERDO</a:t>
            </a:r>
            <a:endParaRPr lang="en-US" altLang="en-US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6" name="CaixaDeTexto 4">
            <a:extLst>
              <a:ext uri="{FF2B5EF4-FFF2-40B4-BE49-F238E27FC236}">
                <a16:creationId xmlns:a16="http://schemas.microsoft.com/office/drawing/2014/main" id="{34BAA896-9071-4BC2-AEBD-763D4C13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6092825"/>
            <a:ext cx="19700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/>
              <a:t>PERNA ESQUERDA</a:t>
            </a:r>
            <a:endParaRPr lang="en-US" altLang="en-US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7" name="CaixaDeTexto 3">
            <a:extLst>
              <a:ext uri="{FF2B5EF4-FFF2-40B4-BE49-F238E27FC236}">
                <a16:creationId xmlns:a16="http://schemas.microsoft.com/office/drawing/2014/main" id="{01B1A081-2779-46ED-84AB-3E7795F3D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88" y="6381750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/>
              <a:t>Salgado e Krieger</a:t>
            </a:r>
          </a:p>
        </p:txBody>
      </p:sp>
    </p:spTree>
    <p:extLst>
      <p:ext uri="{BB962C8B-B14F-4D97-AF65-F5344CB8AC3E}">
        <p14:creationId xmlns:p14="http://schemas.microsoft.com/office/powerpoint/2010/main" val="36477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990"/>
    </mc:Choice>
    <mc:Fallback xmlns="">
      <p:transition spd="slow" advTm="643990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548" x="7219950" y="5499100"/>
          <p14:tracePt t="561" x="7213600" y="5492750"/>
          <p14:tracePt t="581" x="7207250" y="5492750"/>
          <p14:tracePt t="590" x="7200900" y="5480050"/>
          <p14:tracePt t="597" x="7194550" y="5480050"/>
          <p14:tracePt t="643" x="7188200" y="5480050"/>
          <p14:tracePt t="723" x="7188200" y="5473700"/>
          <p14:tracePt t="785" x="7181850" y="5467350"/>
          <p14:tracePt t="797" x="7175500" y="5461000"/>
          <p14:tracePt t="803" x="7175500" y="5454650"/>
          <p14:tracePt t="811" x="7175500" y="5448300"/>
          <p14:tracePt t="824" x="7169150" y="5441950"/>
          <p14:tracePt t="841" x="7162800" y="5441950"/>
          <p14:tracePt t="858" x="7150100" y="5441950"/>
          <p14:tracePt t="929" x="7137400" y="5441950"/>
          <p14:tracePt t="937" x="7131050" y="5435600"/>
          <p14:tracePt t="945" x="7118350" y="5422900"/>
          <p14:tracePt t="957" x="7099300" y="5403850"/>
          <p14:tracePt t="974" x="6985000" y="5289550"/>
          <p14:tracePt t="991" x="6927850" y="5200650"/>
          <p14:tracePt t="1007" x="6902450" y="5149850"/>
          <p14:tracePt t="1024" x="6883400" y="5080000"/>
          <p14:tracePt t="1041" x="6870700" y="5060950"/>
          <p14:tracePt t="1057" x="6870700" y="5054600"/>
          <p14:tracePt t="1101" x="6870700" y="5048250"/>
          <p14:tracePt t="13466" x="6851650" y="5048250"/>
          <p14:tracePt t="13474" x="6597650" y="5022850"/>
          <p14:tracePt t="13485" x="6375400" y="4997450"/>
          <p14:tracePt t="13502" x="6159500" y="4984750"/>
          <p14:tracePt t="13518" x="6153150" y="4984750"/>
          <p14:tracePt t="14453" x="6140450" y="4984750"/>
          <p14:tracePt t="14461" x="6083300" y="4991100"/>
          <p14:tracePt t="14470" x="6000750" y="5010150"/>
          <p14:tracePt t="14484" x="5829300" y="5060950"/>
          <p14:tracePt t="14501" x="5670550" y="5156200"/>
          <p14:tracePt t="14518" x="5568950" y="5207000"/>
          <p14:tracePt t="14535" x="5562600" y="5219700"/>
          <p14:tracePt t="14551" x="5581650" y="5226050"/>
          <p14:tracePt t="14568" x="5600700" y="5257800"/>
          <p14:tracePt t="14585" x="5613400" y="5308600"/>
          <p14:tracePt t="14601" x="5600700" y="5340350"/>
          <p14:tracePt t="14618" x="5575300" y="5410200"/>
          <p14:tracePt t="14635" x="5581650" y="5543550"/>
          <p14:tracePt t="14651" x="5657850" y="5803900"/>
          <p14:tracePt t="14668" x="5695950" y="6000750"/>
          <p14:tracePt t="14684" x="5626100" y="6064250"/>
          <p14:tracePt t="14702" x="5391150" y="6089650"/>
          <p14:tracePt t="14719" x="5175250" y="6121400"/>
          <p14:tracePt t="14734" x="4991100" y="6153150"/>
          <p14:tracePt t="14751" x="4845050" y="6172200"/>
          <p14:tracePt t="14768" x="4743450" y="6172200"/>
          <p14:tracePt t="14784" x="4616450" y="6159500"/>
          <p14:tracePt t="14801" x="4457700" y="6108700"/>
          <p14:tracePt t="14817" x="4318000" y="6057900"/>
          <p14:tracePt t="14834" x="4222750" y="6026150"/>
          <p14:tracePt t="14851" x="4152900" y="5981700"/>
          <p14:tracePt t="14867" x="4146550" y="5924550"/>
          <p14:tracePt t="14884" x="4171950" y="5873750"/>
          <p14:tracePt t="14901" x="4210050" y="5829300"/>
          <p14:tracePt t="14917" x="4229100" y="5803900"/>
          <p14:tracePt t="14934" x="4222750" y="5778500"/>
          <p14:tracePt t="14952" x="4171950" y="5740400"/>
          <p14:tracePt t="14967" x="4140200" y="5721350"/>
          <p14:tracePt t="14984" x="4089400" y="5702300"/>
          <p14:tracePt t="15001" x="4044950" y="5695950"/>
          <p14:tracePt t="15018" x="4032250" y="5683250"/>
          <p14:tracePt t="15034" x="4000500" y="5676900"/>
          <p14:tracePt t="15051" x="3975100" y="5676900"/>
          <p14:tracePt t="15067" x="3930650" y="5689600"/>
          <p14:tracePt t="15084" x="3848100" y="5727700"/>
          <p14:tracePt t="15101" x="3765550" y="5734050"/>
          <p14:tracePt t="15117" x="3708400" y="5746750"/>
          <p14:tracePt t="15134" x="3670300" y="5727700"/>
          <p14:tracePt t="15151" x="3644900" y="5708650"/>
          <p14:tracePt t="15167" x="3619500" y="5689600"/>
          <p14:tracePt t="15184" x="3594100" y="5676900"/>
          <p14:tracePt t="15203" x="3581400" y="5651500"/>
          <p14:tracePt t="15218" x="3594100" y="5619750"/>
          <p14:tracePt t="15234" x="3638550" y="5556250"/>
          <p14:tracePt t="15251" x="3683000" y="5454650"/>
          <p14:tracePt t="15267" x="3721100" y="5346700"/>
          <p14:tracePt t="15284" x="3746500" y="5238750"/>
          <p14:tracePt t="15301" x="3765550" y="5130800"/>
          <p14:tracePt t="15317" x="3790950" y="5022850"/>
          <p14:tracePt t="15334" x="3790950" y="4870450"/>
          <p14:tracePt t="15351" x="3740150" y="4756150"/>
          <p14:tracePt t="15367" x="3708400" y="4730750"/>
          <p14:tracePt t="15384" x="3689350" y="4692650"/>
          <p14:tracePt t="15401" x="3689350" y="4679950"/>
          <p14:tracePt t="15417" x="3689350" y="4673600"/>
          <p14:tracePt t="15434" x="3790950" y="4667250"/>
          <p14:tracePt t="15451" x="4070350" y="4667250"/>
          <p14:tracePt t="15467" x="4470400" y="4603750"/>
          <p14:tracePt t="15484" x="4572000" y="4572000"/>
          <p14:tracePt t="15501" x="4572000" y="4565650"/>
          <p14:tracePt t="15851" x="4578350" y="4565650"/>
          <p14:tracePt t="15859" x="4584700" y="4565650"/>
          <p14:tracePt t="15867" x="4591050" y="4565650"/>
          <p14:tracePt t="15884" x="4603750" y="4565650"/>
          <p14:tracePt t="15961" x="4552950" y="4572000"/>
          <p14:tracePt t="15969" x="4489450" y="4584700"/>
          <p14:tracePt t="15977" x="4432300" y="4591050"/>
          <p14:tracePt t="15986" x="4368800" y="4591050"/>
          <p14:tracePt t="16000" x="4216400" y="4578350"/>
          <p14:tracePt t="16017" x="4083050" y="4540250"/>
          <p14:tracePt t="16034" x="3968750" y="4483100"/>
          <p14:tracePt t="16050" x="3911600" y="4413250"/>
          <p14:tracePt t="16067" x="3860800" y="4305300"/>
          <p14:tracePt t="16084" x="3778250" y="4191000"/>
          <p14:tracePt t="16100" x="3587750" y="4000500"/>
          <p14:tracePt t="16117" x="3422650" y="3873500"/>
          <p14:tracePt t="16134" x="3270250" y="3784600"/>
          <p14:tracePt t="16150" x="3155950" y="3721100"/>
          <p14:tracePt t="16167" x="3086100" y="3657600"/>
          <p14:tracePt t="16184" x="3035300" y="3568700"/>
          <p14:tracePt t="16200" x="2978150" y="3467100"/>
          <p14:tracePt t="16218" x="2908300" y="3327400"/>
          <p14:tracePt t="16234" x="2844800" y="3213100"/>
          <p14:tracePt t="16250" x="2787650" y="3098800"/>
          <p14:tracePt t="16267" x="2736850" y="3022600"/>
          <p14:tracePt t="16284" x="2673350" y="2946400"/>
          <p14:tracePt t="16300" x="2590800" y="2851150"/>
          <p14:tracePt t="16317" x="2501900" y="2736850"/>
          <p14:tracePt t="16334" x="2419350" y="2552700"/>
          <p14:tracePt t="16350" x="2419350" y="2451100"/>
          <p14:tracePt t="16367" x="2406650" y="2349500"/>
          <p14:tracePt t="16384" x="2406650" y="2190750"/>
          <p14:tracePt t="16400" x="2393950" y="2101850"/>
          <p14:tracePt t="16417" x="2362200" y="2057400"/>
          <p14:tracePt t="16434" x="2336800" y="1974850"/>
          <p14:tracePt t="16450" x="2330450" y="1854200"/>
          <p14:tracePt t="16468" x="2324100" y="1733550"/>
          <p14:tracePt t="16484" x="2330450" y="1663700"/>
          <p14:tracePt t="16500" x="2330450" y="1562100"/>
          <p14:tracePt t="16517" x="2324100" y="1466850"/>
          <p14:tracePt t="16534" x="2305050" y="1409700"/>
          <p14:tracePt t="16550" x="2292350" y="1346200"/>
          <p14:tracePt t="16567" x="2292350" y="1282700"/>
          <p14:tracePt t="16584" x="2292350" y="1250950"/>
          <p14:tracePt t="16600" x="2292350" y="1238250"/>
          <p14:tracePt t="16617" x="2292350" y="1231900"/>
          <p14:tracePt t="16634" x="2292350" y="1225550"/>
          <p14:tracePt t="16671" x="2292350" y="1219200"/>
          <p14:tracePt t="16695" x="2292350" y="1212850"/>
          <p14:tracePt t="16707" x="2292350" y="1206500"/>
          <p14:tracePt t="16723" x="2292350" y="1200150"/>
          <p14:tracePt t="16731" x="2292350" y="1193800"/>
          <p14:tracePt t="16740" x="2292350" y="1187450"/>
          <p14:tracePt t="16856" x="2311400" y="1187450"/>
          <p14:tracePt t="16863" x="2330450" y="1193800"/>
          <p14:tracePt t="16871" x="2343150" y="1200150"/>
          <p14:tracePt t="16883" x="2362200" y="1200150"/>
          <p14:tracePt t="16900" x="2432050" y="1200150"/>
          <p14:tracePt t="16918" x="2546350" y="1200150"/>
          <p14:tracePt t="16933" x="2571750" y="1200150"/>
          <p14:tracePt t="16950" x="2584450" y="1200150"/>
          <p14:tracePt t="16993" x="2590800" y="1200150"/>
          <p14:tracePt t="17007" x="2597150" y="1200150"/>
          <p14:tracePt t="17017" x="2647950" y="1193800"/>
          <p14:tracePt t="17033" x="2736850" y="1193800"/>
          <p14:tracePt t="17050" x="2794000" y="1193800"/>
          <p14:tracePt t="17067" x="2819400" y="1193800"/>
          <p14:tracePt t="17083" x="2851150" y="1193800"/>
          <p14:tracePt t="17100" x="2889250" y="1200150"/>
          <p14:tracePt t="17117" x="2914650" y="1206500"/>
          <p14:tracePt t="17133" x="2965450" y="1206500"/>
          <p14:tracePt t="17150" x="3054350" y="1206500"/>
          <p14:tracePt t="17167" x="3155950" y="1206500"/>
          <p14:tracePt t="17183" x="3263900" y="1187450"/>
          <p14:tracePt t="17200" x="3333750" y="1181100"/>
          <p14:tracePt t="17217" x="3365500" y="1181100"/>
          <p14:tracePt t="17234" x="3403600" y="1181100"/>
          <p14:tracePt t="17250" x="3429000" y="1181100"/>
          <p14:tracePt t="17267" x="3448050" y="1181100"/>
          <p14:tracePt t="17284" x="3454400" y="1181100"/>
          <p14:tracePt t="17300" x="3467100" y="1181100"/>
          <p14:tracePt t="17317" x="3498850" y="1181100"/>
          <p14:tracePt t="17333" x="3581400" y="1181100"/>
          <p14:tracePt t="17350" x="3670300" y="1181100"/>
          <p14:tracePt t="17366" x="3765550" y="1162050"/>
          <p14:tracePt t="17383" x="3822700" y="1136650"/>
          <p14:tracePt t="17416" x="3822700" y="1130300"/>
          <p14:tracePt t="17449" x="3829050" y="1130300"/>
          <p14:tracePt t="17477" x="3841750" y="1130300"/>
          <p14:tracePt t="17486" x="3860800" y="1143000"/>
          <p14:tracePt t="17493" x="3879850" y="1149350"/>
          <p14:tracePt t="17502" x="3886200" y="1149350"/>
          <p14:tracePt t="17516" x="3892550" y="1149350"/>
          <p14:tracePt t="17533" x="3911600" y="1155700"/>
          <p14:tracePt t="17550" x="3924300" y="1155700"/>
          <p14:tracePt t="17566" x="3937000" y="1162050"/>
          <p14:tracePt t="17583" x="3981450" y="1168400"/>
          <p14:tracePt t="17600" x="4051300" y="1193800"/>
          <p14:tracePt t="17616" x="4095750" y="1212850"/>
          <p14:tracePt t="17633" x="4127500" y="1219200"/>
          <p14:tracePt t="17650" x="4146550" y="1219200"/>
          <p14:tracePt t="17667" x="4152900" y="1219200"/>
          <p14:tracePt t="17683" x="4159250" y="1219200"/>
          <p14:tracePt t="17749" x="4171950" y="1219200"/>
          <p14:tracePt t="17757" x="4184650" y="1219200"/>
          <p14:tracePt t="17766" x="4197350" y="1219200"/>
          <p14:tracePt t="17783" x="4210050" y="1219200"/>
          <p14:tracePt t="17817" x="4216400" y="1225550"/>
          <p14:tracePt t="18043" x="4216400" y="1231900"/>
          <p14:tracePt t="18219" x="4222750" y="1231900"/>
          <p14:tracePt t="18411" x="4229100" y="1225550"/>
          <p14:tracePt t="18421" x="4229100" y="1219200"/>
          <p14:tracePt t="18433" x="4235450" y="1219200"/>
          <p14:tracePt t="18449" x="4241800" y="1219200"/>
          <p14:tracePt t="18466" x="4254500" y="1219200"/>
          <p14:tracePt t="18483" x="4286250" y="1212850"/>
          <p14:tracePt t="18500" x="4324350" y="1206500"/>
          <p14:tracePt t="18516" x="4343400" y="1193800"/>
          <p14:tracePt t="18533" x="4349750" y="1193800"/>
          <p14:tracePt t="18657" x="4362450" y="1193800"/>
          <p14:tracePt t="18665" x="4375150" y="1187450"/>
          <p14:tracePt t="18671" x="4381500" y="1187450"/>
          <p14:tracePt t="18711" x="4381500" y="1181100"/>
          <p14:tracePt t="18735" x="4387850" y="1181100"/>
          <p14:tracePt t="18752" x="4394200" y="1181100"/>
          <p14:tracePt t="18757" x="4406900" y="1181100"/>
          <p14:tracePt t="18773" x="4419600" y="1181100"/>
          <p14:tracePt t="18783" x="4432300" y="1181100"/>
          <p14:tracePt t="18799" x="4457700" y="1181100"/>
          <p14:tracePt t="18816" x="4483100" y="1181100"/>
          <p14:tracePt t="18832" x="4502150" y="1181100"/>
          <p14:tracePt t="18849" x="4514850" y="1187450"/>
          <p14:tracePt t="18920" x="4521200" y="1187450"/>
          <p14:tracePt t="18929" x="4527550" y="1187450"/>
          <p14:tracePt t="18937" x="4540250" y="1187450"/>
          <p14:tracePt t="18949" x="4552950" y="1187450"/>
          <p14:tracePt t="18966" x="4578350" y="1187450"/>
          <p14:tracePt t="18983" x="4584700" y="1187450"/>
          <p14:tracePt t="18999" x="4597400" y="1187450"/>
          <p14:tracePt t="19016" x="4603750" y="1187450"/>
          <p14:tracePt t="19033" x="4610100" y="1187450"/>
          <p14:tracePt t="19050" x="4616450" y="1187450"/>
          <p14:tracePt t="19082" x="4648200" y="1193800"/>
          <p14:tracePt t="19099" x="4673600" y="1200150"/>
          <p14:tracePt t="19116" x="4705350" y="1206500"/>
          <p14:tracePt t="19132" x="4737100" y="1206500"/>
          <p14:tracePt t="19149" x="4768850" y="1206500"/>
          <p14:tracePt t="19166" x="4794250" y="1206500"/>
          <p14:tracePt t="19182" x="4838700" y="1206500"/>
          <p14:tracePt t="19199" x="4864100" y="1212850"/>
          <p14:tracePt t="19216" x="4889500" y="1212850"/>
          <p14:tracePt t="19233" x="4902200" y="1212850"/>
          <p14:tracePt t="19249" x="4914900" y="1212850"/>
          <p14:tracePt t="19266" x="4921250" y="1212850"/>
          <p14:tracePt t="19282" x="4946650" y="1212850"/>
          <p14:tracePt t="19300" x="4984750" y="1238250"/>
          <p14:tracePt t="19316" x="5010150" y="1244600"/>
          <p14:tracePt t="19332" x="5029200" y="1250950"/>
          <p14:tracePt t="19349" x="5041900" y="1250950"/>
          <p14:tracePt t="19366" x="5054600" y="1250950"/>
          <p14:tracePt t="19415" x="5060950" y="1250950"/>
          <p14:tracePt t="19421" x="5067300" y="1250950"/>
          <p14:tracePt t="19432" x="5092700" y="1250950"/>
          <p14:tracePt t="19449" x="5181600" y="1250950"/>
          <p14:tracePt t="19466" x="5283200" y="1250950"/>
          <p14:tracePt t="19483" x="5359400" y="1250950"/>
          <p14:tracePt t="19500" x="5384800" y="1250950"/>
          <p14:tracePt t="19516" x="5391150" y="1250950"/>
          <p14:tracePt t="19532" x="5397500" y="1250950"/>
          <p14:tracePt t="19550" x="5441950" y="1250950"/>
          <p14:tracePt t="19566" x="5568950" y="1250950"/>
          <p14:tracePt t="19582" x="5759450" y="1250950"/>
          <p14:tracePt t="19599" x="5937250" y="1250950"/>
          <p14:tracePt t="19615" x="6083300" y="1212850"/>
          <p14:tracePt t="19632" x="6172200" y="1174750"/>
          <p14:tracePt t="19649" x="6184900" y="1174750"/>
          <p14:tracePt t="19715" x="6197600" y="1174750"/>
          <p14:tracePt t="19723" x="6267450" y="1162050"/>
          <p14:tracePt t="19733" x="6369050" y="1155700"/>
          <p14:tracePt t="19749" x="6546850" y="1155700"/>
          <p14:tracePt t="19765" x="6686550" y="1155700"/>
          <p14:tracePt t="19782" x="6794500" y="1155700"/>
          <p14:tracePt t="19800" x="6838950" y="1162050"/>
          <p14:tracePt t="19816" x="6864350" y="1162050"/>
          <p14:tracePt t="19832" x="6902450" y="1162050"/>
          <p14:tracePt t="19849" x="6965950" y="1162050"/>
          <p14:tracePt t="19865" x="7016750" y="1143000"/>
          <p14:tracePt t="19882" x="7073900" y="1130300"/>
          <p14:tracePt t="19899" x="7105650" y="1130300"/>
          <p14:tracePt t="19916" x="7118350" y="1130300"/>
          <p14:tracePt t="20083" x="7112000" y="1130300"/>
          <p14:tracePt t="20093" x="7105650" y="1130300"/>
          <p14:tracePt t="20235" x="7099300" y="1130300"/>
          <p14:tracePt t="20247" x="7086600" y="1130300"/>
          <p14:tracePt t="20253" x="7073900" y="1136650"/>
          <p14:tracePt t="20265" x="7061200" y="1143000"/>
          <p14:tracePt t="20282" x="7035800" y="1155700"/>
          <p14:tracePt t="20299" x="7016750" y="1155700"/>
          <p14:tracePt t="20403" x="7016750" y="1162050"/>
          <p14:tracePt t="20411" x="7010400" y="1162050"/>
          <p14:tracePt t="20418" x="7010400" y="1168400"/>
          <p14:tracePt t="20481" x="7004050" y="1168400"/>
          <p14:tracePt t="20497" x="6991350" y="1174750"/>
          <p14:tracePt t="20503" x="6978650" y="1181100"/>
          <p14:tracePt t="20515" x="6965950" y="1181100"/>
          <p14:tracePt t="20532" x="6946900" y="1187450"/>
          <p14:tracePt t="20549" x="6940550" y="1193800"/>
          <p14:tracePt t="20565" x="6921500" y="1193800"/>
          <p14:tracePt t="20582" x="6915150" y="1193800"/>
          <p14:tracePt t="20653" x="6908800" y="1193800"/>
          <p14:tracePt t="20661" x="6902450" y="1193800"/>
          <p14:tracePt t="20734" x="6896100" y="1193800"/>
          <p14:tracePt t="20760" x="6889750" y="1193800"/>
          <p14:tracePt t="20772" x="6883400" y="1193800"/>
          <p14:tracePt t="20780" x="6877050" y="1193800"/>
          <p14:tracePt t="20788" x="6864350" y="1200150"/>
          <p14:tracePt t="20798" x="6851650" y="1200150"/>
          <p14:tracePt t="20814" x="6826250" y="1200150"/>
          <p14:tracePt t="20832" x="6800850" y="1212850"/>
          <p14:tracePt t="20848" x="6775450" y="1219200"/>
          <p14:tracePt t="20866" x="6743700" y="1225550"/>
          <p14:tracePt t="20882" x="6731000" y="1225550"/>
          <p14:tracePt t="21001" x="6718300" y="1225550"/>
          <p14:tracePt t="21105" x="6711950" y="1225550"/>
          <p14:tracePt t="21133" x="6705600" y="1225550"/>
          <p14:tracePt t="21141" x="6680200" y="1231900"/>
          <p14:tracePt t="21150" x="6648450" y="1250950"/>
          <p14:tracePt t="21165" x="6616700" y="1257300"/>
          <p14:tracePt t="21181" x="6591300" y="1270000"/>
          <p14:tracePt t="21198" x="6565900" y="1270000"/>
          <p14:tracePt t="21215" x="6553200" y="1270000"/>
          <p14:tracePt t="21232" x="6521450" y="1270000"/>
          <p14:tracePt t="21248" x="6483350" y="1276350"/>
          <p14:tracePt t="21252" x="6464300" y="1276350"/>
          <p14:tracePt t="21265" x="6432550" y="1276350"/>
          <p14:tracePt t="21281" x="6400800" y="1282700"/>
          <p14:tracePt t="21298" x="6369050" y="1282700"/>
          <p14:tracePt t="21315" x="6337300" y="1282700"/>
          <p14:tracePt t="21332" x="6292850" y="1282700"/>
          <p14:tracePt t="21348" x="6267450" y="1282700"/>
          <p14:tracePt t="21365" x="6248400" y="1282700"/>
          <p14:tracePt t="21382" x="6248400" y="1276350"/>
          <p14:tracePt t="21415" x="6223000" y="1270000"/>
          <p14:tracePt t="21431" x="6191250" y="1250950"/>
          <p14:tracePt t="21448" x="6140450" y="1238250"/>
          <p14:tracePt t="21465" x="6032500" y="1219200"/>
          <p14:tracePt t="21481" x="5924550" y="1193800"/>
          <p14:tracePt t="21498" x="5829300" y="1187450"/>
          <p14:tracePt t="21515" x="5803900" y="1168400"/>
          <p14:tracePt t="21531" x="5797550" y="1168400"/>
          <p14:tracePt t="21621" x="5797550" y="1162050"/>
          <p14:tracePt t="21675" x="5791200" y="1155700"/>
          <p14:tracePt t="21684" x="5778500" y="1149350"/>
          <p14:tracePt t="21691" x="5765800" y="1143000"/>
          <p14:tracePt t="21700" x="5759450" y="1143000"/>
          <p14:tracePt t="21714" x="5734050" y="1143000"/>
          <p14:tracePt t="21731" x="5708650" y="1136650"/>
          <p14:tracePt t="21748" x="5683250" y="1130300"/>
          <p14:tracePt t="21764" x="5664200" y="1130300"/>
          <p14:tracePt t="21781" x="5638800" y="1130300"/>
          <p14:tracePt t="21798" x="5632450" y="1130300"/>
          <p14:tracePt t="21859" x="5626100" y="1130300"/>
          <p14:tracePt t="21871" x="5619750" y="1130300"/>
          <p14:tracePt t="21933" x="5613400" y="1123950"/>
          <p14:tracePt t="22552" x="5607050" y="1123950"/>
          <p14:tracePt t="22572" x="5594350" y="1117600"/>
          <p14:tracePt t="22579" x="5581650" y="1117600"/>
          <p14:tracePt t="22587" x="5568950" y="1117600"/>
          <p14:tracePt t="22597" x="5556250" y="1117600"/>
          <p14:tracePt t="22614" x="5537200" y="1117600"/>
          <p14:tracePt t="22632" x="5524500" y="1117600"/>
          <p14:tracePt t="22648" x="5518150" y="1117600"/>
          <p14:tracePt t="22664" x="5499100" y="1117600"/>
          <p14:tracePt t="22681" x="5467350" y="1111250"/>
          <p14:tracePt t="22697" x="5416550" y="1098550"/>
          <p14:tracePt t="22714" x="5384800" y="1085850"/>
          <p14:tracePt t="22731" x="5346700" y="1073150"/>
          <p14:tracePt t="22734" x="5321300" y="1073150"/>
          <p14:tracePt t="22747" x="5283200" y="1066800"/>
          <p14:tracePt t="22764" x="5130800" y="1035050"/>
          <p14:tracePt t="22781" x="5080000" y="1022350"/>
          <p14:tracePt t="22797" x="5060950" y="1022350"/>
          <p14:tracePt t="22919" x="5054600" y="1022350"/>
          <p14:tracePt t="22927" x="5048250" y="1022350"/>
          <p14:tracePt t="22933" x="5041900" y="1022350"/>
          <p14:tracePt t="23224" x="5041900" y="1028700"/>
          <p14:tracePt t="23264" x="5035550" y="1035050"/>
          <p14:tracePt t="23270" x="5029200" y="1035050"/>
          <p14:tracePt t="23280" x="5016500" y="1035050"/>
          <p14:tracePt t="23297" x="5003800" y="1047750"/>
          <p14:tracePt t="23314" x="4978400" y="1066800"/>
          <p14:tracePt t="23331" x="4933950" y="1098550"/>
          <p14:tracePt t="23347" x="4762500" y="1149350"/>
          <p14:tracePt t="23364" x="4622800" y="1187450"/>
          <p14:tracePt t="23381" x="4470400" y="1231900"/>
          <p14:tracePt t="23397" x="4311650" y="1270000"/>
          <p14:tracePt t="23414" x="4197350" y="1270000"/>
          <p14:tracePt t="23431" x="4089400" y="1270000"/>
          <p14:tracePt t="23448" x="3937000" y="1263650"/>
          <p14:tracePt t="23464" x="3867150" y="1276350"/>
          <p14:tracePt t="23480" x="3708400" y="1320800"/>
          <p14:tracePt t="23497" x="3435350" y="1377950"/>
          <p14:tracePt t="23514" x="3270250" y="1397000"/>
          <p14:tracePt t="23530" x="3149600" y="1416050"/>
          <p14:tracePt t="23547" x="3041650" y="1435100"/>
          <p14:tracePt t="23564" x="2946400" y="1473200"/>
          <p14:tracePt t="23580" x="2813050" y="1511300"/>
          <p14:tracePt t="23597" x="2552700" y="1568450"/>
          <p14:tracePt t="23614" x="2368550" y="1600200"/>
          <p14:tracePt t="23630" x="2216150" y="1619250"/>
          <p14:tracePt t="23647" x="2082800" y="1619250"/>
          <p14:tracePt t="23664" x="1968500" y="1638300"/>
          <p14:tracePt t="23681" x="1835150" y="1657350"/>
          <p14:tracePt t="23698" x="1612900" y="1714500"/>
          <p14:tracePt t="23714" x="1454150" y="1752600"/>
          <p14:tracePt t="23731" x="1295400" y="1790700"/>
          <p14:tracePt t="23747" x="1162050" y="1803400"/>
          <p14:tracePt t="23764" x="1060450" y="1803400"/>
          <p14:tracePt t="23780" x="971550" y="1803400"/>
          <p14:tracePt t="23797" x="901700" y="1803400"/>
          <p14:tracePt t="23813" x="844550" y="1803400"/>
          <p14:tracePt t="23830" x="774700" y="1803400"/>
          <p14:tracePt t="23847" x="641350" y="1822450"/>
          <p14:tracePt t="23864" x="571500" y="1822450"/>
          <p14:tracePt t="23880" x="539750" y="1828800"/>
          <p14:tracePt t="23897" x="514350" y="1828800"/>
          <p14:tracePt t="23914" x="488950" y="1835150"/>
          <p14:tracePt t="23930" x="457200" y="1835150"/>
          <p14:tracePt t="23948" x="336550" y="1860550"/>
          <p14:tracePt t="23964" x="228600" y="1866900"/>
          <p14:tracePt t="23981" x="177800" y="1866900"/>
          <p14:tracePt t="23997" x="158750" y="1866900"/>
          <p14:tracePt t="24014" x="139700" y="1866900"/>
          <p14:tracePt t="24030" x="133350" y="1860550"/>
          <p14:tracePt t="24101" x="127000" y="1860550"/>
          <p14:tracePt t="24154" x="127000" y="1854200"/>
          <p14:tracePt t="24356" x="133350" y="1854200"/>
          <p14:tracePt t="24363" x="184150" y="1835150"/>
          <p14:tracePt t="24371" x="241300" y="1816100"/>
          <p14:tracePt t="24380" x="292100" y="1797050"/>
          <p14:tracePt t="24397" x="381000" y="1765300"/>
          <p14:tracePt t="24413" x="406400" y="1746250"/>
          <p14:tracePt t="24465" x="412750" y="1739900"/>
          <p14:tracePt t="24473" x="457200" y="1720850"/>
          <p14:tracePt t="24482" x="508000" y="1708150"/>
          <p14:tracePt t="24497" x="628650" y="1676400"/>
          <p14:tracePt t="24513" x="723900" y="1657350"/>
          <p14:tracePt t="24530" x="787400" y="1651000"/>
          <p14:tracePt t="24547" x="812800" y="1651000"/>
          <p14:tracePt t="24563" x="819150" y="1651000"/>
          <p14:tracePt t="24625" x="825500" y="1651000"/>
          <p14:tracePt t="24653" x="838200" y="1644650"/>
          <p14:tracePt t="24661" x="857250" y="1631950"/>
          <p14:tracePt t="24669" x="889000" y="1625600"/>
          <p14:tracePt t="24680" x="908050" y="1619250"/>
          <p14:tracePt t="24697" x="933450" y="1612900"/>
          <p14:tracePt t="24817" x="933450" y="1606550"/>
          <p14:tracePt t="24993" x="939800" y="1606550"/>
          <p14:tracePt t="55288" x="946150" y="1606550"/>
          <p14:tracePt t="55303" x="958850" y="1593850"/>
          <p14:tracePt t="55311" x="971550" y="1574800"/>
          <p14:tracePt t="55319" x="984250" y="1555750"/>
          <p14:tracePt t="55333" x="996950" y="1543050"/>
          <p14:tracePt t="55349" x="1047750" y="1498600"/>
          <p14:tracePt t="55366" x="1073150" y="1479550"/>
          <p14:tracePt t="55383" x="1092200" y="1460500"/>
          <p14:tracePt t="55399" x="1104900" y="1454150"/>
          <p14:tracePt t="55467" x="1111250" y="1454150"/>
          <p14:tracePt t="55479" x="1111250" y="1447800"/>
          <p14:tracePt t="55499" x="1117600" y="1441450"/>
          <p14:tracePt t="55507" x="1123950" y="1435100"/>
          <p14:tracePt t="55516" x="1136650" y="1428750"/>
          <p14:tracePt t="55532" x="1168400" y="1403350"/>
          <p14:tracePt t="55549" x="1206500" y="1377950"/>
          <p14:tracePt t="55566" x="1270000" y="1365250"/>
          <p14:tracePt t="55583" x="1308100" y="1358900"/>
          <p14:tracePt t="55599" x="1339850" y="1358900"/>
          <p14:tracePt t="55616" x="1352550" y="1352550"/>
          <p14:tracePt t="55632" x="1365250" y="1346200"/>
          <p14:tracePt t="55649" x="1384300" y="1339850"/>
          <p14:tracePt t="55666" x="1416050" y="1320800"/>
          <p14:tracePt t="55683" x="1454150" y="1308100"/>
          <p14:tracePt t="55699" x="1473200" y="1301750"/>
          <p14:tracePt t="55765" x="1473200" y="1295400"/>
          <p14:tracePt t="60149" x="1473200" y="1301750"/>
          <p14:tracePt t="60851" x="1485900" y="1295400"/>
          <p14:tracePt t="60859" x="1504950" y="1295400"/>
          <p14:tracePt t="60867" x="1536700" y="1289050"/>
          <p14:tracePt t="60880" x="1555750" y="1289050"/>
          <p14:tracePt t="60898" x="1593850" y="1289050"/>
          <p14:tracePt t="60950" x="1606550" y="1282700"/>
          <p14:tracePt t="60961" x="1612900" y="1282700"/>
          <p14:tracePt t="60969" x="1631950" y="1282700"/>
          <p14:tracePt t="60980" x="1651000" y="1282700"/>
          <p14:tracePt t="60997" x="1682750" y="1276350"/>
          <p14:tracePt t="61013" x="1714500" y="1276350"/>
          <p14:tracePt t="61030" x="1752600" y="1270000"/>
          <p14:tracePt t="61047" x="1778000" y="1270000"/>
          <p14:tracePt t="61063" x="1803400" y="1263650"/>
          <p14:tracePt t="61080" x="1866900" y="1238250"/>
          <p14:tracePt t="61097" x="1949450" y="1219200"/>
          <p14:tracePt t="61113" x="2057400" y="1187450"/>
          <p14:tracePt t="61130" x="2139950" y="1174750"/>
          <p14:tracePt t="61147" x="2190750" y="1162050"/>
          <p14:tracePt t="61164" x="2216150" y="1162050"/>
          <p14:tracePt t="61197" x="2222500" y="1162050"/>
          <p14:tracePt t="61213" x="2241550" y="1162050"/>
          <p14:tracePt t="61230" x="2247900" y="1162050"/>
          <p14:tracePt t="61247" x="2254250" y="1162050"/>
          <p14:tracePt t="61263" x="2286000" y="1149350"/>
          <p14:tracePt t="61280" x="2324100" y="1136650"/>
          <p14:tracePt t="61297" x="2349500" y="1123950"/>
          <p14:tracePt t="61313" x="2368550" y="1117600"/>
          <p14:tracePt t="61407" x="2381250" y="1117600"/>
          <p14:tracePt t="61423" x="2393950" y="1117600"/>
          <p14:tracePt t="61431" x="2400300" y="1117600"/>
          <p14:tracePt t="61436" x="2406650" y="1117600"/>
          <p14:tracePt t="61535" x="2413000" y="1111250"/>
          <p14:tracePt t="61547" x="2425700" y="1104900"/>
          <p14:tracePt t="61555" x="2432050" y="1098550"/>
          <p14:tracePt t="61563" x="2438400" y="1098550"/>
          <p14:tracePt t="61580" x="2444750" y="1098550"/>
          <p14:tracePt t="61642" x="2457450" y="1092200"/>
          <p14:tracePt t="61650" x="2470150" y="1092200"/>
          <p14:tracePt t="61663" x="2476500" y="1085850"/>
          <p14:tracePt t="61679" x="2482850" y="1085850"/>
          <p14:tracePt t="61696" x="2489200" y="1085850"/>
          <p14:tracePt t="61715" x="2495550" y="1085850"/>
          <p14:tracePt t="61784" x="2501900" y="1085850"/>
          <p14:tracePt t="61801" x="2508250" y="1079500"/>
          <p14:tracePt t="61809" x="2520950" y="1079500"/>
          <p14:tracePt t="61817" x="2527300" y="1073150"/>
          <p14:tracePt t="61830" x="2540000" y="1073150"/>
          <p14:tracePt t="61846" x="2559050" y="1073150"/>
          <p14:tracePt t="61863" x="2565400" y="1073150"/>
          <p14:tracePt t="61880" x="2584450" y="1066800"/>
          <p14:tracePt t="61896" x="2590800" y="1066800"/>
          <p14:tracePt t="62025" x="2597150" y="1066800"/>
          <p14:tracePt t="62063" x="2603500" y="1066800"/>
          <p14:tracePt t="62075" x="2609850" y="1066800"/>
          <p14:tracePt t="62129" x="2616200" y="1066800"/>
          <p14:tracePt t="62142" x="2622550" y="1066800"/>
          <p14:tracePt t="62157" x="2628900" y="1066800"/>
          <p14:tracePt t="62189" x="2635250" y="1066800"/>
          <p14:tracePt t="62199" x="2641600" y="1066800"/>
          <p14:tracePt t="62207" x="2647950" y="1066800"/>
          <p14:tracePt t="62215" x="2654300" y="1066800"/>
          <p14:tracePt t="62230" x="2667000" y="1073150"/>
          <p14:tracePt t="62246" x="2692400" y="1092200"/>
          <p14:tracePt t="62263" x="2736850" y="1111250"/>
          <p14:tracePt t="62279" x="2755900" y="1117600"/>
          <p14:tracePt t="62325" x="2762250" y="1123950"/>
          <p14:tracePt t="62337" x="2762250" y="1130300"/>
          <p14:tracePt t="62346" x="2768600" y="1130300"/>
          <p14:tracePt t="62363" x="2774950" y="1136650"/>
          <p14:tracePt t="62379" x="2794000" y="1136650"/>
          <p14:tracePt t="62396" x="2800350" y="1143000"/>
          <p14:tracePt t="62415" x="2806700" y="1143000"/>
          <p14:tracePt t="62501" x="2806700" y="1149350"/>
          <p14:tracePt t="62509" x="2819400" y="1155700"/>
          <p14:tracePt t="62517" x="2838450" y="1162050"/>
          <p14:tracePt t="62529" x="2870200" y="1162050"/>
          <p14:tracePt t="62546" x="2895600" y="1168400"/>
          <p14:tracePt t="62563" x="2901950" y="1168400"/>
          <p14:tracePt t="62579" x="2908300" y="1168400"/>
          <p14:tracePt t="62621" x="2914650" y="1174750"/>
          <p14:tracePt t="62633" x="2921000" y="1174750"/>
          <p14:tracePt t="62685" x="2927350" y="1174750"/>
          <p14:tracePt t="62697" x="2940050" y="1181100"/>
          <p14:tracePt t="62705" x="2946400" y="1181100"/>
          <p14:tracePt t="62713" x="2959100" y="1181100"/>
          <p14:tracePt t="62729" x="2971800" y="1187450"/>
          <p14:tracePt t="62746" x="2997200" y="1187450"/>
          <p14:tracePt t="62763" x="3022600" y="1187450"/>
          <p14:tracePt t="62779" x="3048000" y="1187450"/>
          <p14:tracePt t="62796" x="3086100" y="1193800"/>
          <p14:tracePt t="62813" x="3105150" y="1193800"/>
          <p14:tracePt t="62829" x="3149600" y="1193800"/>
          <p14:tracePt t="62846" x="3181350" y="1193800"/>
          <p14:tracePt t="62862" x="3219450" y="1200150"/>
          <p14:tracePt t="62879" x="3263900" y="1200150"/>
          <p14:tracePt t="62896" x="3289300" y="1200150"/>
          <p14:tracePt t="62912" x="3302000" y="1206500"/>
          <p14:tracePt t="63010" x="3314700" y="1212850"/>
          <p14:tracePt t="63017" x="3321050" y="1212850"/>
          <p14:tracePt t="63029" x="3327400" y="1212850"/>
          <p14:tracePt t="63046" x="3359150" y="1212850"/>
          <p14:tracePt t="63062" x="3365500" y="1212850"/>
          <p14:tracePt t="63079" x="3378200" y="1212850"/>
          <p14:tracePt t="63096" x="3397250" y="1212850"/>
          <p14:tracePt t="63113" x="3409950" y="1212850"/>
          <p14:tracePt t="63129" x="3448050" y="1206500"/>
          <p14:tracePt t="63146" x="3467100" y="1206500"/>
          <p14:tracePt t="63162" x="3473450" y="1200150"/>
          <p14:tracePt t="63179" x="3479800" y="1200150"/>
          <p14:tracePt t="63263" x="3486150" y="1200150"/>
          <p14:tracePt t="63271" x="3492500" y="1200150"/>
          <p14:tracePt t="63283" x="3498850" y="1200150"/>
          <p14:tracePt t="63296" x="3505200" y="1200150"/>
          <p14:tracePt t="63312" x="3543300" y="1193800"/>
          <p14:tracePt t="63329" x="3568700" y="1193800"/>
          <p14:tracePt t="63346" x="3594100" y="1193800"/>
          <p14:tracePt t="63362" x="3606800" y="1193800"/>
          <p14:tracePt t="63379" x="3613150" y="1193800"/>
          <p14:tracePt t="63396" x="3632200" y="1193800"/>
          <p14:tracePt t="63412" x="3644900" y="1193800"/>
          <p14:tracePt t="63429" x="3663950" y="1193800"/>
          <p14:tracePt t="63448" x="3727450" y="1200150"/>
          <p14:tracePt t="63463" x="3778250" y="1206500"/>
          <p14:tracePt t="63479" x="3816350" y="1206500"/>
          <p14:tracePt t="63496" x="3841750" y="1212850"/>
          <p14:tracePt t="63512" x="3867150" y="1212850"/>
          <p14:tracePt t="63529" x="3886200" y="1212850"/>
          <p14:tracePt t="63546" x="3905250" y="1212850"/>
          <p14:tracePt t="63562" x="3930650" y="1212850"/>
          <p14:tracePt t="63579" x="3949700" y="1212850"/>
          <p14:tracePt t="63595" x="3975100" y="1212850"/>
          <p14:tracePt t="63612" x="4000500" y="1212850"/>
          <p14:tracePt t="63629" x="4032250" y="1225550"/>
          <p14:tracePt t="63646" x="4057650" y="1225550"/>
          <p14:tracePt t="63662" x="4089400" y="1231900"/>
          <p14:tracePt t="63680" x="4127500" y="1238250"/>
          <p14:tracePt t="63696" x="4152900" y="1238250"/>
          <p14:tracePt t="63712" x="4171950" y="1238250"/>
          <p14:tracePt t="63729" x="4241800" y="1244600"/>
          <p14:tracePt t="63746" x="4400550" y="1219200"/>
          <p14:tracePt t="63762" x="4584700" y="1181100"/>
          <p14:tracePt t="63779" x="4762500" y="1162050"/>
          <p14:tracePt t="63796" x="4984750" y="1130300"/>
          <p14:tracePt t="63812" x="5080000" y="1104900"/>
          <p14:tracePt t="63829" x="5111750" y="1104900"/>
          <p14:tracePt t="63845" x="5137150" y="1104900"/>
          <p14:tracePt t="63862" x="5213350" y="1104900"/>
          <p14:tracePt t="63879" x="5321300" y="1117600"/>
          <p14:tracePt t="63895" x="5422900" y="1117600"/>
          <p14:tracePt t="63912" x="5492750" y="1117600"/>
          <p14:tracePt t="63930" x="5524500" y="1117600"/>
          <p14:tracePt t="64276" x="5530850" y="1117600"/>
          <p14:tracePt t="64285" x="5530850" y="1111250"/>
          <p14:tracePt t="64295" x="5543550" y="1104900"/>
          <p14:tracePt t="64325" x="5549900" y="1104900"/>
          <p14:tracePt t="64454" x="5556250" y="1104900"/>
          <p14:tracePt t="64575" x="5562600" y="1104900"/>
          <p14:tracePt t="64955" x="5562600" y="1098550"/>
          <p14:tracePt t="64966" x="5556250" y="1092200"/>
          <p14:tracePt t="64973" x="5556250" y="1085850"/>
          <p14:tracePt t="64981" x="5549900" y="1085850"/>
          <p14:tracePt t="65009" x="5549900" y="1079500"/>
          <p14:tracePt t="65386" x="5556250" y="1079500"/>
          <p14:tracePt t="65395" x="5562600" y="1079500"/>
          <p14:tracePt t="65407" x="5568950" y="1079500"/>
          <p14:tracePt t="65415" x="5581650" y="1079500"/>
          <p14:tracePt t="65428" x="5594350" y="1079500"/>
          <p14:tracePt t="65445" x="5607050" y="1079500"/>
          <p14:tracePt t="65462" x="5619750" y="1079500"/>
          <p14:tracePt t="65466" x="5626100" y="1079500"/>
          <p14:tracePt t="65478" x="5632450" y="1079500"/>
          <p14:tracePt t="65496" x="5638800" y="1079500"/>
          <p14:tracePt t="65512" x="5657850" y="1079500"/>
          <p14:tracePt t="65528" x="5702300" y="1085850"/>
          <p14:tracePt t="65545" x="5854700" y="1085850"/>
          <p14:tracePt t="65561" x="6102350" y="1085850"/>
          <p14:tracePt t="65578" x="6280150" y="1098550"/>
          <p14:tracePt t="65595" x="6426200" y="1098550"/>
          <p14:tracePt t="65611" x="6515100" y="1098550"/>
          <p14:tracePt t="65628" x="6673850" y="1098550"/>
          <p14:tracePt t="65645" x="6800850" y="1098550"/>
          <p14:tracePt t="65661" x="6953250" y="1098550"/>
          <p14:tracePt t="65678" x="7156450" y="1085850"/>
          <p14:tracePt t="65695" x="7499350" y="1035050"/>
          <p14:tracePt t="65711" x="7772400" y="1028700"/>
          <p14:tracePt t="65728" x="8001000" y="1028700"/>
          <p14:tracePt t="65746" x="8159750" y="1028700"/>
          <p14:tracePt t="65761" x="8172450" y="1028700"/>
          <p14:tracePt t="65778" x="8210550" y="1047750"/>
          <p14:tracePt t="65795" x="8255000" y="1085850"/>
          <p14:tracePt t="65811" x="8331200" y="1123950"/>
          <p14:tracePt t="65828" x="8432800" y="1168400"/>
          <p14:tracePt t="65844" x="8470900" y="1187450"/>
          <p14:tracePt t="65861" x="8489950" y="1193800"/>
          <p14:tracePt t="65878" x="8496300" y="1193800"/>
          <p14:tracePt t="65894" x="8509000" y="1206500"/>
          <p14:tracePt t="65911" x="8528050" y="1219200"/>
          <p14:tracePt t="65928" x="8553450" y="1238250"/>
          <p14:tracePt t="65945" x="8578850" y="1250950"/>
          <p14:tracePt t="65961" x="8616950" y="1263650"/>
          <p14:tracePt t="66149" x="8610600" y="1263650"/>
          <p14:tracePt t="66157" x="8597900" y="1263650"/>
          <p14:tracePt t="66165" x="8585200" y="1263650"/>
          <p14:tracePt t="66178" x="8572500" y="1263650"/>
          <p14:tracePt t="66194" x="8553450" y="1263650"/>
          <p14:tracePt t="66212" x="8547100" y="1270000"/>
          <p14:tracePt t="66228" x="8540750" y="1270000"/>
          <p14:tracePt t="66245" x="8515350" y="1270000"/>
          <p14:tracePt t="66263" x="8477250" y="1263650"/>
          <p14:tracePt t="66278" x="8451850" y="1263650"/>
          <p14:tracePt t="66294" x="8432800" y="1257300"/>
          <p14:tracePt t="66312" x="8426450" y="1257300"/>
          <p14:tracePt t="66328" x="8413750" y="1257300"/>
          <p14:tracePt t="66344" x="8394700" y="1257300"/>
          <p14:tracePt t="66361" x="8369300" y="1257300"/>
          <p14:tracePt t="66378" x="8356600" y="1257300"/>
          <p14:tracePt t="66411" x="8343900" y="1257300"/>
          <p14:tracePt t="66428" x="8312150" y="1257300"/>
          <p14:tracePt t="66444" x="8261350" y="1263650"/>
          <p14:tracePt t="66461" x="8172450" y="1301750"/>
          <p14:tracePt t="66466" x="8134350" y="1308100"/>
          <p14:tracePt t="66477" x="8077200" y="1327150"/>
          <p14:tracePt t="66494" x="7994650" y="1358900"/>
          <p14:tracePt t="66512" x="7816850" y="1416050"/>
          <p14:tracePt t="66528" x="7708900" y="1454150"/>
          <p14:tracePt t="66544" x="7620000" y="1485900"/>
          <p14:tracePt t="66561" x="7543800" y="1524000"/>
          <p14:tracePt t="66578" x="7448550" y="1555750"/>
          <p14:tracePt t="66594" x="7340600" y="1568450"/>
          <p14:tracePt t="66611" x="7251700" y="1562100"/>
          <p14:tracePt t="66628" x="7073900" y="1504950"/>
          <p14:tracePt t="66644" x="7016750" y="1485900"/>
          <p14:tracePt t="66661" x="6877050" y="1435100"/>
          <p14:tracePt t="66677" x="6832600" y="1409700"/>
          <p14:tracePt t="66694" x="6813550" y="1397000"/>
          <p14:tracePt t="66865" x="6807200" y="1397000"/>
          <p14:tracePt t="66895" x="6800850" y="1390650"/>
          <p14:tracePt t="66949" x="6794500" y="1390650"/>
          <p14:tracePt t="67119" x="6788150" y="1390650"/>
          <p14:tracePt t="67611" x="6788150" y="1397000"/>
          <p14:tracePt t="67636" x="6788150" y="1390650"/>
          <p14:tracePt t="93263" x="6788150" y="1384300"/>
          <p14:tracePt t="93897" x="6788150" y="1377950"/>
          <p14:tracePt t="99071" x="6781800" y="1377950"/>
          <p14:tracePt t="99079" x="6731000" y="1377950"/>
          <p14:tracePt t="99087" x="6680200" y="1377950"/>
          <p14:tracePt t="99096" x="6616700" y="1377950"/>
          <p14:tracePt t="99113" x="6540500" y="1377950"/>
          <p14:tracePt t="99129" x="6534150" y="1371600"/>
          <p14:tracePt t="99146" x="6521450" y="1371600"/>
          <p14:tracePt t="99164" x="6483350" y="1358900"/>
          <p14:tracePt t="99179" x="6464300" y="1358900"/>
          <p14:tracePt t="99196" x="6438900" y="1352550"/>
          <p14:tracePt t="99213" x="6419850" y="1352550"/>
          <p14:tracePt t="99229" x="6394450" y="1346200"/>
          <p14:tracePt t="99246" x="6356350" y="1339850"/>
          <p14:tracePt t="99264" x="6324600" y="1339850"/>
          <p14:tracePt t="99279" x="6299200" y="1339850"/>
          <p14:tracePt t="99296" x="6280150" y="1333500"/>
          <p14:tracePt t="99312" x="6261100" y="1333500"/>
          <p14:tracePt t="99329" x="6248400" y="1333500"/>
          <p14:tracePt t="99346" x="6229350" y="1333500"/>
          <p14:tracePt t="99363" x="6203950" y="1333500"/>
          <p14:tracePt t="99379" x="6172200" y="1333500"/>
          <p14:tracePt t="99396" x="6146800" y="1333500"/>
          <p14:tracePt t="99413" x="6134100" y="1333500"/>
          <p14:tracePt t="99429" x="6115050" y="1333500"/>
          <p14:tracePt t="99505" x="6102350" y="1333500"/>
          <p14:tracePt t="99515" x="6096000" y="1333500"/>
          <p14:tracePt t="99523" x="6083300" y="1333500"/>
          <p14:tracePt t="99531" x="6064250" y="1346200"/>
          <p14:tracePt t="99546" x="6026150" y="1371600"/>
          <p14:tracePt t="99563" x="6000750" y="1377950"/>
          <p14:tracePt t="99579" x="5975350" y="1384300"/>
          <p14:tracePt t="99596" x="5969000" y="1384300"/>
          <p14:tracePt t="99612" x="5962650" y="1384300"/>
          <p14:tracePt t="99646" x="5956300" y="1384300"/>
          <p14:tracePt t="99662" x="5930900" y="1390650"/>
          <p14:tracePt t="99679" x="5905500" y="1397000"/>
          <p14:tracePt t="99696" x="5880100" y="1409700"/>
          <p14:tracePt t="99713" x="5848350" y="1422400"/>
          <p14:tracePt t="99730" x="5797550" y="1447800"/>
          <p14:tracePt t="99746" x="5784850" y="1447800"/>
          <p14:tracePt t="99762" x="5765800" y="1460500"/>
          <p14:tracePt t="99779" x="5759450" y="1460500"/>
          <p14:tracePt t="99813" x="5753100" y="1460500"/>
          <p14:tracePt t="99829" x="5746750" y="1466850"/>
          <p14:tracePt t="99846" x="5695950" y="1492250"/>
          <p14:tracePt t="99862" x="5651500" y="1504950"/>
          <p14:tracePt t="99879" x="5607050" y="1524000"/>
          <p14:tracePt t="99896" x="5581650" y="1530350"/>
          <p14:tracePt t="100255" x="5575300" y="1530350"/>
          <p14:tracePt t="100265" x="5568950" y="1530350"/>
          <p14:tracePt t="100274" x="5556250" y="1530350"/>
          <p14:tracePt t="100281" x="5549900" y="1524000"/>
          <p14:tracePt t="100296" x="5524500" y="1511300"/>
          <p14:tracePt t="100312" x="5499100" y="1498600"/>
          <p14:tracePt t="100329" x="5492750" y="1492250"/>
          <p14:tracePt t="100345" x="5480050" y="1485900"/>
          <p14:tracePt t="100362" x="5467350" y="1473200"/>
          <p14:tracePt t="100563" x="5461000" y="1473200"/>
          <p14:tracePt t="100576" x="5454650" y="1473200"/>
          <p14:tracePt t="100655" x="5448300" y="1473200"/>
          <p14:tracePt t="100661" x="5435600" y="1473200"/>
          <p14:tracePt t="100669" x="5422900" y="1473200"/>
          <p14:tracePt t="100679" x="5410200" y="1473200"/>
          <p14:tracePt t="100695" x="5397500" y="1473200"/>
          <p14:tracePt t="100712" x="5384800" y="1479550"/>
          <p14:tracePt t="100730" x="5346700" y="1485900"/>
          <p14:tracePt t="100746" x="5321300" y="1492250"/>
          <p14:tracePt t="100762" x="5295900" y="1498600"/>
          <p14:tracePt t="100779" x="5270500" y="1498600"/>
          <p14:tracePt t="100795" x="5251450" y="1498600"/>
          <p14:tracePt t="100812" x="5232400" y="1498600"/>
          <p14:tracePt t="100829" x="5213350" y="1498600"/>
          <p14:tracePt t="100845" x="5175250" y="1498600"/>
          <p14:tracePt t="100862" x="5086350" y="1498600"/>
          <p14:tracePt t="100879" x="4978400" y="1479550"/>
          <p14:tracePt t="100895" x="4933950" y="1460500"/>
          <p14:tracePt t="100912" x="4921250" y="1454150"/>
          <p14:tracePt t="100929" x="4914900" y="1447800"/>
          <p14:tracePt t="100945" x="4902200" y="1435100"/>
          <p14:tracePt t="100962" x="4876800" y="1428750"/>
          <p14:tracePt t="100979" x="4787900" y="1435100"/>
          <p14:tracePt t="100996" x="4622800" y="1479550"/>
          <p14:tracePt t="101012" x="4533900" y="1479550"/>
          <p14:tracePt t="101028" x="4476750" y="1479550"/>
          <p14:tracePt t="101045" x="4425950" y="1460500"/>
          <p14:tracePt t="101062" x="4375150" y="1460500"/>
          <p14:tracePt t="101079" x="4324350" y="1460500"/>
          <p14:tracePt t="101095" x="4267200" y="1485900"/>
          <p14:tracePt t="101112" x="4216400" y="1504950"/>
          <p14:tracePt t="101128" x="4165600" y="1517650"/>
          <p14:tracePt t="101162" x="4165600" y="1511300"/>
          <p14:tracePt t="101341" x="4165600" y="1504950"/>
          <p14:tracePt t="101427" x="4159250" y="1504950"/>
          <p14:tracePt t="101539" x="4159250" y="1498600"/>
          <p14:tracePt t="101567" x="4152900" y="1498600"/>
          <p14:tracePt t="101805" x="4146550" y="1498600"/>
          <p14:tracePt t="101941" x="4140200" y="1492250"/>
          <p14:tracePt t="101957" x="4133850" y="1492250"/>
          <p14:tracePt t="101965" x="4127500" y="1492250"/>
          <p14:tracePt t="102009" x="4121150" y="1485900"/>
          <p14:tracePt t="102026" x="4114800" y="1485900"/>
          <p14:tracePt t="102031" x="4108450" y="1479550"/>
          <p14:tracePt t="102045" x="4102100" y="1479550"/>
          <p14:tracePt t="102625" x="4108450" y="1479550"/>
          <p14:tracePt t="102633" x="4114800" y="1479550"/>
          <p14:tracePt t="103316" x="4114800" y="1485900"/>
          <p14:tracePt t="103607" x="4114800" y="1492250"/>
          <p14:tracePt t="104838" x="4108450" y="1492250"/>
          <p14:tracePt t="104853" x="4102100" y="1492250"/>
          <p14:tracePt t="104861" x="4095750" y="1492250"/>
          <p14:tracePt t="104877" x="4089400" y="1492250"/>
          <p14:tracePt t="104903" x="4083050" y="1492250"/>
          <p14:tracePt t="105080" x="4083050" y="1485900"/>
          <p14:tracePt t="105157" x="4083050" y="1479550"/>
          <p14:tracePt t="105165" x="4076700" y="1479550"/>
          <p14:tracePt t="105177" x="4076700" y="1473200"/>
          <p14:tracePt t="105623" x="4070350" y="1473200"/>
          <p14:tracePt t="105636" x="4064000" y="1473200"/>
          <p14:tracePt t="105643" x="4057650" y="1473200"/>
          <p14:tracePt t="105660" x="4051300" y="1473200"/>
          <p14:tracePt t="107343" x="4057650" y="1473200"/>
          <p14:tracePt t="107349" x="4070350" y="1485900"/>
          <p14:tracePt t="107359" x="4083050" y="1498600"/>
          <p14:tracePt t="107376" x="4102100" y="1504950"/>
          <p14:tracePt t="107392" x="4127500" y="1511300"/>
          <p14:tracePt t="107409" x="4133850" y="1517650"/>
          <p14:tracePt t="107426" x="4140200" y="1517650"/>
          <p14:tracePt t="107442" x="4178300" y="1517650"/>
          <p14:tracePt t="107459" x="4222750" y="1530350"/>
          <p14:tracePt t="107476" x="4279900" y="1543050"/>
          <p14:tracePt t="107492" x="4400550" y="1562100"/>
          <p14:tracePt t="107509" x="4495800" y="1587500"/>
          <p14:tracePt t="107526" x="4527550" y="1619250"/>
          <p14:tracePt t="107542" x="4540250" y="1631950"/>
          <p14:tracePt t="107607" x="4546600" y="1631950"/>
          <p14:tracePt t="107615" x="4559300" y="1631950"/>
          <p14:tracePt t="107625" x="4578350" y="1631950"/>
          <p14:tracePt t="107642" x="4610100" y="1638300"/>
          <p14:tracePt t="107659" x="4635500" y="1638300"/>
          <p14:tracePt t="107663" x="4641850" y="1644650"/>
          <p14:tracePt t="107787" x="4641850" y="1651000"/>
          <p14:tracePt t="107795" x="4635500" y="1663700"/>
          <p14:tracePt t="107810" x="4629150" y="1663700"/>
          <p14:tracePt t="107826" x="4591050" y="1689100"/>
          <p14:tracePt t="107859" x="4591050" y="1695450"/>
          <p14:tracePt t="107905" x="4591050" y="1701800"/>
          <p14:tracePt t="108017" x="4591050" y="1714500"/>
          <p14:tracePt t="108081" x="4591050" y="1720850"/>
          <p14:tracePt t="108094" x="4584700" y="1727200"/>
          <p14:tracePt t="108099" x="4578350" y="1733550"/>
          <p14:tracePt t="108109" x="4565650" y="1752600"/>
          <p14:tracePt t="108125" x="4533900" y="1778000"/>
          <p14:tracePt t="108142" x="4521200" y="1797050"/>
          <p14:tracePt t="108159" x="4521200" y="1803400"/>
          <p14:tracePt t="108303" x="4521200" y="1809750"/>
          <p14:tracePt t="108311" x="4521200" y="1816100"/>
          <p14:tracePt t="108319" x="4521200" y="1822450"/>
          <p14:tracePt t="108327" x="4521200" y="1828800"/>
          <p14:tracePt t="108342" x="4527550" y="1835150"/>
          <p14:tracePt t="108359" x="4527550" y="1841500"/>
          <p14:tracePt t="108433" x="4533900" y="1841500"/>
          <p14:tracePt t="108507" x="4540250" y="1841500"/>
          <p14:tracePt t="108515" x="4552950" y="1841500"/>
          <p14:tracePt t="108525" x="4565650" y="1847850"/>
          <p14:tracePt t="108542" x="4591050" y="1866900"/>
          <p14:tracePt t="108559" x="4616450" y="1885950"/>
          <p14:tracePt t="108576" x="4667250" y="1911350"/>
          <p14:tracePt t="108592" x="4699000" y="1924050"/>
          <p14:tracePt t="108608" x="4711700" y="1924050"/>
          <p14:tracePt t="108709" x="4711700" y="1936750"/>
          <p14:tracePt t="108717" x="4711700" y="1943100"/>
          <p14:tracePt t="108725" x="4711700" y="1955800"/>
          <p14:tracePt t="108742" x="4711700" y="1962150"/>
          <p14:tracePt t="108758" x="4699000" y="1987550"/>
          <p14:tracePt t="108775" x="4686300" y="1993900"/>
          <p14:tracePt t="108792" x="4679950" y="2000250"/>
          <p14:tracePt t="108808" x="4679950" y="2012950"/>
          <p14:tracePt t="108825" x="4673600" y="2019300"/>
          <p14:tracePt t="108889" x="4673600" y="2025650"/>
          <p14:tracePt t="108909" x="4673600" y="2038350"/>
          <p14:tracePt t="108917" x="4673600" y="2051050"/>
          <p14:tracePt t="108925" x="4673600" y="2063750"/>
          <p14:tracePt t="108942" x="4673600" y="2076450"/>
          <p14:tracePt t="108958" x="4673600" y="2095500"/>
          <p14:tracePt t="108975" x="4673600" y="2101850"/>
          <p14:tracePt t="108992" x="4673600" y="2120900"/>
          <p14:tracePt t="109008" x="4673600" y="2139950"/>
          <p14:tracePt t="109025" x="4667250" y="2159000"/>
          <p14:tracePt t="109042" x="4654550" y="2165350"/>
          <p14:tracePt t="109058" x="4654550" y="2178050"/>
          <p14:tracePt t="109075" x="4648200" y="2184400"/>
          <p14:tracePt t="109113" x="4648200" y="2190750"/>
          <p14:tracePt t="109125" x="4641850" y="2190750"/>
          <p14:tracePt t="109141" x="4616450" y="2222500"/>
          <p14:tracePt t="109158" x="4603750" y="2235200"/>
          <p14:tracePt t="109162" x="4597400" y="2241550"/>
          <p14:tracePt t="109175" x="4591050" y="2241550"/>
          <p14:tracePt t="109291" x="4584700" y="2247900"/>
          <p14:tracePt t="109299" x="4578350" y="2254250"/>
          <p14:tracePt t="109319" x="4572000" y="2260600"/>
          <p14:tracePt t="109327" x="4565650" y="2266950"/>
          <p14:tracePt t="109343" x="4559300" y="2266950"/>
          <p14:tracePt t="109358" x="4552950" y="2279650"/>
          <p14:tracePt t="109375" x="4546600" y="2292350"/>
          <p14:tracePt t="109392" x="4546600" y="2298700"/>
          <p14:tracePt t="109445" x="4546600" y="2305050"/>
          <p14:tracePt t="109455" x="4540250" y="2305050"/>
          <p14:tracePt t="109463" x="4540250" y="2311400"/>
          <p14:tracePt t="109475" x="4533900" y="2317750"/>
          <p14:tracePt t="109491" x="4533900" y="2324100"/>
          <p14:tracePt t="109508" x="4533900" y="2330450"/>
          <p14:tracePt t="109549" x="4527550" y="2336800"/>
          <p14:tracePt t="109557" x="4521200" y="2336800"/>
          <p14:tracePt t="109565" x="4521200" y="2343150"/>
          <p14:tracePt t="109575" x="4514850" y="2355850"/>
          <p14:tracePt t="109591" x="4502150" y="2368550"/>
          <p14:tracePt t="109608" x="4502150" y="2387600"/>
          <p14:tracePt t="109625" x="4495800" y="2393950"/>
          <p14:tracePt t="109641" x="4489450" y="2393950"/>
          <p14:tracePt t="109658" x="4476750" y="2406650"/>
          <p14:tracePt t="109709" x="4470400" y="2413000"/>
          <p14:tracePt t="109725" x="4464050" y="2419350"/>
          <p14:tracePt t="109733" x="4464050" y="2425700"/>
          <p14:tracePt t="109749" x="4451350" y="2438400"/>
          <p14:tracePt t="109758" x="4451350" y="2444750"/>
          <p14:tracePt t="109775" x="4445000" y="2451100"/>
          <p14:tracePt t="109839" x="4438650" y="2457450"/>
          <p14:tracePt t="109855" x="4425950" y="2463800"/>
          <p14:tracePt t="109862" x="4413250" y="2476500"/>
          <p14:tracePt t="109875" x="4400550" y="2482850"/>
          <p14:tracePt t="110287" x="4394200" y="2482850"/>
          <p14:tracePt t="110300" x="4387850" y="2489200"/>
          <p14:tracePt t="110307" x="4381500" y="2495550"/>
          <p14:tracePt t="110324" x="4368800" y="2508250"/>
          <p14:tracePt t="110341" x="4356100" y="2508250"/>
          <p14:tracePt t="110675" x="4349750" y="2508250"/>
          <p14:tracePt t="110683" x="4343400" y="2508250"/>
          <p14:tracePt t="110726" x="4337050" y="2508250"/>
          <p14:tracePt t="110737" x="4330700" y="2508250"/>
          <p14:tracePt t="110753" x="4324350" y="2508250"/>
          <p14:tracePt t="110761" x="4311650" y="2508250"/>
          <p14:tracePt t="110774" x="4305300" y="2508250"/>
          <p14:tracePt t="110791" x="4292600" y="2508250"/>
          <p14:tracePt t="110824" x="4279900" y="2501900"/>
          <p14:tracePt t="110842" x="4273550" y="2501900"/>
          <p14:tracePt t="110858" x="4267200" y="2501900"/>
          <p14:tracePt t="110874" x="4267200" y="2495550"/>
          <p14:tracePt t="110891" x="4254500" y="2489200"/>
          <p14:tracePt t="110908" x="4248150" y="2482850"/>
          <p14:tracePt t="110924" x="4235450" y="2476500"/>
          <p14:tracePt t="110941" x="4216400" y="2463800"/>
          <p14:tracePt t="110958" x="4178300" y="2451100"/>
          <p14:tracePt t="110974" x="4171950" y="2451100"/>
          <p14:tracePt t="110991" x="4152900" y="2444750"/>
          <p14:tracePt t="111007" x="4127500" y="2438400"/>
          <p14:tracePt t="111024" x="4108450" y="2438400"/>
          <p14:tracePt t="111040" x="4083050" y="2432050"/>
          <p14:tracePt t="111057" x="4057650" y="2425700"/>
          <p14:tracePt t="111074" x="4044950" y="2425700"/>
          <p14:tracePt t="111091" x="4038600" y="2425700"/>
          <p14:tracePt t="111147" x="4032250" y="2425700"/>
          <p14:tracePt t="111155" x="4006850" y="2425700"/>
          <p14:tracePt t="111163" x="3968750" y="2425700"/>
          <p14:tracePt t="111174" x="3911600" y="2432050"/>
          <p14:tracePt t="111191" x="3835400" y="2432050"/>
          <p14:tracePt t="111208" x="3759200" y="2432050"/>
          <p14:tracePt t="111224" x="3733800" y="2432050"/>
          <p14:tracePt t="111241" x="3708400" y="2438400"/>
          <p14:tracePt t="111257" x="3683000" y="2438400"/>
          <p14:tracePt t="111274" x="3663950" y="2444750"/>
          <p14:tracePt t="111290" x="3638550" y="2451100"/>
          <p14:tracePt t="111307" x="3613150" y="2457450"/>
          <p14:tracePt t="111324" x="3587750" y="2463800"/>
          <p14:tracePt t="111341" x="3562350" y="2470150"/>
          <p14:tracePt t="111358" x="3517900" y="2476500"/>
          <p14:tracePt t="111374" x="3492500" y="2476500"/>
          <p14:tracePt t="111390" x="3486150" y="2476500"/>
          <p14:tracePt t="111407" x="3467100" y="2476500"/>
          <p14:tracePt t="111424" x="3454400" y="2476500"/>
          <p14:tracePt t="111441" x="3441700" y="2476500"/>
          <p14:tracePt t="111457" x="3403600" y="2489200"/>
          <p14:tracePt t="111474" x="3365500" y="2508250"/>
          <p14:tracePt t="111490" x="3314700" y="2527300"/>
          <p14:tracePt t="111507" x="3263900" y="2546350"/>
          <p14:tracePt t="111524" x="3219450" y="2565400"/>
          <p14:tracePt t="111541" x="3181350" y="2578100"/>
          <p14:tracePt t="111557" x="3162300" y="2578100"/>
          <p14:tracePt t="111574" x="3149600" y="2578100"/>
          <p14:tracePt t="111590" x="3130550" y="2578100"/>
          <p14:tracePt t="111607" x="3111500" y="2578100"/>
          <p14:tracePt t="111705" x="3098800" y="2578100"/>
          <p14:tracePt t="111726" x="3092450" y="2578100"/>
          <p14:tracePt t="111847" x="3086100" y="2578100"/>
          <p14:tracePt t="111859" x="3073400" y="2571750"/>
          <p14:tracePt t="111867" x="3067050" y="2565400"/>
          <p14:tracePt t="111873" x="3060700" y="2565400"/>
          <p14:tracePt t="111890" x="3054350" y="2565400"/>
          <p14:tracePt t="111953" x="3054350" y="2559050"/>
          <p14:tracePt t="111959" x="3048000" y="2559050"/>
          <p14:tracePt t="112053" x="3041650" y="2559050"/>
          <p14:tracePt t="112065" x="3035300" y="2559050"/>
          <p14:tracePt t="112073" x="3035300" y="2552700"/>
          <p14:tracePt t="112707" x="3048000" y="2552700"/>
          <p14:tracePt t="112713" x="3060700" y="2552700"/>
          <p14:tracePt t="112729" x="3073400" y="2552700"/>
          <p14:tracePt t="112740" x="3086100" y="2552700"/>
          <p14:tracePt t="112757" x="3111500" y="2552700"/>
          <p14:tracePt t="112773" x="3124200" y="2552700"/>
          <p14:tracePt t="112790" x="3143250" y="2552700"/>
          <p14:tracePt t="112806" x="3187700" y="2552700"/>
          <p14:tracePt t="112823" x="3213100" y="2552700"/>
          <p14:tracePt t="112840" x="3244850" y="2540000"/>
          <p14:tracePt t="112857" x="3263900" y="2540000"/>
          <p14:tracePt t="112874" x="3270250" y="2533650"/>
          <p14:tracePt t="112906" x="3282950" y="2527300"/>
          <p14:tracePt t="112923" x="3308350" y="2520950"/>
          <p14:tracePt t="112940" x="3333750" y="2508250"/>
          <p14:tracePt t="112956" x="3371850" y="2501900"/>
          <p14:tracePt t="112974" x="3429000" y="2495550"/>
          <p14:tracePt t="112990" x="3517900" y="2489200"/>
          <p14:tracePt t="113006" x="3600450" y="2476500"/>
          <p14:tracePt t="113023" x="3702050" y="2470150"/>
          <p14:tracePt t="113040" x="3797300" y="2463800"/>
          <p14:tracePt t="113057" x="3860800" y="2463800"/>
          <p14:tracePt t="113073" x="3943350" y="2463800"/>
          <p14:tracePt t="113090" x="4000500" y="2463800"/>
          <p14:tracePt t="113106" x="4032250" y="2463800"/>
          <p14:tracePt t="113123" x="4044950" y="2463800"/>
          <p14:tracePt t="113169" x="4051300" y="2463800"/>
          <p14:tracePt t="113175" x="4083050" y="2463800"/>
          <p14:tracePt t="113190" x="4133850" y="2470150"/>
          <p14:tracePt t="113206" x="4343400" y="2470150"/>
          <p14:tracePt t="113223" x="4483100" y="2470150"/>
          <p14:tracePt t="113240" x="4597400" y="2470150"/>
          <p14:tracePt t="113256" x="4686300" y="2470150"/>
          <p14:tracePt t="113273" x="4730750" y="2470150"/>
          <p14:tracePt t="113290" x="4762500" y="2470150"/>
          <p14:tracePt t="113306" x="4806950" y="2482850"/>
          <p14:tracePt t="113323" x="4876800" y="2489200"/>
          <p14:tracePt t="113339" x="4953000" y="2489200"/>
          <p14:tracePt t="113357" x="5073650" y="2501900"/>
          <p14:tracePt t="113373" x="5226050" y="2501900"/>
          <p14:tracePt t="113390" x="5403850" y="2501900"/>
          <p14:tracePt t="113406" x="5556250" y="2501900"/>
          <p14:tracePt t="113424" x="5740400" y="2527300"/>
          <p14:tracePt t="113440" x="5835650" y="2552700"/>
          <p14:tracePt t="113456" x="5918200" y="2571750"/>
          <p14:tracePt t="113473" x="6007100" y="2571750"/>
          <p14:tracePt t="113490" x="6102350" y="2571750"/>
          <p14:tracePt t="113506" x="6216650" y="2571750"/>
          <p14:tracePt t="113523" x="6330950" y="2571750"/>
          <p14:tracePt t="113540" x="6445250" y="2571750"/>
          <p14:tracePt t="113556" x="6604000" y="2571750"/>
          <p14:tracePt t="113573" x="6629400" y="2571750"/>
          <p14:tracePt t="113589" x="6654800" y="2565400"/>
          <p14:tracePt t="113606" x="6680200" y="2565400"/>
          <p14:tracePt t="113623" x="6718300" y="2565400"/>
          <p14:tracePt t="113639" x="6819900" y="2565400"/>
          <p14:tracePt t="113656" x="6934200" y="2565400"/>
          <p14:tracePt t="113674" x="7099300" y="2533650"/>
          <p14:tracePt t="113690" x="7232650" y="2495550"/>
          <p14:tracePt t="113706" x="7308850" y="2476500"/>
          <p14:tracePt t="113723" x="7518400" y="2425700"/>
          <p14:tracePt t="113740" x="7651750" y="2400300"/>
          <p14:tracePt t="113756" x="7772400" y="2387600"/>
          <p14:tracePt t="113773" x="7874000" y="2387600"/>
          <p14:tracePt t="113789" x="7981950" y="2381250"/>
          <p14:tracePt t="113806" x="8121650" y="2381250"/>
          <p14:tracePt t="113823" x="8204200" y="2374900"/>
          <p14:tracePt t="113839" x="8305800" y="2362200"/>
          <p14:tracePt t="113856" x="8413750" y="2349500"/>
          <p14:tracePt t="113873" x="8496300" y="2336800"/>
          <p14:tracePt t="113889" x="8540750" y="2336800"/>
          <p14:tracePt t="113906" x="8578850" y="2336800"/>
          <p14:tracePt t="113924" x="8597900" y="2336800"/>
          <p14:tracePt t="113939" x="8604250" y="2336800"/>
          <p14:tracePt t="113956" x="8623300" y="2336800"/>
          <p14:tracePt t="113974" x="8680450" y="2336800"/>
          <p14:tracePt t="113990" x="8782050" y="2336800"/>
          <p14:tracePt t="114006" x="8858250" y="2349500"/>
          <p14:tracePt t="114023" x="9093200" y="2374900"/>
          <p14:tracePt t="114039" x="9201150" y="2387600"/>
          <p14:tracePt t="114056" x="9283700" y="2393950"/>
          <p14:tracePt t="114073" x="9302750" y="2393950"/>
          <p14:tracePt t="114089" x="9309100" y="2393950"/>
          <p14:tracePt t="114106" x="9315450" y="2400300"/>
          <p14:tracePt t="114123" x="9366250" y="2413000"/>
          <p14:tracePt t="114139" x="9499600" y="2451100"/>
          <p14:tracePt t="114156" x="9658350" y="2489200"/>
          <p14:tracePt t="114174" x="9880600" y="2540000"/>
          <p14:tracePt t="114190" x="9988550" y="2559050"/>
          <p14:tracePt t="114206" x="10001250" y="2559050"/>
          <p14:tracePt t="114737" x="9994900" y="2552700"/>
          <p14:tracePt t="114746" x="9982200" y="2546350"/>
          <p14:tracePt t="114756" x="9969500" y="2540000"/>
          <p14:tracePt t="114772" x="9944100" y="2527300"/>
          <p14:tracePt t="114789" x="9918700" y="2514600"/>
          <p14:tracePt t="114806" x="9861550" y="2495550"/>
          <p14:tracePt t="114822" x="9804400" y="2489200"/>
          <p14:tracePt t="114839" x="9715500" y="2489200"/>
          <p14:tracePt t="114856" x="9607550" y="2470150"/>
          <p14:tracePt t="114872" x="9493250" y="2470150"/>
          <p14:tracePt t="114889" x="9372600" y="2470150"/>
          <p14:tracePt t="114906" x="9271000" y="2482850"/>
          <p14:tracePt t="114922" x="9175750" y="2489200"/>
          <p14:tracePt t="114940" x="9042400" y="2489200"/>
          <p14:tracePt t="114956" x="8902700" y="2470150"/>
          <p14:tracePt t="114972" x="8686800" y="2438400"/>
          <p14:tracePt t="114989" x="8426450" y="2406650"/>
          <p14:tracePt t="115006" x="8178800" y="2413000"/>
          <p14:tracePt t="115022" x="7981950" y="2432050"/>
          <p14:tracePt t="115039" x="7854950" y="2451100"/>
          <p14:tracePt t="115056" x="7778750" y="2451100"/>
          <p14:tracePt t="115072" x="7759700" y="2451100"/>
          <p14:tracePt t="115089" x="7677150" y="2444750"/>
          <p14:tracePt t="115106" x="7512050" y="2438400"/>
          <p14:tracePt t="115122" x="7270750" y="2463800"/>
          <p14:tracePt t="115139" x="7035800" y="2514600"/>
          <p14:tracePt t="115155" x="6870700" y="2552700"/>
          <p14:tracePt t="115172" x="6788150" y="2571750"/>
          <p14:tracePt t="115177" x="6775450" y="2571750"/>
          <p14:tracePt t="115190" x="6769100" y="2571750"/>
          <p14:tracePt t="115206" x="6743700" y="2571750"/>
          <p14:tracePt t="115222" x="6629400" y="2552700"/>
          <p14:tracePt t="115239" x="6324600" y="2533650"/>
          <p14:tracePt t="115255" x="5975350" y="2520950"/>
          <p14:tracePt t="115272" x="5721350" y="2559050"/>
          <p14:tracePt t="115289" x="5543550" y="2597150"/>
          <p14:tracePt t="115306" x="5403850" y="2597150"/>
          <p14:tracePt t="115322" x="5378450" y="2597150"/>
          <p14:tracePt t="115339" x="5353050" y="2578100"/>
          <p14:tracePt t="115355" x="5308600" y="2546350"/>
          <p14:tracePt t="115372" x="5238750" y="2520950"/>
          <p14:tracePt t="115389" x="5156200" y="2514600"/>
          <p14:tracePt t="115405" x="5092700" y="2514600"/>
          <p14:tracePt t="115422" x="5054600" y="2508250"/>
          <p14:tracePt t="115439" x="5035550" y="2508250"/>
          <p14:tracePt t="115456" x="4997450" y="2501900"/>
          <p14:tracePt t="115472" x="4972050" y="2495550"/>
          <p14:tracePt t="115489" x="4946650" y="2489200"/>
          <p14:tracePt t="115505" x="4921250" y="2482850"/>
          <p14:tracePt t="115522" x="4895850" y="2470150"/>
          <p14:tracePt t="115539" x="4857750" y="2457450"/>
          <p14:tracePt t="115556" x="4813300" y="2432050"/>
          <p14:tracePt t="115572" x="4800600" y="2432050"/>
          <p14:tracePt t="115589" x="4794250" y="2425700"/>
          <p14:tracePt t="115742" x="4787900" y="2419350"/>
          <p14:tracePt t="115753" x="4781550" y="2419350"/>
          <p14:tracePt t="115761" x="4775200" y="2413000"/>
          <p14:tracePt t="115772" x="4762500" y="2413000"/>
          <p14:tracePt t="115788" x="4737100" y="2400300"/>
          <p14:tracePt t="115806" x="4711700" y="2400300"/>
          <p14:tracePt t="115822" x="4699000" y="2400300"/>
          <p14:tracePt t="115838" x="4686300" y="2393950"/>
          <p14:tracePt t="115855" x="4667250" y="2393950"/>
          <p14:tracePt t="115872" x="4660900" y="2393950"/>
          <p14:tracePt t="115889" x="4648200" y="2393950"/>
          <p14:tracePt t="115905" x="4629150" y="2400300"/>
          <p14:tracePt t="115922" x="4610100" y="2406650"/>
          <p14:tracePt t="115938" x="4591050" y="2419350"/>
          <p14:tracePt t="115955" x="4584700" y="2425700"/>
          <p14:tracePt t="115972" x="4572000" y="2444750"/>
          <p14:tracePt t="115989" x="4559300" y="2463800"/>
          <p14:tracePt t="116006" x="4552950" y="2476500"/>
          <p14:tracePt t="116022" x="4546600" y="2482850"/>
          <p14:tracePt t="116175" x="4540250" y="2489200"/>
          <p14:tracePt t="116183" x="4533900" y="2489200"/>
          <p14:tracePt t="116191" x="4521200" y="2495550"/>
          <p14:tracePt t="116206" x="4502150" y="2501900"/>
          <p14:tracePt t="116222" x="4489450" y="2508250"/>
          <p14:tracePt t="116238" x="4476750" y="2514600"/>
          <p14:tracePt t="116309" x="4470400" y="2514600"/>
          <p14:tracePt t="116319" x="4464050" y="2514600"/>
          <p14:tracePt t="116327" x="4457700" y="2514600"/>
          <p14:tracePt t="116338" x="4445000" y="2520950"/>
          <p14:tracePt t="116355" x="4419600" y="2527300"/>
          <p14:tracePt t="116372" x="4406900" y="2527300"/>
          <p14:tracePt t="116417" x="4400550" y="2527300"/>
          <p14:tracePt t="116433" x="4381500" y="2527300"/>
          <p14:tracePt t="116441" x="4368800" y="2527300"/>
          <p14:tracePt t="116449" x="4356100" y="2533650"/>
          <p14:tracePt t="116457" x="4343400" y="2533650"/>
          <p14:tracePt t="116471" x="4330700" y="2533650"/>
          <p14:tracePt t="116593" x="4324350" y="2533650"/>
          <p14:tracePt t="116744" x="4318000" y="2533650"/>
          <p14:tracePt t="116757" x="4311650" y="2533650"/>
          <p14:tracePt t="116789" x="4305300" y="2533650"/>
          <p14:tracePt t="116797" x="4298950" y="2533650"/>
          <p14:tracePt t="116847" x="4292600" y="2533650"/>
          <p14:tracePt t="116859" x="4286250" y="2533650"/>
          <p14:tracePt t="116867" x="4279900" y="2533650"/>
          <p14:tracePt t="116965" x="4273550" y="2533650"/>
          <p14:tracePt t="116976" x="4273550" y="2540000"/>
          <p14:tracePt t="116983" x="4267200" y="2540000"/>
          <p14:tracePt t="116995" x="4260850" y="2540000"/>
          <p14:tracePt t="117005" x="4254500" y="2540000"/>
          <p14:tracePt t="117021" x="4241800" y="2546350"/>
          <p14:tracePt t="117038" x="4229100" y="2546350"/>
          <p14:tracePt t="117055" x="4216400" y="2546350"/>
          <p14:tracePt t="117072" x="4197350" y="2546350"/>
          <p14:tracePt t="117104" x="4184650" y="2546350"/>
          <p14:tracePt t="117138" x="4178300" y="2546350"/>
          <p14:tracePt t="117228" x="4171950" y="2546350"/>
          <p14:tracePt t="117234" x="4165600" y="2546350"/>
          <p14:tracePt t="117241" x="4159250" y="2546350"/>
          <p14:tracePt t="117313" x="4152900" y="2546350"/>
          <p14:tracePt t="117324" x="4146550" y="2546350"/>
          <p14:tracePt t="117651" x="4146550" y="2540000"/>
          <p14:tracePt t="117719" x="4140200" y="2533650"/>
          <p14:tracePt t="117733" x="4133850" y="2533650"/>
          <p14:tracePt t="117801" x="4133850" y="2527300"/>
          <p14:tracePt t="118507" x="4140200" y="2520950"/>
          <p14:tracePt t="118519" x="4146550" y="2514600"/>
          <p14:tracePt t="118543" x="4152900" y="2514600"/>
          <p14:tracePt t="118551" x="4152900" y="2508250"/>
          <p14:tracePt t="118605" x="4159250" y="2501900"/>
          <p14:tracePt t="118719" x="4165600" y="2501900"/>
          <p14:tracePt t="118757" x="4171950" y="2501900"/>
          <p14:tracePt t="118961" x="4171950" y="2495550"/>
          <p14:tracePt t="119161" x="4178300" y="2495550"/>
          <p14:tracePt t="119171" x="4191000" y="2495550"/>
          <p14:tracePt t="119180" x="4197350" y="2495550"/>
          <p14:tracePt t="119187" x="4203700" y="2495550"/>
          <p14:tracePt t="119204" x="4229100" y="2495550"/>
          <p14:tracePt t="119220" x="4254500" y="2495550"/>
          <p14:tracePt t="119237" x="4279900" y="2495550"/>
          <p14:tracePt t="119254" x="4298950" y="2495550"/>
          <p14:tracePt t="119270" x="4305300" y="2495550"/>
          <p14:tracePt t="119288" x="4343400" y="2501900"/>
          <p14:tracePt t="119304" x="4375150" y="2508250"/>
          <p14:tracePt t="119320" x="4419600" y="2514600"/>
          <p14:tracePt t="119337" x="4470400" y="2520950"/>
          <p14:tracePt t="119353" x="4559300" y="2540000"/>
          <p14:tracePt t="119370" x="4654550" y="2546350"/>
          <p14:tracePt t="119387" x="4711700" y="2546350"/>
          <p14:tracePt t="119403" x="4762500" y="2546350"/>
          <p14:tracePt t="119420" x="4813300" y="2546350"/>
          <p14:tracePt t="119437" x="4851400" y="2546350"/>
          <p14:tracePt t="119453" x="4953000" y="2540000"/>
          <p14:tracePt t="119470" x="5067300" y="2540000"/>
          <p14:tracePt t="119487" x="5200650" y="2533650"/>
          <p14:tracePt t="119503" x="5302250" y="2533650"/>
          <p14:tracePt t="119520" x="5384800" y="2533650"/>
          <p14:tracePt t="119538" x="5441950" y="2540000"/>
          <p14:tracePt t="119554" x="5467350" y="2546350"/>
          <p14:tracePt t="119570" x="5511800" y="2565400"/>
          <p14:tracePt t="119587" x="5632450" y="2597150"/>
          <p14:tracePt t="119603" x="5746750" y="2603500"/>
          <p14:tracePt t="119620" x="5854700" y="2609850"/>
          <p14:tracePt t="119637" x="5956300" y="2609850"/>
          <p14:tracePt t="119653" x="6064250" y="2609850"/>
          <p14:tracePt t="119670" x="6178550" y="2609850"/>
          <p14:tracePt t="119687" x="6286500" y="2622550"/>
          <p14:tracePt t="119703" x="6413500" y="2622550"/>
          <p14:tracePt t="119720" x="6565900" y="2597150"/>
          <p14:tracePt t="119737" x="6711950" y="2590800"/>
          <p14:tracePt t="119753" x="6864350" y="2571750"/>
          <p14:tracePt t="119770" x="7010400" y="2540000"/>
          <p14:tracePt t="119788" x="7181850" y="2514600"/>
          <p14:tracePt t="119804" x="7232650" y="2501900"/>
          <p14:tracePt t="119820" x="7315200" y="2482850"/>
          <p14:tracePt t="119836" x="7372350" y="2476500"/>
          <p14:tracePt t="119853" x="7416800" y="2476500"/>
          <p14:tracePt t="119870" x="7480300" y="2476500"/>
          <p14:tracePt t="119887" x="7594600" y="2476500"/>
          <p14:tracePt t="119903" x="7689850" y="2476500"/>
          <p14:tracePt t="119920" x="7727950" y="2470150"/>
          <p14:tracePt t="120020" x="7734300" y="2470150"/>
          <p14:tracePt t="120039" x="7740650" y="2470150"/>
          <p14:tracePt t="120089" x="7740650" y="2463800"/>
          <p14:tracePt t="120781" x="7740650" y="2470150"/>
          <p14:tracePt t="121281" x="7734300" y="2470150"/>
          <p14:tracePt t="121337" x="7727950" y="2470150"/>
          <p14:tracePt t="121342" x="7721600" y="2470150"/>
          <p14:tracePt t="121355" x="7715250" y="2470150"/>
          <p14:tracePt t="121374" x="7708900" y="2463800"/>
          <p14:tracePt t="121386" x="7702550" y="2463800"/>
          <p14:tracePt t="121403" x="7696200" y="2457450"/>
          <p14:tracePt t="121593" x="7696200" y="2451100"/>
          <p14:tracePt t="122121" x="7689850" y="2451100"/>
          <p14:tracePt t="122133" x="7683500" y="2451100"/>
          <p14:tracePt t="122141" x="7670800" y="2451100"/>
          <p14:tracePt t="122152" x="7658100" y="2451100"/>
          <p14:tracePt t="122169" x="7639050" y="2451100"/>
          <p14:tracePt t="122186" x="7613650" y="2451100"/>
          <p14:tracePt t="122189" x="7600950" y="2451100"/>
          <p14:tracePt t="122202" x="7575550" y="2451100"/>
          <p14:tracePt t="122219" x="7524750" y="2451100"/>
          <p14:tracePt t="122236" x="7461250" y="2451100"/>
          <p14:tracePt t="122252" x="7391400" y="2451100"/>
          <p14:tracePt t="122269" x="7289800" y="2463800"/>
          <p14:tracePt t="122286" x="7169150" y="2489200"/>
          <p14:tracePt t="122302" x="7067550" y="2495550"/>
          <p14:tracePt t="122320" x="6934200" y="2495550"/>
          <p14:tracePt t="122337" x="6832600" y="2495550"/>
          <p14:tracePt t="122352" x="6718300" y="2457450"/>
          <p14:tracePt t="122369" x="6610350" y="2438400"/>
          <p14:tracePt t="122385" x="6559550" y="2419350"/>
          <p14:tracePt t="122402" x="6534150" y="2406650"/>
          <p14:tracePt t="122419" x="6508750" y="2393950"/>
          <p14:tracePt t="122436" x="6477000" y="2381250"/>
          <p14:tracePt t="122453" x="6451600" y="2368550"/>
          <p14:tracePt t="122469" x="6426200" y="2355850"/>
          <p14:tracePt t="122486" x="6400800" y="2336800"/>
          <p14:tracePt t="122502" x="6356350" y="2305050"/>
          <p14:tracePt t="122519" x="6324600" y="2279650"/>
          <p14:tracePt t="122535" x="6286500" y="2247900"/>
          <p14:tracePt t="122552" x="6248400" y="2228850"/>
          <p14:tracePt t="122570" x="6223000" y="2209800"/>
          <p14:tracePt t="122585" x="6223000" y="2203450"/>
          <p14:tracePt t="122602" x="6216650" y="2190750"/>
          <p14:tracePt t="122619" x="6197600" y="2171700"/>
          <p14:tracePt t="122635" x="6178550" y="2139950"/>
          <p14:tracePt t="122652" x="6165850" y="2120900"/>
          <p14:tracePt t="122668" x="6159500" y="2114550"/>
          <p14:tracePt t="122685" x="6159500" y="2101850"/>
          <p14:tracePt t="122702" x="6159500" y="2076450"/>
          <p14:tracePt t="122719" x="6165850" y="2070100"/>
          <p14:tracePt t="122735" x="6165850" y="2057400"/>
          <p14:tracePt t="122752" x="6165850" y="2051050"/>
          <p14:tracePt t="122785" x="6153150" y="2025650"/>
          <p14:tracePt t="122802" x="6134100" y="1987550"/>
          <p14:tracePt t="122819" x="6121400" y="1962150"/>
          <p14:tracePt t="122836" x="6089650" y="1924050"/>
          <p14:tracePt t="122852" x="6083300" y="1911350"/>
          <p14:tracePt t="122895" x="6083300" y="1905000"/>
          <p14:tracePt t="122907" x="6076950" y="1898650"/>
          <p14:tracePt t="122920" x="6064250" y="1873250"/>
          <p14:tracePt t="122936" x="6051550" y="1854200"/>
          <p14:tracePt t="122952" x="6038850" y="1841500"/>
          <p14:tracePt t="122969" x="6032500" y="1828800"/>
          <p14:tracePt t="123064" x="6026150" y="1822450"/>
          <p14:tracePt t="123071" x="6026150" y="1816100"/>
          <p14:tracePt t="123085" x="6019800" y="1816100"/>
          <p14:tracePt t="123102" x="6007100" y="1816100"/>
          <p14:tracePt t="123120" x="5988050" y="1816100"/>
          <p14:tracePt t="123152" x="5969000" y="1816100"/>
          <p14:tracePt t="123168" x="5943600" y="1816100"/>
          <p14:tracePt t="123186" x="5899150" y="1822450"/>
          <p14:tracePt t="123202" x="5873750" y="1847850"/>
          <p14:tracePt t="123218" x="5842000" y="1866900"/>
          <p14:tracePt t="123235" x="5829300" y="1879600"/>
          <p14:tracePt t="123252" x="5816600" y="1892300"/>
          <p14:tracePt t="123268" x="5803900" y="1898650"/>
          <p14:tracePt t="123285" x="5778500" y="1924050"/>
          <p14:tracePt t="123302" x="5753100" y="1949450"/>
          <p14:tracePt t="123318" x="5702300" y="1974850"/>
          <p14:tracePt t="123335" x="5645150" y="2006600"/>
          <p14:tracePt t="123352" x="5626100" y="2019300"/>
          <p14:tracePt t="123368" x="5619750" y="2019300"/>
          <p14:tracePt t="123454" x="5619750" y="2025650"/>
          <p14:tracePt t="123461" x="5619750" y="2038350"/>
          <p14:tracePt t="123469" x="5632450" y="2051050"/>
          <p14:tracePt t="123485" x="5651500" y="2076450"/>
          <p14:tracePt t="123502" x="5683250" y="2108200"/>
          <p14:tracePt t="123518" x="5708650" y="2133600"/>
          <p14:tracePt t="123535" x="5727700" y="2152650"/>
          <p14:tracePt t="123552" x="5753100" y="2178050"/>
          <p14:tracePt t="123568" x="5772150" y="2197100"/>
          <p14:tracePt t="123586" x="5835650" y="2247900"/>
          <p14:tracePt t="123602" x="5937250" y="2317750"/>
          <p14:tracePt t="123618" x="6057900" y="2406650"/>
          <p14:tracePt t="123635" x="6146800" y="2482850"/>
          <p14:tracePt t="123652" x="6178550" y="2501900"/>
          <p14:tracePt t="123668" x="6191250" y="2514600"/>
          <p14:tracePt t="123685" x="6197600" y="2520950"/>
          <p14:tracePt t="123702" x="6203950" y="2520950"/>
          <p14:tracePt t="123718" x="6216650" y="2533650"/>
          <p14:tracePt t="123735" x="6235700" y="2540000"/>
          <p14:tracePt t="123752" x="6261100" y="2540000"/>
          <p14:tracePt t="123768" x="6280150" y="2540000"/>
          <p14:tracePt t="123785" x="6286500" y="2540000"/>
          <p14:tracePt t="123833" x="6292850" y="2527300"/>
          <p14:tracePt t="123841" x="6292850" y="2514600"/>
          <p14:tracePt t="123851" x="6292850" y="2501900"/>
          <p14:tracePt t="123868" x="6292850" y="2463800"/>
          <p14:tracePt t="123886" x="6261100" y="2330450"/>
          <p14:tracePt t="123902" x="6235700" y="2228850"/>
          <p14:tracePt t="123918" x="6216650" y="2139950"/>
          <p14:tracePt t="123935" x="6184900" y="2038350"/>
          <p14:tracePt t="123951" x="6146800" y="1943100"/>
          <p14:tracePt t="123968" x="6127750" y="1879600"/>
          <p14:tracePt t="123985" x="6102350" y="1854200"/>
          <p14:tracePt t="124001" x="6083300" y="1828800"/>
          <p14:tracePt t="124018" x="6051550" y="1803400"/>
          <p14:tracePt t="124035" x="6045200" y="1790700"/>
          <p14:tracePt t="124117" x="6045200" y="1784350"/>
          <p14:tracePt t="124243" x="6045200" y="1778000"/>
          <p14:tracePt t="124609" x="6045200" y="1784350"/>
          <p14:tracePt t="124621" x="6045200" y="1790700"/>
          <p14:tracePt t="124629" x="6051550" y="1790700"/>
          <p14:tracePt t="124637" x="6057900" y="1790700"/>
          <p14:tracePt t="125383" x="6057900" y="1797050"/>
          <p14:tracePt t="125391" x="6057900" y="1809750"/>
          <p14:tracePt t="125401" x="6064250" y="1822450"/>
          <p14:tracePt t="125418" x="6064250" y="1841500"/>
          <p14:tracePt t="125434" x="6064250" y="1854200"/>
          <p14:tracePt t="125452" x="6064250" y="1873250"/>
          <p14:tracePt t="125467" x="6064250" y="1892300"/>
          <p14:tracePt t="125484" x="6064250" y="1898650"/>
          <p14:tracePt t="125551" x="6070600" y="1905000"/>
          <p14:tracePt t="125563" x="6076950" y="1911350"/>
          <p14:tracePt t="125571" x="6076950" y="1917700"/>
          <p14:tracePt t="125584" x="6076950" y="1924050"/>
          <p14:tracePt t="125601" x="6083300" y="1930400"/>
          <p14:tracePt t="125715" x="6083300" y="1936750"/>
          <p14:tracePt t="125777" x="6083300" y="1943100"/>
          <p14:tracePt t="125837" x="6083300" y="1949450"/>
          <p14:tracePt t="125859" x="6083300" y="1955800"/>
          <p14:tracePt t="125867" x="6083300" y="1962150"/>
          <p14:tracePt t="126219" x="6089650" y="1968500"/>
          <p14:tracePt t="126239" x="6096000" y="1968500"/>
          <p14:tracePt t="126449" x="6096000" y="1974850"/>
          <p14:tracePt t="126477" x="6096000" y="1981200"/>
          <p14:tracePt t="126489" x="6102350" y="1987550"/>
          <p14:tracePt t="126919" x="6102350" y="1993900"/>
          <p14:tracePt t="126927" x="6096000" y="2000250"/>
          <p14:tracePt t="126936" x="6089650" y="2012950"/>
          <p14:tracePt t="126950" x="6083300" y="2025650"/>
          <p14:tracePt t="126967" x="6083300" y="2032000"/>
          <p14:tracePt t="127079" x="6083300" y="2038350"/>
          <p14:tracePt t="127087" x="6083300" y="2044700"/>
          <p14:tracePt t="127100" x="6083300" y="2057400"/>
          <p14:tracePt t="127117" x="6083300" y="2063750"/>
          <p14:tracePt t="127571" x="6076950" y="2070100"/>
          <p14:tracePt t="127579" x="6064250" y="2070100"/>
          <p14:tracePt t="127588" x="6051550" y="2076450"/>
          <p14:tracePt t="127600" x="6038850" y="2076450"/>
          <p14:tracePt t="127618" x="6013450" y="2082800"/>
          <p14:tracePt t="127719" x="6007100" y="2082800"/>
          <p14:tracePt t="127731" x="5994400" y="2089150"/>
          <p14:tracePt t="127739" x="5988050" y="2089150"/>
          <p14:tracePt t="127750" x="5981700" y="2095500"/>
          <p14:tracePt t="127766" x="5962650" y="2095500"/>
          <p14:tracePt t="127784" x="5937250" y="2101850"/>
          <p14:tracePt t="127800" x="5924550" y="2101850"/>
          <p14:tracePt t="127816" x="5905500" y="2101850"/>
          <p14:tracePt t="127833" x="5886450" y="2101850"/>
          <p14:tracePt t="127850" x="5880100" y="2101850"/>
          <p14:tracePt t="127866" x="5873750" y="2101850"/>
          <p14:tracePt t="127883" x="5867400" y="2101850"/>
          <p14:tracePt t="127900" x="5854700" y="2101850"/>
          <p14:tracePt t="127916" x="5835650" y="2108200"/>
          <p14:tracePt t="127933" x="5829300" y="2108200"/>
          <p14:tracePt t="128189" x="5822950" y="2108200"/>
          <p14:tracePt t="128197" x="5810250" y="2108200"/>
          <p14:tracePt t="128204" x="5797550" y="2108200"/>
          <p14:tracePt t="128216" x="5784850" y="2108200"/>
          <p14:tracePt t="128234" x="5746750" y="2114550"/>
          <p14:tracePt t="128250" x="5740400" y="2114550"/>
          <p14:tracePt t="128266" x="5715000" y="2114550"/>
          <p14:tracePt t="128283" x="5689600" y="2114550"/>
          <p14:tracePt t="128299" x="5664200" y="2108200"/>
          <p14:tracePt t="128316" x="5638800" y="2101850"/>
          <p14:tracePt t="128333" x="5613400" y="2101850"/>
          <p14:tracePt t="128350" x="5588000" y="2101850"/>
          <p14:tracePt t="128366" x="5562600" y="2114550"/>
          <p14:tracePt t="128383" x="5524500" y="2139950"/>
          <p14:tracePt t="128399" x="5511800" y="2146300"/>
          <p14:tracePt t="128416" x="5499100" y="2146300"/>
          <p14:tracePt t="128449" x="5480050" y="2159000"/>
          <p14:tracePt t="128466" x="5454650" y="2171700"/>
          <p14:tracePt t="128484" x="5416550" y="2203450"/>
          <p14:tracePt t="128499" x="5391150" y="2222500"/>
          <p14:tracePt t="128516" x="5378450" y="2235200"/>
          <p14:tracePt t="128533" x="5365750" y="2247900"/>
          <p14:tracePt t="128549" x="5346700" y="2260600"/>
          <p14:tracePt t="128566" x="5327650" y="2266950"/>
          <p14:tracePt t="128583" x="5308600" y="2279650"/>
          <p14:tracePt t="128599" x="5302250" y="2292350"/>
          <p14:tracePt t="128616" x="5276850" y="2324100"/>
          <p14:tracePt t="128633" x="5251450" y="2343150"/>
          <p14:tracePt t="128649" x="5238750" y="2349500"/>
          <p14:tracePt t="128666" x="5226050" y="2362200"/>
          <p14:tracePt t="128682" x="5207000" y="2374900"/>
          <p14:tracePt t="128699" x="5181600" y="2387600"/>
          <p14:tracePt t="128716" x="5168900" y="2400300"/>
          <p14:tracePt t="128733" x="5156200" y="2406650"/>
          <p14:tracePt t="128749" x="5149850" y="2406650"/>
          <p14:tracePt t="128904" x="5149850" y="2413000"/>
          <p14:tracePt t="128915" x="5143500" y="2413000"/>
          <p14:tracePt t="128923" x="5137150" y="2419350"/>
          <p14:tracePt t="128933" x="5124450" y="2425700"/>
          <p14:tracePt t="128949" x="5111750" y="2438400"/>
          <p14:tracePt t="128966" x="5099050" y="2451100"/>
          <p14:tracePt t="129067" x="5092700" y="2451100"/>
          <p14:tracePt t="129079" x="5086350" y="2457450"/>
          <p14:tracePt t="129087" x="5080000" y="2457450"/>
          <p14:tracePt t="129103" x="5073650" y="2457450"/>
          <p14:tracePt t="129669" x="5060950" y="2463800"/>
          <p14:tracePt t="129677" x="5048250" y="2463800"/>
          <p14:tracePt t="129685" x="5035550" y="2476500"/>
          <p14:tracePt t="129700" x="5010150" y="2495550"/>
          <p14:tracePt t="129715" x="4984750" y="2501900"/>
          <p14:tracePt t="129732" x="4965700" y="2501900"/>
          <p14:tracePt t="129749" x="4959350" y="2501900"/>
          <p14:tracePt t="129765" x="4946650" y="2501900"/>
          <p14:tracePt t="129809" x="4940300" y="2501900"/>
          <p14:tracePt t="130037" x="4933950" y="2501900"/>
          <p14:tracePt t="130051" x="4921250" y="2501900"/>
          <p14:tracePt t="130059" x="4914900" y="2501900"/>
          <p14:tracePt t="130067" x="4902200" y="2501900"/>
          <p14:tracePt t="130082" x="4876800" y="2501900"/>
          <p14:tracePt t="130099" x="4851400" y="2501900"/>
          <p14:tracePt t="130173" x="4845050" y="2501900"/>
          <p14:tracePt t="130201" x="4838700" y="2501900"/>
          <p14:tracePt t="130211" x="4832350" y="2501900"/>
          <p14:tracePt t="130231" x="4826000" y="2501900"/>
          <p14:tracePt t="130239" x="4819650" y="2501900"/>
          <p14:tracePt t="130251" x="4813300" y="2501900"/>
          <p14:tracePt t="131033" x="4806950" y="2501900"/>
          <p14:tracePt t="131041" x="4794250" y="2501900"/>
          <p14:tracePt t="131049" x="4781550" y="2501900"/>
          <p14:tracePt t="131065" x="4775200" y="2501900"/>
          <p14:tracePt t="131082" x="4762500" y="2501900"/>
          <p14:tracePt t="131149" x="4756150" y="2501900"/>
          <p14:tracePt t="131157" x="4749800" y="2501900"/>
          <p14:tracePt t="131165" x="4743450" y="2501900"/>
          <p14:tracePt t="131271" x="4730750" y="2501900"/>
          <p14:tracePt t="131279" x="4718050" y="2501900"/>
          <p14:tracePt t="131287" x="4711700" y="2501900"/>
          <p14:tracePt t="131391" x="4692650" y="2501900"/>
          <p14:tracePt t="131399" x="4679950" y="2495550"/>
          <p14:tracePt t="131407" x="4667250" y="2495550"/>
          <p14:tracePt t="131416" x="4654550" y="2495550"/>
          <p14:tracePt t="131431" x="4629150" y="2495550"/>
          <p14:tracePt t="131448" x="4597400" y="2508250"/>
          <p14:tracePt t="131465" x="4565650" y="2514600"/>
          <p14:tracePt t="131481" x="4546600" y="2527300"/>
          <p14:tracePt t="131498" x="4540250" y="2527300"/>
          <p14:tracePt t="131557" x="4533900" y="2527300"/>
          <p14:tracePt t="131567" x="4527550" y="2527300"/>
          <p14:tracePt t="131575" x="4521200" y="2527300"/>
          <p14:tracePt t="131584" x="4508500" y="2527300"/>
          <p14:tracePt t="131603" x="4502150" y="2527300"/>
          <p14:tracePt t="132423" x="4495800" y="2527300"/>
          <p14:tracePt t="132435" x="4489450" y="2527300"/>
          <p14:tracePt t="132443" x="4464050" y="2527300"/>
          <p14:tracePt t="132451" x="4438650" y="2527300"/>
          <p14:tracePt t="132464" x="4413250" y="2527300"/>
          <p14:tracePt t="132481" x="4337050" y="2527300"/>
          <p14:tracePt t="132498" x="4318000" y="2540000"/>
          <p14:tracePt t="132514" x="4311650" y="2540000"/>
          <p14:tracePt t="132567" x="4305300" y="2546350"/>
          <p14:tracePt t="132575" x="4286250" y="2559050"/>
          <p14:tracePt t="132583" x="4254500" y="2559050"/>
          <p14:tracePt t="132598" x="4197350" y="2565400"/>
          <p14:tracePt t="132614" x="4159250" y="2571750"/>
          <p14:tracePt t="132631" x="4140200" y="2584450"/>
          <p14:tracePt t="132647" x="4121150" y="2584450"/>
          <p14:tracePt t="132664" x="4102100" y="2584450"/>
          <p14:tracePt t="132681" x="4089400" y="2584450"/>
          <p14:tracePt t="132697" x="4064000" y="2571750"/>
          <p14:tracePt t="132714" x="4038600" y="2559050"/>
          <p14:tracePt t="132718" x="4025900" y="2559050"/>
          <p14:tracePt t="132731" x="4013200" y="2552700"/>
          <p14:tracePt t="132853" x="4006850" y="2552700"/>
          <p14:tracePt t="132881" x="4000500" y="2546350"/>
          <p14:tracePt t="132893" x="3994150" y="2540000"/>
          <p14:tracePt t="132915" x="3987800" y="2533650"/>
          <p14:tracePt t="132923" x="3981450" y="2533650"/>
          <p14:tracePt t="132931" x="3975100" y="2527300"/>
          <p14:tracePt t="133267" x="3968750" y="2527300"/>
          <p14:tracePt t="133275" x="3956050" y="2527300"/>
          <p14:tracePt t="133283" x="3949700" y="2527300"/>
          <p14:tracePt t="133297" x="3943350" y="2527300"/>
          <p14:tracePt t="133314" x="3937000" y="2527300"/>
          <p14:tracePt t="133393" x="3924300" y="2527300"/>
          <p14:tracePt t="133399" x="3917950" y="2527300"/>
          <p14:tracePt t="133414" x="3905250" y="2520950"/>
          <p14:tracePt t="133430" x="3879850" y="2514600"/>
          <p14:tracePt t="133447" x="3867150" y="2508250"/>
          <p14:tracePt t="133464" x="3854450" y="2508250"/>
          <p14:tracePt t="133481" x="3841750" y="2508250"/>
          <p14:tracePt t="133497" x="3829050" y="2501900"/>
          <p14:tracePt t="133514" x="3810000" y="2495550"/>
          <p14:tracePt t="133531" x="3784600" y="2489200"/>
          <p14:tracePt t="133548" x="3771900" y="2482850"/>
          <p14:tracePt t="133564" x="3771900" y="2476500"/>
          <p14:tracePt t="133580" x="3765550" y="2476500"/>
          <p14:tracePt t="133661" x="3765550" y="2470150"/>
          <p14:tracePt t="134330" x="3759200" y="2476500"/>
          <p14:tracePt t="134337" x="3740150" y="2482850"/>
          <p14:tracePt t="134347" x="3727450" y="2495550"/>
          <p14:tracePt t="134364" x="3708400" y="2501900"/>
          <p14:tracePt t="134446" x="3702050" y="2508250"/>
          <p14:tracePt t="134454" x="3695700" y="2514600"/>
          <p14:tracePt t="134463" x="3683000" y="2514600"/>
          <p14:tracePt t="134480" x="3651250" y="2514600"/>
          <p14:tracePt t="134497" x="3625850" y="2514600"/>
          <p14:tracePt t="134513" x="3600450" y="2514600"/>
          <p14:tracePt t="134530" x="3581400" y="2514600"/>
          <p14:tracePt t="134547" x="3562350" y="2514600"/>
          <p14:tracePt t="134564" x="3517900" y="2489200"/>
          <p14:tracePt t="134580" x="3492500" y="2476500"/>
          <p14:tracePt t="134597" x="3473450" y="2463800"/>
          <p14:tracePt t="134613" x="3467100" y="2457450"/>
          <p14:tracePt t="134630" x="3460750" y="2457450"/>
          <p14:tracePt t="134647" x="3460750" y="2451100"/>
          <p14:tracePt t="134664" x="3454400" y="2451100"/>
          <p14:tracePt t="134837" x="3467100" y="2451100"/>
          <p14:tracePt t="134845" x="3479800" y="2451100"/>
          <p14:tracePt t="134854" x="3492500" y="2451100"/>
          <p14:tracePt t="134863" x="3498850" y="2451100"/>
          <p14:tracePt t="134880" x="3511550" y="2451100"/>
          <p14:tracePt t="134897" x="3530600" y="2451100"/>
          <p14:tracePt t="134914" x="3556000" y="2451100"/>
          <p14:tracePt t="134930" x="3581400" y="2451100"/>
          <p14:tracePt t="134946" x="3619500" y="2457450"/>
          <p14:tracePt t="134963" x="3663950" y="2470150"/>
          <p14:tracePt t="134980" x="3771900" y="2482850"/>
          <p14:tracePt t="134997" x="3867150" y="2514600"/>
          <p14:tracePt t="135013" x="3917950" y="2527300"/>
          <p14:tracePt t="135030" x="3962400" y="2533650"/>
          <p14:tracePt t="135046" x="4019550" y="2540000"/>
          <p14:tracePt t="135064" x="4121150" y="2540000"/>
          <p14:tracePt t="135080" x="4216400" y="2527300"/>
          <p14:tracePt t="135096" x="4349750" y="2520950"/>
          <p14:tracePt t="135113" x="4451350" y="2508250"/>
          <p14:tracePt t="135130" x="4597400" y="2482850"/>
          <p14:tracePt t="135146" x="4813300" y="2451100"/>
          <p14:tracePt t="135164" x="5187950" y="2406650"/>
          <p14:tracePt t="135180" x="5314950" y="2406650"/>
          <p14:tracePt t="135196" x="5715000" y="2406650"/>
          <p14:tracePt t="135213" x="5892800" y="2406650"/>
          <p14:tracePt t="135230" x="6026150" y="2387600"/>
          <p14:tracePt t="135234" x="6076950" y="2387600"/>
          <p14:tracePt t="135246" x="6127750" y="2381250"/>
          <p14:tracePt t="135263" x="6242050" y="2381250"/>
          <p14:tracePt t="135280" x="6388100" y="2393950"/>
          <p14:tracePt t="135297" x="6546850" y="2425700"/>
          <p14:tracePt t="135313" x="6902450" y="2463800"/>
          <p14:tracePt t="135330" x="7156450" y="2508250"/>
          <p14:tracePt t="135346" x="7410450" y="2520950"/>
          <p14:tracePt t="135363" x="7639050" y="2520950"/>
          <p14:tracePt t="135380" x="7816850" y="2527300"/>
          <p14:tracePt t="135396" x="7969250" y="2546350"/>
          <p14:tracePt t="135415" x="8191500" y="2565400"/>
          <p14:tracePt t="135430" x="8369300" y="2578100"/>
          <p14:tracePt t="135446" x="8597900" y="2590800"/>
          <p14:tracePt t="135463" x="8839200" y="2590800"/>
          <p14:tracePt t="135480" x="9042400" y="2571750"/>
          <p14:tracePt t="135496" x="9239250" y="2533650"/>
          <p14:tracePt t="135513" x="9461500" y="2520950"/>
          <p14:tracePt t="135530" x="9677400" y="2514600"/>
          <p14:tracePt t="135546" x="9867900" y="2514600"/>
          <p14:tracePt t="135563" x="10026650" y="2514600"/>
          <p14:tracePt t="135579" x="10045700" y="2514600"/>
          <p14:tracePt t="135747" x="10039350" y="2514600"/>
          <p14:tracePt t="135791" x="10039350" y="2508250"/>
          <p14:tracePt t="135817" x="10033000" y="2508250"/>
          <p14:tracePt t="135881" x="10026650" y="2501900"/>
          <p14:tracePt t="135903" x="10020300" y="2495550"/>
          <p14:tracePt t="135919" x="10013950" y="2489200"/>
          <p14:tracePt t="135927" x="10001250" y="2482850"/>
          <p14:tracePt t="135935" x="9969500" y="2476500"/>
          <p14:tracePt t="135946" x="9937750" y="2476500"/>
          <p14:tracePt t="135963" x="9906000" y="2463800"/>
          <p14:tracePt t="135979" x="9880600" y="2463800"/>
          <p14:tracePt t="135996" x="9861550" y="2457450"/>
          <p14:tracePt t="136013" x="9823450" y="2438400"/>
          <p14:tracePt t="136029" x="9798050" y="2432050"/>
          <p14:tracePt t="136046" x="9759950" y="2425700"/>
          <p14:tracePt t="136063" x="9728200" y="2419350"/>
          <p14:tracePt t="136079" x="9702800" y="2419350"/>
          <p14:tracePt t="136096" x="9652000" y="2419350"/>
          <p14:tracePt t="136114" x="9544050" y="2419350"/>
          <p14:tracePt t="136130" x="9499600" y="2419350"/>
          <p14:tracePt t="136146" x="9455150" y="2425700"/>
          <p14:tracePt t="136163" x="9423400" y="2425700"/>
          <p14:tracePt t="136179" x="9391650" y="2425700"/>
          <p14:tracePt t="136196" x="9366250" y="2413000"/>
          <p14:tracePt t="136213" x="9340850" y="2406650"/>
          <p14:tracePt t="136229" x="9315450" y="2406650"/>
          <p14:tracePt t="136246" x="9277350" y="2406650"/>
          <p14:tracePt t="136263" x="9251950" y="2406650"/>
          <p14:tracePt t="136279" x="9226550" y="2413000"/>
          <p14:tracePt t="136296" x="9201150" y="2419350"/>
          <p14:tracePt t="136312" x="9182100" y="2425700"/>
          <p14:tracePt t="136365" x="9175750" y="2432050"/>
          <p14:tracePt t="136377" x="9175750" y="2438400"/>
          <p14:tracePt t="136385" x="9169400" y="2438400"/>
          <p14:tracePt t="136459" x="9163050" y="2438400"/>
          <p14:tracePt t="136697" x="9156700" y="2438400"/>
          <p14:tracePt t="136713" x="9144000" y="2438400"/>
          <p14:tracePt t="136721" x="9131300" y="2432050"/>
          <p14:tracePt t="136731" x="9112250" y="2432050"/>
          <p14:tracePt t="136746" x="9093200" y="2425700"/>
          <p14:tracePt t="136893" x="9099550" y="2425700"/>
          <p14:tracePt t="136899" x="9105900" y="2425700"/>
          <p14:tracePt t="136912" x="9112250" y="2425700"/>
          <p14:tracePt t="136931" x="9118600" y="2432050"/>
          <p14:tracePt t="136946" x="9124950" y="2432050"/>
          <p14:tracePt t="136962" x="9131300" y="2432050"/>
          <p14:tracePt t="136979" x="9137650" y="2432050"/>
          <p14:tracePt t="136995" x="9144000" y="2432050"/>
          <p14:tracePt t="137049" x="9150350" y="2432050"/>
          <p14:tracePt t="137217" x="9144000" y="2432050"/>
          <p14:tracePt t="137463" x="9137650" y="2432050"/>
          <p14:tracePt t="137471" x="9124950" y="2425700"/>
          <p14:tracePt t="137479" x="9112250" y="2425700"/>
          <p14:tracePt t="137495" x="9086850" y="2425700"/>
          <p14:tracePt t="137512" x="9067800" y="2425700"/>
          <p14:tracePt t="137529" x="9029700" y="2425700"/>
          <p14:tracePt t="137545" x="8959850" y="2457450"/>
          <p14:tracePt t="137562" x="8870950" y="2482850"/>
          <p14:tracePt t="137579" x="8712200" y="2501900"/>
          <p14:tracePt t="137595" x="8597900" y="2508250"/>
          <p14:tracePt t="137612" x="8420100" y="2520950"/>
          <p14:tracePt t="137629" x="8128000" y="2514600"/>
          <p14:tracePt t="137645" x="7677150" y="2501900"/>
          <p14:tracePt t="137662" x="7124700" y="2470150"/>
          <p14:tracePt t="137680" x="6413500" y="2476500"/>
          <p14:tracePt t="137696" x="6115050" y="2489200"/>
          <p14:tracePt t="137712" x="5899150" y="2482850"/>
          <p14:tracePt t="137728" x="5740400" y="2482850"/>
          <p14:tracePt t="137745" x="5588000" y="2501900"/>
          <p14:tracePt t="137762" x="5422900" y="2520950"/>
          <p14:tracePt t="137779" x="5251450" y="2559050"/>
          <p14:tracePt t="137795" x="5080000" y="2590800"/>
          <p14:tracePt t="137812" x="4933950" y="2616200"/>
          <p14:tracePt t="137828" x="4762500" y="2660650"/>
          <p14:tracePt t="137845" x="4654550" y="2673350"/>
          <p14:tracePt t="137862" x="4552950" y="2673350"/>
          <p14:tracePt t="137878" x="4451350" y="2673350"/>
          <p14:tracePt t="137895" x="4356100" y="2673350"/>
          <p14:tracePt t="137912" x="4292600" y="2679700"/>
          <p14:tracePt t="137929" x="4248150" y="2679700"/>
          <p14:tracePt t="137946" x="4210050" y="2679700"/>
          <p14:tracePt t="137962" x="4191000" y="2679700"/>
          <p14:tracePt t="137978" x="4165600" y="2679700"/>
          <p14:tracePt t="137995" x="4146550" y="2679700"/>
          <p14:tracePt t="138012" x="4121150" y="2679700"/>
          <p14:tracePt t="138028" x="4102100" y="2679700"/>
          <p14:tracePt t="138045" x="4089400" y="2679700"/>
          <p14:tracePt t="138062" x="4083050" y="2673350"/>
          <p14:tracePt t="138078" x="4070350" y="2673350"/>
          <p14:tracePt t="138095" x="4057650" y="2673350"/>
          <p14:tracePt t="138112" x="4032250" y="2673350"/>
          <p14:tracePt t="138129" x="4006850" y="2673350"/>
          <p14:tracePt t="138145" x="3994150" y="2673350"/>
          <p14:tracePt t="138240" x="3994150" y="2667000"/>
          <p14:tracePt t="138420" x="4000500" y="2667000"/>
          <p14:tracePt t="138427" x="4019550" y="2660650"/>
          <p14:tracePt t="138434" x="4051300" y="2647950"/>
          <p14:tracePt t="138445" x="4102100" y="2635250"/>
          <p14:tracePt t="138461" x="4222750" y="2622550"/>
          <p14:tracePt t="138478" x="4381500" y="2590800"/>
          <p14:tracePt t="138495" x="4686300" y="2540000"/>
          <p14:tracePt t="138512" x="4921250" y="2495550"/>
          <p14:tracePt t="138528" x="5295900" y="2457450"/>
          <p14:tracePt t="138545" x="5708650" y="2406650"/>
          <p14:tracePt t="138561" x="5962650" y="2387600"/>
          <p14:tracePt t="138578" x="6203950" y="2362200"/>
          <p14:tracePt t="138595" x="6375400" y="2368550"/>
          <p14:tracePt t="138612" x="6508750" y="2393950"/>
          <p14:tracePt t="138628" x="6604000" y="2419350"/>
          <p14:tracePt t="138646" x="6692900" y="2470150"/>
          <p14:tracePt t="138662" x="6807200" y="2501900"/>
          <p14:tracePt t="138678" x="6927850" y="2533650"/>
          <p14:tracePt t="138695" x="7092950" y="2565400"/>
          <p14:tracePt t="138711" x="7264400" y="2590800"/>
          <p14:tracePt t="138728" x="7410450" y="2628900"/>
          <p14:tracePt t="138746" x="7575550" y="2686050"/>
          <p14:tracePt t="138762" x="7683500" y="2711450"/>
          <p14:tracePt t="138778" x="7791450" y="2743200"/>
          <p14:tracePt t="138795" x="7886700" y="2774950"/>
          <p14:tracePt t="138811" x="7981950" y="2800350"/>
          <p14:tracePt t="138828" x="8089900" y="2819400"/>
          <p14:tracePt t="138845" x="8185150" y="2819400"/>
          <p14:tracePt t="138861" x="8274050" y="2819400"/>
          <p14:tracePt t="138878" x="8312150" y="2819400"/>
          <p14:tracePt t="139021" x="8312150" y="2813050"/>
          <p14:tracePt t="139037" x="8305800" y="2813050"/>
          <p14:tracePt t="139045" x="8293100" y="2800350"/>
          <p14:tracePt t="139053" x="8274050" y="2794000"/>
          <p14:tracePt t="139061" x="8261350" y="2781300"/>
          <p14:tracePt t="139078" x="8255000" y="2774950"/>
          <p14:tracePt t="139111" x="8229600" y="2762250"/>
          <p14:tracePt t="139128" x="8204200" y="2736850"/>
          <p14:tracePt t="139145" x="8172450" y="2717800"/>
          <p14:tracePt t="139162" x="8121650" y="2692400"/>
          <p14:tracePt t="139178" x="8102600" y="2686050"/>
          <p14:tracePt t="139232" x="8096250" y="2686050"/>
          <p14:tracePt t="139279" x="8089900" y="2679700"/>
          <p14:tracePt t="139291" x="8083550" y="2673350"/>
          <p14:tracePt t="139455" x="8108950" y="2686050"/>
          <p14:tracePt t="139463" x="8153400" y="2705100"/>
          <p14:tracePt t="139471" x="8185150" y="2711450"/>
          <p14:tracePt t="139480" x="8204200" y="2724150"/>
          <p14:tracePt t="139494" x="8274050" y="2749550"/>
          <p14:tracePt t="139511" x="8324850" y="2762250"/>
          <p14:tracePt t="139528" x="8375650" y="2768600"/>
          <p14:tracePt t="139544" x="8432800" y="2774950"/>
          <p14:tracePt t="139561" x="8559800" y="2794000"/>
          <p14:tracePt t="139578" x="8667750" y="2825750"/>
          <p14:tracePt t="139594" x="8775700" y="2863850"/>
          <p14:tracePt t="139611" x="8801100" y="2882900"/>
          <p14:tracePt t="139628" x="8826500" y="2908300"/>
          <p14:tracePt t="139644" x="8851900" y="2914650"/>
          <p14:tracePt t="139661" x="8877300" y="2927350"/>
          <p14:tracePt t="139678" x="8902700" y="2940050"/>
          <p14:tracePt t="139695" x="8947150" y="2952750"/>
          <p14:tracePt t="139712" x="8972550" y="2971800"/>
          <p14:tracePt t="139728" x="8997950" y="2978150"/>
          <p14:tracePt t="139744" x="9010650" y="2984500"/>
          <p14:tracePt t="139761" x="9029700" y="2990850"/>
          <p14:tracePt t="139778" x="9036050" y="2997200"/>
          <p14:tracePt t="139794" x="9042400" y="2997200"/>
          <p14:tracePt t="139901" x="9055100" y="3003550"/>
          <p14:tracePt t="139914" x="9061450" y="3003550"/>
          <p14:tracePt t="139927" x="9067800" y="3009900"/>
          <p14:tracePt t="139935" x="9074150" y="3016250"/>
          <p14:tracePt t="139944" x="9086850" y="3022600"/>
          <p14:tracePt t="139961" x="9112250" y="3035300"/>
          <p14:tracePt t="139977" x="9137650" y="3048000"/>
          <p14:tracePt t="139994" x="9156700" y="3048000"/>
          <p14:tracePt t="140011" x="9163050" y="3054350"/>
          <p14:tracePt t="140027" x="9163050" y="3060700"/>
          <p14:tracePt t="140061" x="9169400" y="3067050"/>
          <p14:tracePt t="140077" x="9194800" y="3067050"/>
          <p14:tracePt t="140094" x="9213850" y="3067050"/>
          <p14:tracePt t="140127" x="9232900" y="3067050"/>
          <p14:tracePt t="140144" x="9239250" y="3067050"/>
          <p14:tracePt t="140197" x="9239250" y="3060700"/>
          <p14:tracePt t="140323" x="9239250" y="3054350"/>
          <p14:tracePt t="140349" x="9245600" y="3054350"/>
          <p14:tracePt t="140401" x="9245600" y="3048000"/>
          <p14:tracePt t="140639" x="9239250" y="3048000"/>
          <p14:tracePt t="140647" x="9239250" y="3041650"/>
          <p14:tracePt t="140663" x="9232900" y="3035300"/>
          <p14:tracePt t="140678" x="9220200" y="3028950"/>
          <p14:tracePt t="140694" x="9213850" y="3022600"/>
          <p14:tracePt t="140807" x="9207500" y="3016250"/>
          <p14:tracePt t="140847" x="9201150" y="3016250"/>
          <p14:tracePt t="141197" x="9194800" y="3009900"/>
          <p14:tracePt t="141261" x="9188450" y="3003550"/>
          <p14:tracePt t="141273" x="9188450" y="2997200"/>
          <p14:tracePt t="141287" x="9182100" y="2984500"/>
          <p14:tracePt t="141296" x="9175750" y="2984500"/>
          <p14:tracePt t="141310" x="9163050" y="2978150"/>
          <p14:tracePt t="141327" x="9163050" y="2971800"/>
          <p14:tracePt t="141344" x="9163050" y="2965450"/>
          <p14:tracePt t="141360" x="9150350" y="2952750"/>
          <p14:tracePt t="141377" x="9144000" y="2933700"/>
          <p14:tracePt t="141393" x="9131300" y="2921000"/>
          <p14:tracePt t="141410" x="9112250" y="2908300"/>
          <p14:tracePt t="141428" x="9074150" y="2889250"/>
          <p14:tracePt t="141444" x="9055100" y="2882900"/>
          <p14:tracePt t="141460" x="9029700" y="2882900"/>
          <p14:tracePt t="141477" x="9004300" y="2876550"/>
          <p14:tracePt t="141493" x="8978900" y="2876550"/>
          <p14:tracePt t="141510" x="8953500" y="2876550"/>
          <p14:tracePt t="141527" x="8940800" y="2863850"/>
          <p14:tracePt t="141589" x="8934450" y="2863850"/>
          <p14:tracePt t="141597" x="8921750" y="2851150"/>
          <p14:tracePt t="141605" x="8896350" y="2832100"/>
          <p14:tracePt t="141612" x="8877300" y="2825750"/>
          <p14:tracePt t="141627" x="8851900" y="2813050"/>
          <p14:tracePt t="141643" x="8826500" y="2806700"/>
          <p14:tracePt t="141660" x="8807450" y="2806700"/>
          <p14:tracePt t="141783" x="8801100" y="2806700"/>
          <p14:tracePt t="141795" x="8794750" y="2806700"/>
          <p14:tracePt t="141803" x="8782050" y="2806700"/>
          <p14:tracePt t="141811" x="8756650" y="2806700"/>
          <p14:tracePt t="141827" x="8737600" y="2806700"/>
          <p14:tracePt t="141844" x="8718550" y="2806700"/>
          <p14:tracePt t="141860" x="8705850" y="2806700"/>
          <p14:tracePt t="141893" x="8705850" y="2800350"/>
          <p14:tracePt t="141910" x="8699500" y="2800350"/>
          <p14:tracePt t="141933" x="8693150" y="2800350"/>
          <p14:tracePt t="141943" x="8686800" y="2800350"/>
          <p14:tracePt t="141995" x="8680450" y="2794000"/>
          <p14:tracePt t="142012" x="8674100" y="2794000"/>
          <p14:tracePt t="142019" x="8674100" y="2787650"/>
          <p14:tracePt t="142589" x="8661400" y="2781300"/>
          <p14:tracePt t="142601" x="8655050" y="2781300"/>
          <p14:tracePt t="142610" x="8642350" y="2781300"/>
          <p14:tracePt t="142626" x="8629650" y="2781300"/>
          <p14:tracePt t="142643" x="8610600" y="2781300"/>
          <p14:tracePt t="142762" x="8604250" y="2781300"/>
          <p14:tracePt t="142769" x="8591550" y="2781300"/>
          <p14:tracePt t="142777" x="8578850" y="2781300"/>
          <p14:tracePt t="142793" x="8566150" y="2781300"/>
          <p14:tracePt t="142835" x="8559800" y="2781300"/>
          <p14:tracePt t="142873" x="8547100" y="2787650"/>
          <p14:tracePt t="142881" x="8534400" y="2794000"/>
          <p14:tracePt t="142893" x="8528050" y="2794000"/>
          <p14:tracePt t="142909" x="8521700" y="2800350"/>
          <p14:tracePt t="169692" x="8515350" y="2800350"/>
          <p14:tracePt t="169700" x="8509000" y="2800350"/>
          <p14:tracePt t="169705" x="8496300" y="2800350"/>
          <p14:tracePt t="169714" x="8483600" y="2800350"/>
          <p14:tracePt t="169731" x="8451850" y="2787650"/>
          <p14:tracePt t="169747" x="8426450" y="2781300"/>
          <p14:tracePt t="169764" x="8407400" y="2781300"/>
          <p14:tracePt t="169781" x="8394700" y="2774950"/>
          <p14:tracePt t="169797" x="8388350" y="2768600"/>
          <p14:tracePt t="169859" x="8382000" y="2768600"/>
          <p14:tracePt t="169881" x="8375650" y="2762250"/>
          <p14:tracePt t="169897" x="8369300" y="2755900"/>
          <p14:tracePt t="169905" x="8362950" y="2749550"/>
          <p14:tracePt t="169917" x="8356600" y="2749550"/>
          <p14:tracePt t="170195" x="8362950" y="2749550"/>
          <p14:tracePt t="170638" x="8369300" y="2749550"/>
          <p14:tracePt t="170647" x="8375650" y="2749550"/>
          <p14:tracePt t="170655" x="8375650" y="2755900"/>
          <p14:tracePt t="170773" x="8382000" y="2755900"/>
          <p14:tracePt t="170875" x="8382000" y="2762250"/>
          <p14:tracePt t="171073" x="8382000" y="2768600"/>
          <p14:tracePt t="171089" x="8382000" y="2774950"/>
          <p14:tracePt t="172989" x="8375650" y="2774950"/>
          <p14:tracePt t="172998" x="8369300" y="2774950"/>
          <p14:tracePt t="173013" x="8362950" y="2774950"/>
          <p14:tracePt t="173149" x="8356600" y="2774950"/>
          <p14:tracePt t="173161" x="8356600" y="2781300"/>
          <p14:tracePt t="173169" x="8350250" y="2787650"/>
          <p14:tracePt t="173179" x="8337550" y="2794000"/>
          <p14:tracePt t="173196" x="8324850" y="2794000"/>
          <p14:tracePt t="173212" x="8318500" y="2794000"/>
          <p14:tracePt t="173229" x="8318500" y="2800350"/>
          <p14:tracePt t="173289" x="8312150" y="2800350"/>
          <p14:tracePt t="173309" x="8305800" y="2806700"/>
          <p14:tracePt t="173317" x="8299450" y="2813050"/>
          <p14:tracePt t="173329" x="8286750" y="2819400"/>
          <p14:tracePt t="173346" x="8261350" y="2838450"/>
          <p14:tracePt t="173362" x="8166100" y="2889250"/>
          <p14:tracePt t="173379" x="8039100" y="2971800"/>
          <p14:tracePt t="173396" x="7867650" y="3041650"/>
          <p14:tracePt t="173412" x="7613650" y="3149600"/>
          <p14:tracePt t="173429" x="7391400" y="3194050"/>
          <p14:tracePt t="173446" x="7264400" y="3213100"/>
          <p14:tracePt t="173464" x="7213600" y="3219450"/>
          <p14:tracePt t="173480" x="7188200" y="3213100"/>
          <p14:tracePt t="173496" x="7156450" y="3194050"/>
          <p14:tracePt t="173512" x="7131050" y="3181350"/>
          <p14:tracePt t="173529" x="7105650" y="3175000"/>
          <p14:tracePt t="173546" x="7080250" y="3168650"/>
          <p14:tracePt t="173562" x="7073900" y="3162300"/>
          <p14:tracePt t="173599" x="7067550" y="3162300"/>
          <p14:tracePt t="173613" x="7054850" y="3162300"/>
          <p14:tracePt t="173629" x="7042150" y="3168650"/>
          <p14:tracePt t="173646" x="7010400" y="3168650"/>
          <p14:tracePt t="173662" x="6959600" y="3162300"/>
          <p14:tracePt t="173679" x="6902450" y="3130550"/>
          <p14:tracePt t="173695" x="6838950" y="3098800"/>
          <p14:tracePt t="173713" x="6750050" y="3054350"/>
          <p14:tracePt t="173730" x="6705600" y="3028950"/>
          <p14:tracePt t="173746" x="6686550" y="3009900"/>
          <p14:tracePt t="173762" x="6673850" y="3003550"/>
          <p14:tracePt t="173779" x="6654800" y="2978150"/>
          <p14:tracePt t="173795" x="6642100" y="2952750"/>
          <p14:tracePt t="173812" x="6629400" y="2927350"/>
          <p14:tracePt t="173829" x="6597650" y="2889250"/>
          <p14:tracePt t="173845" x="6572250" y="2863850"/>
          <p14:tracePt t="173862" x="6534150" y="2819400"/>
          <p14:tracePt t="173879" x="6508750" y="2794000"/>
          <p14:tracePt t="173895" x="6477000" y="2768600"/>
          <p14:tracePt t="173912" x="6451600" y="2762250"/>
          <p14:tracePt t="173929" x="6438900" y="2749550"/>
          <p14:tracePt t="173945" x="6426200" y="2730500"/>
          <p14:tracePt t="173962" x="6407150" y="2711450"/>
          <p14:tracePt t="173980" x="6369050" y="2673350"/>
          <p14:tracePt t="173996" x="6337300" y="2641600"/>
          <p14:tracePt t="174012" x="6286500" y="2616200"/>
          <p14:tracePt t="174029" x="6267450" y="2603500"/>
          <p14:tracePt t="174046" x="6248400" y="2597150"/>
          <p14:tracePt t="174062" x="6248400" y="2590800"/>
          <p14:tracePt t="174079" x="6248400" y="2584450"/>
          <p14:tracePt t="174095" x="6242050" y="2584450"/>
          <p14:tracePt t="174927" x="6248400" y="2584450"/>
          <p14:tracePt t="174985" x="6254750" y="2590800"/>
          <p14:tracePt t="174997" x="6261100" y="2597150"/>
          <p14:tracePt t="175005" x="6261100" y="2603500"/>
          <p14:tracePt t="175275" x="6261100" y="2609850"/>
          <p14:tracePt t="175341" x="6261100" y="2603500"/>
          <p14:tracePt t="175349" x="6254750" y="2590800"/>
          <p14:tracePt t="175361" x="6254750" y="2584450"/>
          <p14:tracePt t="175378" x="6235700" y="2559050"/>
          <p14:tracePt t="176079" x="6223000" y="2559050"/>
          <p14:tracePt t="176087" x="6191250" y="2559050"/>
          <p14:tracePt t="176095" x="6178550" y="2559050"/>
          <p14:tracePt t="176111" x="6159500" y="2552700"/>
          <p14:tracePt t="176157" x="6153150" y="2552700"/>
          <p14:tracePt t="176165" x="6146800" y="2552700"/>
          <p14:tracePt t="176193" x="6140450" y="2552700"/>
          <p14:tracePt t="176201" x="6127750" y="2546350"/>
          <p14:tracePt t="176211" x="6115050" y="2540000"/>
          <p14:tracePt t="176228" x="6089650" y="2520950"/>
          <p14:tracePt t="176245" x="6064250" y="2508250"/>
          <p14:tracePt t="176262" x="6026150" y="2476500"/>
          <p14:tracePt t="176278" x="6007100" y="2457450"/>
          <p14:tracePt t="176294" x="5988050" y="2444750"/>
          <p14:tracePt t="176311" x="5975350" y="2432050"/>
          <p14:tracePt t="176328" x="5962650" y="2425700"/>
          <p14:tracePt t="176344" x="5949950" y="2419350"/>
          <p14:tracePt t="176361" x="5930900" y="2419350"/>
          <p14:tracePt t="176378" x="5924550" y="2419350"/>
          <p14:tracePt t="176394" x="5911850" y="2419350"/>
          <p14:tracePt t="176411" x="5848350" y="2400300"/>
          <p14:tracePt t="176428" x="5740400" y="2387600"/>
          <p14:tracePt t="176444" x="5562600" y="2374900"/>
          <p14:tracePt t="176462" x="5124450" y="2413000"/>
          <p14:tracePt t="176478" x="4921250" y="2413000"/>
          <p14:tracePt t="176494" x="4800600" y="2413000"/>
          <p14:tracePt t="176511" x="4762500" y="2413000"/>
          <p14:tracePt t="176528" x="4730750" y="2406650"/>
          <p14:tracePt t="176544" x="4711700" y="2387600"/>
          <p14:tracePt t="176561" x="4705350" y="2368550"/>
          <p14:tracePt t="176578" x="4692650" y="2336800"/>
          <p14:tracePt t="176594" x="4660900" y="2311400"/>
          <p14:tracePt t="176611" x="4641850" y="2286000"/>
          <p14:tracePt t="176628" x="4629150" y="2266950"/>
          <p14:tracePt t="176645" x="4629150" y="2260600"/>
          <p14:tracePt t="176661" x="4610100" y="2235200"/>
          <p14:tracePt t="176677" x="4578350" y="2209800"/>
          <p14:tracePt t="176694" x="4552950" y="2184400"/>
          <p14:tracePt t="176711" x="4514850" y="2159000"/>
          <p14:tracePt t="176728" x="4419600" y="2127250"/>
          <p14:tracePt t="176744" x="4286250" y="2089150"/>
          <p14:tracePt t="176762" x="4184650" y="2044700"/>
          <p14:tracePt t="176778" x="4159250" y="2012950"/>
          <p14:tracePt t="176794" x="4127500" y="1987550"/>
          <p14:tracePt t="176811" x="4095750" y="1962150"/>
          <p14:tracePt t="176827" x="4070350" y="1943100"/>
          <p14:tracePt t="176844" x="4044950" y="1917700"/>
          <p14:tracePt t="176860" x="4013200" y="1898650"/>
          <p14:tracePt t="176877" x="3968750" y="1879600"/>
          <p14:tracePt t="176880" x="3911600" y="1860550"/>
          <p14:tracePt t="176894" x="3854450" y="1841500"/>
          <p14:tracePt t="176910" x="3803650" y="1816100"/>
          <p14:tracePt t="176927" x="3778250" y="1803400"/>
          <p14:tracePt t="176944" x="3752850" y="1784350"/>
          <p14:tracePt t="176961" x="3733800" y="1784350"/>
          <p14:tracePt t="176978" x="3721100" y="1778000"/>
          <p14:tracePt t="176994" x="3695700" y="1758950"/>
          <p14:tracePt t="177011" x="3663950" y="1733550"/>
          <p14:tracePt t="177027" x="3613150" y="1708150"/>
          <p14:tracePt t="177044" x="3498850" y="1663700"/>
          <p14:tracePt t="177061" x="3340100" y="1619250"/>
          <p14:tracePt t="177078" x="3143250" y="1562100"/>
          <p14:tracePt t="177094" x="3041650" y="1530350"/>
          <p14:tracePt t="177111" x="2946400" y="1492250"/>
          <p14:tracePt t="177127" x="2832100" y="1454150"/>
          <p14:tracePt t="177144" x="2724150" y="1409700"/>
          <p14:tracePt t="177161" x="2635250" y="1377950"/>
          <p14:tracePt t="177177" x="2527300" y="1327150"/>
          <p14:tracePt t="177194" x="2387600" y="1270000"/>
          <p14:tracePt t="177212" x="2197100" y="1193800"/>
          <p14:tracePt t="177228" x="2120900" y="1155700"/>
          <p14:tracePt t="177244" x="2051050" y="1117600"/>
          <p14:tracePt t="177261" x="1981200" y="1079500"/>
          <p14:tracePt t="177277" x="1943100" y="1047750"/>
          <p14:tracePt t="177294" x="1911350" y="1022350"/>
          <p14:tracePt t="177311" x="1879600" y="996950"/>
          <p14:tracePt t="177328" x="1854200" y="965200"/>
          <p14:tracePt t="177344" x="1835150" y="939800"/>
          <p14:tracePt t="177360" x="1822450" y="933450"/>
          <p14:tracePt t="177377" x="1816100" y="908050"/>
          <p14:tracePt t="177394" x="1816100" y="895350"/>
          <p14:tracePt t="177412" x="1809750" y="889000"/>
          <p14:tracePt t="177427" x="1809750" y="882650"/>
          <p14:tracePt t="177464" x="1809750" y="876300"/>
          <p14:tracePt t="177533" x="1816100" y="876300"/>
          <p14:tracePt t="177541" x="1822450" y="876300"/>
          <p14:tracePt t="177549" x="1828800" y="876300"/>
          <p14:tracePt t="177565" x="1835150" y="876300"/>
          <p14:tracePt t="177583" x="1847850" y="876300"/>
          <p14:tracePt t="177594" x="1860550" y="876300"/>
          <p14:tracePt t="177610" x="1885950" y="882650"/>
          <p14:tracePt t="177627" x="1924050" y="895350"/>
          <p14:tracePt t="177644" x="1962150" y="901700"/>
          <p14:tracePt t="177660" x="1993900" y="908050"/>
          <p14:tracePt t="177705" x="2000250" y="908050"/>
          <p14:tracePt t="177755" x="2006600" y="908050"/>
          <p14:tracePt t="177767" x="2019300" y="908050"/>
          <p14:tracePt t="177776" x="2032000" y="908050"/>
          <p14:tracePt t="177783" x="2051050" y="914400"/>
          <p14:tracePt t="177794" x="2070100" y="920750"/>
          <p14:tracePt t="177810" x="2178050" y="958850"/>
          <p14:tracePt t="177827" x="2286000" y="996950"/>
          <p14:tracePt t="177844" x="2451100" y="1047750"/>
          <p14:tracePt t="177860" x="2482850" y="1060450"/>
          <p14:tracePt t="177877" x="2495550" y="1060450"/>
          <p14:tracePt t="177881" x="2501900" y="1060450"/>
          <p14:tracePt t="177894" x="2508250" y="1060450"/>
          <p14:tracePt t="177910" x="2540000" y="1060450"/>
          <p14:tracePt t="177927" x="2660650" y="1073150"/>
          <p14:tracePt t="177944" x="2813050" y="1079500"/>
          <p14:tracePt t="177960" x="3009900" y="1111250"/>
          <p14:tracePt t="177977" x="3200400" y="1123950"/>
          <p14:tracePt t="177994" x="3308350" y="1111250"/>
          <p14:tracePt t="178010" x="3346450" y="1085850"/>
          <p14:tracePt t="178028" x="3454400" y="1047750"/>
          <p14:tracePt t="178044" x="3562350" y="1009650"/>
          <p14:tracePt t="178060" x="3714750" y="990600"/>
          <p14:tracePt t="178077" x="3886200" y="984250"/>
          <p14:tracePt t="178093" x="4051300" y="984250"/>
          <p14:tracePt t="178110" x="4165600" y="971550"/>
          <p14:tracePt t="178127" x="4273550" y="965200"/>
          <p14:tracePt t="178143" x="4362450" y="965200"/>
          <p14:tracePt t="178160" x="4413250" y="958850"/>
          <p14:tracePt t="178177" x="4521200" y="946150"/>
          <p14:tracePt t="178193" x="4629150" y="933450"/>
          <p14:tracePt t="178210" x="4730750" y="914400"/>
          <p14:tracePt t="178227" x="4838700" y="901700"/>
          <p14:tracePt t="178243" x="4940300" y="895350"/>
          <p14:tracePt t="178260" x="5060950" y="889000"/>
          <p14:tracePt t="178278" x="5213350" y="838200"/>
          <p14:tracePt t="178294" x="5251450" y="825500"/>
          <p14:tracePt t="178310" x="5302250" y="812800"/>
          <p14:tracePt t="178327" x="5365750" y="800100"/>
          <p14:tracePt t="178343" x="5448300" y="781050"/>
          <p14:tracePt t="178360" x="5568950" y="742950"/>
          <p14:tracePt t="178377" x="5765800" y="692150"/>
          <p14:tracePt t="178381" x="5892800" y="660400"/>
          <p14:tracePt t="178393" x="6019800" y="641350"/>
          <p14:tracePt t="178410" x="6248400" y="596900"/>
          <p14:tracePt t="178427" x="6584950" y="533400"/>
          <p14:tracePt t="178443" x="6813550" y="514350"/>
          <p14:tracePt t="178460" x="7054850" y="514350"/>
          <p14:tracePt t="178477" x="7366000" y="501650"/>
          <p14:tracePt t="178493" x="7772400" y="520700"/>
          <p14:tracePt t="178510" x="8089900" y="571500"/>
          <p14:tracePt t="178527" x="8407400" y="628650"/>
          <p14:tracePt t="178544" x="8902700" y="768350"/>
          <p14:tracePt t="178560" x="9239250" y="857250"/>
          <p14:tracePt t="178577" x="9467850" y="895350"/>
          <p14:tracePt t="178593" x="9639300" y="939800"/>
          <p14:tracePt t="178610" x="9734550" y="971550"/>
          <p14:tracePt t="178627" x="9766300" y="990600"/>
          <p14:tracePt t="178643" x="9772650" y="996950"/>
          <p14:tracePt t="178660" x="9779000" y="1003300"/>
          <p14:tracePt t="180119" x="9779000" y="1009650"/>
          <p14:tracePt t="180128" x="9766300" y="1022350"/>
          <p14:tracePt t="180135" x="9753600" y="1028700"/>
          <p14:tracePt t="180143" x="9740900" y="1041400"/>
          <p14:tracePt t="180159" x="9715500" y="1060450"/>
          <p14:tracePt t="180176" x="9702800" y="1066800"/>
          <p14:tracePt t="180193" x="9690100" y="1079500"/>
          <p14:tracePt t="180209" x="9652000" y="1104900"/>
          <p14:tracePt t="180226" x="9588500" y="1130300"/>
          <p14:tracePt t="180244" x="9461500" y="1168400"/>
          <p14:tracePt t="180260" x="9385300" y="1206500"/>
          <p14:tracePt t="180276" x="9366250" y="1212850"/>
          <p14:tracePt t="180351" x="9359900" y="1212850"/>
          <p14:tracePt t="180361" x="9353550" y="1219200"/>
          <p14:tracePt t="180369" x="9334500" y="1225550"/>
          <p14:tracePt t="180377" x="9321800" y="1225550"/>
          <p14:tracePt t="180393" x="9309100" y="1225550"/>
          <p14:tracePt t="180426" x="9302750" y="1225550"/>
          <p14:tracePt t="180442" x="9290050" y="1225550"/>
          <p14:tracePt t="180459" x="9264650" y="1225550"/>
          <p14:tracePt t="180476" x="9213850" y="1231900"/>
          <p14:tracePt t="180493" x="9137650" y="1231900"/>
          <p14:tracePt t="180510" x="9061450" y="1231900"/>
          <p14:tracePt t="180526" x="9055100" y="1231900"/>
          <p14:tracePt t="180542" x="9048750" y="1231900"/>
          <p14:tracePt t="180573" x="9042400" y="1231900"/>
          <p14:tracePt t="180606" x="9036050" y="1231900"/>
          <p14:tracePt t="180757" x="9029700" y="1231900"/>
          <p14:tracePt t="180769" x="9023350" y="1231900"/>
          <p14:tracePt t="180781" x="9017000" y="1231900"/>
          <p14:tracePt t="180803" x="9010650" y="1231900"/>
          <p14:tracePt t="180811" x="9004300" y="1231900"/>
          <p14:tracePt t="180826" x="8985250" y="1231900"/>
          <p14:tracePt t="180843" x="8959850" y="1231900"/>
          <p14:tracePt t="180859" x="8940800" y="1231900"/>
          <p14:tracePt t="180876" x="8915400" y="1231900"/>
          <p14:tracePt t="180892" x="8890000" y="1231900"/>
          <p14:tracePt t="180909" x="8845550" y="1231900"/>
          <p14:tracePt t="180913" x="8826500" y="1231900"/>
          <p14:tracePt t="180926" x="8813800" y="1231900"/>
          <p14:tracePt t="180942" x="8788400" y="1238250"/>
          <p14:tracePt t="180959" x="8743950" y="1244600"/>
          <p14:tracePt t="180976" x="8712200" y="1250950"/>
          <p14:tracePt t="180992" x="8680450" y="1257300"/>
          <p14:tracePt t="181009" x="8642350" y="1263650"/>
          <p14:tracePt t="181026" x="8559800" y="1289050"/>
          <p14:tracePt t="181042" x="8451850" y="1320800"/>
          <p14:tracePt t="181060" x="8216900" y="1384300"/>
          <p14:tracePt t="181076" x="8045450" y="1435100"/>
          <p14:tracePt t="181092" x="7861300" y="1473200"/>
          <p14:tracePt t="181109" x="7708900" y="1504950"/>
          <p14:tracePt t="181126" x="7600950" y="1511300"/>
          <p14:tracePt t="181142" x="7512050" y="1511300"/>
          <p14:tracePt t="181159" x="7404100" y="1524000"/>
          <p14:tracePt t="181175" x="7251700" y="1530350"/>
          <p14:tracePt t="181192" x="7099300" y="1530350"/>
          <p14:tracePt t="181209" x="6915150" y="1517650"/>
          <p14:tracePt t="181225" x="6845300" y="1511300"/>
          <p14:tracePt t="181242" x="6826250" y="1511300"/>
          <p14:tracePt t="181259" x="6819900" y="1504950"/>
          <p14:tracePt t="181275" x="6807200" y="1504950"/>
          <p14:tracePt t="181292" x="6781800" y="1504950"/>
          <p14:tracePt t="181310" x="6705600" y="1504950"/>
          <p14:tracePt t="181326" x="6584950" y="1498600"/>
          <p14:tracePt t="181342" x="6445250" y="1498600"/>
          <p14:tracePt t="181359" x="6292850" y="1498600"/>
          <p14:tracePt t="181375" x="6191250" y="1498600"/>
          <p14:tracePt t="181392" x="6096000" y="1498600"/>
          <p14:tracePt t="181409" x="6051550" y="1498600"/>
          <p14:tracePt t="181413" x="6026150" y="1498600"/>
          <p14:tracePt t="181425" x="6000750" y="1498600"/>
          <p14:tracePt t="181442" x="5911850" y="1466850"/>
          <p14:tracePt t="181459" x="5810250" y="1441450"/>
          <p14:tracePt t="181475" x="5759450" y="1428750"/>
          <p14:tracePt t="181492" x="5734050" y="1428750"/>
          <p14:tracePt t="181509" x="5727700" y="1428750"/>
          <p14:tracePt t="181557" x="5721350" y="1428750"/>
          <p14:tracePt t="181573" x="5715000" y="1428750"/>
          <p14:tracePt t="181581" x="5708650" y="1428750"/>
          <p14:tracePt t="181596" x="5702300" y="1428750"/>
          <p14:tracePt t="181657" x="5695950" y="1435100"/>
          <p14:tracePt t="183421" x="5689600" y="1435100"/>
          <p14:tracePt t="183429" x="5670550" y="1447800"/>
          <p14:tracePt t="183441" x="5651500" y="1460500"/>
          <p14:tracePt t="183458" x="5562600" y="1543050"/>
          <p14:tracePt t="183476" x="5454650" y="1612900"/>
          <p14:tracePt t="183491" x="5429250" y="1631950"/>
          <p14:tracePt t="183508" x="5403850" y="1638300"/>
          <p14:tracePt t="183524" x="5397500" y="1644650"/>
          <p14:tracePt t="183593" x="5391150" y="1644650"/>
          <p14:tracePt t="183605" x="5378450" y="1651000"/>
          <p14:tracePt t="183613" x="5372100" y="1657350"/>
          <p14:tracePt t="183624" x="5365750" y="1663700"/>
          <p14:tracePt t="183641" x="5365750" y="1670050"/>
          <p14:tracePt t="183657" x="5359400" y="1670050"/>
          <p14:tracePt t="183674" x="5359400" y="1682750"/>
          <p14:tracePt t="183691" x="5346700" y="1689100"/>
          <p14:tracePt t="183707" x="5346700" y="1708150"/>
          <p14:tracePt t="183724" x="5340350" y="1720850"/>
          <p14:tracePt t="183741" x="5340350" y="1727200"/>
          <p14:tracePt t="183760" x="5340350" y="1733550"/>
          <p14:tracePt t="183788" x="5340350" y="1739900"/>
          <p14:tracePt t="183796" x="5340350" y="1752600"/>
          <p14:tracePt t="183807" x="5340350" y="1758950"/>
          <p14:tracePt t="183824" x="5340350" y="1784350"/>
          <p14:tracePt t="183841" x="5340350" y="1797050"/>
          <p14:tracePt t="189549" x="5359400" y="1803400"/>
          <p14:tracePt t="189558" x="5518150" y="1892300"/>
          <p14:tracePt t="189565" x="5873750" y="2108200"/>
          <p14:tracePt t="189574" x="6477000" y="2368550"/>
          <p14:tracePt t="189588" x="8147050" y="2857500"/>
          <p14:tracePt t="189605" x="9582150" y="3225800"/>
          <p14:tracePt t="189622" x="9848850" y="3460750"/>
          <p14:tracePt t="189638" x="9734550" y="3486150"/>
          <p14:tracePt t="189655" x="9575800" y="3517900"/>
          <p14:tracePt t="189672" x="9474200" y="3517900"/>
          <p14:tracePt t="189688" x="9410700" y="3517900"/>
          <p14:tracePt t="189706" x="9315450" y="3498850"/>
          <p14:tracePt t="189721" x="9290050" y="3492500"/>
          <p14:tracePt t="189738" x="9283700" y="3492500"/>
          <p14:tracePt t="189772" x="9283700" y="3511550"/>
          <p14:tracePt t="189788" x="9283700" y="3498850"/>
          <p14:tracePt t="189961" x="9264650" y="3492500"/>
          <p14:tracePt t="189967" x="9220200" y="3479800"/>
          <p14:tracePt t="189975" x="9156700" y="3460750"/>
          <p14:tracePt t="189988" x="9074150" y="3435350"/>
          <p14:tracePt t="190006" x="8731250" y="3378200"/>
          <p14:tracePt t="190022" x="8464550" y="3289300"/>
          <p14:tracePt t="190038" x="8178800" y="3168650"/>
          <p14:tracePt t="190055" x="7962900" y="3041650"/>
          <p14:tracePt t="190071" x="7778750" y="2946400"/>
          <p14:tracePt t="190088" x="7543800" y="2857500"/>
          <p14:tracePt t="190105" x="7296150" y="2787650"/>
          <p14:tracePt t="190121" x="7042150" y="2743200"/>
          <p14:tracePt t="190138" x="6400800" y="2717800"/>
          <p14:tracePt t="190155" x="5924550" y="2736850"/>
          <p14:tracePt t="190171" x="5518150" y="2717800"/>
          <p14:tracePt t="190188" x="5314950" y="2686050"/>
          <p14:tracePt t="190205" x="5283200" y="2679700"/>
          <p14:tracePt t="190253" x="5283200" y="2673350"/>
          <p14:tracePt t="190261" x="5257800" y="2673350"/>
          <p14:tracePt t="190271" x="5207000" y="2667000"/>
          <p14:tracePt t="190288" x="5086350" y="2660650"/>
          <p14:tracePt t="190306" x="4933950" y="2641600"/>
          <p14:tracePt t="190322" x="4762500" y="2628900"/>
          <p14:tracePt t="190338" x="4660900" y="2622550"/>
          <p14:tracePt t="190355" x="4616450" y="2616200"/>
          <p14:tracePt t="190371" x="4584700" y="2590800"/>
          <p14:tracePt t="190388" x="4489450" y="2559050"/>
          <p14:tracePt t="190405" x="4368800" y="2520950"/>
          <p14:tracePt t="190421" x="4279900" y="2495550"/>
          <p14:tracePt t="190438" x="4222750" y="2482850"/>
          <p14:tracePt t="190456" x="4178300" y="2470150"/>
          <p14:tracePt t="190471" x="4152900" y="2444750"/>
          <p14:tracePt t="190488" x="4133850" y="2444750"/>
          <p14:tracePt t="190505" x="4114800" y="2438400"/>
          <p14:tracePt t="190521" x="4089400" y="2425700"/>
          <p14:tracePt t="190538" x="4064000" y="2413000"/>
          <p14:tracePt t="190555" x="4038600" y="2406650"/>
          <p14:tracePt t="190572" x="4006850" y="2400300"/>
          <p14:tracePt t="190588" x="3937000" y="2381250"/>
          <p14:tracePt t="190604" x="3911600" y="2381250"/>
          <p14:tracePt t="190621" x="3892550" y="2374900"/>
          <p14:tracePt t="190638" x="3879850" y="2374900"/>
          <p14:tracePt t="190654" x="3854450" y="2362200"/>
          <p14:tracePt t="190671" x="3829050" y="2343150"/>
          <p14:tracePt t="190687" x="3810000" y="2343150"/>
          <p14:tracePt t="190704" x="3790950" y="2343150"/>
          <p14:tracePt t="190721" x="3784600" y="2343150"/>
          <p14:tracePt t="190781" x="3778250" y="2343150"/>
          <p14:tracePt t="190793" x="3771900" y="2343150"/>
          <p14:tracePt t="190843" x="3765550" y="2349500"/>
          <p14:tracePt t="190855" x="3765550" y="2355850"/>
          <p14:tracePt t="190863" x="3759200" y="2362200"/>
          <p14:tracePt t="190871" x="3759200" y="2368550"/>
          <p14:tracePt t="190888" x="3752850" y="2374900"/>
          <p14:tracePt t="190905" x="3740150" y="2381250"/>
          <p14:tracePt t="190921" x="3740150" y="2387600"/>
          <p14:tracePt t="190938" x="3740150" y="2400300"/>
          <p14:tracePt t="190954" x="3733800" y="2413000"/>
          <p14:tracePt t="190971" x="3733800" y="2432050"/>
          <p14:tracePt t="190988" x="3727450" y="2457450"/>
          <p14:tracePt t="191005" x="3708400" y="2482850"/>
          <p14:tracePt t="191022" x="3683000" y="2527300"/>
          <p14:tracePt t="191038" x="3676650" y="2527300"/>
          <p14:tracePt t="191073" x="3676650" y="2533650"/>
          <p14:tracePt t="191097" x="3670300" y="2533650"/>
          <p14:tracePt t="191108" x="3663950" y="2540000"/>
          <p14:tracePt t="191121" x="3663950" y="2546350"/>
          <p14:tracePt t="191138" x="3657600" y="2552700"/>
          <p14:tracePt t="191220" x="3651250" y="2559050"/>
          <p14:tracePt t="191227" x="3638550" y="2571750"/>
          <p14:tracePt t="191238" x="3625850" y="2578100"/>
          <p14:tracePt t="191254" x="3600450" y="2590800"/>
          <p14:tracePt t="191272" x="3562350" y="2597150"/>
          <p14:tracePt t="191288" x="3517900" y="2597150"/>
          <p14:tracePt t="191304" x="3492500" y="2590800"/>
          <p14:tracePt t="191321" x="3467100" y="2578100"/>
          <p14:tracePt t="191338" x="3454400" y="2565400"/>
          <p14:tracePt t="191354" x="3429000" y="2559050"/>
          <p14:tracePt t="191371" x="3403600" y="2546350"/>
          <p14:tracePt t="191388" x="3359150" y="2527300"/>
          <p14:tracePt t="191404" x="3333750" y="2514600"/>
          <p14:tracePt t="191421" x="3321050" y="2501900"/>
          <p14:tracePt t="191437" x="3308350" y="2501900"/>
          <p14:tracePt t="191483" x="3302000" y="2501900"/>
          <p14:tracePt t="191507" x="3295650" y="2495550"/>
          <p14:tracePt t="191515" x="3289300" y="2495550"/>
          <p14:tracePt t="191523" x="3282950" y="2495550"/>
          <p14:tracePt t="191538" x="3257550" y="2489200"/>
          <p14:tracePt t="191554" x="3244850" y="2482850"/>
          <p14:tracePt t="191773" x="3244850" y="2476500"/>
          <p14:tracePt t="192141" x="3244850" y="2482850"/>
          <p14:tracePt t="192149" x="3257550" y="2495550"/>
          <p14:tracePt t="192156" x="3270250" y="2508250"/>
          <p14:tracePt t="192170" x="3295650" y="2527300"/>
          <p14:tracePt t="192187" x="3314700" y="2559050"/>
          <p14:tracePt t="192204" x="3340100" y="2584450"/>
          <p14:tracePt t="192220" x="3371850" y="2609850"/>
          <p14:tracePt t="192237" x="3397250" y="2635250"/>
          <p14:tracePt t="192254" x="3441700" y="2667000"/>
          <p14:tracePt t="192271" x="3486150" y="2705100"/>
          <p14:tracePt t="192288" x="3549650" y="2755900"/>
          <p14:tracePt t="192304" x="3594100" y="2781300"/>
          <p14:tracePt t="192320" x="3644900" y="2819400"/>
          <p14:tracePt t="192337" x="3683000" y="2844800"/>
          <p14:tracePt t="192354" x="3708400" y="2882900"/>
          <p14:tracePt t="192370" x="3733800" y="2908300"/>
          <p14:tracePt t="192387" x="3765550" y="2946400"/>
          <p14:tracePt t="192404" x="3816350" y="2984500"/>
          <p14:tracePt t="192420" x="3968750" y="3117850"/>
          <p14:tracePt t="192437" x="4095750" y="3206750"/>
          <p14:tracePt t="192454" x="4210050" y="3321050"/>
          <p14:tracePt t="192470" x="4286250" y="3416300"/>
          <p14:tracePt t="192487" x="4330700" y="3441700"/>
          <p14:tracePt t="192504" x="4356100" y="3467100"/>
          <p14:tracePt t="192521" x="4387850" y="3498850"/>
          <p14:tracePt t="192538" x="4425950" y="3536950"/>
          <p14:tracePt t="192554" x="4470400" y="3568700"/>
          <p14:tracePt t="192570" x="4527550" y="3600450"/>
          <p14:tracePt t="192587" x="4572000" y="3625850"/>
          <p14:tracePt t="192604" x="4597400" y="3651250"/>
          <p14:tracePt t="192620" x="4635500" y="3683000"/>
          <p14:tracePt t="192637" x="4718050" y="3714750"/>
          <p14:tracePt t="192654" x="4832350" y="3778250"/>
          <p14:tracePt t="192670" x="5010150" y="3937000"/>
          <p14:tracePt t="192687" x="5111750" y="4044950"/>
          <p14:tracePt t="192704" x="5149850" y="4070350"/>
          <p14:tracePt t="192720" x="5168900" y="4089400"/>
          <p14:tracePt t="192737" x="5194300" y="4108450"/>
          <p14:tracePt t="192753" x="5219700" y="4133850"/>
          <p14:tracePt t="192770" x="5245100" y="4165600"/>
          <p14:tracePt t="192788" x="5289550" y="4191000"/>
          <p14:tracePt t="192804" x="5327650" y="4235450"/>
          <p14:tracePt t="192820" x="5359400" y="4260850"/>
          <p14:tracePt t="192837" x="5378450" y="4279900"/>
          <p14:tracePt t="192853" x="5391150" y="4292600"/>
          <p14:tracePt t="192870" x="5391150" y="4298950"/>
          <p14:tracePt t="192887" x="5410200" y="4318000"/>
          <p14:tracePt t="192904" x="5454650" y="4362450"/>
          <p14:tracePt t="192920" x="5480050" y="4387850"/>
          <p14:tracePt t="192937" x="5505450" y="4413250"/>
          <p14:tracePt t="192953" x="5518150" y="4438650"/>
          <p14:tracePt t="192970" x="5537200" y="4464050"/>
          <p14:tracePt t="192987" x="5562600" y="4495800"/>
          <p14:tracePt t="193003" x="5588000" y="4521200"/>
          <p14:tracePt t="193020" x="5613400" y="4546600"/>
          <p14:tracePt t="193038" x="5670550" y="4603750"/>
          <p14:tracePt t="193054" x="5721350" y="4660900"/>
          <p14:tracePt t="193070" x="5753100" y="4705350"/>
          <p14:tracePt t="193087" x="5784850" y="4730750"/>
          <p14:tracePt t="193103" x="5810250" y="4756150"/>
          <p14:tracePt t="193120" x="5835650" y="4794250"/>
          <p14:tracePt t="193137" x="5861050" y="4819650"/>
          <p14:tracePt t="193155" x="5905500" y="4857750"/>
          <p14:tracePt t="193170" x="5924550" y="4889500"/>
          <p14:tracePt t="193187" x="5943600" y="4914900"/>
          <p14:tracePt t="193203" x="5969000" y="4940300"/>
          <p14:tracePt t="193220" x="5994400" y="4965700"/>
          <p14:tracePt t="193237" x="6000750" y="4991100"/>
          <p14:tracePt t="193254" x="6000750" y="5003800"/>
          <p14:tracePt t="193287" x="6000750" y="5010150"/>
          <p14:tracePt t="193304" x="5988050" y="5035550"/>
          <p14:tracePt t="193320" x="5981700" y="5073650"/>
          <p14:tracePt t="193337" x="5975350" y="5099050"/>
          <p14:tracePt t="193353" x="5975350" y="5118100"/>
          <p14:tracePt t="193370" x="5975350" y="5156200"/>
          <p14:tracePt t="193387" x="5975350" y="5187950"/>
          <p14:tracePt t="193403" x="5975350" y="5219700"/>
          <p14:tracePt t="193420" x="5975350" y="5257800"/>
          <p14:tracePt t="193437" x="5975350" y="5283200"/>
          <p14:tracePt t="193453" x="5969000" y="5308600"/>
          <p14:tracePt t="193470" x="5962650" y="5334000"/>
          <p14:tracePt t="193487" x="5943600" y="5359400"/>
          <p14:tracePt t="193503" x="5937250" y="5384800"/>
          <p14:tracePt t="193520" x="5930900" y="5391150"/>
          <p14:tracePt t="193536" x="5924550" y="5391150"/>
          <p14:tracePt t="193589" x="5918200" y="5391150"/>
          <p14:tracePt t="194089" x="5930900" y="5384800"/>
          <p14:tracePt t="194105" x="5930900" y="5378450"/>
          <p14:tracePt t="194113" x="5937250" y="5378450"/>
          <p14:tracePt t="194231" x="5943600" y="5372100"/>
          <p14:tracePt t="194367" x="5943600" y="5365750"/>
          <p14:tracePt t="194383" x="5956300" y="5353050"/>
          <p14:tracePt t="194390" x="5962650" y="5346700"/>
          <p14:tracePt t="194403" x="5969000" y="5346700"/>
          <p14:tracePt t="194419" x="5975350" y="5327650"/>
          <p14:tracePt t="194436" x="5981700" y="5314950"/>
          <p14:tracePt t="194453" x="5988050" y="5308600"/>
          <p14:tracePt t="194473" x="5988050" y="5302250"/>
          <p14:tracePt t="194493" x="6000750" y="5295900"/>
          <p14:tracePt t="194503" x="6013450" y="5283200"/>
          <p14:tracePt t="194519" x="6045200" y="5264150"/>
          <p14:tracePt t="194536" x="6070600" y="5238750"/>
          <p14:tracePt t="194553" x="6102350" y="5200650"/>
          <p14:tracePt t="194569" x="6108700" y="5194300"/>
          <p14:tracePt t="194586" x="6115050" y="5187950"/>
          <p14:tracePt t="194604" x="6121400" y="5181600"/>
          <p14:tracePt t="194636" x="6127750" y="5175250"/>
          <p14:tracePt t="194653" x="6153150" y="5149850"/>
          <p14:tracePt t="194670" x="6191250" y="5111750"/>
          <p14:tracePt t="194686" x="6216650" y="5073650"/>
          <p14:tracePt t="194703" x="6248400" y="5041900"/>
          <p14:tracePt t="194719" x="6273800" y="5010150"/>
          <p14:tracePt t="194736" x="6299200" y="4984750"/>
          <p14:tracePt t="194753" x="6330950" y="4959350"/>
          <p14:tracePt t="194769" x="6356350" y="4921250"/>
          <p14:tracePt t="194786" x="6381750" y="4889500"/>
          <p14:tracePt t="194804" x="6426200" y="4832350"/>
          <p14:tracePt t="194820" x="6451600" y="4806950"/>
          <p14:tracePt t="194836" x="6483350" y="4768850"/>
          <p14:tracePt t="194853" x="6508750" y="4743450"/>
          <p14:tracePt t="194869" x="6527800" y="4718050"/>
          <p14:tracePt t="194886" x="6546850" y="4692650"/>
          <p14:tracePt t="194903" x="6565900" y="4660900"/>
          <p14:tracePt t="194920" x="6591300" y="4629150"/>
          <p14:tracePt t="194936" x="6604000" y="4616450"/>
          <p14:tracePt t="194953" x="6629400" y="4584700"/>
          <p14:tracePt t="194969" x="6648450" y="4565650"/>
          <p14:tracePt t="194986" x="6680200" y="4514850"/>
          <p14:tracePt t="195003" x="6711950" y="4445000"/>
          <p14:tracePt t="195019" x="6737350" y="4419600"/>
          <p14:tracePt t="195036" x="6762750" y="4400550"/>
          <p14:tracePt t="195054" x="6781800" y="4362450"/>
          <p14:tracePt t="195070" x="6788150" y="4349750"/>
          <p14:tracePt t="195086" x="6800850" y="4330700"/>
          <p14:tracePt t="195102" x="6819900" y="4298950"/>
          <p14:tracePt t="195119" x="6851650" y="4235450"/>
          <p14:tracePt t="195136" x="6883400" y="4191000"/>
          <p14:tracePt t="195152" x="6908800" y="4159250"/>
          <p14:tracePt t="195170" x="6953250" y="4114800"/>
          <p14:tracePt t="195186" x="6972300" y="4089400"/>
          <p14:tracePt t="195202" x="6991350" y="4070350"/>
          <p14:tracePt t="195219" x="7004050" y="4044950"/>
          <p14:tracePt t="195236" x="7023100" y="4019550"/>
          <p14:tracePt t="195252" x="7048500" y="3987800"/>
          <p14:tracePt t="195269" x="7080250" y="3962400"/>
          <p14:tracePt t="195286" x="7105650" y="3937000"/>
          <p14:tracePt t="195303" x="7124700" y="3911600"/>
          <p14:tracePt t="195320" x="7143750" y="3892550"/>
          <p14:tracePt t="195336" x="7156450" y="3873500"/>
          <p14:tracePt t="195352" x="7162800" y="3860800"/>
          <p14:tracePt t="195369" x="7181850" y="3841750"/>
          <p14:tracePt t="195386" x="7213600" y="3816350"/>
          <p14:tracePt t="195402" x="7232650" y="3790950"/>
          <p14:tracePt t="195420" x="7270750" y="3752850"/>
          <p14:tracePt t="195436" x="7283450" y="3733800"/>
          <p14:tracePt t="195439" x="7308850" y="3714750"/>
          <p14:tracePt t="195452" x="7334250" y="3689350"/>
          <p14:tracePt t="195469" x="7372350" y="3651250"/>
          <p14:tracePt t="195486" x="7391400" y="3625850"/>
          <p14:tracePt t="195502" x="7397750" y="3613150"/>
          <p14:tracePt t="195519" x="7404100" y="3600450"/>
          <p14:tracePt t="195536" x="7410450" y="3600450"/>
          <p14:tracePt t="195552" x="7416800" y="3587750"/>
          <p14:tracePt t="195569" x="7429500" y="3562350"/>
          <p14:tracePt t="195586" x="7461250" y="3511550"/>
          <p14:tracePt t="195602" x="7473950" y="3479800"/>
          <p14:tracePt t="195619" x="7493000" y="3448050"/>
          <p14:tracePt t="195636" x="7531100" y="3403600"/>
          <p14:tracePt t="195652" x="7556500" y="3378200"/>
          <p14:tracePt t="195669" x="7569200" y="3346450"/>
          <p14:tracePt t="195685" x="7581900" y="3302000"/>
          <p14:tracePt t="195702" x="7588250" y="3251200"/>
          <p14:tracePt t="195719" x="7588250" y="3194050"/>
          <p14:tracePt t="195735" x="7588250" y="3149600"/>
          <p14:tracePt t="195752" x="7588250" y="3130550"/>
          <p14:tracePt t="195793" x="7588250" y="3124200"/>
          <p14:tracePt t="195802" x="7594600" y="3117850"/>
          <p14:tracePt t="195819" x="7594600" y="3105150"/>
          <p14:tracePt t="195836" x="7594600" y="3098800"/>
          <p14:tracePt t="195852" x="7594600" y="3086100"/>
          <p14:tracePt t="195870" x="7594600" y="3073400"/>
          <p14:tracePt t="195886" x="7594600" y="3060700"/>
          <p14:tracePt t="195902" x="7594600" y="3048000"/>
          <p14:tracePt t="195919" x="7594600" y="3028950"/>
          <p14:tracePt t="195936" x="7594600" y="3009900"/>
          <p14:tracePt t="195952" x="7600950" y="3003550"/>
          <p14:tracePt t="195969" x="7600950" y="2984500"/>
          <p14:tracePt t="195985" x="7600950" y="2965450"/>
          <p14:tracePt t="196002" x="7600950" y="2921000"/>
          <p14:tracePt t="196019" x="7594600" y="2813050"/>
          <p14:tracePt t="196035" x="7588250" y="2787650"/>
          <p14:tracePt t="196052" x="7588250" y="2768600"/>
          <p14:tracePt t="196069" x="7588250" y="2743200"/>
          <p14:tracePt t="196085" x="7588250" y="2717800"/>
          <p14:tracePt t="196102" x="7588250" y="2692400"/>
          <p14:tracePt t="196119" x="7588250" y="2667000"/>
          <p14:tracePt t="196135" x="7588250" y="2647950"/>
          <p14:tracePt t="196152" x="7581900" y="2641600"/>
          <p14:tracePt t="196169" x="7581900" y="2635250"/>
          <p14:tracePt t="196227" x="7581900" y="2628900"/>
          <p14:tracePt t="196239" x="7581900" y="2622550"/>
          <p14:tracePt t="196247" x="7581900" y="2616200"/>
          <p14:tracePt t="196253" x="7581900" y="2603500"/>
          <p14:tracePt t="196269" x="7575550" y="2578100"/>
          <p14:tracePt t="196285" x="7569200" y="2552700"/>
          <p14:tracePt t="196302" x="7562850" y="2533650"/>
          <p14:tracePt t="196319" x="7556500" y="2514600"/>
          <p14:tracePt t="196391" x="7556500" y="2508250"/>
          <p14:tracePt t="196419" x="7556500" y="2501900"/>
          <p14:tracePt t="196427" x="7556500" y="2495550"/>
          <p14:tracePt t="196436" x="7550150" y="2482850"/>
          <p14:tracePt t="196452" x="7543800" y="2457450"/>
          <p14:tracePt t="196469" x="7543800" y="2444750"/>
          <p14:tracePt t="196485" x="7543800" y="2438400"/>
          <p14:tracePt t="196502" x="7543800" y="2432050"/>
          <p14:tracePt t="196677" x="7543800" y="2425700"/>
          <p14:tracePt t="196687" x="7537450" y="2419350"/>
          <p14:tracePt t="196695" x="7537450" y="2413000"/>
          <p14:tracePt t="196723" x="7537450" y="2406650"/>
          <p14:tracePt t="200067" x="7543800" y="2406650"/>
          <p14:tracePt t="200333" x="7550150" y="2406650"/>
          <p14:tracePt t="200499" x="7556500" y="2406650"/>
          <p14:tracePt t="200511" x="7562850" y="2406650"/>
          <p14:tracePt t="200517" x="7569200" y="2413000"/>
          <p14:tracePt t="200533" x="7575550" y="2419350"/>
          <p14:tracePt t="200716" x="7581900" y="2425700"/>
          <p14:tracePt t="200736" x="7581900" y="2432050"/>
          <p14:tracePt t="200753" x="7581900" y="2438400"/>
          <p14:tracePt t="200761" x="7588250" y="2444750"/>
          <p14:tracePt t="200767" x="7594600" y="2451100"/>
          <p14:tracePt t="200783" x="7600950" y="2457450"/>
          <p14:tracePt t="200800" x="7607300" y="2463800"/>
          <p14:tracePt t="200818" x="7607300" y="2482850"/>
          <p14:tracePt t="200834" x="7607300" y="2489200"/>
          <p14:tracePt t="200850" x="7613650" y="2501900"/>
          <p14:tracePt t="200867" x="7613650" y="2514600"/>
          <p14:tracePt t="200883" x="7620000" y="2514600"/>
          <p14:tracePt t="200959" x="7620000" y="2527300"/>
          <p14:tracePt t="200991" x="7620000" y="2533650"/>
          <p14:tracePt t="202225" x="7613650" y="2533650"/>
          <p14:tracePt t="202233" x="7607300" y="2533650"/>
          <p14:tracePt t="202241" x="7600950" y="2533650"/>
          <p14:tracePt t="202249" x="7594600" y="2533650"/>
          <p14:tracePt t="202266" x="7594600" y="2527300"/>
          <p14:tracePt t="202284" x="7588250" y="2527300"/>
          <p14:tracePt t="202299" x="7588250" y="2520950"/>
          <p14:tracePt t="202449" x="7581900" y="2520950"/>
          <p14:tracePt t="202686" x="7581900" y="2527300"/>
          <p14:tracePt t="202706" x="7588250" y="2527300"/>
          <p14:tracePt t="202712" x="7594600" y="2533650"/>
          <p14:tracePt t="202720" x="7600950" y="2533650"/>
          <p14:tracePt t="202732" x="7607300" y="2540000"/>
          <p14:tracePt t="202749" x="7620000" y="2546350"/>
          <p14:tracePt t="202766" x="7620000" y="2552700"/>
          <p14:tracePt t="202782" x="7620000" y="2565400"/>
          <p14:tracePt t="202799" x="7626350" y="2565400"/>
          <p14:tracePt t="202889" x="7626350" y="2571750"/>
          <p14:tracePt t="202897" x="7626350" y="2578100"/>
          <p14:tracePt t="202905" x="7626350" y="2590800"/>
          <p14:tracePt t="202916" x="7632700" y="2603500"/>
          <p14:tracePt t="202932" x="7632700" y="2628900"/>
          <p14:tracePt t="202949" x="7639050" y="2654300"/>
          <p14:tracePt t="202966" x="7639050" y="2679700"/>
          <p14:tracePt t="202982" x="7651750" y="2705100"/>
          <p14:tracePt t="202999" x="7664450" y="2724150"/>
          <p14:tracePt t="203015" x="7683500" y="2749550"/>
          <p14:tracePt t="203032" x="7696200" y="2774950"/>
          <p14:tracePt t="203049" x="7721600" y="2806700"/>
          <p14:tracePt t="203066" x="7747000" y="2832100"/>
          <p14:tracePt t="203082" x="7766050" y="2857500"/>
          <p14:tracePt t="203100" x="7778750" y="2895600"/>
          <p14:tracePt t="203116" x="7785100" y="2927350"/>
          <p14:tracePt t="203132" x="7791450" y="2971800"/>
          <p14:tracePt t="203149" x="7791450" y="3016250"/>
          <p14:tracePt t="203165" x="7791450" y="3086100"/>
          <p14:tracePt t="203182" x="7785100" y="3143250"/>
          <p14:tracePt t="203199" x="7778750" y="3175000"/>
          <p14:tracePt t="203216" x="7766050" y="3225800"/>
          <p14:tracePt t="203232" x="7766050" y="3244850"/>
          <p14:tracePt t="203249" x="7766050" y="3263900"/>
          <p14:tracePt t="203265" x="7766050" y="3276600"/>
          <p14:tracePt t="203282" x="7766050" y="3282950"/>
          <p14:tracePt t="204387" x="7759700" y="3282950"/>
          <p14:tracePt t="204395" x="7753350" y="3276600"/>
          <p14:tracePt t="204403" x="7747000" y="3270250"/>
          <p14:tracePt t="204415" x="7734300" y="3257550"/>
          <p14:tracePt t="204432" x="7721600" y="3257550"/>
          <p14:tracePt t="204448" x="7683500" y="3225800"/>
          <p14:tracePt t="204465" x="7651750" y="3206750"/>
          <p14:tracePt t="204482" x="7607300" y="3194050"/>
          <p14:tracePt t="204498" x="7537450" y="3168650"/>
          <p14:tracePt t="204515" x="7473950" y="3149600"/>
          <p14:tracePt t="204532" x="7435850" y="3117850"/>
          <p14:tracePt t="204536" x="7423150" y="3111500"/>
          <p14:tracePt t="204548" x="7404100" y="3098800"/>
          <p14:tracePt t="204566" x="7366000" y="3073400"/>
          <p14:tracePt t="204581" x="7340600" y="3054350"/>
          <p14:tracePt t="204598" x="7296150" y="3041650"/>
          <p14:tracePt t="204615" x="7258050" y="3041650"/>
          <p14:tracePt t="204631" x="7169150" y="3048000"/>
          <p14:tracePt t="204648" x="7061200" y="3035300"/>
          <p14:tracePt t="204666" x="6896100" y="2978150"/>
          <p14:tracePt t="204682" x="6788150" y="2940050"/>
          <p14:tracePt t="204698" x="6661150" y="2940050"/>
          <p14:tracePt t="204715" x="6540500" y="2940050"/>
          <p14:tracePt t="204731" x="6426200" y="2946400"/>
          <p14:tracePt t="204748" x="6324600" y="2946400"/>
          <p14:tracePt t="204765" x="6242050" y="2946400"/>
          <p14:tracePt t="204781" x="6210300" y="2940050"/>
          <p14:tracePt t="204798" x="6184900" y="2940050"/>
          <p14:tracePt t="204816" x="6115050" y="2940050"/>
          <p14:tracePt t="204831" x="6007100" y="2959100"/>
          <p14:tracePt t="204848" x="5873750" y="2965450"/>
          <p14:tracePt t="204865" x="5746750" y="2965450"/>
          <p14:tracePt t="204881" x="5626100" y="2933700"/>
          <p14:tracePt t="204898" x="5518150" y="2901950"/>
          <p14:tracePt t="204916" x="5353050" y="2844800"/>
          <p14:tracePt t="204932" x="5181600" y="2813050"/>
          <p14:tracePt t="204948" x="5022850" y="2787650"/>
          <p14:tracePt t="204965" x="4921250" y="2774950"/>
          <p14:tracePt t="204981" x="4870450" y="2755900"/>
          <p14:tracePt t="204998" x="4832350" y="2730500"/>
          <p14:tracePt t="205015" x="4806950" y="2698750"/>
          <p14:tracePt t="205032" x="4724400" y="2667000"/>
          <p14:tracePt t="205037" x="4673600" y="2667000"/>
          <p14:tracePt t="205049" x="4616450" y="2667000"/>
          <p14:tracePt t="205066" x="4394200" y="2635250"/>
          <p14:tracePt t="205081" x="4298950" y="2603500"/>
          <p14:tracePt t="205098" x="4267200" y="2578100"/>
          <p14:tracePt t="205115" x="4254500" y="2565400"/>
          <p14:tracePt t="205132" x="4235450" y="2552700"/>
          <p14:tracePt t="205148" x="4216400" y="2552700"/>
          <p14:tracePt t="205165" x="4210050" y="2552700"/>
          <p14:tracePt t="205198" x="4197350" y="2552700"/>
          <p14:tracePt t="205231" x="4197350" y="2546350"/>
          <p14:tracePt t="205250" x="4191000" y="2546350"/>
          <p14:tracePt t="205264" x="4184650" y="2546350"/>
          <p14:tracePt t="205281" x="4171950" y="2540000"/>
          <p14:tracePt t="205298" x="4146550" y="2527300"/>
          <p14:tracePt t="205315" x="4121150" y="2514600"/>
          <p14:tracePt t="205331" x="4114800" y="2501900"/>
          <p14:tracePt t="205403" x="4114800" y="2495550"/>
          <p14:tracePt t="205527" x="4114800" y="2489200"/>
          <p14:tracePt t="205813" x="4121150" y="2489200"/>
          <p14:tracePt t="205821" x="4133850" y="2489200"/>
          <p14:tracePt t="205831" x="4152900" y="2489200"/>
          <p14:tracePt t="205848" x="4222750" y="2489200"/>
          <p14:tracePt t="205864" x="4260850" y="2489200"/>
          <p14:tracePt t="205882" x="4318000" y="2495550"/>
          <p14:tracePt t="205898" x="4330700" y="2495550"/>
          <p14:tracePt t="205914" x="4368800" y="2514600"/>
          <p14:tracePt t="205931" x="4394200" y="2527300"/>
          <p14:tracePt t="205948" x="4457700" y="2552700"/>
          <p14:tracePt t="205964" x="4552950" y="2584450"/>
          <p14:tracePt t="205981" x="4648200" y="2609850"/>
          <p14:tracePt t="205997" x="4743450" y="2635250"/>
          <p14:tracePt t="206014" x="4889500" y="2654300"/>
          <p14:tracePt t="206031" x="4959350" y="2654300"/>
          <p14:tracePt t="206047" x="5067300" y="2667000"/>
          <p14:tracePt t="206064" x="5175250" y="2698750"/>
          <p14:tracePt t="206081" x="5283200" y="2724150"/>
          <p14:tracePt t="206097" x="5384800" y="2743200"/>
          <p14:tracePt t="206115" x="5492750" y="2762250"/>
          <p14:tracePt t="206132" x="5651500" y="2787650"/>
          <p14:tracePt t="206148" x="5772150" y="2794000"/>
          <p14:tracePt t="206164" x="5911850" y="2781300"/>
          <p14:tracePt t="206181" x="6070600" y="2755900"/>
          <p14:tracePt t="206197" x="6242050" y="2711450"/>
          <p14:tracePt t="206214" x="6388100" y="2673350"/>
          <p14:tracePt t="206231" x="6521450" y="2635250"/>
          <p14:tracePt t="206248" x="6731000" y="2590800"/>
          <p14:tracePt t="206264" x="6851650" y="2590800"/>
          <p14:tracePt t="206281" x="6953250" y="2590800"/>
          <p14:tracePt t="206297" x="7061200" y="2597150"/>
          <p14:tracePt t="206314" x="7162800" y="2597150"/>
          <p14:tracePt t="206331" x="7283450" y="2590800"/>
          <p14:tracePt t="206347" x="7391400" y="2559050"/>
          <p14:tracePt t="206364" x="7499350" y="2520950"/>
          <p14:tracePt t="206382" x="7620000" y="2508250"/>
          <p14:tracePt t="206398" x="7702550" y="2501900"/>
          <p14:tracePt t="206414" x="7753350" y="2495550"/>
          <p14:tracePt t="206431" x="7778750" y="2495550"/>
          <p14:tracePt t="206447" x="7797800" y="2495550"/>
          <p14:tracePt t="206464" x="7804150" y="2495550"/>
          <p14:tracePt t="206481" x="7804150" y="2489200"/>
          <p14:tracePt t="206514" x="7810500" y="2489200"/>
          <p14:tracePt t="206531" x="7816850" y="2489200"/>
          <p14:tracePt t="206547" x="7823200" y="2489200"/>
          <p14:tracePt t="206564" x="7842250" y="2489200"/>
          <p14:tracePt t="206581" x="7848600" y="2489200"/>
          <p14:tracePt t="206614" x="7854950" y="2489200"/>
          <p14:tracePt t="206687" x="7854950" y="2495550"/>
          <p14:tracePt t="206703" x="7842250" y="2508250"/>
          <p14:tracePt t="206711" x="7835900" y="2520950"/>
          <p14:tracePt t="206719" x="7823200" y="2533650"/>
          <p14:tracePt t="206731" x="7810500" y="2546350"/>
          <p14:tracePt t="206747" x="7753350" y="2654300"/>
          <p14:tracePt t="206763" x="7651750" y="2794000"/>
          <p14:tracePt t="206780" x="7537450" y="2971800"/>
          <p14:tracePt t="206797" x="7410450" y="3136900"/>
          <p14:tracePt t="206813" x="7258050" y="3314700"/>
          <p14:tracePt t="206830" x="7099300" y="3498850"/>
          <p14:tracePt t="206847" x="6978650" y="3625850"/>
          <p14:tracePt t="206863" x="6858000" y="3746500"/>
          <p14:tracePt t="206880" x="6762750" y="3873500"/>
          <p14:tracePt t="206897" x="6711950" y="4038600"/>
          <p14:tracePt t="206913" x="6711950" y="4140200"/>
          <p14:tracePt t="206930" x="6711950" y="4254500"/>
          <p14:tracePt t="206947" x="6711950" y="4394200"/>
          <p14:tracePt t="206964" x="6692900" y="4552950"/>
          <p14:tracePt t="206980" x="6667500" y="4660900"/>
          <p14:tracePt t="206998" x="6635750" y="4794250"/>
          <p14:tracePt t="207014" x="6635750" y="4851400"/>
          <p14:tracePt t="207030" x="6635750" y="4953000"/>
          <p14:tracePt t="207047" x="6635750" y="4997450"/>
          <p14:tracePt t="207064" x="6610350" y="5022850"/>
          <p14:tracePt t="207080" x="6584950" y="5073650"/>
          <p14:tracePt t="207097" x="6502400" y="5168900"/>
          <p14:tracePt t="207114" x="6464300" y="5200650"/>
          <p14:tracePt t="207132" x="6451600" y="5238750"/>
          <p14:tracePt t="207148" x="6457950" y="5270500"/>
          <p14:tracePt t="207164" x="6477000" y="5289550"/>
          <p14:tracePt t="207180" x="6489700" y="5302250"/>
          <p14:tracePt t="207197" x="6489700" y="5308600"/>
          <p14:tracePt t="207214" x="6489700" y="5327650"/>
          <p14:tracePt t="207230" x="6477000" y="5353050"/>
          <p14:tracePt t="207248" x="6445250" y="5384800"/>
          <p14:tracePt t="207264" x="6432550" y="5391150"/>
          <p14:tracePt t="207280" x="6426200" y="5397500"/>
          <p14:tracePt t="207363" x="6419850" y="5397500"/>
          <p14:tracePt t="207415" x="6413500" y="5397500"/>
          <p14:tracePt t="207421" x="6400800" y="5384800"/>
          <p14:tracePt t="207430" x="6394450" y="5384800"/>
          <p14:tracePt t="207447" x="6381750" y="5378450"/>
          <p14:tracePt t="207497" x="6369050" y="5372100"/>
          <p14:tracePt t="207507" x="6362700" y="5365750"/>
          <p14:tracePt t="207516" x="6343650" y="5359400"/>
          <p14:tracePt t="207530" x="6267450" y="5353050"/>
          <p14:tracePt t="207547" x="6191250" y="5346700"/>
          <p14:tracePt t="207563" x="6153150" y="5327650"/>
          <p14:tracePt t="207580" x="6121400" y="5314950"/>
          <p14:tracePt t="207597" x="6096000" y="5295900"/>
          <p14:tracePt t="207613" x="6083300" y="5276850"/>
          <p14:tracePt t="207630" x="6083300" y="5264150"/>
          <p14:tracePt t="207648" x="6064250" y="5232400"/>
          <p14:tracePt t="207723" x="6057900" y="5226050"/>
          <p14:tracePt t="207735" x="6045200" y="5219700"/>
          <p14:tracePt t="207743" x="6038850" y="5213350"/>
          <p14:tracePt t="207749" x="6026150" y="5200650"/>
          <p14:tracePt t="207763" x="6007100" y="5175250"/>
          <p14:tracePt t="207780" x="5994400" y="5156200"/>
          <p14:tracePt t="207796" x="5981700" y="5130800"/>
          <p14:tracePt t="207813" x="5975350" y="5118100"/>
          <p14:tracePt t="207830" x="5962650" y="5099050"/>
          <p14:tracePt t="207846" x="5949950" y="5080000"/>
          <p14:tracePt t="207863" x="5943600" y="5060950"/>
          <p14:tracePt t="207880" x="5943600" y="5048250"/>
          <p14:tracePt t="207897" x="5930900" y="5035550"/>
          <p14:tracePt t="207913" x="5924550" y="5029200"/>
          <p14:tracePt t="207930" x="5918200" y="5016500"/>
          <p14:tracePt t="207947" x="5899150" y="4991100"/>
          <p14:tracePt t="207963" x="5886450" y="4978400"/>
          <p14:tracePt t="207980" x="5873750" y="4959350"/>
          <p14:tracePt t="207996" x="5867400" y="4940300"/>
          <p14:tracePt t="208013" x="5854700" y="4921250"/>
          <p14:tracePt t="208030" x="5842000" y="4908550"/>
          <p14:tracePt t="208046" x="5822950" y="4895850"/>
          <p14:tracePt t="208063" x="5803900" y="4876800"/>
          <p14:tracePt t="208080" x="5778500" y="4857750"/>
          <p14:tracePt t="208096" x="5740400" y="4813300"/>
          <p14:tracePt t="208113" x="5715000" y="4787900"/>
          <p14:tracePt t="208130" x="5683250" y="4762500"/>
          <p14:tracePt t="208146" x="5657850" y="4730750"/>
          <p14:tracePt t="208163" x="5613400" y="4705350"/>
          <p14:tracePt t="208180" x="5588000" y="4679950"/>
          <p14:tracePt t="208199" x="5524500" y="4578350"/>
          <p14:tracePt t="208214" x="5480050" y="4546600"/>
          <p14:tracePt t="208230" x="5454650" y="4521200"/>
          <p14:tracePt t="208246" x="5435600" y="4508500"/>
          <p14:tracePt t="208263" x="5416550" y="4489450"/>
          <p14:tracePt t="208280" x="5410200" y="4483100"/>
          <p14:tracePt t="208296" x="5397500" y="4476750"/>
          <p14:tracePt t="208313" x="5378450" y="4457700"/>
          <p14:tracePt t="208330" x="5353050" y="4438650"/>
          <p14:tracePt t="208346" x="5302250" y="4387850"/>
          <p14:tracePt t="208363" x="5270500" y="4362450"/>
          <p14:tracePt t="208380" x="5238750" y="4337050"/>
          <p14:tracePt t="208396" x="5213350" y="4318000"/>
          <p14:tracePt t="208413" x="5187950" y="4292600"/>
          <p14:tracePt t="208429" x="5162550" y="4267200"/>
          <p14:tracePt t="208446" x="5130800" y="4235450"/>
          <p14:tracePt t="208463" x="5067300" y="4127500"/>
          <p14:tracePt t="208479" x="5035550" y="4064000"/>
          <p14:tracePt t="208496" x="5010150" y="4032250"/>
          <p14:tracePt t="208513" x="4997450" y="3994150"/>
          <p14:tracePt t="208530" x="4984750" y="3987800"/>
          <p14:tracePt t="208546" x="4984750" y="3975100"/>
          <p14:tracePt t="208551" x="4978400" y="3968750"/>
          <p14:tracePt t="208563" x="4978400" y="3956050"/>
          <p14:tracePt t="208580" x="4972050" y="3924300"/>
          <p14:tracePt t="208596" x="4946650" y="3778250"/>
          <p14:tracePt t="208613" x="4933950" y="3727450"/>
          <p14:tracePt t="208630" x="4914900" y="3683000"/>
          <p14:tracePt t="208646" x="4902200" y="3651250"/>
          <p14:tracePt t="208663" x="4895850" y="3625850"/>
          <p14:tracePt t="208680" x="4889500" y="3606800"/>
          <p14:tracePt t="208697" x="4889500" y="3594100"/>
          <p14:tracePt t="208714" x="4870450" y="3556000"/>
          <p14:tracePt t="208730" x="4864100" y="3536950"/>
          <p14:tracePt t="208746" x="4832350" y="3498850"/>
          <p14:tracePt t="208763" x="4806950" y="3454400"/>
          <p14:tracePt t="208780" x="4762500" y="3371850"/>
          <p14:tracePt t="208796" x="4686300" y="3257550"/>
          <p14:tracePt t="208813" x="4616450" y="3143250"/>
          <p14:tracePt t="208830" x="4591050" y="3098800"/>
          <p14:tracePt t="208846" x="4546600" y="3035300"/>
          <p14:tracePt t="208863" x="4521200" y="2990850"/>
          <p14:tracePt t="208880" x="4464050" y="2940050"/>
          <p14:tracePt t="208896" x="4413250" y="2870200"/>
          <p14:tracePt t="208913" x="4375150" y="2825750"/>
          <p14:tracePt t="208929" x="4349750" y="2794000"/>
          <p14:tracePt t="208946" x="4330700" y="2762250"/>
          <p14:tracePt t="208964" x="4318000" y="2749550"/>
          <p14:tracePt t="208979" x="4318000" y="2743200"/>
          <p14:tracePt t="209016" x="4305300" y="2736850"/>
          <p14:tracePt t="209030" x="4286250" y="2711450"/>
          <p14:tracePt t="209046" x="4267200" y="2692400"/>
          <p14:tracePt t="209063" x="4260850" y="2679700"/>
          <p14:tracePt t="209079" x="4254500" y="2679700"/>
          <p14:tracePt t="209141" x="4254500" y="2673350"/>
          <p14:tracePt t="209157" x="4248150" y="2667000"/>
          <p14:tracePt t="209633" x="4241800" y="2673350"/>
          <p14:tracePt t="209642" x="4235450" y="2686050"/>
          <p14:tracePt t="209650" x="4210050" y="2698750"/>
          <p14:tracePt t="209663" x="4191000" y="2711450"/>
          <p14:tracePt t="209679" x="4121150" y="2755900"/>
          <p14:tracePt t="209696" x="4083050" y="2787650"/>
          <p14:tracePt t="209712" x="3981450" y="2857500"/>
          <p14:tracePt t="209729" x="3867150" y="2965450"/>
          <p14:tracePt t="209746" x="3759200" y="3086100"/>
          <p14:tracePt t="209762" x="3657600" y="3200400"/>
          <p14:tracePt t="209779" x="3575050" y="3302000"/>
          <p14:tracePt t="209795" x="3562350" y="3314700"/>
          <p14:tracePt t="209862" x="3556000" y="3321050"/>
          <p14:tracePt t="209874" x="3549650" y="3327400"/>
          <p14:tracePt t="209882" x="3536950" y="3352800"/>
          <p14:tracePt t="209895" x="3524250" y="3365500"/>
          <p14:tracePt t="209912" x="3505200" y="3403600"/>
          <p14:tracePt t="209929" x="3486150" y="3435350"/>
          <p14:tracePt t="209962" x="3479800" y="3441700"/>
          <p14:tracePt t="209995" x="3467100" y="3460750"/>
          <p14:tracePt t="210012" x="3448050" y="3486150"/>
          <p14:tracePt t="210029" x="3441700" y="3492500"/>
          <p14:tracePt t="210067" x="3441700" y="3498850"/>
          <p14:tracePt t="210247" x="3441700" y="3505200"/>
          <p14:tracePt t="210825" x="3441700" y="3498850"/>
          <p14:tracePt t="210923" x="3441700" y="3492500"/>
          <p14:tracePt t="210932" x="3435350" y="3473450"/>
          <p14:tracePt t="210938" x="3435350" y="3460750"/>
          <p14:tracePt t="210945" x="3435350" y="3454400"/>
          <p14:tracePt t="210962" x="3435350" y="3429000"/>
          <p14:tracePt t="210979" x="3435350" y="3409950"/>
          <p14:tracePt t="210995" x="3435350" y="3397250"/>
          <p14:tracePt t="211012" x="3435350" y="3390900"/>
          <p14:tracePt t="211029" x="3435350" y="3378200"/>
          <p14:tracePt t="211046" x="3435350" y="3333750"/>
          <p14:tracePt t="211062" x="3409950" y="3302000"/>
          <p14:tracePt t="211079" x="3397250" y="3276600"/>
          <p14:tracePt t="211095" x="3397250" y="3251200"/>
          <p14:tracePt t="211112" x="3397250" y="3238500"/>
          <p14:tracePt t="211129" x="3397250" y="3213100"/>
          <p14:tracePt t="211145" x="3397250" y="3187700"/>
          <p14:tracePt t="211162" x="3397250" y="3155950"/>
          <p14:tracePt t="211180" x="3397250" y="3086100"/>
          <p14:tracePt t="211195" x="3397250" y="3048000"/>
          <p14:tracePt t="211212" x="3397250" y="3022600"/>
          <p14:tracePt t="211228" x="3403600" y="3003550"/>
          <p14:tracePt t="211245" x="3422650" y="2978150"/>
          <p14:tracePt t="211262" x="3441700" y="2959100"/>
          <p14:tracePt t="211278" x="3448050" y="2946400"/>
          <p14:tracePt t="211295" x="3454400" y="2946400"/>
          <p14:tracePt t="211329" x="3454400" y="2940050"/>
          <p14:tracePt t="211407" x="3467100" y="2940050"/>
          <p14:tracePt t="211415" x="3492500" y="2940050"/>
          <p14:tracePt t="211422" x="3536950" y="2927350"/>
          <p14:tracePt t="211431" x="3562350" y="2921000"/>
          <p14:tracePt t="211445" x="3587750" y="2914650"/>
          <p14:tracePt t="211462" x="3613150" y="2901950"/>
          <p14:tracePt t="211478" x="3625850" y="2901950"/>
          <p14:tracePt t="211527" x="3632200" y="2901950"/>
          <p14:tracePt t="211555" x="3638550" y="2901950"/>
          <p14:tracePt t="211564" x="3663950" y="2901950"/>
          <p14:tracePt t="211571" x="3702050" y="2901950"/>
          <p14:tracePt t="211579" x="3752850" y="2901950"/>
          <p14:tracePt t="211595" x="3841750" y="2901950"/>
          <p14:tracePt t="211612" x="3892550" y="2901950"/>
          <p14:tracePt t="211628" x="3905250" y="2901950"/>
          <p14:tracePt t="211743" x="3905250" y="2895600"/>
          <p14:tracePt t="211923" x="3911600" y="2876550"/>
          <p14:tracePt t="211931" x="3924300" y="2851150"/>
          <p14:tracePt t="211945" x="3949700" y="2819400"/>
          <p14:tracePt t="211961" x="3962400" y="2794000"/>
          <p14:tracePt t="211978" x="3968750" y="2774950"/>
          <p14:tracePt t="212011" x="3968750" y="2768600"/>
          <p14:tracePt t="212031" x="3968750" y="2762250"/>
          <p14:tracePt t="212046" x="3975100" y="2755900"/>
          <p14:tracePt t="212061" x="3987800" y="2743200"/>
          <p14:tracePt t="212078" x="4019550" y="2698750"/>
          <p14:tracePt t="212095" x="4038600" y="2673350"/>
          <p14:tracePt t="212111" x="4044950" y="2654300"/>
          <p14:tracePt t="212207" x="4044950" y="2647950"/>
          <p14:tracePt t="212219" x="4044950" y="2641600"/>
          <p14:tracePt t="212228" x="4051300" y="2635250"/>
          <p14:tracePt t="212245" x="4051300" y="2622550"/>
          <p14:tracePt t="212278" x="4051300" y="2609850"/>
          <p14:tracePt t="212295" x="4057650" y="2597150"/>
          <p14:tracePt t="212311" x="4057650" y="2584450"/>
          <p14:tracePt t="212328" x="4057650" y="2571750"/>
          <p14:tracePt t="212395" x="4057650" y="2565400"/>
          <p14:tracePt t="212509" x="4057650" y="2559050"/>
          <p14:tracePt t="212535" x="4057650" y="2552700"/>
          <p14:tracePt t="212587" x="4057650" y="2546350"/>
          <p14:tracePt t="213713" x="4064000" y="2546350"/>
          <p14:tracePt t="213719" x="4076700" y="2546350"/>
          <p14:tracePt t="213727" x="4108450" y="2552700"/>
          <p14:tracePt t="213744" x="4146550" y="2559050"/>
          <p14:tracePt t="213761" x="4184650" y="2559050"/>
          <p14:tracePt t="213777" x="4216400" y="2559050"/>
          <p14:tracePt t="213794" x="4241800" y="2559050"/>
          <p14:tracePt t="213812" x="4318000" y="2559050"/>
          <p14:tracePt t="213828" x="4413250" y="2578100"/>
          <p14:tracePt t="213844" x="4508500" y="2590800"/>
          <p14:tracePt t="213861" x="4610100" y="2590800"/>
          <p14:tracePt t="213877" x="4718050" y="2609850"/>
          <p14:tracePt t="213894" x="4826000" y="2628900"/>
          <p14:tracePt t="213911" x="4965700" y="2628900"/>
          <p14:tracePt t="213927" x="5124450" y="2667000"/>
          <p14:tracePt t="213944" x="5283200" y="2698750"/>
          <p14:tracePt t="213962" x="5511800" y="2717800"/>
          <p14:tracePt t="213977" x="5613400" y="2717800"/>
          <p14:tracePt t="213994" x="5695950" y="2717800"/>
          <p14:tracePt t="214011" x="5721350" y="2724150"/>
          <p14:tracePt t="214027" x="5746750" y="2724150"/>
          <p14:tracePt t="214044" x="5772150" y="2730500"/>
          <p14:tracePt t="214062" x="5854700" y="2717800"/>
          <p14:tracePt t="214078" x="5962650" y="2692400"/>
          <p14:tracePt t="214094" x="6070600" y="2654300"/>
          <p14:tracePt t="214111" x="6178550" y="2635250"/>
          <p14:tracePt t="214127" x="6286500" y="2622550"/>
          <p14:tracePt t="214144" x="6375400" y="2622550"/>
          <p14:tracePt t="214160" x="6413500" y="2622550"/>
          <p14:tracePt t="214177" x="6438900" y="2622550"/>
          <p14:tracePt t="214194" x="6464300" y="2622550"/>
          <p14:tracePt t="214211" x="6534150" y="2609850"/>
          <p14:tracePt t="214227" x="6629400" y="2597150"/>
          <p14:tracePt t="214244" x="6737350" y="2559050"/>
          <p14:tracePt t="214260" x="6889750" y="2508250"/>
          <p14:tracePt t="214277" x="7035800" y="2470150"/>
          <p14:tracePt t="214294" x="7169150" y="2432050"/>
          <p14:tracePt t="214312" x="7245350" y="2406650"/>
          <p14:tracePt t="214328" x="7258050" y="2400300"/>
          <p14:tracePt t="214361" x="7264400" y="2400300"/>
          <p14:tracePt t="214377" x="7283450" y="2387600"/>
          <p14:tracePt t="214394" x="7308850" y="2381250"/>
          <p14:tracePt t="214410" x="7334250" y="2374900"/>
          <p14:tracePt t="214427" x="7353300" y="2374900"/>
          <p14:tracePt t="214444" x="7372350" y="2368550"/>
          <p14:tracePt t="214541" x="7378700" y="2368550"/>
          <p14:tracePt t="214553" x="7385050" y="2368550"/>
          <p14:tracePt t="214560" x="7391400" y="2368550"/>
          <p14:tracePt t="214577" x="7404100" y="2368550"/>
          <p14:tracePt t="214673" x="7404100" y="2362200"/>
          <p14:tracePt t="214813" x="7416800" y="2362200"/>
          <p14:tracePt t="214821" x="7429500" y="2362200"/>
          <p14:tracePt t="214829" x="7442200" y="2368550"/>
          <p14:tracePt t="214844" x="7467600" y="2368550"/>
          <p14:tracePt t="214860" x="7480300" y="2368550"/>
          <p14:tracePt t="214877" x="7493000" y="2374900"/>
          <p14:tracePt t="214985" x="7505700" y="2381250"/>
          <p14:tracePt t="214993" x="7518400" y="2381250"/>
          <p14:tracePt t="215001" x="7524750" y="2381250"/>
          <p14:tracePt t="215013" x="7531100" y="2381250"/>
          <p14:tracePt t="215083" x="7531100" y="2387600"/>
          <p14:tracePt t="215259" x="7537450" y="2387600"/>
          <p14:tracePt t="215267" x="7543800" y="2387600"/>
          <p14:tracePt t="215283" x="7543800" y="2393950"/>
          <p14:tracePt t="215377" x="7543800" y="2400300"/>
          <p14:tracePt t="215386" x="7537450" y="2413000"/>
          <p14:tracePt t="215393" x="7537450" y="2425700"/>
          <p14:tracePt t="215410" x="7524750" y="2451100"/>
          <p14:tracePt t="215427" x="7512050" y="2476500"/>
          <p14:tracePt t="215443" x="7499350" y="2501900"/>
          <p14:tracePt t="215460" x="7480300" y="2527300"/>
          <p14:tracePt t="215478" x="7429500" y="2597150"/>
          <p14:tracePt t="215493" x="7359650" y="2654300"/>
          <p14:tracePt t="215510" x="7289800" y="2711450"/>
          <p14:tracePt t="215526" x="7258050" y="2749550"/>
          <p14:tracePt t="215543" x="7213600" y="2794000"/>
          <p14:tracePt t="215560" x="7131050" y="2876550"/>
          <p14:tracePt t="215564" x="7092950" y="2933700"/>
          <p14:tracePt t="215577" x="7029450" y="2990850"/>
          <p14:tracePt t="215594" x="6877050" y="3168650"/>
          <p14:tracePt t="215610" x="6788150" y="3282950"/>
          <p14:tracePt t="215626" x="6718300" y="3409950"/>
          <p14:tracePt t="215643" x="6673850" y="3524250"/>
          <p14:tracePt t="215660" x="6629400" y="3619500"/>
          <p14:tracePt t="215676" x="6584950" y="3689350"/>
          <p14:tracePt t="215693" x="6546850" y="3752850"/>
          <p14:tracePt t="215710" x="6515100" y="3822700"/>
          <p14:tracePt t="215728" x="6464300" y="3975100"/>
          <p14:tracePt t="215743" x="6426200" y="4102100"/>
          <p14:tracePt t="215760" x="6388100" y="4235450"/>
          <p14:tracePt t="215776" x="6350000" y="4368800"/>
          <p14:tracePt t="215793" x="6311900" y="4476750"/>
          <p14:tracePt t="215810" x="6292850" y="4559300"/>
          <p14:tracePt t="215827" x="6286500" y="4629150"/>
          <p14:tracePt t="215844" x="6242050" y="4768850"/>
          <p14:tracePt t="215860" x="6223000" y="4883150"/>
          <p14:tracePt t="215876" x="6197600" y="5016500"/>
          <p14:tracePt t="215893" x="6184900" y="5137150"/>
          <p14:tracePt t="215910" x="6178550" y="5226050"/>
          <p14:tracePt t="215926" x="6191250" y="5334000"/>
          <p14:tracePt t="215943" x="6223000" y="5397500"/>
          <p14:tracePt t="215960" x="6261100" y="5467350"/>
          <p14:tracePt t="215977" x="6292850" y="5549900"/>
          <p14:tracePt t="215993" x="6330950" y="5746750"/>
          <p14:tracePt t="216010" x="6362700" y="5905500"/>
          <p14:tracePt t="216026" x="6394450" y="6064250"/>
          <p14:tracePt t="216043" x="6400800" y="6165850"/>
          <p14:tracePt t="216048" x="6407150" y="6184900"/>
          <p14:tracePt t="216060" x="6419850" y="6203950"/>
          <p14:tracePt t="216076" x="6426200" y="6242050"/>
          <p14:tracePt t="216094" x="6426200" y="6318250"/>
          <p14:tracePt t="216110" x="6419850" y="6356350"/>
          <p14:tracePt t="216126" x="6400800" y="6388100"/>
          <p14:tracePt t="216143" x="6369050" y="6432550"/>
          <p14:tracePt t="216160" x="6356350" y="6483350"/>
          <p14:tracePt t="216176" x="6343650" y="6515100"/>
          <p14:tracePt t="216193" x="6343650" y="6540500"/>
          <p14:tracePt t="216210" x="6337300" y="6559550"/>
          <p14:tracePt t="216226" x="6330950" y="6578600"/>
          <p14:tracePt t="216319" x="6318250" y="6578600"/>
          <p14:tracePt t="216329" x="6311900" y="6572250"/>
          <p14:tracePt t="216407" x="6311900" y="6565900"/>
          <p14:tracePt t="216431" x="6305550" y="6559550"/>
          <p14:tracePt t="216439" x="6305550" y="6553200"/>
          <p14:tracePt t="216455" x="6305550" y="6540500"/>
          <p14:tracePt t="216463" x="6299200" y="6527800"/>
          <p14:tracePt t="216477" x="6299200" y="6515100"/>
          <p14:tracePt t="216493" x="6292850" y="6489700"/>
          <p14:tracePt t="216509" x="6292850" y="6470650"/>
          <p14:tracePt t="216526" x="6292850" y="6457950"/>
          <p14:tracePt t="216543" x="6292850" y="6432550"/>
          <p14:tracePt t="216559" x="6292850" y="6407150"/>
          <p14:tracePt t="216576" x="6286500" y="6381750"/>
          <p14:tracePt t="216594" x="6248400" y="6343650"/>
          <p14:tracePt t="216610" x="6223000" y="6324600"/>
          <p14:tracePt t="216626" x="6197600" y="6324600"/>
          <p14:tracePt t="216643" x="6184900" y="6324600"/>
          <p14:tracePt t="216689" x="6184900" y="6318250"/>
          <p14:tracePt t="216717" x="6184900" y="6311900"/>
          <p14:tracePt t="216725" x="6172200" y="6299200"/>
          <p14:tracePt t="216732" x="6159500" y="6286500"/>
          <p14:tracePt t="216743" x="6153150" y="6273800"/>
          <p14:tracePt t="216759" x="6127750" y="6248400"/>
          <p14:tracePt t="216776" x="6115050" y="6223000"/>
          <p14:tracePt t="216793" x="6108700" y="6216650"/>
          <p14:tracePt t="216814" x="6108700" y="6210300"/>
          <p14:tracePt t="216826" x="6108700" y="6203950"/>
          <p14:tracePt t="216843" x="6108700" y="6184900"/>
          <p14:tracePt t="216939" x="6108700" y="6178550"/>
          <p14:tracePt t="236069" x="6102350" y="6178550"/>
          <p14:tracePt t="236077" x="6064250" y="6159500"/>
          <p14:tracePt t="236086" x="6032500" y="6146800"/>
          <p14:tracePt t="236100" x="6013450" y="6134100"/>
          <p14:tracePt t="236143" x="6000750" y="6127750"/>
          <p14:tracePt t="236151" x="6000750" y="6121400"/>
          <p14:tracePt t="236168" x="5969000" y="6096000"/>
          <p14:tracePt t="236184" x="5930900" y="6051550"/>
          <p14:tracePt t="236200" x="5873750" y="6007100"/>
          <p14:tracePt t="236217" x="5842000" y="5962650"/>
          <p14:tracePt t="236234" x="5816600" y="5943600"/>
          <p14:tracePt t="236251" x="5784850" y="5911850"/>
          <p14:tracePt t="236268" x="5759450" y="5880100"/>
          <p14:tracePt t="236284" x="5715000" y="5797550"/>
          <p14:tracePt t="236300" x="5664200" y="5651500"/>
          <p14:tracePt t="236317" x="5626100" y="5467350"/>
          <p14:tracePt t="236334" x="5581650" y="5226050"/>
          <p14:tracePt t="236351" x="5543550" y="5054600"/>
          <p14:tracePt t="236367" x="5537200" y="4946650"/>
          <p14:tracePt t="236384" x="5530850" y="4908550"/>
          <p14:tracePt t="236400" x="5524500" y="4870450"/>
          <p14:tracePt t="236417" x="5524500" y="4806950"/>
          <p14:tracePt t="236434" x="5511800" y="4711700"/>
          <p14:tracePt t="236450" x="5505450" y="4603750"/>
          <p14:tracePt t="236467" x="5486400" y="4533900"/>
          <p14:tracePt t="236484" x="5467350" y="4495800"/>
          <p14:tracePt t="236501" x="5441950" y="4464050"/>
          <p14:tracePt t="236518" x="5410200" y="4375150"/>
          <p14:tracePt t="236534" x="5403850" y="4324350"/>
          <p14:tracePt t="236550" x="5346700" y="4121150"/>
          <p14:tracePt t="236567" x="5314950" y="3968750"/>
          <p14:tracePt t="236584" x="5295900" y="3873500"/>
          <p14:tracePt t="236600" x="5289550" y="3854450"/>
          <p14:tracePt t="236643" x="5289550" y="3848100"/>
          <p14:tracePt t="236655" x="5283200" y="3835400"/>
          <p14:tracePt t="236667" x="5276850" y="3822700"/>
          <p14:tracePt t="236684" x="5257800" y="3771900"/>
          <p14:tracePt t="236700" x="5232400" y="3721100"/>
          <p14:tracePt t="236717" x="5200650" y="3670300"/>
          <p14:tracePt t="236734" x="5175250" y="3632200"/>
          <p14:tracePt t="236750" x="5149850" y="3594100"/>
          <p14:tracePt t="236767" x="5130800" y="3568700"/>
          <p14:tracePt t="236784" x="5118100" y="3530600"/>
          <p14:tracePt t="236800" x="5105400" y="3492500"/>
          <p14:tracePt t="236818" x="5073650" y="3409950"/>
          <p14:tracePt t="236834" x="5067300" y="3384550"/>
          <p14:tracePt t="236850" x="5060950" y="3359150"/>
          <p14:tracePt t="236866" x="5054600" y="3333750"/>
          <p14:tracePt t="236883" x="5054600" y="3314700"/>
          <p14:tracePt t="236900" x="5054600" y="3289300"/>
          <p14:tracePt t="236916" x="5060950" y="3270250"/>
          <p14:tracePt t="236933" x="5067300" y="3244850"/>
          <p14:tracePt t="236950" x="5073650" y="3175000"/>
          <p14:tracePt t="236967" x="5086350" y="3130550"/>
          <p14:tracePt t="236983" x="5111750" y="3105150"/>
          <p14:tracePt t="237000" x="5137150" y="3079750"/>
          <p14:tracePt t="237016" x="5162550" y="3048000"/>
          <p14:tracePt t="237033" x="5187950" y="3022600"/>
          <p14:tracePt t="237050" x="5219700" y="2997200"/>
          <p14:tracePt t="237067" x="5257800" y="2952750"/>
          <p14:tracePt t="237083" x="5270500" y="2946400"/>
          <p14:tracePt t="237100" x="5276850" y="2940050"/>
          <p14:tracePt t="237155" x="5283200" y="2940050"/>
          <p14:tracePt t="237167" x="5289550" y="2933700"/>
          <p14:tracePt t="237183" x="5295900" y="2927350"/>
          <p14:tracePt t="237191" x="5302250" y="2921000"/>
          <p14:tracePt t="237200" x="5314950" y="2908300"/>
          <p14:tracePt t="237217" x="5321300" y="2895600"/>
          <p14:tracePt t="237233" x="5334000" y="2895600"/>
          <p14:tracePt t="237347" x="5340350" y="2895600"/>
          <p14:tracePt t="237359" x="5340350" y="2889250"/>
          <p14:tracePt t="237367" x="5346700" y="2882900"/>
          <p14:tracePt t="237383" x="5346700" y="2876550"/>
          <p14:tracePt t="237433" x="5346700" y="2870200"/>
          <p14:tracePt t="237711" x="5346700" y="2863850"/>
          <p14:tracePt t="244607" x="5346700" y="2870200"/>
          <p14:tracePt t="244615" x="5346700" y="2876550"/>
          <p14:tracePt t="244627" x="5346700" y="2882900"/>
          <p14:tracePt t="244683" x="5346700" y="2889250"/>
          <p14:tracePt t="244693" x="5346700" y="2895600"/>
          <p14:tracePt t="244701" x="5346700" y="2901950"/>
          <p14:tracePt t="244713" x="5327650" y="2921000"/>
          <p14:tracePt t="244730" x="5302250" y="2946400"/>
          <p14:tracePt t="244748" x="5264150" y="2978150"/>
          <p14:tracePt t="244764" x="5251450" y="2997200"/>
          <p14:tracePt t="244780" x="5238750" y="3009900"/>
          <p14:tracePt t="244797" x="5232400" y="3022600"/>
          <p14:tracePt t="244830" x="5226050" y="3022600"/>
          <p14:tracePt t="244847" x="5226050" y="3028950"/>
          <p14:tracePt t="244864" x="5219700" y="3054350"/>
          <p14:tracePt t="244880" x="5187950" y="3079750"/>
          <p14:tracePt t="244897" x="5162550" y="3105150"/>
          <p14:tracePt t="244913" x="5137150" y="3136900"/>
          <p14:tracePt t="244930" x="5124450" y="3162300"/>
          <p14:tracePt t="244946" x="5111750" y="3168650"/>
          <p14:tracePt t="244963" x="5105400" y="3175000"/>
          <p14:tracePt t="244980" x="5086350" y="3194050"/>
          <p14:tracePt t="244997" x="5067300" y="3206750"/>
          <p14:tracePt t="245013" x="5054600" y="3219450"/>
          <p14:tracePt t="245030" x="5041900" y="3232150"/>
          <p14:tracePt t="245046" x="5022850" y="3251200"/>
          <p14:tracePt t="245064" x="5016500" y="3257550"/>
          <p14:tracePt t="245097" x="5010150" y="3257550"/>
          <p14:tracePt t="245279" x="5003800" y="3263900"/>
          <p14:tracePt t="245683" x="4997450" y="3263900"/>
          <p14:tracePt t="245695" x="4991100" y="3263900"/>
          <p14:tracePt t="245701" x="4978400" y="3270250"/>
          <p14:tracePt t="245713" x="4959350" y="3276600"/>
          <p14:tracePt t="245729" x="4908550" y="3295650"/>
          <p14:tracePt t="245746" x="4787900" y="3333750"/>
          <p14:tracePt t="245764" x="4610100" y="3390900"/>
          <p14:tracePt t="245780" x="4552950" y="3409950"/>
          <p14:tracePt t="245796" x="4419600" y="3435350"/>
          <p14:tracePt t="245813" x="4394200" y="3441700"/>
          <p14:tracePt t="245830" x="4381500" y="3441700"/>
          <p14:tracePt t="245846" x="4368800" y="3441700"/>
          <p14:tracePt t="245863" x="4349750" y="3467100"/>
          <p14:tracePt t="245879" x="4286250" y="3492500"/>
          <p14:tracePt t="245896" x="4178300" y="3530600"/>
          <p14:tracePt t="245913" x="4044950" y="3568700"/>
          <p14:tracePt t="245929" x="3924300" y="3600450"/>
          <p14:tracePt t="245946" x="3854450" y="3600450"/>
          <p14:tracePt t="245963" x="3841750" y="3600450"/>
          <p14:tracePt t="246003" x="3835400" y="3600450"/>
          <p14:tracePt t="246011" x="3822700" y="3613150"/>
          <p14:tracePt t="246019" x="3810000" y="3625850"/>
          <p14:tracePt t="246029" x="3765550" y="3644900"/>
          <p14:tracePt t="246046" x="3657600" y="3670300"/>
          <p14:tracePt t="246064" x="3562350" y="3695700"/>
          <p14:tracePt t="246080" x="3517900" y="3708400"/>
          <p14:tracePt t="246096" x="3498850" y="3714750"/>
          <p14:tracePt t="246148" x="3492500" y="3714750"/>
          <p14:tracePt t="246171" x="3486150" y="3721100"/>
          <p14:tracePt t="246178" x="3467100" y="3733800"/>
          <p14:tracePt t="246187" x="3448050" y="3746500"/>
          <p14:tracePt t="246196" x="3435350" y="3759200"/>
          <p14:tracePt t="246213" x="3397250" y="3790950"/>
          <p14:tracePt t="246229" x="3371850" y="3810000"/>
          <p14:tracePt t="246246" x="3352800" y="3816350"/>
          <p14:tracePt t="246263" x="3333750" y="3829050"/>
          <p14:tracePt t="246280" x="3289300" y="3848100"/>
          <p14:tracePt t="246296" x="3200400" y="3879850"/>
          <p14:tracePt t="246313" x="3117850" y="3917950"/>
          <p14:tracePt t="246329" x="3041650" y="3949700"/>
          <p14:tracePt t="246346" x="3016250" y="3962400"/>
          <p14:tracePt t="246363" x="3009900" y="3968750"/>
          <p14:tracePt t="246379" x="3003550" y="3968750"/>
          <p14:tracePt t="246405" x="2997200" y="3975100"/>
          <p14:tracePt t="246417" x="2990850" y="3987800"/>
          <p14:tracePt t="246429" x="2971800" y="4000500"/>
          <p14:tracePt t="246446" x="2946400" y="4025900"/>
          <p14:tracePt t="246463" x="2914650" y="4044950"/>
          <p14:tracePt t="246479" x="2908300" y="4044950"/>
          <p14:tracePt t="257049" x="2908300" y="4051300"/>
          <p14:tracePt t="257054" x="2921000" y="4057650"/>
          <p14:tracePt t="257063" x="2927350" y="4057650"/>
          <p14:tracePt t="257111" x="2933700" y="4064000"/>
          <p14:tracePt t="257123" x="2940050" y="4070350"/>
          <p14:tracePt t="257130" x="2952750" y="4070350"/>
          <p14:tracePt t="257141" x="2965450" y="4076700"/>
          <p14:tracePt t="257158" x="2990850" y="4089400"/>
          <p14:tracePt t="257175" x="2997200" y="4095750"/>
          <p14:tracePt t="257179" x="3009900" y="4102100"/>
          <p14:tracePt t="257192" x="3035300" y="4114800"/>
          <p14:tracePt t="257208" x="3048000" y="4121150"/>
          <p14:tracePt t="257224" x="3073400" y="4140200"/>
          <p14:tracePt t="257241" x="3098800" y="4152900"/>
          <p14:tracePt t="257258" x="3117850" y="4165600"/>
          <p14:tracePt t="257275" x="3136900" y="4178300"/>
          <p14:tracePt t="257291" x="3149600" y="4191000"/>
          <p14:tracePt t="257308" x="3175000" y="4203700"/>
          <p14:tracePt t="257324" x="3219450" y="4241800"/>
          <p14:tracePt t="257341" x="3257550" y="4267200"/>
          <p14:tracePt t="257358" x="3289300" y="4298950"/>
          <p14:tracePt t="257374" x="3321050" y="4324350"/>
          <p14:tracePt t="257391" x="3390900" y="4356100"/>
          <p14:tracePt t="257408" x="3441700" y="4381500"/>
          <p14:tracePt t="257424" x="3467100" y="4394200"/>
          <p14:tracePt t="257442" x="3505200" y="4413250"/>
          <p14:tracePt t="257458" x="3549650" y="4438650"/>
          <p14:tracePt t="257474" x="3594100" y="4470400"/>
          <p14:tracePt t="257491" x="3651250" y="4502150"/>
          <p14:tracePt t="257507" x="3683000" y="4527550"/>
          <p14:tracePt t="257524" x="3708400" y="4540250"/>
          <p14:tracePt t="257541" x="3733800" y="4565650"/>
          <p14:tracePt t="257558" x="3778250" y="4610100"/>
          <p14:tracePt t="257574" x="3810000" y="4629150"/>
          <p14:tracePt t="257591" x="3835400" y="4654550"/>
          <p14:tracePt t="257607" x="3860800" y="4667250"/>
          <p14:tracePt t="257624" x="3886200" y="4686300"/>
          <p14:tracePt t="257641" x="3892550" y="4692650"/>
          <p14:tracePt t="257657" x="3898900" y="4692650"/>
          <p14:tracePt t="257674" x="3905250" y="4699000"/>
          <p14:tracePt t="257678" x="3917950" y="4711700"/>
          <p14:tracePt t="257692" x="3930650" y="4718050"/>
          <p14:tracePt t="257708" x="3943350" y="4730750"/>
          <p14:tracePt t="257724" x="3962400" y="4737100"/>
          <p14:tracePt t="257741" x="3981450" y="4743450"/>
          <p14:tracePt t="257757" x="3994150" y="4749800"/>
          <p14:tracePt t="257774" x="4006850" y="4762500"/>
          <p14:tracePt t="257791" x="4019550" y="4768850"/>
          <p14:tracePt t="258763" x="4025900" y="4768850"/>
          <p14:tracePt t="258776" x="4038600" y="4775200"/>
          <p14:tracePt t="258782" x="4044950" y="4775200"/>
          <p14:tracePt t="258791" x="4051300" y="4775200"/>
          <p14:tracePt t="259725" x="4051300" y="4787900"/>
          <p14:tracePt t="260720" x="4044950" y="4781550"/>
          <p14:tracePt t="260732" x="4038600" y="4775200"/>
          <p14:tracePt t="260744" x="4032250" y="4768850"/>
          <p14:tracePt t="260756" x="4025900" y="4768850"/>
          <p14:tracePt t="260772" x="4013200" y="4756150"/>
          <p14:tracePt t="260789" x="4013200" y="4749800"/>
          <p14:tracePt t="260823" x="4006850" y="4743450"/>
          <p14:tracePt t="261077" x="4006850" y="4737100"/>
          <p14:tracePt t="261089" x="4000500" y="4730750"/>
          <p14:tracePt t="261097" x="4000500" y="4718050"/>
          <p14:tracePt t="261148" x="4000500" y="4711700"/>
          <p14:tracePt t="261159" x="3994150" y="4705350"/>
          <p14:tracePt t="261169" x="3987800" y="4699000"/>
          <p14:tracePt t="261175" x="3987800" y="4692650"/>
          <p14:tracePt t="261245" x="3987800" y="4686300"/>
          <p14:tracePt t="261273" x="3981450" y="4679950"/>
          <p14:tracePt t="261285" x="3975100" y="4679950"/>
          <p14:tracePt t="261293" x="3975100" y="4673600"/>
          <p14:tracePt t="261306" x="3968750" y="4660900"/>
          <p14:tracePt t="261322" x="3956050" y="4641850"/>
          <p14:tracePt t="261339" x="3949700" y="4629150"/>
          <p14:tracePt t="261356" x="3943350" y="4616450"/>
          <p14:tracePt t="261421" x="3937000" y="4603750"/>
          <p14:tracePt t="261433" x="3930650" y="4597400"/>
          <p14:tracePt t="261441" x="3924300" y="4591050"/>
          <p14:tracePt t="261456" x="3924300" y="4584700"/>
          <p14:tracePt t="261472" x="3917950" y="4578350"/>
          <p14:tracePt t="261489" x="3905250" y="4559300"/>
          <p14:tracePt t="261506" x="3886200" y="4546600"/>
          <p14:tracePt t="261522" x="3879850" y="4546600"/>
          <p14:tracePt t="261539" x="3873500" y="4546600"/>
          <p14:tracePt t="261556" x="3848100" y="4546600"/>
          <p14:tracePt t="261572" x="3746500" y="4527550"/>
          <p14:tracePt t="261589" x="3587750" y="4489450"/>
          <p14:tracePt t="261606" x="3429000" y="4438650"/>
          <p14:tracePt t="261622" x="3321050" y="4406900"/>
          <p14:tracePt t="261639" x="3225800" y="4368800"/>
          <p14:tracePt t="261656" x="3124200" y="4330700"/>
          <p14:tracePt t="261674" x="3016250" y="4311650"/>
          <p14:tracePt t="261690" x="2940050" y="4292600"/>
          <p14:tracePt t="261706" x="2844800" y="4267200"/>
          <p14:tracePt t="261722" x="2749550" y="4229100"/>
          <p14:tracePt t="261739" x="2692400" y="4203700"/>
          <p14:tracePt t="261755" x="2679700" y="4197350"/>
          <p14:tracePt t="267615" x="2679700" y="4203700"/>
          <p14:tracePt t="267627" x="2679700" y="4210050"/>
          <p14:tracePt t="267632" x="2698750" y="4229100"/>
          <p14:tracePt t="267640" x="2768600" y="4267200"/>
          <p14:tracePt t="267653" x="2851150" y="4318000"/>
          <p14:tracePt t="267669" x="2965450" y="4368800"/>
          <p14:tracePt t="267686" x="3016250" y="4400550"/>
          <p14:tracePt t="267704" x="3060700" y="4425950"/>
          <p14:tracePt t="267719" x="3111500" y="4451350"/>
          <p14:tracePt t="267736" x="3175000" y="4483100"/>
          <p14:tracePt t="267753" x="3302000" y="4527550"/>
          <p14:tracePt t="267769" x="3473450" y="4572000"/>
          <p14:tracePt t="267786" x="3740150" y="4673600"/>
          <p14:tracePt t="267804" x="4286250" y="4883150"/>
          <p14:tracePt t="267820" x="4483100" y="4946650"/>
          <p14:tracePt t="267836" x="4603750" y="4972050"/>
          <p14:tracePt t="267853" x="4673600" y="4997450"/>
          <p14:tracePt t="267869" x="4743450" y="5016500"/>
          <p14:tracePt t="267886" x="4870450" y="5054600"/>
          <p14:tracePt t="267903" x="5003800" y="5111750"/>
          <p14:tracePt t="267919" x="5124450" y="5149850"/>
          <p14:tracePt t="267936" x="5213350" y="5181600"/>
          <p14:tracePt t="267954" x="5264150" y="5194300"/>
          <p14:tracePt t="267969" x="5276850" y="5194300"/>
          <p14:tracePt t="267986" x="5283200" y="5194300"/>
          <p14:tracePt t="268004" x="5334000" y="5213350"/>
          <p14:tracePt t="268020" x="5397500" y="5238750"/>
          <p14:tracePt t="268036" x="5492750" y="5276850"/>
          <p14:tracePt t="268053" x="5607050" y="5308600"/>
          <p14:tracePt t="268069" x="5715000" y="5340350"/>
          <p14:tracePt t="268086" x="5784850" y="5372100"/>
          <p14:tracePt t="268103" x="5810250" y="5384800"/>
          <p14:tracePt t="268119" x="5822950" y="5384800"/>
          <p14:tracePt t="268160" x="5829300" y="5391150"/>
          <p14:tracePt t="268173" x="5842000" y="5397500"/>
          <p14:tracePt t="268186" x="5854700" y="5403850"/>
          <p14:tracePt t="268203" x="5880100" y="5422900"/>
          <p14:tracePt t="268220" x="5905500" y="5429250"/>
          <p14:tracePt t="268224" x="5911850" y="5429250"/>
          <p14:tracePt t="268407" x="5905500" y="5429250"/>
          <p14:tracePt t="268415" x="5892800" y="5422900"/>
          <p14:tracePt t="268423" x="5880100" y="5416550"/>
          <p14:tracePt t="268436" x="5867400" y="5416550"/>
          <p14:tracePt t="268454" x="5835650" y="5397500"/>
          <p14:tracePt t="268469" x="5816600" y="5378450"/>
          <p14:tracePt t="268486" x="5797550" y="5353050"/>
          <p14:tracePt t="268503" x="5772150" y="5327650"/>
          <p14:tracePt t="268519" x="5746750" y="5295900"/>
          <p14:tracePt t="268536" x="5727700" y="5289550"/>
          <p14:tracePt t="268552" x="5715000" y="5283200"/>
          <p14:tracePt t="268569" x="5708650" y="5283200"/>
          <p14:tracePt t="268586" x="5702300" y="5283200"/>
          <p14:tracePt t="268619" x="5702300" y="5276850"/>
          <p14:tracePt t="268904" x="5695950" y="5276850"/>
          <p14:tracePt t="268926" x="5695950" y="5270500"/>
          <p14:tracePt t="268936" x="5689600" y="5270500"/>
          <p14:tracePt t="268942" x="5676900" y="5264150"/>
          <p14:tracePt t="268955" x="5670550" y="5264150"/>
          <p14:tracePt t="268969" x="5664200" y="5264150"/>
          <p14:tracePt t="269021" x="5657850" y="5257800"/>
          <p14:tracePt t="269038" x="5645150" y="5251450"/>
          <p14:tracePt t="269045" x="5607050" y="5238750"/>
          <p14:tracePt t="269053" x="5562600" y="5207000"/>
          <p14:tracePt t="269069" x="5473700" y="5168900"/>
          <p14:tracePt t="269086" x="5359400" y="5067300"/>
          <p14:tracePt t="269102" x="5238750" y="4940300"/>
          <p14:tracePt t="269119" x="5092700" y="4762500"/>
          <p14:tracePt t="269135" x="4965700" y="4597400"/>
          <p14:tracePt t="269152" x="4781550" y="4324350"/>
          <p14:tracePt t="269169" x="4667250" y="4159250"/>
          <p14:tracePt t="269185" x="4559300" y="4038600"/>
          <p14:tracePt t="269202" x="4489450" y="3930650"/>
          <p14:tracePt t="269219" x="4406900" y="3810000"/>
          <p14:tracePt t="269235" x="4305300" y="3695700"/>
          <p14:tracePt t="269252" x="4191000" y="3568700"/>
          <p14:tracePt t="269269" x="4044950" y="3390900"/>
          <p14:tracePt t="269286" x="3930650" y="3251200"/>
          <p14:tracePt t="269302" x="3854450" y="3098800"/>
          <p14:tracePt t="269319" x="3810000" y="3009900"/>
          <p14:tracePt t="269336" x="3778250" y="2959100"/>
          <p14:tracePt t="269352" x="3752850" y="2927350"/>
          <p14:tracePt t="269369" x="3727450" y="2889250"/>
          <p14:tracePt t="269385" x="3721100" y="2863850"/>
          <p14:tracePt t="269402" x="3714750" y="2825750"/>
          <p14:tracePt t="269419" x="3714750" y="2819400"/>
          <p14:tracePt t="269435" x="3714750" y="2806700"/>
          <p14:tracePt t="269453" x="3708400" y="2781300"/>
          <p14:tracePt t="269470" x="3702050" y="2736850"/>
          <p14:tracePt t="269485" x="3702050" y="2698750"/>
          <p14:tracePt t="269502" x="3714750" y="2667000"/>
          <p14:tracePt t="269519" x="3721100" y="2641600"/>
          <p14:tracePt t="269535" x="3727450" y="2622550"/>
          <p14:tracePt t="269552" x="3727450" y="2616200"/>
          <p14:tracePt t="269569" x="3733800" y="2616200"/>
          <p14:tracePt t="269602" x="3778250" y="2590800"/>
          <p14:tracePt t="269619" x="3829050" y="2571750"/>
          <p14:tracePt t="269635" x="3860800" y="2565400"/>
          <p14:tracePt t="269652" x="3917950" y="2546350"/>
          <p14:tracePt t="269669" x="3956050" y="2540000"/>
          <p14:tracePt t="269685" x="3968750" y="2540000"/>
          <p14:tracePt t="269702" x="3975100" y="2540000"/>
          <p14:tracePt t="269719" x="3981450" y="2540000"/>
          <p14:tracePt t="269739" x="3987800" y="2540000"/>
          <p14:tracePt t="269762" x="3994150" y="2540000"/>
          <p14:tracePt t="269774" x="4000500" y="2540000"/>
          <p14:tracePt t="269785" x="4000500" y="2546350"/>
          <p14:tracePt t="269802" x="4019550" y="2559050"/>
          <p14:tracePt t="269819" x="4038600" y="2571750"/>
          <p14:tracePt t="269836" x="4044950" y="2578100"/>
          <p14:tracePt t="269852" x="4057650" y="2590800"/>
          <p14:tracePt t="269977" x="4057650" y="2597150"/>
          <p14:tracePt t="270041" x="4057650" y="2603500"/>
          <p14:tracePt t="270063" x="4057650" y="2609850"/>
          <p14:tracePt t="270071" x="4044950" y="2616200"/>
          <p14:tracePt t="270078" x="4032250" y="2635250"/>
          <p14:tracePt t="270087" x="4013200" y="2654300"/>
          <p14:tracePt t="270102" x="3937000" y="2692400"/>
          <p14:tracePt t="270118" x="3835400" y="2730500"/>
          <p14:tracePt t="270135" x="3765550" y="2762250"/>
          <p14:tracePt t="270152" x="3708400" y="2794000"/>
          <p14:tracePt t="270168" x="3676650" y="2813050"/>
          <p14:tracePt t="270185" x="3600450" y="2844800"/>
          <p14:tracePt t="270202" x="3492500" y="2882900"/>
          <p14:tracePt t="270220" x="3289300" y="2978150"/>
          <p14:tracePt t="270235" x="3098800" y="3054350"/>
          <p14:tracePt t="270252" x="2889250" y="3168650"/>
          <p14:tracePt t="270268" x="2679700" y="3289300"/>
          <p14:tracePt t="270285" x="2527300" y="3346450"/>
          <p14:tracePt t="270302" x="2476500" y="3378200"/>
          <p14:tracePt t="270320" x="2438400" y="3397250"/>
          <p14:tracePt t="270335" x="2419350" y="3403600"/>
          <p14:tracePt t="270352" x="2400300" y="3409950"/>
          <p14:tracePt t="270368" x="2368550" y="3422650"/>
          <p14:tracePt t="270385" x="2317750" y="3441700"/>
          <p14:tracePt t="270402" x="2254250" y="3448050"/>
          <p14:tracePt t="270418" x="2184400" y="3448050"/>
          <p14:tracePt t="270435" x="2101850" y="3454400"/>
          <p14:tracePt t="270452" x="2019300" y="3479800"/>
          <p14:tracePt t="270468" x="1968500" y="3511550"/>
          <p14:tracePt t="270485" x="1885950" y="3524250"/>
          <p14:tracePt t="270501" x="1847850" y="3524250"/>
          <p14:tracePt t="270518" x="1816100" y="3524250"/>
          <p14:tracePt t="270535" x="1790700" y="3524250"/>
          <p14:tracePt t="270552" x="1765300" y="3524250"/>
          <p14:tracePt t="270570" x="1733550" y="3530600"/>
          <p14:tracePt t="270885" x="1739900" y="3536950"/>
          <p14:tracePt t="270891" x="1752600" y="3543300"/>
          <p14:tracePt t="270901" x="1765300" y="3549650"/>
          <p14:tracePt t="270918" x="1790700" y="3568700"/>
          <p14:tracePt t="270934" x="1797050" y="3568700"/>
          <p14:tracePt t="271127" x="1803400" y="3568700"/>
          <p14:tracePt t="271140" x="1809750" y="3575050"/>
          <p14:tracePt t="271146" x="1816100" y="3575050"/>
          <p14:tracePt t="272447" x="1822450" y="3581400"/>
          <p14:tracePt t="272463" x="1828800" y="3587750"/>
          <p14:tracePt t="272471" x="1835150" y="3594100"/>
          <p14:tracePt t="272484" x="1841500" y="3594100"/>
          <p14:tracePt t="272501" x="1866900" y="3600450"/>
          <p14:tracePt t="272517" x="1892300" y="3613150"/>
          <p14:tracePt t="272534" x="1917700" y="3638550"/>
          <p14:tracePt t="272551" x="1962150" y="3663950"/>
          <p14:tracePt t="272567" x="1987550" y="3689350"/>
          <p14:tracePt t="272584" x="2057400" y="3721100"/>
          <p14:tracePt t="272601" x="2101850" y="3759200"/>
          <p14:tracePt t="272618" x="2120900" y="3771900"/>
          <p14:tracePt t="272634" x="2127250" y="3771900"/>
          <p14:tracePt t="272669" x="2133600" y="3771900"/>
          <p14:tracePt t="272684" x="2146300" y="3784600"/>
          <p14:tracePt t="272701" x="2171700" y="3790950"/>
          <p14:tracePt t="272717" x="2184400" y="3803650"/>
          <p14:tracePt t="272734" x="2203450" y="3816350"/>
          <p14:tracePt t="272751" x="2228850" y="3829050"/>
          <p14:tracePt t="272767" x="2260600" y="3854450"/>
          <p14:tracePt t="272784" x="2292350" y="3879850"/>
          <p14:tracePt t="272802" x="2381250" y="3930650"/>
          <p14:tracePt t="272817" x="2444750" y="3962400"/>
          <p14:tracePt t="272833" x="2495550" y="3987800"/>
          <p14:tracePt t="272850" x="2546350" y="4019550"/>
          <p14:tracePt t="272867" x="2597150" y="4051300"/>
          <p14:tracePt t="272883" x="2660650" y="4076700"/>
          <p14:tracePt t="272900" x="2736850" y="4133850"/>
          <p14:tracePt t="272917" x="2876550" y="4229100"/>
          <p14:tracePt t="272933" x="2965450" y="4305300"/>
          <p14:tracePt t="272950" x="3041650" y="4356100"/>
          <p14:tracePt t="272967" x="3124200" y="4419600"/>
          <p14:tracePt t="272983" x="3225800" y="4489450"/>
          <p14:tracePt t="273000" x="3321050" y="4578350"/>
          <p14:tracePt t="273017" x="3390900" y="4641850"/>
          <p14:tracePt t="273033" x="3448050" y="4705350"/>
          <p14:tracePt t="273050" x="3498850" y="4737100"/>
          <p14:tracePt t="273067" x="3613150" y="4826000"/>
          <p14:tracePt t="273084" x="3670300" y="4883150"/>
          <p14:tracePt t="273100" x="3702050" y="4914900"/>
          <p14:tracePt t="273117" x="3727450" y="4940300"/>
          <p14:tracePt t="273134" x="3759200" y="4965700"/>
          <p14:tracePt t="273150" x="3784600" y="4991100"/>
          <p14:tracePt t="273168" x="3860800" y="5035550"/>
          <p14:tracePt t="273184" x="3905250" y="5054600"/>
          <p14:tracePt t="273200" x="3987800" y="5111750"/>
          <p14:tracePt t="273217" x="4051300" y="5143500"/>
          <p14:tracePt t="273234" x="4095750" y="5168900"/>
          <p14:tracePt t="273250" x="4146550" y="5200650"/>
          <p14:tracePt t="273267" x="4197350" y="5219700"/>
          <p14:tracePt t="273284" x="4273550" y="5251450"/>
          <p14:tracePt t="273301" x="4368800" y="5289550"/>
          <p14:tracePt t="273318" x="4533900" y="5346700"/>
          <p14:tracePt t="273334" x="4654550" y="5378450"/>
          <p14:tracePt t="273350" x="4743450" y="5416550"/>
          <p14:tracePt t="273367" x="4762500" y="5422900"/>
          <p14:tracePt t="273384" x="4768850" y="5422900"/>
          <p14:tracePt t="273417" x="4787900" y="5422900"/>
          <p14:tracePt t="273434" x="4838700" y="5435600"/>
          <p14:tracePt t="273450" x="4991100" y="5467350"/>
          <p14:tracePt t="273467" x="5213350" y="5505450"/>
          <p14:tracePt t="273484" x="5410200" y="5549900"/>
          <p14:tracePt t="273500" x="5556250" y="5594350"/>
          <p14:tracePt t="273517" x="5575300" y="5594350"/>
          <p14:tracePt t="273595" x="5581650" y="5594350"/>
          <p14:tracePt t="273603" x="5594350" y="5594350"/>
          <p14:tracePt t="273611" x="5607050" y="5594350"/>
          <p14:tracePt t="273620" x="5619750" y="5594350"/>
          <p14:tracePt t="273873" x="5626100" y="5588000"/>
          <p14:tracePt t="273889" x="5632450" y="5581650"/>
          <p14:tracePt t="273897" x="5638800" y="5575300"/>
          <p14:tracePt t="273904" x="5638800" y="5562600"/>
          <p14:tracePt t="273918" x="5645150" y="5537200"/>
          <p14:tracePt t="273934" x="5632450" y="5511800"/>
          <p14:tracePt t="273950" x="5613400" y="5486400"/>
          <p14:tracePt t="273967" x="5607050" y="5467350"/>
          <p14:tracePt t="273983" x="5607050" y="5448300"/>
          <p14:tracePt t="274000" x="5600700" y="5435600"/>
          <p14:tracePt t="274017" x="5600700" y="5422900"/>
          <p14:tracePt t="274033" x="5600700" y="5410200"/>
          <p14:tracePt t="274050" x="5600700" y="5403850"/>
          <p14:tracePt t="274067" x="5600700" y="5384800"/>
          <p14:tracePt t="274083" x="5600700" y="5372100"/>
          <p14:tracePt t="274100" x="5594350" y="5365750"/>
          <p14:tracePt t="274396" x="5600700" y="5365750"/>
          <p14:tracePt t="274405" x="5607050" y="5365750"/>
          <p14:tracePt t="274416" x="5613400" y="5365750"/>
          <p14:tracePt t="274585" x="5619750" y="5365750"/>
          <p14:tracePt t="274595" x="5626100" y="5365750"/>
          <p14:tracePt t="274602" x="5632450" y="5365750"/>
          <p14:tracePt t="274618" x="5664200" y="5359400"/>
          <p14:tracePt t="274634" x="5695950" y="5353050"/>
          <p14:tracePt t="274650" x="5702300" y="5353050"/>
          <p14:tracePt t="274917" x="5702300" y="5346700"/>
          <p14:tracePt t="275241" x="5708650" y="5346700"/>
          <p14:tracePt t="275248" x="5715000" y="5346700"/>
          <p14:tracePt t="275259" x="5721350" y="5346700"/>
          <p14:tracePt t="275267" x="5721350" y="5353050"/>
          <p14:tracePt t="275283" x="5734050" y="5353050"/>
          <p14:tracePt t="275299" x="5734050" y="5359400"/>
          <p14:tracePt t="275792" x="5740400" y="5365750"/>
          <p14:tracePt t="275803" x="5746750" y="5365750"/>
          <p14:tracePt t="275810" x="5753100" y="5372100"/>
          <p14:tracePt t="275819" x="5759450" y="5372100"/>
          <p14:tracePt t="275832" x="5765800" y="5378450"/>
          <p14:tracePt t="275849" x="5772150" y="5384800"/>
          <p14:tracePt t="275885" x="5778500" y="5384800"/>
          <p14:tracePt t="280895" x="5784850" y="5384800"/>
          <p14:tracePt t="280903" x="5791200" y="5384800"/>
          <p14:tracePt t="280914" x="5797550" y="5384800"/>
          <p14:tracePt t="280930" x="5803900" y="5384800"/>
          <p14:tracePt t="282617" x="5791200" y="5384800"/>
          <p14:tracePt t="282625" x="5791200" y="5378450"/>
          <p14:tracePt t="282633" x="5784850" y="5378450"/>
          <p14:tracePt t="282646" x="5778500" y="5378450"/>
          <p14:tracePt t="282664" x="5772150" y="5372100"/>
          <p14:tracePt t="282679" x="5772150" y="5365750"/>
          <p14:tracePt t="282696" x="5753100" y="5353050"/>
          <p14:tracePt t="282871" x="5746750" y="5346700"/>
          <p14:tracePt t="282895" x="5740400" y="5340350"/>
          <p14:tracePt t="282903" x="5734050" y="5340350"/>
          <p14:tracePt t="282913" x="5727700" y="5340350"/>
          <p14:tracePt t="282929" x="5727700" y="5334000"/>
          <p14:tracePt t="282946" x="5721350" y="5334000"/>
          <p14:tracePt t="282969" x="5715000" y="5334000"/>
          <p14:tracePt t="283017" x="5715000" y="5327650"/>
          <p14:tracePt t="283096" x="5708650" y="5327650"/>
          <p14:tracePt t="285623" x="5702300" y="5321300"/>
          <p14:tracePt t="285637" x="5689600" y="5314950"/>
          <p14:tracePt t="285648" x="5683250" y="5308600"/>
          <p14:tracePt t="285662" x="5683250" y="5302250"/>
          <p14:tracePt t="285685" x="5676900" y="5302250"/>
          <p14:tracePt t="285719" x="5670550" y="5295900"/>
          <p14:tracePt t="285727" x="5664200" y="5289550"/>
          <p14:tracePt t="285739" x="5657850" y="5289550"/>
          <p14:tracePt t="285750" x="5657850" y="5283200"/>
          <p14:tracePt t="285821" x="5651500" y="5283200"/>
          <p14:tracePt t="289119" x="5651500" y="5276850"/>
          <p14:tracePt t="289127" x="5638800" y="5270500"/>
          <p14:tracePt t="289135" x="5632450" y="5257800"/>
          <p14:tracePt t="289143" x="5619750" y="5251450"/>
          <p14:tracePt t="289160" x="5594350" y="5226050"/>
          <p14:tracePt t="289176" x="5568950" y="5200650"/>
          <p14:tracePt t="289193" x="5537200" y="5162550"/>
          <p14:tracePt t="289210" x="5480050" y="5067300"/>
          <p14:tracePt t="289227" x="5359400" y="4959350"/>
          <p14:tracePt t="289244" x="5194300" y="4800600"/>
          <p14:tracePt t="289260" x="4895850" y="4610100"/>
          <p14:tracePt t="289276" x="4699000" y="4483100"/>
          <p14:tracePt t="289293" x="4540250" y="4349750"/>
          <p14:tracePt t="289310" x="4419600" y="4210050"/>
          <p14:tracePt t="289315" x="4368800" y="4127500"/>
          <p14:tracePt t="289326" x="4330700" y="4044950"/>
          <p14:tracePt t="289344" x="4191000" y="3746500"/>
          <p14:tracePt t="289360" x="4146550" y="3600450"/>
          <p14:tracePt t="289376" x="4089400" y="3473450"/>
          <p14:tracePt t="289393" x="4051300" y="3384550"/>
          <p14:tracePt t="289410" x="4025900" y="3352800"/>
          <p14:tracePt t="289427" x="3994150" y="3289300"/>
          <p14:tracePt t="289443" x="3962400" y="3206750"/>
          <p14:tracePt t="289460" x="3911600" y="3092450"/>
          <p14:tracePt t="289477" x="3841750" y="2946400"/>
          <p14:tracePt t="289494" x="3771900" y="2819400"/>
          <p14:tracePt t="289510" x="3771900" y="2813050"/>
          <p14:tracePt t="289573" x="3765550" y="2800350"/>
          <p14:tracePt t="289581" x="3759200" y="2781300"/>
          <p14:tracePt t="289594" x="3740150" y="2755900"/>
          <p14:tracePt t="289610" x="3733800" y="2730500"/>
          <p14:tracePt t="289626" x="3727450" y="2717800"/>
          <p14:tracePt t="289677" x="3727450" y="2711450"/>
          <p14:tracePt t="289689" x="3727450" y="2705100"/>
          <p14:tracePt t="289697" x="3727450" y="2698750"/>
          <p14:tracePt t="289709" x="3727450" y="2686050"/>
          <p14:tracePt t="289726" x="3733800" y="2679700"/>
          <p14:tracePt t="289743" x="3740150" y="2654300"/>
          <p14:tracePt t="289819" x="3746500" y="2654300"/>
          <p14:tracePt t="289831" x="3752850" y="2654300"/>
          <p14:tracePt t="289845" x="3765550" y="2654300"/>
          <p14:tracePt t="289857" x="3771900" y="2654300"/>
          <p14:tracePt t="289864" x="3778250" y="2654300"/>
          <p14:tracePt t="289876" x="3790950" y="2654300"/>
          <p14:tracePt t="289893" x="3816350" y="2654300"/>
          <p14:tracePt t="289909" x="3841750" y="2654300"/>
          <p14:tracePt t="289926" x="3860800" y="2667000"/>
          <p14:tracePt t="290025" x="3873500" y="2673350"/>
          <p14:tracePt t="290038" x="3879850" y="2686050"/>
          <p14:tracePt t="290048" x="3892550" y="2692400"/>
          <p14:tracePt t="290059" x="3898900" y="2698750"/>
          <p14:tracePt t="290075" x="3911600" y="2705100"/>
          <p14:tracePt t="290167" x="3911600" y="2711450"/>
          <p14:tracePt t="290218" x="3917950" y="2711450"/>
          <p14:tracePt t="290233" x="3917950" y="2717800"/>
          <p14:tracePt t="290240" x="3917950" y="2724150"/>
          <p14:tracePt t="290248" x="3924300" y="2730500"/>
          <p14:tracePt t="292307" x="3930650" y="2736850"/>
          <p14:tracePt t="292322" x="3937000" y="2743200"/>
          <p14:tracePt t="292330" x="3949700" y="2749550"/>
          <p14:tracePt t="292344" x="3956050" y="2749550"/>
          <p14:tracePt t="292358" x="3956050" y="2762250"/>
          <p14:tracePt t="292375" x="3962400" y="2781300"/>
          <p14:tracePt t="292392" x="3975100" y="2787650"/>
          <p14:tracePt t="292408" x="3981450" y="2787650"/>
          <p14:tracePt t="292425" x="3981450" y="2794000"/>
          <p14:tracePt t="292442" x="3987800" y="2794000"/>
          <p14:tracePt t="292889" x="3987800" y="2781300"/>
          <p14:tracePt t="292897" x="3987800" y="2768600"/>
          <p14:tracePt t="292908" x="3987800" y="2749550"/>
          <p14:tracePt t="292925" x="3987800" y="2724150"/>
          <p14:tracePt t="292942" x="3987800" y="2692400"/>
          <p14:tracePt t="292958" x="3994150" y="2686050"/>
          <p14:tracePt t="292991" x="3994150" y="2673350"/>
          <p14:tracePt t="293008" x="3994150" y="2647950"/>
          <p14:tracePt t="293025" x="4000500" y="2622550"/>
          <p14:tracePt t="293041" x="4000500" y="2609850"/>
          <p14:tracePt t="293119" x="4000500" y="2603500"/>
          <p14:tracePt t="293635" x="4006850" y="2609850"/>
          <p14:tracePt t="293643" x="4013200" y="2622550"/>
          <p14:tracePt t="293651" x="4032250" y="2635250"/>
          <p14:tracePt t="293660" x="4038600" y="2647950"/>
          <p14:tracePt t="293674" x="4038600" y="2660650"/>
          <p14:tracePt t="298038" x="4038600" y="2654300"/>
          <p14:tracePt t="298297" x="4038600" y="2647950"/>
          <p14:tracePt t="301100" x="4032250" y="2641600"/>
          <p14:tracePt t="301108" x="4025900" y="2635250"/>
          <p14:tracePt t="301116" x="4019550" y="2635250"/>
          <p14:tracePt t="301124" x="4013200" y="2628900"/>
          <p14:tracePt t="301137" x="4006850" y="2622550"/>
          <p14:tracePt t="301154" x="4006850" y="2616200"/>
          <p14:tracePt t="301172" x="3981450" y="2590800"/>
          <p14:tracePt t="301188" x="3968750" y="2578100"/>
          <p14:tracePt t="301204" x="3949700" y="2565400"/>
          <p14:tracePt t="301221" x="3930650" y="2559050"/>
          <p14:tracePt t="301238" x="3924300" y="2559050"/>
          <p14:tracePt t="301281" x="3924300" y="2552700"/>
          <p14:tracePt t="301305" x="3917950" y="2546350"/>
          <p14:tracePt t="301321" x="3911600" y="2540000"/>
          <p14:tracePt t="301328" x="3905250" y="2533650"/>
          <p14:tracePt t="301338" x="3898900" y="2527300"/>
          <p14:tracePt t="301355" x="3892550" y="2520950"/>
          <p14:tracePt t="301419" x="3886200" y="2520950"/>
          <p14:tracePt t="301429" x="3886200" y="2514600"/>
          <p14:tracePt t="301437" x="3879850" y="2508250"/>
          <p14:tracePt t="301454" x="3860800" y="2495550"/>
          <p14:tracePt t="301471" x="3848100" y="2489200"/>
          <p14:tracePt t="301488" x="3841750" y="2489200"/>
          <p14:tracePt t="301551" x="3841750" y="2482850"/>
          <p14:tracePt t="301559" x="3829050" y="2482850"/>
          <p14:tracePt t="301571" x="3816350" y="2482850"/>
          <p14:tracePt t="301588" x="3778250" y="2482850"/>
          <p14:tracePt t="301604" x="3771900" y="2482850"/>
          <p14:tracePt t="301648" x="3765550" y="2482850"/>
          <p14:tracePt t="301673" x="3759200" y="2482850"/>
          <p14:tracePt t="301683" x="3752850" y="2482850"/>
          <p14:tracePt t="301690" x="3746500" y="2482850"/>
          <p14:tracePt t="301704" x="3733800" y="2482850"/>
          <p14:tracePt t="301722" x="3657600" y="2520950"/>
          <p14:tracePt t="301738" x="3511550" y="2559050"/>
          <p14:tracePt t="301754" x="3282950" y="2603500"/>
          <p14:tracePt t="301771" x="3073400" y="2660650"/>
          <p14:tracePt t="301787" x="2927350" y="2705100"/>
          <p14:tracePt t="301804" x="2876550" y="2705100"/>
          <p14:tracePt t="301821" x="2870200" y="2705100"/>
          <p14:tracePt t="301994" x="2870200" y="2698750"/>
          <p14:tracePt t="302019" x="2863850" y="2692400"/>
          <p14:tracePt t="302031" x="2863850" y="2686050"/>
          <p14:tracePt t="302039" x="2857500" y="2679700"/>
          <p14:tracePt t="302054" x="2844800" y="2673350"/>
          <p14:tracePt t="302070" x="2825750" y="2654300"/>
          <p14:tracePt t="302087" x="2806700" y="2628900"/>
          <p14:tracePt t="302104" x="2787650" y="2609850"/>
          <p14:tracePt t="302121" x="2768600" y="2590800"/>
          <p14:tracePt t="302137" x="2749550" y="2565400"/>
          <p14:tracePt t="302154" x="2724150" y="2533650"/>
          <p14:tracePt t="302171" x="2711450" y="2514600"/>
          <p14:tracePt t="302187" x="2705100" y="2508250"/>
          <p14:tracePt t="302204" x="2705100" y="2501900"/>
          <p14:tracePt t="302220" x="2698750" y="2495550"/>
          <p14:tracePt t="302247" x="2698750" y="2489200"/>
          <p14:tracePt t="302277" x="2698750" y="2482850"/>
          <p14:tracePt t="302429" x="2705100" y="2482850"/>
          <p14:tracePt t="302437" x="2755900" y="2489200"/>
          <p14:tracePt t="302445" x="2806700" y="2501900"/>
          <p14:tracePt t="302454" x="2863850" y="2508250"/>
          <p14:tracePt t="302470" x="2971800" y="2540000"/>
          <p14:tracePt t="302487" x="3124200" y="2546350"/>
          <p14:tracePt t="302504" x="3263900" y="2559050"/>
          <p14:tracePt t="302522" x="3429000" y="2603500"/>
          <p14:tracePt t="302538" x="3549650" y="2641600"/>
          <p14:tracePt t="302554" x="3651250" y="2673350"/>
          <p14:tracePt t="302570" x="3746500" y="2711450"/>
          <p14:tracePt t="302587" x="3867150" y="2749550"/>
          <p14:tracePt t="302604" x="3975100" y="2774950"/>
          <p14:tracePt t="302620" x="4044950" y="2787650"/>
          <p14:tracePt t="302637" x="4064000" y="2794000"/>
          <p14:tracePt t="302730" x="4070350" y="2794000"/>
          <p14:tracePt t="302743" x="4076700" y="2794000"/>
          <p14:tracePt t="302755" x="4083050" y="2794000"/>
          <p14:tracePt t="302961" x="4070350" y="2787650"/>
          <p14:tracePt t="302968" x="4051300" y="2768600"/>
          <p14:tracePt t="302977" x="4025900" y="2755900"/>
          <p14:tracePt t="302987" x="4000500" y="2743200"/>
          <p14:tracePt t="303003" x="3956050" y="2711450"/>
          <p14:tracePt t="303020" x="3917950" y="2686050"/>
          <p14:tracePt t="303038" x="3854450" y="2641600"/>
          <p14:tracePt t="303054" x="3784600" y="2609850"/>
          <p14:tracePt t="303070" x="3670300" y="2571750"/>
          <p14:tracePt t="303087" x="3575050" y="2546350"/>
          <p14:tracePt t="303103" x="3492500" y="2514600"/>
          <p14:tracePt t="303120" x="3422650" y="2495550"/>
          <p14:tracePt t="303137" x="3340100" y="2489200"/>
          <p14:tracePt t="303153" x="3295650" y="2489200"/>
          <p14:tracePt t="303170" x="3270250" y="2482850"/>
          <p14:tracePt t="303187" x="3244850" y="2482850"/>
          <p14:tracePt t="303203" x="3232150" y="2476500"/>
          <p14:tracePt t="303220" x="3206750" y="2470150"/>
          <p14:tracePt t="303237" x="3181350" y="2470150"/>
          <p14:tracePt t="303253" x="3155950" y="2470150"/>
          <p14:tracePt t="303270" x="3130550" y="2470150"/>
          <p14:tracePt t="303288" x="3117850" y="2470150"/>
          <p14:tracePt t="303320" x="3111500" y="2470150"/>
          <p14:tracePt t="303817" x="3111500" y="2476500"/>
          <p14:tracePt t="303828" x="3124200" y="2482850"/>
          <p14:tracePt t="303836" x="3130550" y="2489200"/>
          <p14:tracePt t="303853" x="3155950" y="2501900"/>
          <p14:tracePt t="303869" x="3181350" y="2514600"/>
          <p14:tracePt t="303886" x="3213100" y="2527300"/>
          <p14:tracePt t="303903" x="3238500" y="2540000"/>
          <p14:tracePt t="303919" x="3263900" y="2559050"/>
          <p14:tracePt t="303936" x="3327400" y="2597150"/>
          <p14:tracePt t="303953" x="3371850" y="2622550"/>
          <p14:tracePt t="303969" x="3397250" y="2635250"/>
          <p14:tracePt t="303986" x="3422650" y="2647950"/>
          <p14:tracePt t="304003" x="3460750" y="2660650"/>
          <p14:tracePt t="304019" x="3498850" y="2679700"/>
          <p14:tracePt t="304036" x="3581400" y="2679700"/>
          <p14:tracePt t="304053" x="3695700" y="2679700"/>
          <p14:tracePt t="304069" x="3790950" y="2692400"/>
          <p14:tracePt t="304086" x="3835400" y="2698750"/>
          <p14:tracePt t="304103" x="3873500" y="2717800"/>
          <p14:tracePt t="304119" x="3924300" y="2724150"/>
          <p14:tracePt t="304136" x="3956050" y="2724150"/>
          <p14:tracePt t="304153" x="3981450" y="2724150"/>
          <p14:tracePt t="304169" x="4000500" y="2724150"/>
          <p14:tracePt t="304186" x="4006850" y="2724150"/>
          <p14:tracePt t="304203" x="4019550" y="2724150"/>
          <p14:tracePt t="304219" x="4051300" y="2724150"/>
          <p14:tracePt t="304236" x="4121150" y="2724150"/>
          <p14:tracePt t="304253" x="4171950" y="2724150"/>
          <p14:tracePt t="304269" x="4191000" y="2717800"/>
          <p14:tracePt t="304469" x="4191000" y="2711450"/>
          <p14:tracePt t="304871" x="4203700" y="2711450"/>
          <p14:tracePt t="304879" x="4216400" y="2724150"/>
          <p14:tracePt t="304887" x="4229100" y="2736850"/>
          <p14:tracePt t="304903" x="4254500" y="2762250"/>
          <p14:tracePt t="304919" x="4279900" y="2781300"/>
          <p14:tracePt t="304936" x="4292600" y="2800350"/>
          <p14:tracePt t="304953" x="4305300" y="2800350"/>
          <p14:tracePt t="304993" x="4305300" y="2806700"/>
          <p14:tracePt t="305043" x="4318000" y="2813050"/>
          <p14:tracePt t="305051" x="4324350" y="2819400"/>
          <p14:tracePt t="305058" x="4330700" y="2832100"/>
          <p14:tracePt t="305074" x="4343400" y="2838450"/>
          <p14:tracePt t="305085" x="4349750" y="2851150"/>
          <p14:tracePt t="305102" x="4368800" y="2857500"/>
          <p14:tracePt t="305119" x="4394200" y="2876550"/>
          <p14:tracePt t="305135" x="4400550" y="2882900"/>
          <p14:tracePt t="305152" x="4406900" y="2882900"/>
          <p14:tracePt t="305169" x="4419600" y="2889250"/>
          <p14:tracePt t="305186" x="4445000" y="2908300"/>
          <p14:tracePt t="305202" x="4470400" y="2933700"/>
          <p14:tracePt t="305219" x="4502150" y="2959100"/>
          <p14:tracePt t="305236" x="4572000" y="3028950"/>
          <p14:tracePt t="305253" x="4616450" y="3067050"/>
          <p14:tracePt t="305270" x="4667250" y="3105150"/>
          <p14:tracePt t="305286" x="4699000" y="3130550"/>
          <p14:tracePt t="305302" x="4743450" y="3175000"/>
          <p14:tracePt t="305319" x="4806950" y="3244850"/>
          <p14:tracePt t="305336" x="4889500" y="3340100"/>
          <p14:tracePt t="305353" x="4965700" y="3473450"/>
          <p14:tracePt t="305370" x="5010150" y="3562350"/>
          <p14:tracePt t="305386" x="5086350" y="3676650"/>
          <p14:tracePt t="305402" x="5187950" y="3803650"/>
          <p14:tracePt t="305419" x="5276850" y="3930650"/>
          <p14:tracePt t="305436" x="5327650" y="4044950"/>
          <p14:tracePt t="305453" x="5365750" y="4152900"/>
          <p14:tracePt t="305469" x="5403850" y="4260850"/>
          <p14:tracePt t="305486" x="5435600" y="4311650"/>
          <p14:tracePt t="305504" x="5467350" y="4362450"/>
          <p14:tracePt t="305519" x="5473700" y="4381500"/>
          <p14:tracePt t="305536" x="5480050" y="4394200"/>
          <p14:tracePt t="305552" x="5492750" y="4419600"/>
          <p14:tracePt t="305569" x="5505450" y="4470400"/>
          <p14:tracePt t="305586" x="5518150" y="4565650"/>
          <p14:tracePt t="305602" x="5518150" y="4667250"/>
          <p14:tracePt t="305620" x="5543550" y="4826000"/>
          <p14:tracePt t="305636" x="5549900" y="4895850"/>
          <p14:tracePt t="305652" x="5556250" y="4940300"/>
          <p14:tracePt t="305669" x="5556250" y="4965700"/>
          <p14:tracePt t="305686" x="5556250" y="4978400"/>
          <p14:tracePt t="305702" x="5556250" y="4991100"/>
          <p14:tracePt t="305719" x="5549900" y="5010150"/>
          <p14:tracePt t="305736" x="5543550" y="5029200"/>
          <p14:tracePt t="305752" x="5543550" y="5048250"/>
          <p14:tracePt t="305769" x="5537200" y="5073650"/>
          <p14:tracePt t="305786" x="5537200" y="5099050"/>
          <p14:tracePt t="305802" x="5537200" y="5124450"/>
          <p14:tracePt t="305806" x="5537200" y="5137150"/>
          <p14:tracePt t="305819" x="5537200" y="5162550"/>
          <p14:tracePt t="305836" x="5537200" y="5175250"/>
          <p14:tracePt t="305852" x="5549900" y="5213350"/>
          <p14:tracePt t="305869" x="5556250" y="5238750"/>
          <p14:tracePt t="305886" x="5562600" y="5257800"/>
          <p14:tracePt t="305902" x="5562600" y="5264150"/>
          <p14:tracePt t="305919" x="5575300" y="5283200"/>
          <p14:tracePt t="305936" x="5588000" y="5308600"/>
          <p14:tracePt t="305952" x="5651500" y="5359400"/>
          <p14:tracePt t="305969" x="5689600" y="5391150"/>
          <p14:tracePt t="305986" x="5740400" y="5416550"/>
          <p14:tracePt t="306002" x="5778500" y="5448300"/>
          <p14:tracePt t="306019" x="5797550" y="5467350"/>
          <p14:tracePt t="306036" x="5822950" y="5486400"/>
          <p14:tracePt t="306052" x="5842000" y="5505450"/>
          <p14:tracePt t="306070" x="5873750" y="5530850"/>
          <p14:tracePt t="306086" x="5899150" y="5543550"/>
          <p14:tracePt t="306102" x="5911850" y="5549900"/>
          <p14:tracePt t="306119" x="5930900" y="5556250"/>
          <p14:tracePt t="306135" x="5949950" y="5556250"/>
          <p14:tracePt t="306152" x="5975350" y="5568950"/>
          <p14:tracePt t="306169" x="5994400" y="5575300"/>
          <p14:tracePt t="306267" x="6007100" y="5575300"/>
          <p14:tracePt t="306276" x="6007100" y="5581650"/>
          <p14:tracePt t="306285" x="6013450" y="5581650"/>
          <p14:tracePt t="307615" x="6019800" y="5575300"/>
          <p14:tracePt t="307623" x="6019800" y="5568950"/>
          <p14:tracePt t="307635" x="6019800" y="5562600"/>
          <p14:tracePt t="307759" x="6019800" y="5549900"/>
          <p14:tracePt t="307771" x="6019800" y="5543550"/>
          <p14:tracePt t="307779" x="6019800" y="5537200"/>
          <p14:tracePt t="307785" x="6019800" y="5530850"/>
          <p14:tracePt t="307805" x="6019800" y="5524500"/>
          <p14:tracePt t="307818" x="6019800" y="5518150"/>
          <p14:tracePt t="307911" x="6019800" y="5511800"/>
          <p14:tracePt t="307935" x="6019800" y="5505450"/>
          <p14:tracePt t="307943" x="6019800" y="5492750"/>
          <p14:tracePt t="307952" x="6019800" y="5486400"/>
          <p14:tracePt t="307968" x="6013450" y="5467350"/>
          <p14:tracePt t="307985" x="6007100" y="5454650"/>
          <p14:tracePt t="308001" x="6000750" y="5441950"/>
          <p14:tracePt t="308018" x="6000750" y="5435600"/>
          <p14:tracePt t="308051" x="6000750" y="5429250"/>
          <p14:tracePt t="308068" x="5994400" y="5422900"/>
          <p14:tracePt t="308084" x="5988050" y="5416550"/>
          <p14:tracePt t="308102" x="5981700" y="5410200"/>
          <p14:tracePt t="308118" x="5981700" y="5403850"/>
          <p14:tracePt t="308153" x="5981700" y="5397500"/>
          <p14:tracePt t="308203" x="5975350" y="5391150"/>
          <p14:tracePt t="308215" x="5975350" y="5384800"/>
          <p14:tracePt t="308223" x="5975350" y="5378450"/>
          <p14:tracePt t="308235" x="5969000" y="5378450"/>
          <p14:tracePt t="308251" x="5962650" y="5372100"/>
          <p14:tracePt t="308268" x="5956300" y="5365750"/>
          <p14:tracePt t="308379" x="5949950" y="5359400"/>
          <p14:tracePt t="308403" x="5949950" y="5353050"/>
          <p14:tracePt t="308935" x="5949950" y="5346700"/>
          <p14:tracePt t="308946" x="5943600" y="5340350"/>
          <p14:tracePt t="308954" x="5937250" y="5340350"/>
          <p14:tracePt t="308967" x="5937250" y="5334000"/>
          <p14:tracePt t="308984" x="5937250" y="5327650"/>
          <p14:tracePt t="309001" x="5937250" y="5314950"/>
          <p14:tracePt t="309017" x="5924550" y="5295900"/>
          <p14:tracePt t="309036" x="5924550" y="5289550"/>
          <p14:tracePt t="309051" x="5905500" y="5257800"/>
          <p14:tracePt t="309067" x="5892800" y="5238750"/>
          <p14:tracePt t="309084" x="5880100" y="5226050"/>
          <p14:tracePt t="309101" x="5861050" y="5194300"/>
          <p14:tracePt t="309117" x="5854700" y="5194300"/>
          <p14:tracePt t="309134" x="5848350" y="5187950"/>
          <p14:tracePt t="309151" x="5848350" y="5181600"/>
          <p14:tracePt t="309184" x="5848350" y="5175250"/>
          <p14:tracePt t="309202" x="5842000" y="5156200"/>
          <p14:tracePt t="309218" x="5829300" y="5143500"/>
          <p14:tracePt t="309234" x="5816600" y="5130800"/>
          <p14:tracePt t="309251" x="5803900" y="5111750"/>
          <p14:tracePt t="309267" x="5803900" y="5105400"/>
          <p14:tracePt t="309301" x="5791200" y="5092700"/>
          <p14:tracePt t="309317" x="5784850" y="5073650"/>
          <p14:tracePt t="309334" x="5765800" y="5054600"/>
          <p14:tracePt t="309351" x="5746750" y="5029200"/>
          <p14:tracePt t="309367" x="5721350" y="5003800"/>
          <p14:tracePt t="309384" x="5695950" y="4972050"/>
          <p14:tracePt t="309401" x="5670550" y="4946650"/>
          <p14:tracePt t="309418" x="5626100" y="4883150"/>
          <p14:tracePt t="309434" x="5613400" y="4870450"/>
          <p14:tracePt t="309451" x="5594350" y="4845050"/>
          <p14:tracePt t="309467" x="5588000" y="4826000"/>
          <p14:tracePt t="309484" x="5568950" y="4806950"/>
          <p14:tracePt t="309501" x="5549900" y="4781550"/>
          <p14:tracePt t="309517" x="5530850" y="4756150"/>
          <p14:tracePt t="309534" x="5511800" y="4730750"/>
          <p14:tracePt t="309550" x="5492750" y="4699000"/>
          <p14:tracePt t="309567" x="5492750" y="4679950"/>
          <p14:tracePt t="309584" x="5486400" y="4673600"/>
          <p14:tracePt t="309621" x="5486400" y="4667250"/>
          <p14:tracePt t="309634" x="5480050" y="4667250"/>
          <p14:tracePt t="309651" x="5473700" y="4648200"/>
          <p14:tracePt t="309668" x="5473700" y="4635500"/>
          <p14:tracePt t="309684" x="5473700" y="4629150"/>
          <p14:tracePt t="309700" x="5467350" y="4629150"/>
          <p14:tracePt t="309923" x="5467350" y="4622800"/>
          <p14:tracePt t="310052" x="5461000" y="4622800"/>
          <p14:tracePt t="310075" x="5461000" y="4616450"/>
          <p14:tracePt t="310087" x="5461000" y="4610100"/>
          <p14:tracePt t="310095" x="5461000" y="4603750"/>
          <p14:tracePt t="310102" x="5454650" y="4597400"/>
          <p14:tracePt t="310117" x="5454650" y="4591050"/>
          <p14:tracePt t="310329" x="5448300" y="4591050"/>
          <p14:tracePt t="310341" x="5441950" y="4584700"/>
          <p14:tracePt t="310349" x="5435600" y="4578350"/>
          <p14:tracePt t="310356" x="5435600" y="4572000"/>
          <p14:tracePt t="310367" x="5435600" y="4565650"/>
          <p14:tracePt t="310383" x="5429250" y="4546600"/>
          <p14:tracePt t="310400" x="5416550" y="4527550"/>
          <p14:tracePt t="310417" x="5397500" y="4495800"/>
          <p14:tracePt t="310434" x="5384800" y="4483100"/>
          <p14:tracePt t="310450" x="5378450" y="4470400"/>
          <p14:tracePt t="310467" x="5372100" y="4457700"/>
          <p14:tracePt t="310483" x="5372100" y="4451350"/>
          <p14:tracePt t="310500" x="5359400" y="4432300"/>
          <p14:tracePt t="310517" x="5340350" y="4406900"/>
          <p14:tracePt t="310533" x="5308600" y="4368800"/>
          <p14:tracePt t="310550" x="5245100" y="4260850"/>
          <p14:tracePt t="310567" x="5207000" y="4216400"/>
          <p14:tracePt t="310583" x="5181600" y="4191000"/>
          <p14:tracePt t="310600" x="5162550" y="4171950"/>
          <p14:tracePt t="310617" x="5156200" y="4159250"/>
          <p14:tracePt t="310664" x="5149850" y="4146550"/>
          <p14:tracePt t="310677" x="5143500" y="4140200"/>
          <p14:tracePt t="310685" x="5137150" y="4133850"/>
          <p14:tracePt t="310700" x="5124450" y="4127500"/>
          <p14:tracePt t="310717" x="5118100" y="4121150"/>
          <p14:tracePt t="310734" x="5111750" y="4108450"/>
          <p14:tracePt t="310750" x="5111750" y="4102100"/>
          <p14:tracePt t="310767" x="5092700" y="4076700"/>
          <p14:tracePt t="310783" x="5067300" y="4044950"/>
          <p14:tracePt t="310800" x="5029200" y="4000500"/>
          <p14:tracePt t="310817" x="5010150" y="3981450"/>
          <p14:tracePt t="310833" x="5003800" y="3975100"/>
          <p14:tracePt t="310866" x="4997450" y="3962400"/>
          <p14:tracePt t="310883" x="4991100" y="3943350"/>
          <p14:tracePt t="310900" x="4984750" y="3917950"/>
          <p14:tracePt t="310918" x="4965700" y="3879850"/>
          <p14:tracePt t="310934" x="4959350" y="3860800"/>
          <p14:tracePt t="310950" x="4953000" y="3854450"/>
          <p14:tracePt t="310968" x="4946650" y="3848100"/>
          <p14:tracePt t="310984" x="4940300" y="3835400"/>
          <p14:tracePt t="311000" x="4921250" y="3810000"/>
          <p14:tracePt t="311016" x="4895850" y="3784600"/>
          <p14:tracePt t="311033" x="4876800" y="3759200"/>
          <p14:tracePt t="311050" x="4857750" y="3740150"/>
          <p14:tracePt t="311066" x="4838700" y="3727450"/>
          <p14:tracePt t="311083" x="4832350" y="3714750"/>
          <p14:tracePt t="311099" x="4819650" y="3708400"/>
          <p14:tracePt t="311117" x="4800600" y="3702050"/>
          <p14:tracePt t="311133" x="4781550" y="3689350"/>
          <p14:tracePt t="311150" x="4749800" y="3676650"/>
          <p14:tracePt t="311166" x="4743450" y="3676650"/>
          <p14:tracePt t="311183" x="4737100" y="3676650"/>
          <p14:tracePt t="311200" x="4724400" y="3676650"/>
          <p14:tracePt t="311216" x="4718050" y="3676650"/>
          <p14:tracePt t="311234" x="4711700" y="3676650"/>
          <p14:tracePt t="311250" x="4686300" y="3676650"/>
          <p14:tracePt t="311266" x="4648200" y="3689350"/>
          <p14:tracePt t="311283" x="4622800" y="3695700"/>
          <p14:tracePt t="311300" x="4584700" y="3708400"/>
          <p14:tracePt t="311304" x="4572000" y="3714750"/>
          <p14:tracePt t="311316" x="4565650" y="3714750"/>
          <p14:tracePt t="311333" x="4540250" y="3721100"/>
          <p14:tracePt t="311350" x="4521200" y="3727450"/>
          <p14:tracePt t="311367" x="4502150" y="3746500"/>
          <p14:tracePt t="311383" x="4476750" y="3765550"/>
          <p14:tracePt t="311400" x="4457700" y="3771900"/>
          <p14:tracePt t="311416" x="4438650" y="3778250"/>
          <p14:tracePt t="311433" x="4413250" y="3778250"/>
          <p14:tracePt t="311450" x="4394200" y="3778250"/>
          <p14:tracePt t="311467" x="4387850" y="3778250"/>
          <p14:tracePt t="311484" x="4362450" y="3790950"/>
          <p14:tracePt t="311500" x="4343400" y="3810000"/>
          <p14:tracePt t="311516" x="4318000" y="3841750"/>
          <p14:tracePt t="311533" x="4286250" y="3860800"/>
          <p14:tracePt t="311550" x="4248150" y="3873500"/>
          <p14:tracePt t="311566" x="4216400" y="3879850"/>
          <p14:tracePt t="311583" x="4203700" y="3879850"/>
          <p14:tracePt t="311623" x="4203700" y="3886200"/>
          <p14:tracePt t="311657" x="4197350" y="3892550"/>
          <p14:tracePt t="311665" x="4197350" y="3905250"/>
          <p14:tracePt t="311689" x="4191000" y="3905250"/>
          <p14:tracePt t="311705" x="4191000" y="3911600"/>
          <p14:tracePt t="311735" x="4191000" y="3917950"/>
          <p14:tracePt t="311743" x="4191000" y="3930650"/>
          <p14:tracePt t="311751" x="4197350" y="3943350"/>
          <p14:tracePt t="311766" x="4216400" y="3975100"/>
          <p14:tracePt t="311783" x="4241800" y="4006850"/>
          <p14:tracePt t="311799" x="4267200" y="4032250"/>
          <p14:tracePt t="311804" x="4279900" y="4044950"/>
          <p14:tracePt t="311816" x="4292600" y="4057650"/>
          <p14:tracePt t="311833" x="4311650" y="4083050"/>
          <p14:tracePt t="311849" x="4337050" y="4121150"/>
          <p14:tracePt t="311866" x="4362450" y="4146550"/>
          <p14:tracePt t="311883" x="4425950" y="4222750"/>
          <p14:tracePt t="311899" x="4470400" y="4279900"/>
          <p14:tracePt t="311916" x="4508500" y="4311650"/>
          <p14:tracePt t="311933" x="4533900" y="4337050"/>
          <p14:tracePt t="311950" x="4546600" y="4349750"/>
          <p14:tracePt t="311966" x="4559300" y="4356100"/>
          <p14:tracePt t="311984" x="4597400" y="4381500"/>
          <p14:tracePt t="312000" x="4622800" y="4400550"/>
          <p14:tracePt t="312016" x="4648200" y="4419600"/>
          <p14:tracePt t="312033" x="4667250" y="4425950"/>
          <p14:tracePt t="312049" x="4679950" y="4425950"/>
          <p14:tracePt t="312066" x="4686300" y="4425950"/>
          <p14:tracePt t="312107" x="4692650" y="4425950"/>
          <p14:tracePt t="312116" x="4711700" y="4425950"/>
          <p14:tracePt t="312133" x="4743450" y="4419600"/>
          <p14:tracePt t="312149" x="4781550" y="4400550"/>
          <p14:tracePt t="312166" x="4806950" y="4387850"/>
          <p14:tracePt t="312183" x="4819650" y="4375150"/>
          <p14:tracePt t="312247" x="4826000" y="4368800"/>
          <p14:tracePt t="312259" x="4826000" y="4362450"/>
          <p14:tracePt t="312268" x="4845050" y="4343400"/>
          <p14:tracePt t="312283" x="4857750" y="4318000"/>
          <p14:tracePt t="312299" x="4870450" y="4292600"/>
          <p14:tracePt t="312304" x="4870450" y="4279900"/>
          <p14:tracePt t="312316" x="4870450" y="4267200"/>
          <p14:tracePt t="312333" x="4876800" y="4241800"/>
          <p14:tracePt t="312349" x="4876800" y="4235450"/>
          <p14:tracePt t="312366" x="4895850" y="4216400"/>
          <p14:tracePt t="312383" x="4914900" y="4178300"/>
          <p14:tracePt t="312399" x="4927600" y="4159250"/>
          <p14:tracePt t="312416" x="4933950" y="4133850"/>
          <p14:tracePt t="312432" x="4933950" y="4083050"/>
          <p14:tracePt t="312449" x="4921250" y="4013200"/>
          <p14:tracePt t="312466" x="4895850" y="3968750"/>
          <p14:tracePt t="312484" x="4876800" y="3930650"/>
          <p14:tracePt t="312500" x="4864100" y="3905250"/>
          <p14:tracePt t="312516" x="4864100" y="3898900"/>
          <p14:tracePt t="312533" x="4864100" y="3892550"/>
          <p14:tracePt t="312549" x="4857750" y="3879850"/>
          <p14:tracePt t="312566" x="4851400" y="3860800"/>
          <p14:tracePt t="312582" x="4832350" y="3841750"/>
          <p14:tracePt t="312599" x="4813300" y="3822700"/>
          <p14:tracePt t="312616" x="4794250" y="3797300"/>
          <p14:tracePt t="312633" x="4762500" y="3778250"/>
          <p14:tracePt t="312649" x="4737100" y="3765550"/>
          <p14:tracePt t="312666" x="4711700" y="3752850"/>
          <p14:tracePt t="312682" x="4679950" y="3733800"/>
          <p14:tracePt t="312699" x="4635500" y="3727450"/>
          <p14:tracePt t="312716" x="4597400" y="3727450"/>
          <p14:tracePt t="312733" x="4552950" y="3727450"/>
          <p14:tracePt t="312750" x="4483100" y="3727450"/>
          <p14:tracePt t="312766" x="4464050" y="3727450"/>
          <p14:tracePt t="312782" x="4438650" y="3727450"/>
          <p14:tracePt t="312799" x="4413250" y="3733800"/>
          <p14:tracePt t="312816" x="4387850" y="3740150"/>
          <p14:tracePt t="312832" x="4362450" y="3746500"/>
          <p14:tracePt t="312849" x="4343400" y="3752850"/>
          <p14:tracePt t="312865" x="4337050" y="3759200"/>
          <p14:tracePt t="312882" x="4330700" y="3778250"/>
          <p14:tracePt t="312898" x="4324350" y="3803650"/>
          <p14:tracePt t="312915" x="4318000" y="3816350"/>
          <p14:tracePt t="312932" x="4311650" y="3854450"/>
          <p14:tracePt t="312949" x="4305300" y="3911600"/>
          <p14:tracePt t="312966" x="4305300" y="3956050"/>
          <p14:tracePt t="312983" x="4305300" y="3981450"/>
          <p14:tracePt t="313000" x="4318000" y="4019550"/>
          <p14:tracePt t="313016" x="4349750" y="4051300"/>
          <p14:tracePt t="313032" x="4375150" y="4076700"/>
          <p14:tracePt t="313049" x="4419600" y="4114800"/>
          <p14:tracePt t="313066" x="4476750" y="4178300"/>
          <p14:tracePt t="313082" x="4533900" y="4229100"/>
          <p14:tracePt t="313099" x="4565650" y="4254500"/>
          <p14:tracePt t="313116" x="4584700" y="4273550"/>
          <p14:tracePt t="313161" x="4591050" y="4273550"/>
          <p14:tracePt t="313186" x="4603750" y="4279900"/>
          <p14:tracePt t="313193" x="4616450" y="4286250"/>
          <p14:tracePt t="313201" x="4629150" y="4292600"/>
          <p14:tracePt t="313215" x="4648200" y="4298950"/>
          <p14:tracePt t="313232" x="4654550" y="4298950"/>
          <p14:tracePt t="313329" x="4654550" y="4305300"/>
          <p14:tracePt t="313379" x="4660900" y="4305300"/>
          <p14:tracePt t="316554" x="4667250" y="4305300"/>
          <p14:tracePt t="316581" x="4667250" y="4298950"/>
          <p14:tracePt t="316831" x="4673600" y="4298950"/>
          <p14:tracePt t="316841" x="4679950" y="4298950"/>
          <p14:tracePt t="316849" x="4679950" y="4292600"/>
          <p14:tracePt t="316967" x="4679950" y="4286250"/>
          <p14:tracePt t="317057" x="4679950" y="4273550"/>
          <p14:tracePt t="317069" x="4679950" y="4267200"/>
          <p14:tracePt t="317084" x="4679950" y="4260850"/>
          <p14:tracePt t="317091" x="4679950" y="4248150"/>
          <p14:tracePt t="317102" x="4679950" y="4241800"/>
          <p14:tracePt t="317114" x="4679950" y="4235450"/>
          <p14:tracePt t="317130" x="4673600" y="4229100"/>
          <p14:tracePt t="318003" x="4679950" y="4222750"/>
          <p14:tracePt t="318073" x="4686300" y="4222750"/>
          <p14:tracePt t="320691" x="4686300" y="4229100"/>
          <p14:tracePt t="320698" x="4686300" y="4241800"/>
          <p14:tracePt t="320706" x="4686300" y="4254500"/>
          <p14:tracePt t="320713" x="4686300" y="4267200"/>
          <p14:tracePt t="320728" x="4692650" y="4292600"/>
          <p14:tracePt t="320745" x="4705350" y="4318000"/>
          <p14:tracePt t="320761" x="4705350" y="4337050"/>
          <p14:tracePt t="320778" x="4711700" y="4349750"/>
          <p14:tracePt t="320795" x="4718050" y="4349750"/>
          <p14:tracePt t="320812" x="4718050" y="4368800"/>
          <p14:tracePt t="320829" x="4718050" y="4394200"/>
          <p14:tracePt t="320845" x="4724400" y="4394200"/>
          <p14:tracePt t="320862" x="4724400" y="4400550"/>
          <p14:tracePt t="320878" x="4724400" y="4406900"/>
          <p14:tracePt t="320895" x="4730750" y="4425950"/>
          <p14:tracePt t="320912" x="4737100" y="4445000"/>
          <p14:tracePt t="320928" x="4749800" y="4457700"/>
          <p14:tracePt t="320961" x="4749800" y="4464050"/>
          <p14:tracePt t="322785" x="4756150" y="4457700"/>
          <p14:tracePt t="322797" x="4762500" y="4457700"/>
          <p14:tracePt t="322899" x="4762500" y="4451350"/>
          <p14:tracePt t="322911" x="4768850" y="4445000"/>
          <p14:tracePt t="322981" x="4775200" y="4438650"/>
          <p14:tracePt t="322993" x="4781550" y="4432300"/>
          <p14:tracePt t="323000" x="4781550" y="4425950"/>
          <p14:tracePt t="323019" x="4781550" y="4419600"/>
          <p14:tracePt t="323035" x="4781550" y="4413250"/>
          <p14:tracePt t="323047" x="4781550" y="4406900"/>
          <p14:tracePt t="323061" x="4781550" y="4400550"/>
          <p14:tracePt t="323078" x="4787900" y="4394200"/>
          <p14:tracePt t="323094" x="4787900" y="4387850"/>
          <p14:tracePt t="323111" x="4787900" y="4375150"/>
          <p14:tracePt t="323128" x="4787900" y="4362450"/>
          <p14:tracePt t="323144" x="4787900" y="4349750"/>
          <p14:tracePt t="323161" x="4787900" y="4343400"/>
          <p14:tracePt t="323177" x="4787900" y="4330700"/>
          <p14:tracePt t="323194" x="4787900" y="4305300"/>
          <p14:tracePt t="323211" x="4787900" y="4286250"/>
          <p14:tracePt t="323228" x="4787900" y="4279900"/>
          <p14:tracePt t="323269" x="4787900" y="4273550"/>
          <p14:tracePt t="323281" x="4787900" y="4267200"/>
          <p14:tracePt t="323295" x="4787900" y="4260850"/>
          <p14:tracePt t="323312" x="4787900" y="4241800"/>
          <p14:tracePt t="323328" x="4787900" y="4235450"/>
          <p14:tracePt t="323344" x="4787900" y="4229100"/>
          <p14:tracePt t="323429" x="4787900" y="4222750"/>
          <p14:tracePt t="323440" x="4787900" y="4216400"/>
          <p14:tracePt t="323461" x="4787900" y="4210050"/>
          <p14:tracePt t="325875" x="4781550" y="4197350"/>
          <p14:tracePt t="325882" x="4775200" y="4197350"/>
          <p14:tracePt t="325893" x="4768850" y="4191000"/>
          <p14:tracePt t="325910" x="4762500" y="4178300"/>
          <p14:tracePt t="325914" x="4756150" y="4171950"/>
          <p14:tracePt t="325926" x="4749800" y="4165600"/>
          <p14:tracePt t="325943" x="4743450" y="4159250"/>
          <p14:tracePt t="325960" x="4730750" y="4140200"/>
          <p14:tracePt t="325976" x="4718050" y="4114800"/>
          <p14:tracePt t="325993" x="4705350" y="4095750"/>
          <p14:tracePt t="326010" x="4699000" y="4083050"/>
          <p14:tracePt t="326027" x="4692650" y="4076700"/>
          <p14:tracePt t="326043" x="4673600" y="4051300"/>
          <p14:tracePt t="326060" x="4660900" y="4019550"/>
          <p14:tracePt t="326093" x="4660900" y="4013200"/>
          <p14:tracePt t="326110" x="4660900" y="4000500"/>
          <p14:tracePt t="326126" x="4660900" y="3981450"/>
          <p14:tracePt t="326143" x="4660900" y="3956050"/>
          <p14:tracePt t="326160" x="4660900" y="3943350"/>
          <p14:tracePt t="326176" x="4660900" y="3930650"/>
          <p14:tracePt t="326391" x="4667250" y="3930650"/>
          <p14:tracePt t="326399" x="4673600" y="3937000"/>
          <p14:tracePt t="326410" x="4679950" y="3937000"/>
          <p14:tracePt t="326426" x="4686300" y="3937000"/>
          <p14:tracePt t="326965" x="4686300" y="3943350"/>
          <p14:tracePt t="326973" x="4699000" y="3949700"/>
          <p14:tracePt t="326981" x="4705350" y="3962400"/>
          <p14:tracePt t="326993" x="4711700" y="3962400"/>
          <p14:tracePt t="327009" x="4724400" y="3975100"/>
          <p14:tracePt t="327026" x="4743450" y="3994150"/>
          <p14:tracePt t="327043" x="4775200" y="4032250"/>
          <p14:tracePt t="327059" x="4794250" y="4057650"/>
          <p14:tracePt t="327076" x="4819650" y="4089400"/>
          <p14:tracePt t="327092" x="4838700" y="4108450"/>
          <p14:tracePt t="327109" x="4864100" y="4121150"/>
          <p14:tracePt t="327126" x="4883150" y="4140200"/>
          <p14:tracePt t="327143" x="4927600" y="4184650"/>
          <p14:tracePt t="327160" x="4946650" y="4210050"/>
          <p14:tracePt t="327176" x="4972050" y="4241800"/>
          <p14:tracePt t="327192" x="4991100" y="4260850"/>
          <p14:tracePt t="327209" x="5003800" y="4273550"/>
          <p14:tracePt t="327226" x="5010150" y="4279900"/>
          <p14:tracePt t="327270" x="5010150" y="4286250"/>
          <p14:tracePt t="327284" x="5010150" y="4292600"/>
          <p14:tracePt t="327293" x="5016500" y="4292600"/>
          <p14:tracePt t="327309" x="5029200" y="4305300"/>
          <p14:tracePt t="327326" x="5054600" y="4318000"/>
          <p14:tracePt t="327343" x="5073650" y="4343400"/>
          <p14:tracePt t="327359" x="5086350" y="4356100"/>
          <p14:tracePt t="327376" x="5099050" y="4362450"/>
          <p14:tracePt t="327493" x="5099050" y="4368800"/>
          <p14:tracePt t="327505" x="5105400" y="4375150"/>
          <p14:tracePt t="327536" x="5111750" y="4375150"/>
          <p14:tracePt t="327551" x="5118100" y="4375150"/>
          <p14:tracePt t="327559" x="5124450" y="4381500"/>
          <p14:tracePt t="327567" x="5130800" y="4387850"/>
          <p14:tracePt t="327576" x="5143500" y="4394200"/>
          <p14:tracePt t="327593" x="5149850" y="4413250"/>
          <p14:tracePt t="327609" x="5156200" y="4413250"/>
          <p14:tracePt t="327678" x="5162550" y="4419600"/>
          <p14:tracePt t="327701" x="5168900" y="4425950"/>
          <p14:tracePt t="327709" x="5181600" y="4438650"/>
          <p14:tracePt t="327715" x="5194300" y="4451350"/>
          <p14:tracePt t="327726" x="5200650" y="4457700"/>
          <p14:tracePt t="327742" x="5207000" y="4457700"/>
          <p14:tracePt t="327759" x="5213350" y="4464050"/>
          <p14:tracePt t="327923" x="5219700" y="4470400"/>
          <p14:tracePt t="327935" x="5226050" y="4476750"/>
          <p14:tracePt t="327943" x="5232400" y="4476750"/>
          <p14:tracePt t="327959" x="5245100" y="4483100"/>
          <p14:tracePt t="327975" x="5251450" y="4495800"/>
          <p14:tracePt t="327992" x="5264150" y="4502150"/>
          <p14:tracePt t="328009" x="5283200" y="4514850"/>
          <p14:tracePt t="328025" x="5295900" y="4527550"/>
          <p14:tracePt t="328042" x="5334000" y="4559300"/>
          <p14:tracePt t="328059" x="5359400" y="4584700"/>
          <p14:tracePt t="328075" x="5384800" y="4616450"/>
          <p14:tracePt t="328092" x="5410200" y="4629150"/>
          <p14:tracePt t="328109" x="5422900" y="4635500"/>
          <p14:tracePt t="328125" x="5441950" y="4648200"/>
          <p14:tracePt t="328142" x="5461000" y="4667250"/>
          <p14:tracePt t="328159" x="5499100" y="4711700"/>
          <p14:tracePt t="328176" x="5530850" y="4737100"/>
          <p14:tracePt t="328192" x="5549900" y="4756150"/>
          <p14:tracePt t="328209" x="5562600" y="4768850"/>
          <p14:tracePt t="328225" x="5575300" y="4781550"/>
          <p14:tracePt t="328242" x="5588000" y="4800600"/>
          <p14:tracePt t="328259" x="5613400" y="4819650"/>
          <p14:tracePt t="328275" x="5632450" y="4851400"/>
          <p14:tracePt t="328292" x="5676900" y="4889500"/>
          <p14:tracePt t="328308" x="5695950" y="4908550"/>
          <p14:tracePt t="328325" x="5715000" y="4921250"/>
          <p14:tracePt t="328341" x="5721350" y="4927600"/>
          <p14:tracePt t="328358" x="5721350" y="4933950"/>
          <p14:tracePt t="328375" x="5740400" y="4940300"/>
          <p14:tracePt t="328392" x="5753100" y="4953000"/>
          <p14:tracePt t="328409" x="5753100" y="4959350"/>
          <p14:tracePt t="328441" x="5759450" y="4959350"/>
          <p14:tracePt t="328493" x="5772150" y="4965700"/>
          <p14:tracePt t="328500" x="5778500" y="4972050"/>
          <p14:tracePt t="328509" x="5778500" y="4978400"/>
          <p14:tracePt t="328525" x="5797550" y="4978400"/>
          <p14:tracePt t="328542" x="5810250" y="4991100"/>
          <p14:tracePt t="328559" x="5816600" y="4997450"/>
          <p14:tracePt t="328575" x="5835650" y="5003800"/>
          <p14:tracePt t="328592" x="5848350" y="5010150"/>
          <p14:tracePt t="328610" x="5854700" y="5016500"/>
          <p14:tracePt t="328625" x="5861050" y="5016500"/>
          <p14:tracePt t="328642" x="5867400" y="5022850"/>
          <p14:tracePt t="328658" x="5873750" y="5022850"/>
          <p14:tracePt t="328692" x="5880100" y="5022850"/>
          <p14:tracePt t="328751" x="5886450" y="5029200"/>
          <p14:tracePt t="328826" x="5892800" y="5029200"/>
          <p14:tracePt t="328836" x="5892800" y="5035550"/>
          <p14:tracePt t="328845" x="5899150" y="5035550"/>
          <p14:tracePt t="328860" x="5911850" y="5041900"/>
          <p14:tracePt t="328875" x="5918200" y="5041900"/>
          <p14:tracePt t="328892" x="5924550" y="5048250"/>
          <p14:tracePt t="328927" x="5937250" y="5048250"/>
          <p14:tracePt t="328942" x="5943600" y="5054600"/>
          <p14:tracePt t="328959" x="5962650" y="5060950"/>
          <p14:tracePt t="328976" x="6000750" y="5080000"/>
          <p14:tracePt t="328992" x="6026150" y="5092700"/>
          <p14:tracePt t="329008" x="6051550" y="5099050"/>
          <p14:tracePt t="329025" x="6076950" y="5105400"/>
          <p14:tracePt t="329042" x="6102350" y="5118100"/>
          <p14:tracePt t="329058" x="6121400" y="5124450"/>
          <p14:tracePt t="329075" x="6134100" y="5130800"/>
          <p14:tracePt t="329092" x="6140450" y="5137150"/>
          <p14:tracePt t="329108" x="6153150" y="5137150"/>
          <p14:tracePt t="329125" x="6165850" y="5137150"/>
          <p14:tracePt t="329142" x="6178550" y="5143500"/>
          <p14:tracePt t="329160" x="6210300" y="5156200"/>
          <p14:tracePt t="329175" x="6254750" y="5181600"/>
          <p14:tracePt t="329192" x="6280150" y="5187950"/>
          <p14:tracePt t="329208" x="6292850" y="5187950"/>
          <p14:tracePt t="329225" x="6299200" y="5187950"/>
          <p14:tracePt t="329242" x="6305550" y="5187950"/>
          <p14:tracePt t="329329" x="6305550" y="5200650"/>
          <p14:tracePt t="329349" x="6311900" y="5207000"/>
          <p14:tracePt t="329751" x="6311900" y="5213350"/>
          <p14:tracePt t="329761" x="6311900" y="5219700"/>
          <p14:tracePt t="329775" x="6311900" y="5226050"/>
          <p14:tracePt t="329789" x="6311900" y="5232400"/>
          <p14:tracePt t="329841" x="6311900" y="5238750"/>
          <p14:tracePt t="329849" x="6311900" y="5245100"/>
          <p14:tracePt t="329858" x="6311900" y="5257800"/>
          <p14:tracePt t="329875" x="6311900" y="5276850"/>
          <p14:tracePt t="329891" x="6318250" y="5276850"/>
          <p14:tracePt t="331497" x="6318250" y="5270500"/>
          <p14:tracePt t="331505" x="6318250" y="5264150"/>
          <p14:tracePt t="331528" x="6318250" y="5257800"/>
          <p14:tracePt t="331553" x="6318250" y="5251450"/>
          <p14:tracePt t="331603" x="6318250" y="5245100"/>
          <p14:tracePt t="331619" x="6318250" y="5238750"/>
          <p14:tracePt t="331644" x="6318250" y="5232400"/>
          <p14:tracePt t="331653" x="6318250" y="5226050"/>
          <p14:tracePt t="331664" x="6318250" y="5219700"/>
          <p14:tracePt t="331677" x="6318250" y="5213350"/>
          <p14:tracePt t="331691" x="6318250" y="5200650"/>
          <p14:tracePt t="331707" x="6318250" y="5187950"/>
          <p14:tracePt t="331723" x="6318250" y="5175250"/>
          <p14:tracePt t="331740" x="6318250" y="5162550"/>
          <p14:tracePt t="331757" x="6318250" y="5143500"/>
          <p14:tracePt t="331774" x="6324600" y="5124450"/>
          <p14:tracePt t="331790" x="6330950" y="5099050"/>
          <p14:tracePt t="331807" x="6343650" y="5067300"/>
          <p14:tracePt t="331824" x="6350000" y="5041900"/>
          <p14:tracePt t="331840" x="6356350" y="5022850"/>
          <p14:tracePt t="331857" x="6362700" y="4997450"/>
          <p14:tracePt t="331874" x="6369050" y="4972050"/>
          <p14:tracePt t="331890" x="6381750" y="4927600"/>
          <p14:tracePt t="331907" x="6413500" y="4851400"/>
          <p14:tracePt t="331924" x="6445250" y="4787900"/>
          <p14:tracePt t="331942" x="6489700" y="4724400"/>
          <p14:tracePt t="331958" x="6502400" y="4699000"/>
          <p14:tracePt t="331974" x="6515100" y="4673600"/>
          <p14:tracePt t="331990" x="6527800" y="4648200"/>
          <p14:tracePt t="332007" x="6553200" y="4603750"/>
          <p14:tracePt t="332024" x="6565900" y="4552950"/>
          <p14:tracePt t="332040" x="6597650" y="4476750"/>
          <p14:tracePt t="332057" x="6642100" y="4394200"/>
          <p14:tracePt t="332074" x="6673850" y="4362450"/>
          <p14:tracePt t="332090" x="6686550" y="4337050"/>
          <p14:tracePt t="332107" x="6711950" y="4305300"/>
          <p14:tracePt t="332124" x="6724650" y="4279900"/>
          <p14:tracePt t="332140" x="6743700" y="4254500"/>
          <p14:tracePt t="332157" x="6762750" y="4229100"/>
          <p14:tracePt t="332173" x="6794500" y="4203700"/>
          <p14:tracePt t="332191" x="6813550" y="4178300"/>
          <p14:tracePt t="332207" x="6851650" y="4127500"/>
          <p14:tracePt t="332224" x="6889750" y="4019550"/>
          <p14:tracePt t="332240" x="6908800" y="3975100"/>
          <p14:tracePt t="332257" x="6915150" y="3968750"/>
          <p14:tracePt t="332273" x="6921500" y="3956050"/>
          <p14:tracePt t="332290" x="6927850" y="3937000"/>
          <p14:tracePt t="332307" x="6940550" y="3911600"/>
          <p14:tracePt t="332324" x="6972300" y="3873500"/>
          <p14:tracePt t="332340" x="6991350" y="3848100"/>
          <p14:tracePt t="332357" x="7016750" y="3816350"/>
          <p14:tracePt t="332373" x="7023100" y="3803650"/>
          <p14:tracePt t="332390" x="7029450" y="3790950"/>
          <p14:tracePt t="332407" x="7035800" y="3778250"/>
          <p14:tracePt t="332423" x="7042150" y="3765550"/>
          <p14:tracePt t="332440" x="7054850" y="3740150"/>
          <p14:tracePt t="332458" x="7061200" y="3721100"/>
          <p14:tracePt t="332473" x="7073900" y="3702050"/>
          <p14:tracePt t="332490" x="7092950" y="3676650"/>
          <p14:tracePt t="332507" x="7105650" y="3663950"/>
          <p14:tracePt t="332523" x="7124700" y="3638550"/>
          <p14:tracePt t="332540" x="7150100" y="3606800"/>
          <p14:tracePt t="332557" x="7188200" y="3543300"/>
          <p14:tracePt t="332574" x="7239000" y="3479800"/>
          <p14:tracePt t="332590" x="7270750" y="3435350"/>
          <p14:tracePt t="332607" x="7270750" y="3429000"/>
          <p14:tracePt t="332681" x="7277100" y="3422650"/>
          <p14:tracePt t="332689" x="7283450" y="3409950"/>
          <p14:tracePt t="332697" x="7283450" y="3397250"/>
          <p14:tracePt t="332707" x="7296150" y="3384550"/>
          <p14:tracePt t="332723" x="7308850" y="3359150"/>
          <p14:tracePt t="332740" x="7321550" y="3333750"/>
          <p14:tracePt t="332758" x="7346950" y="3302000"/>
          <p14:tracePt t="332773" x="7353300" y="3295650"/>
          <p14:tracePt t="332790" x="7366000" y="3270250"/>
          <p14:tracePt t="332806" x="7372350" y="3244850"/>
          <p14:tracePt t="332823" x="7378700" y="3206750"/>
          <p14:tracePt t="332839" x="7391400" y="3168650"/>
          <p14:tracePt t="332856" x="7404100" y="3143250"/>
          <p14:tracePt t="332873" x="7410450" y="3124200"/>
          <p14:tracePt t="332889" x="7416800" y="3117850"/>
          <p14:tracePt t="332906" x="7416800" y="3092450"/>
          <p14:tracePt t="332923" x="7423150" y="3067050"/>
          <p14:tracePt t="332939" x="7423150" y="3048000"/>
          <p14:tracePt t="332956" x="7429500" y="3035300"/>
          <p14:tracePt t="332976" x="7429500" y="3028950"/>
          <p14:tracePt t="332992" x="7429500" y="3022600"/>
          <p14:tracePt t="333006" x="7435850" y="3016250"/>
          <p14:tracePt t="333023" x="7467600" y="2978150"/>
          <p14:tracePt t="333039" x="7493000" y="2952750"/>
          <p14:tracePt t="333056" x="7524750" y="2921000"/>
          <p14:tracePt t="333073" x="7562850" y="2851150"/>
          <p14:tracePt t="333089" x="7613650" y="2794000"/>
          <p14:tracePt t="333106" x="7632700" y="2774950"/>
          <p14:tracePt t="333340" x="7632700" y="2768600"/>
          <p14:tracePt t="333353" x="7632700" y="2762250"/>
          <p14:tracePt t="333360" x="7632700" y="2755900"/>
          <p14:tracePt t="333389" x="7632700" y="2749550"/>
          <p14:tracePt t="333398" x="7626350" y="2743200"/>
          <p14:tracePt t="333407" x="7620000" y="2736850"/>
          <p14:tracePt t="333423" x="7613650" y="2730500"/>
          <p14:tracePt t="333440" x="7613650" y="2724150"/>
          <p14:tracePt t="333575" x="7613650" y="2717800"/>
          <p14:tracePt t="333587" x="7613650" y="2711450"/>
          <p14:tracePt t="333594" x="7613650" y="2698750"/>
          <p14:tracePt t="333614" x="7613650" y="2686050"/>
          <p14:tracePt t="333845" x="7620000" y="2686050"/>
          <p14:tracePt t="334815" x="7626350" y="2686050"/>
          <p14:tracePt t="334823" x="7626350" y="2698750"/>
          <p14:tracePt t="334828" x="7626350" y="2717800"/>
          <p14:tracePt t="334839" x="7620000" y="2743200"/>
          <p14:tracePt t="334856" x="7581900" y="2825750"/>
          <p14:tracePt t="334872" x="7550150" y="2933700"/>
          <p14:tracePt t="334889" x="7512050" y="3048000"/>
          <p14:tracePt t="334906" x="7473950" y="3155950"/>
          <p14:tracePt t="334922" x="7416800" y="3352800"/>
          <p14:tracePt t="334939" x="7366000" y="3575050"/>
          <p14:tracePt t="334956" x="7219950" y="3879850"/>
          <p14:tracePt t="334972" x="7048500" y="4165600"/>
          <p14:tracePt t="334989" x="6921500" y="4349750"/>
          <p14:tracePt t="335006" x="6838950" y="4425950"/>
          <p14:tracePt t="335023" x="6800850" y="4457700"/>
          <p14:tracePt t="335040" x="6743700" y="4502150"/>
          <p14:tracePt t="335056" x="6718300" y="4527550"/>
          <p14:tracePt t="335073" x="6680200" y="4584700"/>
          <p14:tracePt t="335089" x="6591300" y="4686300"/>
          <p14:tracePt t="335106" x="6521450" y="4775200"/>
          <p14:tracePt t="335122" x="6445250" y="4883150"/>
          <p14:tracePt t="335139" x="6394450" y="4959350"/>
          <p14:tracePt t="335156" x="6362700" y="5010150"/>
          <p14:tracePt t="335172" x="6318250" y="5048250"/>
          <p14:tracePt t="335189" x="6292850" y="5080000"/>
          <p14:tracePt t="335205" x="6273800" y="5105400"/>
          <p14:tracePt t="335222" x="6261100" y="5130800"/>
          <p14:tracePt t="335239" x="6235700" y="5156200"/>
          <p14:tracePt t="335255" x="6197600" y="5213350"/>
          <p14:tracePt t="335272" x="6165850" y="5264150"/>
          <p14:tracePt t="335290" x="6121400" y="5327650"/>
          <p14:tracePt t="335306" x="6108700" y="5340350"/>
          <p14:tracePt t="335322" x="6089650" y="5378450"/>
          <p14:tracePt t="335339" x="6083300" y="5397500"/>
          <p14:tracePt t="335355" x="6076950" y="5410200"/>
          <p14:tracePt t="335619" x="6083300" y="5403850"/>
          <p14:tracePt t="335626" x="6089650" y="5403850"/>
          <p14:tracePt t="335639" x="6089650" y="5397500"/>
          <p14:tracePt t="335655" x="6096000" y="5397500"/>
          <p14:tracePt t="335672" x="6102350" y="5384800"/>
          <p14:tracePt t="335689" x="6108700" y="5378450"/>
          <p14:tracePt t="335705" x="6115050" y="5372100"/>
          <p14:tracePt t="335723" x="6127750" y="5365750"/>
          <p14:tracePt t="335740" x="6146800" y="5353050"/>
          <p14:tracePt t="335755" x="6153150" y="5353050"/>
          <p14:tracePt t="335772" x="6159500" y="5346700"/>
          <p14:tracePt t="335814" x="6165850" y="5346700"/>
          <p14:tracePt t="335827" x="6172200" y="5340350"/>
          <p14:tracePt t="335841" x="6184900" y="5340350"/>
          <p14:tracePt t="335856" x="6197600" y="5334000"/>
          <p14:tracePt t="335909" x="6203950" y="5334000"/>
          <p14:tracePt t="335931" x="6210300" y="5334000"/>
          <p14:tracePt t="335943" x="6216650" y="5334000"/>
          <p14:tracePt t="335959" x="6223000" y="5334000"/>
          <p14:tracePt t="335966" x="6229350" y="5334000"/>
          <p14:tracePt t="335974" x="6235700" y="5334000"/>
          <p14:tracePt t="335990" x="6248400" y="5334000"/>
          <p14:tracePt t="336005" x="6254750" y="5334000"/>
          <p14:tracePt t="336381" x="6254750" y="5327650"/>
          <p14:tracePt t="336389" x="6261100" y="5321300"/>
          <p14:tracePt t="336397" x="6267450" y="5314950"/>
          <p14:tracePt t="336413" x="6280150" y="5302250"/>
          <p14:tracePt t="336422" x="6292850" y="5295900"/>
          <p14:tracePt t="336438" x="6305550" y="5276850"/>
          <p14:tracePt t="336455" x="6318250" y="5264150"/>
          <p14:tracePt t="336472" x="6324600" y="5245100"/>
          <p14:tracePt t="336476" x="6343650" y="5238750"/>
          <p14:tracePt t="336489" x="6362700" y="5213350"/>
          <p14:tracePt t="336505" x="6381750" y="5194300"/>
          <p14:tracePt t="336522" x="6407150" y="5175250"/>
          <p14:tracePt t="336538" x="6432550" y="5149850"/>
          <p14:tracePt t="336555" x="6451600" y="5118100"/>
          <p14:tracePt t="336572" x="6464300" y="5099050"/>
          <p14:tracePt t="336589" x="6477000" y="5080000"/>
          <p14:tracePt t="336605" x="6527800" y="4984750"/>
          <p14:tracePt t="336622" x="6559550" y="4883150"/>
          <p14:tracePt t="336638" x="6597650" y="4787900"/>
          <p14:tracePt t="336654" x="6629400" y="4692650"/>
          <p14:tracePt t="336671" x="6667500" y="4565650"/>
          <p14:tracePt t="336688" x="6718300" y="4457700"/>
          <p14:tracePt t="336704" x="6769100" y="4356100"/>
          <p14:tracePt t="336721" x="6807200" y="4260850"/>
          <p14:tracePt t="336738" x="6838950" y="4171950"/>
          <p14:tracePt t="336754" x="6877050" y="4121150"/>
          <p14:tracePt t="336771" x="6896100" y="4095750"/>
          <p14:tracePt t="336788" x="6915150" y="4070350"/>
          <p14:tracePt t="336804" x="6940550" y="4038600"/>
          <p14:tracePt t="336821" x="6959600" y="4000500"/>
          <p14:tracePt t="336838" x="6991350" y="3956050"/>
          <p14:tracePt t="336855" x="7035800" y="3892550"/>
          <p14:tracePt t="336871" x="7042150" y="3879850"/>
          <p14:tracePt t="336888" x="7054850" y="3854450"/>
          <p14:tracePt t="336904" x="7073900" y="3822700"/>
          <p14:tracePt t="336921" x="7086600" y="3810000"/>
          <p14:tracePt t="336938" x="7092950" y="3790950"/>
          <p14:tracePt t="336954" x="7124700" y="3765550"/>
          <p14:tracePt t="336971" x="7150100" y="3727450"/>
          <p14:tracePt t="336988" x="7181850" y="3657600"/>
          <p14:tracePt t="336991" x="7200900" y="3625850"/>
          <p14:tracePt t="337004" x="7239000" y="3549650"/>
          <p14:tracePt t="337021" x="7296150" y="3460750"/>
          <p14:tracePt t="337038" x="7321550" y="3422650"/>
          <p14:tracePt t="337054" x="7334250" y="3397250"/>
          <p14:tracePt t="337071" x="7346950" y="3378200"/>
          <p14:tracePt t="337088" x="7353300" y="3365500"/>
          <p14:tracePt t="337105" x="7372350" y="3346450"/>
          <p14:tracePt t="337121" x="7397750" y="3302000"/>
          <p14:tracePt t="337138" x="7429500" y="3251200"/>
          <p14:tracePt t="337155" x="7454900" y="3200400"/>
          <p14:tracePt t="337172" x="7499350" y="3143250"/>
          <p14:tracePt t="337188" x="7524750" y="3117850"/>
          <p14:tracePt t="337205" x="7556500" y="3067050"/>
          <p14:tracePt t="337221" x="7581900" y="3016250"/>
          <p14:tracePt t="337238" x="7613650" y="2971800"/>
          <p14:tracePt t="337255" x="7632700" y="2927350"/>
          <p14:tracePt t="337271" x="7639050" y="2901950"/>
          <p14:tracePt t="337288" x="7645400" y="2882900"/>
          <p14:tracePt t="337305" x="7651750" y="2857500"/>
          <p14:tracePt t="337322" x="7658100" y="2844800"/>
          <p14:tracePt t="337354" x="7664450" y="2838450"/>
          <p14:tracePt t="337371" x="7670800" y="2825750"/>
          <p14:tracePt t="337388" x="7677150" y="2813050"/>
          <p14:tracePt t="337404" x="7677150" y="2800350"/>
          <p14:tracePt t="337421" x="7683500" y="2794000"/>
          <p14:tracePt t="337470" x="7683500" y="2787650"/>
          <p14:tracePt t="337483" x="7683500" y="2781300"/>
          <p14:tracePt t="337491" x="7683500" y="2768600"/>
          <p14:tracePt t="337505" x="7683500" y="2755900"/>
          <p14:tracePt t="337521" x="7683500" y="2730500"/>
          <p14:tracePt t="337538" x="7683500" y="2711450"/>
          <p14:tracePt t="337586" x="7683500" y="2705100"/>
          <p14:tracePt t="337603" x="7689850" y="2692400"/>
          <p14:tracePt t="337610" x="7696200" y="2692400"/>
          <p14:tracePt t="337621" x="7696200" y="2686050"/>
          <p14:tracePt t="337939" x="7696200" y="2692400"/>
          <p14:tracePt t="337982" x="7696200" y="2698750"/>
          <p14:tracePt t="337987" x="7696200" y="2705100"/>
          <p14:tracePt t="339935" x="7696200" y="2698750"/>
          <p14:tracePt t="340033" x="7696200" y="2692400"/>
          <p14:tracePt t="340041" x="7689850" y="2686050"/>
          <p14:tracePt t="340053" x="7689850" y="2679700"/>
          <p14:tracePt t="340070" x="7683500" y="2667000"/>
          <p14:tracePt t="340088" x="7677150" y="2647950"/>
          <p14:tracePt t="340104" x="7677150" y="2635250"/>
          <p14:tracePt t="340120" x="7664450" y="2622550"/>
          <p14:tracePt t="340137" x="7658100" y="2609850"/>
          <p14:tracePt t="340153" x="7651750" y="2603500"/>
          <p14:tracePt t="340615" x="7651750" y="2609850"/>
          <p14:tracePt t="340623" x="7651750" y="2616200"/>
          <p14:tracePt t="340637" x="7651750" y="2641600"/>
          <p14:tracePt t="340654" x="7651750" y="2660650"/>
          <p14:tracePt t="340670" x="7645400" y="2673350"/>
          <p14:tracePt t="340686" x="7645400" y="2692400"/>
          <p14:tracePt t="340703" x="7645400" y="2717800"/>
          <p14:tracePt t="340720" x="7639050" y="2730500"/>
          <p14:tracePt t="340736" x="7639050" y="2736850"/>
          <p14:tracePt t="340753" x="7632700" y="2736850"/>
          <p14:tracePt t="340770" x="7626350" y="2743200"/>
          <p14:tracePt t="340786" x="7613650" y="2755900"/>
          <p14:tracePt t="340803" x="7607300" y="2774950"/>
          <p14:tracePt t="340820" x="7600950" y="2787650"/>
          <p14:tracePt t="340836" x="7600950" y="2794000"/>
          <p14:tracePt t="341491" x="7600950" y="2787650"/>
          <p14:tracePt t="341498" x="7600950" y="2774950"/>
          <p14:tracePt t="341506" x="7600950" y="2762250"/>
          <p14:tracePt t="341519" x="7600950" y="2755900"/>
          <p14:tracePt t="341536" x="7600950" y="2736850"/>
          <p14:tracePt t="341553" x="7600950" y="2730500"/>
          <p14:tracePt t="341569" x="7594600" y="2717800"/>
          <p14:tracePt t="341586" x="7594600" y="2698750"/>
          <p14:tracePt t="341603" x="7594600" y="2679700"/>
          <p14:tracePt t="341619" x="7594600" y="2654300"/>
          <p14:tracePt t="341636" x="7588250" y="2628900"/>
          <p14:tracePt t="341654" x="7569200" y="2590800"/>
          <p14:tracePt t="341669" x="7550150" y="2559050"/>
          <p14:tracePt t="341685" x="7531100" y="2533650"/>
          <p14:tracePt t="341702" x="7499350" y="2482850"/>
          <p14:tracePt t="341719" x="7473950" y="2438400"/>
          <p14:tracePt t="341736" x="7442200" y="2393950"/>
          <p14:tracePt t="341752" x="7416800" y="2355850"/>
          <p14:tracePt t="341769" x="7385050" y="2305050"/>
          <p14:tracePt t="341785" x="7340600" y="2209800"/>
          <p14:tracePt t="341802" x="7308850" y="2159000"/>
          <p14:tracePt t="341819" x="7296150" y="2108200"/>
          <p14:tracePt t="341835" x="7277100" y="2038350"/>
          <p14:tracePt t="341852" x="7270750" y="1968500"/>
          <p14:tracePt t="341869" x="7270750" y="1905000"/>
          <p14:tracePt t="341885" x="7270750" y="1873250"/>
          <p14:tracePt t="341902" x="7289800" y="1816100"/>
          <p14:tracePt t="341919" x="7327900" y="1771650"/>
          <p14:tracePt t="341935" x="7346950" y="1746250"/>
          <p14:tracePt t="341952" x="7366000" y="1727200"/>
          <p14:tracePt t="341969" x="7378700" y="1708150"/>
          <p14:tracePt t="341985" x="7391400" y="1689100"/>
          <p14:tracePt t="342002" x="7397750" y="1682750"/>
          <p14:tracePt t="342019" x="7410450" y="1657350"/>
          <p14:tracePt t="342036" x="7454900" y="1587500"/>
          <p14:tracePt t="342052" x="7493000" y="1562100"/>
          <p14:tracePt t="342069" x="7531100" y="1536700"/>
          <p14:tracePt t="342086" x="7550150" y="1530350"/>
          <p14:tracePt t="342155" x="7556500" y="1530350"/>
          <p14:tracePt t="342162" x="7600950" y="1574800"/>
          <p14:tracePt t="342171" x="7658100" y="1631950"/>
          <p14:tracePt t="342186" x="7778750" y="1758950"/>
          <p14:tracePt t="342202" x="7893050" y="1905000"/>
          <p14:tracePt t="342219" x="7975600" y="2019300"/>
          <p14:tracePt t="342236" x="8077200" y="2146300"/>
          <p14:tracePt t="342252" x="8134350" y="2279650"/>
          <p14:tracePt t="342269" x="8172450" y="2406650"/>
          <p14:tracePt t="342286" x="8178800" y="2514600"/>
          <p14:tracePt t="342302" x="8172450" y="2552700"/>
          <p14:tracePt t="342319" x="8159750" y="2571750"/>
          <p14:tracePt t="342336" x="8153400" y="2584450"/>
          <p14:tracePt t="342353" x="8153400" y="2597150"/>
          <p14:tracePt t="342369" x="8134350" y="2622550"/>
          <p14:tracePt t="342386" x="8108950" y="2667000"/>
          <p14:tracePt t="342402" x="8058150" y="2743200"/>
          <p14:tracePt t="342419" x="8026400" y="2825750"/>
          <p14:tracePt t="342435" x="8001000" y="2882900"/>
          <p14:tracePt t="342453" x="7988300" y="2908300"/>
          <p14:tracePt t="342470" x="7956550" y="2946400"/>
          <p14:tracePt t="342486" x="7912100" y="2978150"/>
          <p14:tracePt t="342502" x="7810500" y="3022600"/>
          <p14:tracePt t="342519" x="7715250" y="3067050"/>
          <p14:tracePt t="342536" x="7645400" y="3117850"/>
          <p14:tracePt t="342552" x="7594600" y="3143250"/>
          <p14:tracePt t="342569" x="7556500" y="3143250"/>
          <p14:tracePt t="342585" x="7531100" y="3143250"/>
          <p14:tracePt t="342602" x="7493000" y="3117850"/>
          <p14:tracePt t="342619" x="7454900" y="3079750"/>
          <p14:tracePt t="342635" x="7442200" y="3067050"/>
          <p14:tracePt t="342652" x="7442200" y="3060700"/>
          <p14:tracePt t="342733" x="7442200" y="3054350"/>
          <p14:tracePt t="342749" x="7442200" y="3041650"/>
          <p14:tracePt t="342756" x="7448550" y="3028950"/>
          <p14:tracePt t="342769" x="7454900" y="3016250"/>
          <p14:tracePt t="342786" x="7480300" y="2990850"/>
          <p14:tracePt t="342802" x="7505700" y="2959100"/>
          <p14:tracePt t="342819" x="7505700" y="2946400"/>
          <p14:tracePt t="342929" x="7512050" y="2946400"/>
          <p14:tracePt t="342940" x="7518400" y="2946400"/>
          <p14:tracePt t="342948" x="7524750" y="2946400"/>
          <p14:tracePt t="343269" x="7531100" y="2946400"/>
          <p14:tracePt t="343276" x="7550150" y="2933700"/>
          <p14:tracePt t="343285" x="7575550" y="2927350"/>
          <p14:tracePt t="343302" x="7620000" y="2914650"/>
          <p14:tracePt t="343318" x="7632700" y="2914650"/>
          <p14:tracePt t="343335" x="7632700" y="2908300"/>
          <p14:tracePt t="343720" x="7632700" y="2901950"/>
          <p14:tracePt t="343733" x="7632700" y="2895600"/>
          <p14:tracePt t="343740" x="7632700" y="2889250"/>
          <p14:tracePt t="343752" x="7632700" y="2876550"/>
          <p14:tracePt t="343768" x="7632700" y="2851150"/>
          <p14:tracePt t="343785" x="7632700" y="2838450"/>
          <p14:tracePt t="343909" x="7632700" y="2832100"/>
          <p14:tracePt t="343921" x="7632700" y="2825750"/>
          <p14:tracePt t="343928" x="7632700" y="2819400"/>
          <p14:tracePt t="344217" x="7632700" y="2813050"/>
          <p14:tracePt t="344368" x="7632700" y="2832100"/>
          <p14:tracePt t="344375" x="7651750" y="2895600"/>
          <p14:tracePt t="344384" x="7658100" y="2952750"/>
          <p14:tracePt t="344401" x="7670800" y="3105150"/>
          <p14:tracePt t="344418" x="7696200" y="3251200"/>
          <p14:tracePt t="344435" x="7708900" y="3352800"/>
          <p14:tracePt t="344452" x="7708900" y="3384550"/>
          <p14:tracePt t="344468" x="7708900" y="3403600"/>
          <p14:tracePt t="344485" x="7702550" y="3429000"/>
          <p14:tracePt t="344502" x="7683500" y="3448050"/>
          <p14:tracePt t="344518" x="7658100" y="3473450"/>
          <p14:tracePt t="344535" x="7626350" y="3498850"/>
          <p14:tracePt t="344551" x="7613650" y="3517900"/>
          <p14:tracePt t="344568" x="7613650" y="3524250"/>
          <p14:tracePt t="344730" x="7607300" y="3530600"/>
          <p14:tracePt t="344741" x="7594600" y="3530600"/>
          <p14:tracePt t="344751" x="7562850" y="3530600"/>
          <p14:tracePt t="344768" x="7524750" y="3530600"/>
          <p14:tracePt t="344785" x="7467600" y="3530600"/>
          <p14:tracePt t="344801" x="7435850" y="3530600"/>
          <p14:tracePt t="344818" x="7397750" y="3524250"/>
          <p14:tracePt t="344835" x="7378700" y="3524250"/>
          <p14:tracePt t="344851" x="7359650" y="3517900"/>
          <p14:tracePt t="344868" x="7340600" y="3517900"/>
          <p14:tracePt t="344885" x="7315200" y="3524250"/>
          <p14:tracePt t="344901" x="7289800" y="3530600"/>
          <p14:tracePt t="344917" x="7264400" y="3536950"/>
          <p14:tracePt t="344934" x="7239000" y="3543300"/>
          <p14:tracePt t="344951" x="7219950" y="3549650"/>
          <p14:tracePt t="344967" x="7207250" y="3562350"/>
          <p14:tracePt t="344984" x="7200900" y="3568700"/>
          <p14:tracePt t="345000" x="7188200" y="3587750"/>
          <p14:tracePt t="345017" x="7162800" y="3606800"/>
          <p14:tracePt t="345034" x="7131050" y="3632200"/>
          <p14:tracePt t="345050" x="7073900" y="3683000"/>
          <p14:tracePt t="345067" x="7048500" y="3721100"/>
          <p14:tracePt t="345084" x="7029450" y="3746500"/>
          <p14:tracePt t="345100" x="7016750" y="3765550"/>
          <p14:tracePt t="345117" x="7010400" y="3778250"/>
          <p14:tracePt t="345134" x="7004050" y="3784600"/>
          <p14:tracePt t="345151" x="7004050" y="3790950"/>
          <p14:tracePt t="345167" x="6997700" y="3803650"/>
          <p14:tracePt t="345184" x="6991350" y="3829050"/>
          <p14:tracePt t="345201" x="6978650" y="3867150"/>
          <p14:tracePt t="345218" x="6978650" y="3879850"/>
          <p14:tracePt t="345234" x="6978650" y="3892550"/>
          <p14:tracePt t="345251" x="6978650" y="3898900"/>
          <p14:tracePt t="345284" x="6978650" y="3924300"/>
          <p14:tracePt t="345301" x="6997700" y="3975100"/>
          <p14:tracePt t="345318" x="7029450" y="4044950"/>
          <p14:tracePt t="345334" x="7061200" y="4102100"/>
          <p14:tracePt t="345351" x="7067550" y="4127500"/>
          <p14:tracePt t="345368" x="7086600" y="4152900"/>
          <p14:tracePt t="345384" x="7099300" y="4171950"/>
          <p14:tracePt t="345400" x="7118350" y="4197350"/>
          <p14:tracePt t="345417" x="7143750" y="4222750"/>
          <p14:tracePt t="345434" x="7169150" y="4248150"/>
          <p14:tracePt t="345450" x="7188200" y="4279900"/>
          <p14:tracePt t="345467" x="7213600" y="4305300"/>
          <p14:tracePt t="345485" x="7219950" y="4311650"/>
          <p14:tracePt t="345502" x="7258050" y="4343400"/>
          <p14:tracePt t="345518" x="7270750" y="4349750"/>
          <p14:tracePt t="345534" x="7308850" y="4368800"/>
          <p14:tracePt t="345551" x="7340600" y="4368800"/>
          <p14:tracePt t="345567" x="7372350" y="4375150"/>
          <p14:tracePt t="345584" x="7429500" y="4368800"/>
          <p14:tracePt t="345601" x="7505700" y="4330700"/>
          <p14:tracePt t="345618" x="7569200" y="4298950"/>
          <p14:tracePt t="345634" x="7645400" y="4260850"/>
          <p14:tracePt t="345651" x="7670800" y="4241800"/>
          <p14:tracePt t="345668" x="7689850" y="4235450"/>
          <p14:tracePt t="345684" x="7702550" y="4229100"/>
          <p14:tracePt t="345701" x="7740650" y="4216400"/>
          <p14:tracePt t="345717" x="7810500" y="4178300"/>
          <p14:tracePt t="345734" x="7912100" y="4146550"/>
          <p14:tracePt t="345751" x="8064500" y="4089400"/>
          <p14:tracePt t="345771" x="8077200" y="4076700"/>
          <p14:tracePt t="345785" x="8102600" y="4064000"/>
          <p14:tracePt t="345854" x="8102600" y="4057650"/>
          <p14:tracePt t="345862" x="8102600" y="4044950"/>
          <p14:tracePt t="345868" x="8089900" y="4038600"/>
          <p14:tracePt t="345884" x="8064500" y="4013200"/>
          <p14:tracePt t="345900" x="8039100" y="3987800"/>
          <p14:tracePt t="345917" x="8007350" y="3962400"/>
          <p14:tracePt t="345934" x="7981950" y="3930650"/>
          <p14:tracePt t="345950" x="7956550" y="3905250"/>
          <p14:tracePt t="345967" x="7931150" y="3886200"/>
          <p14:tracePt t="345984" x="7912100" y="3879850"/>
          <p14:tracePt t="346001" x="7899400" y="3879850"/>
          <p14:tracePt t="346004" x="7893050" y="3879850"/>
          <p14:tracePt t="346017" x="7886700" y="3879850"/>
          <p14:tracePt t="346035" x="7880350" y="3879850"/>
          <p14:tracePt t="346050" x="7874000" y="3879850"/>
          <p14:tracePt t="346067" x="7854950" y="3879850"/>
          <p14:tracePt t="346083" x="7835900" y="3879850"/>
          <p14:tracePt t="346637" x="7829550" y="3879850"/>
          <p14:tracePt t="346649" x="7823200" y="3873500"/>
          <p14:tracePt t="346657" x="7810500" y="3848100"/>
          <p14:tracePt t="346666" x="7785100" y="3829050"/>
          <p14:tracePt t="346683" x="7759700" y="3790950"/>
          <p14:tracePt t="346700" x="7734300" y="3746500"/>
          <p14:tracePt t="346716" x="7715250" y="3714750"/>
          <p14:tracePt t="346733" x="7708900" y="3670300"/>
          <p14:tracePt t="346749" x="7702550" y="3594100"/>
          <p14:tracePt t="346766" x="7683500" y="3448050"/>
          <p14:tracePt t="346783" x="7670800" y="3365500"/>
          <p14:tracePt t="346799" x="7670800" y="3295650"/>
          <p14:tracePt t="346816" x="7670800" y="3238500"/>
          <p14:tracePt t="346833" x="7670800" y="3200400"/>
          <p14:tracePt t="346850" x="7658100" y="3155950"/>
          <p14:tracePt t="346866" x="7639050" y="3105150"/>
          <p14:tracePt t="346883" x="7632700" y="3079750"/>
          <p14:tracePt t="346899" x="7632700" y="3048000"/>
          <p14:tracePt t="346916" x="7626350" y="3003550"/>
          <p14:tracePt t="346933" x="7620000" y="2971800"/>
          <p14:tracePt t="346949" x="7620000" y="2933700"/>
          <p14:tracePt t="346966" x="7613650" y="2908300"/>
          <p14:tracePt t="346983" x="7613650" y="2882900"/>
          <p14:tracePt t="346999" x="7613650" y="2857500"/>
          <p14:tracePt t="347016" x="7613650" y="2844800"/>
          <p14:tracePt t="347033" x="7607300" y="2832100"/>
          <p14:tracePt t="347049" x="7607300" y="2806700"/>
          <p14:tracePt t="347066" x="7607300" y="2768600"/>
          <p14:tracePt t="347083" x="7600950" y="2749550"/>
          <p14:tracePt t="347099" x="7600950" y="2736850"/>
          <p14:tracePt t="347116" x="7600950" y="2730500"/>
          <p14:tracePt t="347189" x="7600950" y="2724150"/>
          <p14:tracePt t="347194" x="7600950" y="2717800"/>
          <p14:tracePt t="347202" x="7600950" y="2711450"/>
          <p14:tracePt t="347345" x="7600950" y="2717800"/>
          <p14:tracePt t="347352" x="7594600" y="2736850"/>
          <p14:tracePt t="347358" x="7594600" y="2749550"/>
          <p14:tracePt t="347367" x="7594600" y="2800350"/>
          <p14:tracePt t="347383" x="7569200" y="2895600"/>
          <p14:tracePt t="347399" x="7543800" y="2990850"/>
          <p14:tracePt t="347416" x="7473950" y="3117850"/>
          <p14:tracePt t="347433" x="7391400" y="3232150"/>
          <p14:tracePt t="347449" x="7327900" y="3321050"/>
          <p14:tracePt t="347466" x="7296150" y="3371850"/>
          <p14:tracePt t="347483" x="7264400" y="3429000"/>
          <p14:tracePt t="347499" x="7239000" y="3498850"/>
          <p14:tracePt t="347516" x="7213600" y="3606800"/>
          <p14:tracePt t="347517" x="7207250" y="3663950"/>
          <p14:tracePt t="347532" x="7188200" y="3790950"/>
          <p14:tracePt t="347549" x="7150100" y="3898900"/>
          <p14:tracePt t="347566" x="7124700" y="3968750"/>
          <p14:tracePt t="347582" x="7092950" y="4038600"/>
          <p14:tracePt t="347599" x="7067550" y="4083050"/>
          <p14:tracePt t="347616" x="7035800" y="4114800"/>
          <p14:tracePt t="347632" x="6972300" y="4203700"/>
          <p14:tracePt t="347649" x="6908800" y="4305300"/>
          <p14:tracePt t="347666" x="6800850" y="4419600"/>
          <p14:tracePt t="347682" x="6680200" y="4540250"/>
          <p14:tracePt t="347699" x="6584950" y="4654550"/>
          <p14:tracePt t="347716" x="6553200" y="4730750"/>
          <p14:tracePt t="347732" x="6546850" y="4756150"/>
          <p14:tracePt t="347749" x="6546850" y="4787900"/>
          <p14:tracePt t="347766" x="6546850" y="4813300"/>
          <p14:tracePt t="347782" x="6534150" y="4876800"/>
          <p14:tracePt t="347799" x="6496050" y="4959350"/>
          <p14:tracePt t="347816" x="6464300" y="5035550"/>
          <p14:tracePt t="347832" x="6438900" y="5080000"/>
          <p14:tracePt t="347849" x="6426200" y="5105400"/>
          <p14:tracePt t="347866" x="6419850" y="5118100"/>
          <p14:tracePt t="347882" x="6419850" y="5124450"/>
          <p14:tracePt t="347899" x="6413500" y="5130800"/>
          <p14:tracePt t="347916" x="6407150" y="5137150"/>
          <p14:tracePt t="347932" x="6400800" y="5149850"/>
          <p14:tracePt t="347949" x="6400800" y="5168900"/>
          <p14:tracePt t="348207" x="6394450" y="5168900"/>
          <p14:tracePt t="348690" x="6394450" y="5175250"/>
          <p14:tracePt t="348698" x="6394450" y="5187950"/>
          <p14:tracePt t="348704" x="6394450" y="5200650"/>
          <p14:tracePt t="348716" x="6394450" y="5207000"/>
          <p14:tracePt t="348733" x="6394450" y="5219700"/>
          <p14:tracePt t="348749" x="6394450" y="5226050"/>
          <p14:tracePt t="348766" x="6394450" y="5238750"/>
          <p14:tracePt t="348783" x="6388100" y="5257800"/>
          <p14:tracePt t="348799" x="6388100" y="5270500"/>
          <p14:tracePt t="348816" x="6388100" y="5289550"/>
          <p14:tracePt t="348834" x="6381750" y="5308600"/>
          <p14:tracePt t="348849" x="6375400" y="5314950"/>
          <p14:tracePt t="348866" x="6369050" y="5314950"/>
          <p14:tracePt t="348883" x="6369050" y="5321300"/>
          <p14:tracePt t="348959" x="6362700" y="5321300"/>
          <p14:tracePt t="348974" x="6350000" y="5321300"/>
          <p14:tracePt t="348983" x="6337300" y="5327650"/>
          <p14:tracePt t="348990" x="6324600" y="5327650"/>
          <p14:tracePt t="348999" x="6311900" y="5327650"/>
          <p14:tracePt t="349018" x="6299200" y="5327650"/>
          <p14:tracePt t="349033" x="6286500" y="5327650"/>
          <p14:tracePt t="349049" x="6273800" y="5327650"/>
          <p14:tracePt t="349065" x="6267450" y="5327650"/>
          <p14:tracePt t="349405" x="6267450" y="5321300"/>
          <p14:tracePt t="349939" x="6273800" y="5308600"/>
          <p14:tracePt t="349946" x="6280150" y="5295900"/>
          <p14:tracePt t="349955" x="6286500" y="5283200"/>
          <p14:tracePt t="349965" x="6299200" y="5270500"/>
          <p14:tracePt t="349981" x="6311900" y="5232400"/>
          <p14:tracePt t="349998" x="6343650" y="5200650"/>
          <p14:tracePt t="350015" x="6369050" y="5162550"/>
          <p14:tracePt t="350031" x="6400800" y="5118100"/>
          <p14:tracePt t="350048" x="6477000" y="4984750"/>
          <p14:tracePt t="350065" x="6597650" y="4870450"/>
          <p14:tracePt t="350081" x="6718300" y="4749800"/>
          <p14:tracePt t="350098" x="6819900" y="4654550"/>
          <p14:tracePt t="350115" x="6858000" y="4597400"/>
          <p14:tracePt t="350131" x="6883400" y="4572000"/>
          <p14:tracePt t="350148" x="6889750" y="4546600"/>
          <p14:tracePt t="350165" x="6908800" y="4495800"/>
          <p14:tracePt t="350181" x="6934200" y="4387850"/>
          <p14:tracePt t="350198" x="6985000" y="4235450"/>
          <p14:tracePt t="350215" x="7035800" y="4076700"/>
          <p14:tracePt t="350231" x="7080250" y="3956050"/>
          <p14:tracePt t="350248" x="7112000" y="3867150"/>
          <p14:tracePt t="350265" x="7118350" y="3835400"/>
          <p14:tracePt t="350281" x="7118350" y="3810000"/>
          <p14:tracePt t="350298" x="7086600" y="3740150"/>
          <p14:tracePt t="350315" x="7067550" y="3606800"/>
          <p14:tracePt t="350331" x="7029450" y="3505200"/>
          <p14:tracePt t="350348" x="6997700" y="3365500"/>
          <p14:tracePt t="350365" x="6991350" y="3270250"/>
          <p14:tracePt t="350381" x="6991350" y="3244850"/>
          <p14:tracePt t="350398" x="6991350" y="3238500"/>
          <p14:tracePt t="350415" x="6991350" y="3232150"/>
          <p14:tracePt t="350448" x="7004050" y="3175000"/>
          <p14:tracePt t="350465" x="7054850" y="3035300"/>
          <p14:tracePt t="350481" x="7092950" y="2959100"/>
          <p14:tracePt t="350498" x="7112000" y="2933700"/>
          <p14:tracePt t="350515" x="7112000" y="2914650"/>
          <p14:tracePt t="350531" x="7112000" y="2908300"/>
          <p14:tracePt t="350548" x="7118350" y="2889250"/>
          <p14:tracePt t="350564" x="7137400" y="2863850"/>
          <p14:tracePt t="350581" x="7162800" y="2838450"/>
          <p14:tracePt t="350598" x="7200900" y="2813050"/>
          <p14:tracePt t="350615" x="7264400" y="2755900"/>
          <p14:tracePt t="350631" x="7277100" y="2749550"/>
          <p14:tracePt t="350648" x="7283450" y="2749550"/>
          <p14:tracePt t="350664" x="7289800" y="2743200"/>
          <p14:tracePt t="350681" x="7302500" y="2736850"/>
          <p14:tracePt t="350698" x="7321550" y="2724150"/>
          <p14:tracePt t="350714" x="7448550" y="2673350"/>
          <p14:tracePt t="350731" x="7556500" y="2635250"/>
          <p14:tracePt t="350748" x="7626350" y="2609850"/>
          <p14:tracePt t="350764" x="7651750" y="2603500"/>
          <p14:tracePt t="350781" x="7651750" y="2597150"/>
          <p14:tracePt t="351095" x="7658100" y="2597150"/>
          <p14:tracePt t="351102" x="7670800" y="2597150"/>
          <p14:tracePt t="351110" x="7677150" y="2603500"/>
          <p14:tracePt t="351119" x="7683500" y="2603500"/>
          <p14:tracePt t="351365" x="7683500" y="2609850"/>
          <p14:tracePt t="351540" x="7683500" y="2616200"/>
          <p14:tracePt t="353205" x="7689850" y="2616200"/>
          <p14:tracePt t="353255" x="7689850" y="2622550"/>
          <p14:tracePt t="353266" x="7696200" y="2628900"/>
          <p14:tracePt t="353295" x="7696200" y="2635250"/>
          <p14:tracePt t="353307" x="7702550" y="2635250"/>
          <p14:tracePt t="353315" x="7708900" y="2635250"/>
          <p14:tracePt t="353321" x="7715250" y="2641600"/>
          <p14:tracePt t="353330" x="7721600" y="2641600"/>
          <p14:tracePt t="353802" x="7721600" y="2647950"/>
          <p14:tracePt t="353819" x="7721600" y="2654300"/>
          <p14:tracePt t="355457" x="7721600" y="2647950"/>
          <p14:tracePt t="355464" x="7708900" y="2647950"/>
          <p14:tracePt t="355472" x="7696200" y="2647950"/>
          <p14:tracePt t="355481" x="7689850" y="2647950"/>
          <p14:tracePt t="355541" x="7683500" y="2641600"/>
          <p14:tracePt t="355549" x="7677150" y="2641600"/>
          <p14:tracePt t="355557" x="7670800" y="2641600"/>
          <p14:tracePt t="355564" x="7664450" y="2641600"/>
          <p14:tracePt t="355587" x="7658100" y="2641600"/>
          <p14:tracePt t="355595" x="7639050" y="2635250"/>
          <p14:tracePt t="355612" x="7537450" y="2622550"/>
          <p14:tracePt t="355629" x="7397750" y="2622550"/>
          <p14:tracePt t="355645" x="7340600" y="2616200"/>
          <p14:tracePt t="355662" x="7321550" y="2616200"/>
          <p14:tracePt t="355679" x="7308850" y="2616200"/>
          <p14:tracePt t="355696" x="7289800" y="2616200"/>
          <p14:tracePt t="355712" x="7270750" y="2616200"/>
          <p14:tracePt t="355729" x="7213600" y="2641600"/>
          <p14:tracePt t="355745" x="7105650" y="2673350"/>
          <p14:tracePt t="355763" x="6985000" y="2705100"/>
          <p14:tracePt t="355779" x="6826250" y="2711450"/>
          <p14:tracePt t="355795" x="6724650" y="2711450"/>
          <p14:tracePt t="355812" x="6616700" y="2711450"/>
          <p14:tracePt t="355829" x="6489700" y="2711450"/>
          <p14:tracePt t="355845" x="6381750" y="2743200"/>
          <p14:tracePt t="355862" x="6337300" y="2755900"/>
          <p14:tracePt t="355879" x="6305550" y="2768600"/>
          <p14:tracePt t="355895" x="6280150" y="2774950"/>
          <p14:tracePt t="355912" x="6261100" y="2781300"/>
          <p14:tracePt t="355929" x="6235700" y="2781300"/>
          <p14:tracePt t="355945" x="6165850" y="2781300"/>
          <p14:tracePt t="355962" x="6038850" y="2781300"/>
          <p14:tracePt t="355979" x="5797550" y="2774950"/>
          <p14:tracePt t="355995" x="5670550" y="2781300"/>
          <p14:tracePt t="356012" x="5562600" y="2781300"/>
          <p14:tracePt t="356029" x="5473700" y="2774950"/>
          <p14:tracePt t="356045" x="5397500" y="2755900"/>
          <p14:tracePt t="356062" x="5327650" y="2717800"/>
          <p14:tracePt t="356079" x="5137150" y="2667000"/>
          <p14:tracePt t="356095" x="4978400" y="2622550"/>
          <p14:tracePt t="356112" x="4819650" y="2584450"/>
          <p14:tracePt t="356129" x="4686300" y="2546350"/>
          <p14:tracePt t="356145" x="4578350" y="2508250"/>
          <p14:tracePt t="356162" x="4483100" y="2482850"/>
          <p14:tracePt t="356179" x="4400550" y="2463800"/>
          <p14:tracePt t="356195" x="4318000" y="2451100"/>
          <p14:tracePt t="356212" x="4171950" y="2438400"/>
          <p14:tracePt t="356229" x="3949700" y="2400300"/>
          <p14:tracePt t="356245" x="3873500" y="2374900"/>
          <p14:tracePt t="356262" x="3848100" y="2368550"/>
          <p14:tracePt t="356279" x="3841750" y="2368550"/>
          <p14:tracePt t="356295" x="3835400" y="2368550"/>
          <p14:tracePt t="356328" x="3822700" y="2362200"/>
          <p14:tracePt t="356345" x="3816350" y="2362200"/>
          <p14:tracePt t="356362" x="3784600" y="2349500"/>
          <p14:tracePt t="356378" x="3759200" y="2349500"/>
          <p14:tracePt t="356395" x="3733800" y="2349500"/>
          <p14:tracePt t="356412" x="3727450" y="2349500"/>
          <p14:tracePt t="356471" x="3727450" y="2343150"/>
          <p14:tracePt t="356721" x="3733800" y="2343150"/>
          <p14:tracePt t="356741" x="3740150" y="2343150"/>
          <p14:tracePt t="356749" x="3752850" y="2343150"/>
          <p14:tracePt t="356755" x="3759200" y="2343150"/>
          <p14:tracePt t="356763" x="3778250" y="2349500"/>
          <p14:tracePt t="356778" x="3867150" y="2368550"/>
          <p14:tracePt t="356795" x="4000500" y="2387600"/>
          <p14:tracePt t="356812" x="4127500" y="2393950"/>
          <p14:tracePt t="356828" x="4298950" y="2419350"/>
          <p14:tracePt t="356845" x="4489450" y="2438400"/>
          <p14:tracePt t="356862" x="4629150" y="2444750"/>
          <p14:tracePt t="356878" x="4787900" y="2476500"/>
          <p14:tracePt t="356895" x="4940300" y="2476500"/>
          <p14:tracePt t="356912" x="5086350" y="2463800"/>
          <p14:tracePt t="356928" x="5422900" y="2463800"/>
          <p14:tracePt t="356945" x="5740400" y="2451100"/>
          <p14:tracePt t="356962" x="6089650" y="2457450"/>
          <p14:tracePt t="356978" x="6438900" y="2451100"/>
          <p14:tracePt t="356995" x="6813550" y="2444750"/>
          <p14:tracePt t="357012" x="7080250" y="2444750"/>
          <p14:tracePt t="357013" x="7194550" y="2444750"/>
          <p14:tracePt t="357028" x="7359650" y="2457450"/>
          <p14:tracePt t="357045" x="7467600" y="2470150"/>
          <p14:tracePt t="357062" x="7524750" y="2489200"/>
          <p14:tracePt t="357078" x="7639050" y="2495550"/>
          <p14:tracePt t="357095" x="7797800" y="2482850"/>
          <p14:tracePt t="357111" x="7956550" y="2451100"/>
          <p14:tracePt t="357128" x="8108950" y="2451100"/>
          <p14:tracePt t="357145" x="8210550" y="2451100"/>
          <p14:tracePt t="357161" x="8318500" y="2476500"/>
          <p14:tracePt t="357178" x="8382000" y="2489200"/>
          <p14:tracePt t="357195" x="8394700" y="2495550"/>
          <p14:tracePt t="357211" x="8413750" y="2495550"/>
          <p14:tracePt t="357228" x="8432800" y="2495550"/>
          <p14:tracePt t="357990" x="8426450" y="2495550"/>
          <p14:tracePt t="357999" x="8413750" y="2501900"/>
          <p14:tracePt t="358004" x="8401050" y="2501900"/>
          <p14:tracePt t="358013" x="8382000" y="2508250"/>
          <p14:tracePt t="358028" x="8369300" y="2514600"/>
          <p14:tracePt t="358044" x="8331200" y="2527300"/>
          <p14:tracePt t="358061" x="8312150" y="2527300"/>
          <p14:tracePt t="358107" x="8305800" y="2527300"/>
          <p14:tracePt t="358115" x="8299450" y="2527300"/>
          <p14:tracePt t="358128" x="8286750" y="2527300"/>
          <p14:tracePt t="358144" x="8255000" y="2527300"/>
          <p14:tracePt t="358161" x="8197850" y="2540000"/>
          <p14:tracePt t="358178" x="8108950" y="2552700"/>
          <p14:tracePt t="358194" x="8083550" y="2559050"/>
          <p14:tracePt t="358211" x="8064500" y="2565400"/>
          <p14:tracePt t="358259" x="8058150" y="2565400"/>
          <p14:tracePt t="358271" x="8045450" y="2571750"/>
          <p14:tracePt t="358279" x="8032750" y="2578100"/>
          <p14:tracePt t="358294" x="8001000" y="2603500"/>
          <p14:tracePt t="358311" x="7937500" y="2628900"/>
          <p14:tracePt t="358328" x="7886700" y="2660650"/>
          <p14:tracePt t="358344" x="7816850" y="2686050"/>
          <p14:tracePt t="358361" x="7778750" y="2705100"/>
          <p14:tracePt t="358378" x="7759700" y="2711450"/>
          <p14:tracePt t="358394" x="7740650" y="2711450"/>
          <p14:tracePt t="358411" x="7721600" y="2724150"/>
          <p14:tracePt t="358428" x="7651750" y="2749550"/>
          <p14:tracePt t="358444" x="7505700" y="2768600"/>
          <p14:tracePt t="358461" x="7296150" y="2813050"/>
          <p14:tracePt t="358478" x="7105650" y="2851150"/>
          <p14:tracePt t="358494" x="6946900" y="2901950"/>
          <p14:tracePt t="358511" x="6813550" y="2952750"/>
          <p14:tracePt t="358527" x="6686550" y="2990850"/>
          <p14:tracePt t="358544" x="6584950" y="3022600"/>
          <p14:tracePt t="358561" x="6483350" y="3035300"/>
          <p14:tracePt t="358577" x="6375400" y="3054350"/>
          <p14:tracePt t="358594" x="6273800" y="3054350"/>
          <p14:tracePt t="358611" x="6165850" y="3073400"/>
          <p14:tracePt t="358627" x="6032500" y="3098800"/>
          <p14:tracePt t="358644" x="5873750" y="3124200"/>
          <p14:tracePt t="358661" x="5721350" y="3149600"/>
          <p14:tracePt t="358677" x="5518150" y="3206750"/>
          <p14:tracePt t="358694" x="5410200" y="3225800"/>
          <p14:tracePt t="358711" x="5308600" y="3225800"/>
          <p14:tracePt t="358727" x="5238750" y="3206750"/>
          <p14:tracePt t="358744" x="5175250" y="3187700"/>
          <p14:tracePt t="358761" x="5099050" y="3187700"/>
          <p14:tracePt t="358777" x="4959350" y="3175000"/>
          <p14:tracePt t="358794" x="4743450" y="3219450"/>
          <p14:tracePt t="358811" x="4622800" y="3257550"/>
          <p14:tracePt t="358827" x="4514850" y="3282950"/>
          <p14:tracePt t="358844" x="4413250" y="3282950"/>
          <p14:tracePt t="358861" x="4330700" y="3282950"/>
          <p14:tracePt t="358877" x="4279900" y="3282950"/>
          <p14:tracePt t="358894" x="4184650" y="3251200"/>
          <p14:tracePt t="358911" x="4102100" y="3219450"/>
          <p14:tracePt t="358927" x="4051300" y="3206750"/>
          <p14:tracePt t="358944" x="4025900" y="3194050"/>
          <p14:tracePt t="358961" x="3994150" y="3187700"/>
          <p14:tracePt t="358977" x="3943350" y="3181350"/>
          <p14:tracePt t="358994" x="3886200" y="3181350"/>
          <p14:tracePt t="359011" x="3848100" y="3181350"/>
          <p14:tracePt t="359027" x="3816350" y="3175000"/>
          <p14:tracePt t="359044" x="3771900" y="3162300"/>
          <p14:tracePt t="359061" x="3759200" y="3149600"/>
          <p14:tracePt t="359077" x="3752850" y="3149600"/>
          <p14:tracePt t="359094" x="3746500" y="3149600"/>
          <p14:tracePt t="359111" x="3740150" y="3149600"/>
          <p14:tracePt t="359165" x="3740150" y="3143250"/>
          <p14:tracePt t="360463" x="3752850" y="3143250"/>
          <p14:tracePt t="360470" x="3765550" y="3143250"/>
          <p14:tracePt t="360486" x="3778250" y="3143250"/>
          <p14:tracePt t="360495" x="3784600" y="3143250"/>
          <p14:tracePt t="360510" x="3797300" y="3143250"/>
          <p14:tracePt t="360659" x="3790950" y="3130550"/>
          <p14:tracePt t="360667" x="3778250" y="3117850"/>
          <p14:tracePt t="360676" x="3771900" y="3105150"/>
          <p14:tracePt t="360693" x="3765550" y="3079750"/>
          <p14:tracePt t="360710" x="3759200" y="3054350"/>
          <p14:tracePt t="360726" x="3759200" y="3028950"/>
          <p14:tracePt t="360743" x="3759200" y="3016250"/>
          <p14:tracePt t="360760" x="3752850" y="2978150"/>
          <p14:tracePt t="360776" x="3752850" y="2959100"/>
          <p14:tracePt t="360793" x="3746500" y="2933700"/>
          <p14:tracePt t="360810" x="3746500" y="2908300"/>
          <p14:tracePt t="360826" x="3746500" y="2882900"/>
          <p14:tracePt t="360843" x="3746500" y="2870200"/>
          <p14:tracePt t="360860" x="3752850" y="2863850"/>
          <p14:tracePt t="360876" x="3752850" y="2857500"/>
          <p14:tracePt t="360893" x="3759200" y="2844800"/>
          <p14:tracePt t="360910" x="3765550" y="2832100"/>
          <p14:tracePt t="360926" x="3765550" y="2825750"/>
          <p14:tracePt t="360943" x="3771900" y="2819400"/>
          <p14:tracePt t="360976" x="3784600" y="2806700"/>
          <p14:tracePt t="360993" x="3810000" y="2794000"/>
          <p14:tracePt t="361010" x="3835400" y="2768600"/>
          <p14:tracePt t="361026" x="3860800" y="2743200"/>
          <p14:tracePt t="361043" x="3873500" y="2717800"/>
          <p14:tracePt t="361060" x="3873500" y="2705100"/>
          <p14:tracePt t="361076" x="3873500" y="2686050"/>
          <p14:tracePt t="361093" x="3873500" y="2679700"/>
          <p14:tracePt t="361110" x="3879850" y="2679700"/>
          <p14:tracePt t="361126" x="3879850" y="2667000"/>
          <p14:tracePt t="361143" x="3879850" y="2660650"/>
          <p14:tracePt t="361160" x="3886200" y="2647950"/>
          <p14:tracePt t="361197" x="3892550" y="2641600"/>
          <p14:tracePt t="361261" x="3892550" y="2635250"/>
          <p14:tracePt t="361282" x="3898900" y="2635250"/>
          <p14:tracePt t="361338" x="3905250" y="2635250"/>
          <p14:tracePt t="361346" x="3911600" y="2628900"/>
          <p14:tracePt t="361352" x="3917950" y="2628900"/>
          <p14:tracePt t="361361" x="3930650" y="2622550"/>
          <p14:tracePt t="361376" x="3949700" y="2622550"/>
          <p14:tracePt t="361451" x="3949700" y="2616200"/>
          <p14:tracePt t="362133" x="3956050" y="2616200"/>
          <p14:tracePt t="362145" x="3962400" y="2616200"/>
          <p14:tracePt t="362516" x="3962400" y="2622550"/>
          <p14:tracePt t="362919" x="3962400" y="2628900"/>
          <p14:tracePt t="363121" x="3962400" y="2635250"/>
          <p14:tracePt t="364031" x="3968750" y="2635250"/>
          <p14:tracePt t="364037" x="3987800" y="2635250"/>
          <p14:tracePt t="364042" x="4000500" y="2635250"/>
          <p14:tracePt t="364337" x="4019550" y="2622550"/>
          <p14:tracePt t="364345" x="4051300" y="2603500"/>
          <p14:tracePt t="364352" x="4095750" y="2590800"/>
          <p14:tracePt t="364361" x="4114800" y="2571750"/>
          <p14:tracePt t="364376" x="4159250" y="2552700"/>
          <p14:tracePt t="364392" x="4171950" y="2546350"/>
          <p14:tracePt t="364473" x="4178300" y="2546350"/>
          <p14:tracePt t="364481" x="4191000" y="2540000"/>
          <p14:tracePt t="364492" x="4203700" y="2527300"/>
          <p14:tracePt t="364509" x="4235450" y="2514600"/>
          <p14:tracePt t="364526" x="4260850" y="2514600"/>
          <p14:tracePt t="364542" x="4267200" y="2514600"/>
          <p14:tracePt t="364570" x="4267200" y="2508250"/>
          <p14:tracePt t="364695" x="4279900" y="2508250"/>
          <p14:tracePt t="364716" x="4286250" y="2508250"/>
          <p14:tracePt t="364755" x="4292600" y="2501900"/>
          <p14:tracePt t="364766" x="4292600" y="2495550"/>
          <p14:tracePt t="364775" x="4292600" y="2489200"/>
          <p14:tracePt t="364792" x="4292600" y="2476500"/>
          <p14:tracePt t="364809" x="4292600" y="2457450"/>
          <p14:tracePt t="364825" x="4298950" y="2432050"/>
          <p14:tracePt t="364842" x="4298950" y="2413000"/>
          <p14:tracePt t="364860" x="4305300" y="2400300"/>
          <p14:tracePt t="364875" x="4305300" y="2393950"/>
          <p14:tracePt t="364892" x="4311650" y="2381250"/>
          <p14:tracePt t="364909" x="4311650" y="2368550"/>
          <p14:tracePt t="364925" x="4318000" y="2362200"/>
          <p14:tracePt t="364942" x="4318000" y="2349500"/>
          <p14:tracePt t="364960" x="4318000" y="2336800"/>
          <p14:tracePt t="364993" x="4318000" y="2330450"/>
          <p14:tracePt t="365010" x="4318000" y="2317750"/>
          <p14:tracePt t="365026" x="4318000" y="2305050"/>
          <p14:tracePt t="365042" x="4311650" y="2286000"/>
          <p14:tracePt t="365059" x="4305300" y="2286000"/>
          <p14:tracePt t="365153" x="4298950" y="2273300"/>
          <p14:tracePt t="365165" x="4298950" y="2266950"/>
          <p14:tracePt t="365173" x="4298950" y="2260600"/>
          <p14:tracePt t="365290" x="4298950" y="2254250"/>
          <p14:tracePt t="369217" x="4305300" y="2260600"/>
          <p14:tracePt t="369232" x="4311650" y="2266950"/>
          <p14:tracePt t="369240" x="4324350" y="2273300"/>
          <p14:tracePt t="369249" x="4330700" y="2273300"/>
          <p14:tracePt t="369258" x="4337050" y="2279650"/>
          <p14:tracePt t="369273" x="4349750" y="2298700"/>
          <p14:tracePt t="369290" x="4349750" y="2305050"/>
          <p14:tracePt t="369323" x="4356100" y="2305050"/>
          <p14:tracePt t="369346" x="4368800" y="2311400"/>
          <p14:tracePt t="369357" x="4381500" y="2311400"/>
          <p14:tracePt t="369373" x="4406900" y="2317750"/>
          <p14:tracePt t="369390" x="4419600" y="2324100"/>
          <p14:tracePt t="369408" x="4445000" y="2330450"/>
          <p14:tracePt t="369424" x="4470400" y="2330450"/>
          <p14:tracePt t="369440" x="4495800" y="2330450"/>
          <p14:tracePt t="369457" x="4521200" y="2336800"/>
          <p14:tracePt t="369473" x="4546600" y="2336800"/>
          <p14:tracePt t="369490" x="4565650" y="2336800"/>
          <p14:tracePt t="369507" x="4572000" y="2336800"/>
          <p14:tracePt t="369523" x="4572000" y="2343150"/>
          <p14:tracePt t="369540" x="4584700" y="2343150"/>
          <p14:tracePt t="369557" x="4603750" y="2349500"/>
          <p14:tracePt t="369573" x="4629150" y="2355850"/>
          <p14:tracePt t="369590" x="4654550" y="2362200"/>
          <p14:tracePt t="369607" x="4686300" y="2374900"/>
          <p14:tracePt t="369623" x="4711700" y="2381250"/>
          <p14:tracePt t="369640" x="4737100" y="2387600"/>
          <p14:tracePt t="369656" x="4743450" y="2387600"/>
          <p14:tracePt t="369673" x="4749800" y="2387600"/>
          <p14:tracePt t="369689" x="4762500" y="2387600"/>
          <p14:tracePt t="369707" x="4819650" y="2413000"/>
          <p14:tracePt t="369723" x="4889500" y="2425700"/>
          <p14:tracePt t="369739" x="4959350" y="2432050"/>
          <p14:tracePt t="369756" x="5010150" y="2432050"/>
          <p14:tracePt t="369773" x="5041900" y="2432050"/>
          <p14:tracePt t="369789" x="5067300" y="2432050"/>
          <p14:tracePt t="369806" x="5099050" y="2425700"/>
          <p14:tracePt t="369823" x="5124450" y="2425700"/>
          <p14:tracePt t="369839" x="5162550" y="2419350"/>
          <p14:tracePt t="369856" x="5207000" y="2419350"/>
          <p14:tracePt t="369873" x="5276850" y="2413000"/>
          <p14:tracePt t="369889" x="5302250" y="2413000"/>
          <p14:tracePt t="369906" x="5314950" y="2413000"/>
          <p14:tracePt t="369923" x="5340350" y="2413000"/>
          <p14:tracePt t="369940" x="5365750" y="2413000"/>
          <p14:tracePt t="369958" x="5378450" y="2413000"/>
          <p14:tracePt t="369973" x="5391150" y="2413000"/>
          <p14:tracePt t="369990" x="5410200" y="2413000"/>
          <p14:tracePt t="370006" x="5435600" y="2413000"/>
          <p14:tracePt t="370023" x="5454650" y="2413000"/>
          <p14:tracePt t="370040" x="5505450" y="2419350"/>
          <p14:tracePt t="370044" x="5543550" y="2425700"/>
          <p14:tracePt t="370056" x="5575300" y="2425700"/>
          <p14:tracePt t="370073" x="5632450" y="2438400"/>
          <p14:tracePt t="370090" x="5715000" y="2451100"/>
          <p14:tracePt t="370107" x="5848350" y="2476500"/>
          <p14:tracePt t="370123" x="5918200" y="2482850"/>
          <p14:tracePt t="370140" x="5956300" y="2482850"/>
          <p14:tracePt t="370156" x="5988050" y="2482850"/>
          <p14:tracePt t="370173" x="6032500" y="2482850"/>
          <p14:tracePt t="370190" x="6070600" y="2476500"/>
          <p14:tracePt t="370208" x="6115050" y="2476500"/>
          <p14:tracePt t="370224" x="6153150" y="2470150"/>
          <p14:tracePt t="370240" x="6203950" y="2457450"/>
          <p14:tracePt t="370256" x="6242050" y="2438400"/>
          <p14:tracePt t="370273" x="6311900" y="2432050"/>
          <p14:tracePt t="370290" x="6394450" y="2406650"/>
          <p14:tracePt t="370306" x="6502400" y="2381250"/>
          <p14:tracePt t="370323" x="6623050" y="2362200"/>
          <p14:tracePt t="370340" x="6731000" y="2324100"/>
          <p14:tracePt t="370357" x="6807200" y="2298700"/>
          <p14:tracePt t="370373" x="6864350" y="2273300"/>
          <p14:tracePt t="370390" x="6921500" y="2266950"/>
          <p14:tracePt t="370406" x="7010400" y="2260600"/>
          <p14:tracePt t="370423" x="7118350" y="2241550"/>
          <p14:tracePt t="370440" x="7226300" y="2216150"/>
          <p14:tracePt t="370458" x="7391400" y="2184400"/>
          <p14:tracePt t="370473" x="7454900" y="2159000"/>
          <p14:tracePt t="370489" x="7473950" y="2159000"/>
          <p14:tracePt t="370506" x="7493000" y="2159000"/>
          <p14:tracePt t="370553" x="7499350" y="2159000"/>
          <p14:tracePt t="370565" x="7505700" y="2159000"/>
          <p14:tracePt t="370573" x="7518400" y="2159000"/>
          <p14:tracePt t="370589" x="7543800" y="2159000"/>
          <p14:tracePt t="370606" x="7569200" y="2159000"/>
          <p14:tracePt t="370623" x="7575550" y="2159000"/>
          <p14:tracePt t="371143" x="7581900" y="2165350"/>
          <p14:tracePt t="371229" x="7588250" y="2165350"/>
          <p14:tracePt t="371404" x="7594600" y="2178050"/>
          <p14:tracePt t="371466" x="7600950" y="2178050"/>
          <p14:tracePt t="372527" x="7600950" y="2184400"/>
          <p14:tracePt t="372539" x="7600950" y="2190750"/>
          <p14:tracePt t="372547" x="7600950" y="2197100"/>
          <p14:tracePt t="372555" x="7600950" y="2203450"/>
          <p14:tracePt t="372572" x="7600950" y="2216150"/>
          <p14:tracePt t="372589" x="7600950" y="2235200"/>
          <p14:tracePt t="372605" x="7607300" y="2247900"/>
          <p14:tracePt t="372622" x="7607300" y="2254250"/>
          <p14:tracePt t="372662" x="7607300" y="2260600"/>
          <p14:tracePt t="372714" x="7607300" y="2266950"/>
          <p14:tracePt t="373875" x="7607300" y="2273300"/>
          <p14:tracePt t="373887" x="7613650" y="2279650"/>
          <p14:tracePt t="373895" x="7620000" y="2286000"/>
          <p14:tracePt t="374317" x="7626350" y="2292350"/>
          <p14:tracePt t="374407" x="7632700" y="2292350"/>
          <p14:tracePt t="374429" x="7639050" y="2292350"/>
          <p14:tracePt t="374445" x="7645400" y="2298700"/>
          <p14:tracePt t="374457" x="7645400" y="2305050"/>
          <p14:tracePt t="374473" x="7645400" y="2311400"/>
          <p14:tracePt t="374481" x="7658100" y="2317750"/>
          <p14:tracePt t="374492" x="7658100" y="2324100"/>
          <p14:tracePt t="374504" x="7670800" y="2330450"/>
          <p14:tracePt t="374521" x="7683500" y="2336800"/>
          <p14:tracePt t="374538" x="7689850" y="2343150"/>
          <p14:tracePt t="374554" x="7689850" y="2349500"/>
          <p14:tracePt t="374571" x="7696200" y="2349500"/>
          <p14:tracePt t="375711" x="7689850" y="2349500"/>
          <p14:tracePt t="375719" x="7677150" y="2349500"/>
          <p14:tracePt t="375727" x="7670800" y="2349500"/>
          <p14:tracePt t="375737" x="7664450" y="2349500"/>
          <p14:tracePt t="375789" x="7651750" y="2349500"/>
          <p14:tracePt t="375805" x="7645400" y="2349500"/>
          <p14:tracePt t="375813" x="7632700" y="2349500"/>
          <p14:tracePt t="375821" x="7620000" y="2349500"/>
          <p14:tracePt t="375837" x="7588250" y="2349500"/>
          <p14:tracePt t="375854" x="7562850" y="2343150"/>
          <p14:tracePt t="375870" x="7537450" y="2343150"/>
          <p14:tracePt t="375887" x="7518400" y="2343150"/>
          <p14:tracePt t="375904" x="7512050" y="2336800"/>
          <p14:tracePt t="375921" x="7486650" y="2330450"/>
          <p14:tracePt t="375937" x="7448550" y="2324100"/>
          <p14:tracePt t="375954" x="7423150" y="2324100"/>
          <p14:tracePt t="375970" x="7391400" y="2317750"/>
          <p14:tracePt t="375987" x="7340600" y="2317750"/>
          <p14:tracePt t="376004" x="7277100" y="2311400"/>
          <p14:tracePt t="376021" x="7213600" y="2311400"/>
          <p14:tracePt t="376038" x="7137400" y="2305050"/>
          <p14:tracePt t="376054" x="7105650" y="2292350"/>
          <p14:tracePt t="376070" x="7073900" y="2279650"/>
          <p14:tracePt t="376087" x="7048500" y="2266950"/>
          <p14:tracePt t="376104" x="7023100" y="2247900"/>
          <p14:tracePt t="376108" x="7010400" y="2241550"/>
          <p14:tracePt t="376120" x="6997700" y="2228850"/>
          <p14:tracePt t="376137" x="6972300" y="2209800"/>
          <p14:tracePt t="376154" x="6946900" y="2184400"/>
          <p14:tracePt t="376171" x="6889750" y="2146300"/>
          <p14:tracePt t="376187" x="6851650" y="2127250"/>
          <p14:tracePt t="376204" x="6826250" y="2114550"/>
          <p14:tracePt t="376220" x="6800850" y="2101850"/>
          <p14:tracePt t="376237" x="6775450" y="2076450"/>
          <p14:tracePt t="376254" x="6750050" y="2057400"/>
          <p14:tracePt t="376272" x="6699250" y="2012950"/>
          <p14:tracePt t="376287" x="6635750" y="1974850"/>
          <p14:tracePt t="376304" x="6591300" y="1943100"/>
          <p14:tracePt t="376320" x="6565900" y="1917700"/>
          <p14:tracePt t="376337" x="6540500" y="1905000"/>
          <p14:tracePt t="376353" x="6527800" y="1892300"/>
          <p14:tracePt t="376370" x="6521450" y="1892300"/>
          <p14:tracePt t="376456" x="6521450" y="1885950"/>
          <p14:tracePt t="376464" x="6515100" y="1885950"/>
          <p14:tracePt t="376473" x="6502400" y="1873250"/>
          <p14:tracePt t="376488" x="6477000" y="1866900"/>
          <p14:tracePt t="376503" x="6451600" y="1854200"/>
          <p14:tracePt t="376520" x="6426200" y="1847850"/>
          <p14:tracePt t="376537" x="6400800" y="1835150"/>
          <p14:tracePt t="376553" x="6381750" y="1828800"/>
          <p14:tracePt t="376570" x="6362700" y="1822450"/>
          <p14:tracePt t="376587" x="6350000" y="1822450"/>
          <p14:tracePt t="376604" x="6330950" y="1809750"/>
          <p14:tracePt t="376606" x="6324600" y="1809750"/>
          <p14:tracePt t="376620" x="6311900" y="1803400"/>
          <p14:tracePt t="376637" x="6299200" y="1803400"/>
          <p14:tracePt t="376653" x="6299200" y="1797050"/>
          <p14:tracePt t="376747" x="6292850" y="1797050"/>
          <p14:tracePt t="376759" x="6273800" y="1790700"/>
          <p14:tracePt t="376766" x="6261100" y="1790700"/>
          <p14:tracePt t="376773" x="6242050" y="1784350"/>
          <p14:tracePt t="376788" x="6197600" y="1784350"/>
          <p14:tracePt t="376804" x="6146800" y="1784350"/>
          <p14:tracePt t="376820" x="6108700" y="1784350"/>
          <p14:tracePt t="376837" x="6083300" y="1784350"/>
          <p14:tracePt t="376853" x="6051550" y="1784350"/>
          <p14:tracePt t="376870" x="6019800" y="1790700"/>
          <p14:tracePt t="376887" x="5975350" y="1803400"/>
          <p14:tracePt t="376903" x="5905500" y="1828800"/>
          <p14:tracePt t="376920" x="5835650" y="1854200"/>
          <p14:tracePt t="376937" x="5772150" y="1873250"/>
          <p14:tracePt t="376953" x="5734050" y="1905000"/>
          <p14:tracePt t="376970" x="5708650" y="1917700"/>
          <p14:tracePt t="376987" x="5683250" y="1924050"/>
          <p14:tracePt t="377003" x="5664200" y="1930400"/>
          <p14:tracePt t="377020" x="5657850" y="1930400"/>
          <p14:tracePt t="377038" x="5632450" y="1943100"/>
          <p14:tracePt t="377054" x="5607050" y="1955800"/>
          <p14:tracePt t="377070" x="5600700" y="1962150"/>
          <p14:tracePt t="377087" x="5594350" y="1968500"/>
          <p14:tracePt t="377124" x="5588000" y="1968500"/>
          <p14:tracePt t="377137" x="5588000" y="1974850"/>
          <p14:tracePt t="377144" x="5581650" y="1974850"/>
          <p14:tracePt t="377153" x="5581650" y="1981200"/>
          <p14:tracePt t="377183" x="5575300" y="1987550"/>
          <p14:tracePt t="377191" x="5568950" y="1993900"/>
          <p14:tracePt t="377207" x="5562600" y="2000250"/>
          <p14:tracePt t="377220" x="5562600" y="2006600"/>
          <p14:tracePt t="377353" x="5562600" y="2012950"/>
          <p14:tracePt t="377358" x="5568950" y="2025650"/>
          <p14:tracePt t="377370" x="5581650" y="2032000"/>
          <p14:tracePt t="377386" x="5600700" y="2057400"/>
          <p14:tracePt t="377403" x="5619750" y="2076450"/>
          <p14:tracePt t="377420" x="5638800" y="2095500"/>
          <p14:tracePt t="377436" x="5657850" y="2108200"/>
          <p14:tracePt t="377453" x="5664200" y="2127250"/>
          <p14:tracePt t="377470" x="5689600" y="2152650"/>
          <p14:tracePt t="377487" x="5708650" y="2171700"/>
          <p14:tracePt t="377503" x="5721350" y="2184400"/>
          <p14:tracePt t="377520" x="5734050" y="2190750"/>
          <p14:tracePt t="377538" x="5740400" y="2209800"/>
          <p14:tracePt t="377554" x="5753100" y="2222500"/>
          <p14:tracePt t="377570" x="5759450" y="2235200"/>
          <p14:tracePt t="377586" x="5772150" y="2241550"/>
          <p14:tracePt t="377603" x="5772150" y="2254250"/>
          <p14:tracePt t="377620" x="5778500" y="2260600"/>
          <p14:tracePt t="377636" x="5784850" y="2266950"/>
          <p14:tracePt t="377653" x="5791200" y="2273300"/>
          <p14:tracePt t="377670" x="5803900" y="2279650"/>
          <p14:tracePt t="377703" x="5810250" y="2286000"/>
          <p14:tracePt t="377720" x="5816600" y="2292350"/>
          <p14:tracePt t="377738" x="5842000" y="2298700"/>
          <p14:tracePt t="377753" x="5842000" y="2305050"/>
          <p14:tracePt t="377770" x="5848350" y="2305050"/>
          <p14:tracePt t="377817" x="5854700" y="2311400"/>
          <p14:tracePt t="377836" x="5867400" y="2311400"/>
          <p14:tracePt t="377844" x="5892800" y="2324100"/>
          <p14:tracePt t="377853" x="5905500" y="2330450"/>
          <p14:tracePt t="377870" x="5930900" y="2336800"/>
          <p14:tracePt t="377973" x="5949950" y="2343150"/>
          <p14:tracePt t="377981" x="5962650" y="2343150"/>
          <p14:tracePt t="377989" x="5975350" y="2349500"/>
          <p14:tracePt t="378003" x="6000750" y="2349500"/>
          <p14:tracePt t="378020" x="6026150" y="2355850"/>
          <p14:tracePt t="378036" x="6051550" y="2355850"/>
          <p14:tracePt t="378053" x="6070600" y="2355850"/>
          <p14:tracePt t="378069" x="6076950" y="2362200"/>
          <p14:tracePt t="378193" x="6083300" y="2362200"/>
          <p14:tracePt t="378375" x="6083300" y="2355850"/>
          <p14:tracePt t="378387" x="6083300" y="2349500"/>
          <p14:tracePt t="378399" x="6083300" y="2343150"/>
          <p14:tracePt t="378406" x="6083300" y="2336800"/>
          <p14:tracePt t="378419" x="6083300" y="2330450"/>
          <p14:tracePt t="378436" x="6076950" y="2317750"/>
          <p14:tracePt t="378453" x="6064250" y="2279650"/>
          <p14:tracePt t="378469" x="6045200" y="2254250"/>
          <p14:tracePt t="378486" x="6038850" y="2228850"/>
          <p14:tracePt t="378502" x="6038850" y="2203450"/>
          <p14:tracePt t="378520" x="6038850" y="2178050"/>
          <p14:tracePt t="378536" x="6038850" y="2159000"/>
          <p14:tracePt t="378554" x="6038850" y="2146300"/>
          <p14:tracePt t="378570" x="6026150" y="2114550"/>
          <p14:tracePt t="378586" x="6019800" y="2076450"/>
          <p14:tracePt t="378602" x="6000750" y="2038350"/>
          <p14:tracePt t="378619" x="5994400" y="2012950"/>
          <p14:tracePt t="378636" x="5988050" y="2006600"/>
          <p14:tracePt t="378652" x="5988050" y="2000250"/>
          <p14:tracePt t="378669" x="5981700" y="2000250"/>
          <p14:tracePt t="378849" x="5981700" y="1993900"/>
          <p14:tracePt t="378973" x="5975350" y="1993900"/>
          <p14:tracePt t="379427" x="5975350" y="2000250"/>
          <p14:tracePt t="379435" x="5975350" y="2006600"/>
          <p14:tracePt t="379591" x="5969000" y="2006600"/>
          <p14:tracePt t="379637" x="5969000" y="2000250"/>
          <p14:tracePt t="379645" x="5969000" y="1993900"/>
          <p14:tracePt t="379660" x="5969000" y="1987550"/>
          <p14:tracePt t="379804" x="5969000" y="1981200"/>
          <p14:tracePt t="379934" x="5969000" y="1974850"/>
          <p14:tracePt t="379942" x="5981700" y="1968500"/>
          <p14:tracePt t="379952" x="5988050" y="1962150"/>
          <p14:tracePt t="379969" x="6000750" y="1949450"/>
          <p14:tracePt t="379985" x="6032500" y="1924050"/>
          <p14:tracePt t="380002" x="6064250" y="1892300"/>
          <p14:tracePt t="380020" x="6140450" y="1854200"/>
          <p14:tracePt t="380036" x="6197600" y="1835150"/>
          <p14:tracePt t="380052" x="6261100" y="1809750"/>
          <p14:tracePt t="380069" x="6330950" y="1778000"/>
          <p14:tracePt t="380085" x="6419850" y="1746250"/>
          <p14:tracePt t="380102" x="6464300" y="1720850"/>
          <p14:tracePt t="380106" x="6477000" y="1708150"/>
          <p14:tracePt t="380118" x="6489700" y="1708150"/>
          <p14:tracePt t="380136" x="6527800" y="1695450"/>
          <p14:tracePt t="380152" x="6565900" y="1682750"/>
          <p14:tracePt t="380168" x="6629400" y="1651000"/>
          <p14:tracePt t="380185" x="6680200" y="1638300"/>
          <p14:tracePt t="380202" x="6711950" y="1631950"/>
          <p14:tracePt t="380218" x="6769100" y="1631950"/>
          <p14:tracePt t="380235" x="6858000" y="1631950"/>
          <p14:tracePt t="380252" x="6965950" y="1631950"/>
          <p14:tracePt t="380269" x="7162800" y="1682750"/>
          <p14:tracePt t="380286" x="7321550" y="1720850"/>
          <p14:tracePt t="380302" x="7429500" y="1758950"/>
          <p14:tracePt t="380318" x="7480300" y="1771650"/>
          <p14:tracePt t="380335" x="7505700" y="1771650"/>
          <p14:tracePt t="380352" x="7531100" y="1778000"/>
          <p14:tracePt t="380368" x="7556500" y="1778000"/>
          <p14:tracePt t="380386" x="7626350" y="1790700"/>
          <p14:tracePt t="380402" x="7721600" y="1790700"/>
          <p14:tracePt t="380418" x="7785100" y="1771650"/>
          <p14:tracePt t="380435" x="7816850" y="1752600"/>
          <p14:tracePt t="380452" x="7842250" y="1746250"/>
          <p14:tracePt t="380468" x="7867650" y="1733550"/>
          <p14:tracePt t="380485" x="7899400" y="1727200"/>
          <p14:tracePt t="380502" x="7975600" y="1727200"/>
          <p14:tracePt t="380519" x="8096250" y="1720850"/>
          <p14:tracePt t="380536" x="8324850" y="1720850"/>
          <p14:tracePt t="380552" x="8483600" y="1689100"/>
          <p14:tracePt t="380568" x="8604250" y="1651000"/>
          <p14:tracePt t="380585" x="8699500" y="1625600"/>
          <p14:tracePt t="380602" x="8724900" y="1612900"/>
          <p14:tracePt t="380618" x="8737600" y="1612900"/>
          <p14:tracePt t="380637" x="8743950" y="1606550"/>
          <p14:tracePt t="380668" x="8782050" y="1574800"/>
          <p14:tracePt t="380685" x="8820150" y="1549400"/>
          <p14:tracePt t="380701" x="8864600" y="1517650"/>
          <p14:tracePt t="380718" x="8890000" y="1492250"/>
          <p14:tracePt t="380734" x="8890000" y="1466850"/>
          <p14:tracePt t="380752" x="8890000" y="1441450"/>
          <p14:tracePt t="380769" x="8877300" y="1416050"/>
          <p14:tracePt t="380785" x="8858250" y="1377950"/>
          <p14:tracePt t="380801" x="8851900" y="1352550"/>
          <p14:tracePt t="380818" x="8851900" y="1333500"/>
          <p14:tracePt t="380835" x="8851900" y="1320800"/>
          <p14:tracePt t="380851" x="8851900" y="1314450"/>
          <p14:tracePt t="380868" x="8851900" y="1295400"/>
          <p14:tracePt t="380885" x="8807450" y="1187450"/>
          <p14:tracePt t="380902" x="8782050" y="1143000"/>
          <p14:tracePt t="380918" x="8769350" y="1136650"/>
          <p14:tracePt t="380935" x="8756650" y="1111250"/>
          <p14:tracePt t="380951" x="8743950" y="1092200"/>
          <p14:tracePt t="380968" x="8743950" y="1085850"/>
          <p14:tracePt t="381059" x="8743950" y="1079500"/>
          <p14:tracePt t="381099" x="8737600" y="1073150"/>
          <p14:tracePt t="381122" x="8737600" y="1066800"/>
          <p14:tracePt t="381213" x="8737600" y="1060450"/>
          <p14:tracePt t="382037" x="8731250" y="1060450"/>
          <p14:tracePt t="382067" x="8724900" y="1060450"/>
          <p14:tracePt t="382075" x="8718550" y="1060450"/>
          <p14:tracePt t="382525" x="8712200" y="1060450"/>
          <p14:tracePt t="382537" x="8705850" y="1060450"/>
          <p14:tracePt t="382549" x="8705850" y="1066800"/>
          <p14:tracePt t="382560" x="8705850" y="1073150"/>
          <p14:tracePt t="382569" x="8705850" y="1079500"/>
          <p14:tracePt t="382584" x="8699500" y="1085850"/>
          <p14:tracePt t="382601" x="8686800" y="1092200"/>
          <p14:tracePt t="382617" x="8674100" y="1104900"/>
          <p14:tracePt t="382634" x="8648700" y="1123950"/>
          <p14:tracePt t="382651" x="8642350" y="1130300"/>
          <p14:tracePt t="383447" x="8642350" y="1136650"/>
          <p14:tracePt t="383622" x="8642350" y="1143000"/>
          <p14:tracePt t="383635" x="8636000" y="1143000"/>
          <p14:tracePt t="383642" x="8636000" y="1149350"/>
          <p14:tracePt t="383651" x="8623300" y="1155700"/>
          <p14:tracePt t="383667" x="8610600" y="1168400"/>
          <p14:tracePt t="383683" x="8610600" y="1174750"/>
          <p14:tracePt t="383740" x="8604250" y="1181100"/>
          <p14:tracePt t="383752" x="8597900" y="1187450"/>
          <p14:tracePt t="383760" x="8591550" y="1187450"/>
          <p14:tracePt t="383766" x="8591550" y="1193800"/>
          <p14:tracePt t="383783" x="8585200" y="1193800"/>
          <p14:tracePt t="383800" x="8585200" y="1200150"/>
          <p14:tracePt t="383817" x="8572500" y="1206500"/>
          <p14:tracePt t="383833" x="8566150" y="1212850"/>
          <p14:tracePt t="383873" x="8559800" y="1219200"/>
          <p14:tracePt t="383886" x="8553450" y="1225550"/>
          <p14:tracePt t="383901" x="8553450" y="1231900"/>
          <p14:tracePt t="383920" x="8553450" y="1238250"/>
          <p14:tracePt t="383942" x="8553450" y="1244600"/>
          <p14:tracePt t="383995" x="8553450" y="1250950"/>
          <p14:tracePt t="384006" x="8547100" y="1257300"/>
          <p14:tracePt t="384019" x="8547100" y="1263650"/>
          <p14:tracePt t="384025" x="8547100" y="1276350"/>
          <p14:tracePt t="384041" x="8547100" y="1282700"/>
          <p14:tracePt t="384050" x="8540750" y="1289050"/>
          <p14:tracePt t="384067" x="8540750" y="1301750"/>
          <p14:tracePt t="384100" x="8540750" y="1314450"/>
          <p14:tracePt t="384134" x="8540750" y="1327150"/>
          <p14:tracePt t="384150" x="8540750" y="1333500"/>
          <p14:tracePt t="384200" x="8540750" y="1339850"/>
          <p14:tracePt t="384275" x="8540750" y="1346200"/>
          <p14:tracePt t="384353" x="8540750" y="1352550"/>
          <p14:tracePt t="384389" x="8540750" y="1358900"/>
          <p14:tracePt t="384397" x="8540750" y="1365250"/>
          <p14:tracePt t="384408" x="8540750" y="1371600"/>
          <p14:tracePt t="384889" x="8540750" y="1365250"/>
          <p14:tracePt t="384925" x="8534400" y="1365250"/>
          <p14:tracePt t="390461" x="8528050" y="1365250"/>
          <p14:tracePt t="394377" x="8521700" y="1371600"/>
          <p14:tracePt t="394389" x="8515350" y="1377950"/>
          <p14:tracePt t="394397" x="8509000" y="1390650"/>
          <p14:tracePt t="394412" x="8489950" y="1390650"/>
          <p14:tracePt t="394429" x="8470900" y="1397000"/>
          <p14:tracePt t="394445" x="8464550" y="1397000"/>
          <p14:tracePt t="394533" x="8458200" y="1397000"/>
          <p14:tracePt t="394545" x="8451850" y="1403350"/>
          <p14:tracePt t="394561" x="8439150" y="1409700"/>
          <p14:tracePt t="394568" x="8426450" y="1416050"/>
          <p14:tracePt t="394579" x="8420100" y="1422400"/>
          <p14:tracePt t="394595" x="8401050" y="1428750"/>
          <p14:tracePt t="394612" x="8394700" y="1428750"/>
          <p14:tracePt t="394654" x="8394700" y="1435100"/>
          <p14:tracePt t="394683" x="8388350" y="1441450"/>
          <p14:tracePt t="394693" x="8388350" y="1447800"/>
          <p14:tracePt t="394701" x="8382000" y="1447800"/>
          <p14:tracePt t="394712" x="8375650" y="1454150"/>
          <p14:tracePt t="394728" x="8356600" y="1473200"/>
          <p14:tracePt t="394745" x="8337550" y="1485900"/>
          <p14:tracePt t="394762" x="8337550" y="1492250"/>
          <p14:tracePt t="395041" x="8337550" y="1498600"/>
          <p14:tracePt t="395065" x="8331200" y="1498600"/>
          <p14:tracePt t="395077" x="8324850" y="1504950"/>
          <p14:tracePt t="395085" x="8324850" y="1511300"/>
          <p14:tracePt t="395811" x="8318500" y="1511300"/>
          <p14:tracePt t="395823" x="8312150" y="1517650"/>
          <p14:tracePt t="395830" x="8305800" y="1524000"/>
          <p14:tracePt t="395845" x="8299450" y="1524000"/>
          <p14:tracePt t="397269" x="8293100" y="1524000"/>
          <p14:tracePt t="397280" x="8280400" y="1530350"/>
          <p14:tracePt t="397288" x="8274050" y="1536700"/>
          <p14:tracePt t="397297" x="8261350" y="1536700"/>
          <p14:tracePt t="397311" x="8235950" y="1549400"/>
          <p14:tracePt t="397327" x="8216900" y="1555750"/>
          <p14:tracePt t="397344" x="8191500" y="1562100"/>
          <p14:tracePt t="397361" x="8185150" y="1568450"/>
          <p14:tracePt t="397377" x="8172450" y="1574800"/>
          <p14:tracePt t="397394" x="8128000" y="1581150"/>
          <p14:tracePt t="397412" x="7912100" y="1638300"/>
          <p14:tracePt t="397428" x="7753350" y="1689100"/>
          <p14:tracePt t="397444" x="7632700" y="1714500"/>
          <p14:tracePt t="397461" x="7575550" y="1733550"/>
          <p14:tracePt t="397477" x="7562850" y="1733550"/>
          <p14:tracePt t="397518" x="7556500" y="1733550"/>
          <p14:tracePt t="397535" x="7537450" y="1733550"/>
          <p14:tracePt t="397544" x="7505700" y="1739900"/>
          <p14:tracePt t="397560" x="7397750" y="1778000"/>
          <p14:tracePt t="397577" x="7264400" y="1816100"/>
          <p14:tracePt t="397594" x="7156450" y="1847850"/>
          <p14:tracePt t="397611" x="7016750" y="1892300"/>
          <p14:tracePt t="397628" x="6978650" y="1898650"/>
          <p14:tracePt t="397644" x="6953250" y="1911350"/>
          <p14:tracePt t="397660" x="6934200" y="1911350"/>
          <p14:tracePt t="397815" x="6927850" y="1911350"/>
          <p14:tracePt t="398281" x="6934200" y="1911350"/>
          <p14:tracePt t="398289" x="6953250" y="1905000"/>
          <p14:tracePt t="398296" x="6959600" y="1905000"/>
          <p14:tracePt t="398311" x="6972300" y="1905000"/>
          <p14:tracePt t="398327" x="7004050" y="1898650"/>
          <p14:tracePt t="398343" x="7010400" y="1898650"/>
          <p14:tracePt t="398386" x="7016750" y="1898650"/>
          <p14:tracePt t="398413" x="7023100" y="1898650"/>
          <p14:tracePt t="398425" x="7035800" y="1898650"/>
          <p14:tracePt t="398433" x="7048500" y="1917700"/>
          <p14:tracePt t="398443" x="7061200" y="1930400"/>
          <p14:tracePt t="398460" x="7080250" y="1943100"/>
          <p14:tracePt t="398477" x="7086600" y="1943100"/>
          <p14:tracePt t="398567" x="7086600" y="1949450"/>
          <p14:tracePt t="398572" x="7092950" y="1955800"/>
          <p14:tracePt t="398581" x="7092950" y="1962150"/>
          <p14:tracePt t="398593" x="7099300" y="1962150"/>
          <p14:tracePt t="399448" x="7092950" y="1962150"/>
          <p14:tracePt t="399555" x="7086600" y="1962150"/>
          <p14:tracePt t="399654" x="7080250" y="1962150"/>
          <p14:tracePt t="399668" x="7073900" y="1962150"/>
          <p14:tracePt t="399785" x="7067550" y="1962150"/>
          <p14:tracePt t="399797" x="7054850" y="1962150"/>
          <p14:tracePt t="399813" x="7042150" y="1968500"/>
          <p14:tracePt t="399820" x="7035800" y="1968500"/>
          <p14:tracePt t="399829" x="7029450" y="1968500"/>
          <p14:tracePt t="399844" x="7004050" y="1968500"/>
          <p14:tracePt t="399860" x="6991350" y="1974850"/>
          <p14:tracePt t="399876" x="6978650" y="1974850"/>
          <p14:tracePt t="399894" x="6972300" y="1974850"/>
          <p14:tracePt t="399910" x="6965950" y="1974850"/>
          <p14:tracePt t="399926" x="6959600" y="1974850"/>
          <p14:tracePt t="399944" x="6940550" y="1974850"/>
          <p14:tracePt t="399960" x="6927850" y="1962150"/>
          <p14:tracePt t="399976" x="6889750" y="1943100"/>
          <p14:tracePt t="399993" x="6858000" y="1930400"/>
          <p14:tracePt t="400009" x="6832600" y="1924050"/>
          <p14:tracePt t="400026" x="6826250" y="1917700"/>
          <p14:tracePt t="400043" x="6807200" y="1911350"/>
          <p14:tracePt t="400059" x="6788150" y="1911350"/>
          <p14:tracePt t="400076" x="6750050" y="1892300"/>
          <p14:tracePt t="400093" x="6667500" y="1854200"/>
          <p14:tracePt t="400109" x="6623050" y="1835150"/>
          <p14:tracePt t="400126" x="6597650" y="1828800"/>
          <p14:tracePt t="400143" x="6572250" y="1822450"/>
          <p14:tracePt t="400148" x="6559550" y="1809750"/>
          <p14:tracePt t="400159" x="6553200" y="1809750"/>
          <p14:tracePt t="400176" x="6527800" y="1803400"/>
          <p14:tracePt t="400193" x="6508750" y="1803400"/>
          <p14:tracePt t="400209" x="6496050" y="1803400"/>
          <p14:tracePt t="400226" x="6464300" y="1797050"/>
          <p14:tracePt t="400243" x="6457950" y="1797050"/>
          <p14:tracePt t="400259" x="6445250" y="1797050"/>
          <p14:tracePt t="400276" x="6419850" y="1797050"/>
          <p14:tracePt t="400293" x="6394450" y="1797050"/>
          <p14:tracePt t="400309" x="6369050" y="1797050"/>
          <p14:tracePt t="400326" x="6330950" y="1797050"/>
          <p14:tracePt t="400343" x="6280150" y="1797050"/>
          <p14:tracePt t="400359" x="6242050" y="1797050"/>
          <p14:tracePt t="400376" x="6223000" y="1797050"/>
          <p14:tracePt t="400393" x="6184900" y="1797050"/>
          <p14:tracePt t="400409" x="6153150" y="1803400"/>
          <p14:tracePt t="400426" x="6127750" y="1809750"/>
          <p14:tracePt t="400444" x="6102350" y="1809750"/>
          <p14:tracePt t="400459" x="6096000" y="1809750"/>
          <p14:tracePt t="400476" x="6057900" y="1809750"/>
          <p14:tracePt t="400493" x="6032500" y="1816100"/>
          <p14:tracePt t="400509" x="6000750" y="1816100"/>
          <p14:tracePt t="400526" x="5975350" y="1828800"/>
          <p14:tracePt t="400543" x="5949950" y="1835150"/>
          <p14:tracePt t="400559" x="5924550" y="1841500"/>
          <p14:tracePt t="400576" x="5905500" y="1841500"/>
          <p14:tracePt t="400592" x="5899150" y="1841500"/>
          <p14:tracePt t="400629" x="5899150" y="1847850"/>
          <p14:tracePt t="400653" x="5892800" y="1854200"/>
          <p14:tracePt t="400661" x="5880100" y="1860550"/>
          <p14:tracePt t="400676" x="5842000" y="1879600"/>
          <p14:tracePt t="400692" x="5797550" y="1892300"/>
          <p14:tracePt t="400709" x="5772150" y="1905000"/>
          <p14:tracePt t="400726" x="5746750" y="1917700"/>
          <p14:tracePt t="400743" x="5727700" y="1924050"/>
          <p14:tracePt t="400759" x="5727700" y="1930400"/>
          <p14:tracePt t="400776" x="5721350" y="1930400"/>
          <p14:tracePt t="400809" x="5715000" y="1930400"/>
          <p14:tracePt t="400826" x="5708650" y="1930400"/>
          <p14:tracePt t="400859" x="5708650" y="1936750"/>
          <p14:tracePt t="400883" x="5708650" y="1943100"/>
          <p14:tracePt t="400891" x="5708650" y="1955800"/>
          <p14:tracePt t="400898" x="5702300" y="1968500"/>
          <p14:tracePt t="400909" x="5702300" y="1981200"/>
          <p14:tracePt t="400926" x="5702300" y="2000250"/>
          <p14:tracePt t="400944" x="5695950" y="2025650"/>
          <p14:tracePt t="400960" x="5695950" y="2044700"/>
          <p14:tracePt t="400976" x="5689600" y="2057400"/>
          <p14:tracePt t="400992" x="5689600" y="2076450"/>
          <p14:tracePt t="401009" x="5689600" y="2095500"/>
          <p14:tracePt t="401026" x="5689600" y="2120900"/>
          <p14:tracePt t="401043" x="5695950" y="2139950"/>
          <p14:tracePt t="401059" x="5702300" y="2146300"/>
          <p14:tracePt t="401076" x="5702300" y="2159000"/>
          <p14:tracePt t="401093" x="5708650" y="2171700"/>
          <p14:tracePt t="401109" x="5715000" y="2190750"/>
          <p14:tracePt t="401126" x="5721350" y="2203450"/>
          <p14:tracePt t="401142" x="5734050" y="2228850"/>
          <p14:tracePt t="401160" x="5746750" y="2247900"/>
          <p14:tracePt t="401164" x="5746750" y="2254250"/>
          <p14:tracePt t="401176" x="5753100" y="2254250"/>
          <p14:tracePt t="401194" x="5765800" y="2266950"/>
          <p14:tracePt t="401209" x="5772150" y="2273300"/>
          <p14:tracePt t="401225" x="5784850" y="2279650"/>
          <p14:tracePt t="401243" x="5797550" y="2292350"/>
          <p14:tracePt t="401259" x="5822950" y="2311400"/>
          <p14:tracePt t="401276" x="5848350" y="2317750"/>
          <p14:tracePt t="401292" x="5880100" y="2343150"/>
          <p14:tracePt t="401309" x="5899150" y="2349500"/>
          <p14:tracePt t="401326" x="5911850" y="2355850"/>
          <p14:tracePt t="401366" x="5918200" y="2362200"/>
          <p14:tracePt t="401375" x="5930900" y="2362200"/>
          <p14:tracePt t="401392" x="5956300" y="2374900"/>
          <p14:tracePt t="401409" x="5962650" y="2374900"/>
          <p14:tracePt t="401425" x="5988050" y="2387600"/>
          <p14:tracePt t="401443" x="6013450" y="2393950"/>
          <p14:tracePt t="401459" x="6038850" y="2393950"/>
          <p14:tracePt t="401476" x="6045200" y="2393950"/>
          <p14:tracePt t="401492" x="6051550" y="2393950"/>
          <p14:tracePt t="401509" x="6057900" y="2393950"/>
          <p14:tracePt t="401526" x="6064250" y="2393950"/>
          <p14:tracePt t="401542" x="6076950" y="2393950"/>
          <p14:tracePt t="401559" x="6083300" y="2393950"/>
          <p14:tracePt t="401576" x="6108700" y="2387600"/>
          <p14:tracePt t="401592" x="6127750" y="2368550"/>
          <p14:tracePt t="401609" x="6146800" y="2355850"/>
          <p14:tracePt t="401625" x="6153150" y="2355850"/>
          <p14:tracePt t="401664" x="6153150" y="2349500"/>
          <p14:tracePt t="401691" x="6159500" y="2343150"/>
          <p14:tracePt t="401698" x="6172200" y="2330450"/>
          <p14:tracePt t="401709" x="6178550" y="2324100"/>
          <p14:tracePt t="401725" x="6197600" y="2298700"/>
          <p14:tracePt t="401742" x="6210300" y="2273300"/>
          <p14:tracePt t="401759" x="6223000" y="2247900"/>
          <p14:tracePt t="401775" x="6242050" y="2209800"/>
          <p14:tracePt t="401792" x="6254750" y="2184400"/>
          <p14:tracePt t="401809" x="6267450" y="2159000"/>
          <p14:tracePt t="401825" x="6273800" y="2139950"/>
          <p14:tracePt t="401842" x="6273800" y="2120900"/>
          <p14:tracePt t="401859" x="6286500" y="2095500"/>
          <p14:tracePt t="401875" x="6286500" y="2082800"/>
          <p14:tracePt t="401893" x="6292850" y="2070100"/>
          <p14:tracePt t="401910" x="6299200" y="2038350"/>
          <p14:tracePt t="401926" x="6299200" y="2012950"/>
          <p14:tracePt t="401942" x="6299200" y="1993900"/>
          <p14:tracePt t="401959" x="6292850" y="1962150"/>
          <p14:tracePt t="401975" x="6286500" y="1943100"/>
          <p14:tracePt t="401992" x="6273800" y="1930400"/>
          <p14:tracePt t="402008" x="6267450" y="1911350"/>
          <p14:tracePt t="402025" x="6254750" y="1898650"/>
          <p14:tracePt t="402042" x="6235700" y="1873250"/>
          <p14:tracePt t="402059" x="6210300" y="1847850"/>
          <p14:tracePt t="402075" x="6184900" y="1822450"/>
          <p14:tracePt t="402092" x="6172200" y="1797050"/>
          <p14:tracePt t="402108" x="6134100" y="1771650"/>
          <p14:tracePt t="402125" x="6134100" y="1765300"/>
          <p14:tracePt t="402142" x="6121400" y="1758950"/>
          <p14:tracePt t="402158" x="6115050" y="1752600"/>
          <p14:tracePt t="402163" x="6108700" y="1752600"/>
          <p14:tracePt t="402175" x="6102350" y="1752600"/>
          <p14:tracePt t="402192" x="6083300" y="1746250"/>
          <p14:tracePt t="402209" x="6057900" y="1746250"/>
          <p14:tracePt t="402226" x="6032500" y="1746250"/>
          <p14:tracePt t="402242" x="6019800" y="1746250"/>
          <p14:tracePt t="402258" x="5994400" y="1746250"/>
          <p14:tracePt t="402275" x="5975350" y="1746250"/>
          <p14:tracePt t="402292" x="5949950" y="1746250"/>
          <p14:tracePt t="402308" x="5937250" y="1746250"/>
          <p14:tracePt t="402325" x="5930900" y="1752600"/>
          <p14:tracePt t="402342" x="5918200" y="1758950"/>
          <p14:tracePt t="402358" x="5886450" y="1784350"/>
          <p14:tracePt t="402375" x="5880100" y="1790700"/>
          <p14:tracePt t="402392" x="5873750" y="1797050"/>
          <p14:tracePt t="402425" x="5867400" y="1797050"/>
          <p14:tracePt t="402442" x="5867400" y="1803400"/>
          <p14:tracePt t="402465" x="5867400" y="1809750"/>
          <p14:tracePt t="402478" x="5861050" y="1816100"/>
          <p14:tracePt t="402492" x="5854700" y="1828800"/>
          <p14:tracePt t="402508" x="5854700" y="1841500"/>
          <p14:tracePt t="402525" x="5854700" y="1854200"/>
          <p14:tracePt t="402542" x="5854700" y="1866900"/>
          <p14:tracePt t="402558" x="5854700" y="1885950"/>
          <p14:tracePt t="402575" x="5873750" y="1917700"/>
          <p14:tracePt t="402592" x="5886450" y="1943100"/>
          <p14:tracePt t="402608" x="5892800" y="1962150"/>
          <p14:tracePt t="402625" x="5899150" y="1962150"/>
          <p14:tracePt t="402642" x="5905500" y="1968500"/>
          <p14:tracePt t="402675" x="5905500" y="1974850"/>
          <p14:tracePt t="402691" x="5918200" y="1981200"/>
          <p14:tracePt t="402708" x="5924550" y="1993900"/>
          <p14:tracePt t="402742" x="5924550" y="2000250"/>
          <p14:tracePt t="403411" x="5905500" y="2000250"/>
          <p14:tracePt t="403419" x="5886450" y="2000250"/>
          <p14:tracePt t="403427" x="5861050" y="2000250"/>
          <p14:tracePt t="403442" x="5829300" y="2000250"/>
          <p14:tracePt t="403458" x="5810250" y="1993900"/>
          <p14:tracePt t="403509" x="5803900" y="1993900"/>
          <p14:tracePt t="403537" x="5797550" y="1993900"/>
          <p14:tracePt t="403545" x="5784850" y="1987550"/>
          <p14:tracePt t="403550" x="5772150" y="1987550"/>
          <p14:tracePt t="403559" x="5759450" y="1981200"/>
          <p14:tracePt t="403574" x="5740400" y="1974850"/>
          <p14:tracePt t="403591" x="5708650" y="1962150"/>
          <p14:tracePt t="403608" x="5676900" y="1955800"/>
          <p14:tracePt t="403624" x="5645150" y="1949450"/>
          <p14:tracePt t="403641" x="5581650" y="1936750"/>
          <p14:tracePt t="403658" x="5499100" y="1930400"/>
          <p14:tracePt t="403661" x="5454650" y="1924050"/>
          <p14:tracePt t="403676" x="5346700" y="1911350"/>
          <p14:tracePt t="403692" x="5257800" y="1911350"/>
          <p14:tracePt t="403708" x="5149850" y="1924050"/>
          <p14:tracePt t="403724" x="5041900" y="1955800"/>
          <p14:tracePt t="403741" x="4972050" y="1968500"/>
          <p14:tracePt t="403758" x="4914900" y="1993900"/>
          <p14:tracePt t="403774" x="4864100" y="2006600"/>
          <p14:tracePt t="403791" x="4806950" y="2012950"/>
          <p14:tracePt t="403808" x="4743450" y="2019300"/>
          <p14:tracePt t="403824" x="4718050" y="2032000"/>
          <p14:tracePt t="403841" x="4692650" y="2038350"/>
          <p14:tracePt t="403858" x="4667250" y="2044700"/>
          <p14:tracePt t="403874" x="4629150" y="2057400"/>
          <p14:tracePt t="403891" x="4597400" y="2082800"/>
          <p14:tracePt t="403908" x="4572000" y="2095500"/>
          <p14:tracePt t="403925" x="4546600" y="2108200"/>
          <p14:tracePt t="403942" x="4527550" y="2114550"/>
          <p14:tracePt t="403958" x="4521200" y="2114550"/>
          <p14:tracePt t="403975" x="4508500" y="2120900"/>
          <p14:tracePt t="403992" x="4483100" y="2133600"/>
          <p14:tracePt t="404008" x="4457700" y="2146300"/>
          <p14:tracePt t="404024" x="4432300" y="2159000"/>
          <p14:tracePt t="404041" x="4406900" y="2171700"/>
          <p14:tracePt t="404058" x="4381500" y="2184400"/>
          <p14:tracePt t="404074" x="4368800" y="2197100"/>
          <p14:tracePt t="404091" x="4349750" y="2203450"/>
          <p14:tracePt t="404108" x="4343400" y="2209800"/>
          <p14:tracePt t="404125" x="4330700" y="2209800"/>
          <p14:tracePt t="404141" x="4324350" y="2216150"/>
          <p14:tracePt t="404157" x="4311650" y="2222500"/>
          <p14:tracePt t="404175" x="4286250" y="2241550"/>
          <p14:tracePt t="404192" x="4254500" y="2260600"/>
          <p14:tracePt t="404208" x="4241800" y="2266950"/>
          <p14:tracePt t="404224" x="4210050" y="2286000"/>
          <p14:tracePt t="404241" x="4197350" y="2298700"/>
          <p14:tracePt t="404259" x="4184650" y="2305050"/>
          <p14:tracePt t="404291" x="4178300" y="2305050"/>
          <p14:tracePt t="405153" x="4197350" y="2305050"/>
          <p14:tracePt t="405161" x="4210050" y="2305050"/>
          <p14:tracePt t="405174" x="4235450" y="2305050"/>
          <p14:tracePt t="405191" x="4368800" y="2292350"/>
          <p14:tracePt t="405207" x="4489450" y="2273300"/>
          <p14:tracePt t="405224" x="4635500" y="2241550"/>
          <p14:tracePt t="405240" x="4737100" y="2235200"/>
          <p14:tracePt t="405257" x="4845050" y="2216150"/>
          <p14:tracePt t="405274" x="4914900" y="2209800"/>
          <p14:tracePt t="405290" x="4953000" y="2197100"/>
          <p14:tracePt t="405307" x="4978400" y="2190750"/>
          <p14:tracePt t="405324" x="5016500" y="2178050"/>
          <p14:tracePt t="405340" x="5073650" y="2165350"/>
          <p14:tracePt t="405357" x="5207000" y="2146300"/>
          <p14:tracePt t="405374" x="5353050" y="2114550"/>
          <p14:tracePt t="405390" x="5480050" y="2089150"/>
          <p14:tracePt t="405407" x="5588000" y="2057400"/>
          <p14:tracePt t="405424" x="5683250" y="2051050"/>
          <p14:tracePt t="405442" x="5740400" y="2044700"/>
          <p14:tracePt t="405458" x="5753100" y="2044700"/>
          <p14:tracePt t="405474" x="5778500" y="2044700"/>
          <p14:tracePt t="405490" x="5848350" y="2044700"/>
          <p14:tracePt t="405507" x="5949950" y="2044700"/>
          <p14:tracePt t="405524" x="6089650" y="2044700"/>
          <p14:tracePt t="405540" x="6242050" y="2044700"/>
          <p14:tracePt t="405558" x="6451600" y="2032000"/>
          <p14:tracePt t="405574" x="6546850" y="2019300"/>
          <p14:tracePt t="405590" x="6584950" y="2000250"/>
          <p14:tracePt t="405607" x="6635750" y="1987550"/>
          <p14:tracePt t="405624" x="6692900" y="1987550"/>
          <p14:tracePt t="405640" x="6762750" y="1981200"/>
          <p14:tracePt t="405657" x="6864350" y="1974850"/>
          <p14:tracePt t="405661" x="6902450" y="1962150"/>
          <p14:tracePt t="405673" x="6934200" y="1962150"/>
          <p14:tracePt t="405691" x="6972300" y="1962150"/>
          <p14:tracePt t="405708" x="7035800" y="1949450"/>
          <p14:tracePt t="405724" x="7112000" y="1943100"/>
          <p14:tracePt t="405740" x="7181850" y="1930400"/>
          <p14:tracePt t="405757" x="7264400" y="1917700"/>
          <p14:tracePt t="405776" x="7321550" y="1917700"/>
          <p14:tracePt t="405792" x="7340600" y="1917700"/>
          <p14:tracePt t="405806" x="7378700" y="1917700"/>
          <p14:tracePt t="405823" x="7416800" y="1924050"/>
          <p14:tracePt t="405839" x="7461250" y="1930400"/>
          <p14:tracePt t="405856" x="7518400" y="1949450"/>
          <p14:tracePt t="405873" x="7575550" y="1955800"/>
          <p14:tracePt t="405889" x="7626350" y="1968500"/>
          <p14:tracePt t="405906" x="7670800" y="1981200"/>
          <p14:tracePt t="405923" x="7696200" y="1987550"/>
          <p14:tracePt t="405940" x="7721600" y="2000250"/>
          <p14:tracePt t="405958" x="7759700" y="2019300"/>
          <p14:tracePt t="405976" x="7785100" y="2025650"/>
          <p14:tracePt t="405990" x="7804150" y="2032000"/>
          <p14:tracePt t="406007" x="7829550" y="2044700"/>
          <p14:tracePt t="406023" x="7854950" y="2063750"/>
          <p14:tracePt t="406040" x="7861300" y="2070100"/>
          <p14:tracePt t="406057" x="7880350" y="2076450"/>
          <p14:tracePt t="406074" x="7912100" y="2095500"/>
          <p14:tracePt t="406090" x="7931150" y="2108200"/>
          <p14:tracePt t="406107" x="7943850" y="2114550"/>
          <p14:tracePt t="406123" x="7962900" y="2120900"/>
          <p14:tracePt t="406140" x="7969250" y="2127250"/>
          <p14:tracePt t="406157" x="7975600" y="2133600"/>
          <p14:tracePt t="406176" x="7981950" y="2139950"/>
          <p14:tracePt t="406190" x="7988300" y="2152650"/>
          <p14:tracePt t="406207" x="7988300" y="2159000"/>
          <p14:tracePt t="406223" x="7994650" y="2165350"/>
          <p14:tracePt t="406240" x="7994650" y="2171700"/>
          <p14:tracePt t="406259" x="7994650" y="2178050"/>
          <p14:tracePt t="406274" x="8001000" y="2197100"/>
          <p14:tracePt t="406290" x="8001000" y="2203450"/>
          <p14:tracePt t="406306" x="8007350" y="2209800"/>
          <p14:tracePt t="406323" x="8007350" y="2216150"/>
          <p14:tracePt t="406351" x="8007350" y="2222500"/>
          <p14:tracePt t="406363" x="8007350" y="2228850"/>
          <p14:tracePt t="406373" x="8013700" y="2228850"/>
          <p14:tracePt t="406389" x="8013700" y="2235200"/>
          <p14:tracePt t="406450" x="8013700" y="2241550"/>
          <p14:tracePt t="407271" x="8001000" y="2241550"/>
          <p14:tracePt t="407279" x="7988300" y="2241550"/>
          <p14:tracePt t="407290" x="7975600" y="2247900"/>
          <p14:tracePt t="407306" x="7950200" y="2260600"/>
          <p14:tracePt t="407323" x="7924800" y="2266950"/>
          <p14:tracePt t="407340" x="7905750" y="2273300"/>
          <p14:tracePt t="407356" x="7880350" y="2273300"/>
          <p14:tracePt t="407373" x="7854950" y="2273300"/>
          <p14:tracePt t="407389" x="7829550" y="2279650"/>
          <p14:tracePt t="407406" x="7797800" y="2279650"/>
          <p14:tracePt t="407423" x="7721600" y="2279650"/>
          <p14:tracePt t="407439" x="7613650" y="2273300"/>
          <p14:tracePt t="407456" x="7505700" y="2247900"/>
          <p14:tracePt t="407474" x="7346950" y="2209800"/>
          <p14:tracePt t="407489" x="7296150" y="2209800"/>
          <p14:tracePt t="407506" x="7169150" y="2203450"/>
          <p14:tracePt t="407523" x="7124700" y="2197100"/>
          <p14:tracePt t="407539" x="7054850" y="2190750"/>
          <p14:tracePt t="407556" x="6959600" y="2178050"/>
          <p14:tracePt t="407573" x="6870700" y="2178050"/>
          <p14:tracePt t="407589" x="6769100" y="2184400"/>
          <p14:tracePt t="407606" x="6591300" y="2216150"/>
          <p14:tracePt t="407623" x="6483350" y="2247900"/>
          <p14:tracePt t="407639" x="6375400" y="2279650"/>
          <p14:tracePt t="407656" x="6299200" y="2317750"/>
          <p14:tracePt t="407673" x="6242050" y="2336800"/>
          <p14:tracePt t="407690" x="6191250" y="2355850"/>
          <p14:tracePt t="407694" x="6165850" y="2362200"/>
          <p14:tracePt t="407706" x="6146800" y="2368550"/>
          <p14:tracePt t="407723" x="6045200" y="2400300"/>
          <p14:tracePt t="407740" x="6019800" y="2419350"/>
          <p14:tracePt t="407756" x="5981700" y="2438400"/>
          <p14:tracePt t="407773" x="5943600" y="2470150"/>
          <p14:tracePt t="407789" x="5905500" y="2489200"/>
          <p14:tracePt t="407806" x="5880100" y="2514600"/>
          <p14:tracePt t="407823" x="5854700" y="2540000"/>
          <p14:tracePt t="407839" x="5822950" y="2571750"/>
          <p14:tracePt t="407856" x="5759450" y="2609850"/>
          <p14:tracePt t="407873" x="5695950" y="2641600"/>
          <p14:tracePt t="407889" x="5613400" y="2679700"/>
          <p14:tracePt t="407906" x="5562600" y="2705100"/>
          <p14:tracePt t="407923" x="5524500" y="2730500"/>
          <p14:tracePt t="407939" x="5480050" y="2743200"/>
          <p14:tracePt t="407956" x="5416550" y="2749550"/>
          <p14:tracePt t="407974" x="5257800" y="2774950"/>
          <p14:tracePt t="407989" x="5194300" y="2794000"/>
          <p14:tracePt t="408006" x="5168900" y="2800350"/>
          <p14:tracePt t="408107" x="5162550" y="2806700"/>
          <p14:tracePt t="408118" x="5156200" y="2806700"/>
          <p14:tracePt t="408126" x="5149850" y="2813050"/>
          <p14:tracePt t="408139" x="5137150" y="2825750"/>
          <p14:tracePt t="408156" x="5111750" y="2870200"/>
          <p14:tracePt t="408172" x="5054600" y="2940050"/>
          <p14:tracePt t="408189" x="4997450" y="2965450"/>
          <p14:tracePt t="408206" x="4965700" y="2984500"/>
          <p14:tracePt t="408222" x="4940300" y="3003550"/>
          <p14:tracePt t="408239" x="4927600" y="3003550"/>
          <p14:tracePt t="408256" x="4908550" y="3009900"/>
          <p14:tracePt t="408273" x="4864100" y="3048000"/>
          <p14:tracePt t="408289" x="4838700" y="3054350"/>
          <p14:tracePt t="408306" x="4819650" y="3079750"/>
          <p14:tracePt t="408322" x="4800600" y="3111500"/>
          <p14:tracePt t="408339" x="4800600" y="3130550"/>
          <p14:tracePt t="408356" x="4781550" y="3155950"/>
          <p14:tracePt t="408373" x="4749800" y="3181350"/>
          <p14:tracePt t="408389" x="4724400" y="3238500"/>
          <p14:tracePt t="408406" x="4667250" y="3295650"/>
          <p14:tracePt t="408422" x="4616450" y="3340100"/>
          <p14:tracePt t="408439" x="4603750" y="3352800"/>
          <p14:tracePt t="408456" x="4597400" y="3352800"/>
          <p14:tracePt t="408491" x="4591050" y="3359150"/>
          <p14:tracePt t="408506" x="4533900" y="3422650"/>
          <p14:tracePt t="408522" x="4451350" y="3530600"/>
          <p14:tracePt t="408539" x="4387850" y="3619500"/>
          <p14:tracePt t="408556" x="4362450" y="3663950"/>
          <p14:tracePt t="408572" x="4356100" y="3689350"/>
          <p14:tracePt t="408590" x="4343400" y="3727450"/>
          <p14:tracePt t="408606" x="4324350" y="3765550"/>
          <p14:tracePt t="408622" x="4286250" y="3822700"/>
          <p14:tracePt t="408639" x="4248150" y="3873500"/>
          <p14:tracePt t="408656" x="4203700" y="3930650"/>
          <p14:tracePt t="408672" x="4191000" y="3949700"/>
          <p14:tracePt t="408689" x="4191000" y="3968750"/>
          <p14:tracePt t="408706" x="4191000" y="4000500"/>
          <p14:tracePt t="408722" x="4197350" y="4025900"/>
          <p14:tracePt t="408739" x="4203700" y="4051300"/>
          <p14:tracePt t="408756" x="4210050" y="4076700"/>
          <p14:tracePt t="408773" x="4216400" y="4102100"/>
          <p14:tracePt t="408789" x="4222750" y="4108450"/>
          <p14:tracePt t="408857" x="4222750" y="4114800"/>
          <p14:tracePt t="408868" x="4229100" y="4121150"/>
          <p14:tracePt t="408876" x="4235450" y="4121150"/>
          <p14:tracePt t="408889" x="4241800" y="4127500"/>
          <p14:tracePt t="408905" x="4254500" y="4133850"/>
          <p14:tracePt t="409303" x="4260850" y="4121150"/>
          <p14:tracePt t="409310" x="4260850" y="4089400"/>
          <p14:tracePt t="409322" x="4267200" y="4070350"/>
          <p14:tracePt t="409340" x="4286250" y="3981450"/>
          <p14:tracePt t="409356" x="4305300" y="3949700"/>
          <p14:tracePt t="409372" x="4305300" y="3924300"/>
          <p14:tracePt t="409388" x="4318000" y="3898900"/>
          <p14:tracePt t="409405" x="4330700" y="3873500"/>
          <p14:tracePt t="409422" x="4349750" y="3848100"/>
          <p14:tracePt t="409438" x="4362450" y="3790950"/>
          <p14:tracePt t="409455" x="4381500" y="3708400"/>
          <p14:tracePt t="409472" x="4381500" y="3594100"/>
          <p14:tracePt t="409490" x="4368800" y="3448050"/>
          <p14:tracePt t="409505" x="4368800" y="3416300"/>
          <p14:tracePt t="409522" x="4368800" y="3397250"/>
          <p14:tracePt t="409538" x="4368800" y="3390900"/>
          <p14:tracePt t="409555" x="4368800" y="3378200"/>
          <p14:tracePt t="409572" x="4368800" y="3352800"/>
          <p14:tracePt t="409589" x="4362450" y="3308350"/>
          <p14:tracePt t="409605" x="4343400" y="3276600"/>
          <p14:tracePt t="409622" x="4318000" y="3232150"/>
          <p14:tracePt t="409638" x="4305300" y="3206750"/>
          <p14:tracePt t="409655" x="4298950" y="3181350"/>
          <p14:tracePt t="409672" x="4292600" y="3155950"/>
          <p14:tracePt t="409688" x="4286250" y="3130550"/>
          <p14:tracePt t="409693" x="4286250" y="3117850"/>
          <p14:tracePt t="409705" x="4273550" y="3105150"/>
          <p14:tracePt t="409722" x="4241800" y="3060700"/>
          <p14:tracePt t="409740" x="4197350" y="2978150"/>
          <p14:tracePt t="409755" x="4191000" y="2952750"/>
          <p14:tracePt t="409772" x="4184650" y="2933700"/>
          <p14:tracePt t="409788" x="4184650" y="2914650"/>
          <p14:tracePt t="409805" x="4184650" y="2901950"/>
          <p14:tracePt t="409822" x="4184650" y="2882900"/>
          <p14:tracePt t="409839" x="4165600" y="2844800"/>
          <p14:tracePt t="409855" x="4152900" y="2819400"/>
          <p14:tracePt t="409872" x="4133850" y="2794000"/>
          <p14:tracePt t="409888" x="4127500" y="2774950"/>
          <p14:tracePt t="409963" x="4121150" y="2768600"/>
          <p14:tracePt t="409975" x="4121150" y="2762250"/>
          <p14:tracePt t="409983" x="4121150" y="2755900"/>
          <p14:tracePt t="410001" x="4121150" y="2749550"/>
          <p14:tracePt t="410049" x="4121150" y="2743200"/>
          <p14:tracePt t="410061" x="4121150" y="2736850"/>
          <p14:tracePt t="410069" x="4121150" y="2730500"/>
          <p14:tracePt t="410077" x="4114800" y="2724150"/>
          <p14:tracePt t="410088" x="4114800" y="2717800"/>
          <p14:tracePt t="410105" x="4114800" y="2711450"/>
          <p14:tracePt t="410122" x="4114800" y="2698750"/>
          <p14:tracePt t="410138" x="4108450" y="2679700"/>
          <p14:tracePt t="410155" x="4102100" y="2673350"/>
          <p14:tracePt t="410217" x="4095750" y="2667000"/>
          <p14:tracePt t="410233" x="4089400" y="2654300"/>
          <p14:tracePt t="410241" x="4083050" y="2647950"/>
          <p14:tracePt t="410248" x="4076700" y="2641600"/>
          <p14:tracePt t="410255" x="4070350" y="2628900"/>
          <p14:tracePt t="410272" x="4064000" y="2622550"/>
          <p14:tracePt t="410417" x="4064000" y="2616200"/>
          <p14:tracePt t="411245" x="4064000" y="2609850"/>
          <p14:tracePt t="411861" x="4070350" y="2622550"/>
          <p14:tracePt t="411868" x="4083050" y="2635250"/>
          <p14:tracePt t="411876" x="4102100" y="2647950"/>
          <p14:tracePt t="411887" x="4114800" y="2660650"/>
          <p14:tracePt t="411904" x="4140200" y="2705100"/>
          <p14:tracePt t="411921" x="4171950" y="2755900"/>
          <p14:tracePt t="411937" x="4203700" y="2844800"/>
          <p14:tracePt t="411954" x="4286250" y="2997200"/>
          <p14:tracePt t="411971" x="4349750" y="3086100"/>
          <p14:tracePt t="411987" x="4445000" y="3181350"/>
          <p14:tracePt t="412004" x="4565650" y="3289300"/>
          <p14:tracePt t="412021" x="4660900" y="3384550"/>
          <p14:tracePt t="412037" x="4737100" y="3454400"/>
          <p14:tracePt t="412054" x="4832350" y="3530600"/>
          <p14:tracePt t="412072" x="4921250" y="3619500"/>
          <p14:tracePt t="412087" x="4946650" y="3644900"/>
          <p14:tracePt t="412104" x="4997450" y="3708400"/>
          <p14:tracePt t="412121" x="5022850" y="3752850"/>
          <p14:tracePt t="412137" x="5048250" y="3778250"/>
          <p14:tracePt t="412154" x="5080000" y="3810000"/>
          <p14:tracePt t="412171" x="5105400" y="3835400"/>
          <p14:tracePt t="412175" x="5118100" y="3854450"/>
          <p14:tracePt t="412187" x="5130800" y="3867150"/>
          <p14:tracePt t="412204" x="5175250" y="3917950"/>
          <p14:tracePt t="412221" x="5200650" y="3943350"/>
          <p14:tracePt t="412237" x="5226050" y="3975100"/>
          <p14:tracePt t="412254" x="5251450" y="4000500"/>
          <p14:tracePt t="412271" x="5276850" y="4032250"/>
          <p14:tracePt t="412287" x="5295900" y="4083050"/>
          <p14:tracePt t="412304" x="5308600" y="4121150"/>
          <p14:tracePt t="412321" x="5340350" y="4159250"/>
          <p14:tracePt t="412337" x="5353050" y="4184650"/>
          <p14:tracePt t="412354" x="5365750" y="4210050"/>
          <p14:tracePt t="412370" x="5378450" y="4235450"/>
          <p14:tracePt t="412387" x="5391150" y="4260850"/>
          <p14:tracePt t="412404" x="5403850" y="4305300"/>
          <p14:tracePt t="412420" x="5435600" y="4362450"/>
          <p14:tracePt t="412437" x="5467350" y="4419600"/>
          <p14:tracePt t="412454" x="5511800" y="4502150"/>
          <p14:tracePt t="412471" x="5537200" y="4546600"/>
          <p14:tracePt t="412487" x="5568950" y="4578350"/>
          <p14:tracePt t="412504" x="5588000" y="4597400"/>
          <p14:tracePt t="412521" x="5613400" y="4622800"/>
          <p14:tracePt t="412537" x="5638800" y="4660900"/>
          <p14:tracePt t="412554" x="5664200" y="4692650"/>
          <p14:tracePt t="412571" x="5708650" y="4737100"/>
          <p14:tracePt t="412587" x="5778500" y="4806950"/>
          <p14:tracePt t="412604" x="5816600" y="4838700"/>
          <p14:tracePt t="412620" x="5842000" y="4876800"/>
          <p14:tracePt t="412637" x="5867400" y="4908550"/>
          <p14:tracePt t="412654" x="5899150" y="4946650"/>
          <p14:tracePt t="412670" x="5918200" y="4978400"/>
          <p14:tracePt t="412675" x="5924550" y="4991100"/>
          <p14:tracePt t="412687" x="5930900" y="5003800"/>
          <p14:tracePt t="412704" x="5943600" y="5054600"/>
          <p14:tracePt t="412720" x="5949950" y="5086350"/>
          <p14:tracePt t="412737" x="5962650" y="5111750"/>
          <p14:tracePt t="412754" x="5981700" y="5137150"/>
          <p14:tracePt t="412770" x="6013450" y="5175250"/>
          <p14:tracePt t="412787" x="6032500" y="5207000"/>
          <p14:tracePt t="412804" x="6057900" y="5232400"/>
          <p14:tracePt t="412822" x="6096000" y="5276850"/>
          <p14:tracePt t="412838" x="6121400" y="5302250"/>
          <p14:tracePt t="412854" x="6134100" y="5327650"/>
          <p14:tracePt t="412870" x="6146800" y="5353050"/>
          <p14:tracePt t="412887" x="6153150" y="5372100"/>
          <p14:tracePt t="412904" x="6159500" y="5384800"/>
          <p14:tracePt t="412920" x="6165850" y="5391150"/>
          <p14:tracePt t="412937" x="6165850" y="5403850"/>
          <p14:tracePt t="412954" x="6178550" y="5422900"/>
          <p14:tracePt t="412970" x="6178550" y="5429250"/>
          <p14:tracePt t="414479" x="6178550" y="5422900"/>
          <p14:tracePt t="414486" x="6178550" y="5410200"/>
          <p14:tracePt t="414494" x="6178550" y="5397500"/>
          <p14:tracePt t="414503" x="6178550" y="5391150"/>
          <p14:tracePt t="414519" x="6178550" y="5378450"/>
          <p14:tracePt t="414536" x="6184900" y="5365750"/>
          <p14:tracePt t="414553" x="6191250" y="5353050"/>
          <p14:tracePt t="414570" x="6210300" y="5334000"/>
          <p14:tracePt t="414586" x="6229350" y="5321300"/>
          <p14:tracePt t="414603" x="6248400" y="5308600"/>
          <p14:tracePt t="414619" x="6254750" y="5295900"/>
          <p14:tracePt t="414637" x="6261100" y="5289550"/>
          <p14:tracePt t="414653" x="6280150" y="5264150"/>
          <p14:tracePt t="414670" x="6280150" y="5257800"/>
          <p14:tracePt t="414672" x="6286500" y="5257800"/>
          <p14:tracePt t="414686" x="6311900" y="5232400"/>
          <p14:tracePt t="414703" x="6337300" y="5207000"/>
          <p14:tracePt t="414719" x="6362700" y="5181600"/>
          <p14:tracePt t="414736" x="6394450" y="5137150"/>
          <p14:tracePt t="414753" x="6426200" y="5111750"/>
          <p14:tracePt t="414769" x="6457950" y="5080000"/>
          <p14:tracePt t="414786" x="6483350" y="5054600"/>
          <p14:tracePt t="414803" x="6521450" y="5016500"/>
          <p14:tracePt t="414820" x="6553200" y="4984750"/>
          <p14:tracePt t="414836" x="6578600" y="4959350"/>
          <p14:tracePt t="414853" x="6604000" y="4933950"/>
          <p14:tracePt t="414869" x="6642100" y="4889500"/>
          <p14:tracePt t="414886" x="6667500" y="4864100"/>
          <p14:tracePt t="414904" x="6711950" y="4819650"/>
          <p14:tracePt t="414920" x="6737350" y="4794250"/>
          <p14:tracePt t="414936" x="6762750" y="4768850"/>
          <p14:tracePt t="414953" x="6788150" y="4737100"/>
          <p14:tracePt t="414970" x="6819900" y="4711700"/>
          <p14:tracePt t="414986" x="6838950" y="4686300"/>
          <p14:tracePt t="415003" x="6864350" y="4654550"/>
          <p14:tracePt t="415019" x="6896100" y="4622800"/>
          <p14:tracePt t="415036" x="6921500" y="4584700"/>
          <p14:tracePt t="415053" x="6965950" y="4533900"/>
          <p14:tracePt t="415069" x="6991350" y="4483100"/>
          <p14:tracePt t="415086" x="7023100" y="4432300"/>
          <p14:tracePt t="415103" x="7054850" y="4356100"/>
          <p14:tracePt t="415119" x="7086600" y="4305300"/>
          <p14:tracePt t="415137" x="7112000" y="4267200"/>
          <p14:tracePt t="415153" x="7137400" y="4229100"/>
          <p14:tracePt t="415170" x="7143750" y="4210050"/>
          <p14:tracePt t="415186" x="7150100" y="4191000"/>
          <p14:tracePt t="415203" x="7156450" y="4165600"/>
          <p14:tracePt t="415219" x="7169150" y="4146550"/>
          <p14:tracePt t="415236" x="7175500" y="4133850"/>
          <p14:tracePt t="415253" x="7175500" y="4127500"/>
          <p14:tracePt t="415269" x="7181850" y="4114800"/>
          <p14:tracePt t="415286" x="7207250" y="4089400"/>
          <p14:tracePt t="415302" x="7219950" y="4044950"/>
          <p14:tracePt t="415320" x="7239000" y="4019550"/>
          <p14:tracePt t="415336" x="7245350" y="4013200"/>
          <p14:tracePt t="415388" x="7251700" y="4006850"/>
          <p14:tracePt t="415400" x="7258050" y="3994150"/>
          <p14:tracePt t="415408" x="7277100" y="3975100"/>
          <p14:tracePt t="415419" x="7289800" y="3962400"/>
          <p14:tracePt t="415436" x="7315200" y="3937000"/>
          <p14:tracePt t="415452" x="7340600" y="3911600"/>
          <p14:tracePt t="415470" x="7378700" y="3879850"/>
          <p14:tracePt t="415486" x="7391400" y="3867150"/>
          <p14:tracePt t="415502" x="7410450" y="3860800"/>
          <p14:tracePt t="415519" x="7423150" y="3854450"/>
          <p14:tracePt t="415536" x="7435850" y="3848100"/>
          <p14:tracePt t="415662" x="7435850" y="3841750"/>
          <p14:tracePt t="415967" x="7442200" y="3841750"/>
          <p14:tracePt t="416053" x="7448550" y="3829050"/>
          <p14:tracePt t="416061" x="7454900" y="3822700"/>
          <p14:tracePt t="416077" x="7461250" y="3810000"/>
          <p14:tracePt t="416085" x="7461250" y="3797300"/>
          <p14:tracePt t="416102" x="7467600" y="3771900"/>
          <p14:tracePt t="416119" x="7473950" y="3746500"/>
          <p14:tracePt t="416136" x="7480300" y="3721100"/>
          <p14:tracePt t="416152" x="7480300" y="3702050"/>
          <p14:tracePt t="416170" x="7480300" y="3676650"/>
          <p14:tracePt t="416186" x="7480300" y="3651250"/>
          <p14:tracePt t="416202" x="7480300" y="3625850"/>
          <p14:tracePt t="416219" x="7480300" y="3600450"/>
          <p14:tracePt t="416235" x="7480300" y="3575050"/>
          <p14:tracePt t="416252" x="7480300" y="3549650"/>
          <p14:tracePt t="416269" x="7480300" y="3524250"/>
          <p14:tracePt t="416285" x="7480300" y="3505200"/>
          <p14:tracePt t="416302" x="7480300" y="3479800"/>
          <p14:tracePt t="416319" x="7467600" y="3441700"/>
          <p14:tracePt t="416335" x="7461250" y="3409950"/>
          <p14:tracePt t="416352" x="7442200" y="3371850"/>
          <p14:tracePt t="416369" x="7435850" y="3346450"/>
          <p14:tracePt t="416385" x="7429500" y="3321050"/>
          <p14:tracePt t="416402" x="7429500" y="3295650"/>
          <p14:tracePt t="416420" x="7423150" y="3257550"/>
          <p14:tracePt t="416435" x="7423150" y="3251200"/>
          <p14:tracePt t="416452" x="7423150" y="3213100"/>
          <p14:tracePt t="416469" x="7423150" y="3187700"/>
          <p14:tracePt t="416485" x="7423150" y="3162300"/>
          <p14:tracePt t="416502" x="7423150" y="3149600"/>
          <p14:tracePt t="416519" x="7429500" y="3124200"/>
          <p14:tracePt t="416535" x="7429500" y="3117850"/>
          <p14:tracePt t="416552" x="7435850" y="3098800"/>
          <p14:tracePt t="416569" x="7448550" y="3073400"/>
          <p14:tracePt t="416585" x="7473950" y="3035300"/>
          <p14:tracePt t="416602" x="7493000" y="3009900"/>
          <p14:tracePt t="416620" x="7505700" y="2997200"/>
          <p14:tracePt t="416635" x="7505700" y="2984500"/>
          <p14:tracePt t="416671" x="7512050" y="2978150"/>
          <p14:tracePt t="416685" x="7518400" y="2971800"/>
          <p14:tracePt t="416702" x="7524750" y="2965450"/>
          <p14:tracePt t="416735" x="7537450" y="2959100"/>
          <p14:tracePt t="416752" x="7543800" y="2952750"/>
          <p14:tracePt t="416768" x="7550150" y="2940050"/>
          <p14:tracePt t="416785" x="7562850" y="2940050"/>
          <p14:tracePt t="416802" x="7575550" y="2933700"/>
          <p14:tracePt t="416818" x="7581900" y="2927350"/>
          <p14:tracePt t="416835" x="7588250" y="2927350"/>
          <p14:tracePt t="416855" x="7594600" y="2921000"/>
          <p14:tracePt t="416868" x="7600950" y="2921000"/>
          <p14:tracePt t="416885" x="7600950" y="2914650"/>
          <p14:tracePt t="416925" x="7607300" y="2908300"/>
          <p14:tracePt t="416937" x="7613650" y="2901950"/>
          <p14:tracePt t="416945" x="7620000" y="2895600"/>
          <p14:tracePt t="416953" x="7626350" y="2882900"/>
          <p14:tracePt t="416968" x="7658100" y="2863850"/>
          <p14:tracePt t="416985" x="7658100" y="2857500"/>
          <p14:tracePt t="417002" x="7677150" y="2838450"/>
          <p14:tracePt t="417018" x="7689850" y="2825750"/>
          <p14:tracePt t="417035" x="7696200" y="2825750"/>
          <p14:tracePt t="417052" x="7696200" y="2819400"/>
          <p14:tracePt t="417159" x="7702550" y="2813050"/>
          <p14:tracePt t="417175" x="7708900" y="2813050"/>
          <p14:tracePt t="417182" x="7708900" y="2806700"/>
          <p14:tracePt t="417211" x="7708900" y="2800350"/>
          <p14:tracePt t="417257" x="7715250" y="2800350"/>
          <p14:tracePt t="417281" x="7721600" y="2794000"/>
          <p14:tracePt t="417292" x="7727950" y="2787650"/>
          <p14:tracePt t="417301" x="7734300" y="2781300"/>
          <p14:tracePt t="417307" x="7740650" y="2768600"/>
          <p14:tracePt t="417330" x="7740650" y="2762250"/>
          <p14:tracePt t="417355" x="7740650" y="2755900"/>
          <p14:tracePt t="417405" x="7740650" y="2749550"/>
          <p14:tracePt t="417507" x="7740650" y="2743200"/>
          <p14:tracePt t="417535" x="7747000" y="2736850"/>
          <p14:tracePt t="417543" x="7747000" y="2730500"/>
          <p14:tracePt t="417558" x="7747000" y="2724150"/>
          <p14:tracePt t="417568" x="7747000" y="2717800"/>
          <p14:tracePt t="417805" x="7747000" y="2711450"/>
          <p14:tracePt t="417814" x="7747000" y="2705100"/>
          <p14:tracePt t="418577" x="7740650" y="2705100"/>
          <p14:tracePt t="418589" x="7734300" y="2705100"/>
          <p14:tracePt t="418743" x="7727950" y="2717800"/>
          <p14:tracePt t="418748" x="7715250" y="2736850"/>
          <p14:tracePt t="418756" x="7702550" y="2749550"/>
          <p14:tracePt t="418768" x="7683500" y="2774950"/>
          <p14:tracePt t="418784" x="7658100" y="2819400"/>
          <p14:tracePt t="418801" x="7620000" y="2851150"/>
          <p14:tracePt t="418817" x="7594600" y="2882900"/>
          <p14:tracePt t="418834" x="7562850" y="2921000"/>
          <p14:tracePt t="418851" x="7543800" y="2946400"/>
          <p14:tracePt t="418868" x="7531100" y="2971800"/>
          <p14:tracePt t="418884" x="7518400" y="2997200"/>
          <p14:tracePt t="418901" x="7505700" y="3016250"/>
          <p14:tracePt t="418917" x="7486650" y="3041650"/>
          <p14:tracePt t="418935" x="7454900" y="3067050"/>
          <p14:tracePt t="418951" x="7423150" y="3111500"/>
          <p14:tracePt t="418968" x="7397750" y="3136900"/>
          <p14:tracePt t="418984" x="7378700" y="3155950"/>
          <p14:tracePt t="419001" x="7359650" y="3175000"/>
          <p14:tracePt t="419017" x="7353300" y="3187700"/>
          <p14:tracePt t="419034" x="7334250" y="3194050"/>
          <p14:tracePt t="419051" x="7308850" y="3225800"/>
          <p14:tracePt t="419067" x="7283450" y="3251200"/>
          <p14:tracePt t="419084" x="7239000" y="3289300"/>
          <p14:tracePt t="419101" x="7213600" y="3321050"/>
          <p14:tracePt t="419117" x="7188200" y="3346450"/>
          <p14:tracePt t="419134" x="7156450" y="3371850"/>
          <p14:tracePt t="419151" x="7137400" y="3397250"/>
          <p14:tracePt t="419167" x="7118350" y="3416300"/>
          <p14:tracePt t="419184" x="7099300" y="3441700"/>
          <p14:tracePt t="419201" x="7061200" y="3498850"/>
          <p14:tracePt t="419218" x="7042150" y="3530600"/>
          <p14:tracePt t="419234" x="6991350" y="3638550"/>
          <p14:tracePt t="419251" x="6959600" y="3746500"/>
          <p14:tracePt t="419268" x="6934200" y="3841750"/>
          <p14:tracePt t="419284" x="6908800" y="3873500"/>
          <p14:tracePt t="419301" x="6896100" y="3905250"/>
          <p14:tracePt t="419317" x="6889750" y="3930650"/>
          <p14:tracePt t="419334" x="6870700" y="3956050"/>
          <p14:tracePt t="419351" x="6851650" y="3987800"/>
          <p14:tracePt t="419367" x="6819900" y="4044950"/>
          <p14:tracePt t="419384" x="6794500" y="4108450"/>
          <p14:tracePt t="419401" x="6769100" y="4140200"/>
          <p14:tracePt t="419417" x="6743700" y="4184650"/>
          <p14:tracePt t="419434" x="6711950" y="4241800"/>
          <p14:tracePt t="419452" x="6680200" y="4279900"/>
          <p14:tracePt t="419468" x="6648450" y="4311650"/>
          <p14:tracePt t="419484" x="6623050" y="4356100"/>
          <p14:tracePt t="419501" x="6591300" y="4432300"/>
          <p14:tracePt t="419517" x="6565900" y="4527550"/>
          <p14:tracePt t="419534" x="6540500" y="4603750"/>
          <p14:tracePt t="419551" x="6521450" y="4629150"/>
          <p14:tracePt t="419567" x="6515100" y="4654550"/>
          <p14:tracePt t="419584" x="6496050" y="4679950"/>
          <p14:tracePt t="419601" x="6477000" y="4705350"/>
          <p14:tracePt t="419618" x="6451600" y="4730750"/>
          <p14:tracePt t="419634" x="6419850" y="4775200"/>
          <p14:tracePt t="419651" x="6388100" y="4826000"/>
          <p14:tracePt t="419667" x="6362700" y="4851400"/>
          <p14:tracePt t="419684" x="6343650" y="4876800"/>
          <p14:tracePt t="419700" x="6330950" y="4895850"/>
          <p14:tracePt t="419717" x="6330950" y="4908550"/>
          <p14:tracePt t="419734" x="6318250" y="4933950"/>
          <p14:tracePt t="419752" x="6292850" y="4997450"/>
          <p14:tracePt t="419768" x="6261100" y="5060950"/>
          <p14:tracePt t="419784" x="6235700" y="5111750"/>
          <p14:tracePt t="419800" x="6216650" y="5137150"/>
          <p14:tracePt t="419817" x="6203950" y="5162550"/>
          <p14:tracePt t="419834" x="6184900" y="5187950"/>
          <p14:tracePt t="419851" x="6178550" y="5213350"/>
          <p14:tracePt t="419867" x="6165850" y="5238750"/>
          <p14:tracePt t="419884" x="6165850" y="5257800"/>
          <p14:tracePt t="419900" x="6159500" y="5276850"/>
          <p14:tracePt t="419917" x="6153150" y="5283200"/>
          <p14:tracePt t="419934" x="6140450" y="5295900"/>
          <p14:tracePt t="419951" x="6134100" y="5308600"/>
          <p14:tracePt t="419968" x="6115050" y="5340350"/>
          <p14:tracePt t="419984" x="6115050" y="5346700"/>
          <p14:tracePt t="420000" x="6096000" y="5378450"/>
          <p14:tracePt t="420017" x="6089650" y="5378450"/>
          <p14:tracePt t="420034" x="6089650" y="5384800"/>
          <p14:tracePt t="420141" x="6083300" y="5384800"/>
          <p14:tracePt t="420157" x="6083300" y="5397500"/>
          <p14:tracePt t="420163" x="6083300" y="5403850"/>
          <p14:tracePt t="420171" x="6083300" y="5410200"/>
          <p14:tracePt t="421125" x="6096000" y="5410200"/>
          <p14:tracePt t="421132" x="6108700" y="5410200"/>
          <p14:tracePt t="421140" x="6121400" y="5410200"/>
          <p14:tracePt t="421150" x="6140450" y="5403850"/>
          <p14:tracePt t="421166" x="6172200" y="5403850"/>
          <p14:tracePt t="421183" x="6203950" y="5397500"/>
          <p14:tracePt t="421200" x="6235700" y="5397500"/>
          <p14:tracePt t="421217" x="6261100" y="5397500"/>
          <p14:tracePt t="421221" x="6273800" y="5397500"/>
          <p14:tracePt t="421234" x="6292850" y="5397500"/>
          <p14:tracePt t="421250" x="6318250" y="5397500"/>
          <p14:tracePt t="421266" x="6337300" y="5397500"/>
          <p14:tracePt t="421283" x="6356350" y="5397500"/>
          <p14:tracePt t="421300" x="6375400" y="5391150"/>
          <p14:tracePt t="421317" x="6388100" y="5391150"/>
          <p14:tracePt t="421395" x="6400800" y="5391150"/>
          <p14:tracePt t="421402" x="6413500" y="5391150"/>
          <p14:tracePt t="421410" x="6426200" y="5391150"/>
          <p14:tracePt t="421419" x="6438900" y="5384800"/>
          <p14:tracePt t="421433" x="6464300" y="5378450"/>
          <p14:tracePt t="421450" x="6483350" y="5378450"/>
          <p14:tracePt t="421497" x="6489700" y="5378450"/>
          <p14:tracePt t="421519" x="6496050" y="5378450"/>
          <p14:tracePt t="421539" x="6502400" y="5378450"/>
          <p14:tracePt t="421547" x="6515100" y="5378450"/>
          <p14:tracePt t="421554" x="6521450" y="5378450"/>
          <p14:tracePt t="421566" x="6527800" y="5378450"/>
          <p14:tracePt t="421587" x="6534150" y="5378450"/>
          <p14:tracePt t="421600" x="6540500" y="5378450"/>
          <p14:tracePt t="421616" x="6546850" y="5378450"/>
          <p14:tracePt t="421672" x="6553200" y="5378450"/>
          <p14:tracePt t="421773" x="6559550" y="5372100"/>
          <p14:tracePt t="421781" x="6572250" y="5365750"/>
          <p14:tracePt t="421788" x="6578600" y="5365750"/>
          <p14:tracePt t="421800" x="6578600" y="5359400"/>
          <p14:tracePt t="421816" x="6584950" y="5359400"/>
          <p14:tracePt t="421997" x="6584950" y="5353050"/>
          <p14:tracePt t="422023" x="6584950" y="5346700"/>
          <p14:tracePt t="422035" x="6591300" y="5346700"/>
          <p14:tracePt t="422047" x="6591300" y="5340350"/>
          <p14:tracePt t="422054" x="6597650" y="5340350"/>
          <p14:tracePt t="422066" x="6597650" y="5334000"/>
          <p14:tracePt t="422083" x="6610350" y="5321300"/>
          <p14:tracePt t="422100" x="6616700" y="5302250"/>
          <p14:tracePt t="422116" x="6623050" y="5289550"/>
          <p14:tracePt t="422133" x="6635750" y="5276850"/>
          <p14:tracePt t="422166" x="6642100" y="5270500"/>
          <p14:tracePt t="422183" x="6648450" y="5257800"/>
          <p14:tracePt t="422199" x="6673850" y="5219700"/>
          <p14:tracePt t="422216" x="6686550" y="5213350"/>
          <p14:tracePt t="422233" x="6692900" y="5200650"/>
          <p14:tracePt t="423623" x="6699250" y="5200650"/>
          <p14:tracePt t="423629" x="6743700" y="5200650"/>
          <p14:tracePt t="423636" x="6800850" y="5213350"/>
          <p14:tracePt t="423649" x="6864350" y="5232400"/>
          <p14:tracePt t="423665" x="6940550" y="5264150"/>
          <p14:tracePt t="423682" x="6972300" y="5283200"/>
          <p14:tracePt t="423699" x="6985000" y="5289550"/>
          <p14:tracePt t="424131" x="6953250" y="5276850"/>
          <p14:tracePt t="424137" x="6896100" y="5257800"/>
          <p14:tracePt t="424148" x="6864350" y="5245100"/>
          <p14:tracePt t="424165" x="6813550" y="5219700"/>
          <p14:tracePt t="424182" x="6775450" y="5207000"/>
          <p14:tracePt t="424200" x="6743700" y="5200650"/>
          <p14:tracePt t="424216" x="6724650" y="5200650"/>
          <p14:tracePt t="424232" x="6699250" y="5200650"/>
          <p14:tracePt t="424248" x="6673850" y="5200650"/>
          <p14:tracePt t="424265" x="6648450" y="5200650"/>
          <p14:tracePt t="424282" x="6642100" y="5200650"/>
          <p14:tracePt t="424299" x="6635750" y="5200650"/>
          <p14:tracePt t="424329" x="6629400" y="5200650"/>
          <p14:tracePt t="424344" x="6623050" y="5194300"/>
          <p14:tracePt t="424352" x="6610350" y="5187950"/>
          <p14:tracePt t="424365" x="6604000" y="5181600"/>
          <p14:tracePt t="424382" x="6578600" y="5175250"/>
          <p14:tracePt t="424399" x="6572250" y="5168900"/>
          <p14:tracePt t="424415" x="6565900" y="5168900"/>
          <p14:tracePt t="424432" x="6559550" y="5168900"/>
          <p14:tracePt t="424450" x="6546850" y="5168900"/>
          <p14:tracePt t="424466" x="6534150" y="5168900"/>
          <p14:tracePt t="424482" x="6527800" y="5168900"/>
          <p14:tracePt t="424498" x="6521450" y="5168900"/>
          <p14:tracePt t="424549" x="6515100" y="5168900"/>
          <p14:tracePt t="424556" x="6508750" y="5168900"/>
          <p14:tracePt t="424584" x="6502400" y="5168900"/>
          <p14:tracePt t="424590" x="6489700" y="5168900"/>
          <p14:tracePt t="424705" x="6483350" y="5168900"/>
          <p14:tracePt t="424730" x="6477000" y="5175250"/>
          <p14:tracePt t="424742" x="6470650" y="5181600"/>
          <p14:tracePt t="424749" x="6464300" y="5187950"/>
          <p14:tracePt t="424765" x="6451600" y="5200650"/>
          <p14:tracePt t="424781" x="6438900" y="5213350"/>
          <p14:tracePt t="424798" x="6432550" y="5219700"/>
          <p14:tracePt t="424815" x="6426200" y="5232400"/>
          <p14:tracePt t="424831" x="6419850" y="5251450"/>
          <p14:tracePt t="424848" x="6407150" y="5257800"/>
          <p14:tracePt t="424865" x="6388100" y="5264150"/>
          <p14:tracePt t="424882" x="6375400" y="5264150"/>
          <p14:tracePt t="425045" x="6369050" y="5264150"/>
          <p14:tracePt t="425067" x="6362700" y="5264150"/>
          <p14:tracePt t="425083" x="6356350" y="5264150"/>
          <p14:tracePt t="425095" x="6356350" y="5270500"/>
          <p14:tracePt t="425385" x="6350000" y="5270500"/>
          <p14:tracePt t="425403" x="6343650" y="5270500"/>
          <p14:tracePt t="425415" x="6337300" y="5270500"/>
          <p14:tracePt t="425422" x="6330950" y="5270500"/>
          <p14:tracePt t="425438" x="6324600" y="5270500"/>
          <p14:tracePt t="425448" x="6324600" y="5264150"/>
          <p14:tracePt t="425480" x="6318250" y="5257800"/>
          <p14:tracePt t="425488" x="6299200" y="5251450"/>
          <p14:tracePt t="425498" x="6286500" y="5245100"/>
          <p14:tracePt t="425515" x="6280150" y="5245100"/>
          <p14:tracePt t="425657" x="6273800" y="5238750"/>
          <p14:tracePt t="425668" x="6261100" y="5232400"/>
          <p14:tracePt t="425676" x="6248400" y="5219700"/>
          <p14:tracePt t="425685" x="6235700" y="5213350"/>
          <p14:tracePt t="425698" x="6191250" y="5194300"/>
          <p14:tracePt t="425716" x="6051550" y="5143500"/>
          <p14:tracePt t="425731" x="5975350" y="5111750"/>
          <p14:tracePt t="425748" x="5937250" y="5099050"/>
          <p14:tracePt t="425764" x="5911850" y="5067300"/>
          <p14:tracePt t="425781" x="5899150" y="5060950"/>
          <p14:tracePt t="425814" x="5899150" y="5054600"/>
          <p14:tracePt t="425831" x="5892800" y="5048250"/>
          <p14:tracePt t="425848" x="5892800" y="5029200"/>
          <p14:tracePt t="425865" x="5880100" y="5003800"/>
          <p14:tracePt t="425881" x="5854700" y="4959350"/>
          <p14:tracePt t="425898" x="5803900" y="4845050"/>
          <p14:tracePt t="425914" x="5772150" y="4768850"/>
          <p14:tracePt t="425931" x="5746750" y="4711700"/>
          <p14:tracePt t="425948" x="5689600" y="4622800"/>
          <p14:tracePt t="425964" x="5632450" y="4521200"/>
          <p14:tracePt t="425981" x="5581650" y="4445000"/>
          <p14:tracePt t="425998" x="5530850" y="4356100"/>
          <p14:tracePt t="426016" x="5461000" y="4222750"/>
          <p14:tracePt t="426032" x="5403850" y="4108450"/>
          <p14:tracePt t="426048" x="5365750" y="4025900"/>
          <p14:tracePt t="426064" x="5264150" y="3848100"/>
          <p14:tracePt t="426081" x="5232400" y="3746500"/>
          <p14:tracePt t="426098" x="5187950" y="3657600"/>
          <p14:tracePt t="426114" x="5143500" y="3587750"/>
          <p14:tracePt t="426131" x="5105400" y="3517900"/>
          <p14:tracePt t="426147" x="5048250" y="3409950"/>
          <p14:tracePt t="426164" x="4991100" y="3302000"/>
          <p14:tracePt t="426181" x="4895850" y="3181350"/>
          <p14:tracePt t="426198" x="4826000" y="3079750"/>
          <p14:tracePt t="426214" x="4787900" y="3003550"/>
          <p14:tracePt t="426231" x="4756150" y="2978150"/>
          <p14:tracePt t="426248" x="4730750" y="2952750"/>
          <p14:tracePt t="426265" x="4699000" y="2895600"/>
          <p14:tracePt t="426281" x="4641850" y="2806700"/>
          <p14:tracePt t="426298" x="4565650" y="2698750"/>
          <p14:tracePt t="426314" x="4483100" y="2584450"/>
          <p14:tracePt t="426331" x="4406900" y="2495550"/>
          <p14:tracePt t="426347" x="4381500" y="2457450"/>
          <p14:tracePt t="426364" x="4362450" y="2432050"/>
          <p14:tracePt t="426381" x="4343400" y="2419350"/>
          <p14:tracePt t="426398" x="4311650" y="2387600"/>
          <p14:tracePt t="426414" x="4273550" y="2336800"/>
          <p14:tracePt t="426431" x="4248150" y="2298700"/>
          <p14:tracePt t="426447" x="4216400" y="2273300"/>
          <p14:tracePt t="426464" x="4197350" y="2247900"/>
          <p14:tracePt t="426481" x="4184650" y="2235200"/>
          <p14:tracePt t="426497" x="4184650" y="2228850"/>
          <p14:tracePt t="426514" x="4171950" y="2222500"/>
          <p14:tracePt t="426532" x="4159250" y="2203450"/>
          <p14:tracePt t="426548" x="4146550" y="2197100"/>
          <p14:tracePt t="426564" x="4133850" y="2190750"/>
          <p14:tracePt t="426993" x="4133850" y="2197100"/>
          <p14:tracePt t="427013" x="4140200" y="2203450"/>
          <p14:tracePt t="427025" x="4140200" y="2209800"/>
          <p14:tracePt t="427033" x="4146550" y="2216150"/>
          <p14:tracePt t="427048" x="4146550" y="2228850"/>
          <p14:tracePt t="427064" x="4152900" y="2235200"/>
          <p14:tracePt t="427080" x="4165600" y="2241550"/>
          <p14:tracePt t="427097" x="4178300" y="2260600"/>
          <p14:tracePt t="427114" x="4184650" y="2273300"/>
          <p14:tracePt t="427131" x="4191000" y="2286000"/>
          <p14:tracePt t="427172" x="4197350" y="2286000"/>
          <p14:tracePt t="455433" x="4203700" y="2286000"/>
          <p14:tracePt t="455441" x="4222750" y="2266950"/>
          <p14:tracePt t="455451" x="4241800" y="2235200"/>
          <p14:tracePt t="455472" x="4248150" y="2235200"/>
          <p14:tracePt t="455489" x="4267200" y="2228850"/>
          <p14:tracePt t="455501" x="4273550" y="2228850"/>
          <p14:tracePt t="455518" x="4279900" y="2216150"/>
          <p14:tracePt t="455535" x="4254500" y="2209800"/>
          <p14:tracePt t="455551" x="4133850" y="2178050"/>
          <p14:tracePt t="455568" x="3975100" y="2108200"/>
          <p14:tracePt t="455585" x="3822700" y="1993900"/>
          <p14:tracePt t="455601" x="3663950" y="1924050"/>
          <p14:tracePt t="455618" x="3600450" y="1924050"/>
          <p14:tracePt t="455634" x="3467100" y="1943100"/>
          <p14:tracePt t="455651" x="3270250" y="2006600"/>
          <p14:tracePt t="455668" x="3117850" y="2025650"/>
          <p14:tracePt t="455686" x="2971800" y="2019300"/>
          <p14:tracePt t="455702" x="2927350" y="2025650"/>
          <p14:tracePt t="455718" x="2889250" y="2057400"/>
          <p14:tracePt t="455734" x="2806700" y="2165350"/>
          <p14:tracePt t="455751" x="2692400" y="2349500"/>
          <p14:tracePt t="455767" x="2565400" y="2514600"/>
          <p14:tracePt t="455784" x="2501900" y="2603500"/>
          <p14:tracePt t="455800" x="2476500" y="2635250"/>
          <p14:tracePt t="455817" x="2444750" y="2660650"/>
          <p14:tracePt t="455820" x="2400300" y="2679700"/>
          <p14:tracePt t="455834" x="2343150" y="2717800"/>
          <p14:tracePt t="455851" x="2178050" y="2787650"/>
          <p14:tracePt t="455867" x="2076450" y="2825750"/>
          <p14:tracePt t="455884" x="1968500" y="2889250"/>
          <p14:tracePt t="455901" x="1885950" y="2952750"/>
          <p14:tracePt t="455917" x="1835150" y="3009900"/>
          <p14:tracePt t="455934" x="1797050" y="3098800"/>
          <p14:tracePt t="455951" x="1708150" y="3276600"/>
          <p14:tracePt t="455968" x="1682750" y="3333750"/>
          <p14:tracePt t="455984" x="1631950" y="3435350"/>
          <p14:tracePt t="456001" x="1612900" y="3460750"/>
          <p14:tracePt t="456017" x="1593850" y="3479800"/>
          <p14:tracePt t="456034" x="1568450" y="3492500"/>
          <p14:tracePt t="456051" x="1543050" y="3517900"/>
          <p14:tracePt t="456067" x="1524000" y="3530600"/>
          <p14:tracePt t="456084" x="1517650" y="3536950"/>
          <p14:tracePt t="456152" x="1511300" y="3536950"/>
          <p14:tracePt t="456169" x="1504950" y="3536950"/>
          <p14:tracePt t="456176" x="1498600" y="3536950"/>
          <p14:tracePt t="457611" x="1492250" y="3536950"/>
          <p14:tracePt t="457661" x="1492250" y="3530600"/>
          <p14:tracePt t="457786" x="1479550" y="3530600"/>
          <p14:tracePt t="457801" x="1473200" y="3530600"/>
          <p14:tracePt t="457811" x="1466850" y="3530600"/>
          <p14:tracePt t="457817" x="1460500" y="3530600"/>
          <p14:tracePt t="457836" x="1454150" y="3530600"/>
          <p14:tracePt t="458040" x="1447800" y="3530600"/>
          <p14:tracePt t="458046" x="1435100" y="3530600"/>
          <p14:tracePt t="458054" x="1428750" y="3530600"/>
          <p14:tracePt t="458078" x="1422400" y="3530600"/>
          <p14:tracePt t="458087" x="1416050" y="3530600"/>
          <p14:tracePt t="458141" x="1409700" y="3530600"/>
          <p14:tracePt t="458325" x="1390650" y="3524250"/>
          <p14:tracePt t="458333" x="1365250" y="3505200"/>
          <p14:tracePt t="458340" x="1352550" y="3498850"/>
          <p14:tracePt t="458350" x="1333500" y="3498850"/>
          <p14:tracePt t="458366" x="1301750" y="3486150"/>
          <p14:tracePt t="458383" x="1263650" y="3479800"/>
          <p14:tracePt t="458400" x="1244600" y="3479800"/>
          <p14:tracePt t="458417" x="1219200" y="3479800"/>
          <p14:tracePt t="460667" x="1225550" y="3486150"/>
          <p14:tracePt t="460672" x="1231900" y="3492500"/>
          <p14:tracePt t="460682" x="1231900" y="3498850"/>
          <p14:tracePt t="460699" x="1238250" y="3511550"/>
          <p14:tracePt t="460715" x="1244600" y="3517900"/>
          <p14:tracePt t="460782" x="1250950" y="3524250"/>
          <p14:tracePt t="460794" x="1263650" y="3530600"/>
          <p14:tracePt t="460802" x="1263650" y="3536950"/>
          <p14:tracePt t="460815" x="1270000" y="3543300"/>
          <p14:tracePt t="460927" x="1276350" y="3543300"/>
          <p14:tracePt t="460939" x="1276350" y="3549650"/>
          <p14:tracePt t="462786" x="1282700" y="3549650"/>
          <p14:tracePt t="462794" x="1289050" y="3549650"/>
          <p14:tracePt t="462863" x="1295400" y="3549650"/>
          <p14:tracePt t="462873" x="1301750" y="3549650"/>
          <p14:tracePt t="463003" x="1308100" y="3549650"/>
          <p14:tracePt t="463015" x="1314450" y="3549650"/>
          <p14:tracePt t="463295" x="1308100" y="3549650"/>
          <p14:tracePt t="463499" x="1320800" y="3549650"/>
          <p14:tracePt t="463519" x="1327150" y="3549650"/>
          <p14:tracePt t="463527" x="1333500" y="3549650"/>
          <p14:tracePt t="463534" x="1339850" y="3556000"/>
          <p14:tracePt t="463548" x="1352550" y="3556000"/>
          <p14:tracePt t="463642" x="1358900" y="3556000"/>
          <p14:tracePt t="463662" x="1358900" y="3562350"/>
          <p14:tracePt t="463670" x="1365250" y="3562350"/>
          <p14:tracePt t="463681" x="1377950" y="3562350"/>
          <p14:tracePt t="463697" x="1403350" y="3575050"/>
          <p14:tracePt t="463714" x="1422400" y="3575050"/>
          <p14:tracePt t="463732" x="1447800" y="3587750"/>
          <p14:tracePt t="463747" x="1460500" y="3594100"/>
          <p14:tracePt t="463847" x="1473200" y="3600450"/>
          <p14:tracePt t="463859" x="1485900" y="3613150"/>
          <p14:tracePt t="463867" x="1498600" y="3613150"/>
          <p14:tracePt t="463881" x="1517650" y="3625850"/>
          <p14:tracePt t="463897" x="1524000" y="3625850"/>
          <p14:tracePt t="463991" x="1530350" y="3632200"/>
          <p14:tracePt t="464007" x="1530350" y="3638550"/>
          <p14:tracePt t="464016" x="1536700" y="3638550"/>
          <p14:tracePt t="464022" x="1536700" y="3644900"/>
          <p14:tracePt t="464085" x="1549400" y="3651250"/>
          <p14:tracePt t="464093" x="1555750" y="3657600"/>
          <p14:tracePt t="464101" x="1568450" y="3663950"/>
          <p14:tracePt t="464114" x="1574800" y="3663950"/>
          <p14:tracePt t="464131" x="1606550" y="3670300"/>
          <p14:tracePt t="464147" x="1689100" y="3670300"/>
          <p14:tracePt t="464164" x="1790700" y="3663950"/>
          <p14:tracePt t="464181" x="1873250" y="3657600"/>
          <p14:tracePt t="464197" x="1911350" y="3657600"/>
          <p14:tracePt t="464214" x="1943100" y="3657600"/>
          <p14:tracePt t="464232" x="1974850" y="3651250"/>
          <p14:tracePt t="464248" x="1981200" y="3651250"/>
          <p14:tracePt t="464264" x="2012950" y="3632200"/>
          <p14:tracePt t="464280" x="2076450" y="3606800"/>
          <p14:tracePt t="464297" x="2139950" y="3594100"/>
          <p14:tracePt t="464314" x="2184400" y="3562350"/>
          <p14:tracePt t="464330" x="2228850" y="3556000"/>
          <p14:tracePt t="464347" x="2273300" y="3556000"/>
          <p14:tracePt t="464364" x="2305050" y="3556000"/>
          <p14:tracePt t="464368" x="2324100" y="3556000"/>
          <p14:tracePt t="464381" x="2368550" y="3549650"/>
          <p14:tracePt t="464397" x="2393950" y="3543300"/>
          <p14:tracePt t="464414" x="2419350" y="3536950"/>
          <p14:tracePt t="464430" x="2444750" y="3530600"/>
          <p14:tracePt t="464447" x="2463800" y="3530600"/>
          <p14:tracePt t="464464" x="2489200" y="3530600"/>
          <p14:tracePt t="464482" x="2527300" y="3536950"/>
          <p14:tracePt t="464497" x="2552700" y="3556000"/>
          <p14:tracePt t="464514" x="2584450" y="3575050"/>
          <p14:tracePt t="464530" x="2609850" y="3587750"/>
          <p14:tracePt t="464547" x="2628900" y="3606800"/>
          <p14:tracePt t="464564" x="2635250" y="3613150"/>
          <p14:tracePt t="464654" x="2641600" y="3619500"/>
          <p14:tracePt t="464670" x="2641600" y="3632200"/>
          <p14:tracePt t="464678" x="2647950" y="3644900"/>
          <p14:tracePt t="464687" x="2667000" y="3657600"/>
          <p14:tracePt t="464697" x="2679700" y="3670300"/>
          <p14:tracePt t="464713" x="2705100" y="3695700"/>
          <p14:tracePt t="464730" x="2730500" y="3714750"/>
          <p14:tracePt t="464748" x="2768600" y="3733800"/>
          <p14:tracePt t="464764" x="2794000" y="3740150"/>
          <p14:tracePt t="464780" x="2819400" y="3759200"/>
          <p14:tracePt t="464797" x="2857500" y="3784600"/>
          <p14:tracePt t="464813" x="2882900" y="3816350"/>
          <p14:tracePt t="464830" x="2908300" y="3835400"/>
          <p14:tracePt t="464847" x="2927350" y="3848100"/>
          <p14:tracePt t="464863" x="2940050" y="3854450"/>
          <p14:tracePt t="464869" x="2946400" y="3854450"/>
          <p14:tracePt t="464913" x="2946400" y="3860800"/>
          <p14:tracePt t="464924" x="2952750" y="3867150"/>
          <p14:tracePt t="464933" x="2959100" y="3867150"/>
          <p14:tracePt t="464947" x="2965450" y="3879850"/>
          <p14:tracePt t="464964" x="2990850" y="3898900"/>
          <p14:tracePt t="464980" x="3016250" y="3911600"/>
          <p14:tracePt t="464997" x="3028950" y="3911600"/>
          <p14:tracePt t="465013" x="3035300" y="3917950"/>
          <p14:tracePt t="465097" x="3048000" y="3917950"/>
          <p14:tracePt t="465112" x="3054350" y="3917950"/>
          <p14:tracePt t="465343" x="3060700" y="3917950"/>
          <p14:tracePt t="465351" x="3067050" y="3917950"/>
          <p14:tracePt t="465363" x="3073400" y="3917950"/>
          <p14:tracePt t="466773" x="3086100" y="3917950"/>
          <p14:tracePt t="466782" x="3098800" y="3917950"/>
          <p14:tracePt t="466788" x="3105150" y="3917950"/>
          <p14:tracePt t="466798" x="3111500" y="3917950"/>
          <p14:tracePt t="466812" x="3124200" y="3917950"/>
          <p14:tracePt t="466829" x="3143250" y="3917950"/>
          <p14:tracePt t="466846" x="3149600" y="3917950"/>
          <p14:tracePt t="466862" x="3162300" y="3917950"/>
          <p14:tracePt t="466879" x="3187700" y="3924300"/>
          <p14:tracePt t="466896" x="3200400" y="3924300"/>
          <p14:tracePt t="468644" x="3200400" y="3917950"/>
          <p14:tracePt t="468680" x="3200400" y="3911600"/>
          <p14:tracePt t="468969" x="3200400" y="3905250"/>
          <p14:tracePt t="469071" x="3206750" y="3905250"/>
          <p14:tracePt t="469211" x="3206750" y="3898900"/>
          <p14:tracePt t="470906" x="3206750" y="3892550"/>
          <p14:tracePt t="471449" x="3206750" y="3886200"/>
          <p14:tracePt t="471461" x="3206750" y="3879850"/>
          <p14:tracePt t="471499" x="3200400" y="3879850"/>
          <p14:tracePt t="472782" x="3206750" y="3886200"/>
          <p14:tracePt t="472795" x="3213100" y="3886200"/>
          <p14:tracePt t="472827" x="3219450" y="3886200"/>
          <p14:tracePt t="478387" x="3225800" y="3892550"/>
          <p14:tracePt t="478399" x="3232150" y="3892550"/>
          <p14:tracePt t="492209" x="3232150" y="3898900"/>
          <p14:tracePt t="492229" x="3238500" y="3905250"/>
          <p14:tracePt t="492279" x="3238500" y="3911600"/>
          <p14:tracePt t="492303" x="3244850" y="3911600"/>
          <p14:tracePt t="492315" x="3251200" y="3917950"/>
          <p14:tracePt t="492417" x="3257550" y="3924300"/>
          <p14:tracePt t="492427" x="3263900" y="3924300"/>
          <p14:tracePt t="492435" x="3270250" y="3930650"/>
          <p14:tracePt t="492451" x="3302000" y="3930650"/>
          <p14:tracePt t="492468" x="3308350" y="3930650"/>
          <p14:tracePt t="492508" x="3314700" y="3930650"/>
          <p14:tracePt t="492548" x="3321050" y="3930650"/>
          <p14:tracePt t="492557" x="3340100" y="3930650"/>
          <p14:tracePt t="492567" x="3352800" y="3937000"/>
          <p14:tracePt t="492584" x="3378200" y="3937000"/>
          <p14:tracePt t="492602" x="3409950" y="3937000"/>
          <p14:tracePt t="492689" x="3422650" y="3937000"/>
          <p14:tracePt t="492697" x="3435350" y="3937000"/>
          <p14:tracePt t="492705" x="3448050" y="3937000"/>
          <p14:tracePt t="492717" x="3460750" y="3937000"/>
          <p14:tracePt t="492734" x="3479800" y="3937000"/>
          <p14:tracePt t="492751" x="3486150" y="3937000"/>
          <p14:tracePt t="492783" x="3492500" y="3937000"/>
          <p14:tracePt t="492844" x="3498850" y="3930650"/>
          <p14:tracePt t="492853" x="3505200" y="3924300"/>
          <p14:tracePt t="492860" x="3517900" y="3917950"/>
          <p14:tracePt t="492869" x="3530600" y="3911600"/>
          <p14:tracePt t="492884" x="3568700" y="3892550"/>
          <p14:tracePt t="492900" x="3613150" y="3873500"/>
          <p14:tracePt t="492917" x="3638550" y="3860800"/>
          <p14:tracePt t="492934" x="3670300" y="3848100"/>
          <p14:tracePt t="492950" x="3683000" y="3841750"/>
          <p14:tracePt t="492967" x="3689350" y="3841750"/>
          <p14:tracePt t="493010" x="3695700" y="3841750"/>
          <p14:tracePt t="493048" x="3702050" y="3841750"/>
          <p14:tracePt t="493056" x="3714750" y="3841750"/>
          <p14:tracePt t="493073" x="3721100" y="3835400"/>
          <p14:tracePt t="493084" x="3727450" y="3835400"/>
          <p14:tracePt t="493101" x="3771900" y="3822700"/>
          <p14:tracePt t="493118" x="3822700" y="3797300"/>
          <p14:tracePt t="493134" x="3860800" y="3784600"/>
          <p14:tracePt t="493150" x="3892550" y="3778250"/>
          <p14:tracePt t="493167" x="3917950" y="3771900"/>
          <p14:tracePt t="493184" x="3937000" y="3771900"/>
          <p14:tracePt t="493200" x="3943350" y="3771900"/>
          <p14:tracePt t="493217" x="3956050" y="3771900"/>
          <p14:tracePt t="493234" x="3981450" y="3771900"/>
          <p14:tracePt t="493250" x="4006850" y="3771900"/>
          <p14:tracePt t="493267" x="4032250" y="3771900"/>
          <p14:tracePt t="493284" x="4064000" y="3771900"/>
          <p14:tracePt t="493301" x="4095750" y="3771900"/>
          <p14:tracePt t="493317" x="4140200" y="3771900"/>
          <p14:tracePt t="493334" x="4197350" y="3771900"/>
          <p14:tracePt t="493350" x="4279900" y="3778250"/>
          <p14:tracePt t="493367" x="4368800" y="3778250"/>
          <p14:tracePt t="493384" x="4432300" y="3765550"/>
          <p14:tracePt t="493400" x="4464050" y="3759200"/>
          <p14:tracePt t="493417" x="4489450" y="3752850"/>
          <p14:tracePt t="493434" x="4533900" y="3746500"/>
          <p14:tracePt t="493450" x="4572000" y="3727450"/>
          <p14:tracePt t="493467" x="4629150" y="3708400"/>
          <p14:tracePt t="493484" x="4667250" y="3689350"/>
          <p14:tracePt t="493500" x="4711700" y="3689350"/>
          <p14:tracePt t="493517" x="4787900" y="3676650"/>
          <p14:tracePt t="493534" x="4883150" y="3670300"/>
          <p14:tracePt t="493538" x="4921250" y="3670300"/>
          <p14:tracePt t="493551" x="4953000" y="3663950"/>
          <p14:tracePt t="493567" x="5029200" y="3644900"/>
          <p14:tracePt t="493584" x="5048250" y="3638550"/>
          <p14:tracePt t="493600" x="5054600" y="3638550"/>
          <p14:tracePt t="493634" x="5060950" y="3638550"/>
          <p14:tracePt t="493650" x="5080000" y="3638550"/>
          <p14:tracePt t="493667" x="5111750" y="3625850"/>
          <p14:tracePt t="493684" x="5168900" y="3606800"/>
          <p14:tracePt t="493700" x="5194300" y="3600450"/>
          <p14:tracePt t="493717" x="5219700" y="3600450"/>
          <p14:tracePt t="493734" x="5238750" y="3600450"/>
          <p14:tracePt t="493750" x="5257800" y="3594100"/>
          <p14:tracePt t="493767" x="5264150" y="3594100"/>
          <p14:tracePt t="493784" x="5295900" y="3581400"/>
          <p14:tracePt t="493801" x="5384800" y="3536950"/>
          <p14:tracePt t="493817" x="5473700" y="3505200"/>
          <p14:tracePt t="493833" x="5568950" y="3467100"/>
          <p14:tracePt t="493850" x="5657850" y="3435350"/>
          <p14:tracePt t="493867" x="5695950" y="3416300"/>
          <p14:tracePt t="493884" x="5708650" y="3416300"/>
          <p14:tracePt t="493946" x="5721350" y="3416300"/>
          <p14:tracePt t="493963" x="5734050" y="3416300"/>
          <p14:tracePt t="493970" x="5772150" y="3416300"/>
          <p14:tracePt t="493983" x="5810250" y="3416300"/>
          <p14:tracePt t="494001" x="5867400" y="3397250"/>
          <p14:tracePt t="494017" x="5892800" y="3390900"/>
          <p14:tracePt t="494233" x="5892800" y="3397250"/>
          <p14:tracePt t="494241" x="5886450" y="3409950"/>
          <p14:tracePt t="494250" x="5873750" y="3416300"/>
          <p14:tracePt t="494267" x="5854700" y="3435350"/>
          <p14:tracePt t="494284" x="5842000" y="3454400"/>
          <p14:tracePt t="494357" x="5835650" y="3454400"/>
          <p14:tracePt t="494385" x="5829300" y="3460750"/>
          <p14:tracePt t="494396" x="5822950" y="3460750"/>
          <p14:tracePt t="494447" x="5822950" y="3467100"/>
          <p14:tracePt t="494458" x="5822950" y="3473450"/>
          <p14:tracePt t="494807" x="5829300" y="3473450"/>
          <p14:tracePt t="494987" x="5835650" y="3473450"/>
          <p14:tracePt t="495085" x="5842000" y="3473450"/>
          <p14:tracePt t="495105" x="5848350" y="3467100"/>
          <p14:tracePt t="495134" x="5848350" y="3460750"/>
          <p14:tracePt t="495146" x="5854700" y="3460750"/>
          <p14:tracePt t="495187" x="5854700" y="3454400"/>
          <p14:tracePt t="495195" x="5854700" y="3448050"/>
          <p14:tracePt t="495202" x="5854700" y="3441700"/>
          <p14:tracePt t="495217" x="5854700" y="3435350"/>
          <p14:tracePt t="495233" x="5861050" y="3435350"/>
          <p14:tracePt t="495287" x="5873750" y="3422650"/>
          <p14:tracePt t="495295" x="5886450" y="3416300"/>
          <p14:tracePt t="495303" x="5899150" y="3403600"/>
          <p14:tracePt t="495316" x="5911850" y="3397250"/>
          <p14:tracePt t="495333" x="5949950" y="3371850"/>
          <p14:tracePt t="495350" x="5975350" y="3359150"/>
          <p14:tracePt t="495366" x="6007100" y="3340100"/>
          <p14:tracePt t="495383" x="6032500" y="3314700"/>
          <p14:tracePt t="495400" x="6051550" y="3308350"/>
          <p14:tracePt t="495416" x="6057900" y="3302000"/>
          <p14:tracePt t="495487" x="6064250" y="3302000"/>
          <p14:tracePt t="495537" x="6064250" y="3295650"/>
          <p14:tracePt t="495752" x="6057900" y="3302000"/>
          <p14:tracePt t="495761" x="6051550" y="3314700"/>
          <p14:tracePt t="495769" x="6032500" y="3321050"/>
          <p14:tracePt t="495784" x="6019800" y="3327400"/>
          <p14:tracePt t="495799" x="6007100" y="3340100"/>
          <p14:tracePt t="496093" x="6007100" y="3346450"/>
          <p14:tracePt t="496113" x="6007100" y="3352800"/>
          <p14:tracePt t="496120" x="6013450" y="3352800"/>
          <p14:tracePt t="496133" x="6013450" y="3359150"/>
          <p14:tracePt t="496597" x="6013450" y="3352800"/>
          <p14:tracePt t="498522" x="6007100" y="3352800"/>
          <p14:tracePt t="502009" x="6000750" y="3352800"/>
          <p14:tracePt t="502021" x="5994400" y="3352800"/>
          <p14:tracePt t="502030" x="5975350" y="3352800"/>
          <p14:tracePt t="502046" x="5949950" y="3346450"/>
          <p14:tracePt t="502063" x="5918200" y="3340100"/>
          <p14:tracePt t="502080" x="5892800" y="3340100"/>
          <p14:tracePt t="502085" x="5880100" y="3340100"/>
          <p14:tracePt t="502097" x="5842000" y="3333750"/>
          <p14:tracePt t="502113" x="5746750" y="3314700"/>
          <p14:tracePt t="502130" x="5721350" y="3308350"/>
          <p14:tracePt t="502146" x="5695950" y="3302000"/>
          <p14:tracePt t="502163" x="5670550" y="3289300"/>
          <p14:tracePt t="502180" x="5651500" y="3282950"/>
          <p14:tracePt t="502196" x="5632450" y="3276600"/>
          <p14:tracePt t="502213" x="5607050" y="3270250"/>
          <p14:tracePt t="502230" x="5549900" y="3257550"/>
          <p14:tracePt t="502246" x="5505450" y="3238500"/>
          <p14:tracePt t="502263" x="5454650" y="3225800"/>
          <p14:tracePt t="502280" x="5416550" y="3206750"/>
          <p14:tracePt t="502296" x="5391150" y="3187700"/>
          <p14:tracePt t="502313" x="5378450" y="3187700"/>
          <p14:tracePt t="502330" x="5365750" y="3187700"/>
          <p14:tracePt t="502347" x="5340350" y="3181350"/>
          <p14:tracePt t="502363" x="5314950" y="3175000"/>
          <p14:tracePt t="502380" x="5289550" y="3175000"/>
          <p14:tracePt t="502396" x="5264150" y="3168650"/>
          <p14:tracePt t="502413" x="5238750" y="3162300"/>
          <p14:tracePt t="502430" x="5219700" y="3162300"/>
          <p14:tracePt t="502446" x="5200650" y="3162300"/>
          <p14:tracePt t="502463" x="5181600" y="3162300"/>
          <p14:tracePt t="502480" x="5168900" y="3162300"/>
          <p14:tracePt t="502496" x="5149850" y="3162300"/>
          <p14:tracePt t="502513" x="5137150" y="3149600"/>
          <p14:tracePt t="502530" x="5124450" y="3143250"/>
          <p14:tracePt t="502546" x="5111750" y="3136900"/>
          <p14:tracePt t="502563" x="5099050" y="3136900"/>
          <p14:tracePt t="502657" x="5092700" y="3136900"/>
          <p14:tracePt t="502684" x="5086350" y="3130550"/>
          <p14:tracePt t="502705" x="5080000" y="3130550"/>
          <p14:tracePt t="502712" x="5073650" y="3124200"/>
          <p14:tracePt t="502721" x="5067300" y="3124200"/>
          <p14:tracePt t="502729" x="5054600" y="3117850"/>
          <p14:tracePt t="502746" x="5022850" y="3105150"/>
          <p14:tracePt t="502763" x="4997450" y="3098800"/>
          <p14:tracePt t="502779" x="4959350" y="3086100"/>
          <p14:tracePt t="502798" x="4921250" y="3060700"/>
          <p14:tracePt t="502813" x="4895850" y="3041650"/>
          <p14:tracePt t="502829" x="4883150" y="3035300"/>
          <p14:tracePt t="502846" x="4845050" y="2997200"/>
          <p14:tracePt t="502863" x="4819650" y="2971800"/>
          <p14:tracePt t="502879" x="4806950" y="2959100"/>
          <p14:tracePt t="502896" x="4794250" y="2959100"/>
          <p14:tracePt t="502913" x="4768850" y="2940050"/>
          <p14:tracePt t="502929" x="4756150" y="2933700"/>
          <p14:tracePt t="502946" x="4724400" y="2914650"/>
          <p14:tracePt t="502963" x="4724400" y="2908300"/>
          <p14:tracePt t="503045" x="4724400" y="2901950"/>
          <p14:tracePt t="503069" x="4724400" y="2895600"/>
          <p14:tracePt t="503086" x="4718050" y="2889250"/>
          <p14:tracePt t="503094" x="4718050" y="2882900"/>
          <p14:tracePt t="503135" x="4705350" y="2882900"/>
          <p14:tracePt t="503142" x="4692650" y="2863850"/>
          <p14:tracePt t="503150" x="4679950" y="2851150"/>
          <p14:tracePt t="503163" x="4660900" y="2838450"/>
          <p14:tracePt t="503179" x="4635500" y="2813050"/>
          <p14:tracePt t="503196" x="4603750" y="2787650"/>
          <p14:tracePt t="503213" x="4597400" y="2781300"/>
          <p14:tracePt t="503229" x="4597400" y="2774950"/>
          <p14:tracePt t="503246" x="4578350" y="2762250"/>
          <p14:tracePt t="503262" x="4565650" y="2743200"/>
          <p14:tracePt t="503279" x="4546600" y="2730500"/>
          <p14:tracePt t="503296" x="4540250" y="2730500"/>
          <p14:tracePt t="503313" x="4533900" y="2724150"/>
          <p14:tracePt t="503397" x="4521200" y="2717800"/>
          <p14:tracePt t="503406" x="4508500" y="2711450"/>
          <p14:tracePt t="503413" x="4495800" y="2705100"/>
          <p14:tracePt t="503430" x="4476750" y="2698750"/>
          <p14:tracePt t="503475" x="4476750" y="2692400"/>
          <p14:tracePt t="503651" x="4470400" y="2692400"/>
          <p14:tracePt t="503677" x="4470400" y="2686050"/>
          <p14:tracePt t="504275" x="4476750" y="2692400"/>
          <p14:tracePt t="504283" x="4495800" y="2692400"/>
          <p14:tracePt t="504296" x="4508500" y="2698750"/>
          <p14:tracePt t="504313" x="4527550" y="2698750"/>
          <p14:tracePt t="504347" x="4533900" y="2698750"/>
          <p14:tracePt t="504368" x="4540250" y="2705100"/>
          <p14:tracePt t="504381" x="4552950" y="2705100"/>
          <p14:tracePt t="504396" x="4578350" y="2711450"/>
          <p14:tracePt t="504412" x="4597400" y="2711450"/>
          <p14:tracePt t="504429" x="4603750" y="2711450"/>
          <p14:tracePt t="504503" x="4610100" y="2711450"/>
          <p14:tracePt t="504515" x="4616450" y="2711450"/>
          <p14:tracePt t="504520" x="4622800" y="2711450"/>
          <p14:tracePt t="504540" x="4622800" y="2705100"/>
          <p14:tracePt t="504549" x="4629150" y="2705100"/>
          <p14:tracePt t="504562" x="4635500" y="2692400"/>
          <p14:tracePt t="504579" x="4641850" y="2654300"/>
          <p14:tracePt t="504595" x="4641850" y="2641600"/>
          <p14:tracePt t="504612" x="4641850" y="2616200"/>
          <p14:tracePt t="504629" x="4648200" y="2597150"/>
          <p14:tracePt t="504645" x="4667250" y="2584450"/>
          <p14:tracePt t="504662" x="4673600" y="2559050"/>
          <p14:tracePt t="504679" x="4679950" y="2552700"/>
          <p14:tracePt t="504695" x="4679950" y="2546350"/>
          <p14:tracePt t="504712" x="4679950" y="2533650"/>
          <p14:tracePt t="504729" x="4686300" y="2520950"/>
          <p14:tracePt t="504745" x="4686300" y="2514600"/>
          <p14:tracePt t="504791" x="4686300" y="2508250"/>
          <p14:tracePt t="504978" x="4686300" y="2514600"/>
          <p14:tracePt t="504987" x="4679950" y="2527300"/>
          <p14:tracePt t="504995" x="4673600" y="2540000"/>
          <p14:tracePt t="505012" x="4660900" y="2559050"/>
          <p14:tracePt t="505028" x="4641850" y="2584450"/>
          <p14:tracePt t="505045" x="4616450" y="2616200"/>
          <p14:tracePt t="505062" x="4584700" y="2641600"/>
          <p14:tracePt t="505080" x="4559300" y="2667000"/>
          <p14:tracePt t="505095" x="4552950" y="2686050"/>
          <p14:tracePt t="505112" x="4540250" y="2698750"/>
          <p14:tracePt t="505128" x="4540250" y="2724150"/>
          <p14:tracePt t="505145" x="4540250" y="2749550"/>
          <p14:tracePt t="505162" x="4533900" y="2774950"/>
          <p14:tracePt t="505178" x="4533900" y="2794000"/>
          <p14:tracePt t="505195" x="4527550" y="2806700"/>
          <p14:tracePt t="505212" x="4527550" y="2819400"/>
          <p14:tracePt t="505228" x="4527550" y="2832100"/>
          <p14:tracePt t="505245" x="4527550" y="2844800"/>
          <p14:tracePt t="505262" x="4527550" y="2851150"/>
          <p14:tracePt t="505280" x="4527550" y="2863850"/>
          <p14:tracePt t="505295" x="4527550" y="2870200"/>
          <p14:tracePt t="505312" x="4527550" y="2876550"/>
          <p14:tracePt t="505445" x="4533900" y="2876550"/>
          <p14:tracePt t="505451" x="4540250" y="2863850"/>
          <p14:tracePt t="505462" x="4552950" y="2851150"/>
          <p14:tracePt t="505478" x="4565650" y="2832100"/>
          <p14:tracePt t="505495" x="4591050" y="2806700"/>
          <p14:tracePt t="505512" x="4603750" y="2787650"/>
          <p14:tracePt t="505529" x="4610100" y="2774950"/>
          <p14:tracePt t="505545" x="4641850" y="2736850"/>
          <p14:tracePt t="505561" x="4660900" y="2711450"/>
          <p14:tracePt t="505578" x="4679950" y="2686050"/>
          <p14:tracePt t="505595" x="4699000" y="2660650"/>
          <p14:tracePt t="505612" x="4724400" y="2628900"/>
          <p14:tracePt t="505629" x="4756150" y="2603500"/>
          <p14:tracePt t="505645" x="4762500" y="2590800"/>
          <p14:tracePt t="505661" x="4768850" y="2590800"/>
          <p14:tracePt t="505678" x="4768850" y="2584450"/>
          <p14:tracePt t="505783" x="4775200" y="2590800"/>
          <p14:tracePt t="505790" x="4775200" y="2603500"/>
          <p14:tracePt t="505798" x="4781550" y="2616200"/>
          <p14:tracePt t="505811" x="4787900" y="2635250"/>
          <p14:tracePt t="505828" x="4794250" y="2660650"/>
          <p14:tracePt t="505845" x="4800600" y="2698750"/>
          <p14:tracePt t="505862" x="4800600" y="2711450"/>
          <p14:tracePt t="505878" x="4800600" y="2730500"/>
          <p14:tracePt t="505895" x="4800600" y="2736850"/>
          <p14:tracePt t="505911" x="4800600" y="2743200"/>
          <p14:tracePt t="506023" x="4794250" y="2749550"/>
          <p14:tracePt t="506187" x="4787900" y="2749550"/>
          <p14:tracePt t="506639" x="4787900" y="2755900"/>
          <p14:tracePt t="506651" x="4794250" y="2755900"/>
          <p14:tracePt t="506658" x="4794250" y="2762250"/>
          <p14:tracePt t="506706" x="4800600" y="2762250"/>
          <p14:tracePt t="506732" x="4806950" y="2768600"/>
          <p14:tracePt t="506740" x="4813300" y="2774950"/>
          <p14:tracePt t="506752" x="4819650" y="2781300"/>
          <p14:tracePt t="506765" x="4826000" y="2787650"/>
          <p14:tracePt t="506778" x="4832350" y="2794000"/>
          <p14:tracePt t="506794" x="4851400" y="2819400"/>
          <p14:tracePt t="506811" x="4864100" y="2832100"/>
          <p14:tracePt t="506828" x="4876800" y="2844800"/>
          <p14:tracePt t="506844" x="4889500" y="2857500"/>
          <p14:tracePt t="506861" x="4895850" y="2857500"/>
          <p14:tracePt t="506878" x="4902200" y="2863850"/>
          <p14:tracePt t="506896" x="4921250" y="2876550"/>
          <p14:tracePt t="506911" x="4927600" y="2889250"/>
          <p14:tracePt t="506944" x="4933950" y="2889250"/>
          <p14:tracePt t="506960" x="4933950" y="2895600"/>
          <p14:tracePt t="506977" x="4940300" y="2895600"/>
          <p14:tracePt t="506994" x="4953000" y="2901950"/>
          <p14:tracePt t="507010" x="4972050" y="2914650"/>
          <p14:tracePt t="507027" x="4991100" y="2933700"/>
          <p14:tracePt t="507044" x="5016500" y="2946400"/>
          <p14:tracePt t="507060" x="5016500" y="2952750"/>
          <p14:tracePt t="507120" x="5022850" y="2959100"/>
          <p14:tracePt t="507134" x="5029200" y="2965450"/>
          <p14:tracePt t="507142" x="5035550" y="2965450"/>
          <p14:tracePt t="507150" x="5041900" y="2971800"/>
          <p14:tracePt t="507166" x="5048250" y="2971800"/>
          <p14:tracePt t="507219" x="5054600" y="2978150"/>
          <p14:tracePt t="507241" x="5054600" y="2984500"/>
          <p14:tracePt t="507257" x="5060950" y="2984500"/>
          <p14:tracePt t="507331" x="5067300" y="2990850"/>
          <p14:tracePt t="507347" x="5073650" y="2997200"/>
          <p14:tracePt t="507354" x="5080000" y="3003550"/>
          <p14:tracePt t="507363" x="5086350" y="3009900"/>
          <p14:tracePt t="507377" x="5092700" y="3009900"/>
          <p14:tracePt t="507394" x="5111750" y="3028950"/>
          <p14:tracePt t="507411" x="5118100" y="3041650"/>
          <p14:tracePt t="507428" x="5124450" y="3048000"/>
          <p14:tracePt t="507461" x="5137150" y="3054350"/>
          <p14:tracePt t="507477" x="5149850" y="3067050"/>
          <p14:tracePt t="507494" x="5162550" y="3086100"/>
          <p14:tracePt t="507511" x="5175250" y="3105150"/>
          <p14:tracePt t="507527" x="5181600" y="3111500"/>
          <p14:tracePt t="507544" x="5187950" y="3117850"/>
          <p14:tracePt t="507561" x="5187950" y="3124200"/>
          <p14:tracePt t="507624" x="5194300" y="3130550"/>
          <p14:tracePt t="507636" x="5200650" y="3143250"/>
          <p14:tracePt t="507644" x="5200650" y="3149600"/>
          <p14:tracePt t="507660" x="5213350" y="3175000"/>
          <p14:tracePt t="507677" x="5232400" y="3187700"/>
          <p14:tracePt t="507693" x="5245100" y="3200400"/>
          <p14:tracePt t="507710" x="5270500" y="3225800"/>
          <p14:tracePt t="507727" x="5295900" y="3257550"/>
          <p14:tracePt t="507744" x="5340350" y="3295650"/>
          <p14:tracePt t="507761" x="5365750" y="3321050"/>
          <p14:tracePt t="507777" x="5384800" y="3352800"/>
          <p14:tracePt t="507794" x="5397500" y="3359150"/>
          <p14:tracePt t="507810" x="5410200" y="3371850"/>
          <p14:tracePt t="507827" x="5422900" y="3390900"/>
          <p14:tracePt t="507844" x="5429250" y="3397250"/>
          <p14:tracePt t="507861" x="5454650" y="3435350"/>
          <p14:tracePt t="507877" x="5480050" y="3467100"/>
          <p14:tracePt t="507894" x="5492750" y="3492500"/>
          <p14:tracePt t="507910" x="5511800" y="3517900"/>
          <p14:tracePt t="507928" x="5530850" y="3543300"/>
          <p14:tracePt t="507944" x="5549900" y="3568700"/>
          <p14:tracePt t="507960" x="5568950" y="3587750"/>
          <p14:tracePt t="507977" x="5581650" y="3606800"/>
          <p14:tracePt t="507994" x="5588000" y="3619500"/>
          <p14:tracePt t="508010" x="5588000" y="3625850"/>
          <p14:tracePt t="508027" x="5594350" y="3638550"/>
          <p14:tracePt t="508043" x="5600700" y="3651250"/>
          <p14:tracePt t="508060" x="5619750" y="3683000"/>
          <p14:tracePt t="508077" x="5626100" y="3689350"/>
          <p14:tracePt t="508094" x="5632450" y="3695700"/>
          <p14:tracePt t="508110" x="5632450" y="3702050"/>
          <p14:tracePt t="508127" x="5638800" y="3714750"/>
          <p14:tracePt t="508144" x="5645150" y="3727450"/>
          <p14:tracePt t="508161" x="5676900" y="3752850"/>
          <p14:tracePt t="508178" x="5695950" y="3771900"/>
          <p14:tracePt t="508194" x="5715000" y="3784600"/>
          <p14:tracePt t="508210" x="5740400" y="3810000"/>
          <p14:tracePt t="508227" x="5765800" y="3822700"/>
          <p14:tracePt t="508244" x="5778500" y="3835400"/>
          <p14:tracePt t="508260" x="5791200" y="3841750"/>
          <p14:tracePt t="508277" x="5803900" y="3854450"/>
          <p14:tracePt t="508294" x="5816600" y="3867150"/>
          <p14:tracePt t="508310" x="5835650" y="3886200"/>
          <p14:tracePt t="508327" x="5861050" y="3911600"/>
          <p14:tracePt t="508344" x="5886450" y="3930650"/>
          <p14:tracePt t="508361" x="5930900" y="3975100"/>
          <p14:tracePt t="508377" x="5943600" y="3994150"/>
          <p14:tracePt t="508394" x="5949950" y="4000500"/>
          <p14:tracePt t="508410" x="5962650" y="4019550"/>
          <p14:tracePt t="508427" x="5981700" y="4038600"/>
          <p14:tracePt t="508443" x="5994400" y="4057650"/>
          <p14:tracePt t="508460" x="6013450" y="4083050"/>
          <p14:tracePt t="508477" x="6032500" y="4108450"/>
          <p14:tracePt t="508494" x="6038850" y="4108450"/>
          <p14:tracePt t="508510" x="6045200" y="4121150"/>
          <p14:tracePt t="508527" x="6045200" y="4127500"/>
          <p14:tracePt t="508543" x="6051550" y="4140200"/>
          <p14:tracePt t="508560" x="6057900" y="4146550"/>
          <p14:tracePt t="508577" x="6070600" y="4159250"/>
          <p14:tracePt t="508593" x="6083300" y="4178300"/>
          <p14:tracePt t="508610" x="6083300" y="4184650"/>
          <p14:tracePt t="508627" x="6083300" y="4191000"/>
          <p14:tracePt t="508674" x="6089650" y="4197350"/>
          <p14:tracePt t="508682" x="6089650" y="4203700"/>
          <p14:tracePt t="508693" x="6096000" y="4210050"/>
          <p14:tracePt t="508710" x="6102350" y="4216400"/>
          <p14:tracePt t="508729" x="6102350" y="4222750"/>
          <p14:tracePt t="508761" x="6108700" y="4229100"/>
          <p14:tracePt t="508776" x="6108700" y="4235450"/>
          <p14:tracePt t="508784" x="6115050" y="4235450"/>
          <p14:tracePt t="508793" x="6115050" y="4241800"/>
          <p14:tracePt t="508810" x="6121400" y="4248150"/>
          <p14:tracePt t="508827" x="6121400" y="4254500"/>
          <p14:tracePt t="508860" x="6121400" y="4260850"/>
          <p14:tracePt t="508882" x="6121400" y="4267200"/>
          <p14:tracePt t="508900" x="6121400" y="4273550"/>
          <p14:tracePt t="508910" x="6127750" y="4279900"/>
          <p14:tracePt t="508927" x="6127750" y="4286250"/>
          <p14:tracePt t="509038" x="6134100" y="4292600"/>
          <p14:tracePt t="509050" x="6134100" y="4298950"/>
          <p14:tracePt t="509060" x="6140450" y="4298950"/>
          <p14:tracePt t="509100" x="6140450" y="4305300"/>
          <p14:tracePt t="509163" x="6140450" y="4311650"/>
          <p14:tracePt t="509171" x="6140450" y="4318000"/>
          <p14:tracePt t="509179" x="6140450" y="4324350"/>
          <p14:tracePt t="509331" x="6140450" y="4330700"/>
          <p14:tracePt t="509507" x="6146800" y="4330700"/>
          <p14:tracePt t="509519" x="6153150" y="4337050"/>
          <p14:tracePt t="509569" x="6159500" y="4337050"/>
          <p14:tracePt t="509645" x="6159500" y="4343400"/>
          <p14:tracePt t="509654" x="6165850" y="4343400"/>
          <p14:tracePt t="509683" x="6172200" y="4343400"/>
          <p14:tracePt t="509733" x="6178550" y="4343400"/>
          <p14:tracePt t="509745" x="6184900" y="4343400"/>
          <p14:tracePt t="509826" x="6191250" y="4343400"/>
          <p14:tracePt t="510030" x="6191250" y="4349750"/>
          <p14:tracePt t="510821" x="6197600" y="4356100"/>
          <p14:tracePt t="510829" x="6203950" y="4356100"/>
          <p14:tracePt t="510843" x="6216650" y="4362450"/>
          <p14:tracePt t="510859" x="6229350" y="4368800"/>
          <p14:tracePt t="511227" x="6235700" y="4375150"/>
          <p14:tracePt t="511419" x="6235700" y="4381500"/>
          <p14:tracePt t="511441" x="6242050" y="4381500"/>
          <p14:tracePt t="511543" x="6242050" y="4387850"/>
          <p14:tracePt t="511968" x="6248400" y="4394200"/>
          <p14:tracePt t="512051" x="6254750" y="4394200"/>
          <p14:tracePt t="512355" x="6261100" y="4394200"/>
          <p14:tracePt t="512366" x="6267450" y="4400550"/>
          <p14:tracePt t="512375" x="6273800" y="4400550"/>
          <p14:tracePt t="512392" x="6273800" y="4413250"/>
          <p14:tracePt t="512408" x="6286500" y="4419600"/>
          <p14:tracePt t="512426" x="6292850" y="4419600"/>
          <p14:tracePt t="512459" x="6299200" y="4419600"/>
          <p14:tracePt t="512539" x="6299200" y="4425950"/>
          <p14:tracePt t="512563" x="6305550" y="4432300"/>
          <p14:tracePt t="512577" x="6311900" y="4438650"/>
          <p14:tracePt t="512583" x="6318250" y="4445000"/>
          <p14:tracePt t="512592" x="6318250" y="4451350"/>
          <p14:tracePt t="512608" x="6324600" y="4457700"/>
          <p14:tracePt t="512625" x="6330950" y="4470400"/>
          <p14:tracePt t="512642" x="6337300" y="4483100"/>
          <p14:tracePt t="512658" x="6343650" y="4489450"/>
          <p14:tracePt t="512675" x="6350000" y="4495800"/>
          <p14:tracePt t="512708" x="6356350" y="4502150"/>
          <p14:tracePt t="512725" x="6362700" y="4514850"/>
          <p14:tracePt t="512742" x="6375400" y="4527550"/>
          <p14:tracePt t="512758" x="6388100" y="4533900"/>
          <p14:tracePt t="512775" x="6394450" y="4546600"/>
          <p14:tracePt t="512792" x="6400800" y="4552950"/>
          <p14:tracePt t="512825" x="6400800" y="4559300"/>
          <p14:tracePt t="512842" x="6407150" y="4559300"/>
          <p14:tracePt t="512859" x="6413500" y="4572000"/>
          <p14:tracePt t="512875" x="6419850" y="4572000"/>
          <p14:tracePt t="512922" x="6426200" y="4578350"/>
          <p14:tracePt t="512934" x="6432550" y="4578350"/>
          <p14:tracePt t="512944" x="6432550" y="4584700"/>
          <p14:tracePt t="513018" x="6432550" y="4591050"/>
          <p14:tracePt t="513043" x="6438900" y="4591050"/>
          <p14:tracePt t="513066" x="6438900" y="4597400"/>
          <p14:tracePt t="513079" x="6445250" y="4597400"/>
          <p14:tracePt t="513181" x="6451600" y="4603750"/>
          <p14:tracePt t="513194" x="6457950" y="4603750"/>
          <p14:tracePt t="513200" x="6464300" y="4603750"/>
          <p14:tracePt t="513208" x="6464300" y="4610100"/>
          <p14:tracePt t="513224" x="6470650" y="4622800"/>
          <p14:tracePt t="513241" x="6477000" y="4629150"/>
          <p14:tracePt t="513258" x="6483350" y="4629150"/>
          <p14:tracePt t="513312" x="6489700" y="4635500"/>
          <p14:tracePt t="513324" x="6496050" y="4641850"/>
          <p14:tracePt t="513356" x="6502400" y="4641850"/>
          <p14:tracePt t="513364" x="6502400" y="4648200"/>
          <p14:tracePt t="513374" x="6502400" y="4654550"/>
          <p14:tracePt t="513391" x="6515100" y="4667250"/>
          <p14:tracePt t="513408" x="6527800" y="4673600"/>
          <p14:tracePt t="513425" x="6540500" y="4686300"/>
          <p14:tracePt t="513458" x="6546850" y="4686300"/>
          <p14:tracePt t="513551" x="6553200" y="4692650"/>
          <p14:tracePt t="513562" x="6559550" y="4692650"/>
          <p14:tracePt t="513571" x="6565900" y="4699000"/>
          <p14:tracePt t="513578" x="6572250" y="4705350"/>
          <p14:tracePt t="513591" x="6584950" y="4711700"/>
          <p14:tracePt t="513608" x="6591300" y="4718050"/>
          <p14:tracePt t="513625" x="6604000" y="4724400"/>
          <p14:tracePt t="513642" x="6610350" y="4724400"/>
          <p14:tracePt t="513658" x="6623050" y="4724400"/>
          <p14:tracePt t="513675" x="6623050" y="4730750"/>
          <p14:tracePt t="513692" x="6635750" y="4730750"/>
          <p14:tracePt t="513708" x="6642100" y="4737100"/>
          <p14:tracePt t="513725" x="6648450" y="4737100"/>
          <p14:tracePt t="513741" x="6661150" y="4743450"/>
          <p14:tracePt t="513758" x="6661150" y="4749800"/>
          <p14:tracePt t="513775" x="6667500" y="4756150"/>
          <p14:tracePt t="513792" x="6692900" y="4775200"/>
          <p14:tracePt t="513808" x="6711950" y="4781550"/>
          <p14:tracePt t="513825" x="6718300" y="4787900"/>
          <p14:tracePt t="513841" x="6731000" y="4794250"/>
          <p14:tracePt t="513858" x="6743700" y="4813300"/>
          <p14:tracePt t="513875" x="6762750" y="4826000"/>
          <p14:tracePt t="513891" x="6769100" y="4838700"/>
          <p14:tracePt t="513908" x="6794500" y="4870450"/>
          <p14:tracePt t="513926" x="6819900" y="4889500"/>
          <p14:tracePt t="513942" x="6851650" y="4908550"/>
          <p14:tracePt t="513974" x="6858000" y="4921250"/>
          <p14:tracePt t="513991" x="6883400" y="4940300"/>
          <p14:tracePt t="514008" x="6915150" y="4959350"/>
          <p14:tracePt t="514024" x="6940550" y="4991100"/>
          <p14:tracePt t="514042" x="6978650" y="5016500"/>
          <p14:tracePt t="514058" x="6997700" y="5035550"/>
          <p14:tracePt t="514074" x="7010400" y="5048250"/>
          <p14:tracePt t="514091" x="7029450" y="5054600"/>
          <p14:tracePt t="514108" x="7035800" y="5073650"/>
          <p14:tracePt t="514124" x="7061200" y="5086350"/>
          <p14:tracePt t="514141" x="7092950" y="5111750"/>
          <p14:tracePt t="514158" x="7118350" y="5137150"/>
          <p14:tracePt t="514175" x="7137400" y="5156200"/>
          <p14:tracePt t="514191" x="7143750" y="5156200"/>
          <p14:tracePt t="514208" x="7150100" y="5162550"/>
          <p14:tracePt t="514225" x="7169150" y="5175250"/>
          <p14:tracePt t="514241" x="7175500" y="5187950"/>
          <p14:tracePt t="514258" x="7188200" y="5194300"/>
          <p14:tracePt t="514274" x="7207250" y="5213350"/>
          <p14:tracePt t="514291" x="7219950" y="5226050"/>
          <p14:tracePt t="514308" x="7232650" y="5232400"/>
          <p14:tracePt t="514324" x="7232650" y="5238750"/>
          <p14:tracePt t="514599" x="7232650" y="5232400"/>
          <p14:tracePt t="514607" x="7226300" y="5226050"/>
          <p14:tracePt t="514614" x="7226300" y="5219700"/>
          <p14:tracePt t="514627" x="7219950" y="5213350"/>
          <p14:tracePt t="514641" x="7207250" y="5207000"/>
          <p14:tracePt t="514657" x="7188200" y="5181600"/>
          <p14:tracePt t="514674" x="7156450" y="5162550"/>
          <p14:tracePt t="514691" x="7067550" y="5118100"/>
          <p14:tracePt t="514707" x="6991350" y="5054600"/>
          <p14:tracePt t="514724" x="6940550" y="5016500"/>
          <p14:tracePt t="514741" x="6896100" y="4978400"/>
          <p14:tracePt t="514757" x="6877050" y="4959350"/>
          <p14:tracePt t="514774" x="6692900" y="4845050"/>
          <p14:tracePt t="514791" x="6375400" y="4724400"/>
          <p14:tracePt t="514807" x="6121400" y="4584700"/>
          <p14:tracePt t="514824" x="5943600" y="4495800"/>
          <p14:tracePt t="514841" x="5791200" y="4394200"/>
          <p14:tracePt t="514858" x="5670550" y="4229100"/>
          <p14:tracePt t="514874" x="5480050" y="3968750"/>
          <p14:tracePt t="514891" x="5156200" y="3689350"/>
          <p14:tracePt t="514907" x="5003800" y="3575050"/>
          <p14:tracePt t="514924" x="4851400" y="3486150"/>
          <p14:tracePt t="514941" x="4711700" y="3384550"/>
          <p14:tracePt t="514957" x="4597400" y="3276600"/>
          <p14:tracePt t="514974" x="4495800" y="3162300"/>
          <p14:tracePt t="514991" x="4394200" y="2978150"/>
          <p14:tracePt t="515008" x="4260850" y="2857500"/>
          <p14:tracePt t="515024" x="4133850" y="2762250"/>
          <p14:tracePt t="515041" x="4019550" y="2686050"/>
          <p14:tracePt t="515057" x="3962400" y="2628900"/>
          <p14:tracePt t="515074" x="3911600" y="2552700"/>
          <p14:tracePt t="515079" x="3898900" y="2520950"/>
          <p14:tracePt t="515090" x="3879850" y="2489200"/>
          <p14:tracePt t="515107" x="3860800" y="2451100"/>
          <p14:tracePt t="515124" x="3848100" y="2425700"/>
          <p14:tracePt t="515141" x="3848100" y="2419350"/>
          <p14:tracePt t="515201" x="3848100" y="2413000"/>
          <p14:tracePt t="515212" x="3854450" y="2413000"/>
          <p14:tracePt t="515218" x="3860800" y="2406650"/>
          <p14:tracePt t="515226" x="3873500" y="2400300"/>
          <p14:tracePt t="515241" x="3898900" y="2381250"/>
          <p14:tracePt t="515257" x="3924300" y="2374900"/>
          <p14:tracePt t="515274" x="3987800" y="2374900"/>
          <p14:tracePt t="515291" x="4083050" y="2393950"/>
          <p14:tracePt t="515307" x="4191000" y="2432050"/>
          <p14:tracePt t="515324" x="4279900" y="2463800"/>
          <p14:tracePt t="515340" x="4343400" y="2495550"/>
          <p14:tracePt t="515357" x="4381500" y="2520950"/>
          <p14:tracePt t="515374" x="4419600" y="2552700"/>
          <p14:tracePt t="515390" x="4476750" y="2609850"/>
          <p14:tracePt t="515407" x="4527550" y="2667000"/>
          <p14:tracePt t="515424" x="4540250" y="2679700"/>
          <p14:tracePt t="515441" x="4546600" y="2679700"/>
          <p14:tracePt t="515504" x="4552950" y="2679700"/>
          <p14:tracePt t="515512" x="4565650" y="2679700"/>
          <p14:tracePt t="515524" x="4584700" y="2679700"/>
          <p14:tracePt t="515540" x="4622800" y="2705100"/>
          <p14:tracePt t="515558" x="4660900" y="2743200"/>
          <p14:tracePt t="515574" x="4667250" y="2743200"/>
          <p14:tracePt t="515615" x="4673600" y="2749550"/>
          <p14:tracePt t="515627" x="4679950" y="2749550"/>
          <p14:tracePt t="515632" x="4692650" y="2755900"/>
          <p14:tracePt t="515641" x="4711700" y="2768600"/>
          <p14:tracePt t="515657" x="4737100" y="2794000"/>
          <p14:tracePt t="515674" x="4756150" y="2800350"/>
          <p14:tracePt t="515763" x="4768850" y="2800350"/>
          <p14:tracePt t="515776" x="4775200" y="2800350"/>
          <p14:tracePt t="515783" x="4787900" y="2800350"/>
          <p14:tracePt t="515791" x="4800600" y="2806700"/>
          <p14:tracePt t="515807" x="4826000" y="2813050"/>
          <p14:tracePt t="515824" x="4826000" y="2819400"/>
          <p14:tracePt t="515840" x="4838700" y="2819400"/>
          <p14:tracePt t="515857" x="4864100" y="2825750"/>
          <p14:tracePt t="515874" x="4895850" y="2851150"/>
          <p14:tracePt t="515890" x="4978400" y="2863850"/>
          <p14:tracePt t="515907" x="5073650" y="2882900"/>
          <p14:tracePt t="515923" x="5168900" y="2882900"/>
          <p14:tracePt t="515941" x="5219700" y="2889250"/>
          <p14:tracePt t="515958" x="5232400" y="2895600"/>
          <p14:tracePt t="515973" x="5245100" y="2908300"/>
          <p14:tracePt t="515990" x="5257800" y="2908300"/>
          <p14:tracePt t="516301" x="5251450" y="2908300"/>
          <p14:tracePt t="516309" x="5245100" y="2908300"/>
          <p14:tracePt t="516316" x="5238750" y="2908300"/>
          <p14:tracePt t="516325" x="5232400" y="2908300"/>
          <p14:tracePt t="516340" x="5213350" y="2908300"/>
          <p14:tracePt t="516356" x="5194300" y="2901950"/>
          <p14:tracePt t="516374" x="5187950" y="2895600"/>
          <p14:tracePt t="516390" x="5175250" y="2895600"/>
          <p14:tracePt t="516407" x="5162550" y="2889250"/>
          <p14:tracePt t="516423" x="5143500" y="2870200"/>
          <p14:tracePt t="516440" x="5130800" y="2863850"/>
          <p14:tracePt t="516456" x="5111750" y="2857500"/>
          <p14:tracePt t="516473" x="5086350" y="2851150"/>
          <p14:tracePt t="516490" x="5060950" y="2844800"/>
          <p14:tracePt t="516507" x="5029200" y="2838450"/>
          <p14:tracePt t="516523" x="5016500" y="2832100"/>
          <p14:tracePt t="516540" x="5010150" y="2825750"/>
          <p14:tracePt t="516557" x="4984750" y="2825750"/>
          <p14:tracePt t="516573" x="4965700" y="2813050"/>
          <p14:tracePt t="516590" x="4953000" y="2806700"/>
          <p14:tracePt t="516606" x="4940300" y="2806700"/>
          <p14:tracePt t="516623" x="4940300" y="2800350"/>
          <p14:tracePt t="516704" x="4933950" y="2800350"/>
          <p14:tracePt t="516716" x="4927600" y="2794000"/>
          <p14:tracePt t="516837" x="4921250" y="2787650"/>
          <p14:tracePt t="516963" x="4914900" y="2781300"/>
          <p14:tracePt t="516970" x="4908550" y="2781300"/>
          <p14:tracePt t="516992" x="4895850" y="2774950"/>
          <p14:tracePt t="517000" x="4889500" y="2768600"/>
          <p14:tracePt t="517009" x="4876800" y="2762250"/>
          <p14:tracePt t="517023" x="4870450" y="2762250"/>
          <p14:tracePt t="517040" x="4870450" y="2755900"/>
          <p14:tracePt t="517056" x="4864100" y="2755900"/>
          <p14:tracePt t="517169" x="4864100" y="2749550"/>
          <p14:tracePt t="517197" x="4857750" y="2749550"/>
          <p14:tracePt t="517209" x="4857750" y="2743200"/>
          <p14:tracePt t="517216" x="4857750" y="2736850"/>
          <p14:tracePt t="517230" x="4851400" y="2736850"/>
          <p14:tracePt t="521572" x="4857750" y="2736850"/>
          <p14:tracePt t="521581" x="4864100" y="2736850"/>
          <p14:tracePt t="521589" x="4870450" y="2736850"/>
          <p14:tracePt t="521608" x="4876800" y="2736850"/>
          <p14:tracePt t="521701" x="4883150" y="2736850"/>
          <p14:tracePt t="522416" x="4883150" y="2743200"/>
          <p14:tracePt t="522556" x="4883150" y="2749550"/>
          <p14:tracePt t="522609" x="4883150" y="2755900"/>
          <p14:tracePt t="522632" x="4883150" y="2762250"/>
          <p14:tracePt t="522658" x="4883150" y="2768600"/>
          <p14:tracePt t="522679" x="4883150" y="2774950"/>
          <p14:tracePt t="522686" x="4883150" y="2781300"/>
          <p14:tracePt t="522694" x="4883150" y="2787650"/>
          <p14:tracePt t="522704" x="4883150" y="2794000"/>
          <p14:tracePt t="522720" x="4883150" y="2806700"/>
          <p14:tracePt t="522737" x="4876800" y="2806700"/>
          <p14:tracePt t="522797" x="4870450" y="2806700"/>
          <p14:tracePt t="522807" x="4857750" y="2806700"/>
          <p14:tracePt t="522814" x="4851400" y="2813050"/>
          <p14:tracePt t="522834" x="4851400" y="2819400"/>
          <p14:tracePt t="522842" x="4845050" y="2819400"/>
          <p14:tracePt t="522854" x="4838700" y="2819400"/>
          <p14:tracePt t="522966" x="4838700" y="2825750"/>
          <p14:tracePt t="522996" x="4832350" y="2832100"/>
          <p14:tracePt t="523046" x="4826000" y="2832100"/>
          <p14:tracePt t="523371" x="4826000" y="2838450"/>
          <p14:tracePt t="523386" x="4832350" y="2844800"/>
          <p14:tracePt t="523393" x="4845050" y="2844800"/>
          <p14:tracePt t="523403" x="4851400" y="2851150"/>
          <p14:tracePt t="523420" x="4851400" y="2857500"/>
          <p14:tracePt t="523437" x="4857750" y="2863850"/>
          <p14:tracePt t="523453" x="4864100" y="2876550"/>
          <p14:tracePt t="523470" x="4876800" y="2895600"/>
          <p14:tracePt t="523487" x="4895850" y="2901950"/>
          <p14:tracePt t="523503" x="4902200" y="2914650"/>
          <p14:tracePt t="523520" x="4921250" y="2927350"/>
          <p14:tracePt t="523537" x="4927600" y="2940050"/>
          <p14:tracePt t="523553" x="4933950" y="2940050"/>
          <p14:tracePt t="523592" x="4940300" y="2940050"/>
          <p14:tracePt t="523605" x="4946650" y="2946400"/>
          <p14:tracePt t="523620" x="4959350" y="2959100"/>
          <p14:tracePt t="523637" x="4965700" y="2971800"/>
          <p14:tracePt t="523653" x="4978400" y="2978150"/>
          <p14:tracePt t="523670" x="4991100" y="2990850"/>
          <p14:tracePt t="523687" x="4991100" y="2997200"/>
          <p14:tracePt t="523703" x="4997450" y="2997200"/>
          <p14:tracePt t="523720" x="5010150" y="3003550"/>
          <p14:tracePt t="523737" x="5022850" y="3016250"/>
          <p14:tracePt t="523753" x="5029200" y="3022600"/>
          <p14:tracePt t="523787" x="5041900" y="3035300"/>
          <p14:tracePt t="523804" x="5048250" y="3041650"/>
          <p14:tracePt t="523820" x="5060950" y="3048000"/>
          <p14:tracePt t="523837" x="5073650" y="3054350"/>
          <p14:tracePt t="523853" x="5086350" y="3067050"/>
          <p14:tracePt t="523870" x="5099050" y="3073400"/>
          <p14:tracePt t="523888" x="5118100" y="3086100"/>
          <p14:tracePt t="523920" x="5118100" y="3092450"/>
          <p14:tracePt t="523936" x="5124450" y="3098800"/>
          <p14:tracePt t="523953" x="5137150" y="3105150"/>
          <p14:tracePt t="523970" x="5149850" y="3111500"/>
          <p14:tracePt t="523986" x="5156200" y="3117850"/>
          <p14:tracePt t="524003" x="5175250" y="3124200"/>
          <p14:tracePt t="524021" x="5194300" y="3143250"/>
          <p14:tracePt t="524036" x="5200650" y="3143250"/>
          <p14:tracePt t="524053" x="5200650" y="3149600"/>
          <p14:tracePt t="524086" x="5219700" y="3155950"/>
          <p14:tracePt t="524103" x="5226050" y="3162300"/>
          <p14:tracePt t="524120" x="5238750" y="3168650"/>
          <p14:tracePt t="524136" x="5245100" y="3175000"/>
          <p14:tracePt t="524153" x="5245100" y="3181350"/>
          <p14:tracePt t="524171" x="5251450" y="3187700"/>
          <p14:tracePt t="524191" x="5257800" y="3194050"/>
          <p14:tracePt t="524219" x="5264150" y="3194050"/>
          <p14:tracePt t="524226" x="5264150" y="3200400"/>
          <p14:tracePt t="524236" x="5276850" y="3206750"/>
          <p14:tracePt t="524253" x="5302250" y="3232150"/>
          <p14:tracePt t="524270" x="5321300" y="3244850"/>
          <p14:tracePt t="524288" x="5346700" y="3257550"/>
          <p14:tracePt t="524303" x="5353050" y="3270250"/>
          <p14:tracePt t="524320" x="5372100" y="3276600"/>
          <p14:tracePt t="524336" x="5384800" y="3282950"/>
          <p14:tracePt t="524353" x="5391150" y="3282950"/>
          <p14:tracePt t="524386" x="5391150" y="3295650"/>
          <p14:tracePt t="524403" x="5397500" y="3302000"/>
          <p14:tracePt t="524420" x="5403850" y="3308350"/>
          <p14:tracePt t="524436" x="5410200" y="3321050"/>
          <p14:tracePt t="524453" x="5422900" y="3321050"/>
          <p14:tracePt t="524470" x="5429250" y="3327400"/>
          <p14:tracePt t="524486" x="5429250" y="3340100"/>
          <p14:tracePt t="524503" x="5435600" y="3346450"/>
          <p14:tracePt t="524520" x="5454650" y="3365500"/>
          <p14:tracePt t="524536" x="5461000" y="3371850"/>
          <p14:tracePt t="524553" x="5473700" y="3378200"/>
          <p14:tracePt t="524570" x="5480050" y="3390900"/>
          <p14:tracePt t="524587" x="5499100" y="3403600"/>
          <p14:tracePt t="524604" x="5511800" y="3403600"/>
          <p14:tracePt t="524620" x="5511800" y="3416300"/>
          <p14:tracePt t="524636" x="5530850" y="3435350"/>
          <p14:tracePt t="524653" x="5543550" y="3448050"/>
          <p14:tracePt t="524694" x="5549900" y="3448050"/>
          <p14:tracePt t="524703" x="5556250" y="3454400"/>
          <p14:tracePt t="524719" x="5562600" y="3467100"/>
          <p14:tracePt t="524736" x="5575300" y="3479800"/>
          <p14:tracePt t="524753" x="5588000" y="3486150"/>
          <p14:tracePt t="524769" x="5594350" y="3492500"/>
          <p14:tracePt t="524803" x="5594350" y="3498850"/>
          <p14:tracePt t="524820" x="5613400" y="3517900"/>
          <p14:tracePt t="524837" x="5651500" y="3549650"/>
          <p14:tracePt t="524854" x="5683250" y="3575050"/>
          <p14:tracePt t="524870" x="5708650" y="3600450"/>
          <p14:tracePt t="524886" x="5734050" y="3619500"/>
          <p14:tracePt t="524903" x="5753100" y="3632200"/>
          <p14:tracePt t="524919" x="5759450" y="3638550"/>
          <p14:tracePt t="524936" x="5765800" y="3644900"/>
          <p14:tracePt t="524953" x="5772150" y="3651250"/>
          <p14:tracePt t="524970" x="5784850" y="3676650"/>
          <p14:tracePt t="524986" x="5816600" y="3702050"/>
          <p14:tracePt t="525003" x="5829300" y="3721100"/>
          <p14:tracePt t="525020" x="5861050" y="3746500"/>
          <p14:tracePt t="525036" x="5886450" y="3771900"/>
          <p14:tracePt t="525053" x="5911850" y="3803650"/>
          <p14:tracePt t="525070" x="5937250" y="3829050"/>
          <p14:tracePt t="525087" x="5981700" y="3867150"/>
          <p14:tracePt t="525103" x="6000750" y="3892550"/>
          <p14:tracePt t="525121" x="6026150" y="3924300"/>
          <p14:tracePt t="525136" x="6051550" y="3949700"/>
          <p14:tracePt t="525153" x="6083300" y="3975100"/>
          <p14:tracePt t="525169" x="6108700" y="4000500"/>
          <p14:tracePt t="525186" x="6121400" y="4032250"/>
          <p14:tracePt t="525203" x="6134100" y="4038600"/>
          <p14:tracePt t="525220" x="6159500" y="4076700"/>
          <p14:tracePt t="525236" x="6178550" y="4108450"/>
          <p14:tracePt t="525253" x="6197600" y="4133850"/>
          <p14:tracePt t="525269" x="6216650" y="4152900"/>
          <p14:tracePt t="525286" x="6229350" y="4165600"/>
          <p14:tracePt t="525334" x="6235700" y="4171950"/>
          <p14:tracePt t="525342" x="6248400" y="4184650"/>
          <p14:tracePt t="525353" x="6254750" y="4197350"/>
          <p14:tracePt t="525369" x="6280150" y="4216400"/>
          <p14:tracePt t="525386" x="6292850" y="4229100"/>
          <p14:tracePt t="525403" x="6299200" y="4235450"/>
          <p14:tracePt t="525486" x="6299200" y="4241800"/>
          <p14:tracePt t="525573" x="6305550" y="4241800"/>
          <p14:tracePt t="526175" x="6299200" y="4235450"/>
          <p14:tracePt t="526183" x="6292850" y="4229100"/>
          <p14:tracePt t="526191" x="6280150" y="4216400"/>
          <p14:tracePt t="526202" x="6267450" y="4210050"/>
          <p14:tracePt t="526219" x="6248400" y="4203700"/>
          <p14:tracePt t="526235" x="6235700" y="4191000"/>
          <p14:tracePt t="526252" x="6229350" y="4178300"/>
          <p14:tracePt t="526269" x="6210300" y="4152900"/>
          <p14:tracePt t="526285" x="6191250" y="4127500"/>
          <p14:tracePt t="526302" x="6178550" y="4102100"/>
          <p14:tracePt t="526319" x="6172200" y="4083050"/>
          <p14:tracePt t="526335" x="6165850" y="4076700"/>
          <p14:tracePt t="526453" x="6165850" y="4070350"/>
          <p14:tracePt t="526465" x="6165850" y="4064000"/>
          <p14:tracePt t="526473" x="6165850" y="4057650"/>
          <p14:tracePt t="528312" x="6159500" y="4057650"/>
          <p14:tracePt t="528328" x="6159500" y="4064000"/>
          <p14:tracePt t="528338" x="6153150" y="4070350"/>
          <p14:tracePt t="528347" x="6146800" y="4083050"/>
          <p14:tracePt t="528355" x="6146800" y="4089400"/>
          <p14:tracePt t="528368" x="6140450" y="4089400"/>
          <p14:tracePt t="528386" x="6134100" y="4127500"/>
          <p14:tracePt t="528401" x="6127750" y="4159250"/>
          <p14:tracePt t="528418" x="6115050" y="4191000"/>
          <p14:tracePt t="528434" x="6102350" y="4216400"/>
          <p14:tracePt t="528451" x="6096000" y="4241800"/>
          <p14:tracePt t="528468" x="6096000" y="4260850"/>
          <p14:tracePt t="528484" x="6089650" y="4267200"/>
          <p14:tracePt t="528501" x="6089650" y="4273550"/>
          <p14:tracePt t="528518" x="6089650" y="4279900"/>
          <p14:tracePt t="528534" x="6089650" y="4286250"/>
          <p14:tracePt t="528551" x="6089650" y="4311650"/>
          <p14:tracePt t="528568" x="6102350" y="4343400"/>
          <p14:tracePt t="528584" x="6108700" y="4394200"/>
          <p14:tracePt t="528601" x="6108700" y="4413250"/>
          <p14:tracePt t="528618" x="6108700" y="4432300"/>
          <p14:tracePt t="528634" x="6108700" y="4451350"/>
          <p14:tracePt t="528651" x="6108700" y="4464050"/>
          <p14:tracePt t="528656" x="6108700" y="4476750"/>
          <p14:tracePt t="528668" x="6115050" y="4483100"/>
          <p14:tracePt t="528685" x="6121400" y="4514850"/>
          <p14:tracePt t="528701" x="6121400" y="4546600"/>
          <p14:tracePt t="528717" x="6134100" y="4597400"/>
          <p14:tracePt t="528734" x="6140450" y="4629150"/>
          <p14:tracePt t="528751" x="6153150" y="4660900"/>
          <p14:tracePt t="528768" x="6165850" y="4686300"/>
          <p14:tracePt t="528784" x="6178550" y="4711700"/>
          <p14:tracePt t="528801" x="6197600" y="4737100"/>
          <p14:tracePt t="528818" x="6216650" y="4768850"/>
          <p14:tracePt t="528834" x="6242050" y="4806950"/>
          <p14:tracePt t="528851" x="6267450" y="4832350"/>
          <p14:tracePt t="528868" x="6299200" y="4857750"/>
          <p14:tracePt t="528884" x="6324600" y="4889500"/>
          <p14:tracePt t="528901" x="6343650" y="4914900"/>
          <p14:tracePt t="528919" x="6362700" y="4927600"/>
          <p14:tracePt t="528935" x="6394450" y="4953000"/>
          <p14:tracePt t="528951" x="6407150" y="4959350"/>
          <p14:tracePt t="528984" x="6419850" y="4965700"/>
          <p14:tracePt t="529001" x="6426200" y="4978400"/>
          <p14:tracePt t="529018" x="6438900" y="5003800"/>
          <p14:tracePt t="529034" x="6451600" y="5029200"/>
          <p14:tracePt t="529051" x="6470650" y="5054600"/>
          <p14:tracePt t="529067" x="6496050" y="5073650"/>
          <p14:tracePt t="529084" x="6521450" y="5092700"/>
          <p14:tracePt t="529101" x="6527800" y="5099050"/>
          <p14:tracePt t="529346" x="6527800" y="5105400"/>
          <p14:tracePt t="529374" x="6534150" y="5111750"/>
          <p14:tracePt t="529387" x="6534150" y="5118100"/>
          <p14:tracePt t="529394" x="6534150" y="5124450"/>
          <p14:tracePt t="529421" x="6534150" y="5130800"/>
          <p14:tracePt t="529428" x="6527800" y="5130800"/>
          <p14:tracePt t="529437" x="6521450" y="5137150"/>
          <p14:tracePt t="529456" x="6515100" y="5137150"/>
          <p14:tracePt t="529467" x="6508750" y="5137150"/>
          <p14:tracePt t="529640" x="6502400" y="5137150"/>
          <p14:tracePt t="529662" x="6496050" y="5137150"/>
          <p14:tracePt t="529671" x="6483350" y="5130800"/>
          <p14:tracePt t="529678" x="6470650" y="5124450"/>
          <p14:tracePt t="529686" x="6464300" y="5124450"/>
          <p14:tracePt t="529703" x="6464300" y="5118100"/>
          <p14:tracePt t="529793" x="6457950" y="5118100"/>
          <p14:tracePt t="530105" x="6451600" y="5124450"/>
          <p14:tracePt t="530183" x="6451600" y="5130800"/>
          <p14:tracePt t="530347" x="6445250" y="5137150"/>
          <p14:tracePt t="530359" x="6445250" y="5143500"/>
          <p14:tracePt t="530367" x="6438900" y="5143500"/>
          <p14:tracePt t="530906" x="6426200" y="5137150"/>
          <p14:tracePt t="530918" x="6419850" y="5137150"/>
          <p14:tracePt t="531018" x="6413500" y="5137150"/>
          <p14:tracePt t="531043" x="6407150" y="5137150"/>
          <p14:tracePt t="531132" x="6407150" y="5130800"/>
          <p14:tracePt t="533247" x="6400800" y="5130800"/>
          <p14:tracePt t="534118" x="6400800" y="5149850"/>
          <p14:tracePt t="534127" x="6400800" y="5156200"/>
          <p14:tracePt t="534133" x="6400800" y="5162550"/>
          <p14:tracePt t="534149" x="6413500" y="5162550"/>
          <p14:tracePt t="534165" x="6413500" y="5168900"/>
          <p14:tracePt t="536231" x="6407150" y="5168900"/>
          <p14:tracePt t="536239" x="6400800" y="5162550"/>
          <p14:tracePt t="536247" x="6394450" y="5149850"/>
          <p14:tracePt t="536264" x="6381750" y="5137150"/>
          <p14:tracePt t="536281" x="6369050" y="5111750"/>
          <p14:tracePt t="536298" x="6362700" y="5099050"/>
          <p14:tracePt t="536315" x="6350000" y="5086350"/>
          <p14:tracePt t="536332" x="6318250" y="5048250"/>
          <p14:tracePt t="536348" x="6299200" y="5016500"/>
          <p14:tracePt t="536364" x="6280150" y="4991100"/>
          <p14:tracePt t="536381" x="6267450" y="4965700"/>
          <p14:tracePt t="536398" x="6261100" y="4940300"/>
          <p14:tracePt t="536414" x="6248400" y="4914900"/>
          <p14:tracePt t="536431" x="6235700" y="4889500"/>
          <p14:tracePt t="536447" x="6223000" y="4864100"/>
          <p14:tracePt t="536466" x="6210300" y="4806950"/>
          <p14:tracePt t="536481" x="6203950" y="4775200"/>
          <p14:tracePt t="536498" x="6197600" y="4743450"/>
          <p14:tracePt t="536514" x="6184900" y="4718050"/>
          <p14:tracePt t="536531" x="6172200" y="4692650"/>
          <p14:tracePt t="536547" x="6159500" y="4673600"/>
          <p14:tracePt t="536565" x="6153150" y="4648200"/>
          <p14:tracePt t="536581" x="6134100" y="4610100"/>
          <p14:tracePt t="536598" x="6121400" y="4584700"/>
          <p14:tracePt t="536614" x="6096000" y="4546600"/>
          <p14:tracePt t="536631" x="6070600" y="4514850"/>
          <p14:tracePt t="536647" x="6057900" y="4489450"/>
          <p14:tracePt t="536664" x="6032500" y="4464050"/>
          <p14:tracePt t="536681" x="6013450" y="4432300"/>
          <p14:tracePt t="536685" x="6000750" y="4425950"/>
          <p14:tracePt t="536697" x="5994400" y="4425950"/>
          <p14:tracePt t="536715" x="5981700" y="4413250"/>
          <p14:tracePt t="536731" x="5956300" y="4387850"/>
          <p14:tracePt t="536747" x="5930900" y="4362450"/>
          <p14:tracePt t="536764" x="5905500" y="4324350"/>
          <p14:tracePt t="536781" x="5886450" y="4298950"/>
          <p14:tracePt t="536797" x="5867400" y="4273550"/>
          <p14:tracePt t="536814" x="5835650" y="4248150"/>
          <p14:tracePt t="536831" x="5797550" y="4203700"/>
          <p14:tracePt t="536847" x="5791200" y="4191000"/>
          <p14:tracePt t="536864" x="5765800" y="4165600"/>
          <p14:tracePt t="536881" x="5765800" y="4159250"/>
          <p14:tracePt t="536898" x="5765800" y="4152900"/>
          <p14:tracePt t="536972" x="5765800" y="4146550"/>
          <p14:tracePt t="536981" x="5759450" y="4133850"/>
          <p14:tracePt t="536989" x="5759450" y="4121150"/>
          <p14:tracePt t="536997" x="5753100" y="4108450"/>
          <p14:tracePt t="537014" x="5753100" y="4089400"/>
          <p14:tracePt t="537031" x="5746750" y="4076700"/>
          <p14:tracePt t="537047" x="5734050" y="4051300"/>
          <p14:tracePt t="537064" x="5715000" y="4013200"/>
          <p14:tracePt t="537081" x="5689600" y="3975100"/>
          <p14:tracePt t="537097" x="5689600" y="3956050"/>
          <p14:tracePt t="537114" x="5689600" y="3943350"/>
          <p14:tracePt t="537131" x="5689600" y="3924300"/>
          <p14:tracePt t="537147" x="5689600" y="3905250"/>
          <p14:tracePt t="537164" x="5689600" y="3879850"/>
          <p14:tracePt t="537181" x="5689600" y="3860800"/>
          <p14:tracePt t="537186" x="5689600" y="3848100"/>
          <p14:tracePt t="537197" x="5689600" y="3835400"/>
          <p14:tracePt t="537214" x="5689600" y="3816350"/>
          <p14:tracePt t="537231" x="5689600" y="3803650"/>
          <p14:tracePt t="537291" x="5689600" y="3797300"/>
          <p14:tracePt t="537579" x="5689600" y="3790950"/>
          <p14:tracePt t="537918" x="5695950" y="3797300"/>
          <p14:tracePt t="537926" x="5708650" y="3803650"/>
          <p14:tracePt t="537934" x="5715000" y="3803650"/>
          <p14:tracePt t="537947" x="5715000" y="3810000"/>
          <p14:tracePt t="539505" x="5721350" y="3810000"/>
          <p14:tracePt t="539512" x="5734050" y="3810000"/>
          <p14:tracePt t="539520" x="5746750" y="3810000"/>
          <p14:tracePt t="539529" x="5753100" y="3810000"/>
          <p14:tracePt t="539546" x="5759450" y="3810000"/>
          <p14:tracePt t="539563" x="5772150" y="3816350"/>
          <p14:tracePt t="539579" x="5778500" y="3816350"/>
          <p14:tracePt t="539613" x="5784850" y="3816350"/>
          <p14:tracePt t="539774" x="5791200" y="3822700"/>
          <p14:tracePt t="539782" x="5803900" y="3835400"/>
          <p14:tracePt t="539796" x="5810250" y="3835400"/>
          <p14:tracePt t="540073" x="5816600" y="3841750"/>
          <p14:tracePt t="540083" x="5822950" y="3848100"/>
          <p14:tracePt t="540091" x="5829300" y="3848100"/>
          <p14:tracePt t="541724" x="5829300" y="3854450"/>
          <p14:tracePt t="541736" x="5829300" y="3860800"/>
          <p14:tracePt t="541745" x="5829300" y="3879850"/>
          <p14:tracePt t="541762" x="5829300" y="3949700"/>
          <p14:tracePt t="541778" x="5829300" y="4019550"/>
          <p14:tracePt t="541795" x="5829300" y="4083050"/>
          <p14:tracePt t="541812" x="5822950" y="4127500"/>
          <p14:tracePt t="541830" x="5816600" y="4146550"/>
          <p14:tracePt t="541846" x="5816600" y="4165600"/>
          <p14:tracePt t="541862" x="5822950" y="4184650"/>
          <p14:tracePt t="541878" x="5835650" y="4210050"/>
          <p14:tracePt t="541895" x="5848350" y="4235450"/>
          <p14:tracePt t="541912" x="5848350" y="4260850"/>
          <p14:tracePt t="541929" x="5861050" y="4286250"/>
          <p14:tracePt t="541945" x="5867400" y="4324350"/>
          <p14:tracePt t="541962" x="5886450" y="4349750"/>
          <p14:tracePt t="541978" x="5905500" y="4375150"/>
          <p14:tracePt t="541995" x="5924550" y="4406900"/>
          <p14:tracePt t="542012" x="5943600" y="4438650"/>
          <p14:tracePt t="542028" x="5969000" y="4489450"/>
          <p14:tracePt t="542045" x="5994400" y="4559300"/>
          <p14:tracePt t="542062" x="6000750" y="4597400"/>
          <p14:tracePt t="542079" x="6000750" y="4622800"/>
          <p14:tracePt t="542095" x="6019800" y="4660900"/>
          <p14:tracePt t="542112" x="6026150" y="4718050"/>
          <p14:tracePt t="542128" x="6051550" y="4787900"/>
          <p14:tracePt t="542145" x="6076950" y="4883150"/>
          <p14:tracePt t="542162" x="6089650" y="4933950"/>
          <p14:tracePt t="542179" x="6096000" y="4991100"/>
          <p14:tracePt t="542195" x="6096000" y="5016500"/>
          <p14:tracePt t="542212" x="6096000" y="5035550"/>
          <p14:tracePt t="542228" x="6096000" y="5073650"/>
          <p14:tracePt t="542245" x="6089650" y="5105400"/>
          <p14:tracePt t="542262" x="6076950" y="5130800"/>
          <p14:tracePt t="542278" x="6064250" y="5156200"/>
          <p14:tracePt t="542295" x="6057900" y="5181600"/>
          <p14:tracePt t="542312" x="6045200" y="5194300"/>
          <p14:tracePt t="542329" x="6013450" y="5232400"/>
          <p14:tracePt t="542345" x="5988050" y="5257800"/>
          <p14:tracePt t="542362" x="5962650" y="5295900"/>
          <p14:tracePt t="542378" x="5930900" y="5321300"/>
          <p14:tracePt t="542395" x="5924550" y="5327650"/>
          <p14:tracePt t="542411" x="5924550" y="5334000"/>
          <p14:tracePt t="542463" x="5918200" y="5334000"/>
          <p14:tracePt t="542502" x="5911850" y="5334000"/>
          <p14:tracePt t="542626" x="5905500" y="5334000"/>
          <p14:tracePt t="542642" x="5899150" y="5340350"/>
          <p14:tracePt t="542650" x="5892800" y="5340350"/>
          <p14:tracePt t="542661" x="5892800" y="5346700"/>
          <p14:tracePt t="542795" x="5886450" y="5346700"/>
          <p14:tracePt t="542806" x="5880100" y="5346700"/>
          <p14:tracePt t="542818" x="5873750" y="5346700"/>
          <p14:tracePt t="542834" x="5867400" y="5346700"/>
          <p14:tracePt t="542848" x="5861050" y="5346700"/>
          <p14:tracePt t="542861" x="5854700" y="5346700"/>
          <p14:tracePt t="542878" x="5848350" y="5346700"/>
          <p14:tracePt t="542895" x="5810250" y="5346700"/>
          <p14:tracePt t="542911" x="5784850" y="5346700"/>
          <p14:tracePt t="542928" x="5765800" y="5346700"/>
          <p14:tracePt t="542945" x="5759450" y="5340350"/>
          <p14:tracePt t="542961" x="5746750" y="5340350"/>
          <p14:tracePt t="542978" x="5727700" y="5334000"/>
          <p14:tracePt t="542994" x="5702300" y="5321300"/>
          <p14:tracePt t="543012" x="5664200" y="5308600"/>
          <p14:tracePt t="543028" x="5651500" y="5308600"/>
          <p14:tracePt t="543614" x="5651500" y="5302250"/>
          <p14:tracePt t="544283" x="5651500" y="5295900"/>
          <p14:tracePt t="544291" x="5664200" y="5295900"/>
          <p14:tracePt t="544298" x="5670550" y="5295900"/>
          <p14:tracePt t="544311" x="5676900" y="5295900"/>
          <p14:tracePt t="544327" x="5689600" y="5295900"/>
          <p14:tracePt t="544344" x="5702300" y="5295900"/>
          <p14:tracePt t="544361" x="5715000" y="5295900"/>
          <p14:tracePt t="544377" x="5727700" y="5295900"/>
          <p14:tracePt t="544411" x="5740400" y="5295900"/>
          <p14:tracePt t="544427" x="5753100" y="5295900"/>
          <p14:tracePt t="544445" x="5765800" y="5295900"/>
          <p14:tracePt t="544477" x="5791200" y="5295900"/>
          <p14:tracePt t="544494" x="5810250" y="5295900"/>
          <p14:tracePt t="544510" x="5829300" y="5295900"/>
          <p14:tracePt t="544527" x="5842000" y="5302250"/>
          <p14:tracePt t="544544" x="5867400" y="5314950"/>
          <p14:tracePt t="544561" x="5892800" y="5321300"/>
          <p14:tracePt t="544577" x="5918200" y="5334000"/>
          <p14:tracePt t="544594" x="5937250" y="5346700"/>
          <p14:tracePt t="544611" x="5962650" y="5359400"/>
          <p14:tracePt t="544627" x="5969000" y="5359400"/>
          <p14:tracePt t="544644" x="5975350" y="5365750"/>
          <p14:tracePt t="544661" x="5994400" y="5378450"/>
          <p14:tracePt t="544677" x="6000750" y="5378450"/>
          <p14:tracePt t="545835" x="5994400" y="5378450"/>
          <p14:tracePt t="545842" x="5988050" y="5378450"/>
          <p14:tracePt t="545850" x="5975350" y="5378450"/>
          <p14:tracePt t="545933" x="5969000" y="5378450"/>
          <p14:tracePt t="545945" x="5962650" y="5378450"/>
          <p14:tracePt t="545952" x="5956300" y="5378450"/>
          <p14:tracePt t="545961" x="5949950" y="5365750"/>
          <p14:tracePt t="545977" x="5937250" y="5359400"/>
          <p14:tracePt t="545993" x="5930900" y="5353050"/>
          <p14:tracePt t="546010" x="5924550" y="5353050"/>
          <p14:tracePt t="550254" x="5930900" y="5353050"/>
          <p14:tracePt t="550262" x="5943600" y="5353050"/>
          <p14:tracePt t="550275" x="5962650" y="5353050"/>
          <p14:tracePt t="550292" x="5981700" y="5346700"/>
          <p14:tracePt t="550308" x="5988050" y="5346700"/>
          <p14:tracePt t="550341" x="5994400" y="5340350"/>
          <p14:tracePt t="550358" x="6013450" y="5334000"/>
          <p14:tracePt t="550374" x="6026150" y="5327650"/>
          <p14:tracePt t="550391" x="6038850" y="5327650"/>
          <p14:tracePt t="550410" x="6070600" y="5327650"/>
          <p14:tracePt t="550426" x="6089650" y="5327650"/>
          <p14:tracePt t="550458" x="6102350" y="5334000"/>
          <p14:tracePt t="550476" x="6134100" y="5365750"/>
          <p14:tracePt t="550492" x="6153150" y="5384800"/>
          <p14:tracePt t="550508" x="6178550" y="5397500"/>
          <p14:tracePt t="550525" x="6203950" y="5410200"/>
          <p14:tracePt t="550541" x="6223000" y="5429250"/>
          <p14:tracePt t="550558" x="6229350" y="5429250"/>
          <p14:tracePt t="550591" x="6235700" y="5435600"/>
          <p14:tracePt t="550608" x="6261100" y="5461000"/>
          <p14:tracePt t="550624" x="6280150" y="5486400"/>
          <p14:tracePt t="550641" x="6299200" y="5499100"/>
          <p14:tracePt t="550658" x="6305550" y="5499100"/>
          <p14:tracePt t="550674" x="6311900" y="5499100"/>
          <p14:tracePt t="550772" x="6311900" y="5505450"/>
          <p14:tracePt t="550784" x="6311900" y="5511800"/>
          <p14:tracePt t="550793" x="6311900" y="5518150"/>
          <p14:tracePt t="550808" x="6311900" y="5524500"/>
          <p14:tracePt t="550985" x="6305550" y="5524500"/>
          <p14:tracePt t="551000" x="6299200" y="5524500"/>
          <p14:tracePt t="551317" x="6292850" y="5524500"/>
          <p14:tracePt t="551452" x="6286500" y="5524500"/>
          <p14:tracePt t="551492" x="6280150" y="5524500"/>
          <p14:tracePt t="551505" x="6273800" y="5524500"/>
          <p14:tracePt t="551512" x="6267450" y="5524500"/>
          <p14:tracePt t="552534" x="6261100" y="5524500"/>
          <p14:tracePt t="552550" x="6254750" y="5524500"/>
          <p14:tracePt t="553832" x="6248400" y="5524500"/>
          <p14:tracePt t="553842" x="6235700" y="5524500"/>
          <p14:tracePt t="553848" x="6223000" y="5524500"/>
          <p14:tracePt t="553857" x="6210300" y="5524500"/>
          <p14:tracePt t="553873" x="6191250" y="5524500"/>
          <p14:tracePt t="553890" x="6165850" y="5530850"/>
          <p14:tracePt t="553906" x="6153150" y="5530850"/>
          <p14:tracePt t="553923" x="6127750" y="5530850"/>
          <p14:tracePt t="553940" x="6102350" y="5537200"/>
          <p14:tracePt t="553957" x="6083300" y="5543550"/>
          <p14:tracePt t="553973" x="6057900" y="5556250"/>
          <p14:tracePt t="554006" x="6057900" y="5562600"/>
          <p14:tracePt t="554234" x="6051550" y="5562600"/>
          <p14:tracePt t="558114" x="6045200" y="5562600"/>
          <p14:tracePt t="558123" x="6032500" y="5524500"/>
          <p14:tracePt t="558130" x="6013450" y="5505450"/>
          <p14:tracePt t="558138" x="6000750" y="5473700"/>
          <p14:tracePt t="558154" x="5969000" y="5422900"/>
          <p14:tracePt t="558171" x="5949950" y="5403850"/>
          <p14:tracePt t="558187" x="5949950" y="5391150"/>
          <p14:tracePt t="558228" x="5943600" y="5384800"/>
          <p14:tracePt t="558244" x="5943600" y="5378450"/>
          <p14:tracePt t="558254" x="5937250" y="5372100"/>
          <p14:tracePt t="558271" x="5918200" y="5353050"/>
          <p14:tracePt t="558288" x="5899150" y="5334000"/>
          <p14:tracePt t="558306" x="5861050" y="5289550"/>
          <p14:tracePt t="558321" x="5835650" y="5270500"/>
          <p14:tracePt t="558338" x="5822950" y="5257800"/>
          <p14:tracePt t="558354" x="5797550" y="5238750"/>
          <p14:tracePt t="558371" x="5765800" y="5219700"/>
          <p14:tracePt t="558388" x="5740400" y="5207000"/>
          <p14:tracePt t="558404" x="5727700" y="5207000"/>
          <p14:tracePt t="558498" x="5715000" y="5194300"/>
          <p14:tracePt t="558507" x="5708650" y="5187950"/>
          <p14:tracePt t="558581" x="5702300" y="5187950"/>
          <p14:tracePt t="558596" x="5689600" y="5175250"/>
          <p14:tracePt t="558604" x="5670550" y="5156200"/>
          <p14:tracePt t="558610" x="5638800" y="5143500"/>
          <p14:tracePt t="558621" x="5607050" y="5130800"/>
          <p14:tracePt t="558637" x="5530850" y="5105400"/>
          <p14:tracePt t="558654" x="5480050" y="5092700"/>
          <p14:tracePt t="558671" x="5454650" y="5073650"/>
          <p14:tracePt t="558688" x="5448300" y="5073650"/>
          <p14:tracePt t="558757" x="5441950" y="5067300"/>
          <p14:tracePt t="558765" x="5403850" y="5035550"/>
          <p14:tracePt t="558772" x="5359400" y="5010150"/>
          <p14:tracePt t="558787" x="5270500" y="4965700"/>
          <p14:tracePt t="558804" x="5245100" y="4946650"/>
          <p14:tracePt t="558821" x="5226050" y="4933950"/>
          <p14:tracePt t="558889" x="5219700" y="4927600"/>
          <p14:tracePt t="558896" x="5207000" y="4914900"/>
          <p14:tracePt t="558904" x="5207000" y="4908550"/>
          <p14:tracePt t="558921" x="5207000" y="4902200"/>
          <p14:tracePt t="558937" x="5200650" y="4895850"/>
          <p14:tracePt t="558954" x="5200650" y="4876800"/>
          <p14:tracePt t="558970" x="5194300" y="4870450"/>
          <p14:tracePt t="558987" x="5181600" y="4851400"/>
          <p14:tracePt t="559004" x="5168900" y="4826000"/>
          <p14:tracePt t="559021" x="5149850" y="4781550"/>
          <p14:tracePt t="559037" x="5137150" y="4756150"/>
          <p14:tracePt t="559054" x="5137150" y="4737100"/>
          <p14:tracePt t="559071" x="5149850" y="4711700"/>
          <p14:tracePt t="559087" x="5149850" y="4686300"/>
          <p14:tracePt t="559104" x="5149850" y="4673600"/>
          <p14:tracePt t="559122" x="5149850" y="4629150"/>
          <p14:tracePt t="559137" x="5149850" y="4533900"/>
          <p14:tracePt t="559154" x="5143500" y="4476750"/>
          <p14:tracePt t="559171" x="5143500" y="4451350"/>
          <p14:tracePt t="559187" x="5162550" y="4432300"/>
          <p14:tracePt t="559204" x="5181600" y="4406900"/>
          <p14:tracePt t="559208" x="5181600" y="4400550"/>
          <p14:tracePt t="559220" x="5187950" y="4394200"/>
          <p14:tracePt t="559237" x="5187950" y="4387850"/>
          <p14:tracePt t="559254" x="5187950" y="4356100"/>
          <p14:tracePt t="559270" x="5181600" y="4292600"/>
          <p14:tracePt t="559287" x="5149850" y="4171950"/>
          <p14:tracePt t="559305" x="5124450" y="4127500"/>
          <p14:tracePt t="559320" x="5124450" y="4121150"/>
          <p14:tracePt t="559358" x="5124450" y="4114800"/>
          <p14:tracePt t="559409" x="5118100" y="4108450"/>
          <p14:tracePt t="559420" x="5111750" y="4102100"/>
          <p14:tracePt t="559428" x="5111750" y="4095750"/>
          <p14:tracePt t="559442" x="5111750" y="4089400"/>
          <p14:tracePt t="559773" x="5111750" y="4083050"/>
          <p14:tracePt t="559778" x="5124450" y="4076700"/>
          <p14:tracePt t="559787" x="5137150" y="4064000"/>
          <p14:tracePt t="559804" x="5156200" y="4032250"/>
          <p14:tracePt t="559820" x="5181600" y="4006850"/>
          <p14:tracePt t="559837" x="5187950" y="3981450"/>
          <p14:tracePt t="559854" x="5187950" y="3975100"/>
          <p14:tracePt t="559971" x="5187950" y="3968750"/>
          <p14:tracePt t="559978" x="5194300" y="3968750"/>
          <p14:tracePt t="560073" x="5200650" y="3968750"/>
          <p14:tracePt t="560081" x="5213350" y="3968750"/>
          <p14:tracePt t="560089" x="5219700" y="3968750"/>
          <p14:tracePt t="560104" x="5232400" y="3968750"/>
          <p14:tracePt t="560207" x="5245100" y="3968750"/>
          <p14:tracePt t="560213" x="5257800" y="3968750"/>
          <p14:tracePt t="560221" x="5270500" y="3968750"/>
          <p14:tracePt t="560237" x="5295900" y="3975100"/>
          <p14:tracePt t="560253" x="5314950" y="3994150"/>
          <p14:tracePt t="560270" x="5321300" y="3994150"/>
          <p14:tracePt t="560314" x="5314950" y="4000500"/>
          <p14:tracePt t="560323" x="5270500" y="4013200"/>
          <p14:tracePt t="560337" x="5124450" y="4051300"/>
          <p14:tracePt t="560354" x="4965700" y="4102100"/>
          <p14:tracePt t="560370" x="4794250" y="4152900"/>
          <p14:tracePt t="560387" x="4660900" y="4191000"/>
          <p14:tracePt t="560403" x="4546600" y="4191000"/>
          <p14:tracePt t="560420" x="4330700" y="4152900"/>
          <p14:tracePt t="560437" x="4032250" y="4159250"/>
          <p14:tracePt t="560453" x="3638550" y="4210050"/>
          <p14:tracePt t="560470" x="3238500" y="4298950"/>
          <p14:tracePt t="560487" x="3092450" y="4343400"/>
          <p14:tracePt t="560503" x="2990850" y="4349750"/>
          <p14:tracePt t="560520" x="2895600" y="4349750"/>
          <p14:tracePt t="560537" x="2806700" y="4349750"/>
          <p14:tracePt t="560553" x="2755900" y="4324350"/>
          <p14:tracePt t="560570" x="2730500" y="4324350"/>
          <p14:tracePt t="560587" x="2711450" y="4324350"/>
          <p14:tracePt t="560711" x="2717800" y="4324350"/>
          <p14:tracePt t="560974" x="2724150" y="4330700"/>
          <p14:tracePt t="560990" x="2736850" y="4337050"/>
          <p14:tracePt t="560998" x="2749550" y="4343400"/>
          <p14:tracePt t="561007" x="2762250" y="4349750"/>
          <p14:tracePt t="561020" x="2774950" y="4349750"/>
          <p14:tracePt t="561036" x="2813050" y="4356100"/>
          <p14:tracePt t="561053" x="2838450" y="4356100"/>
          <p14:tracePt t="561070" x="2857500" y="4362450"/>
          <p14:tracePt t="561122" x="2863850" y="4362450"/>
          <p14:tracePt t="561271" x="2870200" y="4362450"/>
          <p14:tracePt t="561283" x="2876550" y="4362450"/>
          <p14:tracePt t="561289" x="2882900" y="4362450"/>
          <p14:tracePt t="561367" x="2889250" y="4362450"/>
          <p14:tracePt t="561376" x="2901950" y="4368800"/>
          <p14:tracePt t="561386" x="2921000" y="4368800"/>
          <p14:tracePt t="561403" x="2971800" y="4381500"/>
          <p14:tracePt t="561419" x="2997200" y="4387850"/>
          <p14:tracePt t="561436" x="3016250" y="4387850"/>
          <p14:tracePt t="561453" x="3022600" y="4387850"/>
          <p14:tracePt t="561523" x="3028950" y="4387850"/>
          <p14:tracePt t="562827" x="3009900" y="4356100"/>
          <p14:tracePt t="562834" x="3003550" y="4343400"/>
          <p14:tracePt t="562858" x="2997200" y="4343400"/>
          <p14:tracePt t="562871" x="2990850" y="4343400"/>
          <p14:tracePt t="562878" x="2984500" y="4337050"/>
          <p14:tracePt t="562887" x="2952750" y="4318000"/>
          <p14:tracePt t="562902" x="2889250" y="4286250"/>
          <p14:tracePt t="562919" x="2838450" y="4260850"/>
          <p14:tracePt t="562935" x="2806700" y="4229100"/>
          <p14:tracePt t="562952" x="2794000" y="4203700"/>
          <p14:tracePt t="562969" x="2787650" y="4178300"/>
          <p14:tracePt t="562985" x="2787650" y="4152900"/>
          <p14:tracePt t="563002" x="2787650" y="4140200"/>
          <p14:tracePt t="563019" x="2787650" y="4133850"/>
          <p14:tracePt t="563035" x="2787650" y="4127500"/>
          <p14:tracePt t="563421" x="2787650" y="4121150"/>
          <p14:tracePt t="563429" x="2832100" y="4102100"/>
          <p14:tracePt t="563437" x="2863850" y="4076700"/>
          <p14:tracePt t="563452" x="2908300" y="4038600"/>
          <p14:tracePt t="563469" x="2965450" y="3994150"/>
          <p14:tracePt t="563485" x="3016250" y="3943350"/>
          <p14:tracePt t="563502" x="3048000" y="3917950"/>
          <p14:tracePt t="563519" x="3073400" y="3892550"/>
          <p14:tracePt t="563535" x="3124200" y="3860800"/>
          <p14:tracePt t="563552" x="3213100" y="3829050"/>
          <p14:tracePt t="563569" x="3340100" y="3784600"/>
          <p14:tracePt t="563585" x="3435350" y="3765550"/>
          <p14:tracePt t="563602" x="3473450" y="3765550"/>
          <p14:tracePt t="563618" x="3486150" y="3765550"/>
          <p14:tracePt t="563687" x="3492500" y="3765550"/>
          <p14:tracePt t="563694" x="3536950" y="3759200"/>
          <p14:tracePt t="563702" x="3587750" y="3740150"/>
          <p14:tracePt t="563719" x="3733800" y="3714750"/>
          <p14:tracePt t="563735" x="3841750" y="3695700"/>
          <p14:tracePt t="563752" x="3924300" y="3670300"/>
          <p14:tracePt t="563768" x="3962400" y="3663950"/>
          <p14:tracePt t="563785" x="3987800" y="3657600"/>
          <p14:tracePt t="563802" x="4006850" y="3657600"/>
          <p14:tracePt t="563818" x="4038600" y="3657600"/>
          <p14:tracePt t="563835" x="4051300" y="3657600"/>
          <p14:tracePt t="563852" x="4070350" y="3657600"/>
          <p14:tracePt t="563868" x="4083050" y="3657600"/>
          <p14:tracePt t="563885" x="4108450" y="3651250"/>
          <p14:tracePt t="563902" x="4178300" y="3644900"/>
          <p14:tracePt t="563919" x="4298950" y="3613150"/>
          <p14:tracePt t="563935" x="4584700" y="3556000"/>
          <p14:tracePt t="563952" x="4813300" y="3498850"/>
          <p14:tracePt t="563968" x="5022850" y="3448050"/>
          <p14:tracePt t="563985" x="5194300" y="3409950"/>
          <p14:tracePt t="564002" x="5314950" y="3371850"/>
          <p14:tracePt t="564018" x="5461000" y="3333750"/>
          <p14:tracePt t="564035" x="5613400" y="3314700"/>
          <p14:tracePt t="564052" x="5791200" y="3314700"/>
          <p14:tracePt t="564068" x="6026150" y="3314700"/>
          <p14:tracePt t="564085" x="6178550" y="3314700"/>
          <p14:tracePt t="564102" x="6305550" y="3314700"/>
          <p14:tracePt t="564118" x="6356350" y="3314700"/>
          <p14:tracePt t="564135" x="6375400" y="3314700"/>
          <p14:tracePt t="564231" x="6381750" y="3321050"/>
          <p14:tracePt t="564241" x="6381750" y="3327400"/>
          <p14:tracePt t="564252" x="6388100" y="3327400"/>
          <p14:tracePt t="564351" x="6388100" y="3340100"/>
          <p14:tracePt t="564359" x="6388100" y="3352800"/>
          <p14:tracePt t="564368" x="6388100" y="3365500"/>
          <p14:tracePt t="564385" x="6388100" y="3371850"/>
          <p14:tracePt t="564402" x="6375400" y="3378200"/>
          <p14:tracePt t="564419" x="6369050" y="3384550"/>
          <p14:tracePt t="564435" x="6369050" y="3390900"/>
          <p14:tracePt t="564460" x="6362700" y="3390900"/>
          <p14:tracePt t="564472" x="6356350" y="3390900"/>
          <p14:tracePt t="564487" x="6343650" y="3397250"/>
          <p14:tracePt t="564501" x="6330950" y="3397250"/>
          <p14:tracePt t="564518" x="6305550" y="3409950"/>
          <p14:tracePt t="564535" x="6299200" y="3409950"/>
          <p14:tracePt t="564552" x="6280150" y="3409950"/>
          <p14:tracePt t="564568" x="6261100" y="3409950"/>
          <p14:tracePt t="564585" x="6235700" y="3409950"/>
          <p14:tracePt t="564601" x="6229350" y="3409950"/>
          <p14:tracePt t="564618" x="6216650" y="3409950"/>
          <p14:tracePt t="564635" x="6203950" y="3409950"/>
          <p14:tracePt t="564651" x="6184900" y="3397250"/>
          <p14:tracePt t="564668" x="6172200" y="3397250"/>
          <p14:tracePt t="564685" x="6159500" y="3397250"/>
          <p14:tracePt t="564701" x="6146800" y="3390900"/>
          <p14:tracePt t="564718" x="6121400" y="3384550"/>
          <p14:tracePt t="564871" x="6115050" y="3384550"/>
          <p14:tracePt t="564878" x="6108700" y="3390900"/>
          <p14:tracePt t="564890" x="6102350" y="3390900"/>
          <p14:tracePt t="564901" x="6102350" y="3397250"/>
          <p14:tracePt t="564918" x="6096000" y="3397250"/>
          <p14:tracePt t="564986" x="6089650" y="3403600"/>
          <p14:tracePt t="565007" x="6076950" y="3409950"/>
          <p14:tracePt t="565014" x="6070600" y="3409950"/>
          <p14:tracePt t="565022" x="6064250" y="3416300"/>
          <p14:tracePt t="565034" x="6057900" y="3416300"/>
          <p14:tracePt t="565051" x="6051550" y="3422650"/>
          <p14:tracePt t="565068" x="6045200" y="3435350"/>
          <p14:tracePt t="565140" x="6038850" y="3435350"/>
          <p14:tracePt t="565162" x="6032500" y="3441700"/>
          <p14:tracePt t="565179" x="6026150" y="3448050"/>
          <p14:tracePt t="565186" x="6019800" y="3454400"/>
          <p14:tracePt t="565197" x="6013450" y="3454400"/>
          <p14:tracePt t="566448" x="6007100" y="3454400"/>
          <p14:tracePt t="566477" x="6000750" y="3454400"/>
          <p14:tracePt t="566484" x="5994400" y="3454400"/>
          <p14:tracePt t="566496" x="5988050" y="3454400"/>
          <p14:tracePt t="566506" x="5988050" y="3448050"/>
          <p14:tracePt t="566517" x="5981700" y="3448050"/>
          <p14:tracePt t="566534" x="5981700" y="3441700"/>
          <p14:tracePt t="566550" x="5969000" y="3441700"/>
          <p14:tracePt t="566567" x="5969000" y="3435350"/>
          <p14:tracePt t="569328" x="5975350" y="3435350"/>
          <p14:tracePt t="569340" x="5981700" y="3435350"/>
          <p14:tracePt t="569356" x="5988050" y="3435350"/>
          <p14:tracePt t="585799" x="5994400" y="3435350"/>
          <p14:tracePt t="585806" x="6000750" y="3435350"/>
          <p14:tracePt t="585825" x="6007100" y="3435350"/>
          <p14:tracePt t="585836" x="6013450" y="3435350"/>
          <p14:tracePt t="585857" x="6019800" y="3435350"/>
          <p14:tracePt t="585864" x="6026150" y="3435350"/>
          <p14:tracePt t="585877" x="6026150" y="3441700"/>
          <p14:tracePt t="585892" x="6032500" y="3441700"/>
          <p14:tracePt t="586459" x="6038850" y="3441700"/>
          <p14:tracePt t="586474" x="6038850" y="3448050"/>
          <p14:tracePt t="586482" x="6045200" y="3448050"/>
          <p14:tracePt t="586746" x="6051550" y="3448050"/>
          <p14:tracePt t="587151" x="6057900" y="3448050"/>
          <p14:tracePt t="587166" x="6064250" y="3448050"/>
          <p14:tracePt t="587174" x="6070600" y="3448050"/>
          <p14:tracePt t="587343" x="6070600" y="3454400"/>
          <p14:tracePt t="587416" x="6083300" y="3460750"/>
          <p14:tracePt t="587434" x="6089650" y="3460750"/>
          <p14:tracePt t="587443" x="6096000" y="3460750"/>
          <p14:tracePt t="587450" x="6108700" y="3467100"/>
          <p14:tracePt t="587458" x="6115050" y="3467100"/>
          <p14:tracePt t="587474" x="6127750" y="3467100"/>
          <p14:tracePt t="587507" x="6127750" y="3473450"/>
          <p14:tracePt t="587524" x="6134100" y="3473450"/>
          <p14:tracePt t="587541" x="6140450" y="3473450"/>
          <p14:tracePt t="587568" x="6146800" y="3479800"/>
          <p14:tracePt t="587580" x="6153150" y="3479800"/>
          <p14:tracePt t="587591" x="6159500" y="3479800"/>
          <p14:tracePt t="587608" x="6159500" y="3486150"/>
          <p14:tracePt t="587626" x="6172200" y="3492500"/>
          <p14:tracePt t="587641" x="6178550" y="3492500"/>
          <p14:tracePt t="587658" x="6184900" y="3498850"/>
          <p14:tracePt t="587674" x="6197600" y="3505200"/>
          <p14:tracePt t="587691" x="6216650" y="3505200"/>
          <p14:tracePt t="587708" x="6216650" y="3511550"/>
          <p14:tracePt t="587724" x="6223000" y="3511550"/>
          <p14:tracePt t="587758" x="6229350" y="3517900"/>
          <p14:tracePt t="587774" x="6248400" y="3530600"/>
          <p14:tracePt t="587791" x="6261100" y="3536950"/>
          <p14:tracePt t="587807" x="6267450" y="3543300"/>
          <p14:tracePt t="588037" x="6261100" y="3543300"/>
          <p14:tracePt t="588138" x="6254750" y="3543300"/>
          <p14:tracePt t="588159" x="6248400" y="3543300"/>
          <p14:tracePt t="588429" x="6242050" y="3536950"/>
          <p14:tracePt t="588440" x="6229350" y="3530600"/>
          <p14:tracePt t="588448" x="6223000" y="3524250"/>
          <p14:tracePt t="588457" x="6210300" y="3511550"/>
          <p14:tracePt t="588474" x="6191250" y="3498850"/>
          <p14:tracePt t="588491" x="6178550" y="3492500"/>
          <p14:tracePt t="588569" x="6172200" y="3486150"/>
          <p14:tracePt t="588584" x="6165850" y="3486150"/>
          <p14:tracePt t="588601" x="6159500" y="3479800"/>
          <p14:tracePt t="588614" x="6153150" y="3479800"/>
          <p14:tracePt t="588624" x="6146800" y="3473450"/>
          <p14:tracePt t="588640" x="6140450" y="3467100"/>
          <p14:tracePt t="588657" x="6127750" y="3460750"/>
          <p14:tracePt t="588674" x="6115050" y="3454400"/>
          <p14:tracePt t="588690" x="6108700" y="3454400"/>
          <p14:tracePt t="588707" x="6108700" y="3448050"/>
          <p14:tracePt t="591219" x="6115050" y="3448050"/>
          <p14:tracePt t="591797" x="6108700" y="3441700"/>
          <p14:tracePt t="591805" x="6102350" y="3441700"/>
          <p14:tracePt t="591812" x="6096000" y="3441700"/>
          <p14:tracePt t="591827" x="6089650" y="3441700"/>
          <p14:tracePt t="591839" x="6083300" y="3441700"/>
          <p14:tracePt t="592081" x="6083300" y="3435350"/>
          <p14:tracePt t="592105" x="6076950" y="3435350"/>
          <p14:tracePt t="592116" x="6070600" y="3429000"/>
          <p14:tracePt t="592125" x="6064250" y="3422650"/>
          <p14:tracePt t="592139" x="6051550" y="3416300"/>
          <p14:tracePt t="592155" x="6045200" y="3416300"/>
          <p14:tracePt t="592248" x="6045200" y="3409950"/>
          <p14:tracePt t="592350" x="6038850" y="3409950"/>
          <p14:tracePt t="602395" x="6038850" y="3416300"/>
          <p14:tracePt t="602410" x="6038850" y="3422650"/>
          <p14:tracePt t="602419" x="6038850" y="3429000"/>
          <p14:tracePt t="602602" x="6038850" y="3435350"/>
          <p14:tracePt t="602622" x="6038850" y="3441700"/>
          <p14:tracePt t="602665" x="6038850" y="3448050"/>
          <p14:tracePt t="602672" x="6032500" y="3454400"/>
          <p14:tracePt t="602684" x="6032500" y="3460750"/>
          <p14:tracePt t="602911" x="6026150" y="3460750"/>
          <p14:tracePt t="602922" x="6019800" y="3460750"/>
          <p14:tracePt t="607965" x="6013450" y="3454400"/>
          <p14:tracePt t="607971" x="6007100" y="3448050"/>
          <p14:tracePt t="608797" x="6000750" y="3448050"/>
          <p14:tracePt t="608819" x="5994400" y="3448050"/>
          <p14:tracePt t="608826" x="5988050" y="3441700"/>
          <p14:tracePt t="608839" x="5981700" y="3441700"/>
          <p14:tracePt t="608856" x="5975350" y="3435350"/>
          <p14:tracePt t="608865" x="5969000" y="3435350"/>
          <p14:tracePt t="608882" x="5956300" y="3435350"/>
          <p14:tracePt t="608898" x="5949950" y="3429000"/>
          <p14:tracePt t="608915" x="5943600" y="3429000"/>
          <p14:tracePt t="609038" x="5937250" y="3429000"/>
          <p14:tracePt t="609051" x="5937250" y="3422650"/>
          <p14:tracePt t="609059" x="5930900" y="3422650"/>
          <p14:tracePt t="609064" x="5924550" y="3422650"/>
          <p14:tracePt t="609081" x="5899150" y="3416300"/>
          <p14:tracePt t="609098" x="5791200" y="3384550"/>
          <p14:tracePt t="609115" x="5734050" y="3359150"/>
          <p14:tracePt t="609131" x="5708650" y="3340100"/>
          <p14:tracePt t="609148" x="5689600" y="3327400"/>
          <p14:tracePt t="609164" x="5683250" y="3321050"/>
          <p14:tracePt t="609181" x="5676900" y="3321050"/>
          <p14:tracePt t="609198" x="5645150" y="3321050"/>
          <p14:tracePt t="609214" x="5632450" y="3314700"/>
          <p14:tracePt t="609231" x="5562600" y="3314700"/>
          <p14:tracePt t="609248" x="5467350" y="3327400"/>
          <p14:tracePt t="609265" x="5359400" y="3346450"/>
          <p14:tracePt t="609281" x="5175250" y="3384550"/>
          <p14:tracePt t="609298" x="4984750" y="3403600"/>
          <p14:tracePt t="609314" x="4768850" y="3403600"/>
          <p14:tracePt t="609331" x="4635500" y="3384550"/>
          <p14:tracePt t="609348" x="4527550" y="3352800"/>
          <p14:tracePt t="609364" x="4432300" y="3321050"/>
          <p14:tracePt t="609370" x="4400550" y="3314700"/>
          <p14:tracePt t="609381" x="4368800" y="3295650"/>
          <p14:tracePt t="609399" x="4324350" y="3289300"/>
          <p14:tracePt t="609415" x="4273550" y="3289300"/>
          <p14:tracePt t="609432" x="4222750" y="3289300"/>
          <p14:tracePt t="609448" x="4133850" y="3270250"/>
          <p14:tracePt t="609464" x="4025900" y="3238500"/>
          <p14:tracePt t="609481" x="3924300" y="3187700"/>
          <p14:tracePt t="609498" x="3860800" y="3149600"/>
          <p14:tracePt t="609514" x="3829050" y="3124200"/>
          <p14:tracePt t="609531" x="3803650" y="3105150"/>
          <p14:tracePt t="609548" x="3797300" y="3098800"/>
          <p14:tracePt t="609636" x="3790950" y="3092450"/>
          <p14:tracePt t="609654" x="3790950" y="3086100"/>
          <p14:tracePt t="609793" x="3790950" y="3079750"/>
          <p14:tracePt t="609800" x="3790950" y="3073400"/>
          <p14:tracePt t="609809" x="3790950" y="3067050"/>
          <p14:tracePt t="609822" x="3797300" y="3054350"/>
          <p14:tracePt t="609831" x="3803650" y="3048000"/>
          <p14:tracePt t="609848" x="3816350" y="3028950"/>
          <p14:tracePt t="609864" x="3841750" y="3009900"/>
          <p14:tracePt t="609881" x="3873500" y="2984500"/>
          <p14:tracePt t="609898" x="3898900" y="2965450"/>
          <p14:tracePt t="609915" x="3930650" y="2921000"/>
          <p14:tracePt t="609932" x="3949700" y="2895600"/>
          <p14:tracePt t="609947" x="3962400" y="2882900"/>
          <p14:tracePt t="609964" x="3981450" y="2857500"/>
          <p14:tracePt t="609981" x="4000500" y="2838450"/>
          <p14:tracePt t="609997" x="4025900" y="2813050"/>
          <p14:tracePt t="610014" x="4044950" y="2794000"/>
          <p14:tracePt t="610031" x="4076700" y="2768600"/>
          <p14:tracePt t="610048" x="4102100" y="2736850"/>
          <p14:tracePt t="610064" x="4140200" y="2698750"/>
          <p14:tracePt t="610081" x="4165600" y="2679700"/>
          <p14:tracePt t="610114" x="4171950" y="2679700"/>
          <p14:tracePt t="610131" x="4178300" y="2679700"/>
          <p14:tracePt t="610147" x="4203700" y="2667000"/>
          <p14:tracePt t="610165" x="4229100" y="2641600"/>
          <p14:tracePt t="610181" x="4273550" y="2609850"/>
          <p14:tracePt t="610198" x="4298950" y="2597150"/>
          <p14:tracePt t="610214" x="4305300" y="2590800"/>
          <p14:tracePt t="610231" x="4318000" y="2584450"/>
          <p14:tracePt t="610247" x="4330700" y="2578100"/>
          <p14:tracePt t="610264" x="4337050" y="2571750"/>
          <p14:tracePt t="610425" x="4337050" y="2565400"/>
          <p14:tracePt t="610491" x="4330700" y="2565400"/>
          <p14:tracePt t="610500" x="4324350" y="2565400"/>
          <p14:tracePt t="610506" x="4318000" y="2565400"/>
          <p14:tracePt t="610514" x="4311650" y="2565400"/>
          <p14:tracePt t="610538" x="4298950" y="2565400"/>
          <p14:tracePt t="610547" x="4292600" y="2571750"/>
          <p14:tracePt t="610564" x="4273550" y="2578100"/>
          <p14:tracePt t="610580" x="4248150" y="2578100"/>
          <p14:tracePt t="610597" x="4222750" y="2584450"/>
          <p14:tracePt t="610614" x="4210050" y="2584450"/>
          <p14:tracePt t="610630" x="4203700" y="2584450"/>
          <p14:tracePt t="610651" x="4197350" y="2584450"/>
          <p14:tracePt t="610678" x="4191000" y="2584450"/>
          <p14:tracePt t="610686" x="4184650" y="2584450"/>
          <p14:tracePt t="610699" x="4184650" y="2578100"/>
          <p14:tracePt t="610714" x="4178300" y="2578100"/>
          <p14:tracePt t="610730" x="4171950" y="2578100"/>
          <p14:tracePt t="610987" x="4171950" y="2584450"/>
          <p14:tracePt t="610994" x="4171950" y="2597150"/>
          <p14:tracePt t="611002" x="4184650" y="2609850"/>
          <p14:tracePt t="611014" x="4191000" y="2622550"/>
          <p14:tracePt t="611030" x="4216400" y="2647950"/>
          <p14:tracePt t="611047" x="4235450" y="2673350"/>
          <p14:tracePt t="611064" x="4248150" y="2698750"/>
          <p14:tracePt t="611080" x="4254500" y="2717800"/>
          <p14:tracePt t="611175" x="4254500" y="2724150"/>
          <p14:tracePt t="611186" x="4260850" y="2730500"/>
          <p14:tracePt t="611194" x="4260850" y="2736850"/>
          <p14:tracePt t="611202" x="4260850" y="2743200"/>
          <p14:tracePt t="611213" x="4260850" y="2749550"/>
          <p14:tracePt t="611231" x="4273550" y="2755900"/>
          <p14:tracePt t="611247" x="4273550" y="2787650"/>
          <p14:tracePt t="611264" x="4286250" y="2794000"/>
          <p14:tracePt t="611280" x="4298950" y="2819400"/>
          <p14:tracePt t="611297" x="4311650" y="2844800"/>
          <p14:tracePt t="611314" x="4324350" y="2876550"/>
          <p14:tracePt t="611330" x="4343400" y="2901950"/>
          <p14:tracePt t="611347" x="4375150" y="2933700"/>
          <p14:tracePt t="611364" x="4394200" y="2959100"/>
          <p14:tracePt t="611368" x="4406900" y="2984500"/>
          <p14:tracePt t="611381" x="4438650" y="3067050"/>
          <p14:tracePt t="611397" x="4495800" y="3168650"/>
          <p14:tracePt t="611413" x="4572000" y="3270250"/>
          <p14:tracePt t="611430" x="4654550" y="3365500"/>
          <p14:tracePt t="611447" x="4718050" y="3441700"/>
          <p14:tracePt t="611463" x="4768850" y="3517900"/>
          <p14:tracePt t="611482" x="4864100" y="3632200"/>
          <p14:tracePt t="611497" x="4889500" y="3663950"/>
          <p14:tracePt t="611514" x="4946650" y="3740150"/>
          <p14:tracePt t="611530" x="4978400" y="3797300"/>
          <p14:tracePt t="611547" x="5003800" y="3835400"/>
          <p14:tracePt t="611563" x="5048250" y="3898900"/>
          <p14:tracePt t="611580" x="5086350" y="3987800"/>
          <p14:tracePt t="611597" x="5130800" y="4057650"/>
          <p14:tracePt t="611613" x="5162550" y="4121150"/>
          <p14:tracePt t="611631" x="5200650" y="4178300"/>
          <p14:tracePt t="611648" x="5219700" y="4203700"/>
          <p14:tracePt t="611663" x="5238750" y="4222750"/>
          <p14:tracePt t="611680" x="5245100" y="4241800"/>
          <p14:tracePt t="611697" x="5257800" y="4254500"/>
          <p14:tracePt t="611713" x="5264150" y="4260850"/>
          <p14:tracePt t="611730" x="5270500" y="4267200"/>
          <p14:tracePt t="611747" x="5283200" y="4286250"/>
          <p14:tracePt t="611764" x="5289550" y="4305300"/>
          <p14:tracePt t="611780" x="5295900" y="4311650"/>
          <p14:tracePt t="611797" x="5308600" y="4324350"/>
          <p14:tracePt t="611813" x="5327650" y="4343400"/>
          <p14:tracePt t="611830" x="5340350" y="4356100"/>
          <p14:tracePt t="611847" x="5365750" y="4381500"/>
          <p14:tracePt t="611863" x="5384800" y="4406900"/>
          <p14:tracePt t="611868" x="5397500" y="4419600"/>
          <p14:tracePt t="611880" x="5403850" y="4432300"/>
          <p14:tracePt t="611897" x="5422900" y="4464050"/>
          <p14:tracePt t="611913" x="5429250" y="4470400"/>
          <p14:tracePt t="611930" x="5429250" y="4476750"/>
          <p14:tracePt t="611947" x="5448300" y="4502150"/>
          <p14:tracePt t="611963" x="5448300" y="4508500"/>
          <p14:tracePt t="611980" x="5467350" y="4521200"/>
          <p14:tracePt t="611996" x="5486400" y="4546600"/>
          <p14:tracePt t="612013" x="5499100" y="4559300"/>
          <p14:tracePt t="612030" x="5518150" y="4572000"/>
          <p14:tracePt t="612046" x="5537200" y="4591050"/>
          <p14:tracePt t="612063" x="5562600" y="4616450"/>
          <p14:tracePt t="612080" x="5581650" y="4635500"/>
          <p14:tracePt t="612096" x="5594350" y="4654550"/>
          <p14:tracePt t="612113" x="5619750" y="4679950"/>
          <p14:tracePt t="612130" x="5651500" y="4724400"/>
          <p14:tracePt t="612147" x="5676900" y="4762500"/>
          <p14:tracePt t="612163" x="5708650" y="4806950"/>
          <p14:tracePt t="612180" x="5727700" y="4845050"/>
          <p14:tracePt t="612197" x="5746750" y="4876800"/>
          <p14:tracePt t="612214" x="5753100" y="4895850"/>
          <p14:tracePt t="612230" x="5765800" y="4921250"/>
          <p14:tracePt t="612247" x="5778500" y="4946650"/>
          <p14:tracePt t="612263" x="5797550" y="4978400"/>
          <p14:tracePt t="612280" x="5816600" y="5003800"/>
          <p14:tracePt t="612296" x="5822950" y="5022850"/>
          <p14:tracePt t="612313" x="5829300" y="5041900"/>
          <p14:tracePt t="612330" x="5835650" y="5054600"/>
          <p14:tracePt t="612346" x="5848350" y="5080000"/>
          <p14:tracePt t="612363" x="5861050" y="5105400"/>
          <p14:tracePt t="612380" x="5886450" y="5124450"/>
          <p14:tracePt t="612396" x="5911850" y="5149850"/>
          <p14:tracePt t="612413" x="5943600" y="5181600"/>
          <p14:tracePt t="612430" x="5962650" y="5207000"/>
          <p14:tracePt t="612447" x="5988050" y="5238750"/>
          <p14:tracePt t="612463" x="6013450" y="5264150"/>
          <p14:tracePt t="612479" x="6032500" y="5283200"/>
          <p14:tracePt t="612496" x="6057900" y="5308600"/>
          <p14:tracePt t="612513" x="6089650" y="5334000"/>
          <p14:tracePt t="612530" x="6115050" y="5365750"/>
          <p14:tracePt t="612546" x="6134100" y="5384800"/>
          <p14:tracePt t="612563" x="6140450" y="5384800"/>
          <p14:tracePt t="612620" x="6146800" y="5391150"/>
          <p14:tracePt t="612633" x="6146800" y="5397500"/>
          <p14:tracePt t="612640" x="6153150" y="5397500"/>
          <p14:tracePt t="612647" x="6153150" y="5403850"/>
          <p14:tracePt t="612663" x="6159500" y="5410200"/>
          <p14:tracePt t="612804" x="6165850" y="5410200"/>
          <p14:tracePt t="612894" x="6172200" y="5410200"/>
          <p14:tracePt t="612916" x="6178550" y="5416550"/>
          <p14:tracePt t="613108" x="6172200" y="5416550"/>
          <p14:tracePt t="613117" x="6159500" y="5410200"/>
          <p14:tracePt t="613129" x="6146800" y="5397500"/>
          <p14:tracePt t="613146" x="6096000" y="5372100"/>
          <p14:tracePt t="613163" x="6019800" y="5353050"/>
          <p14:tracePt t="613179" x="5988050" y="5346700"/>
          <p14:tracePt t="613196" x="5962650" y="5346700"/>
          <p14:tracePt t="613213" x="5943600" y="5346700"/>
          <p14:tracePt t="613229" x="5924550" y="5346700"/>
          <p14:tracePt t="613247" x="5899150" y="5346700"/>
          <p14:tracePt t="613263" x="5861050" y="5340350"/>
          <p14:tracePt t="613279" x="5854700" y="5340350"/>
          <p14:tracePt t="613296" x="5842000" y="5340350"/>
          <p14:tracePt t="613358" x="5835650" y="5340350"/>
          <p14:tracePt t="613382" x="5829300" y="5340350"/>
          <p14:tracePt t="613428" x="5822950" y="5340350"/>
          <p14:tracePt t="613452" x="5816600" y="5340350"/>
          <p14:tracePt t="613465" x="5810250" y="5340350"/>
          <p14:tracePt t="613472" x="5803900" y="5340350"/>
          <p14:tracePt t="613481" x="5784850" y="5346700"/>
          <p14:tracePt t="613496" x="5753100" y="5365750"/>
          <p14:tracePt t="613512" x="5721350" y="5372100"/>
          <p14:tracePt t="613529" x="5708650" y="5378450"/>
          <p14:tracePt t="613621" x="5702300" y="5378450"/>
          <p14:tracePt t="613633" x="5695950" y="5378450"/>
          <p14:tracePt t="613650" x="5689600" y="5378450"/>
          <p14:tracePt t="613662" x="5683250" y="5378450"/>
          <p14:tracePt t="613674" x="5676900" y="5378450"/>
          <p14:tracePt t="613682" x="5670550" y="5378450"/>
          <p14:tracePt t="613698" x="5664200" y="5378450"/>
          <p14:tracePt t="613731" x="5657850" y="5378450"/>
          <p14:tracePt t="613749" x="5651500" y="5378450"/>
          <p14:tracePt t="613756" x="5645150" y="5378450"/>
          <p14:tracePt t="613768" x="5638800" y="5378450"/>
          <p14:tracePt t="614590" x="5651500" y="5378450"/>
          <p14:tracePt t="614596" x="5664200" y="5378450"/>
          <p14:tracePt t="614620" x="5670550" y="5378450"/>
          <p14:tracePt t="614629" x="5676900" y="5378450"/>
          <p14:tracePt t="614645" x="5695950" y="5378450"/>
          <p14:tracePt t="614662" x="5721350" y="5384800"/>
          <p14:tracePt t="614679" x="5734050" y="5384800"/>
          <p14:tracePt t="614695" x="5759450" y="5384800"/>
          <p14:tracePt t="614712" x="5778500" y="5384800"/>
          <p14:tracePt t="614729" x="5791200" y="5384800"/>
          <p14:tracePt t="614745" x="5797550" y="5384800"/>
          <p14:tracePt t="614762" x="5816600" y="5384800"/>
          <p14:tracePt t="614778" x="5842000" y="5384800"/>
          <p14:tracePt t="614795" x="5867400" y="5378450"/>
          <p14:tracePt t="614812" x="5892800" y="5378450"/>
          <p14:tracePt t="614829" x="5905500" y="5378450"/>
          <p14:tracePt t="614845" x="5918200" y="5378450"/>
          <p14:tracePt t="614862" x="5924550" y="5378450"/>
          <p14:tracePt t="614940" x="5930900" y="5378450"/>
          <p14:tracePt t="614948" x="5937250" y="5378450"/>
          <p14:tracePt t="614984" x="5943600" y="5372100"/>
          <p14:tracePt t="614992" x="5949950" y="5372100"/>
          <p14:tracePt t="615000" x="5956300" y="5372100"/>
          <p14:tracePt t="615011" x="5969000" y="5365750"/>
          <p14:tracePt t="615028" x="6007100" y="5353050"/>
          <p14:tracePt t="615045" x="6045200" y="5353050"/>
          <p14:tracePt t="615061" x="6070600" y="5346700"/>
          <p14:tracePt t="615161" x="6076950" y="5346700"/>
          <p14:tracePt t="615777" x="6070600" y="5346700"/>
          <p14:tracePt t="615784" x="6064250" y="5346700"/>
          <p14:tracePt t="615804" x="6057900" y="5346700"/>
          <p14:tracePt t="615832" x="6051550" y="5346700"/>
          <p14:tracePt t="615874" x="6045200" y="5340350"/>
          <p14:tracePt t="615886" x="6038850" y="5334000"/>
          <p14:tracePt t="615895" x="6026150" y="5327650"/>
          <p14:tracePt t="615911" x="6007100" y="5321300"/>
          <p14:tracePt t="615928" x="5994400" y="5308600"/>
          <p14:tracePt t="615945" x="5975350" y="5295900"/>
          <p14:tracePt t="615961" x="5956300" y="5276850"/>
          <p14:tracePt t="615979" x="5930900" y="5245100"/>
          <p14:tracePt t="615995" x="5918200" y="5238750"/>
          <p14:tracePt t="616011" x="5911850" y="5226050"/>
          <p14:tracePt t="616028" x="5899150" y="5213350"/>
          <p14:tracePt t="616045" x="5892800" y="5194300"/>
          <p14:tracePt t="616061" x="5873750" y="5168900"/>
          <p14:tracePt t="616078" x="5854700" y="5143500"/>
          <p14:tracePt t="616095" x="5816600" y="5105400"/>
          <p14:tracePt t="616112" x="5791200" y="5080000"/>
          <p14:tracePt t="616128" x="5759450" y="5016500"/>
          <p14:tracePt t="616145" x="5727700" y="4972050"/>
          <p14:tracePt t="616161" x="5695950" y="4921250"/>
          <p14:tracePt t="616178" x="5664200" y="4870450"/>
          <p14:tracePt t="616195" x="5638800" y="4826000"/>
          <p14:tracePt t="616211" x="5607050" y="4781550"/>
          <p14:tracePt t="616228" x="5562600" y="4686300"/>
          <p14:tracePt t="616245" x="5429250" y="4514850"/>
          <p14:tracePt t="616261" x="5308600" y="4394200"/>
          <p14:tracePt t="616278" x="5194300" y="4273550"/>
          <p14:tracePt t="616295" x="5086350" y="4178300"/>
          <p14:tracePt t="616311" x="5029200" y="4102100"/>
          <p14:tracePt t="616328" x="4997450" y="4051300"/>
          <p14:tracePt t="616345" x="4965700" y="3987800"/>
          <p14:tracePt t="616361" x="4851400" y="3816350"/>
          <p14:tracePt t="616378" x="4762500" y="3663950"/>
          <p14:tracePt t="616394" x="4686300" y="3549650"/>
          <p14:tracePt t="616411" x="4629150" y="3448050"/>
          <p14:tracePt t="616428" x="4597400" y="3365500"/>
          <p14:tracePt t="616444" x="4565650" y="3321050"/>
          <p14:tracePt t="616461" x="4546600" y="3295650"/>
          <p14:tracePt t="616478" x="4521200" y="3263900"/>
          <p14:tracePt t="616495" x="4483100" y="3200400"/>
          <p14:tracePt t="616512" x="4451350" y="3143250"/>
          <p14:tracePt t="616528" x="4432300" y="3105150"/>
          <p14:tracePt t="616545" x="4413250" y="3079750"/>
          <p14:tracePt t="616561" x="4413250" y="3060700"/>
          <p14:tracePt t="616578" x="4406900" y="3054350"/>
          <p14:tracePt t="616594" x="4394200" y="3035300"/>
          <p14:tracePt t="616611" x="4356100" y="2978150"/>
          <p14:tracePt t="616628" x="4324350" y="2933700"/>
          <p14:tracePt t="616644" x="4298950" y="2889250"/>
          <p14:tracePt t="616661" x="4260850" y="2863850"/>
          <p14:tracePt t="616678" x="4235450" y="2838450"/>
          <p14:tracePt t="616694" x="4222750" y="2825750"/>
          <p14:tracePt t="616711" x="4216400" y="2819400"/>
          <p14:tracePt t="616728" x="4210050" y="2813050"/>
          <p14:tracePt t="616746" x="4191000" y="2787650"/>
          <p14:tracePt t="616761" x="4171950" y="2768600"/>
          <p14:tracePt t="616778" x="4146550" y="2743200"/>
          <p14:tracePt t="616794" x="4121150" y="2711450"/>
          <p14:tracePt t="616811" x="4095750" y="2686050"/>
          <p14:tracePt t="616828" x="4070350" y="2660650"/>
          <p14:tracePt t="616846" x="4019550" y="2609850"/>
          <p14:tracePt t="616861" x="3975100" y="2571750"/>
          <p14:tracePt t="616878" x="3956050" y="2552700"/>
          <p14:tracePt t="616894" x="3937000" y="2540000"/>
          <p14:tracePt t="616911" x="3937000" y="2527300"/>
          <p14:tracePt t="616928" x="3930650" y="2527300"/>
          <p14:tracePt t="617825" x="3930650" y="2533650"/>
          <p14:tracePt t="618137" x="3962400" y="2546350"/>
          <p14:tracePt t="618145" x="3981450" y="2546350"/>
          <p14:tracePt t="618152" x="4019550" y="2546350"/>
          <p14:tracePt t="618161" x="4064000" y="2540000"/>
          <p14:tracePt t="618177" x="4146550" y="2514600"/>
          <p14:tracePt t="618194" x="4241800" y="2495550"/>
          <p14:tracePt t="618210" x="4305300" y="2482850"/>
          <p14:tracePt t="618227" x="4330700" y="2470150"/>
          <p14:tracePt t="618244" x="4356100" y="2470150"/>
          <p14:tracePt t="618262" x="4400550" y="2470150"/>
          <p14:tracePt t="618278" x="4502150" y="2482850"/>
          <p14:tracePt t="618294" x="4641850" y="2482850"/>
          <p14:tracePt t="618310" x="4762500" y="2476500"/>
          <p14:tracePt t="618327" x="4851400" y="2470150"/>
          <p14:tracePt t="618344" x="4883150" y="2470150"/>
          <p14:tracePt t="618360" x="4895850" y="2470150"/>
          <p14:tracePt t="618403" x="4902200" y="2470150"/>
          <p14:tracePt t="618411" x="4940300" y="2470150"/>
          <p14:tracePt t="618427" x="5073650" y="2457450"/>
          <p14:tracePt t="618444" x="5238750" y="2438400"/>
          <p14:tracePt t="618460" x="5384800" y="2432050"/>
          <p14:tracePt t="618477" x="5480050" y="2413000"/>
          <p14:tracePt t="618494" x="5499100" y="2406650"/>
          <p14:tracePt t="618554" x="5499100" y="2400300"/>
          <p14:tracePt t="618562" x="5524500" y="2400300"/>
          <p14:tracePt t="618570" x="5575300" y="2400300"/>
          <p14:tracePt t="618579" x="5613400" y="2400300"/>
          <p14:tracePt t="618594" x="5651500" y="2400300"/>
          <p14:tracePt t="618610" x="5670550" y="2400300"/>
          <p14:tracePt t="618660" x="5676900" y="2400300"/>
          <p14:tracePt t="618668" x="5702300" y="2400300"/>
          <p14:tracePt t="618677" x="5740400" y="2400300"/>
          <p14:tracePt t="618693" x="5842000" y="2400300"/>
          <p14:tracePt t="618710" x="5949950" y="2406650"/>
          <p14:tracePt t="618727" x="6038850" y="2413000"/>
          <p14:tracePt t="618743" x="6083300" y="2419350"/>
          <p14:tracePt t="618761" x="6108700" y="2425700"/>
          <p14:tracePt t="618777" x="6191250" y="2432050"/>
          <p14:tracePt t="618794" x="6292850" y="2432050"/>
          <p14:tracePt t="618810" x="6400800" y="2425700"/>
          <p14:tracePt t="618827" x="6502400" y="2413000"/>
          <p14:tracePt t="618843" x="6546850" y="2406650"/>
          <p14:tracePt t="618860" x="6572250" y="2400300"/>
          <p14:tracePt t="618877" x="6591300" y="2400300"/>
          <p14:tracePt t="618894" x="6616700" y="2393950"/>
          <p14:tracePt t="618910" x="6642100" y="2393950"/>
          <p14:tracePt t="618927" x="6673850" y="2393950"/>
          <p14:tracePt t="618943" x="6762750" y="2393950"/>
          <p14:tracePt t="618960" x="6870700" y="2393950"/>
          <p14:tracePt t="618977" x="6965950" y="2374900"/>
          <p14:tracePt t="618993" x="7010400" y="2362200"/>
          <p14:tracePt t="619011" x="7048500" y="2349500"/>
          <p14:tracePt t="619050" x="7054850" y="2349500"/>
          <p14:tracePt t="619060" x="7067550" y="2343150"/>
          <p14:tracePt t="619077" x="7099300" y="2336800"/>
          <p14:tracePt t="619093" x="7150100" y="2330450"/>
          <p14:tracePt t="619110" x="7175500" y="2330450"/>
          <p14:tracePt t="619127" x="7213600" y="2330450"/>
          <p14:tracePt t="619143" x="7219950" y="2330450"/>
          <p14:tracePt t="619185" x="7232650" y="2330450"/>
          <p14:tracePt t="619198" x="7245350" y="2336800"/>
          <p14:tracePt t="619210" x="7258050" y="2343150"/>
          <p14:tracePt t="619227" x="7283450" y="2349500"/>
          <p14:tracePt t="619243" x="7308850" y="2355850"/>
          <p14:tracePt t="619260" x="7334250" y="2355850"/>
          <p14:tracePt t="619277" x="7372350" y="2368550"/>
          <p14:tracePt t="619293" x="7397750" y="2374900"/>
          <p14:tracePt t="619310" x="7423150" y="2381250"/>
          <p14:tracePt t="619327" x="7448550" y="2381250"/>
          <p14:tracePt t="619343" x="7461250" y="2387600"/>
          <p14:tracePt t="619361" x="7467600" y="2387600"/>
          <p14:tracePt t="619377" x="7486650" y="2387600"/>
          <p14:tracePt t="619426" x="7493000" y="2387600"/>
          <p14:tracePt t="619442" x="7499350" y="2387600"/>
          <p14:tracePt t="619448" x="7505700" y="2393950"/>
          <p14:tracePt t="619460" x="7524750" y="2400300"/>
          <p14:tracePt t="619476" x="7550150" y="2413000"/>
          <p14:tracePt t="619493" x="7556500" y="2419350"/>
          <p14:tracePt t="619510" x="7562850" y="2419350"/>
          <p14:tracePt t="619594" x="7569200" y="2425700"/>
          <p14:tracePt t="620246" x="7562850" y="2425700"/>
          <p14:tracePt t="620254" x="7550150" y="2419350"/>
          <p14:tracePt t="620262" x="7537450" y="2406650"/>
          <p14:tracePt t="620278" x="7512050" y="2381250"/>
          <p14:tracePt t="620293" x="7493000" y="2362200"/>
          <p14:tracePt t="620309" x="7480300" y="2349500"/>
          <p14:tracePt t="620326" x="7461250" y="2336800"/>
          <p14:tracePt t="620343" x="7435850" y="2317750"/>
          <p14:tracePt t="620359" x="7416800" y="2298700"/>
          <p14:tracePt t="620376" x="7404100" y="2292350"/>
          <p14:tracePt t="620393" x="7385050" y="2286000"/>
          <p14:tracePt t="620409" x="7366000" y="2266950"/>
          <p14:tracePt t="620414" x="7353300" y="2260600"/>
          <p14:tracePt t="620426" x="7340600" y="2254250"/>
          <p14:tracePt t="620443" x="7315200" y="2247900"/>
          <p14:tracePt t="620459" x="7283450" y="2235200"/>
          <p14:tracePt t="620476" x="7258050" y="2235200"/>
          <p14:tracePt t="620493" x="7232650" y="2235200"/>
          <p14:tracePt t="620509" x="7207250" y="2235200"/>
          <p14:tracePt t="620526" x="7175500" y="2241550"/>
          <p14:tracePt t="620543" x="7124700" y="2241550"/>
          <p14:tracePt t="620559" x="7061200" y="2241550"/>
          <p14:tracePt t="620576" x="6991350" y="2254250"/>
          <p14:tracePt t="620595" x="6845300" y="2266950"/>
          <p14:tracePt t="620609" x="6737350" y="2286000"/>
          <p14:tracePt t="620626" x="6616700" y="2317750"/>
          <p14:tracePt t="620643" x="6502400" y="2330450"/>
          <p14:tracePt t="620659" x="6356350" y="2343150"/>
          <p14:tracePt t="620676" x="6191250" y="2336800"/>
          <p14:tracePt t="620693" x="6000750" y="2317750"/>
          <p14:tracePt t="620709" x="5778500" y="2292350"/>
          <p14:tracePt t="620725" x="5683250" y="2273300"/>
          <p14:tracePt t="620742" x="5600700" y="2266950"/>
          <p14:tracePt t="620759" x="5511800" y="2254250"/>
          <p14:tracePt t="620775" x="5403850" y="2260600"/>
          <p14:tracePt t="620792" x="5276850" y="2266950"/>
          <p14:tracePt t="620809" x="5124450" y="2279650"/>
          <p14:tracePt t="620825" x="4965700" y="2317750"/>
          <p14:tracePt t="620843" x="4781550" y="2343150"/>
          <p14:tracePt t="620859" x="4724400" y="2355850"/>
          <p14:tracePt t="620876" x="4635500" y="2374900"/>
          <p14:tracePt t="620892" x="4610100" y="2387600"/>
          <p14:tracePt t="620909" x="4572000" y="2393950"/>
          <p14:tracePt t="620926" x="4502150" y="2419350"/>
          <p14:tracePt t="620931" x="4464050" y="2425700"/>
          <p14:tracePt t="620943" x="4419600" y="2444750"/>
          <p14:tracePt t="620959" x="4254500" y="2501900"/>
          <p14:tracePt t="620976" x="4165600" y="2533650"/>
          <p14:tracePt t="620992" x="4121150" y="2565400"/>
          <p14:tracePt t="621009" x="4095750" y="2578100"/>
          <p14:tracePt t="621026" x="4070350" y="2584450"/>
          <p14:tracePt t="621042" x="4044950" y="2584450"/>
          <p14:tracePt t="621059" x="4038600" y="2584450"/>
          <p14:tracePt t="621076" x="4019550" y="2584450"/>
          <p14:tracePt t="621094" x="4000500" y="2584450"/>
          <p14:tracePt t="621465" x="4000500" y="2590800"/>
          <p14:tracePt t="621504" x="4000500" y="2597150"/>
          <p14:tracePt t="621537" x="4013200" y="2597150"/>
          <p14:tracePt t="621543" x="4044950" y="2603500"/>
          <p14:tracePt t="621550" x="4095750" y="2603500"/>
          <p14:tracePt t="621559" x="4146550" y="2597150"/>
          <p14:tracePt t="621576" x="4279900" y="2590800"/>
          <p14:tracePt t="621593" x="4508500" y="2546350"/>
          <p14:tracePt t="621609" x="4921250" y="2508250"/>
          <p14:tracePt t="621625" x="5372100" y="2482850"/>
          <p14:tracePt t="621643" x="5930900" y="2419350"/>
          <p14:tracePt t="621659" x="6337300" y="2381250"/>
          <p14:tracePt t="621676" x="6750050" y="2336800"/>
          <p14:tracePt t="621692" x="7073900" y="2311400"/>
          <p14:tracePt t="621709" x="7296150" y="2317750"/>
          <p14:tracePt t="621725" x="7442200" y="2336800"/>
          <p14:tracePt t="621742" x="7588250" y="2374900"/>
          <p14:tracePt t="621759" x="7721600" y="2406650"/>
          <p14:tracePt t="621775" x="7829550" y="2419350"/>
          <p14:tracePt t="621792" x="7924800" y="2438400"/>
          <p14:tracePt t="621809" x="8020050" y="2463800"/>
          <p14:tracePt t="621825" x="8128000" y="2482850"/>
          <p14:tracePt t="621842" x="8248650" y="2489200"/>
          <p14:tracePt t="621859" x="8375650" y="2508250"/>
          <p14:tracePt t="621875" x="8470900" y="2514600"/>
          <p14:tracePt t="621893" x="8534400" y="2520950"/>
          <p14:tracePt t="621909" x="8559800" y="2533650"/>
          <p14:tracePt t="621926" x="8578850" y="2540000"/>
          <p14:tracePt t="621942" x="8578850" y="2546350"/>
          <p14:tracePt t="621959" x="8585200" y="2552700"/>
          <p14:tracePt t="621975" x="8591550" y="2559050"/>
          <p14:tracePt t="622009" x="8591550" y="2565400"/>
          <p14:tracePt t="622028" x="8597900" y="2571750"/>
          <p14:tracePt t="622046" x="8597900" y="2578100"/>
          <p14:tracePt t="622059" x="8597900" y="2584450"/>
          <p14:tracePt t="622075" x="8597900" y="2590800"/>
          <p14:tracePt t="622092" x="8597900" y="2603500"/>
          <p14:tracePt t="622109" x="8597900" y="2609850"/>
          <p14:tracePt t="622126" x="8597900" y="2616200"/>
          <p14:tracePt t="622142" x="8604250" y="2628900"/>
          <p14:tracePt t="622159" x="8610600" y="2641600"/>
          <p14:tracePt t="622175" x="8616950" y="2654300"/>
          <p14:tracePt t="622192" x="8623300" y="2654300"/>
          <p14:tracePt t="622636" x="8616950" y="2654300"/>
          <p14:tracePt t="622645" x="8604250" y="2654300"/>
          <p14:tracePt t="622653" x="8591550" y="2654300"/>
          <p14:tracePt t="622660" x="8572500" y="2654300"/>
          <p14:tracePt t="622675" x="8528050" y="2654300"/>
          <p14:tracePt t="622692" x="8496300" y="2654300"/>
          <p14:tracePt t="622708" x="8439150" y="2647950"/>
          <p14:tracePt t="622725" x="8388350" y="2647950"/>
          <p14:tracePt t="622742" x="8305800" y="2622550"/>
          <p14:tracePt t="622758" x="8210550" y="2603500"/>
          <p14:tracePt t="622775" x="8096250" y="2597150"/>
          <p14:tracePt t="622792" x="8001000" y="2590800"/>
          <p14:tracePt t="622808" x="7931150" y="2590800"/>
          <p14:tracePt t="622825" x="7893050" y="2590800"/>
          <p14:tracePt t="622842" x="7886700" y="2590800"/>
          <p14:tracePt t="622860" x="7874000" y="2590800"/>
          <p14:tracePt t="622875" x="7848600" y="2590800"/>
          <p14:tracePt t="622892" x="7823200" y="2590800"/>
          <p14:tracePt t="622908" x="7810500" y="2590800"/>
          <p14:tracePt t="622925" x="7791450" y="2590800"/>
          <p14:tracePt t="622941" x="7772400" y="2590800"/>
          <p14:tracePt t="622959" x="7747000" y="2590800"/>
          <p14:tracePt t="622975" x="7721600" y="2590800"/>
          <p14:tracePt t="622992" x="7696200" y="2584450"/>
          <p14:tracePt t="623008" x="7670800" y="2584450"/>
          <p14:tracePt t="623025" x="7651750" y="2578100"/>
          <p14:tracePt t="623042" x="7645400" y="2578100"/>
          <p14:tracePt t="623419" x="7651750" y="2584450"/>
          <p14:tracePt t="623435" x="7658100" y="2590800"/>
          <p14:tracePt t="623446" x="7664450" y="2597150"/>
          <p14:tracePt t="623454" x="7664450" y="2603500"/>
          <p14:tracePt t="623470" x="7670800" y="2603500"/>
          <p14:tracePt t="623477" x="7670800" y="2609850"/>
          <p14:tracePt t="623491" x="7677150" y="2609850"/>
          <p14:tracePt t="623508" x="7677150" y="2616200"/>
          <p14:tracePt t="623525" x="7689850" y="2622550"/>
          <p14:tracePt t="623541" x="7696200" y="2628900"/>
          <p14:tracePt t="623649" x="7702550" y="2635250"/>
          <p14:tracePt t="623656" x="7708900" y="2641600"/>
          <p14:tracePt t="623672" x="7715250" y="2647950"/>
          <p14:tracePt t="623680" x="7721600" y="2654300"/>
          <p14:tracePt t="623691" x="7734300" y="2660650"/>
          <p14:tracePt t="623708" x="7740650" y="2673350"/>
          <p14:tracePt t="623725" x="7747000" y="2679700"/>
          <p14:tracePt t="624425" x="7753350" y="2679700"/>
          <p14:tracePt t="624431" x="7753350" y="2686050"/>
          <p14:tracePt t="624441" x="7759700" y="2686050"/>
          <p14:tracePt t="624458" x="7759700" y="2692400"/>
          <p14:tracePt t="624516" x="7766050" y="2692400"/>
          <p14:tracePt t="624541" x="7772400" y="2698750"/>
          <p14:tracePt t="624552" x="7778750" y="2705100"/>
          <p14:tracePt t="624560" x="7785100" y="2711450"/>
          <p14:tracePt t="624574" x="7791450" y="2724150"/>
          <p14:tracePt t="624591" x="7791450" y="2749550"/>
          <p14:tracePt t="624607" x="7778750" y="2774950"/>
          <p14:tracePt t="624624" x="7753350" y="2806700"/>
          <p14:tracePt t="624641" x="7727950" y="2832100"/>
          <p14:tracePt t="624657" x="7702550" y="2857500"/>
          <p14:tracePt t="624675" x="7658100" y="2882900"/>
          <p14:tracePt t="624691" x="7651750" y="2901950"/>
          <p14:tracePt t="624707" x="7632700" y="2921000"/>
          <p14:tracePt t="624724" x="7600950" y="2971800"/>
          <p14:tracePt t="624741" x="7562850" y="3060700"/>
          <p14:tracePt t="624757" x="7537450" y="3111500"/>
          <p14:tracePt t="624774" x="7518400" y="3136900"/>
          <p14:tracePt t="624791" x="7505700" y="3149600"/>
          <p14:tracePt t="624807" x="7493000" y="3168650"/>
          <p14:tracePt t="624824" x="7486650" y="3206750"/>
          <p14:tracePt t="624841" x="7486650" y="3238500"/>
          <p14:tracePt t="624857" x="7486650" y="3270250"/>
          <p14:tracePt t="624874" x="7480300" y="3314700"/>
          <p14:tracePt t="624891" x="7461250" y="3352800"/>
          <p14:tracePt t="624907" x="7429500" y="3384550"/>
          <p14:tracePt t="624926" x="7391400" y="3429000"/>
          <p14:tracePt t="624941" x="7353300" y="3505200"/>
          <p14:tracePt t="624958" x="7315200" y="3613150"/>
          <p14:tracePt t="624974" x="7270750" y="3714750"/>
          <p14:tracePt t="624991" x="7207250" y="3816350"/>
          <p14:tracePt t="625007" x="7112000" y="3911600"/>
          <p14:tracePt t="625024" x="7004050" y="4006850"/>
          <p14:tracePt t="625041" x="6921500" y="4095750"/>
          <p14:tracePt t="625057" x="6870700" y="4165600"/>
          <p14:tracePt t="625074" x="6826250" y="4267200"/>
          <p14:tracePt t="625091" x="6788150" y="4356100"/>
          <p14:tracePt t="625107" x="6762750" y="4400550"/>
          <p14:tracePt t="625124" x="6737350" y="4425950"/>
          <p14:tracePt t="625140" x="6667500" y="4476750"/>
          <p14:tracePt t="625157" x="6565900" y="4559300"/>
          <p14:tracePt t="625174" x="6483350" y="4622800"/>
          <p14:tracePt t="625191" x="6419850" y="4673600"/>
          <p14:tracePt t="625207" x="6407150" y="4686300"/>
          <p14:tracePt t="625224" x="6362700" y="4730750"/>
          <p14:tracePt t="625240" x="6337300" y="4768850"/>
          <p14:tracePt t="625257" x="6311900" y="4800600"/>
          <p14:tracePt t="625274" x="6292850" y="4832350"/>
          <p14:tracePt t="625290" x="6286500" y="4838700"/>
          <p14:tracePt t="625307" x="6280150" y="4851400"/>
          <p14:tracePt t="625324" x="6280150" y="4857750"/>
          <p14:tracePt t="625340" x="6273800" y="4876800"/>
          <p14:tracePt t="625357" x="6261100" y="4902200"/>
          <p14:tracePt t="625374" x="6242050" y="4933950"/>
          <p14:tracePt t="625390" x="6235700" y="4959350"/>
          <p14:tracePt t="625407" x="6229350" y="4978400"/>
          <p14:tracePt t="625424" x="6229350" y="4984750"/>
          <p14:tracePt t="625441" x="6229350" y="5010150"/>
          <p14:tracePt t="625457" x="6229350" y="5035550"/>
          <p14:tracePt t="625474" x="6223000" y="5060950"/>
          <p14:tracePt t="625490" x="6216650" y="5080000"/>
          <p14:tracePt t="625507" x="6210300" y="5086350"/>
          <p14:tracePt t="625523" x="6210300" y="5092700"/>
          <p14:tracePt t="625540" x="6210300" y="5099050"/>
          <p14:tracePt t="625557" x="6210300" y="5111750"/>
          <p14:tracePt t="625573" x="6223000" y="5149850"/>
          <p14:tracePt t="625590" x="6223000" y="5156200"/>
          <p14:tracePt t="625607" x="6229350" y="5168900"/>
          <p14:tracePt t="625623" x="6229350" y="5181600"/>
          <p14:tracePt t="625640" x="6254750" y="5207000"/>
          <p14:tracePt t="625657" x="6280150" y="5226050"/>
          <p14:tracePt t="625673" x="6286500" y="5238750"/>
          <p14:tracePt t="625790" x="6286500" y="5245100"/>
          <p14:tracePt t="625924" x="6273800" y="5251450"/>
          <p14:tracePt t="625930" x="6261100" y="5251450"/>
          <p14:tracePt t="625940" x="6223000" y="5251450"/>
          <p14:tracePt t="625957" x="6108700" y="5251450"/>
          <p14:tracePt t="625973" x="5861050" y="5270500"/>
          <p14:tracePt t="625991" x="5283200" y="5302250"/>
          <p14:tracePt t="626008" x="4305300" y="5365750"/>
          <p14:tracePt t="626023" x="3797300" y="5410200"/>
          <p14:tracePt t="626040" x="3524250" y="5391150"/>
          <p14:tracePt t="626057" x="3352800" y="5353050"/>
          <p14:tracePt t="626073" x="3219450" y="5314950"/>
          <p14:tracePt t="626090" x="3073400" y="5264150"/>
          <p14:tracePt t="626107" x="2813050" y="5226050"/>
          <p14:tracePt t="626123" x="2324100" y="5168900"/>
          <p14:tracePt t="626141" x="1657350" y="5137150"/>
          <p14:tracePt t="626157" x="1511300" y="5168900"/>
          <p14:tracePt t="626173" x="1466850" y="5181600"/>
          <p14:tracePt t="626190" x="1460500" y="5181600"/>
          <p14:tracePt t="626677" x="1460500" y="51879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A667BEC5-0004-4AE9-9B5C-8B224EA31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18339"/>
              </p:ext>
            </p:extLst>
          </p:nvPr>
        </p:nvGraphicFramePr>
        <p:xfrm>
          <a:off x="3687204" y="592138"/>
          <a:ext cx="4817592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Image" r:id="rId3" imgW="18933333" imgH="22298413" progId="Photoshop.Image.8">
                  <p:embed/>
                </p:oleObj>
              </mc:Choice>
              <mc:Fallback>
                <p:oleObj name="Image" r:id="rId3" imgW="18933333" imgH="22298413" progId="Photoshop.Image.8">
                  <p:embed/>
                  <p:pic>
                    <p:nvPicPr>
                      <p:cNvPr id="44034" name="Object 2">
                        <a:extLst>
                          <a:ext uri="{FF2B5EF4-FFF2-40B4-BE49-F238E27FC236}">
                            <a16:creationId xmlns:a16="http://schemas.microsoft.com/office/drawing/2014/main" id="{A667BEC5-0004-4AE9-9B5C-8B224EA314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204" y="592138"/>
                        <a:ext cx="4817592" cy="567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>
            <a:extLst>
              <a:ext uri="{FF2B5EF4-FFF2-40B4-BE49-F238E27FC236}">
                <a16:creationId xmlns:a16="http://schemas.microsoft.com/office/drawing/2014/main" id="{3DF8F3CE-DBBE-4354-9C37-E74CA47A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76250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614D85F-2FD1-49A7-8BA7-6E9EBBD5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141155"/>
            <a:ext cx="771842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altLang="pt-BR" sz="1600" b="1" cap="all" dirty="0"/>
              <a:t>       Cálculo do Eixo Elétrico Médio de Ativação do Coração</a:t>
            </a:r>
          </a:p>
        </p:txBody>
      </p:sp>
      <p:sp>
        <p:nvSpPr>
          <p:cNvPr id="44037" name="CaixaDeTexto 1">
            <a:extLst>
              <a:ext uri="{FF2B5EF4-FFF2-40B4-BE49-F238E27FC236}">
                <a16:creationId xmlns:a16="http://schemas.microsoft.com/office/drawing/2014/main" id="{41AA5EC4-E5A9-4794-BFEB-EC7EA49BF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979" y="6503538"/>
            <a:ext cx="1130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 dirty="0"/>
              <a:t>    Ganong</a:t>
            </a:r>
            <a:endParaRPr lang="en-US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666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402"/>
    </mc:Choice>
    <mc:Fallback xmlns="">
      <p:transition spd="slow" advTm="615402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771" x="2762250" y="3733800"/>
          <p14:tracePt t="1779" x="2768600" y="3727450"/>
          <p14:tracePt t="1801" x="2768600" y="3721100"/>
          <p14:tracePt t="1829" x="2781300" y="3714750"/>
          <p14:tracePt t="1837" x="2794000" y="3708400"/>
          <p14:tracePt t="1845" x="2806700" y="3708400"/>
          <p14:tracePt t="1860" x="2825750" y="3708400"/>
          <p14:tracePt t="1876" x="2838450" y="3702050"/>
          <p14:tracePt t="1893" x="2844800" y="3702050"/>
          <p14:tracePt t="1909" x="2851150" y="3695700"/>
          <p14:tracePt t="1926" x="2857500" y="3695700"/>
          <p14:tracePt t="2182" x="2863850" y="3695700"/>
          <p14:tracePt t="2193" x="2870200" y="3695700"/>
          <p14:tracePt t="2227" x="2870200" y="3702050"/>
          <p14:tracePt t="3649" x="2863850" y="3695700"/>
          <p14:tracePt t="3657" x="2825750" y="3644900"/>
          <p14:tracePt t="3665" x="2806700" y="3600450"/>
          <p14:tracePt t="3675" x="2794000" y="3587750"/>
          <p14:tracePt t="3692" x="2774950" y="3562350"/>
          <p14:tracePt t="3708" x="2762250" y="3536950"/>
          <p14:tracePt t="3726" x="2736850" y="3492500"/>
          <p14:tracePt t="3742" x="2724150" y="3454400"/>
          <p14:tracePt t="3758" x="2692400" y="3359150"/>
          <p14:tracePt t="3775" x="2660650" y="3232150"/>
          <p14:tracePt t="3792" x="2641600" y="3130550"/>
          <p14:tracePt t="3808" x="2635250" y="3086100"/>
          <p14:tracePt t="3825" x="2635250" y="3054350"/>
          <p14:tracePt t="3841" x="2635250" y="3028950"/>
          <p14:tracePt t="3858" x="2622550" y="2990850"/>
          <p14:tracePt t="3875" x="2641600" y="2768600"/>
          <p14:tracePt t="3891" x="2654300" y="2647950"/>
          <p14:tracePt t="3908" x="2673350" y="2584450"/>
          <p14:tracePt t="3925" x="2679700" y="2540000"/>
          <p14:tracePt t="3941" x="2686050" y="2514600"/>
          <p14:tracePt t="3958" x="2692400" y="2482850"/>
          <p14:tracePt t="3976" x="2692400" y="2444750"/>
          <p14:tracePt t="3992" x="2692400" y="2419350"/>
          <p14:tracePt t="4008" x="2705100" y="2387600"/>
          <p14:tracePt t="4025" x="2717800" y="2355850"/>
          <p14:tracePt t="4042" x="2730500" y="2349500"/>
          <p14:tracePt t="4058" x="2743200" y="2343150"/>
          <p14:tracePt t="4075" x="2743200" y="2336800"/>
          <p14:tracePt t="4108" x="2749550" y="2330450"/>
          <p14:tracePt t="4125" x="2749550" y="2317750"/>
          <p14:tracePt t="4141" x="2781300" y="2286000"/>
          <p14:tracePt t="4158" x="2800350" y="2260600"/>
          <p14:tracePt t="4176" x="2825750" y="2235200"/>
          <p14:tracePt t="4192" x="2838450" y="2216150"/>
          <p14:tracePt t="4208" x="2851150" y="2203450"/>
          <p14:tracePt t="4225" x="2882900" y="2171700"/>
          <p14:tracePt t="4241" x="2908300" y="2114550"/>
          <p14:tracePt t="4258" x="2927350" y="2019300"/>
          <p14:tracePt t="4275" x="2933700" y="1962150"/>
          <p14:tracePt t="4292" x="2940050" y="1911350"/>
          <p14:tracePt t="4645" x="2952750" y="1905000"/>
          <p14:tracePt t="4653" x="2978150" y="1892300"/>
          <p14:tracePt t="4661" x="2997200" y="1879600"/>
          <p14:tracePt t="4675" x="3028950" y="1866900"/>
          <p14:tracePt t="4692" x="3067050" y="1835150"/>
          <p14:tracePt t="4708" x="3086100" y="1809750"/>
          <p14:tracePt t="4724" x="3111500" y="1784350"/>
          <p14:tracePt t="4741" x="3149600" y="1758950"/>
          <p14:tracePt t="4758" x="3181350" y="1720850"/>
          <p14:tracePt t="4774" x="3213100" y="1695450"/>
          <p14:tracePt t="4792" x="3251200" y="1670050"/>
          <p14:tracePt t="4808" x="3270250" y="1651000"/>
          <p14:tracePt t="4824" x="3289300" y="1644650"/>
          <p14:tracePt t="4841" x="3302000" y="1631950"/>
          <p14:tracePt t="4858" x="3333750" y="1606550"/>
          <p14:tracePt t="4874" x="3359150" y="1574800"/>
          <p14:tracePt t="4891" x="3384550" y="1549400"/>
          <p14:tracePt t="4908" x="3409950" y="1524000"/>
          <p14:tracePt t="4924" x="3441700" y="1504950"/>
          <p14:tracePt t="4928" x="3448050" y="1498600"/>
          <p14:tracePt t="4942" x="3454400" y="1485900"/>
          <p14:tracePt t="4958" x="3473450" y="1479550"/>
          <p14:tracePt t="4974" x="3498850" y="1473200"/>
          <p14:tracePt t="4991" x="3524250" y="1473200"/>
          <p14:tracePt t="5008" x="3549650" y="1473200"/>
          <p14:tracePt t="5024" x="3562350" y="1473200"/>
          <p14:tracePt t="5042" x="3600450" y="1466850"/>
          <p14:tracePt t="5058" x="3632200" y="1460500"/>
          <p14:tracePt t="5074" x="3657600" y="1454150"/>
          <p14:tracePt t="5091" x="3676650" y="1454150"/>
          <p14:tracePt t="5137" x="3676650" y="1447800"/>
          <p14:tracePt t="6571" x="3676650" y="1441450"/>
          <p14:tracePt t="6587" x="3676650" y="1428750"/>
          <p14:tracePt t="6595" x="3676650" y="1409700"/>
          <p14:tracePt t="6607" x="3663950" y="1390650"/>
          <p14:tracePt t="6624" x="3625850" y="1352550"/>
          <p14:tracePt t="6640" x="3606800" y="1320800"/>
          <p14:tracePt t="6657" x="3587750" y="1301750"/>
          <p14:tracePt t="6673" x="3568700" y="1276350"/>
          <p14:tracePt t="6690" x="3549650" y="1250950"/>
          <p14:tracePt t="6707" x="3530600" y="1200150"/>
          <p14:tracePt t="6724" x="3492500" y="1104900"/>
          <p14:tracePt t="6740" x="3467100" y="1060450"/>
          <p14:tracePt t="6758" x="3422650" y="1016000"/>
          <p14:tracePt t="6774" x="3403600" y="996950"/>
          <p14:tracePt t="6790" x="3397250" y="990600"/>
          <p14:tracePt t="6807" x="3390900" y="984250"/>
          <p14:tracePt t="6823" x="3378200" y="971550"/>
          <p14:tracePt t="6840" x="3352800" y="939800"/>
          <p14:tracePt t="6857" x="3346450" y="927100"/>
          <p14:tracePt t="6874" x="3333750" y="908050"/>
          <p14:tracePt t="6890" x="3308350" y="895350"/>
          <p14:tracePt t="6907" x="3282950" y="895350"/>
          <p14:tracePt t="6923" x="3257550" y="889000"/>
          <p14:tracePt t="6940" x="3232150" y="889000"/>
          <p14:tracePt t="6957" x="3225800" y="889000"/>
          <p14:tracePt t="7075" x="3219450" y="889000"/>
          <p14:tracePt t="7087" x="3213100" y="889000"/>
          <p14:tracePt t="7095" x="3213100" y="895350"/>
          <p14:tracePt t="7107" x="3206750" y="901700"/>
          <p14:tracePt t="7123" x="3206750" y="914400"/>
          <p14:tracePt t="7211" x="3200400" y="914400"/>
          <p14:tracePt t="7219" x="3187700" y="927100"/>
          <p14:tracePt t="7227" x="3181350" y="939800"/>
          <p14:tracePt t="7240" x="3175000" y="952500"/>
          <p14:tracePt t="7258" x="3149600" y="977900"/>
          <p14:tracePt t="7274" x="3136900" y="990600"/>
          <p14:tracePt t="7290" x="3092450" y="1016000"/>
          <p14:tracePt t="7307" x="2952750" y="1060450"/>
          <p14:tracePt t="7323" x="2794000" y="1130300"/>
          <p14:tracePt t="7340" x="2635250" y="1193800"/>
          <p14:tracePt t="7356" x="2514600" y="1231900"/>
          <p14:tracePt t="7375" x="2419350" y="1250950"/>
          <p14:tracePt t="7390" x="2400300" y="1257300"/>
          <p14:tracePt t="7406" x="2343150" y="1282700"/>
          <p14:tracePt t="7423" x="2273300" y="1301750"/>
          <p14:tracePt t="7440" x="2184400" y="1339850"/>
          <p14:tracePt t="7457" x="2089150" y="1371600"/>
          <p14:tracePt t="7473" x="1981200" y="1403350"/>
          <p14:tracePt t="7490" x="1898650" y="1416050"/>
          <p14:tracePt t="7507" x="1816100" y="1435100"/>
          <p14:tracePt t="7523" x="1682750" y="1485900"/>
          <p14:tracePt t="7540" x="1619250" y="1517650"/>
          <p14:tracePt t="7556" x="1593850" y="1543050"/>
          <p14:tracePt t="7573" x="1568450" y="1568450"/>
          <p14:tracePt t="7590" x="1549400" y="1600200"/>
          <p14:tracePt t="7608" x="1530350" y="1619250"/>
          <p14:tracePt t="7715" x="1530350" y="1625600"/>
          <p14:tracePt t="12195" x="1524000" y="1644650"/>
          <p14:tracePt t="12204" x="1504950" y="1746250"/>
          <p14:tracePt t="12210" x="1473200" y="1860550"/>
          <p14:tracePt t="12221" x="1441450" y="1968500"/>
          <p14:tracePt t="12238" x="1371600" y="2127250"/>
          <p14:tracePt t="12254" x="1257300" y="2279650"/>
          <p14:tracePt t="12271" x="1136650" y="2444750"/>
          <p14:tracePt t="12288" x="971550" y="2622550"/>
          <p14:tracePt t="12304" x="908050" y="2692400"/>
          <p14:tracePt t="12321" x="882650" y="2724150"/>
          <p14:tracePt t="12338" x="850900" y="2787650"/>
          <p14:tracePt t="12354" x="819150" y="2882900"/>
          <p14:tracePt t="12371" x="768350" y="2997200"/>
          <p14:tracePt t="12388" x="736600" y="3105150"/>
          <p14:tracePt t="12404" x="711200" y="3168650"/>
          <p14:tracePt t="12422" x="698500" y="3194050"/>
          <p14:tracePt t="12438" x="692150" y="3194050"/>
          <p14:tracePt t="12454" x="692150" y="3200400"/>
          <p14:tracePt t="12477" x="685800" y="3206750"/>
          <p14:tracePt t="12488" x="654050" y="3219450"/>
          <p14:tracePt t="12504" x="552450" y="3251200"/>
          <p14:tracePt t="12521" x="457200" y="3289300"/>
          <p14:tracePt t="12538" x="412750" y="3302000"/>
          <p14:tracePt t="12845" x="438150" y="3289300"/>
          <p14:tracePt t="12851" x="488950" y="3289300"/>
          <p14:tracePt t="12859" x="558800" y="3282950"/>
          <p14:tracePt t="12871" x="622300" y="3270250"/>
          <p14:tracePt t="12887" x="711200" y="3270250"/>
          <p14:tracePt t="12904" x="736600" y="3270250"/>
          <p14:tracePt t="12977" x="749300" y="3270250"/>
          <p14:tracePt t="12985" x="762000" y="3276600"/>
          <p14:tracePt t="12992" x="774700" y="3289300"/>
          <p14:tracePt t="13004" x="800100" y="3295650"/>
          <p14:tracePt t="13022" x="850900" y="3327400"/>
          <p14:tracePt t="13038" x="882650" y="3340100"/>
          <p14:tracePt t="13054" x="908050" y="3359150"/>
          <p14:tracePt t="13071" x="927100" y="3371850"/>
          <p14:tracePt t="13087" x="933450" y="3378200"/>
          <p14:tracePt t="13181" x="939800" y="3378200"/>
          <p14:tracePt t="13186" x="984250" y="3378200"/>
          <p14:tracePt t="13195" x="1035050" y="3378200"/>
          <p14:tracePt t="13204" x="1085850" y="3378200"/>
          <p14:tracePt t="13221" x="1244600" y="3397250"/>
          <p14:tracePt t="13237" x="1416050" y="3435350"/>
          <p14:tracePt t="13254" x="1549400" y="3486150"/>
          <p14:tracePt t="13272" x="1606550" y="3517900"/>
          <p14:tracePt t="13333" x="1619250" y="3524250"/>
          <p14:tracePt t="13341" x="1625600" y="3530600"/>
          <p14:tracePt t="13349" x="1631950" y="3536950"/>
          <p14:tracePt t="13356" x="1631950" y="3543300"/>
          <p14:tracePt t="57495" x="1631950" y="3536950"/>
          <p14:tracePt t="57503" x="1612900" y="3524250"/>
          <p14:tracePt t="57511" x="1593850" y="3505200"/>
          <p14:tracePt t="57520" x="1562100" y="3492500"/>
          <p14:tracePt t="57534" x="1466850" y="3448050"/>
          <p14:tracePt t="57551" x="1428750" y="3429000"/>
          <p14:tracePt t="57567" x="1428750" y="3422650"/>
          <p14:tracePt t="57749" x="1422400" y="3416300"/>
          <p14:tracePt t="57757" x="1422400" y="3409950"/>
          <p14:tracePt t="57975" x="1422400" y="3403600"/>
          <p14:tracePt t="57991" x="1422400" y="3397250"/>
          <p14:tracePt t="58035" x="1428750" y="3397250"/>
          <p14:tracePt t="58045" x="1435100" y="3397250"/>
          <p14:tracePt t="58057" x="1435100" y="3390900"/>
          <p14:tracePt t="58067" x="1441450" y="3390900"/>
          <p14:tracePt t="58084" x="1447800" y="3378200"/>
          <p14:tracePt t="58179" x="1454150" y="3378200"/>
          <p14:tracePt t="58195" x="1460500" y="3378200"/>
          <p14:tracePt t="58203" x="1473200" y="3378200"/>
          <p14:tracePt t="58211" x="1485900" y="3378200"/>
          <p14:tracePt t="58217" x="1492250" y="3378200"/>
          <p14:tracePt t="58265" x="1498600" y="3384550"/>
          <p14:tracePt t="58277" x="1498600" y="3390900"/>
          <p14:tracePt t="58291" x="1504950" y="3403600"/>
          <p14:tracePt t="58300" x="1524000" y="3416300"/>
          <p14:tracePt t="58317" x="1549400" y="3448050"/>
          <p14:tracePt t="58333" x="1574800" y="3473450"/>
          <p14:tracePt t="58350" x="1600200" y="3492500"/>
          <p14:tracePt t="58367" x="1619250" y="3517900"/>
          <p14:tracePt t="58384" x="1651000" y="3562350"/>
          <p14:tracePt t="58400" x="1663700" y="3587750"/>
          <p14:tracePt t="58417" x="1670050" y="3613150"/>
          <p14:tracePt t="58433" x="1682750" y="3625850"/>
          <p14:tracePt t="58450" x="1682750" y="3632200"/>
          <p14:tracePt t="58545" x="1689100" y="3638550"/>
          <p14:tracePt t="58557" x="1701800" y="3644900"/>
          <p14:tracePt t="58565" x="1708150" y="3644900"/>
          <p14:tracePt t="58572" x="1714500" y="3644900"/>
          <p14:tracePt t="58583" x="1720850" y="3651250"/>
          <p14:tracePt t="58600" x="1733550" y="3651250"/>
          <p14:tracePt t="58616" x="1746250" y="3651250"/>
          <p14:tracePt t="58633" x="1752600" y="3651250"/>
          <p14:tracePt t="58666" x="1758950" y="3644900"/>
          <p14:tracePt t="58683" x="1790700" y="3632200"/>
          <p14:tracePt t="58700" x="1816100" y="3625850"/>
          <p14:tracePt t="58716" x="1854200" y="3613150"/>
          <p14:tracePt t="58733" x="1898650" y="3600450"/>
          <p14:tracePt t="58750" x="1936750" y="3587750"/>
          <p14:tracePt t="58767" x="1987550" y="3575050"/>
          <p14:tracePt t="58784" x="2019300" y="3568700"/>
          <p14:tracePt t="58800" x="2044700" y="3568700"/>
          <p14:tracePt t="58817" x="2051050" y="3568700"/>
          <p14:tracePt t="58855" x="2057400" y="3568700"/>
          <p14:tracePt t="58881" x="2063750" y="3568700"/>
          <p14:tracePt t="58889" x="2070100" y="3568700"/>
          <p14:tracePt t="58900" x="2082800" y="3575050"/>
          <p14:tracePt t="58917" x="2089150" y="3575050"/>
          <p14:tracePt t="59003" x="2101850" y="3575050"/>
          <p14:tracePt t="59127" x="2108200" y="3575050"/>
          <p14:tracePt t="59139" x="2114550" y="3575050"/>
          <p14:tracePt t="59147" x="2120900" y="3575050"/>
          <p14:tracePt t="59154" x="2127250" y="3575050"/>
          <p14:tracePt t="59253" x="2133600" y="3581400"/>
          <p14:tracePt t="59261" x="2146300" y="3587750"/>
          <p14:tracePt t="59269" x="2159000" y="3594100"/>
          <p14:tracePt t="59283" x="2184400" y="3606800"/>
          <p14:tracePt t="59300" x="2197100" y="3619500"/>
          <p14:tracePt t="59316" x="2203450" y="3619500"/>
          <p14:tracePt t="59777" x="2209800" y="3625850"/>
          <p14:tracePt t="59785" x="2222500" y="3632200"/>
          <p14:tracePt t="59791" x="2235200" y="3644900"/>
          <p14:tracePt t="59800" x="2247900" y="3651250"/>
          <p14:tracePt t="59816" x="2273300" y="3657600"/>
          <p14:tracePt t="59833" x="2286000" y="3663950"/>
          <p14:tracePt t="60155" x="2286000" y="3670300"/>
          <p14:tracePt t="60163" x="2298700" y="3676650"/>
          <p14:tracePt t="60171" x="2311400" y="3689350"/>
          <p14:tracePt t="60182" x="2317750" y="3695700"/>
          <p14:tracePt t="60199" x="2317750" y="3702050"/>
          <p14:tracePt t="60311" x="2324100" y="3708400"/>
          <p14:tracePt t="60319" x="2336800" y="3721100"/>
          <p14:tracePt t="60334" x="2362200" y="3752850"/>
          <p14:tracePt t="60350" x="2393950" y="3778250"/>
          <p14:tracePt t="60366" x="2419350" y="3803650"/>
          <p14:tracePt t="60382" x="2438400" y="3816350"/>
          <p14:tracePt t="60399" x="2444750" y="3822700"/>
          <p14:tracePt t="60416" x="2470150" y="3841750"/>
          <p14:tracePt t="60433" x="2495550" y="3867150"/>
          <p14:tracePt t="60450" x="2533650" y="3905250"/>
          <p14:tracePt t="60466" x="2565400" y="3943350"/>
          <p14:tracePt t="60482" x="2578100" y="3975100"/>
          <p14:tracePt t="60499" x="2597150" y="4000500"/>
          <p14:tracePt t="60516" x="2609850" y="4032250"/>
          <p14:tracePt t="60532" x="2641600" y="4057650"/>
          <p14:tracePt t="60549" x="2660650" y="4076700"/>
          <p14:tracePt t="60566" x="2660650" y="4083050"/>
          <p14:tracePt t="60582" x="2660650" y="4089400"/>
          <p14:tracePt t="60627" x="2667000" y="4089400"/>
          <p14:tracePt t="60639" x="2673350" y="4095750"/>
          <p14:tracePt t="60655" x="2679700" y="4095750"/>
          <p14:tracePt t="60667" x="2679700" y="4102100"/>
          <p14:tracePt t="60679" x="2686050" y="4108450"/>
          <p14:tracePt t="60687" x="2692400" y="4114800"/>
          <p14:tracePt t="60700" x="2717800" y="4133850"/>
          <p14:tracePt t="60716" x="2736850" y="4140200"/>
          <p14:tracePt t="60732" x="2736850" y="4146550"/>
          <p14:tracePt t="62241" x="2743200" y="4140200"/>
          <p14:tracePt t="62249" x="2749550" y="4140200"/>
          <p14:tracePt t="62257" x="2755900" y="4133850"/>
          <p14:tracePt t="62265" x="2762250" y="4127500"/>
          <p14:tracePt t="62282" x="2768600" y="4121150"/>
          <p14:tracePt t="62303" x="2774950" y="4121150"/>
          <p14:tracePt t="62531" x="2774950" y="4114800"/>
          <p14:tracePt t="62545" x="2774950" y="4108450"/>
          <p14:tracePt t="62557" x="2774950" y="4102100"/>
          <p14:tracePt t="62565" x="2774950" y="4089400"/>
          <p14:tracePt t="62581" x="2774950" y="4083050"/>
          <p14:tracePt t="62598" x="2774950" y="4076700"/>
          <p14:tracePt t="63369" x="2774950" y="4070350"/>
          <p14:tracePt t="63523" x="2774950" y="4064000"/>
          <p14:tracePt t="63535" x="2774950" y="4051300"/>
          <p14:tracePt t="63541" x="2774950" y="4044950"/>
          <p14:tracePt t="63556" x="2774950" y="4038600"/>
          <p14:tracePt t="63565" x="2774950" y="4025900"/>
          <p14:tracePt t="63581" x="2781300" y="4013200"/>
          <p14:tracePt t="63598" x="2787650" y="3994150"/>
          <p14:tracePt t="63614" x="2794000" y="3968750"/>
          <p14:tracePt t="63631" x="2794000" y="3943350"/>
          <p14:tracePt t="63648" x="2800350" y="3930650"/>
          <p14:tracePt t="63666" x="2806700" y="3905250"/>
          <p14:tracePt t="63682" x="2813050" y="3886200"/>
          <p14:tracePt t="63698" x="2825750" y="3867150"/>
          <p14:tracePt t="63714" x="2851150" y="3841750"/>
          <p14:tracePt t="63731" x="2876550" y="3816350"/>
          <p14:tracePt t="63747" x="2908300" y="3797300"/>
          <p14:tracePt t="63764" x="2933700" y="3771900"/>
          <p14:tracePt t="63782" x="2971800" y="3740150"/>
          <p14:tracePt t="63798" x="2997200" y="3721100"/>
          <p14:tracePt t="63814" x="3022600" y="3702050"/>
          <p14:tracePt t="63831" x="3048000" y="3689350"/>
          <p14:tracePt t="63848" x="3079750" y="3676650"/>
          <p14:tracePt t="63864" x="3168650" y="3676650"/>
          <p14:tracePt t="63881" x="3282950" y="3657600"/>
          <p14:tracePt t="63898" x="3441700" y="3638550"/>
          <p14:tracePt t="63914" x="3594100" y="3625850"/>
          <p14:tracePt t="63932" x="3733800" y="3663950"/>
          <p14:tracePt t="63948" x="3752850" y="3689350"/>
          <p14:tracePt t="63964" x="3765550" y="3714750"/>
          <p14:tracePt t="63981" x="3765550" y="3746500"/>
          <p14:tracePt t="63998" x="3765550" y="3765550"/>
          <p14:tracePt t="64014" x="3771900" y="3778250"/>
          <p14:tracePt t="64032" x="3790950" y="3790950"/>
          <p14:tracePt t="64049" x="3810000" y="3790950"/>
          <p14:tracePt t="64064" x="3816350" y="3790950"/>
          <p14:tracePt t="64081" x="3822700" y="3790950"/>
          <p14:tracePt t="64127" x="3835400" y="3810000"/>
          <p14:tracePt t="64135" x="3848100" y="3829050"/>
          <p14:tracePt t="64147" x="3860800" y="3835400"/>
          <p14:tracePt t="64164" x="3892550" y="3860800"/>
          <p14:tracePt t="64182" x="3917950" y="3886200"/>
          <p14:tracePt t="64198" x="3924300" y="3892550"/>
          <p14:tracePt t="64261" x="3930650" y="3892550"/>
          <p14:tracePt t="64269" x="3943350" y="3911600"/>
          <p14:tracePt t="64282" x="3968750" y="3962400"/>
          <p14:tracePt t="64299" x="3987800" y="3987800"/>
          <p14:tracePt t="64314" x="3994150" y="4013200"/>
          <p14:tracePt t="64331" x="3994150" y="4032250"/>
          <p14:tracePt t="64347" x="3994150" y="4038600"/>
          <p14:tracePt t="64364" x="3994150" y="4070350"/>
          <p14:tracePt t="64381" x="3994150" y="4095750"/>
          <p14:tracePt t="64397" x="4006850" y="4127500"/>
          <p14:tracePt t="64414" x="4038600" y="4159250"/>
          <p14:tracePt t="64431" x="4057650" y="4184650"/>
          <p14:tracePt t="64447" x="4083050" y="4210050"/>
          <p14:tracePt t="64464" x="4108450" y="4235450"/>
          <p14:tracePt t="64482" x="4121150" y="4267200"/>
          <p14:tracePt t="64498" x="4121150" y="4292600"/>
          <p14:tracePt t="64514" x="4127500" y="4318000"/>
          <p14:tracePt t="64530" x="4133850" y="4343400"/>
          <p14:tracePt t="64536" x="4133850" y="4356100"/>
          <p14:tracePt t="64547" x="4140200" y="4368800"/>
          <p14:tracePt t="64564" x="4152900" y="4394200"/>
          <p14:tracePt t="64581" x="4165600" y="4413250"/>
          <p14:tracePt t="64597" x="4178300" y="4432300"/>
          <p14:tracePt t="64613" x="4197350" y="4457700"/>
          <p14:tracePt t="64630" x="4210050" y="4470400"/>
          <p14:tracePt t="64647" x="4210050" y="4489450"/>
          <p14:tracePt t="64692" x="4216400" y="4495800"/>
          <p14:tracePt t="64713" x="4222750" y="4502150"/>
          <p14:tracePt t="64721" x="4222750" y="4508500"/>
          <p14:tracePt t="64733" x="4222750" y="4514850"/>
          <p14:tracePt t="64748" x="4222750" y="4527550"/>
          <p14:tracePt t="64764" x="4229100" y="4527550"/>
          <p14:tracePt t="64797" x="4235450" y="4533900"/>
          <p14:tracePt t="64814" x="4248150" y="4546600"/>
          <p14:tracePt t="64847" x="4254500" y="4552950"/>
          <p14:tracePt t="64912" x="4260850" y="4559300"/>
          <p14:tracePt t="64925" x="4267200" y="4565650"/>
          <p14:tracePt t="64933" x="4273550" y="4565650"/>
          <p14:tracePt t="64947" x="4286250" y="4572000"/>
          <p14:tracePt t="64964" x="4286250" y="4578350"/>
          <p14:tracePt t="64981" x="4292600" y="4584700"/>
          <p14:tracePt t="65221" x="4292600" y="4578350"/>
          <p14:tracePt t="65229" x="4286250" y="4565650"/>
          <p14:tracePt t="65237" x="4286250" y="4552950"/>
          <p14:tracePt t="65247" x="4279900" y="4540250"/>
          <p14:tracePt t="65264" x="4279900" y="4521200"/>
          <p14:tracePt t="65280" x="4273550" y="4495800"/>
          <p14:tracePt t="65298" x="4273550" y="4483100"/>
          <p14:tracePt t="65314" x="4273550" y="4476750"/>
          <p14:tracePt t="65330" x="4273550" y="4470400"/>
          <p14:tracePt t="65347" x="4273550" y="4464050"/>
          <p14:tracePt t="65363" x="4273550" y="4445000"/>
          <p14:tracePt t="65380" x="4273550" y="4425950"/>
          <p14:tracePt t="65397" x="4273550" y="4419600"/>
          <p14:tracePt t="65413" x="4273550" y="4413250"/>
          <p14:tracePt t="65459" x="4273550" y="4406900"/>
          <p14:tracePt t="65467" x="4273550" y="4400550"/>
          <p14:tracePt t="65480" x="4273550" y="4394200"/>
          <p14:tracePt t="65498" x="4273550" y="4375150"/>
          <p14:tracePt t="65513" x="4273550" y="4349750"/>
          <p14:tracePt t="65530" x="4273550" y="4324350"/>
          <p14:tracePt t="65547" x="4273550" y="4298950"/>
          <p14:tracePt t="65563" x="4273550" y="4279900"/>
          <p14:tracePt t="65580" x="4273550" y="4273550"/>
          <p14:tracePt t="65597" x="4273550" y="4267200"/>
          <p14:tracePt t="65634" x="4273550" y="4260850"/>
          <p14:tracePt t="65647" x="4273550" y="4254500"/>
          <p14:tracePt t="65663" x="4273550" y="4235450"/>
          <p14:tracePt t="65680" x="4279900" y="4222750"/>
          <p14:tracePt t="65697" x="4292600" y="4184650"/>
          <p14:tracePt t="65713" x="4305300" y="4159250"/>
          <p14:tracePt t="65730" x="4318000" y="4133850"/>
          <p14:tracePt t="65748" x="4337050" y="4064000"/>
          <p14:tracePt t="65763" x="4349750" y="4032250"/>
          <p14:tracePt t="65780" x="4356100" y="4006850"/>
          <p14:tracePt t="65797" x="4362450" y="4000500"/>
          <p14:tracePt t="65813" x="4362450" y="3994150"/>
          <p14:tracePt t="65830" x="4368800" y="3975100"/>
          <p14:tracePt t="65848" x="4381500" y="3943350"/>
          <p14:tracePt t="65864" x="4381500" y="3924300"/>
          <p14:tracePt t="65880" x="4387850" y="3898900"/>
          <p14:tracePt t="65897" x="4394200" y="3873500"/>
          <p14:tracePt t="65913" x="4400550" y="3848100"/>
          <p14:tracePt t="65930" x="4406900" y="3822700"/>
          <p14:tracePt t="65947" x="4413250" y="3803650"/>
          <p14:tracePt t="65963" x="4413250" y="3784600"/>
          <p14:tracePt t="65980" x="4413250" y="3765550"/>
          <p14:tracePt t="65998" x="4413250" y="3727450"/>
          <p14:tracePt t="66013" x="4413250" y="3714750"/>
          <p14:tracePt t="66030" x="4413250" y="3702050"/>
          <p14:tracePt t="66047" x="4413250" y="3695700"/>
          <p14:tracePt t="66063" x="4413250" y="3683000"/>
          <p14:tracePt t="66225" x="4406900" y="3695700"/>
          <p14:tracePt t="66233" x="4406900" y="3702050"/>
          <p14:tracePt t="66247" x="4400550" y="3702050"/>
          <p14:tracePt t="66263" x="4400550" y="3708400"/>
          <p14:tracePt t="66280" x="4387850" y="3727450"/>
          <p14:tracePt t="66298" x="4368800" y="3771900"/>
          <p14:tracePt t="66314" x="4349750" y="3816350"/>
          <p14:tracePt t="66330" x="4330700" y="3848100"/>
          <p14:tracePt t="66347" x="4324350" y="3873500"/>
          <p14:tracePt t="66365" x="4318000" y="3892550"/>
          <p14:tracePt t="66380" x="4318000" y="3905250"/>
          <p14:tracePt t="66396" x="4318000" y="3917950"/>
          <p14:tracePt t="66413" x="4318000" y="3930650"/>
          <p14:tracePt t="66430" x="4318000" y="3956050"/>
          <p14:tracePt t="66446" x="4311650" y="3981450"/>
          <p14:tracePt t="66463" x="4311650" y="4006850"/>
          <p14:tracePt t="66480" x="4305300" y="4032250"/>
          <p14:tracePt t="66498" x="4292600" y="4070350"/>
          <p14:tracePt t="66513" x="4286250" y="4095750"/>
          <p14:tracePt t="66530" x="4279900" y="4127500"/>
          <p14:tracePt t="66546" x="4273550" y="4159250"/>
          <p14:tracePt t="66563" x="4260850" y="4184650"/>
          <p14:tracePt t="66568" x="4254500" y="4197350"/>
          <p14:tracePt t="66580" x="4248150" y="4210050"/>
          <p14:tracePt t="66597" x="4241800" y="4229100"/>
          <p14:tracePt t="66614" x="4241800" y="4260850"/>
          <p14:tracePt t="66630" x="4235450" y="4286250"/>
          <p14:tracePt t="66646" x="4235450" y="4318000"/>
          <p14:tracePt t="66663" x="4235450" y="4349750"/>
          <p14:tracePt t="66680" x="4235450" y="4381500"/>
          <p14:tracePt t="66696" x="4241800" y="4406900"/>
          <p14:tracePt t="66713" x="4241800" y="4425950"/>
          <p14:tracePt t="66803" x="4248150" y="4425950"/>
          <p14:tracePt t="66831" x="4248150" y="4432300"/>
          <p14:tracePt t="66836" x="4260850" y="4432300"/>
          <p14:tracePt t="66846" x="4273550" y="4445000"/>
          <p14:tracePt t="66863" x="4292600" y="4457700"/>
          <p14:tracePt t="66879" x="4305300" y="4476750"/>
          <p14:tracePt t="66896" x="4324350" y="4495800"/>
          <p14:tracePt t="66914" x="4343400" y="4521200"/>
          <p14:tracePt t="66930" x="4356100" y="4540250"/>
          <p14:tracePt t="66946" x="4368800" y="4559300"/>
          <p14:tracePt t="66979" x="4375150" y="4559300"/>
          <p14:tracePt t="67471" x="4375150" y="4552950"/>
          <p14:tracePt t="67479" x="4375150" y="4546600"/>
          <p14:tracePt t="67495" x="4375150" y="4533900"/>
          <p14:tracePt t="67501" x="4375150" y="4521200"/>
          <p14:tracePt t="67513" x="4375150" y="4508500"/>
          <p14:tracePt t="67529" x="4375150" y="4483100"/>
          <p14:tracePt t="67546" x="4394200" y="4451350"/>
          <p14:tracePt t="67564" x="4419600" y="4419600"/>
          <p14:tracePt t="67580" x="4425950" y="4406900"/>
          <p14:tracePt t="67596" x="4432300" y="4394200"/>
          <p14:tracePt t="67613" x="4451350" y="4368800"/>
          <p14:tracePt t="67629" x="4483100" y="4318000"/>
          <p14:tracePt t="67646" x="4559300" y="4216400"/>
          <p14:tracePt t="67664" x="4679950" y="4076700"/>
          <p14:tracePt t="67680" x="4864100" y="3835400"/>
          <p14:tracePt t="67696" x="4991100" y="3670300"/>
          <p14:tracePt t="67712" x="5099050" y="3543300"/>
          <p14:tracePt t="67729" x="5175250" y="3429000"/>
          <p14:tracePt t="67746" x="5219700" y="3314700"/>
          <p14:tracePt t="67763" x="5251450" y="3244850"/>
          <p14:tracePt t="67779" x="5295900" y="3168650"/>
          <p14:tracePt t="67796" x="5378450" y="3060700"/>
          <p14:tracePt t="67813" x="5619750" y="2844800"/>
          <p14:tracePt t="67829" x="5753100" y="2705100"/>
          <p14:tracePt t="67846" x="5829300" y="2578100"/>
          <p14:tracePt t="67862" x="5867400" y="2393950"/>
          <p14:tracePt t="67879" x="5880100" y="2292350"/>
          <p14:tracePt t="67896" x="5886450" y="2247900"/>
          <p14:tracePt t="67913" x="5892800" y="2222500"/>
          <p14:tracePt t="67930" x="5911850" y="2184400"/>
          <p14:tracePt t="67946" x="5924550" y="2159000"/>
          <p14:tracePt t="67962" x="5943600" y="2133600"/>
          <p14:tracePt t="67979" x="5956300" y="2089150"/>
          <p14:tracePt t="67996" x="5975350" y="2063750"/>
          <p14:tracePt t="68012" x="5988050" y="2032000"/>
          <p14:tracePt t="68029" x="6000750" y="2000250"/>
          <p14:tracePt t="68046" x="6013450" y="1974850"/>
          <p14:tracePt t="68050" x="6019800" y="1974850"/>
          <p14:tracePt t="68063" x="6019800" y="1962150"/>
          <p14:tracePt t="68079" x="6026150" y="1943100"/>
          <p14:tracePt t="68096" x="6026150" y="1936750"/>
          <p14:tracePt t="68295" x="6019800" y="1936750"/>
          <p14:tracePt t="68302" x="6013450" y="1943100"/>
          <p14:tracePt t="68312" x="6007100" y="1949450"/>
          <p14:tracePt t="68329" x="5988050" y="1968500"/>
          <p14:tracePt t="68346" x="5962650" y="1981200"/>
          <p14:tracePt t="68362" x="5943600" y="1987550"/>
          <p14:tracePt t="68459" x="5937250" y="1993900"/>
          <p14:tracePt t="68467" x="5930900" y="2000250"/>
          <p14:tracePt t="68479" x="5924550" y="2000250"/>
          <p14:tracePt t="68516" x="5918200" y="2000250"/>
          <p14:tracePt t="68717" x="5911850" y="2006600"/>
          <p14:tracePt t="68857" x="5905500" y="2006600"/>
          <p14:tracePt t="68983" x="5899150" y="2012950"/>
          <p14:tracePt t="69373" x="5899150" y="2019300"/>
          <p14:tracePt t="69385" x="5899150" y="2025650"/>
          <p14:tracePt t="69393" x="5899150" y="2032000"/>
          <p14:tracePt t="69443" x="5899150" y="2038350"/>
          <p14:tracePt t="69455" x="5899150" y="2044700"/>
          <p14:tracePt t="69464" x="5911850" y="2063750"/>
          <p14:tracePt t="69478" x="5918200" y="2089150"/>
          <p14:tracePt t="69495" x="5930900" y="2101850"/>
          <p14:tracePt t="69512" x="5937250" y="2120900"/>
          <p14:tracePt t="69528" x="5949950" y="2146300"/>
          <p14:tracePt t="69545" x="5975350" y="2178050"/>
          <p14:tracePt t="69562" x="6007100" y="2222500"/>
          <p14:tracePt t="69567" x="6019800" y="2247900"/>
          <p14:tracePt t="69579" x="6051550" y="2305050"/>
          <p14:tracePt t="69595" x="6083300" y="2368550"/>
          <p14:tracePt t="69612" x="6115050" y="2438400"/>
          <p14:tracePt t="69628" x="6134100" y="2482850"/>
          <p14:tracePt t="69645" x="6134100" y="2514600"/>
          <p14:tracePt t="69662" x="6159500" y="2578100"/>
          <p14:tracePt t="69678" x="6191250" y="2660650"/>
          <p14:tracePt t="69696" x="6248400" y="2813050"/>
          <p14:tracePt t="69712" x="6286500" y="2927350"/>
          <p14:tracePt t="69728" x="6318250" y="3022600"/>
          <p14:tracePt t="69744" x="6356350" y="3117850"/>
          <p14:tracePt t="69761" x="6388100" y="3194050"/>
          <p14:tracePt t="69778" x="6426200" y="3257550"/>
          <p14:tracePt t="69794" x="6477000" y="3333750"/>
          <p14:tracePt t="69811" x="6584950" y="3441700"/>
          <p14:tracePt t="69828" x="6686550" y="3581400"/>
          <p14:tracePt t="69844" x="6737350" y="3657600"/>
          <p14:tracePt t="69861" x="6775450" y="3721100"/>
          <p14:tracePt t="69878" x="6819900" y="3765550"/>
          <p14:tracePt t="69894" x="6896100" y="3810000"/>
          <p14:tracePt t="69911" x="6927850" y="3860800"/>
          <p14:tracePt t="69928" x="6959600" y="3956050"/>
          <p14:tracePt t="69945" x="7035800" y="4089400"/>
          <p14:tracePt t="69961" x="7048500" y="4121150"/>
          <p14:tracePt t="69978" x="7067550" y="4146550"/>
          <p14:tracePt t="69994" x="7086600" y="4165600"/>
          <p14:tracePt t="70011" x="7112000" y="4191000"/>
          <p14:tracePt t="70028" x="7124700" y="4203700"/>
          <p14:tracePt t="70044" x="7143750" y="4241800"/>
          <p14:tracePt t="70061" x="7156450" y="4267200"/>
          <p14:tracePt t="70064" x="7162800" y="4279900"/>
          <p14:tracePt t="70078" x="7188200" y="4305300"/>
          <p14:tracePt t="70094" x="7207250" y="4330700"/>
          <p14:tracePt t="70111" x="7232650" y="4362450"/>
          <p14:tracePt t="70128" x="7258050" y="4381500"/>
          <p14:tracePt t="70144" x="7277100" y="4406900"/>
          <p14:tracePt t="70161" x="7289800" y="4425950"/>
          <p14:tracePt t="70178" x="7302500" y="4432300"/>
          <p14:tracePt t="70242" x="7308850" y="4438650"/>
          <p14:tracePt t="70258" x="7315200" y="4445000"/>
          <p14:tracePt t="70266" x="7327900" y="4451350"/>
          <p14:tracePt t="70278" x="7340600" y="4470400"/>
          <p14:tracePt t="70294" x="7353300" y="4470400"/>
          <p14:tracePt t="70311" x="7359650" y="4470400"/>
          <p14:tracePt t="70739" x="7353300" y="4470400"/>
          <p14:tracePt t="70747" x="7353300" y="4457700"/>
          <p14:tracePt t="70755" x="7346950" y="4445000"/>
          <p14:tracePt t="70763" x="7340600" y="4432300"/>
          <p14:tracePt t="70778" x="7327900" y="4413250"/>
          <p14:tracePt t="70794" x="7327900" y="4394200"/>
          <p14:tracePt t="70811" x="7321550" y="4368800"/>
          <p14:tracePt t="70828" x="7321550" y="4337050"/>
          <p14:tracePt t="70844" x="7327900" y="4305300"/>
          <p14:tracePt t="70861" x="7334250" y="4279900"/>
          <p14:tracePt t="70878" x="7340600" y="4254500"/>
          <p14:tracePt t="70895" x="7340600" y="4229100"/>
          <p14:tracePt t="70911" x="7340600" y="4203700"/>
          <p14:tracePt t="70928" x="7340600" y="4184650"/>
          <p14:tracePt t="70944" x="7340600" y="4165600"/>
          <p14:tracePt t="70961" x="7340600" y="4152900"/>
          <p14:tracePt t="71303" x="7346950" y="4152900"/>
          <p14:tracePt t="71308" x="7359650" y="4165600"/>
          <p14:tracePt t="71316" x="7372350" y="4178300"/>
          <p14:tracePt t="71328" x="7378700" y="4191000"/>
          <p14:tracePt t="71344" x="7397750" y="4216400"/>
          <p14:tracePt t="71361" x="7404100" y="4241800"/>
          <p14:tracePt t="71377" x="7404100" y="4267200"/>
          <p14:tracePt t="71394" x="7404100" y="4298950"/>
          <p14:tracePt t="71411" x="7404100" y="4337050"/>
          <p14:tracePt t="71428" x="7404100" y="4362450"/>
          <p14:tracePt t="71444" x="7404100" y="4381500"/>
          <p14:tracePt t="71488" x="7397750" y="4387850"/>
          <p14:tracePt t="71497" x="7397750" y="4394200"/>
          <p14:tracePt t="71512" x="7397750" y="4406900"/>
          <p14:tracePt t="71528" x="7397750" y="4413250"/>
          <p14:tracePt t="72189" x="7391400" y="4413250"/>
          <p14:tracePt t="72213" x="7391400" y="4406900"/>
          <p14:tracePt t="72221" x="7372350" y="4394200"/>
          <p14:tracePt t="72227" x="7359650" y="4387850"/>
          <p14:tracePt t="72244" x="7315200" y="4362450"/>
          <p14:tracePt t="72260" x="7277100" y="4330700"/>
          <p14:tracePt t="72277" x="7251700" y="4305300"/>
          <p14:tracePt t="72294" x="7226300" y="4286250"/>
          <p14:tracePt t="72311" x="7181850" y="4254500"/>
          <p14:tracePt t="72328" x="7042150" y="4184650"/>
          <p14:tracePt t="72344" x="6883400" y="4127500"/>
          <p14:tracePt t="72360" x="6565900" y="4057650"/>
          <p14:tracePt t="72377" x="6045200" y="3886200"/>
          <p14:tracePt t="72394" x="5581650" y="3771900"/>
          <p14:tracePt t="72410" x="5295900" y="3714750"/>
          <p14:tracePt t="72427" x="5156200" y="3644900"/>
          <p14:tracePt t="72444" x="5092700" y="3543300"/>
          <p14:tracePt t="72461" x="5035550" y="3441700"/>
          <p14:tracePt t="72477" x="4832350" y="3263900"/>
          <p14:tracePt t="72494" x="4508500" y="3124200"/>
          <p14:tracePt t="72511" x="4070350" y="3073400"/>
          <p14:tracePt t="72527" x="3695700" y="3060700"/>
          <p14:tracePt t="72544" x="3492500" y="3092450"/>
          <p14:tracePt t="72560" x="3403600" y="3117850"/>
          <p14:tracePt t="72577" x="3390900" y="3117850"/>
          <p14:tracePt t="72607" x="3378200" y="3117850"/>
          <p14:tracePt t="72615" x="3352800" y="3105150"/>
          <p14:tracePt t="72627" x="3321050" y="3086100"/>
          <p14:tracePt t="72644" x="3302000" y="3079750"/>
          <p14:tracePt t="72705" x="3302000" y="3073400"/>
          <p14:tracePt t="72809" x="3302000" y="3086100"/>
          <p14:tracePt t="72817" x="3314700" y="3155950"/>
          <p14:tracePt t="72827" x="3340100" y="3238500"/>
          <p14:tracePt t="72844" x="3403600" y="3473450"/>
          <p14:tracePt t="72860" x="3441700" y="3727450"/>
          <p14:tracePt t="72877" x="3486150" y="3905250"/>
          <p14:tracePt t="72894" x="3511550" y="4006850"/>
          <p14:tracePt t="72997" x="3511550" y="4013200"/>
          <p14:tracePt t="73005" x="3505200" y="4019550"/>
          <p14:tracePt t="73014" x="3492500" y="4025900"/>
          <p14:tracePt t="73028" x="3441700" y="4025900"/>
          <p14:tracePt t="73044" x="3403600" y="4032250"/>
          <p14:tracePt t="73060" x="3397250" y="4032250"/>
          <p14:tracePt t="73077" x="3390900" y="4032250"/>
          <p14:tracePt t="73093" x="3397250" y="4025900"/>
          <p14:tracePt t="73110" x="3403600" y="4013200"/>
          <p14:tracePt t="73127" x="3422650" y="3994150"/>
          <p14:tracePt t="73144" x="3460750" y="3956050"/>
          <p14:tracePt t="73160" x="3505200" y="3937000"/>
          <p14:tracePt t="73177" x="3536950" y="3917950"/>
          <p14:tracePt t="73193" x="3562350" y="3917950"/>
          <p14:tracePt t="73255" x="3556000" y="3911600"/>
          <p14:tracePt t="73263" x="3549650" y="3898900"/>
          <p14:tracePt t="73271" x="3530600" y="3886200"/>
          <p14:tracePt t="73279" x="3511550" y="3867150"/>
          <p14:tracePt t="73294" x="3486150" y="3841750"/>
          <p14:tracePt t="73310" x="3454400" y="3816350"/>
          <p14:tracePt t="73327" x="3416300" y="3784600"/>
          <p14:tracePt t="73343" x="3359150" y="3771900"/>
          <p14:tracePt t="73360" x="3302000" y="3771900"/>
          <p14:tracePt t="73377" x="3238500" y="3765550"/>
          <p14:tracePt t="73394" x="3168650" y="3759200"/>
          <p14:tracePt t="74055" x="3168650" y="3752850"/>
          <p14:tracePt t="74063" x="3168650" y="3746500"/>
          <p14:tracePt t="74071" x="3181350" y="3740150"/>
          <p14:tracePt t="74079" x="3194050" y="3727450"/>
          <p14:tracePt t="74095" x="3225800" y="3702050"/>
          <p14:tracePt t="74110" x="3244850" y="3683000"/>
          <p14:tracePt t="74126" x="3263900" y="3670300"/>
          <p14:tracePt t="74143" x="3263900" y="3663950"/>
          <p14:tracePt t="74353" x="3270250" y="3657600"/>
          <p14:tracePt t="74368" x="3276600" y="3651250"/>
          <p14:tracePt t="74693" x="3282950" y="3651250"/>
          <p14:tracePt t="74701" x="3282950" y="3644900"/>
          <p14:tracePt t="74744" x="3289300" y="3644900"/>
          <p14:tracePt t="74783" x="3295650" y="3644900"/>
          <p14:tracePt t="74857" x="3302000" y="3644900"/>
          <p14:tracePt t="75865" x="3302000" y="3651250"/>
          <p14:tracePt t="75873" x="3308350" y="3644900"/>
          <p14:tracePt t="75881" x="3302000" y="3644900"/>
          <p14:tracePt t="87477" x="3314700" y="3683000"/>
          <p14:tracePt t="87485" x="3333750" y="3721100"/>
          <p14:tracePt t="87493" x="3365500" y="3778250"/>
          <p14:tracePt t="87503" x="3378200" y="3835400"/>
          <p14:tracePt t="87520" x="3422650" y="3924300"/>
          <p14:tracePt t="87538" x="3473450" y="4032250"/>
          <p14:tracePt t="87554" x="3556000" y="4178300"/>
          <p14:tracePt t="87570" x="3575050" y="4203700"/>
          <p14:tracePt t="87587" x="3594100" y="4235450"/>
          <p14:tracePt t="87603" x="3613150" y="4260850"/>
          <p14:tracePt t="87608" x="3613150" y="4273550"/>
          <p14:tracePt t="87620" x="3619500" y="4292600"/>
          <p14:tracePt t="87637" x="3632200" y="4318000"/>
          <p14:tracePt t="87653" x="3644900" y="4343400"/>
          <p14:tracePt t="87670" x="3663950" y="4381500"/>
          <p14:tracePt t="87687" x="3670300" y="4406900"/>
          <p14:tracePt t="87704" x="3676650" y="4445000"/>
          <p14:tracePt t="87720" x="3689350" y="4489450"/>
          <p14:tracePt t="87737" x="3695700" y="4514850"/>
          <p14:tracePt t="87753" x="3708400" y="4540250"/>
          <p14:tracePt t="87770" x="3708400" y="4565650"/>
          <p14:tracePt t="87787" x="3708400" y="4578350"/>
          <p14:tracePt t="87803" x="3708400" y="4597400"/>
          <p14:tracePt t="87822" x="3708400" y="4635500"/>
          <p14:tracePt t="87838" x="3708400" y="4654550"/>
          <p14:tracePt t="87853" x="3708400" y="4660900"/>
          <p14:tracePt t="87921" x="3708400" y="4667250"/>
          <p14:tracePt t="87932" x="3708400" y="4673600"/>
          <p14:tracePt t="87941" x="3714750" y="4679950"/>
          <p14:tracePt t="87953" x="3727450" y="4692650"/>
          <p14:tracePt t="87970" x="3752850" y="4705350"/>
          <p14:tracePt t="87988" x="3784600" y="4705350"/>
          <p14:tracePt t="88023" x="3790950" y="4705350"/>
          <p14:tracePt t="88227" x="3790950" y="4699000"/>
          <p14:tracePt t="88237" x="3797300" y="4692650"/>
          <p14:tracePt t="88244" x="3803650" y="4686300"/>
          <p14:tracePt t="88265" x="3810000" y="4679950"/>
          <p14:tracePt t="88395" x="3816350" y="4679950"/>
          <p14:tracePt t="88401" x="3829050" y="4667250"/>
          <p14:tracePt t="88408" x="3835400" y="4667250"/>
          <p14:tracePt t="88420" x="3848100" y="4660900"/>
          <p14:tracePt t="88436" x="3867150" y="4648200"/>
          <p14:tracePt t="88453" x="3892550" y="4629150"/>
          <p14:tracePt t="88470" x="3905250" y="4616450"/>
          <p14:tracePt t="88486" x="3924300" y="4603750"/>
          <p14:tracePt t="88503" x="3930650" y="4603750"/>
          <p14:tracePt t="88520" x="3937000" y="4603750"/>
          <p14:tracePt t="88601" x="3937000" y="4597400"/>
          <p14:tracePt t="88609" x="3949700" y="4584700"/>
          <p14:tracePt t="88620" x="3962400" y="4572000"/>
          <p14:tracePt t="88636" x="3994150" y="4559300"/>
          <p14:tracePt t="88653" x="3994150" y="4552950"/>
          <p14:tracePt t="88715" x="4006850" y="4546600"/>
          <p14:tracePt t="88727" x="4013200" y="4540250"/>
          <p14:tracePt t="88736" x="4019550" y="4540250"/>
          <p14:tracePt t="88753" x="4032250" y="4540250"/>
          <p14:tracePt t="88821" x="4038600" y="4540250"/>
          <p14:tracePt t="88831" x="4044950" y="4540250"/>
          <p14:tracePt t="88839" x="4051300" y="4540250"/>
          <p14:tracePt t="88909" x="4057650" y="4540250"/>
          <p14:tracePt t="88925" x="4064000" y="4540250"/>
          <p14:tracePt t="88933" x="4070350" y="4540250"/>
          <p14:tracePt t="88941" x="4076700" y="4540250"/>
          <p14:tracePt t="88957" x="4076700" y="4546600"/>
          <p14:tracePt t="88991" x="4083050" y="4546600"/>
          <p14:tracePt t="89031" x="4083050" y="4559300"/>
          <p14:tracePt t="89039" x="4089400" y="4559300"/>
          <p14:tracePt t="89047" x="4089400" y="4565650"/>
          <p14:tracePt t="89055" x="4089400" y="4572000"/>
          <p14:tracePt t="89070" x="4095750" y="4584700"/>
          <p14:tracePt t="89103" x="4102100" y="4591050"/>
          <p14:tracePt t="89120" x="4102100" y="4597400"/>
          <p14:tracePt t="89136" x="4108450" y="4603750"/>
          <p14:tracePt t="89211" x="4108450" y="4610100"/>
          <p14:tracePt t="89309" x="4114800" y="4610100"/>
          <p14:tracePt t="89317" x="4133850" y="4610100"/>
          <p14:tracePt t="89323" x="4152900" y="4610100"/>
          <p14:tracePt t="89336" x="4165600" y="4610100"/>
          <p14:tracePt t="89354" x="4197350" y="4603750"/>
          <p14:tracePt t="89370" x="4203700" y="4603750"/>
          <p14:tracePt t="89699" x="4210050" y="4610100"/>
          <p14:tracePt t="90203" x="4210050" y="4603750"/>
          <p14:tracePt t="90347" x="4210050" y="4591050"/>
          <p14:tracePt t="90359" x="4203700" y="4584700"/>
          <p14:tracePt t="90367" x="4203700" y="4578350"/>
          <p14:tracePt t="90383" x="4203700" y="4572000"/>
          <p14:tracePt t="90633" x="4203700" y="4565650"/>
          <p14:tracePt t="90735" x="4203700" y="4559300"/>
          <p14:tracePt t="90745" x="4210050" y="4559300"/>
          <p14:tracePt t="90756" x="4216400" y="4559300"/>
          <p14:tracePt t="90769" x="4222750" y="4559300"/>
          <p14:tracePt t="90785" x="4229100" y="4559300"/>
          <p14:tracePt t="90823" x="4235450" y="4559300"/>
          <p14:tracePt t="90835" x="4235450" y="4565650"/>
          <p14:tracePt t="90842" x="4241800" y="4572000"/>
          <p14:tracePt t="90867" x="4241800" y="4578350"/>
          <p14:tracePt t="90887" x="4241800" y="4584700"/>
          <p14:tracePt t="90899" x="4241800" y="4591050"/>
          <p14:tracePt t="90913" x="4241800" y="4597400"/>
          <p14:tracePt t="90965" x="4241800" y="4603750"/>
          <p14:tracePt t="90973" x="4241800" y="4610100"/>
          <p14:tracePt t="91003" x="4248150" y="4610100"/>
          <p14:tracePt t="91011" x="4248150" y="4616450"/>
          <p14:tracePt t="91019" x="4254500" y="4622800"/>
          <p14:tracePt t="91035" x="4254500" y="4635500"/>
          <p14:tracePt t="91052" x="4254500" y="4648200"/>
          <p14:tracePt t="91070" x="4260850" y="4648200"/>
          <p14:tracePt t="91102" x="4260850" y="4654550"/>
          <p14:tracePt t="91120" x="4260850" y="4673600"/>
          <p14:tracePt t="91135" x="4267200" y="4679950"/>
          <p14:tracePt t="91187" x="4267200" y="4686300"/>
          <p14:tracePt t="91206" x="4267200" y="4692650"/>
          <p14:tracePt t="91219" x="4267200" y="4699000"/>
          <p14:tracePt t="91293" x="4273550" y="4705350"/>
          <p14:tracePt t="91308" x="4273550" y="4711700"/>
          <p14:tracePt t="91314" x="4273550" y="4718050"/>
          <p14:tracePt t="91477" x="4273550" y="4711700"/>
          <p14:tracePt t="91482" x="4273550" y="4705350"/>
          <p14:tracePt t="91491" x="4273550" y="4699000"/>
          <p14:tracePt t="91502" x="4273550" y="4692650"/>
          <p14:tracePt t="91518" x="4273550" y="4686300"/>
          <p14:tracePt t="91535" x="4273550" y="4673600"/>
          <p14:tracePt t="91552" x="4273550" y="4667250"/>
          <p14:tracePt t="91569" x="4267200" y="4667250"/>
          <p14:tracePt t="91585" x="4267200" y="4660900"/>
          <p14:tracePt t="91625" x="4260850" y="4660900"/>
          <p14:tracePt t="91687" x="4254500" y="4660900"/>
          <p14:tracePt t="91699" x="4248150" y="4660900"/>
          <p14:tracePt t="91785" x="4241800" y="4660900"/>
          <p14:tracePt t="91810" x="4235450" y="4654550"/>
          <p14:tracePt t="91815" x="4229100" y="4654550"/>
          <p14:tracePt t="91831" x="4222750" y="4648200"/>
          <p14:tracePt t="91847" x="4222750" y="4641850"/>
          <p14:tracePt t="91855" x="4216400" y="4641850"/>
          <p14:tracePt t="91868" x="4216400" y="4635500"/>
          <p14:tracePt t="91885" x="4203700" y="4629150"/>
          <p14:tracePt t="91901" x="4197350" y="4622800"/>
          <p14:tracePt t="91918" x="4184650" y="4622800"/>
          <p14:tracePt t="91936" x="4152900" y="4616450"/>
          <p14:tracePt t="91952" x="4140200" y="4616450"/>
          <p14:tracePt t="91968" x="4127500" y="4616450"/>
          <p14:tracePt t="91985" x="4121150" y="4616450"/>
          <p14:tracePt t="92023" x="4114800" y="4610100"/>
          <p14:tracePt t="92035" x="4102100" y="4591050"/>
          <p14:tracePt t="92051" x="4057650" y="4508500"/>
          <p14:tracePt t="92068" x="4013200" y="4432300"/>
          <p14:tracePt t="92085" x="3994150" y="4400550"/>
          <p14:tracePt t="92101" x="3994150" y="4375150"/>
          <p14:tracePt t="92118" x="3987800" y="4349750"/>
          <p14:tracePt t="92135" x="3987800" y="4324350"/>
          <p14:tracePt t="92151" x="3987800" y="4248150"/>
          <p14:tracePt t="92168" x="3987800" y="4108450"/>
          <p14:tracePt t="92186" x="3981450" y="3937000"/>
          <p14:tracePt t="92202" x="3962400" y="3867150"/>
          <p14:tracePt t="92218" x="3956050" y="3841750"/>
          <p14:tracePt t="92235" x="3943350" y="3816350"/>
          <p14:tracePt t="92251" x="3943350" y="3803650"/>
          <p14:tracePt t="92268" x="3937000" y="3797300"/>
          <p14:tracePt t="92285" x="3937000" y="3784600"/>
          <p14:tracePt t="92301" x="3937000" y="3759200"/>
          <p14:tracePt t="92318" x="3962400" y="3727450"/>
          <p14:tracePt t="92335" x="3968750" y="3721100"/>
          <p14:tracePt t="92368" x="3975100" y="3721100"/>
          <p14:tracePt t="92385" x="3981450" y="3721100"/>
          <p14:tracePt t="92401" x="3987800" y="3721100"/>
          <p14:tracePt t="92441" x="3987800" y="3714750"/>
          <p14:tracePt t="92491" x="3994150" y="3714750"/>
          <p14:tracePt t="92507" x="4006850" y="3721100"/>
          <p14:tracePt t="92515" x="4006850" y="3727450"/>
          <p14:tracePt t="92523" x="4013200" y="3740150"/>
          <p14:tracePt t="92534" x="4019550" y="3752850"/>
          <p14:tracePt t="92551" x="4025900" y="3759200"/>
          <p14:tracePt t="92568" x="4025900" y="3765550"/>
          <p14:tracePt t="92589" x="4025900" y="3771900"/>
          <p14:tracePt t="92609" x="4025900" y="3778250"/>
          <p14:tracePt t="92618" x="4025900" y="3784600"/>
          <p14:tracePt t="92634" x="4025900" y="3797300"/>
          <p14:tracePt t="92668" x="4025900" y="3803650"/>
          <p14:tracePt t="92686" x="4025900" y="3829050"/>
          <p14:tracePt t="92702" x="4025900" y="3854450"/>
          <p14:tracePt t="92718" x="4032250" y="3867150"/>
          <p14:tracePt t="92734" x="4038600" y="3879850"/>
          <p14:tracePt t="92751" x="4038600" y="3886200"/>
          <p14:tracePt t="93319" x="4038600" y="3892550"/>
          <p14:tracePt t="93331" x="4038600" y="3905250"/>
          <p14:tracePt t="93342" x="4038600" y="3911600"/>
          <p14:tracePt t="93359" x="4038600" y="3924300"/>
          <p14:tracePt t="93370" x="4038600" y="3930650"/>
          <p14:tracePt t="93384" x="4038600" y="3937000"/>
          <p14:tracePt t="93401" x="4038600" y="3949700"/>
          <p14:tracePt t="93417" x="4038600" y="3962400"/>
          <p14:tracePt t="93434" x="4038600" y="3975100"/>
          <p14:tracePt t="93451" x="4044950" y="3987800"/>
          <p14:tracePt t="93467" x="4044950" y="3994150"/>
          <p14:tracePt t="93485" x="4044950" y="4013200"/>
          <p14:tracePt t="93502" x="4044950" y="4044950"/>
          <p14:tracePt t="93517" x="4044950" y="4051300"/>
          <p14:tracePt t="93534" x="4044950" y="4057650"/>
          <p14:tracePt t="93567" x="4051300" y="4064000"/>
          <p14:tracePt t="93584" x="4051300" y="4070350"/>
          <p14:tracePt t="93617" x="4051300" y="4076700"/>
          <p14:tracePt t="93634" x="4051300" y="4089400"/>
          <p14:tracePt t="93651" x="4051300" y="4095750"/>
          <p14:tracePt t="93684" x="4051300" y="4102100"/>
          <p14:tracePt t="93702" x="4051300" y="4114800"/>
          <p14:tracePt t="93718" x="4051300" y="4127500"/>
          <p14:tracePt t="93752" x="4051300" y="4140200"/>
          <p14:tracePt t="93767" x="4051300" y="4146550"/>
          <p14:tracePt t="93822" x="4051300" y="4152900"/>
          <p14:tracePt t="93836" x="4051300" y="4159250"/>
          <p14:tracePt t="93847" x="4051300" y="4165600"/>
          <p14:tracePt t="93909" x="4051300" y="4171950"/>
          <p14:tracePt t="93921" x="4051300" y="4178300"/>
          <p14:tracePt t="93929" x="4051300" y="4184650"/>
          <p14:tracePt t="93937" x="4051300" y="4197350"/>
          <p14:tracePt t="93952" x="4051300" y="4203700"/>
          <p14:tracePt t="93967" x="4051300" y="4210050"/>
          <p14:tracePt t="94003" x="4051300" y="4216400"/>
          <p14:tracePt t="94031" x="4044950" y="4222750"/>
          <p14:tracePt t="94043" x="4044950" y="4229100"/>
          <p14:tracePt t="94051" x="4044950" y="4241800"/>
          <p14:tracePt t="94067" x="4038600" y="4267200"/>
          <p14:tracePt t="94084" x="4038600" y="4279900"/>
          <p14:tracePt t="94100" x="4038600" y="4292600"/>
          <p14:tracePt t="94105" x="4038600" y="4305300"/>
          <p14:tracePt t="94117" x="4038600" y="4311650"/>
          <p14:tracePt t="94134" x="4038600" y="4324350"/>
          <p14:tracePt t="94150" x="4038600" y="4343400"/>
          <p14:tracePt t="94167" x="4038600" y="4368800"/>
          <p14:tracePt t="94184" x="4038600" y="4387850"/>
          <p14:tracePt t="94200" x="4032250" y="4413250"/>
          <p14:tracePt t="94217" x="4025900" y="4432300"/>
          <p14:tracePt t="94234" x="4025900" y="4445000"/>
          <p14:tracePt t="94252" x="4019550" y="4476750"/>
          <p14:tracePt t="94268" x="4013200" y="4495800"/>
          <p14:tracePt t="94284" x="4013200" y="4521200"/>
          <p14:tracePt t="94300" x="4013200" y="4546600"/>
          <p14:tracePt t="94317" x="4013200" y="4565650"/>
          <p14:tracePt t="94334" x="4013200" y="4591050"/>
          <p14:tracePt t="94350" x="4013200" y="4616450"/>
          <p14:tracePt t="94367" x="4013200" y="4629150"/>
          <p14:tracePt t="94384" x="4019550" y="4635500"/>
          <p14:tracePt t="94400" x="4019550" y="4648200"/>
          <p14:tracePt t="94417" x="4019550" y="4654550"/>
          <p14:tracePt t="94434" x="4025900" y="4667250"/>
          <p14:tracePt t="94450" x="4025900" y="4673600"/>
          <p14:tracePt t="94467" x="4032250" y="4686300"/>
          <p14:tracePt t="94484" x="4032250" y="4692650"/>
          <p14:tracePt t="94543" x="4038600" y="4705350"/>
          <p14:tracePt t="94667" x="4038600" y="4711700"/>
          <p14:tracePt t="95410" x="4038600" y="4718050"/>
          <p14:tracePt t="95504" x="4032250" y="4724400"/>
          <p14:tracePt t="95691" x="4032250" y="4737100"/>
          <p14:tracePt t="95703" x="4032250" y="4743450"/>
          <p14:tracePt t="95803" x="4032250" y="4749800"/>
          <p14:tracePt t="95843" x="4038600" y="4756150"/>
          <p14:tracePt t="95855" x="4038600" y="4762500"/>
          <p14:tracePt t="95929" x="4044950" y="4762500"/>
          <p14:tracePt t="96609" x="4051300" y="4762500"/>
          <p14:tracePt t="96721" x="4057650" y="4762500"/>
          <p14:tracePt t="96733" x="4064000" y="4762500"/>
          <p14:tracePt t="96741" x="4070350" y="4762500"/>
          <p14:tracePt t="96750" x="4076700" y="4762500"/>
          <p14:tracePt t="96811" x="4083050" y="4762500"/>
          <p14:tracePt t="96953" x="4089400" y="4762500"/>
          <p14:tracePt t="96965" x="4095750" y="4762500"/>
          <p14:tracePt t="96971" x="4102100" y="4762500"/>
          <p14:tracePt t="97323" x="4108450" y="4756150"/>
          <p14:tracePt t="97335" x="4114800" y="4756150"/>
          <p14:tracePt t="97343" x="4121150" y="4756150"/>
          <p14:tracePt t="97351" x="4127500" y="4756150"/>
          <p14:tracePt t="97366" x="4152900" y="4756150"/>
          <p14:tracePt t="97382" x="4165600" y="4756150"/>
          <p14:tracePt t="97527" x="4171950" y="4756150"/>
          <p14:tracePt t="97543" x="4178300" y="4756150"/>
          <p14:tracePt t="97548" x="4184650" y="4762500"/>
          <p14:tracePt t="97557" x="4191000" y="4762500"/>
          <p14:tracePt t="97621" x="4197350" y="4762500"/>
          <p14:tracePt t="97631" x="4203700" y="4762500"/>
          <p14:tracePt t="97639" x="4210050" y="4762500"/>
          <p14:tracePt t="97649" x="4216400" y="4762500"/>
          <p14:tracePt t="97666" x="4229100" y="4762500"/>
          <p14:tracePt t="97682" x="4235450" y="4762500"/>
          <p14:tracePt t="97699" x="4241800" y="4762500"/>
          <p14:tracePt t="97732" x="4248150" y="4762500"/>
          <p14:tracePt t="97749" x="4260850" y="4762500"/>
          <p14:tracePt t="97766" x="4273550" y="4762500"/>
          <p14:tracePt t="97799" x="4279900" y="4762500"/>
          <p14:tracePt t="97831" x="4286250" y="4762500"/>
          <p14:tracePt t="97843" x="4292600" y="4762500"/>
          <p14:tracePt t="97851" x="4298950" y="4762500"/>
          <p14:tracePt t="97865" x="4305300" y="4762500"/>
          <p14:tracePt t="97882" x="4311650" y="4762500"/>
          <p14:tracePt t="97929" x="4318000" y="4762500"/>
          <p14:tracePt t="97937" x="4330700" y="4762500"/>
          <p14:tracePt t="97949" x="4343400" y="4768850"/>
          <p14:tracePt t="97966" x="4381500" y="4787900"/>
          <p14:tracePt t="97982" x="4400550" y="4794250"/>
          <p14:tracePt t="97999" x="4413250" y="4794250"/>
          <p14:tracePt t="98016" x="4419600" y="4794250"/>
          <p14:tracePt t="98032" x="4425950" y="4800600"/>
          <p14:tracePt t="98049" x="4438650" y="4800600"/>
          <p14:tracePt t="98065" x="4457700" y="4800600"/>
          <p14:tracePt t="98082" x="4464050" y="4800600"/>
          <p14:tracePt t="98100" x="4514850" y="4813300"/>
          <p14:tracePt t="98116" x="4552950" y="4819650"/>
          <p14:tracePt t="98132" x="4578350" y="4819650"/>
          <p14:tracePt t="98149" x="4603750" y="4819650"/>
          <p14:tracePt t="98165" x="4629150" y="4819650"/>
          <p14:tracePt t="98182" x="4641850" y="4819650"/>
          <p14:tracePt t="101519" x="4641850" y="4813300"/>
          <p14:tracePt t="101531" x="4635500" y="4806950"/>
          <p14:tracePt t="101539" x="4629150" y="4800600"/>
          <p14:tracePt t="101547" x="4622800" y="4800600"/>
          <p14:tracePt t="101564" x="4610100" y="4787900"/>
          <p14:tracePt t="101913" x="4603750" y="4787900"/>
          <p14:tracePt t="101925" x="4597400" y="4781550"/>
          <p14:tracePt t="102499" x="4591050" y="4781550"/>
          <p14:tracePt t="103327" x="4597400" y="4781550"/>
          <p14:tracePt t="103335" x="4603750" y="4781550"/>
          <p14:tracePt t="103346" x="4610100" y="4781550"/>
          <p14:tracePt t="103465" x="4616450" y="4787900"/>
          <p14:tracePt t="103479" x="4622800" y="4794250"/>
          <p14:tracePt t="103491" x="4622800" y="4800600"/>
          <p14:tracePt t="103555" x="4622800" y="4806950"/>
          <p14:tracePt t="103565" x="4616450" y="4813300"/>
          <p14:tracePt t="103573" x="4616450" y="4819650"/>
          <p14:tracePt t="103582" x="4610100" y="4819650"/>
          <p14:tracePt t="103679" x="4610100" y="4826000"/>
          <p14:tracePt t="103695" x="4603750" y="4826000"/>
          <p14:tracePt t="103703" x="4597400" y="4832350"/>
          <p14:tracePt t="103713" x="4597400" y="4838700"/>
          <p14:tracePt t="103729" x="4572000" y="4851400"/>
          <p14:tracePt t="103748" x="4514850" y="4876800"/>
          <p14:tracePt t="103764" x="4419600" y="4895850"/>
          <p14:tracePt t="103780" x="4292600" y="4908550"/>
          <p14:tracePt t="103796" x="4152900" y="4908550"/>
          <p14:tracePt t="103813" x="3975100" y="4927600"/>
          <p14:tracePt t="103829" x="3727450" y="4978400"/>
          <p14:tracePt t="103846" x="3543300" y="5022850"/>
          <p14:tracePt t="103863" x="3365500" y="5060950"/>
          <p14:tracePt t="103879" x="3130550" y="5105400"/>
          <p14:tracePt t="103896" x="2876550" y="5143500"/>
          <p14:tracePt t="103913" x="2800350" y="5149850"/>
          <p14:tracePt t="103929" x="2768600" y="5149850"/>
          <p14:tracePt t="103946" x="2743200" y="5143500"/>
          <p14:tracePt t="103963" x="2717800" y="5118100"/>
          <p14:tracePt t="103979" x="2673350" y="5086350"/>
          <p14:tracePt t="103996" x="2540000" y="5092700"/>
          <p14:tracePt t="104014" x="2336800" y="5105400"/>
          <p14:tracePt t="104030" x="2305050" y="5105400"/>
          <p14:tracePt t="104064" x="2292350" y="5105400"/>
          <p14:tracePt t="104080" x="2273300" y="5105400"/>
          <p14:tracePt t="104096" x="2216150" y="5111750"/>
          <p14:tracePt t="104113" x="2108200" y="5124450"/>
          <p14:tracePt t="104129" x="2006600" y="5137150"/>
          <p14:tracePt t="104146" x="1911350" y="5130800"/>
          <p14:tracePt t="104163" x="1803400" y="5118100"/>
          <p14:tracePt t="104179" x="1714500" y="5105400"/>
          <p14:tracePt t="104196" x="1682750" y="5099050"/>
          <p14:tracePt t="104214" x="1644650" y="5099050"/>
          <p14:tracePt t="104229" x="1619250" y="5099050"/>
          <p14:tracePt t="104246" x="1606550" y="5099050"/>
          <p14:tracePt t="104264" x="1600200" y="5099050"/>
          <p14:tracePt t="104280" x="1587500" y="5099050"/>
          <p14:tracePt t="104296" x="1568450" y="5099050"/>
          <p14:tracePt t="104313" x="1549400" y="5099050"/>
          <p14:tracePt t="104329" x="1524000" y="5099050"/>
          <p14:tracePt t="104346" x="1517650" y="5099050"/>
          <p14:tracePt t="104363" x="1498600" y="5092700"/>
          <p14:tracePt t="104379" x="1492250" y="5092700"/>
          <p14:tracePt t="104639" x="1492250" y="5080000"/>
          <p14:tracePt t="104648" x="1517650" y="5054600"/>
          <p14:tracePt t="104655" x="1549400" y="5029200"/>
          <p14:tracePt t="104663" x="1581150" y="5016500"/>
          <p14:tracePt t="104679" x="1606550" y="4997450"/>
          <p14:tracePt t="104696" x="1625600" y="4984750"/>
          <p14:tracePt t="104712" x="1631950" y="4978400"/>
          <p14:tracePt t="104729" x="1644650" y="4959350"/>
          <p14:tracePt t="104746" x="1689100" y="4927600"/>
          <p14:tracePt t="104762" x="1720850" y="4908550"/>
          <p14:tracePt t="105437" x="1733550" y="4908550"/>
          <p14:tracePt t="105445" x="1758950" y="4908550"/>
          <p14:tracePt t="105453" x="1784350" y="4908550"/>
          <p14:tracePt t="105462" x="1797050" y="4908550"/>
          <p14:tracePt t="105478" x="1822450" y="4908550"/>
          <p14:tracePt t="105495" x="1847850" y="4908550"/>
          <p14:tracePt t="105512" x="1860550" y="4914900"/>
          <p14:tracePt t="105529" x="1873250" y="4921250"/>
          <p14:tracePt t="105584" x="1879600" y="4927600"/>
          <p14:tracePt t="105592" x="1885950" y="4927600"/>
          <p14:tracePt t="105737" x="1892300" y="4927600"/>
          <p14:tracePt t="105745" x="1905000" y="4927600"/>
          <p14:tracePt t="105752" x="1924050" y="4927600"/>
          <p14:tracePt t="105762" x="1943100" y="4927600"/>
          <p14:tracePt t="105778" x="1987550" y="4921250"/>
          <p14:tracePt t="105795" x="2012950" y="4914900"/>
          <p14:tracePt t="105812" x="2038350" y="4908550"/>
          <p14:tracePt t="105830" x="2063750" y="4908550"/>
          <p14:tracePt t="105846" x="2076450" y="4908550"/>
          <p14:tracePt t="105862" x="2076450" y="4902200"/>
          <p14:tracePt t="106048" x="2089150" y="4895850"/>
          <p14:tracePt t="106062" x="2095500" y="4889500"/>
          <p14:tracePt t="106068" x="2108200" y="4883150"/>
          <p14:tracePt t="106078" x="2114550" y="4876800"/>
          <p14:tracePt t="106095" x="2127250" y="4864100"/>
          <p14:tracePt t="106112" x="2133600" y="4864100"/>
          <p14:tracePt t="106129" x="2139950" y="4864100"/>
          <p14:tracePt t="106167" x="2152650" y="4857750"/>
          <p14:tracePt t="106175" x="2165350" y="4851400"/>
          <p14:tracePt t="106182" x="2197100" y="4838700"/>
          <p14:tracePt t="106195" x="2247900" y="4819650"/>
          <p14:tracePt t="106212" x="2463800" y="4762500"/>
          <p14:tracePt t="106228" x="2571750" y="4737100"/>
          <p14:tracePt t="106245" x="2654300" y="4718050"/>
          <p14:tracePt t="106262" x="2673350" y="4718050"/>
          <p14:tracePt t="106307" x="2686050" y="4718050"/>
          <p14:tracePt t="106319" x="2692400" y="4718050"/>
          <p14:tracePt t="106328" x="2705100" y="4711700"/>
          <p14:tracePt t="106345" x="2781300" y="4679950"/>
          <p14:tracePt t="106362" x="2889250" y="4654550"/>
          <p14:tracePt t="106378" x="2952750" y="4629150"/>
          <p14:tracePt t="106395" x="2965450" y="4629150"/>
          <p14:tracePt t="106459" x="2971800" y="4629150"/>
          <p14:tracePt t="106467" x="2997200" y="4629150"/>
          <p14:tracePt t="106478" x="3054350" y="4629150"/>
          <p14:tracePt t="106495" x="3162300" y="4629150"/>
          <p14:tracePt t="106512" x="3238500" y="4629150"/>
          <p14:tracePt t="106528" x="3263900" y="4629150"/>
          <p14:tracePt t="106545" x="3270250" y="4629150"/>
          <p14:tracePt t="106562" x="3289300" y="4648200"/>
          <p14:tracePt t="106578" x="3314700" y="4660900"/>
          <p14:tracePt t="106595" x="3333750" y="4667250"/>
          <p14:tracePt t="106611" x="3352800" y="4679950"/>
          <p14:tracePt t="106628" x="3359150" y="4686300"/>
          <p14:tracePt t="106645" x="3365500" y="4692650"/>
          <p14:tracePt t="106661" x="3384550" y="4711700"/>
          <p14:tracePt t="106678" x="3409950" y="4737100"/>
          <p14:tracePt t="106694" x="3429000" y="4768850"/>
          <p14:tracePt t="106711" x="3448050" y="4787900"/>
          <p14:tracePt t="106728" x="3454400" y="4794250"/>
          <p14:tracePt t="106744" x="3460750" y="4794250"/>
          <p14:tracePt t="106761" x="3467100" y="4800600"/>
          <p14:tracePt t="106778" x="3479800" y="4806950"/>
          <p14:tracePt t="106794" x="3511550" y="4819650"/>
          <p14:tracePt t="106811" x="3568700" y="4826000"/>
          <p14:tracePt t="106828" x="3600450" y="4832350"/>
          <p14:tracePt t="106844" x="3625850" y="4832350"/>
          <p14:tracePt t="106861" x="3644900" y="4838700"/>
          <p14:tracePt t="106878" x="3657600" y="4838700"/>
          <p14:tracePt t="106894" x="3663950" y="4838700"/>
          <p14:tracePt t="106911" x="3670300" y="4832350"/>
          <p14:tracePt t="106927" x="3689350" y="4826000"/>
          <p14:tracePt t="106944" x="3702050" y="4819650"/>
          <p14:tracePt t="107019" x="3708400" y="4813300"/>
          <p14:tracePt t="107032" x="3714750" y="4806950"/>
          <p14:tracePt t="107039" x="3721100" y="4800600"/>
          <p14:tracePt t="107045" x="3733800" y="4794250"/>
          <p14:tracePt t="107061" x="3752850" y="4781550"/>
          <p14:tracePt t="107078" x="3759200" y="4775200"/>
          <p14:tracePt t="107125" x="3759200" y="4768850"/>
          <p14:tracePt t="107147" x="3765550" y="4768850"/>
          <p14:tracePt t="107163" x="3771900" y="4762500"/>
          <p14:tracePt t="107171" x="3778250" y="4756150"/>
          <p14:tracePt t="107180" x="3784600" y="4749800"/>
          <p14:tracePt t="107195" x="3790950" y="4743450"/>
          <p14:tracePt t="107211" x="3790950" y="4737100"/>
          <p14:tracePt t="107320" x="3790950" y="4730750"/>
          <p14:tracePt t="107335" x="3790950" y="4724400"/>
          <p14:tracePt t="107343" x="3797300" y="4718050"/>
          <p14:tracePt t="107351" x="3803650" y="4711700"/>
          <p14:tracePt t="107361" x="3810000" y="4711700"/>
          <p14:tracePt t="107455" x="3816350" y="4711700"/>
          <p14:tracePt t="107463" x="3829050" y="4711700"/>
          <p14:tracePt t="107471" x="3841750" y="4711700"/>
          <p14:tracePt t="107480" x="3860800" y="4711700"/>
          <p14:tracePt t="107494" x="3911600" y="4692650"/>
          <p14:tracePt t="107511" x="3924300" y="4692650"/>
          <p14:tracePt t="107528" x="3930650" y="4692650"/>
          <p14:tracePt t="107713" x="3937000" y="4692650"/>
          <p14:tracePt t="107721" x="3943350" y="4692650"/>
          <p14:tracePt t="107741" x="3949700" y="4692650"/>
          <p14:tracePt t="107791" x="3956050" y="4699000"/>
          <p14:tracePt t="107803" x="3962400" y="4705350"/>
          <p14:tracePt t="107811" x="3968750" y="4705350"/>
          <p14:tracePt t="107828" x="3987800" y="4718050"/>
          <p14:tracePt t="107844" x="4000500" y="4718050"/>
          <p14:tracePt t="107941" x="4013200" y="4718050"/>
          <p14:tracePt t="107959" x="4019550" y="4718050"/>
          <p14:tracePt t="107967" x="4032250" y="4711700"/>
          <p14:tracePt t="107978" x="4044950" y="4705350"/>
          <p14:tracePt t="107994" x="4070350" y="4686300"/>
          <p14:tracePt t="108011" x="4102100" y="4667250"/>
          <p14:tracePt t="108057" x="4108450" y="4667250"/>
          <p14:tracePt t="108073" x="4114800" y="4667250"/>
          <p14:tracePt t="108117" x="4121150" y="4667250"/>
          <p14:tracePt t="108127" x="4121150" y="4660900"/>
          <p14:tracePt t="108253" x="4127500" y="4660900"/>
          <p14:tracePt t="108261" x="4127500" y="4654550"/>
          <p14:tracePt t="108273" x="4127500" y="4648200"/>
          <p14:tracePt t="108359" x="4133850" y="4641850"/>
          <p14:tracePt t="108370" x="4140200" y="4635500"/>
          <p14:tracePt t="108377" x="4140200" y="4629150"/>
          <p14:tracePt t="108394" x="4146550" y="4629150"/>
          <p14:tracePt t="108437" x="4146550" y="4622800"/>
          <p14:tracePt t="108487" x="4146550" y="4616450"/>
          <p14:tracePt t="108499" x="4146550" y="4610100"/>
          <p14:tracePt t="108549" x="4152900" y="4603750"/>
          <p14:tracePt t="108561" x="4159250" y="4603750"/>
          <p14:tracePt t="108569" x="4165600" y="4603750"/>
          <p14:tracePt t="108639" x="4165600" y="4597400"/>
          <p14:tracePt t="108792" x="4171950" y="4597400"/>
          <p14:tracePt t="108803" x="4178300" y="4597400"/>
          <p14:tracePt t="108867" x="4178300" y="4603750"/>
          <p14:tracePt t="108967" x="4178300" y="4610100"/>
          <p14:tracePt t="108979" x="4184650" y="4610100"/>
          <p14:tracePt t="108987" x="4191000" y="4610100"/>
          <p14:tracePt t="109015" x="4197350" y="4610100"/>
          <p14:tracePt t="109191" x="4203700" y="4603750"/>
          <p14:tracePt t="109303" x="4203700" y="4597400"/>
          <p14:tracePt t="109429" x="4210050" y="4591050"/>
          <p14:tracePt t="109446" x="4216400" y="4591050"/>
          <p14:tracePt t="109453" x="4216400" y="4584700"/>
          <p14:tracePt t="109573" x="4216400" y="4578350"/>
          <p14:tracePt t="109585" x="4216400" y="4572000"/>
          <p14:tracePt t="109593" x="4216400" y="4565650"/>
          <p14:tracePt t="109659" x="4222750" y="4559300"/>
          <p14:tracePt t="109687" x="4229100" y="4552950"/>
          <p14:tracePt t="109765" x="4235450" y="4546600"/>
          <p14:tracePt t="109781" x="4241800" y="4540250"/>
          <p14:tracePt t="109787" x="4241800" y="4533900"/>
          <p14:tracePt t="109795" x="4248150" y="4533900"/>
          <p14:tracePt t="109835" x="4248150" y="4527550"/>
          <p14:tracePt t="109847" x="4254500" y="4521200"/>
          <p14:tracePt t="109855" x="4260850" y="4521200"/>
          <p14:tracePt t="109863" x="4267200" y="4514850"/>
          <p14:tracePt t="109877" x="4292600" y="4502150"/>
          <p14:tracePt t="109893" x="4343400" y="4470400"/>
          <p14:tracePt t="109910" x="4406900" y="4438650"/>
          <p14:tracePt t="109927" x="4432300" y="4425950"/>
          <p14:tracePt t="109943" x="4438650" y="4425950"/>
          <p14:tracePt t="109995" x="4438650" y="4419600"/>
          <p14:tracePt t="110012" x="4438650" y="4413250"/>
          <p14:tracePt t="110171" x="4432300" y="4413250"/>
          <p14:tracePt t="110187" x="4425950" y="4413250"/>
          <p14:tracePt t="110195" x="4419600" y="4419600"/>
          <p14:tracePt t="110201" x="4419600" y="4425950"/>
          <p14:tracePt t="110210" x="4413250" y="4432300"/>
          <p14:tracePt t="110226" x="4400550" y="4438650"/>
          <p14:tracePt t="110243" x="4394200" y="4445000"/>
          <p14:tracePt t="110260" x="4387850" y="4445000"/>
          <p14:tracePt t="110276" x="4381500" y="4445000"/>
          <p14:tracePt t="110294" x="4343400" y="4451350"/>
          <p14:tracePt t="110310" x="4330700" y="4457700"/>
          <p14:tracePt t="110326" x="4324350" y="4464050"/>
          <p14:tracePt t="110343" x="4311650" y="4476750"/>
          <p14:tracePt t="110360" x="4311650" y="4483100"/>
          <p14:tracePt t="110433" x="4311650" y="4489450"/>
          <p14:tracePt t="110449" x="4311650" y="4495800"/>
          <p14:tracePt t="110463" x="4311650" y="4502150"/>
          <p14:tracePt t="110594" x="4305300" y="4489450"/>
          <p14:tracePt t="110601" x="4305300" y="4476750"/>
          <p14:tracePt t="110609" x="4305300" y="4464050"/>
          <p14:tracePt t="110626" x="4298950" y="4419600"/>
          <p14:tracePt t="110643" x="4298950" y="4387850"/>
          <p14:tracePt t="110648" x="4298950" y="4375150"/>
          <p14:tracePt t="110659" x="4298950" y="4362450"/>
          <p14:tracePt t="110677" x="4311650" y="4337050"/>
          <p14:tracePt t="110694" x="4343400" y="4273550"/>
          <p14:tracePt t="110710" x="4362450" y="4241800"/>
          <p14:tracePt t="110726" x="4381500" y="4216400"/>
          <p14:tracePt t="110743" x="4387850" y="4197350"/>
          <p14:tracePt t="110780" x="4387850" y="4191000"/>
          <p14:tracePt t="110794" x="4394200" y="4178300"/>
          <p14:tracePt t="110810" x="4400550" y="4165600"/>
          <p14:tracePt t="110826" x="4400550" y="4146550"/>
          <p14:tracePt t="110843" x="4406900" y="4127500"/>
          <p14:tracePt t="110860" x="4413250" y="4095750"/>
          <p14:tracePt t="110876" x="4425950" y="4064000"/>
          <p14:tracePt t="110893" x="4425950" y="4044950"/>
          <p14:tracePt t="110909" x="4425950" y="4025900"/>
          <p14:tracePt t="110975" x="4432300" y="4019550"/>
          <p14:tracePt t="110991" x="4438650" y="4006850"/>
          <p14:tracePt t="110999" x="4438650" y="3994150"/>
          <p14:tracePt t="111009" x="4438650" y="3987800"/>
          <p14:tracePt t="111026" x="4432300" y="3956050"/>
          <p14:tracePt t="111044" x="4413250" y="3917950"/>
          <p14:tracePt t="111060" x="4406900" y="3911600"/>
          <p14:tracePt t="111076" x="4406900" y="3898900"/>
          <p14:tracePt t="111093" x="4406900" y="3892550"/>
          <p14:tracePt t="111109" x="4406900" y="3873500"/>
          <p14:tracePt t="111126" x="4406900" y="3867150"/>
          <p14:tracePt t="111143" x="4406900" y="3848100"/>
          <p14:tracePt t="111147" x="4406900" y="3841750"/>
          <p14:tracePt t="111159" x="4406900" y="3835400"/>
          <p14:tracePt t="111176" x="4406900" y="3829050"/>
          <p14:tracePt t="111265" x="4406900" y="3822700"/>
          <p14:tracePt t="111273" x="4406900" y="3816350"/>
          <p14:tracePt t="111279" x="4394200" y="3803650"/>
          <p14:tracePt t="111455" x="4394200" y="3816350"/>
          <p14:tracePt t="111463" x="4400550" y="3829050"/>
          <p14:tracePt t="111471" x="4400550" y="3835400"/>
          <p14:tracePt t="111479" x="4406900" y="3841750"/>
          <p14:tracePt t="111493" x="4413250" y="3848100"/>
          <p14:tracePt t="111509" x="4413250" y="3854450"/>
          <p14:tracePt t="111525" x="4419600" y="3867150"/>
          <p14:tracePt t="111542" x="4419600" y="3892550"/>
          <p14:tracePt t="111559" x="4432300" y="3917950"/>
          <p14:tracePt t="111575" x="4438650" y="3956050"/>
          <p14:tracePt t="111592" x="4470400" y="4019550"/>
          <p14:tracePt t="111609" x="4489450" y="4064000"/>
          <p14:tracePt t="111625" x="4508500" y="4108450"/>
          <p14:tracePt t="111642" x="4514850" y="4127500"/>
          <p14:tracePt t="111659" x="4514850" y="4146550"/>
          <p14:tracePt t="111676" x="4521200" y="4152900"/>
          <p14:tracePt t="111693" x="4521200" y="4178300"/>
          <p14:tracePt t="111709" x="4533900" y="4210050"/>
          <p14:tracePt t="111726" x="4552950" y="4254500"/>
          <p14:tracePt t="111744" x="4565650" y="4286250"/>
          <p14:tracePt t="111760" x="4565650" y="4311650"/>
          <p14:tracePt t="111776" x="4565650" y="4330700"/>
          <p14:tracePt t="111793" x="4565650" y="4356100"/>
          <p14:tracePt t="111809" x="4572000" y="4381500"/>
          <p14:tracePt t="111826" x="4572000" y="4406900"/>
          <p14:tracePt t="111843" x="4572000" y="4413250"/>
          <p14:tracePt t="111860" x="4572000" y="4419600"/>
          <p14:tracePt t="111876" x="4572000" y="4432300"/>
          <p14:tracePt t="111892" x="4565650" y="4438650"/>
          <p14:tracePt t="111909" x="4546600" y="4445000"/>
          <p14:tracePt t="111926" x="4533900" y="4451350"/>
          <p14:tracePt t="111942" x="4508500" y="4457700"/>
          <p14:tracePt t="111959" x="4489450" y="4457700"/>
          <p14:tracePt t="111976" x="4464050" y="4464050"/>
          <p14:tracePt t="111992" x="4451350" y="4464050"/>
          <p14:tracePt t="112009" x="4432300" y="4464050"/>
          <p14:tracePt t="112026" x="4425950" y="4464050"/>
          <p14:tracePt t="112043" x="4406900" y="4464050"/>
          <p14:tracePt t="112060" x="4368800" y="4464050"/>
          <p14:tracePt t="112076" x="4362450" y="4464050"/>
          <p14:tracePt t="112143" x="4356100" y="4470400"/>
          <p14:tracePt t="112151" x="4349750" y="4470400"/>
          <p14:tracePt t="112159" x="4343400" y="4470400"/>
          <p14:tracePt t="112176" x="4324350" y="4476750"/>
          <p14:tracePt t="112533" x="4330700" y="4483100"/>
          <p14:tracePt t="112799" x="4337050" y="4483100"/>
          <p14:tracePt t="112897" x="4343400" y="4483100"/>
          <p14:tracePt t="113327" x="4349750" y="4489450"/>
          <p14:tracePt t="113339" x="4349750" y="4495800"/>
          <p14:tracePt t="113346" x="4349750" y="4502150"/>
          <p14:tracePt t="113360" x="4349750" y="4514850"/>
          <p14:tracePt t="113376" x="4356100" y="4527550"/>
          <p14:tracePt t="113392" x="4356100" y="4540250"/>
          <p14:tracePt t="113495" x="4362450" y="4546600"/>
          <p14:tracePt t="113507" x="4362450" y="4552950"/>
          <p14:tracePt t="113518" x="4362450" y="4559300"/>
          <p14:tracePt t="113533" x="4362450" y="4565650"/>
          <p14:tracePt t="113542" x="4362450" y="4572000"/>
          <p14:tracePt t="113558" x="4343400" y="4603750"/>
          <p14:tracePt t="113575" x="4324350" y="4629150"/>
          <p14:tracePt t="113592" x="4324350" y="4648200"/>
          <p14:tracePt t="113608" x="4324350" y="4660900"/>
          <p14:tracePt t="113625" x="4324350" y="4667250"/>
          <p14:tracePt t="113642" x="4318000" y="4667250"/>
          <p14:tracePt t="113659" x="4318000" y="4673600"/>
          <p14:tracePt t="113675" x="4318000" y="4679950"/>
          <p14:tracePt t="113692" x="4318000" y="4686300"/>
          <p14:tracePt t="113708" x="4311650" y="4699000"/>
          <p14:tracePt t="113725" x="4311650" y="4718050"/>
          <p14:tracePt t="113742" x="4311650" y="4743450"/>
          <p14:tracePt t="113758" x="4311650" y="4756150"/>
          <p14:tracePt t="113775" x="4318000" y="4781550"/>
          <p14:tracePt t="113792" x="4324350" y="4800600"/>
          <p14:tracePt t="113808" x="4324350" y="4826000"/>
          <p14:tracePt t="113825" x="4324350" y="4838700"/>
          <p14:tracePt t="113841" x="4324350" y="4857750"/>
          <p14:tracePt t="113858" x="4324350" y="4883150"/>
          <p14:tracePt t="113876" x="4324350" y="4914900"/>
          <p14:tracePt t="113892" x="4330700" y="4940300"/>
          <p14:tracePt t="113908" x="4330700" y="4965700"/>
          <p14:tracePt t="113925" x="4337050" y="4991100"/>
          <p14:tracePt t="113941" x="4337050" y="5016500"/>
          <p14:tracePt t="113958" x="4337050" y="5035550"/>
          <p14:tracePt t="113975" x="4337050" y="5060950"/>
          <p14:tracePt t="113992" x="4337050" y="5073650"/>
          <p14:tracePt t="114009" x="4337050" y="5092700"/>
          <p14:tracePt t="114025" x="4330700" y="5118100"/>
          <p14:tracePt t="114041" x="4324350" y="5124450"/>
          <p14:tracePt t="114058" x="4324350" y="5137150"/>
          <p14:tracePt t="114075" x="4318000" y="5149850"/>
          <p14:tracePt t="114092" x="4318000" y="5162550"/>
          <p14:tracePt t="114109" x="4318000" y="5187950"/>
          <p14:tracePt t="114126" x="4318000" y="5226050"/>
          <p14:tracePt t="114142" x="4324350" y="5251450"/>
          <p14:tracePt t="114158" x="4337050" y="5276850"/>
          <p14:tracePt t="114175" x="4337050" y="5295900"/>
          <p14:tracePt t="114191" x="4343400" y="5308600"/>
          <p14:tracePt t="114241" x="4349750" y="5314950"/>
          <p14:tracePt t="114248" x="4356100" y="5321300"/>
          <p14:tracePt t="114259" x="4356100" y="5327650"/>
          <p14:tracePt t="114275" x="4356100" y="5334000"/>
          <p14:tracePt t="114345" x="4362450" y="5334000"/>
          <p14:tracePt t="114425" x="4362450" y="5340350"/>
          <p14:tracePt t="114499" x="4362450" y="5334000"/>
          <p14:tracePt t="114622" x="4356100" y="5334000"/>
          <p14:tracePt t="114635" x="4349750" y="5334000"/>
          <p14:tracePt t="114645" x="4343400" y="5334000"/>
          <p14:tracePt t="114658" x="4337050" y="5334000"/>
          <p14:tracePt t="116037" x="4330700" y="5327650"/>
          <p14:tracePt t="116048" x="4324350" y="5321300"/>
          <p14:tracePt t="116057" x="4318000" y="5314950"/>
          <p14:tracePt t="116073" x="4318000" y="5276850"/>
          <p14:tracePt t="116090" x="4318000" y="5257800"/>
          <p14:tracePt t="116107" x="4318000" y="5232400"/>
          <p14:tracePt t="116123" x="4318000" y="5207000"/>
          <p14:tracePt t="116140" x="4318000" y="5181600"/>
          <p14:tracePt t="116157" x="4311650" y="5143500"/>
          <p14:tracePt t="116173" x="4305300" y="5118100"/>
          <p14:tracePt t="116190" x="4305300" y="5105400"/>
          <p14:tracePt t="116207" x="4305300" y="5086350"/>
          <p14:tracePt t="116223" x="4305300" y="5060950"/>
          <p14:tracePt t="116240" x="4305300" y="5035550"/>
          <p14:tracePt t="116257" x="4298950" y="4991100"/>
          <p14:tracePt t="116273" x="4279900" y="4953000"/>
          <p14:tracePt t="116290" x="4260850" y="4895850"/>
          <p14:tracePt t="116307" x="4254500" y="4845050"/>
          <p14:tracePt t="116323" x="4254500" y="4813300"/>
          <p14:tracePt t="116340" x="4279900" y="4756150"/>
          <p14:tracePt t="116357" x="4298950" y="4711700"/>
          <p14:tracePt t="116374" x="4305300" y="4686300"/>
          <p14:tracePt t="116391" x="4305300" y="4654550"/>
          <p14:tracePt t="116407" x="4305300" y="4648200"/>
          <p14:tracePt t="116521" x="4305300" y="4635500"/>
          <p14:tracePt t="116529" x="4305300" y="4622800"/>
          <p14:tracePt t="116625" x="4305300" y="4616450"/>
          <p14:tracePt t="116679" x="4305300" y="4610100"/>
          <p14:tracePt t="116689" x="4305300" y="4603750"/>
          <p14:tracePt t="116709" x="4305300" y="4597400"/>
          <p14:tracePt t="116923" x="4305300" y="4591050"/>
          <p14:tracePt t="116975" x="4305300" y="4584700"/>
          <p14:tracePt t="116987" x="4305300" y="4578350"/>
          <p14:tracePt t="116999" x="4305300" y="4572000"/>
          <p14:tracePt t="117011" x="4305300" y="4565650"/>
          <p14:tracePt t="117037" x="4305300" y="4559300"/>
          <p14:tracePt t="117053" x="4305300" y="4552950"/>
          <p14:tracePt t="117123" x="4305300" y="4546600"/>
          <p14:tracePt t="117139" x="4305300" y="4527550"/>
          <p14:tracePt t="117159" x="4305300" y="4521200"/>
          <p14:tracePt t="117167" x="4305300" y="4514850"/>
          <p14:tracePt t="117181" x="4305300" y="4508500"/>
          <p14:tracePt t="117221" x="4305300" y="4502150"/>
          <p14:tracePt t="117229" x="4305300" y="4495800"/>
          <p14:tracePt t="117240" x="4305300" y="4489450"/>
          <p14:tracePt t="117257" x="4305300" y="4483100"/>
          <p14:tracePt t="117275" x="4305300" y="4476750"/>
          <p14:tracePt t="117290" x="4305300" y="4457700"/>
          <p14:tracePt t="117307" x="4298950" y="4432300"/>
          <p14:tracePt t="117323" x="4292600" y="4406900"/>
          <p14:tracePt t="117340" x="4279900" y="4381500"/>
          <p14:tracePt t="117357" x="4279900" y="4368800"/>
          <p14:tracePt t="117373" x="4279900" y="4362450"/>
          <p14:tracePt t="117417" x="4273550" y="4343400"/>
          <p14:tracePt t="117425" x="4273550" y="4330700"/>
          <p14:tracePt t="117440" x="4267200" y="4305300"/>
          <p14:tracePt t="117456" x="4260850" y="4279900"/>
          <p14:tracePt t="117473" x="4260850" y="4273550"/>
          <p14:tracePt t="117490" x="4260850" y="4260850"/>
          <p14:tracePt t="117508" x="4254500" y="4248150"/>
          <p14:tracePt t="117524" x="4254500" y="4235450"/>
          <p14:tracePt t="117540" x="4254500" y="4210050"/>
          <p14:tracePt t="117556" x="4248150" y="4184650"/>
          <p14:tracePt t="117573" x="4248150" y="4159250"/>
          <p14:tracePt t="117590" x="4248150" y="4133850"/>
          <p14:tracePt t="117606" x="4248150" y="4127500"/>
          <p14:tracePt t="117685" x="4248150" y="4114800"/>
          <p14:tracePt t="117693" x="4248150" y="4108450"/>
          <p14:tracePt t="117703" x="4248150" y="4095750"/>
          <p14:tracePt t="117709" x="4248150" y="4083050"/>
          <p14:tracePt t="117724" x="4248150" y="4064000"/>
          <p14:tracePt t="117756" x="4248150" y="4044950"/>
          <p14:tracePt t="117773" x="4248150" y="4038600"/>
          <p14:tracePt t="117790" x="4248150" y="4025900"/>
          <p14:tracePt t="117806" x="4248150" y="4019550"/>
          <p14:tracePt t="117823" x="4248150" y="4006850"/>
          <p14:tracePt t="117840" x="4248150" y="3994150"/>
          <p14:tracePt t="117856" x="4248150" y="3968750"/>
          <p14:tracePt t="117873" x="4248150" y="3962400"/>
          <p14:tracePt t="117917" x="4254500" y="3956050"/>
          <p14:tracePt t="117927" x="4254500" y="3949700"/>
          <p14:tracePt t="117936" x="4254500" y="3943350"/>
          <p14:tracePt t="117943" x="4260850" y="3937000"/>
          <p14:tracePt t="117958" x="4267200" y="3924300"/>
          <p14:tracePt t="117973" x="4273550" y="3911600"/>
          <p14:tracePt t="117990" x="4279900" y="3892550"/>
          <p14:tracePt t="118006" x="4279900" y="3886200"/>
          <p14:tracePt t="118069" x="4279900" y="3879850"/>
          <p14:tracePt t="118521" x="4279900" y="3886200"/>
          <p14:tracePt t="118529" x="4273550" y="3898900"/>
          <p14:tracePt t="118539" x="4267200" y="3917950"/>
          <p14:tracePt t="118556" x="4254500" y="3937000"/>
          <p14:tracePt t="118573" x="4254500" y="3949700"/>
          <p14:tracePt t="118607" x="4248150" y="3949700"/>
          <p14:tracePt t="118635" x="4241800" y="3956050"/>
          <p14:tracePt t="118647" x="4241800" y="3968750"/>
          <p14:tracePt t="118656" x="4235450" y="3981450"/>
          <p14:tracePt t="118673" x="4235450" y="4000500"/>
          <p14:tracePt t="118689" x="4229100" y="4025900"/>
          <p14:tracePt t="118694" x="4216400" y="4038600"/>
          <p14:tracePt t="118706" x="4216400" y="4051300"/>
          <p14:tracePt t="118723" x="4216400" y="4064000"/>
          <p14:tracePt t="118835" x="4216400" y="4070350"/>
          <p14:tracePt t="118849" x="4216400" y="4076700"/>
          <p14:tracePt t="119076" x="4216400" y="4083050"/>
          <p14:tracePt t="119089" x="4216400" y="4089400"/>
          <p14:tracePt t="119095" x="4222750" y="4089400"/>
          <p14:tracePt t="119540" x="4229100" y="4089400"/>
          <p14:tracePt t="119552" x="4235450" y="4095750"/>
          <p14:tracePt t="119561" x="4235450" y="4102100"/>
          <p14:tracePt t="119603" x="4235450" y="4108450"/>
          <p14:tracePt t="119615" x="4241800" y="4114800"/>
          <p14:tracePt t="119819" x="4241800" y="4121150"/>
          <p14:tracePt t="119841" x="4248150" y="4121150"/>
          <p14:tracePt t="119865" x="4248150" y="4127500"/>
          <p14:tracePt t="119873" x="4254500" y="4127500"/>
          <p14:tracePt t="119881" x="4254500" y="4133850"/>
          <p14:tracePt t="119889" x="4260850" y="4146550"/>
          <p14:tracePt t="119905" x="4273550" y="4165600"/>
          <p14:tracePt t="119922" x="4279900" y="4171950"/>
          <p14:tracePt t="120237" x="4286250" y="4178300"/>
          <p14:tracePt t="120275" x="4292600" y="4184650"/>
          <p14:tracePt t="120283" x="4298950" y="4184650"/>
          <p14:tracePt t="120291" x="4298950" y="4191000"/>
          <p14:tracePt t="120305" x="4298950" y="4197350"/>
          <p14:tracePt t="120322" x="4305300" y="4203700"/>
          <p14:tracePt t="120339" x="4311650" y="4210050"/>
          <p14:tracePt t="120355" x="4318000" y="4216400"/>
          <p14:tracePt t="120667" x="4324350" y="4222750"/>
          <p14:tracePt t="120679" x="4330700" y="4222750"/>
          <p14:tracePt t="120771" x="4337050" y="4222750"/>
          <p14:tracePt t="120783" x="4337050" y="4229100"/>
          <p14:tracePt t="120795" x="4343400" y="4229100"/>
          <p14:tracePt t="120805" x="4356100" y="4235450"/>
          <p14:tracePt t="120822" x="4375150" y="4248150"/>
          <p14:tracePt t="120838" x="4381500" y="4254500"/>
          <p14:tracePt t="120855" x="4387850" y="4254500"/>
          <p14:tracePt t="120931" x="4387850" y="4260850"/>
          <p14:tracePt t="120942" x="4387850" y="4267200"/>
          <p14:tracePt t="121323" x="4387850" y="4273550"/>
          <p14:tracePt t="121373" x="4387850" y="4279900"/>
          <p14:tracePt t="121385" x="4387850" y="4292600"/>
          <p14:tracePt t="121392" x="4381500" y="4298950"/>
          <p14:tracePt t="121405" x="4375150" y="4311650"/>
          <p14:tracePt t="121421" x="4362450" y="4337050"/>
          <p14:tracePt t="121438" x="4356100" y="4387850"/>
          <p14:tracePt t="121455" x="4349750" y="4419600"/>
          <p14:tracePt t="121471" x="4337050" y="4521200"/>
          <p14:tracePt t="121488" x="4337050" y="4616450"/>
          <p14:tracePt t="121505" x="4343400" y="4718050"/>
          <p14:tracePt t="121521" x="4368800" y="4826000"/>
          <p14:tracePt t="121538" x="4394200" y="4902200"/>
          <p14:tracePt t="121556" x="4394200" y="4927600"/>
          <p14:tracePt t="121571" x="4394200" y="4933950"/>
          <p14:tracePt t="121647" x="4394200" y="4959350"/>
          <p14:tracePt t="121655" x="4394200" y="4991100"/>
          <p14:tracePt t="121663" x="4394200" y="5016500"/>
          <p14:tracePt t="121671" x="4394200" y="5054600"/>
          <p14:tracePt t="121688" x="4394200" y="5099050"/>
          <p14:tracePt t="121693" x="4394200" y="5105400"/>
          <p14:tracePt t="121705" x="4394200" y="5118100"/>
          <p14:tracePt t="121721" x="4394200" y="5143500"/>
          <p14:tracePt t="121738" x="4400550" y="5168900"/>
          <p14:tracePt t="121756" x="4413250" y="5194300"/>
          <p14:tracePt t="121771" x="4425950" y="5207000"/>
          <p14:tracePt t="121881" x="4432300" y="5207000"/>
          <p14:tracePt t="121979" x="4438650" y="5207000"/>
          <p14:tracePt t="121995" x="4451350" y="5207000"/>
          <p14:tracePt t="122003" x="4464050" y="5194300"/>
          <p14:tracePt t="122009" x="4476750" y="5187950"/>
          <p14:tracePt t="122021" x="4489450" y="5181600"/>
          <p14:tracePt t="122038" x="4514850" y="5181600"/>
          <p14:tracePt t="122085" x="4514850" y="5175250"/>
          <p14:tracePt t="122103" x="4495800" y="5162550"/>
          <p14:tracePt t="122111" x="4483100" y="5149850"/>
          <p14:tracePt t="122121" x="4470400" y="5137150"/>
          <p14:tracePt t="122138" x="4445000" y="5105400"/>
          <p14:tracePt t="122155" x="4413250" y="5073650"/>
          <p14:tracePt t="122172" x="4375150" y="5029200"/>
          <p14:tracePt t="122188" x="4349750" y="5003800"/>
          <p14:tracePt t="122204" x="4318000" y="4978400"/>
          <p14:tracePt t="122221" x="4292600" y="4953000"/>
          <p14:tracePt t="122238" x="4267200" y="4921250"/>
          <p14:tracePt t="122254" x="4229100" y="4895850"/>
          <p14:tracePt t="122271" x="4197350" y="4851400"/>
          <p14:tracePt t="122288" x="4171950" y="4819650"/>
          <p14:tracePt t="122304" x="4159250" y="4800600"/>
          <p14:tracePt t="123009" x="4165600" y="4800600"/>
          <p14:tracePt t="123017" x="4210050" y="4806950"/>
          <p14:tracePt t="123025" x="4241800" y="4819650"/>
          <p14:tracePt t="123037" x="4254500" y="4838700"/>
          <p14:tracePt t="123054" x="4279900" y="4857750"/>
          <p14:tracePt t="123072" x="4318000" y="4864100"/>
          <p14:tracePt t="123088" x="4343400" y="4851400"/>
          <p14:tracePt t="123104" x="4368800" y="4826000"/>
          <p14:tracePt t="123121" x="4394200" y="4819650"/>
          <p14:tracePt t="123137" x="4451350" y="4832350"/>
          <p14:tracePt t="123154" x="4495800" y="4851400"/>
          <p14:tracePt t="123172" x="4533900" y="4864100"/>
          <p14:tracePt t="123187" x="4540250" y="4870450"/>
          <p14:tracePt t="123224" x="4546600" y="4876800"/>
          <p14:tracePt t="123233" x="4559300" y="4889500"/>
          <p14:tracePt t="123241" x="4578350" y="4902200"/>
          <p14:tracePt t="123254" x="4597400" y="4914900"/>
          <p14:tracePt t="123271" x="4629150" y="4946650"/>
          <p14:tracePt t="123287" x="4635500" y="4953000"/>
          <p14:tracePt t="123331" x="4641850" y="4959350"/>
          <p14:tracePt t="123337" x="4654550" y="4972050"/>
          <p14:tracePt t="123354" x="4673600" y="4997450"/>
          <p14:tracePt t="123371" x="4686300" y="5016500"/>
          <p14:tracePt t="123387" x="4686300" y="5022850"/>
          <p14:tracePt t="123545" x="4686300" y="5035550"/>
          <p14:tracePt t="123553" x="4686300" y="5048250"/>
          <p14:tracePt t="123561" x="4686300" y="5060950"/>
          <p14:tracePt t="123570" x="4686300" y="5067300"/>
          <p14:tracePt t="123587" x="4679950" y="5073650"/>
          <p14:tracePt t="123604" x="4679950" y="5080000"/>
          <p14:tracePt t="124078" x="4673600" y="5073650"/>
          <p14:tracePt t="124085" x="4660900" y="5067300"/>
          <p14:tracePt t="124092" x="4654550" y="5067300"/>
          <p14:tracePt t="124104" x="4648200" y="5067300"/>
          <p14:tracePt t="124120" x="4635500" y="5060950"/>
          <p14:tracePt t="124138" x="4629150" y="5048250"/>
          <p14:tracePt t="124154" x="4622800" y="5035550"/>
          <p14:tracePt t="124170" x="4616450" y="5016500"/>
          <p14:tracePt t="124187" x="4603750" y="4978400"/>
          <p14:tracePt t="124203" x="4597400" y="4946650"/>
          <p14:tracePt t="124220" x="4597400" y="4902200"/>
          <p14:tracePt t="124237" x="4597400" y="4864100"/>
          <p14:tracePt t="124254" x="4597400" y="4794250"/>
          <p14:tracePt t="124270" x="4597400" y="4749800"/>
          <p14:tracePt t="124287" x="4597400" y="4724400"/>
          <p14:tracePt t="124303" x="4597400" y="4711700"/>
          <p14:tracePt t="124320" x="4591050" y="4699000"/>
          <p14:tracePt t="124338" x="4584700" y="4686300"/>
          <p14:tracePt t="124353" x="4578350" y="4660900"/>
          <p14:tracePt t="124370" x="4559300" y="4629150"/>
          <p14:tracePt t="124387" x="4540250" y="4610100"/>
          <p14:tracePt t="124404" x="4521200" y="4597400"/>
          <p14:tracePt t="124420" x="4508500" y="4584700"/>
          <p14:tracePt t="124437" x="4502150" y="4578350"/>
          <p14:tracePt t="124454" x="4489450" y="4578350"/>
          <p14:tracePt t="124470" x="4476750" y="4578350"/>
          <p14:tracePt t="124487" x="4457700" y="4584700"/>
          <p14:tracePt t="124504" x="4419600" y="4572000"/>
          <p14:tracePt t="124520" x="4394200" y="4559300"/>
          <p14:tracePt t="124537" x="4368800" y="4552950"/>
          <p14:tracePt t="124553" x="4356100" y="4546600"/>
          <p14:tracePt t="124570" x="4349750" y="4546600"/>
          <p14:tracePt t="124697" x="4343400" y="4546600"/>
          <p14:tracePt t="124705" x="4337050" y="4546600"/>
          <p14:tracePt t="124713" x="4324350" y="4546600"/>
          <p14:tracePt t="124722" x="4318000" y="4546600"/>
          <p14:tracePt t="124737" x="4305300" y="4546600"/>
          <p14:tracePt t="124753" x="4292600" y="4540250"/>
          <p14:tracePt t="124893" x="4292600" y="4533900"/>
          <p14:tracePt t="125169" x="4286250" y="4533900"/>
          <p14:tracePt t="125861" x="4286250" y="4540250"/>
          <p14:tracePt t="125923" x="4292600" y="4540250"/>
          <p14:tracePt t="125931" x="4292600" y="4546600"/>
          <p14:tracePt t="125984" x="4298950" y="4552950"/>
          <p14:tracePt t="125995" x="4305300" y="4565650"/>
          <p14:tracePt t="126003" x="4311650" y="4572000"/>
          <p14:tracePt t="126019" x="4318000" y="4584700"/>
          <p14:tracePt t="126036" x="4324350" y="4584700"/>
          <p14:tracePt t="126413" x="4318000" y="4584700"/>
          <p14:tracePt t="126419" x="4305300" y="4572000"/>
          <p14:tracePt t="126427" x="4292600" y="4546600"/>
          <p14:tracePt t="126436" x="4279900" y="4533900"/>
          <p14:tracePt t="126452" x="4267200" y="4508500"/>
          <p14:tracePt t="126469" x="4260850" y="4489450"/>
          <p14:tracePt t="126485" x="4260850" y="4483100"/>
          <p14:tracePt t="126545" x="4254500" y="4476750"/>
          <p14:tracePt t="126556" x="4254500" y="4470400"/>
          <p14:tracePt t="126565" x="4254500" y="4464050"/>
          <p14:tracePt t="126573" x="4248150" y="4451350"/>
          <p14:tracePt t="126586" x="4248150" y="4425950"/>
          <p14:tracePt t="126602" x="4248150" y="4400550"/>
          <p14:tracePt t="126619" x="4248150" y="4375150"/>
          <p14:tracePt t="126705" x="4254500" y="4368800"/>
          <p14:tracePt t="126719" x="4254500" y="4362450"/>
          <p14:tracePt t="126725" x="4267200" y="4362450"/>
          <p14:tracePt t="126736" x="4279900" y="4362450"/>
          <p14:tracePt t="126752" x="4279900" y="4356100"/>
          <p14:tracePt t="126811" x="4286250" y="4356100"/>
          <p14:tracePt t="126833" x="4286250" y="4349750"/>
          <p14:tracePt t="126841" x="4286250" y="4337050"/>
          <p14:tracePt t="126852" x="4286250" y="4330700"/>
          <p14:tracePt t="126869" x="4286250" y="4318000"/>
          <p14:tracePt t="126886" x="4286250" y="4305300"/>
          <p14:tracePt t="126903" x="4286250" y="4286250"/>
          <p14:tracePt t="126919" x="4267200" y="4235450"/>
          <p14:tracePt t="126936" x="4267200" y="4210050"/>
          <p14:tracePt t="126952" x="4267200" y="4184650"/>
          <p14:tracePt t="126969" x="4273550" y="4159250"/>
          <p14:tracePt t="126986" x="4279900" y="4152900"/>
          <p14:tracePt t="127002" x="4286250" y="4146550"/>
          <p14:tracePt t="127020" x="4292600" y="4140200"/>
          <p14:tracePt t="127036" x="4292600" y="4133850"/>
          <p14:tracePt t="127052" x="4292600" y="4121150"/>
          <p14:tracePt t="127069" x="4298950" y="4102100"/>
          <p14:tracePt t="127085" x="4305300" y="4095750"/>
          <p14:tracePt t="127102" x="4311650" y="4076700"/>
          <p14:tracePt t="127119" x="4311650" y="4064000"/>
          <p14:tracePt t="127163" x="4318000" y="4057650"/>
          <p14:tracePt t="127172" x="4324350" y="4057650"/>
          <p14:tracePt t="127185" x="4324350" y="4051300"/>
          <p14:tracePt t="127202" x="4330700" y="4038600"/>
          <p14:tracePt t="127219" x="4337050" y="4032250"/>
          <p14:tracePt t="127236" x="4337050" y="4025900"/>
          <p14:tracePt t="127353" x="4337050" y="4013200"/>
          <p14:tracePt t="127373" x="4343400" y="4013200"/>
          <p14:tracePt t="127411" x="4343400" y="4006850"/>
          <p14:tracePt t="127423" x="4343400" y="4000500"/>
          <p14:tracePt t="127569" x="4349750" y="4000500"/>
          <p14:tracePt t="127575" x="4362450" y="4019550"/>
          <p14:tracePt t="127585" x="4375150" y="4032250"/>
          <p14:tracePt t="127601" x="4394200" y="4064000"/>
          <p14:tracePt t="127618" x="4425950" y="4108450"/>
          <p14:tracePt t="127635" x="4445000" y="4159250"/>
          <p14:tracePt t="127651" x="4470400" y="4203700"/>
          <p14:tracePt t="127668" x="4489450" y="4318000"/>
          <p14:tracePt t="127685" x="4508500" y="4419600"/>
          <p14:tracePt t="127701" x="4508500" y="4527550"/>
          <p14:tracePt t="127718" x="4521200" y="4641850"/>
          <p14:tracePt t="127735" x="4514850" y="4762500"/>
          <p14:tracePt t="127751" x="4495800" y="4864100"/>
          <p14:tracePt t="127768" x="4483100" y="4972050"/>
          <p14:tracePt t="127785" x="4445000" y="5137150"/>
          <p14:tracePt t="127802" x="4419600" y="5232400"/>
          <p14:tracePt t="127818" x="4400550" y="5308600"/>
          <p14:tracePt t="127835" x="4394200" y="5372100"/>
          <p14:tracePt t="127852" x="4394200" y="5416550"/>
          <p14:tracePt t="127869" x="4419600" y="5467350"/>
          <p14:tracePt t="127885" x="4432300" y="5518150"/>
          <p14:tracePt t="127902" x="4451350" y="5549900"/>
          <p14:tracePt t="127918" x="4464050" y="5619750"/>
          <p14:tracePt t="127935" x="4470400" y="5645150"/>
          <p14:tracePt t="127952" x="4470400" y="5664200"/>
          <p14:tracePt t="127968" x="4470400" y="5695950"/>
          <p14:tracePt t="127985" x="4464050" y="5746750"/>
          <p14:tracePt t="128002" x="4464050" y="5816600"/>
          <p14:tracePt t="128020" x="4451350" y="5873750"/>
          <p14:tracePt t="128036" x="4445000" y="5899150"/>
          <p14:tracePt t="128052" x="4445000" y="5905500"/>
          <p14:tracePt t="128139" x="4438650" y="5905500"/>
          <p14:tracePt t="128155" x="4432300" y="5905500"/>
          <p14:tracePt t="128160" x="4419600" y="5899150"/>
          <p14:tracePt t="128169" x="4406900" y="5886450"/>
          <p14:tracePt t="128185" x="4381500" y="5861050"/>
          <p14:tracePt t="128202" x="4356100" y="5842000"/>
          <p14:tracePt t="128218" x="4337050" y="5835650"/>
          <p14:tracePt t="128235" x="4318000" y="5822950"/>
          <p14:tracePt t="128283" x="4311650" y="5810250"/>
          <p14:tracePt t="128291" x="4305300" y="5797550"/>
          <p14:tracePt t="128302" x="4298950" y="5784850"/>
          <p14:tracePt t="128320" x="4267200" y="5759450"/>
          <p14:tracePt t="128336" x="4254500" y="5740400"/>
          <p14:tracePt t="128352" x="4248150" y="5727700"/>
          <p14:tracePt t="128368" x="4241800" y="5727700"/>
          <p14:tracePt t="128385" x="4241800" y="5721350"/>
          <p14:tracePt t="128537" x="4241800" y="5702300"/>
          <p14:tracePt t="128545" x="4241800" y="5651500"/>
          <p14:tracePt t="128554" x="4241800" y="5600700"/>
          <p14:tracePt t="128568" x="4241800" y="5499100"/>
          <p14:tracePt t="128585" x="4254500" y="5403850"/>
          <p14:tracePt t="128601" x="4273550" y="5327650"/>
          <p14:tracePt t="128618" x="4305300" y="5289550"/>
          <p14:tracePt t="128635" x="4330700" y="5251450"/>
          <p14:tracePt t="128652" x="4375150" y="5187950"/>
          <p14:tracePt t="128668" x="4387850" y="5143500"/>
          <p14:tracePt t="128685" x="4400550" y="5111750"/>
          <p14:tracePt t="128701" x="4400550" y="5086350"/>
          <p14:tracePt t="128718" x="4406900" y="5060950"/>
          <p14:tracePt t="128735" x="4413250" y="5035550"/>
          <p14:tracePt t="128751" x="4419600" y="5010150"/>
          <p14:tracePt t="128768" x="4438650" y="4978400"/>
          <p14:tracePt t="128786" x="4445000" y="4933950"/>
          <p14:tracePt t="128802" x="4445000" y="4889500"/>
          <p14:tracePt t="128818" x="4445000" y="4864100"/>
          <p14:tracePt t="128835" x="4438650" y="4838700"/>
          <p14:tracePt t="128851" x="4432300" y="4813300"/>
          <p14:tracePt t="128868" x="4425950" y="4800600"/>
          <p14:tracePt t="128885" x="4425950" y="4781550"/>
          <p14:tracePt t="128902" x="4419600" y="4762500"/>
          <p14:tracePt t="128918" x="4413250" y="4743450"/>
          <p14:tracePt t="128935" x="4394200" y="4724400"/>
          <p14:tracePt t="128951" x="4381500" y="4705350"/>
          <p14:tracePt t="128968" x="4375150" y="4699000"/>
          <p14:tracePt t="129048" x="4368800" y="4699000"/>
          <p14:tracePt t="129075" x="4362450" y="4692650"/>
          <p14:tracePt t="129083" x="4349750" y="4679950"/>
          <p14:tracePt t="129091" x="4337050" y="4673600"/>
          <p14:tracePt t="129101" x="4324350" y="4667250"/>
          <p14:tracePt t="129118" x="4318000" y="4660900"/>
          <p14:tracePt t="129135" x="4311650" y="4654550"/>
          <p14:tracePt t="129151" x="4305300" y="4654550"/>
          <p14:tracePt t="129168" x="4298950" y="4641850"/>
          <p14:tracePt t="129185" x="4279900" y="4635500"/>
          <p14:tracePt t="129201" x="4254500" y="4616450"/>
          <p14:tracePt t="129218" x="4241800" y="4610100"/>
          <p14:tracePt t="129222" x="4235450" y="4610100"/>
          <p14:tracePt t="129234" x="4229100" y="4603750"/>
          <p14:tracePt t="129743" x="4235450" y="4603750"/>
          <p14:tracePt t="130209" x="4241800" y="4603750"/>
          <p14:tracePt t="130225" x="4248150" y="4597400"/>
          <p14:tracePt t="130230" x="4254500" y="4597400"/>
          <p14:tracePt t="130238" x="4254500" y="4591050"/>
          <p14:tracePt t="130567" x="4260850" y="4591050"/>
          <p14:tracePt t="130579" x="4267200" y="4591050"/>
          <p14:tracePt t="130731" x="4273550" y="4597400"/>
          <p14:tracePt t="130743" x="4279900" y="4603750"/>
          <p14:tracePt t="130751" x="4286250" y="4603750"/>
          <p14:tracePt t="130767" x="4286250" y="4610100"/>
          <p14:tracePt t="130813" x="4286250" y="4616450"/>
          <p14:tracePt t="130833" x="4292600" y="4622800"/>
          <p14:tracePt t="130857" x="4292600" y="4629150"/>
          <p14:tracePt t="130865" x="4292600" y="4635500"/>
          <p14:tracePt t="130873" x="4292600" y="4641850"/>
          <p14:tracePt t="130889" x="4292600" y="4648200"/>
          <p14:tracePt t="131045" x="4292600" y="4654550"/>
          <p14:tracePt t="131054" x="4292600" y="4660900"/>
          <p14:tracePt t="131063" x="4292600" y="4667250"/>
          <p14:tracePt t="131071" x="4292600" y="4679950"/>
          <p14:tracePt t="131084" x="4292600" y="4692650"/>
          <p14:tracePt t="131102" x="4298950" y="4724400"/>
          <p14:tracePt t="131118" x="4305300" y="4749800"/>
          <p14:tracePt t="131151" x="4305300" y="4762500"/>
          <p14:tracePt t="131167" x="4305300" y="4775200"/>
          <p14:tracePt t="131184" x="4305300" y="4787900"/>
          <p14:tracePt t="131200" x="4311650" y="4794250"/>
          <p14:tracePt t="131217" x="4311650" y="4813300"/>
          <p14:tracePt t="131222" x="4311650" y="4826000"/>
          <p14:tracePt t="131234" x="4318000" y="4832350"/>
          <p14:tracePt t="131250" x="4318000" y="4857750"/>
          <p14:tracePt t="131267" x="4318000" y="4883150"/>
          <p14:tracePt t="131284" x="4318000" y="4895850"/>
          <p14:tracePt t="131329" x="4324350" y="4908550"/>
          <p14:tracePt t="131336" x="4330700" y="4927600"/>
          <p14:tracePt t="131351" x="4330700" y="4940300"/>
          <p14:tracePt t="131367" x="4362450" y="4991100"/>
          <p14:tracePt t="131384" x="4375150" y="5029200"/>
          <p14:tracePt t="131400" x="4381500" y="5048250"/>
          <p14:tracePt t="131417" x="4381500" y="5060950"/>
          <p14:tracePt t="131434" x="4394200" y="5080000"/>
          <p14:tracePt t="131450" x="4400550" y="5099050"/>
          <p14:tracePt t="131467" x="4413250" y="5124450"/>
          <p14:tracePt t="131484" x="4425950" y="5149850"/>
          <p14:tracePt t="131500" x="4445000" y="5175250"/>
          <p14:tracePt t="131517" x="4451350" y="5200650"/>
          <p14:tracePt t="131534" x="4457700" y="5226050"/>
          <p14:tracePt t="131550" x="4464050" y="5238750"/>
          <p14:tracePt t="131567" x="4470400" y="5251450"/>
          <p14:tracePt t="131583" x="4470400" y="5264150"/>
          <p14:tracePt t="131600" x="4483100" y="5289550"/>
          <p14:tracePt t="131617" x="4495800" y="5314950"/>
          <p14:tracePt t="131633" x="4508500" y="5340350"/>
          <p14:tracePt t="131650" x="4514850" y="5359400"/>
          <p14:tracePt t="131668" x="4514850" y="5372100"/>
          <p14:tracePt t="131735" x="4521200" y="5378450"/>
          <p14:tracePt t="131742" x="4521200" y="5384800"/>
          <p14:tracePt t="131751" x="4527550" y="5397500"/>
          <p14:tracePt t="131767" x="4533900" y="5422900"/>
          <p14:tracePt t="131783" x="4533900" y="5441950"/>
          <p14:tracePt t="131800" x="4533900" y="5454650"/>
          <p14:tracePt t="131817" x="4533900" y="5461000"/>
          <p14:tracePt t="132037" x="4527550" y="5454650"/>
          <p14:tracePt t="132067" x="4521200" y="5448300"/>
          <p14:tracePt t="132075" x="4521200" y="5441950"/>
          <p14:tracePt t="132083" x="4521200" y="5429250"/>
          <p14:tracePt t="132100" x="4514850" y="5429250"/>
          <p14:tracePt t="132127" x="4514850" y="5422900"/>
          <p14:tracePt t="132135" x="4508500" y="5416550"/>
          <p14:tracePt t="132153" x="4502150" y="5410200"/>
          <p14:tracePt t="132167" x="4502150" y="5403850"/>
          <p14:tracePt t="132183" x="4483100" y="5384800"/>
          <p14:tracePt t="132200" x="4476750" y="5378450"/>
          <p14:tracePt t="132218" x="4457700" y="5346700"/>
          <p14:tracePt t="132234" x="4457700" y="5334000"/>
          <p14:tracePt t="132329" x="4451350" y="5327650"/>
          <p14:tracePt t="132337" x="4445000" y="5321300"/>
          <p14:tracePt t="132350" x="4438650" y="5321300"/>
          <p14:tracePt t="132368" x="4425950" y="5295900"/>
          <p14:tracePt t="132383" x="4419600" y="5295900"/>
          <p14:tracePt t="132400" x="4419600" y="5289550"/>
          <p14:tracePt t="132447" x="4419600" y="5283200"/>
          <p14:tracePt t="132463" x="4413250" y="5276850"/>
          <p14:tracePt t="132473" x="4406900" y="5276850"/>
          <p14:tracePt t="132505" x="4400550" y="5276850"/>
          <p14:tracePt t="132529" x="4394200" y="5270500"/>
          <p14:tracePt t="132541" x="4387850" y="5270500"/>
          <p14:tracePt t="132550" x="4381500" y="5264150"/>
          <p14:tracePt t="132566" x="4375150" y="5257800"/>
          <p14:tracePt t="132583" x="4368800" y="5251450"/>
          <p14:tracePt t="132669" x="4356100" y="5245100"/>
          <p14:tracePt t="132681" x="4349750" y="5238750"/>
          <p14:tracePt t="132689" x="4343400" y="5238750"/>
          <p14:tracePt t="132700" x="4337050" y="5238750"/>
          <p14:tracePt t="132716" x="4324350" y="5232400"/>
          <p14:tracePt t="132733" x="4318000" y="5232400"/>
          <p14:tracePt t="132750" x="4311650" y="5232400"/>
          <p14:tracePt t="132766" x="4311650" y="5226050"/>
          <p14:tracePt t="132783" x="4305300" y="5226050"/>
          <p14:tracePt t="132800" x="4298950" y="5219700"/>
          <p14:tracePt t="132939" x="4292600" y="5219700"/>
          <p14:tracePt t="132963" x="4286250" y="5219700"/>
          <p14:tracePt t="132973" x="4279900" y="5219700"/>
          <p14:tracePt t="132983" x="4273550" y="5219700"/>
          <p14:tracePt t="133001" x="4267200" y="5219700"/>
          <p14:tracePt t="133017" x="4260850" y="5219700"/>
          <p14:tracePt t="133033" x="4248150" y="5219700"/>
          <p14:tracePt t="133049" x="4235450" y="5219700"/>
          <p14:tracePt t="133066" x="4222750" y="5219700"/>
          <p14:tracePt t="133169" x="4216400" y="5219700"/>
          <p14:tracePt t="133205" x="4210050" y="5226050"/>
          <p14:tracePt t="133283" x="4203700" y="5226050"/>
          <p14:tracePt t="133295" x="4197350" y="5226050"/>
          <p14:tracePt t="133303" x="4191000" y="5226050"/>
          <p14:tracePt t="133316" x="4184650" y="5232400"/>
          <p14:tracePt t="133525" x="4178300" y="5238750"/>
          <p14:tracePt t="133541" x="4171950" y="5245100"/>
          <p14:tracePt t="133549" x="4165600" y="5251450"/>
          <p14:tracePt t="133559" x="4165600" y="5257800"/>
          <p14:tracePt t="133623" x="4159250" y="5264150"/>
          <p14:tracePt t="133636" x="4152900" y="5270500"/>
          <p14:tracePt t="133653" x="4146550" y="5276850"/>
          <p14:tracePt t="133681" x="4146550" y="5283200"/>
          <p14:tracePt t="133688" x="4146550" y="5289550"/>
          <p14:tracePt t="133699" x="4146550" y="5295900"/>
          <p14:tracePt t="133716" x="4146550" y="5302250"/>
          <p14:tracePt t="133734" x="4146550" y="5308600"/>
          <p14:tracePt t="133750" x="4140200" y="5327650"/>
          <p14:tracePt t="133766" x="4140200" y="5334000"/>
          <p14:tracePt t="133782" x="4140200" y="5340350"/>
          <p14:tracePt t="133816" x="4133850" y="5353050"/>
          <p14:tracePt t="133833" x="4133850" y="5365750"/>
          <p14:tracePt t="133849" x="4133850" y="5378450"/>
          <p14:tracePt t="133866" x="4127500" y="5384800"/>
          <p14:tracePt t="133882" x="4127500" y="5403850"/>
          <p14:tracePt t="133899" x="4121150" y="5429250"/>
          <p14:tracePt t="133916" x="4114800" y="5454650"/>
          <p14:tracePt t="133934" x="4114800" y="5486400"/>
          <p14:tracePt t="133969" x="4108450" y="5492750"/>
          <p14:tracePt t="133982" x="4108450" y="5499100"/>
          <p14:tracePt t="134000" x="4108450" y="5511800"/>
          <p14:tracePt t="134016" x="4108450" y="5518150"/>
          <p14:tracePt t="134032" x="4102100" y="5543550"/>
          <p14:tracePt t="134049" x="4102100" y="5562600"/>
          <p14:tracePt t="134066" x="4102100" y="5575300"/>
          <p14:tracePt t="134082" x="4102100" y="5581650"/>
          <p14:tracePt t="134099" x="4102100" y="5600700"/>
          <p14:tracePt t="134116" x="4102100" y="5613400"/>
          <p14:tracePt t="134132" x="4102100" y="5619750"/>
          <p14:tracePt t="134149" x="4102100" y="5632450"/>
          <p14:tracePt t="134166" x="4102100" y="5651500"/>
          <p14:tracePt t="134182" x="4102100" y="5664200"/>
          <p14:tracePt t="134199" x="4102100" y="5670550"/>
          <p14:tracePt t="134216" x="4102100" y="5683250"/>
          <p14:tracePt t="134234" x="4127500" y="5695950"/>
          <p14:tracePt t="134249" x="4127500" y="5702300"/>
          <p14:tracePt t="134266" x="4133850" y="5702300"/>
          <p14:tracePt t="134282" x="4140200" y="5702300"/>
          <p14:tracePt t="134299" x="4140200" y="5708650"/>
          <p14:tracePt t="134316" x="4159250" y="5715000"/>
          <p14:tracePt t="134332" x="4184650" y="5734050"/>
          <p14:tracePt t="134349" x="4210050" y="5746750"/>
          <p14:tracePt t="134365" x="4235450" y="5765800"/>
          <p14:tracePt t="134383" x="4260850" y="5778500"/>
          <p14:tracePt t="134399" x="4298950" y="5791200"/>
          <p14:tracePt t="134415" x="4318000" y="5797550"/>
          <p14:tracePt t="134432" x="4330700" y="5797550"/>
          <p14:tracePt t="134449" x="4337050" y="5803900"/>
          <p14:tracePt t="134466" x="4362450" y="5810250"/>
          <p14:tracePt t="134482" x="4387850" y="5816600"/>
          <p14:tracePt t="134500" x="4425950" y="5816600"/>
          <p14:tracePt t="134516" x="4451350" y="5810250"/>
          <p14:tracePt t="134532" x="4464050" y="5810250"/>
          <p14:tracePt t="134549" x="4470400" y="5810250"/>
          <p14:tracePt t="134635" x="4476750" y="5810250"/>
          <p14:tracePt t="134759" x="4476750" y="5816600"/>
          <p14:tracePt t="134767" x="4483100" y="5816600"/>
          <p14:tracePt t="134779" x="4483100" y="5822950"/>
          <p14:tracePt t="134829" x="4483100" y="5829300"/>
          <p14:tracePt t="134837" x="4483100" y="5835650"/>
          <p14:tracePt t="134849" x="4483100" y="5842000"/>
          <p14:tracePt t="134865" x="4464050" y="5842000"/>
          <p14:tracePt t="134882" x="4464050" y="5848350"/>
          <p14:tracePt t="134899" x="4457700" y="5848350"/>
          <p14:tracePt t="134932" x="4457700" y="5854700"/>
          <p14:tracePt t="134948" x="4445000" y="5867400"/>
          <p14:tracePt t="134965" x="4438650" y="5880100"/>
          <p14:tracePt t="134982" x="4425950" y="5880100"/>
          <p14:tracePt t="135000" x="4413250" y="5886450"/>
          <p14:tracePt t="135041" x="4406900" y="5886450"/>
          <p14:tracePt t="135053" x="4400550" y="5886450"/>
          <p14:tracePt t="135067" x="4387850" y="5886450"/>
          <p14:tracePt t="135082" x="4362450" y="5886450"/>
          <p14:tracePt t="135099" x="4343400" y="5886450"/>
          <p14:tracePt t="135115" x="4324350" y="5892800"/>
          <p14:tracePt t="135148" x="4318000" y="5892800"/>
          <p14:tracePt t="135165" x="4311650" y="5892800"/>
          <p14:tracePt t="135185" x="4305300" y="5892800"/>
          <p14:tracePt t="135200" x="4292600" y="5892800"/>
          <p14:tracePt t="135321" x="4286250" y="5892800"/>
          <p14:tracePt t="135341" x="4279900" y="5892800"/>
          <p14:tracePt t="135353" x="4273550" y="5892800"/>
          <p14:tracePt t="136378" x="4279900" y="5899150"/>
          <p14:tracePt t="136411" x="4286250" y="5905500"/>
          <p14:tracePt t="136419" x="4292600" y="5905500"/>
          <p14:tracePt t="136432" x="4292600" y="5911850"/>
          <p14:tracePt t="136448" x="4298950" y="5918200"/>
          <p14:tracePt t="136465" x="4311650" y="5918200"/>
          <p14:tracePt t="136481" x="4318000" y="5924550"/>
          <p14:tracePt t="136583" x="4324350" y="5930900"/>
          <p14:tracePt t="136591" x="4330700" y="5937250"/>
          <p14:tracePt t="136600" x="4337050" y="5943600"/>
          <p14:tracePt t="136614" x="4337050" y="5949950"/>
          <p14:tracePt t="136631" x="4343400" y="5949950"/>
          <p14:tracePt t="137275" x="4337050" y="5949950"/>
          <p14:tracePt t="137283" x="4324350" y="5949950"/>
          <p14:tracePt t="137291" x="4311650" y="5943600"/>
          <p14:tracePt t="137299" x="4305300" y="5943600"/>
          <p14:tracePt t="137314" x="4305300" y="5937250"/>
          <p14:tracePt t="137331" x="4286250" y="5930900"/>
          <p14:tracePt t="137347" x="4260850" y="5924550"/>
          <p14:tracePt t="137364" x="4241800" y="5918200"/>
          <p14:tracePt t="137381" x="4216400" y="5911850"/>
          <p14:tracePt t="137397" x="4191000" y="5899150"/>
          <p14:tracePt t="137414" x="4152900" y="5892800"/>
          <p14:tracePt t="137431" x="4127500" y="5886450"/>
          <p14:tracePt t="137448" x="4102100" y="5880100"/>
          <p14:tracePt t="137549" x="4102100" y="5873750"/>
          <p14:tracePt t="138205" x="4102100" y="5867400"/>
          <p14:tracePt t="138225" x="4102100" y="5861050"/>
          <p14:tracePt t="138233" x="4102100" y="5848350"/>
          <p14:tracePt t="138238" x="4108450" y="5835650"/>
          <p14:tracePt t="138247" x="4108450" y="5822950"/>
          <p14:tracePt t="138264" x="4121150" y="5810250"/>
          <p14:tracePt t="138280" x="4121150" y="5797550"/>
          <p14:tracePt t="138297" x="4127500" y="5778500"/>
          <p14:tracePt t="138314" x="4133850" y="5753100"/>
          <p14:tracePt t="138332" x="4146550" y="5721350"/>
          <p14:tracePt t="138348" x="4146550" y="5695950"/>
          <p14:tracePt t="138364" x="4152900" y="5670550"/>
          <p14:tracePt t="138380" x="4159250" y="5645150"/>
          <p14:tracePt t="138397" x="4165600" y="5619750"/>
          <p14:tracePt t="138414" x="4171950" y="5594350"/>
          <p14:tracePt t="138430" x="4178300" y="5562600"/>
          <p14:tracePt t="138447" x="4191000" y="5537200"/>
          <p14:tracePt t="138464" x="4197350" y="5499100"/>
          <p14:tracePt t="138481" x="4210050" y="5448300"/>
          <p14:tracePt t="138497" x="4222750" y="5422900"/>
          <p14:tracePt t="138514" x="4254500" y="5397500"/>
          <p14:tracePt t="138530" x="4273550" y="5372100"/>
          <p14:tracePt t="138547" x="4298950" y="5346700"/>
          <p14:tracePt t="138564" x="4311650" y="5314950"/>
          <p14:tracePt t="138582" x="4324350" y="5276850"/>
          <p14:tracePt t="138597" x="4330700" y="5270500"/>
          <p14:tracePt t="138650" x="4337050" y="5264150"/>
          <p14:tracePt t="138660" x="4343400" y="5251450"/>
          <p14:tracePt t="138668" x="4343400" y="5245100"/>
          <p14:tracePt t="138680" x="4343400" y="5232400"/>
          <p14:tracePt t="138697" x="4356100" y="5207000"/>
          <p14:tracePt t="138713" x="4356100" y="5200650"/>
          <p14:tracePt t="138730" x="4368800" y="5181600"/>
          <p14:tracePt t="138733" x="4375150" y="5168900"/>
          <p14:tracePt t="138746" x="4375150" y="5149850"/>
          <p14:tracePt t="138763" x="4375150" y="5124450"/>
          <p14:tracePt t="138780" x="4381500" y="5092700"/>
          <p14:tracePt t="138797" x="4387850" y="5060950"/>
          <p14:tracePt t="138813" x="4400550" y="5035550"/>
          <p14:tracePt t="138830" x="4406900" y="5022850"/>
          <p14:tracePt t="138848" x="4406900" y="4991100"/>
          <p14:tracePt t="138864" x="4406900" y="4972050"/>
          <p14:tracePt t="138880" x="4406900" y="4953000"/>
          <p14:tracePt t="138897" x="4406900" y="4940300"/>
          <p14:tracePt t="138913" x="4406900" y="4933950"/>
          <p14:tracePt t="138930" x="4406900" y="4927600"/>
          <p14:tracePt t="138971" x="4406900" y="4921250"/>
          <p14:tracePt t="138989" x="4406900" y="4908550"/>
          <p14:tracePt t="138997" x="4406900" y="4895850"/>
          <p14:tracePt t="139013" x="4406900" y="4883150"/>
          <p14:tracePt t="139030" x="4406900" y="4876800"/>
          <p14:tracePt t="139119" x="4406900" y="4870450"/>
          <p14:tracePt t="139579" x="4406900" y="4883150"/>
          <p14:tracePt t="139587" x="4413250" y="4889500"/>
          <p14:tracePt t="139596" x="4413250" y="4895850"/>
          <p14:tracePt t="139613" x="4425950" y="4921250"/>
          <p14:tracePt t="139630" x="4432300" y="4946650"/>
          <p14:tracePt t="139646" x="4432300" y="4972050"/>
          <p14:tracePt t="139664" x="4432300" y="5003800"/>
          <p14:tracePt t="139680" x="4432300" y="5029200"/>
          <p14:tracePt t="139696" x="4432300" y="5048250"/>
          <p14:tracePt t="139713" x="4432300" y="5073650"/>
          <p14:tracePt t="139730" x="4432300" y="5111750"/>
          <p14:tracePt t="139734" x="4425950" y="5130800"/>
          <p14:tracePt t="139746" x="4413250" y="5156200"/>
          <p14:tracePt t="139763" x="4394200" y="5194300"/>
          <p14:tracePt t="139780" x="4368800" y="5232400"/>
          <p14:tracePt t="139798" x="4356100" y="5270500"/>
          <p14:tracePt t="139813" x="4349750" y="5295900"/>
          <p14:tracePt t="139830" x="4343400" y="5314950"/>
          <p14:tracePt t="139846" x="4330700" y="5340350"/>
          <p14:tracePt t="139863" x="4305300" y="5365750"/>
          <p14:tracePt t="139880" x="4279900" y="5391150"/>
          <p14:tracePt t="139898" x="4260850" y="5429250"/>
          <p14:tracePt t="139914" x="4254500" y="5448300"/>
          <p14:tracePt t="139930" x="4254500" y="5454650"/>
          <p14:tracePt t="139967" x="4248150" y="5461000"/>
          <p14:tracePt t="139979" x="4241800" y="5467350"/>
          <p14:tracePt t="139996" x="4210050" y="5492750"/>
          <p14:tracePt t="140013" x="4095750" y="5556250"/>
          <p14:tracePt t="140030" x="4038600" y="5588000"/>
          <p14:tracePt t="140046" x="4019550" y="5600700"/>
          <p14:tracePt t="140139" x="4013200" y="5600700"/>
          <p14:tracePt t="140149" x="4006850" y="5600700"/>
          <p14:tracePt t="140156" x="4000500" y="5600700"/>
          <p14:tracePt t="140165" x="4000500" y="5594350"/>
          <p14:tracePt t="140251" x="3994150" y="5594350"/>
          <p14:tracePt t="140653" x="3994150" y="5588000"/>
          <p14:tracePt t="140669" x="3987800" y="5581650"/>
          <p14:tracePt t="140717" x="3981450" y="5575300"/>
          <p14:tracePt t="140726" x="3975100" y="5575300"/>
          <p14:tracePt t="140733" x="3968750" y="5562600"/>
          <p14:tracePt t="140746" x="3956050" y="5549900"/>
          <p14:tracePt t="140763" x="3937000" y="5518150"/>
          <p14:tracePt t="140779" x="3905250" y="5492750"/>
          <p14:tracePt t="140796" x="3841750" y="5473700"/>
          <p14:tracePt t="140813" x="3727450" y="5435600"/>
          <p14:tracePt t="140829" x="3619500" y="5397500"/>
          <p14:tracePt t="140846" x="3568700" y="5365750"/>
          <p14:tracePt t="140864" x="3517900" y="5327650"/>
          <p14:tracePt t="140880" x="3492500" y="5302250"/>
          <p14:tracePt t="140896" x="3467100" y="5289550"/>
          <p14:tracePt t="140913" x="3441700" y="5270500"/>
          <p14:tracePt t="140929" x="3416300" y="5257800"/>
          <p14:tracePt t="140946" x="3390900" y="5238750"/>
          <p14:tracePt t="140963" x="3378200" y="5232400"/>
          <p14:tracePt t="140980" x="3352800" y="5213350"/>
          <p14:tracePt t="140996" x="3346450" y="5207000"/>
          <p14:tracePt t="141013" x="3321050" y="5194300"/>
          <p14:tracePt t="141029" x="3295650" y="5175250"/>
          <p14:tracePt t="141046" x="3270250" y="5149850"/>
          <p14:tracePt t="141063" x="3244850" y="5118100"/>
          <p14:tracePt t="141079" x="3168650" y="5060950"/>
          <p14:tracePt t="141096" x="3041650" y="4940300"/>
          <p14:tracePt t="141114" x="2863850" y="4775200"/>
          <p14:tracePt t="141130" x="2781300" y="4724400"/>
          <p14:tracePt t="141146" x="2762250" y="4705350"/>
          <p14:tracePt t="141179" x="2762250" y="4699000"/>
          <p14:tracePt t="141196" x="2762250" y="4692650"/>
          <p14:tracePt t="141212" x="2743200" y="4667250"/>
          <p14:tracePt t="141230" x="2717800" y="4629150"/>
          <p14:tracePt t="141246" x="2717800" y="4616450"/>
          <p14:tracePt t="141291" x="2717800" y="4610100"/>
          <p14:tracePt t="141303" x="2711450" y="4603750"/>
          <p14:tracePt t="141316" x="2711450" y="4597400"/>
          <p14:tracePt t="141463" x="2711450" y="4591050"/>
          <p14:tracePt t="141476" x="2711450" y="4584700"/>
          <p14:tracePt t="141485" x="2717800" y="4578350"/>
          <p14:tracePt t="141561" x="2717800" y="4572000"/>
          <p14:tracePt t="156353" x="2724150" y="4565650"/>
          <p14:tracePt t="156359" x="2730500" y="4565650"/>
          <p14:tracePt t="156374" x="2800350" y="4521200"/>
          <p14:tracePt t="156390" x="2876550" y="4464050"/>
          <p14:tracePt t="156406" x="2921000" y="4419600"/>
          <p14:tracePt t="156422" x="2952750" y="4368800"/>
          <p14:tracePt t="156439" x="2965450" y="4311650"/>
          <p14:tracePt t="156455" x="2971800" y="4267200"/>
          <p14:tracePt t="156472" x="2971800" y="4241800"/>
          <p14:tracePt t="156489" x="2971800" y="4216400"/>
          <p14:tracePt t="156505" x="2971800" y="4203700"/>
          <p14:tracePt t="156522" x="2971800" y="4197350"/>
          <p14:tracePt t="156575" x="2971800" y="4191000"/>
          <p14:tracePt t="156587" x="2978150" y="4184650"/>
          <p14:tracePt t="156595" x="2978150" y="4178300"/>
          <p14:tracePt t="156605" x="2984500" y="4178300"/>
          <p14:tracePt t="156622" x="2984500" y="4171950"/>
          <p14:tracePt t="157169" x="2984500" y="4178300"/>
          <p14:tracePt t="157177" x="2940050" y="4191000"/>
          <p14:tracePt t="157190" x="2895600" y="4191000"/>
          <p14:tracePt t="157206" x="2870200" y="4191000"/>
          <p14:tracePt t="157222" x="2832100" y="4184650"/>
          <p14:tracePt t="157238" x="2781300" y="4165600"/>
          <p14:tracePt t="157256" x="2724150" y="4133850"/>
          <p14:tracePt t="157272" x="2667000" y="4102100"/>
          <p14:tracePt t="157289" x="2622550" y="4076700"/>
          <p14:tracePt t="157305" x="2597150" y="4064000"/>
          <p14:tracePt t="157322" x="2590800" y="4051300"/>
          <p14:tracePt t="157340" x="2590800" y="4019550"/>
          <p14:tracePt t="157356" x="2590800" y="4006850"/>
          <p14:tracePt t="157372" x="2603500" y="3981450"/>
          <p14:tracePt t="157388" x="2628900" y="3962400"/>
          <p14:tracePt t="157405" x="2628900" y="3943350"/>
          <p14:tracePt t="157422" x="2641600" y="3917950"/>
          <p14:tracePt t="157440" x="2686050" y="3873500"/>
          <p14:tracePt t="157455" x="2692400" y="3860800"/>
          <p14:tracePt t="157472" x="2711450" y="3822700"/>
          <p14:tracePt t="157488" x="2724150" y="3797300"/>
          <p14:tracePt t="157505" x="2749550" y="3771900"/>
          <p14:tracePt t="157522" x="2781300" y="3740150"/>
          <p14:tracePt t="157538" x="2806700" y="3714750"/>
          <p14:tracePt t="157555" x="2832100" y="3689350"/>
          <p14:tracePt t="157572" x="2857500" y="3663950"/>
          <p14:tracePt t="157589" x="2889250" y="3632200"/>
          <p14:tracePt t="157606" x="2927350" y="3619500"/>
          <p14:tracePt t="157621" x="2933700" y="3613150"/>
          <p14:tracePt t="157638" x="2940050" y="3613150"/>
          <p14:tracePt t="157655" x="2952750" y="3613150"/>
          <p14:tracePt t="157671" x="2971800" y="3613150"/>
          <p14:tracePt t="157688" x="3009900" y="3600450"/>
          <p14:tracePt t="157704" x="3079750" y="3587750"/>
          <p14:tracePt t="157721" x="3149600" y="3581400"/>
          <p14:tracePt t="157738" x="3187700" y="3575050"/>
          <p14:tracePt t="157754" x="3213100" y="3575050"/>
          <p14:tracePt t="157771" x="3238500" y="3575050"/>
          <p14:tracePt t="157788" x="3257550" y="3568700"/>
          <p14:tracePt t="157805" x="3263900" y="3568700"/>
          <p14:tracePt t="157821" x="3270250" y="3568700"/>
          <p14:tracePt t="157838" x="3295650" y="3568700"/>
          <p14:tracePt t="157854" x="3314700" y="3568700"/>
          <p14:tracePt t="159559" x="3327400" y="3568700"/>
          <p14:tracePt t="159574" x="3333750" y="3568700"/>
          <p14:tracePt t="159669" x="3346450" y="3575050"/>
          <p14:tracePt t="159731" x="3346450" y="3581400"/>
          <p14:tracePt t="159757" x="3352800" y="3587750"/>
          <p14:tracePt t="159771" x="3359150" y="3594100"/>
          <p14:tracePt t="159778" x="3371850" y="3600450"/>
          <p14:tracePt t="159787" x="3378200" y="3606800"/>
          <p14:tracePt t="159804" x="3378200" y="3613150"/>
          <p14:tracePt t="159820" x="3384550" y="3613150"/>
          <p14:tracePt t="159969" x="3390900" y="3613150"/>
          <p14:tracePt t="159977" x="3390900" y="3619500"/>
          <p14:tracePt t="159987" x="3390900" y="3632200"/>
          <p14:tracePt t="160004" x="3390900" y="3683000"/>
          <p14:tracePt t="160021" x="3397250" y="3784600"/>
          <p14:tracePt t="160038" x="3397250" y="3924300"/>
          <p14:tracePt t="160054" x="3397250" y="3949700"/>
          <p14:tracePt t="160070" x="3397250" y="3968750"/>
          <p14:tracePt t="160087" x="3403600" y="3981450"/>
          <p14:tracePt t="160104" x="3403600" y="3987800"/>
          <p14:tracePt t="160121" x="3403600" y="4006850"/>
          <p14:tracePt t="160137" x="3403600" y="4032250"/>
          <p14:tracePt t="160154" x="3403600" y="4057650"/>
          <p14:tracePt t="160172" x="3403600" y="4083050"/>
          <p14:tracePt t="160188" x="3403600" y="4108450"/>
          <p14:tracePt t="160204" x="3403600" y="4133850"/>
          <p14:tracePt t="160220" x="3403600" y="4146550"/>
          <p14:tracePt t="160237" x="3409950" y="4159250"/>
          <p14:tracePt t="160254" x="3416300" y="4184650"/>
          <p14:tracePt t="160259" x="3416300" y="4191000"/>
          <p14:tracePt t="160271" x="3422650" y="4216400"/>
          <p14:tracePt t="160288" x="3435350" y="4311650"/>
          <p14:tracePt t="160304" x="3448050" y="4381500"/>
          <p14:tracePt t="160320" x="3473450" y="4445000"/>
          <p14:tracePt t="160337" x="3505200" y="4495800"/>
          <p14:tracePt t="160354" x="3530600" y="4533900"/>
          <p14:tracePt t="160370" x="3543300" y="4559300"/>
          <p14:tracePt t="160387" x="3549650" y="4565650"/>
          <p14:tracePt t="160404" x="3549650" y="4578350"/>
          <p14:tracePt t="160422" x="3556000" y="4610100"/>
          <p14:tracePt t="160438" x="3556000" y="4622800"/>
          <p14:tracePt t="160454" x="3568700" y="4648200"/>
          <p14:tracePt t="160470" x="3587750" y="4686300"/>
          <p14:tracePt t="160487" x="3613150" y="4737100"/>
          <p14:tracePt t="160503" x="3638550" y="4762500"/>
          <p14:tracePt t="160520" x="3657600" y="4781550"/>
          <p14:tracePt t="160537" x="3663950" y="4800600"/>
          <p14:tracePt t="160553" x="3670300" y="4806950"/>
          <p14:tracePt t="160788" x="3676650" y="4806950"/>
          <p14:tracePt t="160796" x="3683000" y="4806950"/>
          <p14:tracePt t="160849" x="3689350" y="4806950"/>
          <p14:tracePt t="160859" x="3689350" y="4813300"/>
          <p14:tracePt t="160870" x="3695700" y="4813300"/>
          <p14:tracePt t="160887" x="3708400" y="4813300"/>
          <p14:tracePt t="160904" x="3727450" y="4813300"/>
          <p14:tracePt t="160920" x="3733800" y="4813300"/>
          <p14:tracePt t="160937" x="3740150" y="4813300"/>
          <p14:tracePt t="161149" x="3746500" y="4813300"/>
          <p14:tracePt t="161177" x="3752850" y="4813300"/>
          <p14:tracePt t="161185" x="3759200" y="4813300"/>
          <p14:tracePt t="161191" x="3765550" y="4813300"/>
          <p14:tracePt t="161211" x="3771900" y="4813300"/>
          <p14:tracePt t="161223" x="3778250" y="4813300"/>
          <p14:tracePt t="161243" x="3784600" y="4813300"/>
          <p14:tracePt t="161256" x="3790950" y="4806950"/>
          <p14:tracePt t="161270" x="3816350" y="4806950"/>
          <p14:tracePt t="161287" x="3835400" y="4806950"/>
          <p14:tracePt t="161303" x="3860800" y="4813300"/>
          <p14:tracePt t="161320" x="3873500" y="4819650"/>
          <p14:tracePt t="161773" x="3879850" y="4819650"/>
          <p14:tracePt t="161825" x="3886200" y="4819650"/>
          <p14:tracePt t="161837" x="3892550" y="4819650"/>
          <p14:tracePt t="161845" x="3898900" y="4819650"/>
          <p14:tracePt t="162595" x="3898900" y="4813300"/>
          <p14:tracePt t="162645" x="3898900" y="4806950"/>
          <p14:tracePt t="162707" x="3898900" y="4800600"/>
          <p14:tracePt t="162714" x="3892550" y="4787900"/>
          <p14:tracePt t="162723" x="3892550" y="4781550"/>
          <p14:tracePt t="162736" x="3892550" y="4775200"/>
          <p14:tracePt t="162753" x="3886200" y="4775200"/>
          <p14:tracePt t="162770" x="3886200" y="4768850"/>
          <p14:tracePt t="162787" x="3886200" y="4762500"/>
          <p14:tracePt t="162791" x="3879850" y="4756150"/>
          <p14:tracePt t="162804" x="3873500" y="4743450"/>
          <p14:tracePt t="162820" x="3867150" y="4737100"/>
          <p14:tracePt t="162836" x="3867150" y="4730750"/>
          <p14:tracePt t="162853" x="3854450" y="4724400"/>
          <p14:tracePt t="162870" x="3841750" y="4692650"/>
          <p14:tracePt t="162886" x="3829050" y="4667250"/>
          <p14:tracePt t="162903" x="3816350" y="4641850"/>
          <p14:tracePt t="162919" x="3816350" y="4622800"/>
          <p14:tracePt t="162936" x="3816350" y="4616450"/>
          <p14:tracePt t="162952" x="3810000" y="4610100"/>
          <p14:tracePt t="162969" x="3803650" y="4597400"/>
          <p14:tracePt t="162986" x="3803650" y="4591050"/>
          <p14:tracePt t="163002" x="3797300" y="4584700"/>
          <p14:tracePt t="163019" x="3797300" y="4565650"/>
          <p14:tracePt t="163036" x="3790950" y="4565650"/>
          <p14:tracePt t="163053" x="3790950" y="4559300"/>
          <p14:tracePt t="163069" x="3790950" y="4552950"/>
          <p14:tracePt t="163759" x="3797300" y="4552950"/>
          <p14:tracePt t="163767" x="3803650" y="4552950"/>
          <p14:tracePt t="163774" x="3816350" y="4552950"/>
          <p14:tracePt t="163785" x="3822700" y="4552950"/>
          <p14:tracePt t="163802" x="3829050" y="4552950"/>
          <p14:tracePt t="163819" x="3835400" y="4552950"/>
          <p14:tracePt t="163836" x="3848100" y="4552950"/>
          <p14:tracePt t="163852" x="3854450" y="4552950"/>
          <p14:tracePt t="163911" x="3860800" y="4552950"/>
          <p14:tracePt t="163927" x="3867150" y="4552950"/>
          <p14:tracePt t="164395" x="3873500" y="4552950"/>
          <p14:tracePt t="164447" x="3879850" y="4552950"/>
          <p14:tracePt t="165337" x="3873500" y="4559300"/>
          <p14:tracePt t="165356" x="3860800" y="4559300"/>
          <p14:tracePt t="165365" x="3854450" y="4559300"/>
          <p14:tracePt t="165371" x="3841750" y="4559300"/>
          <p14:tracePt t="165386" x="3790950" y="4559300"/>
          <p14:tracePt t="165402" x="3695700" y="4546600"/>
          <p14:tracePt t="165418" x="3587750" y="4514850"/>
          <p14:tracePt t="165435" x="3467100" y="4476750"/>
          <p14:tracePt t="165451" x="3371850" y="4451350"/>
          <p14:tracePt t="165468" x="3302000" y="4438650"/>
          <p14:tracePt t="165485" x="3213100" y="4413250"/>
          <p14:tracePt t="165501" x="3162300" y="4381500"/>
          <p14:tracePt t="165518" x="3117850" y="4362450"/>
          <p14:tracePt t="165536" x="3073400" y="4318000"/>
          <p14:tracePt t="165551" x="3035300" y="4292600"/>
          <p14:tracePt t="165568" x="3003550" y="4260850"/>
          <p14:tracePt t="165585" x="2940050" y="4235450"/>
          <p14:tracePt t="165601" x="2838450" y="4197350"/>
          <p14:tracePt t="165618" x="2755900" y="4165600"/>
          <p14:tracePt t="165636" x="2705100" y="4121150"/>
          <p14:tracePt t="165652" x="2698750" y="4108450"/>
          <p14:tracePt t="165668" x="2692400" y="4108450"/>
          <p14:tracePt t="165715" x="2686050" y="4102100"/>
          <p14:tracePt t="165727" x="2679700" y="4095750"/>
          <p14:tracePt t="165735" x="2673350" y="4089400"/>
          <p14:tracePt t="165752" x="2667000" y="4076700"/>
          <p14:tracePt t="165829" x="2667000" y="4070350"/>
          <p14:tracePt t="168333" x="2673350" y="4070350"/>
          <p14:tracePt t="168341" x="2686050" y="4070350"/>
          <p14:tracePt t="168350" x="2698750" y="4070350"/>
          <p14:tracePt t="168367" x="2705100" y="4070350"/>
          <p14:tracePt t="168517" x="2711450" y="4070350"/>
          <p14:tracePt t="168525" x="2717800" y="4070350"/>
          <p14:tracePt t="168533" x="2724150" y="4076700"/>
          <p14:tracePt t="168550" x="2736850" y="4076700"/>
          <p14:tracePt t="168567" x="2743200" y="4076700"/>
          <p14:tracePt t="168600" x="2755900" y="4076700"/>
          <p14:tracePt t="168617" x="2774950" y="4083050"/>
          <p14:tracePt t="168633" x="2794000" y="4089400"/>
          <p14:tracePt t="168650" x="2813050" y="4095750"/>
          <p14:tracePt t="168725" x="2819400" y="4102100"/>
          <p14:tracePt t="168739" x="2832100" y="4102100"/>
          <p14:tracePt t="168747" x="2844800" y="4108450"/>
          <p14:tracePt t="168755" x="2857500" y="4108450"/>
          <p14:tracePt t="168767" x="2870200" y="4108450"/>
          <p14:tracePt t="168783" x="2889250" y="4114800"/>
          <p14:tracePt t="168800" x="2914650" y="4114800"/>
          <p14:tracePt t="168805" x="2927350" y="4121150"/>
          <p14:tracePt t="168817" x="2940050" y="4127500"/>
          <p14:tracePt t="168833" x="2965450" y="4133850"/>
          <p14:tracePt t="168850" x="2984500" y="4140200"/>
          <p14:tracePt t="168867" x="3003550" y="4140200"/>
          <p14:tracePt t="168900" x="3009900" y="4140200"/>
          <p14:tracePt t="168919" x="3009900" y="4146550"/>
          <p14:tracePt t="168934" x="3022600" y="4146550"/>
          <p14:tracePt t="168989" x="3028950" y="4146550"/>
          <p14:tracePt t="169029" x="3035300" y="4146550"/>
          <p14:tracePt t="169037" x="3041650" y="4152900"/>
          <p14:tracePt t="169045" x="3048000" y="4152900"/>
          <p14:tracePt t="169061" x="3054350" y="4159250"/>
          <p14:tracePt t="170287" x="3060700" y="4152900"/>
          <p14:tracePt t="170566" x="3067050" y="4152900"/>
          <p14:tracePt t="172877" x="3067050" y="4146550"/>
          <p14:tracePt t="173016" x="3067050" y="4140200"/>
          <p14:tracePt t="173029" x="3060700" y="4133850"/>
          <p14:tracePt t="173037" x="3060700" y="4127500"/>
          <p14:tracePt t="173048" x="3054350" y="4121150"/>
          <p14:tracePt t="173065" x="3054350" y="4114800"/>
          <p14:tracePt t="173249" x="3048000" y="4108450"/>
          <p14:tracePt t="173257" x="3041650" y="4102100"/>
          <p14:tracePt t="173271" x="3041650" y="4095750"/>
          <p14:tracePt t="173839" x="3048000" y="4095750"/>
          <p14:tracePt t="173845" x="3048000" y="4089400"/>
          <p14:tracePt t="173852" x="3054350" y="4089400"/>
          <p14:tracePt t="173864" x="3060700" y="4089400"/>
          <p14:tracePt t="173881" x="3067050" y="4089400"/>
          <p14:tracePt t="173898" x="3073400" y="4089400"/>
          <p14:tracePt t="173916" x="3092450" y="4083050"/>
          <p14:tracePt t="173931" x="3105150" y="4076700"/>
          <p14:tracePt t="173948" x="3124200" y="4070350"/>
          <p14:tracePt t="173964" x="3162300" y="4051300"/>
          <p14:tracePt t="173981" x="3194050" y="4025900"/>
          <p14:tracePt t="173997" x="3219450" y="4013200"/>
          <p14:tracePt t="174014" x="3232150" y="4006850"/>
          <p14:tracePt t="174047" x="3238500" y="4006850"/>
          <p14:tracePt t="174064" x="3244850" y="4000500"/>
          <p14:tracePt t="174081" x="3321050" y="3968750"/>
          <p14:tracePt t="174098" x="3460750" y="3937000"/>
          <p14:tracePt t="174114" x="3511550" y="3911600"/>
          <p14:tracePt t="174131" x="3536950" y="3898900"/>
          <p14:tracePt t="174147" x="3543300" y="3898900"/>
          <p14:tracePt t="174189" x="3549650" y="3892550"/>
          <p14:tracePt t="174201" x="3556000" y="3886200"/>
          <p14:tracePt t="174214" x="3587750" y="3873500"/>
          <p14:tracePt t="174232" x="3740150" y="3822700"/>
          <p14:tracePt t="174248" x="3829050" y="3784600"/>
          <p14:tracePt t="174264" x="3879850" y="3765550"/>
          <p14:tracePt t="174281" x="3911600" y="3740150"/>
          <p14:tracePt t="174297" x="3943350" y="3727450"/>
          <p14:tracePt t="174314" x="3968750" y="3721100"/>
          <p14:tracePt t="174331" x="3981450" y="3721100"/>
          <p14:tracePt t="174336" x="3987800" y="3721100"/>
          <p14:tracePt t="174348" x="4000500" y="3721100"/>
          <p14:tracePt t="174364" x="4038600" y="3714750"/>
          <p14:tracePt t="174381" x="4064000" y="3708400"/>
          <p14:tracePt t="174397" x="4089400" y="3689350"/>
          <p14:tracePt t="174414" x="4108450" y="3689350"/>
          <p14:tracePt t="174431" x="4114800" y="3683000"/>
          <p14:tracePt t="174447" x="4127500" y="3683000"/>
          <p14:tracePt t="174464" x="4133850" y="3683000"/>
          <p14:tracePt t="174481" x="4140200" y="3676650"/>
          <p14:tracePt t="174498" x="4178300" y="3657600"/>
          <p14:tracePt t="174514" x="4210050" y="3644900"/>
          <p14:tracePt t="174531" x="4235450" y="3632200"/>
          <p14:tracePt t="174547" x="4260850" y="3619500"/>
          <p14:tracePt t="174564" x="4298950" y="3594100"/>
          <p14:tracePt t="174581" x="4337050" y="3581400"/>
          <p14:tracePt t="174598" x="4381500" y="3562350"/>
          <p14:tracePt t="174614" x="4419600" y="3543300"/>
          <p14:tracePt t="174631" x="4445000" y="3530600"/>
          <p14:tracePt t="174647" x="4476750" y="3511550"/>
          <p14:tracePt t="174664" x="4508500" y="3486150"/>
          <p14:tracePt t="174681" x="4540250" y="3473450"/>
          <p14:tracePt t="174697" x="4565650" y="3460750"/>
          <p14:tracePt t="174714" x="4591050" y="3448050"/>
          <p14:tracePt t="174731" x="4610100" y="3448050"/>
          <p14:tracePt t="174799" x="4610100" y="3441700"/>
          <p14:tracePt t="174811" x="4622800" y="3441700"/>
          <p14:tracePt t="174819" x="4629150" y="3441700"/>
          <p14:tracePt t="174831" x="4641850" y="3441700"/>
          <p14:tracePt t="174848" x="4673600" y="3429000"/>
          <p14:tracePt t="174864" x="4686300" y="3429000"/>
          <p14:tracePt t="174897" x="4692650" y="3429000"/>
          <p14:tracePt t="174914" x="4705350" y="3429000"/>
          <p14:tracePt t="174931" x="4749800" y="3422650"/>
          <p14:tracePt t="174947" x="4826000" y="3416300"/>
          <p14:tracePt t="174964" x="4914900" y="3390900"/>
          <p14:tracePt t="174980" x="4984750" y="3365500"/>
          <p14:tracePt t="174997" x="5067300" y="3340100"/>
          <p14:tracePt t="175014" x="5099050" y="3333750"/>
          <p14:tracePt t="175032" x="5137150" y="3333750"/>
          <p14:tracePt t="175047" x="5149850" y="3333750"/>
          <p14:tracePt t="175064" x="5156200" y="3333750"/>
          <p14:tracePt t="175127" x="5162550" y="3333750"/>
          <p14:tracePt t="175138" x="5175250" y="3333750"/>
          <p14:tracePt t="175147" x="5187950" y="3340100"/>
          <p14:tracePt t="175164" x="5219700" y="3352800"/>
          <p14:tracePt t="175181" x="5276850" y="3359150"/>
          <p14:tracePt t="175197" x="5295900" y="3359150"/>
          <p14:tracePt t="175214" x="5302250" y="3359150"/>
          <p14:tracePt t="175249" x="5308600" y="3359150"/>
          <p14:tracePt t="175258" x="5314950" y="3365500"/>
          <p14:tracePt t="175267" x="5321300" y="3365500"/>
          <p14:tracePt t="175282" x="5359400" y="3378200"/>
          <p14:tracePt t="175297" x="5365750" y="3378200"/>
          <p14:tracePt t="175361" x="5365750" y="3384550"/>
          <p14:tracePt t="175373" x="5372100" y="3390900"/>
          <p14:tracePt t="175381" x="5378450" y="3390900"/>
          <p14:tracePt t="175397" x="5397500" y="3397250"/>
          <p14:tracePt t="175414" x="5416550" y="3409950"/>
          <p14:tracePt t="175431" x="5441950" y="3416300"/>
          <p14:tracePt t="175447" x="5454650" y="3429000"/>
          <p14:tracePt t="175464" x="5473700" y="3435350"/>
          <p14:tracePt t="175481" x="5486400" y="3441700"/>
          <p14:tracePt t="175497" x="5499100" y="3448050"/>
          <p14:tracePt t="175530" x="5499100" y="3454400"/>
          <p14:tracePt t="175547" x="5505450" y="3460750"/>
          <p14:tracePt t="175563" x="5518150" y="3473450"/>
          <p14:tracePt t="175580" x="5530850" y="3479800"/>
          <p14:tracePt t="175599" x="5562600" y="3505200"/>
          <p14:tracePt t="175614" x="5581650" y="3524250"/>
          <p14:tracePt t="175630" x="5607050" y="3543300"/>
          <p14:tracePt t="175647" x="5632450" y="3568700"/>
          <p14:tracePt t="175663" x="5645150" y="3581400"/>
          <p14:tracePt t="175680" x="5657850" y="3587750"/>
          <p14:tracePt t="175697" x="5664200" y="3594100"/>
          <p14:tracePt t="175714" x="5670550" y="3600450"/>
          <p14:tracePt t="175731" x="5676900" y="3619500"/>
          <p14:tracePt t="175748" x="5695950" y="3651250"/>
          <p14:tracePt t="175763" x="5715000" y="3670300"/>
          <p14:tracePt t="175780" x="5727700" y="3676650"/>
          <p14:tracePt t="175797" x="5746750" y="3695700"/>
          <p14:tracePt t="175813" x="5784850" y="3721100"/>
          <p14:tracePt t="175818" x="5803900" y="3733800"/>
          <p14:tracePt t="175830" x="5810250" y="3733800"/>
          <p14:tracePt t="175847" x="5822950" y="3746500"/>
          <p14:tracePt t="175963" x="5829300" y="3752850"/>
          <p14:tracePt t="175975" x="5829300" y="3759200"/>
          <p14:tracePt t="177659" x="5829300" y="3752850"/>
          <p14:tracePt t="177667" x="5829300" y="3746500"/>
          <p14:tracePt t="177685" x="5822950" y="3740150"/>
          <p14:tracePt t="177700" x="5822950" y="3733800"/>
          <p14:tracePt t="177799" x="5816600" y="3727450"/>
          <p14:tracePt t="207727" x="5810250" y="3727450"/>
          <p14:tracePt t="207857" x="5797550" y="3727450"/>
          <p14:tracePt t="207887" x="5797550" y="3733800"/>
          <p14:tracePt t="207938" x="5784850" y="3740150"/>
          <p14:tracePt t="207955" x="5778500" y="3746500"/>
          <p14:tracePt t="207963" x="5765800" y="3752850"/>
          <p14:tracePt t="207971" x="5765800" y="3759200"/>
          <p14:tracePt t="207983" x="5753100" y="3771900"/>
          <p14:tracePt t="208000" x="5740400" y="3784600"/>
          <p14:tracePt t="208016" x="5740400" y="3790950"/>
          <p14:tracePt t="208032" x="5727700" y="3797300"/>
          <p14:tracePt t="208049" x="5721350" y="3810000"/>
          <p14:tracePt t="208065" x="5708650" y="3816350"/>
          <p14:tracePt t="208082" x="5702300" y="3829050"/>
          <p14:tracePt t="208099" x="5695950" y="3848100"/>
          <p14:tracePt t="208115" x="5689600" y="3860800"/>
          <p14:tracePt t="208132" x="5683250" y="3867150"/>
          <p14:tracePt t="208149" x="5670550" y="3879850"/>
          <p14:tracePt t="208165" x="5657850" y="3898900"/>
          <p14:tracePt t="208182" x="5632450" y="3917950"/>
          <p14:tracePt t="208199" x="5613400" y="3924300"/>
          <p14:tracePt t="208215" x="5594350" y="3943350"/>
          <p14:tracePt t="208232" x="5575300" y="3949700"/>
          <p14:tracePt t="208249" x="5562600" y="3956050"/>
          <p14:tracePt t="208266" x="5556250" y="3962400"/>
          <p14:tracePt t="208282" x="5524500" y="3987800"/>
          <p14:tracePt t="208299" x="5486400" y="4006850"/>
          <p14:tracePt t="208315" x="5403850" y="4038600"/>
          <p14:tracePt t="208332" x="5289550" y="4095750"/>
          <p14:tracePt t="208349" x="5200650" y="4127500"/>
          <p14:tracePt t="208365" x="5156200" y="4159250"/>
          <p14:tracePt t="208382" x="5118100" y="4178300"/>
          <p14:tracePt t="208399" x="5092700" y="4191000"/>
          <p14:tracePt t="208415" x="5086350" y="4191000"/>
          <p14:tracePt t="208501" x="5080000" y="4191000"/>
          <p14:tracePt t="208677" x="5080000" y="4197350"/>
          <p14:tracePt t="208689" x="5086350" y="4203700"/>
          <p14:tracePt t="208697" x="5086350" y="4210050"/>
          <p14:tracePt t="208705" x="5092700" y="4216400"/>
          <p14:tracePt t="208715" x="5099050" y="4229100"/>
          <p14:tracePt t="208732" x="5111750" y="4248150"/>
          <p14:tracePt t="208748" x="5124450" y="4260850"/>
          <p14:tracePt t="208822" x="5124450" y="4273550"/>
          <p14:tracePt t="208834" x="5124450" y="4279900"/>
          <p14:tracePt t="208841" x="5124450" y="4286250"/>
          <p14:tracePt t="208849" x="5124450" y="4298950"/>
          <p14:tracePt t="208865" x="5124450" y="4318000"/>
          <p14:tracePt t="208882" x="5124450" y="4337050"/>
          <p14:tracePt t="208898" x="5124450" y="4362450"/>
          <p14:tracePt t="208915" x="5111750" y="4394200"/>
          <p14:tracePt t="208932" x="5099050" y="4438650"/>
          <p14:tracePt t="208950" x="5060950" y="4502150"/>
          <p14:tracePt t="208966" x="5035550" y="4546600"/>
          <p14:tracePt t="208982" x="5003800" y="4572000"/>
          <p14:tracePt t="208998" x="5003800" y="4584700"/>
          <p14:tracePt t="209063" x="4997450" y="4591050"/>
          <p14:tracePt t="209071" x="4978400" y="4622800"/>
          <p14:tracePt t="209082" x="4940300" y="4679950"/>
          <p14:tracePt t="209098" x="4832350" y="4787900"/>
          <p14:tracePt t="209115" x="4749800" y="4870450"/>
          <p14:tracePt t="209132" x="4705350" y="4914900"/>
          <p14:tracePt t="209148" x="4692650" y="4921250"/>
          <p14:tracePt t="209165" x="4673600" y="4946650"/>
          <p14:tracePt t="209182" x="4648200" y="4978400"/>
          <p14:tracePt t="209198" x="4622800" y="5003800"/>
          <p14:tracePt t="209215" x="4591050" y="5029200"/>
          <p14:tracePt t="209232" x="4565650" y="5054600"/>
          <p14:tracePt t="209250" x="4514850" y="5105400"/>
          <p14:tracePt t="209266" x="4489450" y="5130800"/>
          <p14:tracePt t="209282" x="4464050" y="5162550"/>
          <p14:tracePt t="209298" x="4451350" y="5181600"/>
          <p14:tracePt t="209315" x="4445000" y="5181600"/>
          <p14:tracePt t="209631" x="4438650" y="5181600"/>
          <p14:tracePt t="209645" x="4432300" y="5194300"/>
          <p14:tracePt t="209653" x="4419600" y="5207000"/>
          <p14:tracePt t="209665" x="4413250" y="5219700"/>
          <p14:tracePt t="209681" x="4400550" y="5251450"/>
          <p14:tracePt t="209698" x="4387850" y="5276850"/>
          <p14:tracePt t="209715" x="4375150" y="5295900"/>
          <p14:tracePt t="209895" x="4375150" y="5289550"/>
          <p14:tracePt t="209903" x="4375150" y="5276850"/>
          <p14:tracePt t="209914" x="4375150" y="5264150"/>
          <p14:tracePt t="209931" x="4375150" y="5245100"/>
          <p14:tracePt t="209948" x="4368800" y="5238750"/>
          <p14:tracePt t="209965" x="4368800" y="5207000"/>
          <p14:tracePt t="209981" x="4375150" y="5194300"/>
          <p14:tracePt t="209998" x="4381500" y="5181600"/>
          <p14:tracePt t="210015" x="4394200" y="5168900"/>
          <p14:tracePt t="210031" x="4406900" y="5143500"/>
          <p14:tracePt t="210048" x="4413250" y="5118100"/>
          <p14:tracePt t="210066" x="4419600" y="5092700"/>
          <p14:tracePt t="210082" x="4432300" y="5080000"/>
          <p14:tracePt t="210098" x="4438650" y="5067300"/>
          <p14:tracePt t="210489" x="4438650" y="5080000"/>
          <p14:tracePt t="210497" x="4438650" y="5092700"/>
          <p14:tracePt t="210513" x="4438650" y="5105400"/>
          <p14:tracePt t="210520" x="4425950" y="5118100"/>
          <p14:tracePt t="210531" x="4413250" y="5137150"/>
          <p14:tracePt t="210548" x="4400550" y="5162550"/>
          <p14:tracePt t="210566" x="4375150" y="5207000"/>
          <p14:tracePt t="210582" x="4368800" y="5238750"/>
          <p14:tracePt t="210598" x="4362450" y="5264150"/>
          <p14:tracePt t="210614" x="4356100" y="5302250"/>
          <p14:tracePt t="210631" x="4349750" y="5327650"/>
          <p14:tracePt t="210648" x="4349750" y="5346700"/>
          <p14:tracePt t="210664" x="4343400" y="5384800"/>
          <p14:tracePt t="210681" x="4343400" y="5422900"/>
          <p14:tracePt t="210697" x="4343400" y="5461000"/>
          <p14:tracePt t="210714" x="4330700" y="5549900"/>
          <p14:tracePt t="210731" x="4311650" y="5594350"/>
          <p14:tracePt t="210748" x="4292600" y="5619750"/>
          <p14:tracePt t="210764" x="4273550" y="5645150"/>
          <p14:tracePt t="210781" x="4260850" y="5670550"/>
          <p14:tracePt t="210797" x="4260850" y="5695950"/>
          <p14:tracePt t="210815" x="4254500" y="5715000"/>
          <p14:tracePt t="210832" x="4254500" y="5740400"/>
          <p14:tracePt t="210848" x="4248150" y="5759450"/>
          <p14:tracePt t="210864" x="4241800" y="5778500"/>
          <p14:tracePt t="210881" x="4241800" y="5803900"/>
          <p14:tracePt t="210897" x="4222750" y="5816600"/>
          <p14:tracePt t="210914" x="4216400" y="5822950"/>
          <p14:tracePt t="210956" x="4216400" y="5829300"/>
          <p14:tracePt t="210968" x="4216400" y="5835650"/>
          <p14:tracePt t="210981" x="4216400" y="5848350"/>
          <p14:tracePt t="210997" x="4216400" y="5873750"/>
          <p14:tracePt t="211014" x="4210050" y="5899150"/>
          <p14:tracePt t="211019" x="4203700" y="5899150"/>
          <p14:tracePt t="211032" x="4203700" y="5911850"/>
          <p14:tracePt t="211047" x="4197350" y="5918200"/>
          <p14:tracePt t="211064" x="4191000" y="5918200"/>
          <p14:tracePt t="211149" x="4191000" y="5930900"/>
          <p14:tracePt t="211161" x="4191000" y="5937250"/>
          <p14:tracePt t="211177" x="4191000" y="5943600"/>
          <p14:tracePt t="211227" x="4191000" y="5949950"/>
          <p14:tracePt t="211251" x="4191000" y="5956300"/>
          <p14:tracePt t="211271" x="4191000" y="5962650"/>
          <p14:tracePt t="211465" x="4197350" y="5962650"/>
          <p14:tracePt t="211551" x="4203700" y="5956300"/>
          <p14:tracePt t="211563" x="4210050" y="5956300"/>
          <p14:tracePt t="211571" x="4210050" y="5949950"/>
          <p14:tracePt t="211649" x="4216400" y="5949950"/>
          <p14:tracePt t="211666" x="4222750" y="5949950"/>
          <p14:tracePt t="211673" x="4229100" y="5949950"/>
          <p14:tracePt t="211681" x="4235450" y="5949950"/>
          <p14:tracePt t="211783" x="4241800" y="5949950"/>
          <p14:tracePt t="211795" x="4248150" y="5949950"/>
          <p14:tracePt t="211891" x="4254500" y="5949950"/>
          <p14:tracePt t="211903" x="4260850" y="5949950"/>
          <p14:tracePt t="211911" x="4267200" y="5949950"/>
          <p14:tracePt t="211931" x="4267200" y="5943600"/>
          <p14:tracePt t="212000" x="4273550" y="5943600"/>
          <p14:tracePt t="212013" x="4279900" y="5943600"/>
          <p14:tracePt t="212021" x="4286250" y="5943600"/>
          <p14:tracePt t="212031" x="4298950" y="5943600"/>
          <p14:tracePt t="212047" x="4305300" y="5943600"/>
          <p14:tracePt t="212064" x="4311650" y="5943600"/>
          <p14:tracePt t="212081" x="4324350" y="5943600"/>
          <p14:tracePt t="212098" x="4343400" y="5943600"/>
          <p14:tracePt t="212114" x="4356100" y="5943600"/>
          <p14:tracePt t="212130" x="4368800" y="5943600"/>
          <p14:tracePt t="212147" x="4381500" y="5943600"/>
          <p14:tracePt t="212164" x="4387850" y="5943600"/>
          <p14:tracePt t="212180" x="4400550" y="5943600"/>
          <p14:tracePt t="212197" x="4413250" y="5943600"/>
          <p14:tracePt t="212214" x="4451350" y="5943600"/>
          <p14:tracePt t="212230" x="4476750" y="5943600"/>
          <p14:tracePt t="212247" x="4495800" y="5949950"/>
          <p14:tracePt t="212264" x="4521200" y="5949950"/>
          <p14:tracePt t="212280" x="4546600" y="5943600"/>
          <p14:tracePt t="212297" x="4578350" y="5930900"/>
          <p14:tracePt t="212314" x="4584700" y="5924550"/>
          <p14:tracePt t="212330" x="4591050" y="5924550"/>
          <p14:tracePt t="212369" x="4597400" y="5924550"/>
          <p14:tracePt t="212380" x="4616450" y="5924550"/>
          <p14:tracePt t="212398" x="4667250" y="5918200"/>
          <p14:tracePt t="212413" x="4679950" y="5918200"/>
          <p14:tracePt t="212459" x="4686300" y="5918200"/>
          <p14:tracePt t="212481" x="4692650" y="5918200"/>
          <p14:tracePt t="212607" x="4679950" y="5918200"/>
          <p14:tracePt t="212616" x="4667250" y="5918200"/>
          <p14:tracePt t="212622" x="4654550" y="5918200"/>
          <p14:tracePt t="212630" x="4641850" y="5924550"/>
          <p14:tracePt t="212647" x="4616450" y="5937250"/>
          <p14:tracePt t="212663" x="4591050" y="5937250"/>
          <p14:tracePt t="212680" x="4565650" y="5937250"/>
          <p14:tracePt t="212697" x="4546600" y="5937250"/>
          <p14:tracePt t="212714" x="4502150" y="5918200"/>
          <p14:tracePt t="212730" x="4476750" y="5905500"/>
          <p14:tracePt t="212747" x="4451350" y="5905500"/>
          <p14:tracePt t="212763" x="4445000" y="5905500"/>
          <p14:tracePt t="212780" x="4413250" y="5905500"/>
          <p14:tracePt t="212796" x="4387850" y="5905500"/>
          <p14:tracePt t="212813" x="4362450" y="5905500"/>
          <p14:tracePt t="212830" x="4356100" y="5905500"/>
          <p14:tracePt t="212848" x="4324350" y="5886450"/>
          <p14:tracePt t="212864" x="4298950" y="5873750"/>
          <p14:tracePt t="212880" x="4267200" y="5861050"/>
          <p14:tracePt t="212897" x="4248150" y="5861050"/>
          <p14:tracePt t="212913" x="4241800" y="5861050"/>
          <p14:tracePt t="213063" x="4254500" y="5861050"/>
          <p14:tracePt t="213070" x="4273550" y="5861050"/>
          <p14:tracePt t="213080" x="4286250" y="5861050"/>
          <p14:tracePt t="213096" x="4318000" y="5861050"/>
          <p14:tracePt t="213113" x="4343400" y="5861050"/>
          <p14:tracePt t="213130" x="4400550" y="5880100"/>
          <p14:tracePt t="213148" x="4508500" y="5886450"/>
          <p14:tracePt t="213164" x="4546600" y="5892800"/>
          <p14:tracePt t="213180" x="4572000" y="5892800"/>
          <p14:tracePt t="213196" x="4578350" y="5892800"/>
          <p14:tracePt t="213213" x="4597400" y="5892800"/>
          <p14:tracePt t="213230" x="4622800" y="5892800"/>
          <p14:tracePt t="213246" x="4654550" y="5905500"/>
          <p14:tracePt t="213263" x="4737100" y="5937250"/>
          <p14:tracePt t="213280" x="4845050" y="5956300"/>
          <p14:tracePt t="213297" x="4940300" y="5981700"/>
          <p14:tracePt t="213313" x="4959350" y="5988050"/>
          <p14:tracePt t="213330" x="4959350" y="5994400"/>
          <p14:tracePt t="213365" x="4965700" y="5994400"/>
          <p14:tracePt t="213382" x="4972050" y="5994400"/>
          <p14:tracePt t="213396" x="4972050" y="6000750"/>
          <p14:tracePt t="213435" x="4972050" y="6007100"/>
          <p14:tracePt t="213446" x="4965700" y="6013450"/>
          <p14:tracePt t="213452" x="4959350" y="6026150"/>
          <p14:tracePt t="213463" x="4953000" y="6026150"/>
          <p14:tracePt t="213480" x="4914900" y="6032500"/>
          <p14:tracePt t="213496" x="4889500" y="6032500"/>
          <p14:tracePt t="213513" x="4857750" y="6032500"/>
          <p14:tracePt t="213530" x="4787900" y="6007100"/>
          <p14:tracePt t="213534" x="4743450" y="5988050"/>
          <p14:tracePt t="213546" x="4648200" y="5975350"/>
          <p14:tracePt t="213563" x="4610100" y="5969000"/>
          <p14:tracePt t="213580" x="4584700" y="5962650"/>
          <p14:tracePt t="213596" x="4565650" y="5956300"/>
          <p14:tracePt t="213613" x="4546600" y="5949950"/>
          <p14:tracePt t="213630" x="4521200" y="5930900"/>
          <p14:tracePt t="213647" x="4476750" y="5899150"/>
          <p14:tracePt t="213664" x="4406900" y="5873750"/>
          <p14:tracePt t="213680" x="4400550" y="5873750"/>
          <p14:tracePt t="213919" x="4400550" y="5867400"/>
          <p14:tracePt t="213943" x="4419600" y="5873750"/>
          <p14:tracePt t="213948" x="4438650" y="5886450"/>
          <p14:tracePt t="213964" x="4470400" y="5911850"/>
          <p14:tracePt t="213980" x="4508500" y="5943600"/>
          <p14:tracePt t="213996" x="4521200" y="5956300"/>
          <p14:tracePt t="214207" x="4514850" y="5962650"/>
          <p14:tracePt t="214231" x="4508500" y="5962650"/>
          <p14:tracePt t="214271" x="4502150" y="5962650"/>
          <p14:tracePt t="214279" x="4495800" y="5962650"/>
          <p14:tracePt t="214285" x="4489450" y="5962650"/>
          <p14:tracePt t="214296" x="4476750" y="5956300"/>
          <p14:tracePt t="214313" x="4451350" y="5949950"/>
          <p14:tracePt t="214329" x="4445000" y="5949950"/>
          <p14:tracePt t="214387" x="4438650" y="5949950"/>
          <p14:tracePt t="214411" x="4438650" y="5943600"/>
          <p14:tracePt t="214426" x="4432300" y="5943600"/>
          <p14:tracePt t="214449" x="4425950" y="5943600"/>
          <p14:tracePt t="214504" x="4419600" y="5943600"/>
          <p14:tracePt t="214520" x="4413250" y="5943600"/>
          <p14:tracePt t="214529" x="4400550" y="5943600"/>
          <p14:tracePt t="214534" x="4394200" y="5943600"/>
          <p14:tracePt t="214546" x="4387850" y="5943600"/>
          <p14:tracePt t="214563" x="4381500" y="5943600"/>
          <p14:tracePt t="214637" x="4375150" y="5943600"/>
          <p14:tracePt t="214645" x="4362450" y="5937250"/>
          <p14:tracePt t="214653" x="4349750" y="5930900"/>
          <p14:tracePt t="214663" x="4343400" y="5930900"/>
          <p14:tracePt t="214679" x="4337050" y="5924550"/>
          <p14:tracePt t="214743" x="4330700" y="5924550"/>
          <p14:tracePt t="214754" x="4324350" y="5924550"/>
          <p14:tracePt t="215033" x="4324350" y="5918200"/>
          <p14:tracePt t="215673" x="4324350" y="5911850"/>
          <p14:tracePt t="216227" x="4324350" y="5905500"/>
          <p14:tracePt t="216239" x="4330700" y="5905500"/>
          <p14:tracePt t="216693" x="4337050" y="5899150"/>
          <p14:tracePt t="216783" x="4343400" y="5892800"/>
          <p14:tracePt t="216959" x="4349750" y="5892800"/>
          <p14:tracePt t="217309" x="4349750" y="5886450"/>
          <p14:tracePt t="217321" x="4356100" y="5886450"/>
          <p14:tracePt t="217329" x="4362450" y="5880100"/>
          <p14:tracePt t="217345" x="4375150" y="5867400"/>
          <p14:tracePt t="217361" x="4394200" y="5867400"/>
          <p14:tracePt t="217378" x="4400550" y="5854700"/>
          <p14:tracePt t="218644" x="4400550" y="5842000"/>
          <p14:tracePt t="218677" x="4400550" y="5835650"/>
          <p14:tracePt t="218705" x="4400550" y="5829300"/>
          <p14:tracePt t="219329" x="4400550" y="5822950"/>
          <p14:tracePt t="219346" x="4406900" y="5822950"/>
          <p14:tracePt t="219361" x="4406900" y="5816600"/>
          <p14:tracePt t="219525" x="4406900" y="5810250"/>
          <p14:tracePt t="220095" x="4406900" y="5816600"/>
          <p14:tracePt t="220106" x="4400550" y="5816600"/>
          <p14:tracePt t="220119" x="4394200" y="5822950"/>
          <p14:tracePt t="220127" x="4387850" y="5822950"/>
          <p14:tracePt t="220143" x="4387850" y="5829300"/>
          <p14:tracePt t="220160" x="4381500" y="5835650"/>
          <p14:tracePt t="220193" x="4375150" y="5842000"/>
          <p14:tracePt t="220209" x="4368800" y="5848350"/>
          <p14:tracePt t="220226" x="4368800" y="5854700"/>
          <p14:tracePt t="220243" x="4362450" y="5854700"/>
          <p14:tracePt t="220260" x="4356100" y="5854700"/>
          <p14:tracePt t="220276" x="4349750" y="5854700"/>
          <p14:tracePt t="220345" x="4343400" y="5854700"/>
          <p14:tracePt t="220407" x="4330700" y="5861050"/>
          <p14:tracePt t="220419" x="4324350" y="5861050"/>
          <p14:tracePt t="220602" x="4318000" y="5867400"/>
          <p14:tracePt t="220622" x="4311650" y="5873750"/>
          <p14:tracePt t="221591" x="4318000" y="5873750"/>
          <p14:tracePt t="221947" x="4318000" y="5880100"/>
          <p14:tracePt t="221997" x="4324350" y="5880100"/>
          <p14:tracePt t="222009" x="4330700" y="5880100"/>
          <p14:tracePt t="222020" x="4337050" y="5880100"/>
          <p14:tracePt t="222041" x="4343400" y="5880100"/>
          <p14:tracePt t="222102" x="4349750" y="5880100"/>
          <p14:tracePt t="222279" x="4349750" y="5873750"/>
          <p14:tracePt t="222959" x="4356100" y="5873750"/>
          <p14:tracePt t="222967" x="4356100" y="5867400"/>
          <p14:tracePt t="222982" x="4368800" y="5861050"/>
          <p14:tracePt t="222992" x="4375150" y="5854700"/>
          <p14:tracePt t="223009" x="4394200" y="5829300"/>
          <p14:tracePt t="223025" x="4400550" y="5816600"/>
          <p14:tracePt t="223042" x="4406900" y="5810250"/>
          <p14:tracePt t="223046" x="4406900" y="5797550"/>
          <p14:tracePt t="223060" x="4413250" y="5791200"/>
          <p14:tracePt t="223155" x="4419600" y="5791200"/>
          <p14:tracePt t="223165" x="4419600" y="5778500"/>
          <p14:tracePt t="223175" x="4425950" y="5765800"/>
          <p14:tracePt t="223192" x="4432300" y="5740400"/>
          <p14:tracePt t="223209" x="4438650" y="5715000"/>
          <p14:tracePt t="223225" x="4445000" y="5695950"/>
          <p14:tracePt t="223242" x="4457700" y="5657850"/>
          <p14:tracePt t="223259" x="4470400" y="5632450"/>
          <p14:tracePt t="223275" x="4483100" y="5607050"/>
          <p14:tracePt t="223292" x="4489450" y="5581650"/>
          <p14:tracePt t="223308" x="4489450" y="5568950"/>
          <p14:tracePt t="223325" x="4495800" y="5562600"/>
          <p14:tracePt t="223342" x="4502150" y="5537200"/>
          <p14:tracePt t="223360" x="4508500" y="5511800"/>
          <p14:tracePt t="223376" x="4514850" y="5486400"/>
          <p14:tracePt t="223392" x="4521200" y="5461000"/>
          <p14:tracePt t="223408" x="4527550" y="5441950"/>
          <p14:tracePt t="223425" x="4533900" y="5416550"/>
          <p14:tracePt t="223442" x="4533900" y="5403850"/>
          <p14:tracePt t="223458" x="4546600" y="5378450"/>
          <p14:tracePt t="223475" x="4552950" y="5353050"/>
          <p14:tracePt t="223492" x="4559300" y="5321300"/>
          <p14:tracePt t="223508" x="4565650" y="5295900"/>
          <p14:tracePt t="223525" x="4584700" y="5264150"/>
          <p14:tracePt t="223542" x="4597400" y="5238750"/>
          <p14:tracePt t="223558" x="4616450" y="5213350"/>
          <p14:tracePt t="223575" x="4641850" y="5181600"/>
          <p14:tracePt t="223592" x="4667250" y="5149850"/>
          <p14:tracePt t="223609" x="4686300" y="5118100"/>
          <p14:tracePt t="223626" x="4692650" y="5105400"/>
          <p14:tracePt t="223642" x="4699000" y="5092700"/>
          <p14:tracePt t="223658" x="4718050" y="5067300"/>
          <p14:tracePt t="223676" x="4730750" y="5041900"/>
          <p14:tracePt t="223691" x="4737100" y="5016500"/>
          <p14:tracePt t="223708" x="4749800" y="4991100"/>
          <p14:tracePt t="223724" x="4756150" y="4978400"/>
          <p14:tracePt t="223741" x="4762500" y="4965700"/>
          <p14:tracePt t="223758" x="4768850" y="4946650"/>
          <p14:tracePt t="223775" x="4768850" y="4933950"/>
          <p14:tracePt t="223791" x="4768850" y="4927600"/>
          <p14:tracePt t="223808" x="4775200" y="4902200"/>
          <p14:tracePt t="223825" x="4775200" y="4883150"/>
          <p14:tracePt t="223841" x="4787900" y="4857750"/>
          <p14:tracePt t="223858" x="4800600" y="4832350"/>
          <p14:tracePt t="223875" x="4826000" y="4794250"/>
          <p14:tracePt t="223891" x="4838700" y="4768850"/>
          <p14:tracePt t="223908" x="4845050" y="4749800"/>
          <p14:tracePt t="223924" x="4851400" y="4724400"/>
          <p14:tracePt t="223942" x="4857750" y="4699000"/>
          <p14:tracePt t="223958" x="4864100" y="4673600"/>
          <p14:tracePt t="223975" x="4870450" y="4648200"/>
          <p14:tracePt t="223992" x="4889500" y="4622800"/>
          <p14:tracePt t="224008" x="4902200" y="4603750"/>
          <p14:tracePt t="224025" x="4908550" y="4591050"/>
          <p14:tracePt t="224041" x="4927600" y="4572000"/>
          <p14:tracePt t="224058" x="4933950" y="4546600"/>
          <p14:tracePt t="224075" x="4959350" y="4521200"/>
          <p14:tracePt t="224092" x="4972050" y="4495800"/>
          <p14:tracePt t="224109" x="4984750" y="4470400"/>
          <p14:tracePt t="224126" x="4991100" y="4470400"/>
          <p14:tracePt t="224142" x="4991100" y="4464050"/>
          <p14:tracePt t="224158" x="4997450" y="4464050"/>
          <p14:tracePt t="224225" x="4997450" y="4451350"/>
          <p14:tracePt t="224235" x="5003800" y="4451350"/>
          <p14:tracePt t="224246" x="5003800" y="4445000"/>
          <p14:tracePt t="224258" x="5010150" y="4438650"/>
          <p14:tracePt t="224275" x="5022850" y="4432300"/>
          <p14:tracePt t="224291" x="5029200" y="4425950"/>
          <p14:tracePt t="224308" x="5048250" y="4406900"/>
          <p14:tracePt t="224325" x="5067300" y="4381500"/>
          <p14:tracePt t="224341" x="5086350" y="4362450"/>
          <p14:tracePt t="224358" x="5105400" y="4349750"/>
          <p14:tracePt t="224376" x="5118100" y="4330700"/>
          <p14:tracePt t="224392" x="5130800" y="4311650"/>
          <p14:tracePt t="224408" x="5137150" y="4298950"/>
          <p14:tracePt t="224425" x="5156200" y="4286250"/>
          <p14:tracePt t="224441" x="5175250" y="4254500"/>
          <p14:tracePt t="224458" x="5181600" y="4254500"/>
          <p14:tracePt t="224476" x="5207000" y="4235450"/>
          <p14:tracePt t="224492" x="5213350" y="4216400"/>
          <p14:tracePt t="224508" x="5219700" y="4197350"/>
          <p14:tracePt t="224525" x="5226050" y="4184650"/>
          <p14:tracePt t="224541" x="5226050" y="4178300"/>
          <p14:tracePt t="224582" x="5232400" y="4171950"/>
          <p14:tracePt t="224595" x="5238750" y="4165600"/>
          <p14:tracePt t="224615" x="5238750" y="4159250"/>
          <p14:tracePt t="224627" x="5245100" y="4159250"/>
          <p14:tracePt t="224639" x="5245100" y="4152900"/>
          <p14:tracePt t="224653" x="5245100" y="4146550"/>
          <p14:tracePt t="224775" x="5238750" y="4146550"/>
          <p14:tracePt t="224791" x="5232400" y="4146550"/>
          <p14:tracePt t="224799" x="5232400" y="4152900"/>
          <p14:tracePt t="224808" x="5232400" y="4159250"/>
          <p14:tracePt t="224825" x="5219700" y="4171950"/>
          <p14:tracePt t="224841" x="5213350" y="4184650"/>
          <p14:tracePt t="224877" x="5207000" y="4184650"/>
          <p14:tracePt t="224939" x="5200650" y="4184650"/>
          <p14:tracePt t="224967" x="5194300" y="4184650"/>
          <p14:tracePt t="225017" x="5187950" y="4184650"/>
          <p14:tracePt t="225033" x="5181600" y="4184650"/>
          <p14:tracePt t="225049" x="5175250" y="4184650"/>
          <p14:tracePt t="225061" x="5168900" y="4184650"/>
          <p14:tracePt t="225122" x="5162550" y="4184650"/>
          <p14:tracePt t="225135" x="5156200" y="4184650"/>
          <p14:tracePt t="225143" x="5156200" y="4178300"/>
          <p14:tracePt t="225158" x="5137150" y="4159250"/>
          <p14:tracePt t="225174" x="5130800" y="4152900"/>
          <p14:tracePt t="225395" x="5130800" y="4146550"/>
          <p14:tracePt t="225406" x="5130800" y="4140200"/>
          <p14:tracePt t="225415" x="5130800" y="4127500"/>
          <p14:tracePt t="225570" x="5130800" y="4121150"/>
          <p14:tracePt t="225587" x="5130800" y="4114800"/>
          <p14:tracePt t="226381" x="5130800" y="4108450"/>
          <p14:tracePt t="228189" x="5124450" y="4102100"/>
          <p14:tracePt t="228201" x="5124450" y="4095750"/>
          <p14:tracePt t="228209" x="5118100" y="4095750"/>
          <p14:tracePt t="228223" x="5111750" y="4070350"/>
          <p14:tracePt t="228240" x="5099050" y="4057650"/>
          <p14:tracePt t="228256" x="5099050" y="4038600"/>
          <p14:tracePt t="228273" x="5092700" y="4025900"/>
          <p14:tracePt t="228290" x="5086350" y="4013200"/>
          <p14:tracePt t="228306" x="5080000" y="4006850"/>
          <p14:tracePt t="228323" x="5080000" y="4000500"/>
          <p14:tracePt t="228340" x="5073650" y="3987800"/>
          <p14:tracePt t="228356" x="5067300" y="3987800"/>
          <p14:tracePt t="228390" x="5060950" y="3981450"/>
          <p14:tracePt t="228406" x="5060950" y="3975100"/>
          <p14:tracePt t="228423" x="5054600" y="3962400"/>
          <p14:tracePt t="228440" x="5054600" y="3949700"/>
          <p14:tracePt t="228456" x="5048250" y="3943350"/>
          <p14:tracePt t="228501" x="5048250" y="3937000"/>
          <p14:tracePt t="228517" x="5041900" y="3930650"/>
          <p14:tracePt t="228529" x="5041900" y="3924300"/>
          <p14:tracePt t="228539" x="5035550" y="3917950"/>
          <p14:tracePt t="228556" x="5029200" y="3911600"/>
          <p14:tracePt t="228574" x="5016500" y="3886200"/>
          <p14:tracePt t="228590" x="5010150" y="3867150"/>
          <p14:tracePt t="228606" x="5003800" y="3854450"/>
          <p14:tracePt t="228623" x="4997450" y="3848100"/>
          <p14:tracePt t="228639" x="4991100" y="3835400"/>
          <p14:tracePt t="228656" x="4984750" y="3822700"/>
          <p14:tracePt t="228673" x="4978400" y="3816350"/>
          <p14:tracePt t="228690" x="4972050" y="3803650"/>
          <p14:tracePt t="228706" x="4965700" y="3790950"/>
          <p14:tracePt t="228723" x="4953000" y="3771900"/>
          <p14:tracePt t="228740" x="4946650" y="3759200"/>
          <p14:tracePt t="228756" x="4933950" y="3740150"/>
          <p14:tracePt t="228774" x="4927600" y="3733800"/>
          <p14:tracePt t="228869" x="4927600" y="3727450"/>
          <p14:tracePt t="228905" x="4927600" y="3721100"/>
          <p14:tracePt t="228911" x="4921250" y="3714750"/>
          <p14:tracePt t="228927" x="4921250" y="3708400"/>
          <p14:tracePt t="228939" x="4914900" y="3708400"/>
          <p14:tracePt t="228963" x="4908550" y="3702050"/>
          <p14:tracePt t="228982" x="4908550" y="3695700"/>
          <p14:tracePt t="228991" x="4902200" y="3695700"/>
          <p14:tracePt t="229006" x="4895850" y="3689350"/>
          <p14:tracePt t="229023" x="4870450" y="3670300"/>
          <p14:tracePt t="229039" x="4864100" y="3657600"/>
          <p14:tracePt t="229056" x="4838700" y="3632200"/>
          <p14:tracePt t="229074" x="4806950" y="3594100"/>
          <p14:tracePt t="229090" x="4787900" y="3575050"/>
          <p14:tracePt t="229106" x="4781550" y="3562350"/>
          <p14:tracePt t="229123" x="4775200" y="3556000"/>
          <p14:tracePt t="229139" x="4768850" y="3549650"/>
          <p14:tracePt t="229156" x="4768850" y="3536950"/>
          <p14:tracePt t="229173" x="4743450" y="3511550"/>
          <p14:tracePt t="229189" x="4711700" y="3486150"/>
          <p14:tracePt t="229206" x="4686300" y="3460750"/>
          <p14:tracePt t="229224" x="4667250" y="3435350"/>
          <p14:tracePt t="229240" x="4660900" y="3435350"/>
          <p14:tracePt t="229272" x="4660900" y="3429000"/>
          <p14:tracePt t="229289" x="4641850" y="3403600"/>
          <p14:tracePt t="229306" x="4616450" y="3378200"/>
          <p14:tracePt t="229324" x="4578350" y="3340100"/>
          <p14:tracePt t="229340" x="4565650" y="3314700"/>
          <p14:tracePt t="229356" x="4559300" y="3295650"/>
          <p14:tracePt t="229372" x="4552950" y="3289300"/>
          <p14:tracePt t="229462" x="4546600" y="3282950"/>
          <p14:tracePt t="229471" x="4546600" y="3276600"/>
          <p14:tracePt t="229478" x="4540250" y="3270250"/>
          <p14:tracePt t="229497" x="4540250" y="3263900"/>
          <p14:tracePt t="229517" x="4540250" y="3257550"/>
          <p14:tracePt t="229544" x="4540250" y="3251200"/>
          <p14:tracePt t="229553" x="4540250" y="3244850"/>
          <p14:tracePt t="229560" x="4533900" y="3238500"/>
          <p14:tracePt t="229573" x="4527550" y="3225800"/>
          <p14:tracePt t="229590" x="4521200" y="3200400"/>
          <p14:tracePt t="229606" x="4508500" y="3168650"/>
          <p14:tracePt t="229622" x="4495800" y="3143250"/>
          <p14:tracePt t="229639" x="4489450" y="3117850"/>
          <p14:tracePt t="229656" x="4489450" y="3105150"/>
          <p14:tracePt t="229672" x="4489450" y="3098800"/>
          <p14:tracePt t="229739" x="4489450" y="3092450"/>
          <p14:tracePt t="229750" x="4489450" y="3086100"/>
          <p14:tracePt t="229759" x="4489450" y="3079750"/>
          <p14:tracePt t="229853" x="4489450" y="3073400"/>
          <p14:tracePt t="229865" x="4483100" y="3060700"/>
          <p14:tracePt t="229873" x="4483100" y="3054350"/>
          <p14:tracePt t="229889" x="4483100" y="3048000"/>
          <p14:tracePt t="229906" x="4483100" y="3041650"/>
          <p14:tracePt t="229922" x="4483100" y="3035300"/>
          <p14:tracePt t="229981" x="4483100" y="3028950"/>
          <p14:tracePt t="229996" x="4483100" y="3022600"/>
          <p14:tracePt t="230005" x="4483100" y="3009900"/>
          <p14:tracePt t="230021" x="4483100" y="3003550"/>
          <p14:tracePt t="230029" x="4483100" y="2997200"/>
          <p14:tracePt t="230127" x="4483100" y="2990850"/>
          <p14:tracePt t="230153" x="4476750" y="2984500"/>
          <p14:tracePt t="230164" x="4476750" y="2978150"/>
          <p14:tracePt t="230176" x="4476750" y="2971800"/>
          <p14:tracePt t="230189" x="4470400" y="2971800"/>
          <p14:tracePt t="230205" x="4464050" y="2971800"/>
          <p14:tracePt t="230222" x="4464050" y="2965450"/>
          <p14:tracePt t="230501" x="4457700" y="2959100"/>
          <p14:tracePt t="230513" x="4451350" y="2952750"/>
          <p14:tracePt t="230529" x="4451350" y="2946400"/>
          <p14:tracePt t="230539" x="4451350" y="2940050"/>
          <p14:tracePt t="230555" x="4445000" y="2940050"/>
          <p14:tracePt t="230572" x="4438650" y="2927350"/>
          <p14:tracePt t="230577" x="4432300" y="2927350"/>
          <p14:tracePt t="230590" x="4425950" y="2921000"/>
          <p14:tracePt t="230605" x="4425950" y="2914650"/>
          <p14:tracePt t="231840" x="4432300" y="2921000"/>
          <p14:tracePt t="231848" x="4438650" y="2927350"/>
          <p14:tracePt t="231857" x="4445000" y="2940050"/>
          <p14:tracePt t="231881" x="4445000" y="2946400"/>
          <p14:tracePt t="231923" x="4451350" y="2946400"/>
          <p14:tracePt t="231951" x="4457700" y="2952750"/>
          <p14:tracePt t="231967" x="4457700" y="2959100"/>
          <p14:tracePt t="231975" x="4464050" y="2965450"/>
          <p14:tracePt t="231988" x="4476750" y="2978150"/>
          <p14:tracePt t="232021" x="4483100" y="2990850"/>
          <p14:tracePt t="232038" x="4495800" y="3003550"/>
          <p14:tracePt t="232055" x="4508500" y="3009900"/>
          <p14:tracePt t="232071" x="4514850" y="3022600"/>
          <p14:tracePt t="232189" x="4521200" y="3028950"/>
          <p14:tracePt t="232201" x="4521200" y="3035300"/>
          <p14:tracePt t="232221" x="4527550" y="3041650"/>
          <p14:tracePt t="232232" x="4533900" y="3048000"/>
          <p14:tracePt t="232247" x="4540250" y="3054350"/>
          <p14:tracePt t="232294" x="4546600" y="3067050"/>
          <p14:tracePt t="232307" x="4552950" y="3067050"/>
          <p14:tracePt t="232315" x="4559300" y="3073400"/>
          <p14:tracePt t="232321" x="4559300" y="3079750"/>
          <p14:tracePt t="232338" x="4565650" y="3086100"/>
          <p14:tracePt t="232354" x="4572000" y="3092450"/>
          <p14:tracePt t="232393" x="4578350" y="3098800"/>
          <p14:tracePt t="232427" x="4578350" y="3105150"/>
          <p14:tracePt t="232443" x="4584700" y="3111500"/>
          <p14:tracePt t="232451" x="4591050" y="3117850"/>
          <p14:tracePt t="232458" x="4591050" y="3124200"/>
          <p14:tracePt t="232471" x="4597400" y="3130550"/>
          <p14:tracePt t="232488" x="4603750" y="3149600"/>
          <p14:tracePt t="232504" x="4616450" y="3168650"/>
          <p14:tracePt t="232521" x="4622800" y="3181350"/>
          <p14:tracePt t="232538" x="4635500" y="3187700"/>
          <p14:tracePt t="232554" x="4641850" y="3200400"/>
          <p14:tracePt t="232571" x="4654550" y="3225800"/>
          <p14:tracePt t="232588" x="4667250" y="3251200"/>
          <p14:tracePt t="232592" x="4673600" y="3263900"/>
          <p14:tracePt t="232605" x="4686300" y="3295650"/>
          <p14:tracePt t="232622" x="4692650" y="3321050"/>
          <p14:tracePt t="232638" x="4699000" y="3333750"/>
          <p14:tracePt t="232654" x="4711700" y="3352800"/>
          <p14:tracePt t="232671" x="4711700" y="3371850"/>
          <p14:tracePt t="232688" x="4718050" y="3397250"/>
          <p14:tracePt t="232704" x="4730750" y="3422650"/>
          <p14:tracePt t="232721" x="4756150" y="3448050"/>
          <p14:tracePt t="232738" x="4768850" y="3486150"/>
          <p14:tracePt t="232754" x="4768850" y="3511550"/>
          <p14:tracePt t="232771" x="4775200" y="3524250"/>
          <p14:tracePt t="232804" x="4775200" y="3530600"/>
          <p14:tracePt t="232821" x="4775200" y="3549650"/>
          <p14:tracePt t="232838" x="4775200" y="3562350"/>
          <p14:tracePt t="232855" x="4787900" y="3575050"/>
          <p14:tracePt t="232872" x="4800600" y="3613150"/>
          <p14:tracePt t="232888" x="4813300" y="3644900"/>
          <p14:tracePt t="232904" x="4826000" y="3670300"/>
          <p14:tracePt t="232921" x="4832350" y="3695700"/>
          <p14:tracePt t="232938" x="4851400" y="3721100"/>
          <p14:tracePt t="232954" x="4870450" y="3746500"/>
          <p14:tracePt t="232971" x="4876800" y="3765550"/>
          <p14:tracePt t="232988" x="4883150" y="3784600"/>
          <p14:tracePt t="233004" x="4889500" y="3803650"/>
          <p14:tracePt t="233021" x="4895850" y="3810000"/>
          <p14:tracePt t="233054" x="4895850" y="3816350"/>
          <p14:tracePt t="233099" x="4902200" y="3822700"/>
          <p14:tracePt t="233111" x="4908550" y="3822700"/>
          <p14:tracePt t="233119" x="4914900" y="3829050"/>
          <p14:tracePt t="233131" x="4914900" y="3835400"/>
          <p14:tracePt t="233149" x="4914900" y="3841750"/>
          <p14:tracePt t="233161" x="4914900" y="3848100"/>
          <p14:tracePt t="233171" x="4921250" y="3860800"/>
          <p14:tracePt t="233187" x="4927600" y="3886200"/>
          <p14:tracePt t="233204" x="4940300" y="3911600"/>
          <p14:tracePt t="233221" x="4972050" y="3930650"/>
          <p14:tracePt t="233238" x="4997450" y="3968750"/>
          <p14:tracePt t="233254" x="5003800" y="3975100"/>
          <p14:tracePt t="233271" x="5010150" y="3981450"/>
          <p14:tracePt t="233311" x="5010150" y="3987800"/>
          <p14:tracePt t="233321" x="5010150" y="3994150"/>
          <p14:tracePt t="233337" x="5022850" y="4006850"/>
          <p14:tracePt t="233354" x="5041900" y="4025900"/>
          <p14:tracePt t="233371" x="5060950" y="4051300"/>
          <p14:tracePt t="233387" x="5086350" y="4070350"/>
          <p14:tracePt t="233404" x="5099050" y="4102100"/>
          <p14:tracePt t="233422" x="5118100" y="4121150"/>
          <p14:tracePt t="233437" x="5124450" y="4133850"/>
          <p14:tracePt t="234689" x="5130800" y="4140200"/>
          <p14:tracePt t="234697" x="5137150" y="4146550"/>
          <p14:tracePt t="234705" x="5137150" y="4152900"/>
          <p14:tracePt t="234720" x="5143500" y="4159250"/>
          <p14:tracePt t="234737" x="5162550" y="4178300"/>
          <p14:tracePt t="234753" x="5168900" y="4191000"/>
          <p14:tracePt t="234825" x="5175250" y="4197350"/>
          <p14:tracePt t="234837" x="5181600" y="4203700"/>
          <p14:tracePt t="234844" x="5187950" y="4203700"/>
          <p14:tracePt t="234853" x="5194300" y="4216400"/>
          <p14:tracePt t="234870" x="5200650" y="4222750"/>
          <p14:tracePt t="234943" x="5207000" y="4229100"/>
          <p14:tracePt t="234955" x="5207000" y="4235450"/>
          <p14:tracePt t="234962" x="5213350" y="4241800"/>
          <p14:tracePt t="234971" x="5219700" y="4248150"/>
          <p14:tracePt t="234987" x="5226050" y="4260850"/>
          <p14:tracePt t="235003" x="5245100" y="4286250"/>
          <p14:tracePt t="235020" x="5251450" y="4292600"/>
          <p14:tracePt t="235037" x="5270500" y="4318000"/>
          <p14:tracePt t="235053" x="5295900" y="4343400"/>
          <p14:tracePt t="235070" x="5334000" y="4387850"/>
          <p14:tracePt t="235087" x="5359400" y="4413250"/>
          <p14:tracePt t="235103" x="5378450" y="4445000"/>
          <p14:tracePt t="235120" x="5403850" y="4470400"/>
          <p14:tracePt t="235136" x="5435600" y="4495800"/>
          <p14:tracePt t="235153" x="5461000" y="4521200"/>
          <p14:tracePt t="235170" x="5486400" y="4552950"/>
          <p14:tracePt t="235188" x="5518150" y="4591050"/>
          <p14:tracePt t="235204" x="5524500" y="4603750"/>
          <p14:tracePt t="235220" x="5524500" y="4610100"/>
          <p14:tracePt t="235238" x="5530850" y="4610100"/>
          <p14:tracePt t="235254" x="5549900" y="4635500"/>
          <p14:tracePt t="235270" x="5562600" y="4654550"/>
          <p14:tracePt t="235286" x="5568950" y="4679950"/>
          <p14:tracePt t="235303" x="5568950" y="4692650"/>
          <p14:tracePt t="235320" x="5568950" y="4705350"/>
          <p14:tracePt t="235336" x="5575300" y="4711700"/>
          <p14:tracePt t="235353" x="5575300" y="4724400"/>
          <p14:tracePt t="235370" x="5581650" y="4737100"/>
          <p14:tracePt t="235388" x="5581650" y="4743450"/>
          <p14:tracePt t="235485" x="5581650" y="4762500"/>
          <p14:tracePt t="235493" x="5588000" y="4775200"/>
          <p14:tracePt t="235503" x="5588000" y="4787900"/>
          <p14:tracePt t="235520" x="5607050" y="4826000"/>
          <p14:tracePt t="235536" x="5613400" y="4851400"/>
          <p14:tracePt t="235553" x="5613400" y="4864100"/>
          <p14:tracePt t="235570" x="5613400" y="4870450"/>
          <p14:tracePt t="235586" x="5613400" y="4876800"/>
          <p14:tracePt t="235665" x="5619750" y="4883150"/>
          <p14:tracePt t="235673" x="5626100" y="4889500"/>
          <p14:tracePt t="235681" x="5632450" y="4895850"/>
          <p14:tracePt t="235689" x="5638800" y="4902200"/>
          <p14:tracePt t="235704" x="5645150" y="4914900"/>
          <p14:tracePt t="235720" x="5664200" y="4940300"/>
          <p14:tracePt t="235736" x="5683250" y="4965700"/>
          <p14:tracePt t="235753" x="5695950" y="4984750"/>
          <p14:tracePt t="235769" x="5708650" y="5010150"/>
          <p14:tracePt t="235786" x="5727700" y="5035550"/>
          <p14:tracePt t="235803" x="5746750" y="5067300"/>
          <p14:tracePt t="235820" x="5759450" y="5080000"/>
          <p14:tracePt t="235836" x="5772150" y="5092700"/>
          <p14:tracePt t="235853" x="5784850" y="5111750"/>
          <p14:tracePt t="235870" x="5791200" y="5124450"/>
          <p14:tracePt t="235887" x="5816600" y="5149850"/>
          <p14:tracePt t="235903" x="5816600" y="5156200"/>
          <p14:tracePt t="235946" x="5822950" y="5162550"/>
          <p14:tracePt t="235959" x="5829300" y="5168900"/>
          <p14:tracePt t="235969" x="5829300" y="5175250"/>
          <p14:tracePt t="235986" x="5835650" y="5181600"/>
          <p14:tracePt t="236003" x="5835650" y="5187950"/>
          <p14:tracePt t="236053" x="5835650" y="5194300"/>
          <p14:tracePt t="236102" x="5835650" y="5200650"/>
          <p14:tracePt t="236115" x="5835650" y="5207000"/>
          <p14:tracePt t="236127" x="5842000" y="5207000"/>
          <p14:tracePt t="236778" x="5842000" y="5200650"/>
          <p14:tracePt t="236787" x="5835650" y="5200650"/>
          <p14:tracePt t="236795" x="5829300" y="5200650"/>
          <p14:tracePt t="236893" x="5822950" y="5194300"/>
          <p14:tracePt t="236906" x="5816600" y="5187950"/>
          <p14:tracePt t="236915" x="5803900" y="5181600"/>
          <p14:tracePt t="236923" x="5797550" y="5175250"/>
          <p14:tracePt t="237029" x="5791200" y="5168900"/>
          <p14:tracePt t="237041" x="5784850" y="5156200"/>
          <p14:tracePt t="237049" x="5778500" y="5149850"/>
          <p14:tracePt t="237056" x="5765800" y="5137150"/>
          <p14:tracePt t="237070" x="5740400" y="5111750"/>
          <p14:tracePt t="237086" x="5721350" y="5092700"/>
          <p14:tracePt t="237102" x="5708650" y="5080000"/>
          <p14:tracePt t="237161" x="5708650" y="5073650"/>
          <p14:tracePt t="237169" x="5702300" y="5067300"/>
          <p14:tracePt t="237176" x="5695950" y="5054600"/>
          <p14:tracePt t="237186" x="5683250" y="5041900"/>
          <p14:tracePt t="237202" x="5664200" y="5016500"/>
          <p14:tracePt t="237219" x="5638800" y="4984750"/>
          <p14:tracePt t="237236" x="5619750" y="4959350"/>
          <p14:tracePt t="237253" x="5613400" y="4953000"/>
          <p14:tracePt t="237270" x="5613400" y="4940300"/>
          <p14:tracePt t="237286" x="5607050" y="4927600"/>
          <p14:tracePt t="237302" x="5600700" y="4908550"/>
          <p14:tracePt t="237319" x="5581650" y="4883150"/>
          <p14:tracePt t="237336" x="5568950" y="4857750"/>
          <p14:tracePt t="237352" x="5562600" y="4832350"/>
          <p14:tracePt t="237369" x="5556250" y="4826000"/>
          <p14:tracePt t="237431" x="5549900" y="4813300"/>
          <p14:tracePt t="237443" x="5549900" y="4806950"/>
          <p14:tracePt t="237451" x="5543550" y="4806950"/>
          <p14:tracePt t="237459" x="5537200" y="4794250"/>
          <p14:tracePt t="237469" x="5537200" y="4781550"/>
          <p14:tracePt t="237485" x="5518150" y="4756150"/>
          <p14:tracePt t="237502" x="5511800" y="4730750"/>
          <p14:tracePt t="237519" x="5499100" y="4699000"/>
          <p14:tracePt t="237535" x="5499100" y="4686300"/>
          <p14:tracePt t="237552" x="5486400" y="4660900"/>
          <p14:tracePt t="237569" x="5480050" y="4641850"/>
          <p14:tracePt t="237585" x="5473700" y="4616450"/>
          <p14:tracePt t="237602" x="5461000" y="4584700"/>
          <p14:tracePt t="237606" x="5454650" y="4572000"/>
          <p14:tracePt t="237618" x="5448300" y="4559300"/>
          <p14:tracePt t="237635" x="5435600" y="4533900"/>
          <p14:tracePt t="237652" x="5435600" y="4527550"/>
          <p14:tracePt t="237669" x="5429250" y="4521200"/>
          <p14:tracePt t="237685" x="5416550" y="4502150"/>
          <p14:tracePt t="237702" x="5397500" y="4476750"/>
          <p14:tracePt t="237719" x="5378450" y="4438650"/>
          <p14:tracePt t="237735" x="5359400" y="4413250"/>
          <p14:tracePt t="237752" x="5340350" y="4394200"/>
          <p14:tracePt t="237770" x="5327650" y="4375150"/>
          <p14:tracePt t="237786" x="5321300" y="4368800"/>
          <p14:tracePt t="237802" x="5321300" y="4362450"/>
          <p14:tracePt t="237820" x="5314950" y="4343400"/>
          <p14:tracePt t="237836" x="5295900" y="4330700"/>
          <p14:tracePt t="237852" x="5276850" y="4298950"/>
          <p14:tracePt t="237869" x="5257800" y="4273550"/>
          <p14:tracePt t="237885" x="5238750" y="4248150"/>
          <p14:tracePt t="237902" x="5226050" y="4222750"/>
          <p14:tracePt t="237919" x="5219700" y="4216400"/>
          <p14:tracePt t="237935" x="5219700" y="4203700"/>
          <p14:tracePt t="237952" x="5207000" y="4197350"/>
          <p14:tracePt t="237970" x="5187950" y="4159250"/>
          <p14:tracePt t="237985" x="5181600" y="4140200"/>
          <p14:tracePt t="238002" x="5175250" y="4133850"/>
          <p14:tracePt t="238095" x="5175250" y="4127500"/>
          <p14:tracePt t="238106" x="5175250" y="4121150"/>
          <p14:tracePt t="238258" x="5175250" y="4114800"/>
          <p14:tracePt t="238963" x="5168900" y="4114800"/>
          <p14:tracePt t="238971" x="5162550" y="4114800"/>
          <p14:tracePt t="238981" x="5156200" y="4114800"/>
          <p14:tracePt t="238989" x="5149850" y="4121150"/>
          <p14:tracePt t="239001" x="5149850" y="4127500"/>
          <p14:tracePt t="239275" x="5143500" y="4133850"/>
          <p14:tracePt t="239287" x="5137150" y="4140200"/>
          <p14:tracePt t="239345" x="5130800" y="4146550"/>
          <p14:tracePt t="239357" x="5124450" y="4152900"/>
          <p14:tracePt t="239364" x="5118100" y="4165600"/>
          <p14:tracePt t="239373" x="5111750" y="4171950"/>
          <p14:tracePt t="239385" x="5099050" y="4178300"/>
          <p14:tracePt t="239402" x="5086350" y="4191000"/>
          <p14:tracePt t="239434" x="5086350" y="4197350"/>
          <p14:tracePt t="239451" x="5080000" y="4197350"/>
          <p14:tracePt t="239468" x="5073650" y="4203700"/>
          <p14:tracePt t="239484" x="5067300" y="4216400"/>
          <p14:tracePt t="239501" x="5060950" y="4229100"/>
          <p14:tracePt t="239518" x="5048250" y="4241800"/>
          <p14:tracePt t="239536" x="5035550" y="4279900"/>
          <p14:tracePt t="239552" x="5035550" y="4298950"/>
          <p14:tracePt t="239568" x="5029200" y="4311650"/>
          <p14:tracePt t="239584" x="5022850" y="4337050"/>
          <p14:tracePt t="239601" x="5010150" y="4356100"/>
          <p14:tracePt t="239618" x="5010150" y="4368800"/>
          <p14:tracePt t="239622" x="5010150" y="4375150"/>
          <p14:tracePt t="239634" x="5010150" y="4387850"/>
          <p14:tracePt t="239652" x="4991100" y="4425950"/>
          <p14:tracePt t="239668" x="4984750" y="4451350"/>
          <p14:tracePt t="239685" x="4978400" y="4476750"/>
          <p14:tracePt t="239701" x="4972050" y="4502150"/>
          <p14:tracePt t="239718" x="4972050" y="4527550"/>
          <p14:tracePt t="239734" x="4965700" y="4540250"/>
          <p14:tracePt t="239751" x="4965700" y="4559300"/>
          <p14:tracePt t="239768" x="4953000" y="4584700"/>
          <p14:tracePt t="239786" x="4927600" y="4641850"/>
          <p14:tracePt t="239802" x="4908550" y="4667250"/>
          <p14:tracePt t="239818" x="4889500" y="4692650"/>
          <p14:tracePt t="239834" x="4870450" y="4718050"/>
          <p14:tracePt t="239851" x="4832350" y="4775200"/>
          <p14:tracePt t="239868" x="4756150" y="4876800"/>
          <p14:tracePt t="239884" x="4667250" y="4991100"/>
          <p14:tracePt t="239902" x="4591050" y="5111750"/>
          <p14:tracePt t="239918" x="4565650" y="5143500"/>
          <p14:tracePt t="239934" x="4552950" y="5162550"/>
          <p14:tracePt t="239985" x="4546600" y="5168900"/>
          <p14:tracePt t="239997" x="4540250" y="5181600"/>
          <p14:tracePt t="240005" x="4533900" y="5194300"/>
          <p14:tracePt t="240018" x="4521200" y="5219700"/>
          <p14:tracePt t="240036" x="4476750" y="5302250"/>
          <p14:tracePt t="240052" x="4451350" y="5327650"/>
          <p14:tracePt t="240068" x="4438650" y="5353050"/>
          <p14:tracePt t="240084" x="4432300" y="5365750"/>
          <p14:tracePt t="240101" x="4432300" y="5372100"/>
          <p14:tracePt t="240118" x="4432300" y="5384800"/>
          <p14:tracePt t="240135" x="4432300" y="5410200"/>
          <p14:tracePt t="240152" x="4432300" y="5467350"/>
          <p14:tracePt t="240168" x="4432300" y="5492750"/>
          <p14:tracePt t="240184" x="4432300" y="5518150"/>
          <p14:tracePt t="240201" x="4432300" y="5530850"/>
          <p14:tracePt t="240217" x="4432300" y="5537200"/>
          <p14:tracePt t="240234" x="4432300" y="5549900"/>
          <p14:tracePt t="240251" x="4432300" y="5568950"/>
          <p14:tracePt t="240267" x="4432300" y="5594350"/>
          <p14:tracePt t="240284" x="4432300" y="5613400"/>
          <p14:tracePt t="240301" x="4432300" y="5638800"/>
          <p14:tracePt t="240317" x="4432300" y="5664200"/>
          <p14:tracePt t="240334" x="4432300" y="5676900"/>
          <p14:tracePt t="240351" x="4432300" y="5683250"/>
          <p14:tracePt t="240368" x="4432300" y="5689600"/>
          <p14:tracePt t="240401" x="4432300" y="5702300"/>
          <p14:tracePt t="240417" x="4432300" y="5708650"/>
          <p14:tracePt t="240434" x="4432300" y="5715000"/>
          <p14:tracePt t="240451" x="4432300" y="5727700"/>
          <p14:tracePt t="240467" x="4432300" y="5746750"/>
          <p14:tracePt t="240484" x="4432300" y="5759450"/>
          <p14:tracePt t="240501" x="4432300" y="5778500"/>
          <p14:tracePt t="240517" x="4432300" y="5791200"/>
          <p14:tracePt t="240534" x="4432300" y="5816600"/>
          <p14:tracePt t="240551" x="4425950" y="5829300"/>
          <p14:tracePt t="240598" x="4419600" y="5835650"/>
          <p14:tracePt t="240611" x="4413250" y="5848350"/>
          <p14:tracePt t="240619" x="4413250" y="5854700"/>
          <p14:tracePt t="240634" x="4413250" y="5867400"/>
          <p14:tracePt t="240651" x="4413250" y="5880100"/>
          <p14:tracePt t="240667" x="4406900" y="5899150"/>
          <p14:tracePt t="240684" x="4400550" y="5911850"/>
          <p14:tracePt t="240701" x="4394200" y="5937250"/>
          <p14:tracePt t="240718" x="4387850" y="5962650"/>
          <p14:tracePt t="240734" x="4381500" y="5975350"/>
          <p14:tracePt t="240829" x="4381500" y="5981700"/>
          <p14:tracePt t="240836" x="4375150" y="5981700"/>
          <p14:tracePt t="240844" x="4375150" y="5988050"/>
          <p14:tracePt t="240853" x="4375150" y="5994400"/>
          <p14:tracePt t="240867" x="4368800" y="6000750"/>
          <p14:tracePt t="241180" x="4362450" y="6000750"/>
          <p14:tracePt t="241193" x="4356100" y="6000750"/>
          <p14:tracePt t="241286" x="4349750" y="6000750"/>
          <p14:tracePt t="241426" x="4343400" y="6000750"/>
          <p14:tracePt t="241501" x="4343400" y="5994400"/>
          <p14:tracePt t="241579" x="4337050" y="5994400"/>
          <p14:tracePt t="241587" x="4330700" y="5994400"/>
          <p14:tracePt t="241601" x="4324350" y="5988050"/>
          <p14:tracePt t="241618" x="4311650" y="5988050"/>
          <p14:tracePt t="241637" x="4305300" y="5988050"/>
          <p14:tracePt t="241650" x="4298950" y="5988050"/>
          <p14:tracePt t="241825" x="4292600" y="5988050"/>
          <p14:tracePt t="241886" x="4286250" y="5988050"/>
          <p14:tracePt t="241899" x="4279900" y="5988050"/>
          <p14:tracePt t="242013" x="4273550" y="5981700"/>
          <p14:tracePt t="242063" x="4273550" y="5975350"/>
          <p14:tracePt t="242075" x="4267200" y="5969000"/>
          <p14:tracePt t="242083" x="4260850" y="5962650"/>
          <p14:tracePt t="242100" x="4254500" y="5949950"/>
          <p14:tracePt t="242117" x="4248150" y="5943600"/>
          <p14:tracePt t="242868" x="4254500" y="5943600"/>
          <p14:tracePt t="242874" x="4260850" y="5943600"/>
          <p14:tracePt t="242883" x="4273550" y="5943600"/>
          <p14:tracePt t="242900" x="4298950" y="5949950"/>
          <p14:tracePt t="242916" x="4318000" y="5949950"/>
          <p14:tracePt t="242933" x="4337050" y="5949950"/>
          <p14:tracePt t="242950" x="4356100" y="5949950"/>
          <p14:tracePt t="242967" x="4375150" y="5962650"/>
          <p14:tracePt t="242984" x="4413250" y="5981700"/>
          <p14:tracePt t="243000" x="4438650" y="5994400"/>
          <p14:tracePt t="243016" x="4464050" y="6000750"/>
          <p14:tracePt t="243033" x="4483100" y="6000750"/>
          <p14:tracePt t="243050" x="4521200" y="5994400"/>
          <p14:tracePt t="243066" x="4540250" y="5981700"/>
          <p14:tracePt t="243137" x="4552950" y="5981700"/>
          <p14:tracePt t="243157" x="4559300" y="5981700"/>
          <p14:tracePt t="243165" x="4565650" y="5981700"/>
          <p14:tracePt t="243210" x="4572000" y="5975350"/>
          <p14:tracePt t="243513" x="4572000" y="5969000"/>
          <p14:tracePt t="243529" x="4572000" y="5962650"/>
          <p14:tracePt t="243551" x="4572000" y="5956300"/>
          <p14:tracePt t="243558" x="4572000" y="5949950"/>
          <p14:tracePt t="243611" x="4572000" y="5943600"/>
          <p14:tracePt t="243637" x="4565650" y="5937250"/>
          <p14:tracePt t="243645" x="4559300" y="5930900"/>
          <p14:tracePt t="243657" x="4559300" y="5924550"/>
          <p14:tracePt t="243666" x="4546600" y="5918200"/>
          <p14:tracePt t="243682" x="4540250" y="5911850"/>
          <p14:tracePt t="243699" x="4540250" y="5905500"/>
          <p14:tracePt t="243786" x="4533900" y="5899150"/>
          <p14:tracePt t="243883" x="4527550" y="5899150"/>
          <p14:tracePt t="243898" x="4521200" y="5886450"/>
          <p14:tracePt t="243907" x="4514850" y="5880100"/>
          <p14:tracePt t="243923" x="4508500" y="5880100"/>
          <p14:tracePt t="243985" x="4502150" y="5873750"/>
          <p14:tracePt t="243997" x="4502150" y="5867400"/>
          <p14:tracePt t="244005" x="4495800" y="5854700"/>
          <p14:tracePt t="244016" x="4476750" y="5835650"/>
          <p14:tracePt t="244032" x="4451350" y="5772150"/>
          <p14:tracePt t="244050" x="4400550" y="5645150"/>
          <p14:tracePt t="244066" x="4368800" y="5537200"/>
          <p14:tracePt t="244082" x="4343400" y="5429250"/>
          <p14:tracePt t="244099" x="4305300" y="5327650"/>
          <p14:tracePt t="244116" x="4273550" y="5251450"/>
          <p14:tracePt t="244120" x="4260850" y="5219700"/>
          <p14:tracePt t="244132" x="4241800" y="5200650"/>
          <p14:tracePt t="244149" x="4203700" y="5137150"/>
          <p14:tracePt t="244166" x="4178300" y="5092700"/>
          <p14:tracePt t="244185" x="4140200" y="5029200"/>
          <p14:tracePt t="244200" x="4133850" y="4997450"/>
          <p14:tracePt t="244216" x="4140200" y="4940300"/>
          <p14:tracePt t="244232" x="4159250" y="4857750"/>
          <p14:tracePt t="244249" x="4191000" y="4781550"/>
          <p14:tracePt t="244266" x="4216400" y="4724400"/>
          <p14:tracePt t="244284" x="4222750" y="4667250"/>
          <p14:tracePt t="244300" x="4229100" y="4641850"/>
          <p14:tracePt t="244316" x="4235450" y="4616450"/>
          <p14:tracePt t="244332" x="4241800" y="4603750"/>
          <p14:tracePt t="244349" x="4254500" y="4584700"/>
          <p14:tracePt t="244366" x="4286250" y="4559300"/>
          <p14:tracePt t="244382" x="4311650" y="4527550"/>
          <p14:tracePt t="244399" x="4337050" y="4508500"/>
          <p14:tracePt t="244416" x="4349750" y="4502150"/>
          <p14:tracePt t="244432" x="4362450" y="4495800"/>
          <p14:tracePt t="244505" x="4368800" y="4495800"/>
          <p14:tracePt t="244512" x="4387850" y="4489450"/>
          <p14:tracePt t="244520" x="4400550" y="4483100"/>
          <p14:tracePt t="244533" x="4413250" y="4483100"/>
          <p14:tracePt t="244591" x="4419600" y="4483100"/>
          <p14:tracePt t="244599" x="4419600" y="4489450"/>
          <p14:tracePt t="244968" x="4425950" y="4489450"/>
          <p14:tracePt t="244980" x="4432300" y="4483100"/>
          <p14:tracePt t="245017" x="4438650" y="4483100"/>
          <p14:tracePt t="245024" x="4445000" y="4483100"/>
          <p14:tracePt t="245032" x="4451350" y="4483100"/>
          <p14:tracePt t="245049" x="4470400" y="4483100"/>
          <p14:tracePt t="245066" x="4476750" y="4483100"/>
          <p14:tracePt t="245082" x="4483100" y="4483100"/>
          <p14:tracePt t="245099" x="4502150" y="4476750"/>
          <p14:tracePt t="245116" x="4521200" y="4457700"/>
          <p14:tracePt t="245133" x="4527550" y="4451350"/>
          <p14:tracePt t="245148" x="4540250" y="4445000"/>
          <p14:tracePt t="245165" x="4565650" y="4432300"/>
          <p14:tracePt t="245182" x="4591050" y="4419600"/>
          <p14:tracePt t="245198" x="4622800" y="4406900"/>
          <p14:tracePt t="245215" x="4686300" y="4375150"/>
          <p14:tracePt t="245232" x="4762500" y="4343400"/>
          <p14:tracePt t="245250" x="4832350" y="4298950"/>
          <p14:tracePt t="245265" x="4851400" y="4292600"/>
          <p14:tracePt t="245299" x="4864100" y="4292600"/>
          <p14:tracePt t="245315" x="4870450" y="4292600"/>
          <p14:tracePt t="245332" x="4876800" y="4286250"/>
          <p14:tracePt t="245348" x="4895850" y="4267200"/>
          <p14:tracePt t="245365" x="4914900" y="4248150"/>
          <p14:tracePt t="245382" x="4927600" y="4241800"/>
          <p14:tracePt t="245398" x="4933950" y="4235450"/>
          <p14:tracePt t="245587" x="4940300" y="4235450"/>
          <p14:tracePt t="245602" x="4946650" y="4235450"/>
          <p14:tracePt t="245607" x="4953000" y="4235450"/>
          <p14:tracePt t="245615" x="4953000" y="4229100"/>
          <p14:tracePt t="245632" x="4965700" y="4222750"/>
          <p14:tracePt t="245648" x="4978400" y="4216400"/>
          <p14:tracePt t="245665" x="4978400" y="4210050"/>
          <p14:tracePt t="245738" x="4984750" y="4203700"/>
          <p14:tracePt t="245759" x="4991100" y="4203700"/>
          <p14:tracePt t="245927" x="4997450" y="4197350"/>
          <p14:tracePt t="245940" x="5003800" y="4191000"/>
          <p14:tracePt t="246132" x="5010150" y="4184650"/>
          <p14:tracePt t="246201" x="5010150" y="4178300"/>
          <p14:tracePt t="246223" x="5016500" y="4171950"/>
          <p14:tracePt t="246235" x="5016500" y="4165600"/>
          <p14:tracePt t="246297" x="5022850" y="4165600"/>
          <p14:tracePt t="246309" x="5029200" y="4165600"/>
          <p14:tracePt t="246375" x="5035550" y="4165600"/>
          <p14:tracePt t="246383" x="5041900" y="4165600"/>
          <p14:tracePt t="246439" x="5054600" y="4159250"/>
          <p14:tracePt t="246452" x="5060950" y="4152900"/>
          <p14:tracePt t="246458" x="5060950" y="4146550"/>
          <p14:tracePt t="246465" x="5067300" y="4146550"/>
          <p14:tracePt t="246481" x="5073650" y="4146550"/>
          <p14:tracePt t="246498" x="5073650" y="4140200"/>
          <p14:tracePt t="246813" x="5080000" y="4133850"/>
          <p14:tracePt t="246828" x="5086350" y="4133850"/>
          <p14:tracePt t="246837" x="5092700" y="4127500"/>
          <p14:tracePt t="246865" x="5099050" y="4127500"/>
          <p14:tracePt t="246873" x="5105400" y="4127500"/>
          <p14:tracePt t="246890" x="5111750" y="4127500"/>
          <p14:tracePt t="246939" x="5111750" y="4121150"/>
          <p14:tracePt t="252067" x="5111750" y="4133850"/>
          <p14:tracePt t="252075" x="5105400" y="4146550"/>
          <p14:tracePt t="252083" x="5105400" y="4152900"/>
          <p14:tracePt t="252095" x="5105400" y="4165600"/>
          <p14:tracePt t="252112" x="5105400" y="4171950"/>
          <p14:tracePt t="252657" x="5111750" y="4171950"/>
          <p14:tracePt t="252881" x="5118100" y="4178300"/>
          <p14:tracePt t="252890" x="5124450" y="4184650"/>
          <p14:tracePt t="252902" x="5130800" y="4184650"/>
          <p14:tracePt t="252981" x="5137150" y="4184650"/>
          <p14:tracePt t="252993" x="5137150" y="4191000"/>
          <p14:tracePt t="253037" x="5137150" y="4197350"/>
          <p14:tracePt t="253047" x="5143500" y="4203700"/>
          <p14:tracePt t="253054" x="5143500" y="4210050"/>
          <p14:tracePt t="253064" x="5149850" y="4210050"/>
          <p14:tracePt t="253141" x="5149850" y="4216400"/>
          <p14:tracePt t="253165" x="5156200" y="4222750"/>
          <p14:tracePt t="253555" x="5162550" y="4222750"/>
          <p14:tracePt t="253595" x="5168900" y="4229100"/>
          <p14:tracePt t="253705" x="5175250" y="4235450"/>
          <p14:tracePt t="253731" x="5175250" y="4241800"/>
          <p14:tracePt t="253750" x="5181600" y="4241800"/>
          <p14:tracePt t="253770" x="5181600" y="4248150"/>
          <p14:tracePt t="253868" x="5187950" y="4254500"/>
          <p14:tracePt t="253907" x="5187950" y="4260850"/>
          <p14:tracePt t="253914" x="5194300" y="4260850"/>
          <p14:tracePt t="254439" x="5200650" y="4267200"/>
          <p14:tracePt t="254450" x="5200650" y="4273550"/>
          <p14:tracePt t="254458" x="5207000" y="4273550"/>
          <p14:tracePt t="254467" x="5207000" y="4279900"/>
          <p14:tracePt t="254478" x="5207000" y="4286250"/>
          <p14:tracePt t="254496" x="5213350" y="4298950"/>
          <p14:tracePt t="254512" x="5226050" y="4318000"/>
          <p14:tracePt t="254528" x="5232400" y="4330700"/>
          <p14:tracePt t="254545" x="5232400" y="4337050"/>
          <p14:tracePt t="254561" x="5238750" y="4343400"/>
          <p14:tracePt t="254611" x="5245100" y="4349750"/>
          <p14:tracePt t="254627" x="5245100" y="4356100"/>
          <p14:tracePt t="254636" x="5251450" y="4362450"/>
          <p14:tracePt t="254644" x="5251450" y="4368800"/>
          <p14:tracePt t="254661" x="5251450" y="4375150"/>
          <p14:tracePt t="254677" x="5264150" y="4381500"/>
          <p14:tracePt t="254694" x="5264150" y="4387850"/>
          <p14:tracePt t="255394" x="5264150" y="4394200"/>
          <p14:tracePt t="255415" x="5270500" y="4400550"/>
          <p14:tracePt t="255423" x="5270500" y="4413250"/>
          <p14:tracePt t="255431" x="5276850" y="4413250"/>
          <p14:tracePt t="255444" x="5276850" y="4419600"/>
          <p14:tracePt t="255462" x="5283200" y="4432300"/>
          <p14:tracePt t="255586" x="5289550" y="4438650"/>
          <p14:tracePt t="255598" x="5289550" y="4445000"/>
          <p14:tracePt t="255627" x="5289550" y="4451350"/>
          <p14:tracePt t="255779" x="5295900" y="4457700"/>
          <p14:tracePt t="255799" x="5295900" y="4464050"/>
          <p14:tracePt t="255805" x="5302250" y="4464050"/>
          <p14:tracePt t="255825" x="5302250" y="4470400"/>
          <p14:tracePt t="255886" x="5308600" y="4476750"/>
          <p14:tracePt t="255899" x="5314950" y="4483100"/>
          <p14:tracePt t="255907" x="5314950" y="4489450"/>
          <p14:tracePt t="255914" x="5321300" y="4495800"/>
          <p14:tracePt t="255931" x="5327650" y="4502150"/>
          <p14:tracePt t="255944" x="5340350" y="4514850"/>
          <p14:tracePt t="255960" x="5353050" y="4533900"/>
          <p14:tracePt t="255977" x="5359400" y="4540250"/>
          <p14:tracePt t="255996" x="5365750" y="4552950"/>
          <p14:tracePt t="256027" x="5378450" y="4565650"/>
          <p14:tracePt t="256043" x="5384800" y="4578350"/>
          <p14:tracePt t="256060" x="5397500" y="4597400"/>
          <p14:tracePt t="256077" x="5410200" y="4603750"/>
          <p14:tracePt t="256093" x="5416550" y="4616450"/>
          <p14:tracePt t="256141" x="5422900" y="4622800"/>
          <p14:tracePt t="256157" x="5422900" y="4629150"/>
          <p14:tracePt t="256294" x="5429250" y="4629150"/>
          <p14:tracePt t="256571" x="5429250" y="4635500"/>
          <p14:tracePt t="256595" x="5435600" y="4635500"/>
          <p14:tracePt t="256611" x="5441950" y="4635500"/>
          <p14:tracePt t="256622" x="5441950" y="4641850"/>
          <p14:tracePt t="256634" x="5448300" y="4648200"/>
          <p14:tracePt t="256828" x="5454650" y="4654550"/>
          <p14:tracePt t="256868" x="5454650" y="4660900"/>
          <p14:tracePt t="260275" x="5448300" y="4654550"/>
          <p14:tracePt t="260282" x="5441950" y="4648200"/>
          <p14:tracePt t="260295" x="5435600" y="4648200"/>
          <p14:tracePt t="260308" x="5435600" y="4641850"/>
          <p14:tracePt t="261685" x="5441950" y="4635500"/>
          <p14:tracePt t="262009" x="5448300" y="4629150"/>
          <p14:tracePt t="262086" x="5454650" y="4622800"/>
          <p14:tracePt t="262098" x="5454650" y="4616450"/>
          <p14:tracePt t="262451" x="5461000" y="4610100"/>
          <p14:tracePt t="262459" x="5473700" y="4603750"/>
          <p14:tracePt t="262466" x="5486400" y="4591050"/>
          <p14:tracePt t="262475" x="5518150" y="4578350"/>
          <p14:tracePt t="262490" x="5543550" y="4572000"/>
          <p14:tracePt t="262507" x="5562600" y="4552950"/>
          <p14:tracePt t="262524" x="5575300" y="4546600"/>
          <p14:tracePt t="262557" x="5588000" y="4540250"/>
          <p14:tracePt t="262574" x="5594350" y="4533900"/>
          <p14:tracePt t="262827" x="5600700" y="4533900"/>
          <p14:tracePt t="262853" x="5607050" y="4527550"/>
          <p14:tracePt t="262861" x="5613400" y="4527550"/>
          <p14:tracePt t="262885" x="5613400" y="4521200"/>
          <p14:tracePt t="262905" x="5619750" y="4521200"/>
          <p14:tracePt t="262967" x="5626100" y="4521200"/>
          <p14:tracePt t="262978" x="5632450" y="4521200"/>
          <p14:tracePt t="262991" x="5638800" y="4514850"/>
          <p14:tracePt t="263005" x="5645150" y="4514850"/>
          <p14:tracePt t="263161" x="5651500" y="4508500"/>
          <p14:tracePt t="263172" x="5657850" y="4502150"/>
          <p14:tracePt t="263181" x="5664200" y="4495800"/>
          <p14:tracePt t="263193" x="5670550" y="4495800"/>
          <p14:tracePt t="263337" x="5676900" y="4495800"/>
          <p14:tracePt t="263348" x="5689600" y="4489450"/>
          <p14:tracePt t="263357" x="5689600" y="4483100"/>
          <p14:tracePt t="263373" x="5708650" y="4476750"/>
          <p14:tracePt t="263446" x="5715000" y="4476750"/>
          <p14:tracePt t="263458" x="5721350" y="4470400"/>
          <p14:tracePt t="263470" x="5727700" y="4470400"/>
          <p14:tracePt t="263478" x="5740400" y="4464050"/>
          <p14:tracePt t="263490" x="5746750" y="4464050"/>
          <p14:tracePt t="263506" x="5753100" y="4464050"/>
          <p14:tracePt t="263523" x="5759450" y="4464050"/>
          <p14:tracePt t="263540" x="5772150" y="4457700"/>
          <p14:tracePt t="263586" x="5778500" y="4457700"/>
          <p14:tracePt t="263598" x="5778500" y="4451350"/>
          <p14:tracePt t="263606" x="5784850" y="4451350"/>
          <p14:tracePt t="263623" x="5810250" y="4445000"/>
          <p14:tracePt t="263640" x="5835650" y="4438650"/>
          <p14:tracePt t="263656" x="5842000" y="4438650"/>
          <p14:tracePt t="263691" x="5848350" y="4438650"/>
          <p14:tracePt t="263707" x="5861050" y="4438650"/>
          <p14:tracePt t="263723" x="5873750" y="4438650"/>
          <p14:tracePt t="263740" x="5886450" y="4432300"/>
          <p14:tracePt t="263757" x="5892800" y="4432300"/>
          <p14:tracePt t="263837" x="5899150" y="4425950"/>
          <p14:tracePt t="263853" x="5899150" y="4419600"/>
          <p14:tracePt t="263861" x="5905500" y="4419600"/>
          <p14:tracePt t="263874" x="5911850" y="4419600"/>
          <p14:tracePt t="263890" x="5918200" y="4419600"/>
          <p14:tracePt t="263908" x="5956300" y="4406900"/>
          <p14:tracePt t="263923" x="5975350" y="4400550"/>
          <p14:tracePt t="263940" x="5988050" y="4387850"/>
          <p14:tracePt t="263957" x="6000750" y="4381500"/>
          <p14:tracePt t="263973" x="6013450" y="4375150"/>
          <p14:tracePt t="263990" x="6026150" y="4375150"/>
          <p14:tracePt t="264053" x="6026150" y="4368800"/>
          <p14:tracePt t="264069" x="6032500" y="4362450"/>
          <p14:tracePt t="264076" x="6045200" y="4349750"/>
          <p14:tracePt t="264082" x="6051550" y="4343400"/>
          <p14:tracePt t="264090" x="6057900" y="4337050"/>
          <p14:tracePt t="264115" x="6064250" y="4337050"/>
          <p14:tracePt t="264127" x="6064250" y="4330700"/>
          <p14:tracePt t="264140" x="6070600" y="4324350"/>
          <p14:tracePt t="264158" x="6076950" y="4311650"/>
          <p14:tracePt t="264173" x="6076950" y="4305300"/>
          <p14:tracePt t="264190" x="6083300" y="4298950"/>
          <p14:tracePt t="264207" x="6096000" y="4286250"/>
          <p14:tracePt t="264240" x="6096000" y="4279900"/>
          <p14:tracePt t="264278" x="6102350" y="4273550"/>
          <p14:tracePt t="264294" x="6108700" y="4267200"/>
          <p14:tracePt t="264303" x="6115050" y="4254500"/>
          <p14:tracePt t="264310" x="6121400" y="4254500"/>
          <p14:tracePt t="264324" x="6134100" y="4241800"/>
          <p14:tracePt t="264340" x="6146800" y="4229100"/>
          <p14:tracePt t="264357" x="6172200" y="4216400"/>
          <p14:tracePt t="264373" x="6197600" y="4203700"/>
          <p14:tracePt t="264390" x="6223000" y="4197350"/>
          <p14:tracePt t="264406" x="6248400" y="4184650"/>
          <p14:tracePt t="264423" x="6254750" y="4184650"/>
          <p14:tracePt t="264460" x="6254750" y="4178300"/>
          <p14:tracePt t="264509" x="6261100" y="4171950"/>
          <p14:tracePt t="264516" x="6267450" y="4171950"/>
          <p14:tracePt t="264541" x="6273800" y="4165600"/>
          <p14:tracePt t="264548" x="6280150" y="4165600"/>
          <p14:tracePt t="264591" x="6292850" y="4159250"/>
          <p14:tracePt t="264599" x="6305550" y="4152900"/>
          <p14:tracePt t="264607" x="6318250" y="4146550"/>
          <p14:tracePt t="264623" x="6356350" y="4127500"/>
          <p14:tracePt t="264640" x="6375400" y="4121150"/>
          <p14:tracePt t="264656" x="6394450" y="4114800"/>
          <p14:tracePt t="264673" x="6400800" y="4114800"/>
          <p14:tracePt t="264690" x="6413500" y="4108450"/>
          <p14:tracePt t="264707" x="6445250" y="4102100"/>
          <p14:tracePt t="264724" x="6457950" y="4095750"/>
          <p14:tracePt t="264740" x="6477000" y="4083050"/>
          <p14:tracePt t="264756" x="6502400" y="4070350"/>
          <p14:tracePt t="264773" x="6515100" y="4070350"/>
          <p14:tracePt t="264778" x="6527800" y="4064000"/>
          <p14:tracePt t="264790" x="6540500" y="4057650"/>
          <p14:tracePt t="264806" x="6565900" y="4032250"/>
          <p14:tracePt t="264824" x="6623050" y="4006850"/>
          <p14:tracePt t="264840" x="6648450" y="3987800"/>
          <p14:tracePt t="264856" x="6673850" y="3975100"/>
          <p14:tracePt t="264873" x="6699250" y="3962400"/>
          <p14:tracePt t="264890" x="6724650" y="3937000"/>
          <p14:tracePt t="264908" x="6756400" y="3911600"/>
          <p14:tracePt t="264923" x="6781800" y="3892550"/>
          <p14:tracePt t="264940" x="6800850" y="3886200"/>
          <p14:tracePt t="264956" x="6813550" y="3873500"/>
          <p14:tracePt t="264973" x="6826250" y="3867150"/>
          <p14:tracePt t="264990" x="6851650" y="3848100"/>
          <p14:tracePt t="265008" x="6889750" y="3822700"/>
          <p14:tracePt t="265024" x="6908800" y="3816350"/>
          <p14:tracePt t="265098" x="6915150" y="3810000"/>
          <p14:tracePt t="265107" x="6921500" y="3797300"/>
          <p14:tracePt t="265114" x="6934200" y="3790950"/>
          <p14:tracePt t="265123" x="6940550" y="3778250"/>
          <p14:tracePt t="265139" x="6953250" y="3759200"/>
          <p14:tracePt t="265156" x="6972300" y="3733800"/>
          <p14:tracePt t="265173" x="6991350" y="3708400"/>
          <p14:tracePt t="265189" x="7010400" y="3689350"/>
          <p14:tracePt t="265206" x="7016750" y="3676650"/>
          <p14:tracePt t="265223" x="7023100" y="3670300"/>
          <p14:tracePt t="265239" x="7035800" y="3651250"/>
          <p14:tracePt t="265256" x="7042150" y="3638550"/>
          <p14:tracePt t="265273" x="7054850" y="3619500"/>
          <p14:tracePt t="265289" x="7067550" y="3600450"/>
          <p14:tracePt t="265306" x="7092950" y="3581400"/>
          <p14:tracePt t="265323" x="7118350" y="3556000"/>
          <p14:tracePt t="265340" x="7137400" y="3543300"/>
          <p14:tracePt t="265356" x="7137400" y="3536950"/>
          <p14:tracePt t="265373" x="7150100" y="3524250"/>
          <p14:tracePt t="265390" x="7162800" y="3511550"/>
          <p14:tracePt t="265406" x="7188200" y="3486150"/>
          <p14:tracePt t="265423" x="7213600" y="3460750"/>
          <p14:tracePt t="265439" x="7239000" y="3441700"/>
          <p14:tracePt t="265456" x="7270750" y="3422650"/>
          <p14:tracePt t="265474" x="7308850" y="3403600"/>
          <p14:tracePt t="265490" x="7315200" y="3397250"/>
          <p14:tracePt t="265506" x="7327900" y="3378200"/>
          <p14:tracePt t="265523" x="7346950" y="3359150"/>
          <p14:tracePt t="265539" x="7366000" y="3352800"/>
          <p14:tracePt t="265556" x="7385050" y="3340100"/>
          <p14:tracePt t="265574" x="7410450" y="3321050"/>
          <p14:tracePt t="265590" x="7416800" y="3308350"/>
          <p14:tracePt t="265606" x="7429500" y="3308350"/>
          <p14:tracePt t="265623" x="7448550" y="3289300"/>
          <p14:tracePt t="265639" x="7473950" y="3257550"/>
          <p14:tracePt t="265656" x="7518400" y="3232150"/>
          <p14:tracePt t="265673" x="7581900" y="3200400"/>
          <p14:tracePt t="265689" x="7613650" y="3175000"/>
          <p14:tracePt t="265706" x="7645400" y="3143250"/>
          <p14:tracePt t="265724" x="7651750" y="3136900"/>
          <p14:tracePt t="265814" x="7664450" y="3130550"/>
          <p14:tracePt t="265825" x="7670800" y="3124200"/>
          <p14:tracePt t="265833" x="7677150" y="3111500"/>
          <p14:tracePt t="265842" x="7689850" y="3098800"/>
          <p14:tracePt t="265856" x="7715250" y="3073400"/>
          <p14:tracePt t="265872" x="7747000" y="3041650"/>
          <p14:tracePt t="265889" x="7772400" y="3016250"/>
          <p14:tracePt t="265906" x="7797800" y="2997200"/>
          <p14:tracePt t="265922" x="7823200" y="2971800"/>
          <p14:tracePt t="265939" x="7848600" y="2940050"/>
          <p14:tracePt t="265956" x="7861300" y="2914650"/>
          <p14:tracePt t="265972" x="7867650" y="2908300"/>
          <p14:tracePt t="265989" x="7874000" y="2895600"/>
          <p14:tracePt t="266006" x="7886700" y="2889250"/>
          <p14:tracePt t="266024" x="7924800" y="2851150"/>
          <p14:tracePt t="266040" x="7969250" y="2813050"/>
          <p14:tracePt t="266056" x="8013700" y="2787650"/>
          <p14:tracePt t="266072" x="8051800" y="2755900"/>
          <p14:tracePt t="266089" x="8070850" y="2743200"/>
          <p14:tracePt t="266139" x="8070850" y="2736850"/>
          <p14:tracePt t="266147" x="8083550" y="2724150"/>
          <p14:tracePt t="266156" x="8096250" y="2711450"/>
          <p14:tracePt t="266172" x="8134350" y="2686050"/>
          <p14:tracePt t="266189" x="8166100" y="2667000"/>
          <p14:tracePt t="266206" x="8178800" y="2654300"/>
          <p14:tracePt t="266224" x="8216900" y="2616200"/>
          <p14:tracePt t="266239" x="8248650" y="2590800"/>
          <p14:tracePt t="266256" x="8274050" y="2559050"/>
          <p14:tracePt t="266272" x="8293100" y="2540000"/>
          <p14:tracePt t="266289" x="8305800" y="2533650"/>
          <p14:tracePt t="266306" x="8318500" y="2527300"/>
          <p14:tracePt t="266324" x="8369300" y="2489200"/>
          <p14:tracePt t="266340" x="8451850" y="2438400"/>
          <p14:tracePt t="266356" x="8502650" y="2400300"/>
          <p14:tracePt t="266372" x="8528050" y="2374900"/>
          <p14:tracePt t="266389" x="8553450" y="2343150"/>
          <p14:tracePt t="266406" x="8566150" y="2324100"/>
          <p14:tracePt t="266422" x="8572500" y="2317750"/>
          <p14:tracePt t="266439" x="8585200" y="2317750"/>
          <p14:tracePt t="266456" x="8597900" y="2298700"/>
          <p14:tracePt t="266474" x="8629650" y="2266950"/>
          <p14:tracePt t="266489" x="8642350" y="2241550"/>
          <p14:tracePt t="266505" x="8661400" y="2222500"/>
          <p14:tracePt t="266522" x="8667750" y="2222500"/>
          <p14:tracePt t="266539" x="8667750" y="2216150"/>
          <p14:tracePt t="266556" x="8667750" y="2209800"/>
          <p14:tracePt t="266573" x="8674100" y="2203450"/>
          <p14:tracePt t="266590" x="8693150" y="2190750"/>
          <p14:tracePt t="266606" x="8718550" y="2159000"/>
          <p14:tracePt t="266622" x="8750300" y="2133600"/>
          <p14:tracePt t="266639" x="8763000" y="2120900"/>
          <p14:tracePt t="266655" x="8769350" y="2108200"/>
          <p14:tracePt t="266672" x="8775700" y="2101850"/>
          <p14:tracePt t="266689" x="8788400" y="2076450"/>
          <p14:tracePt t="266705" x="8801100" y="2063750"/>
          <p14:tracePt t="266723" x="8820150" y="2032000"/>
          <p14:tracePt t="266739" x="8845550" y="2000250"/>
          <p14:tracePt t="266840" x="8851900" y="2000250"/>
          <p14:tracePt t="266849" x="8864600" y="1987550"/>
          <p14:tracePt t="266858" x="8870950" y="1981200"/>
          <p14:tracePt t="266872" x="8870950" y="1974850"/>
          <p14:tracePt t="267851" x="8864600" y="1981200"/>
          <p14:tracePt t="267859" x="8858250" y="1987550"/>
          <p14:tracePt t="267867" x="8845550" y="1993900"/>
          <p14:tracePt t="267875" x="8839200" y="2006600"/>
          <p14:tracePt t="267888" x="8826500" y="2025650"/>
          <p14:tracePt t="267905" x="8807450" y="2057400"/>
          <p14:tracePt t="267938" x="8801100" y="2063750"/>
          <p14:tracePt t="267955" x="8801100" y="2070100"/>
          <p14:tracePt t="267971" x="8801100" y="2076450"/>
          <p14:tracePt t="268020" x="8801100" y="2082800"/>
          <p14:tracePt t="268032" x="8794750" y="2082800"/>
          <p14:tracePt t="268041" x="8782050" y="2101850"/>
          <p14:tracePt t="268055" x="8750300" y="2127250"/>
          <p14:tracePt t="268072" x="8743950" y="2152650"/>
          <p14:tracePt t="268088" x="8743950" y="2159000"/>
          <p14:tracePt t="268253" x="8737600" y="2165350"/>
          <p14:tracePt t="268261" x="8737600" y="2171700"/>
          <p14:tracePt t="268271" x="8724900" y="2178050"/>
          <p14:tracePt t="268287" x="8712200" y="2184400"/>
          <p14:tracePt t="268304" x="8686800" y="2209800"/>
          <p14:tracePt t="268321" x="8661400" y="2241550"/>
          <p14:tracePt t="268338" x="8642350" y="2266950"/>
          <p14:tracePt t="268354" x="8623300" y="2286000"/>
          <p14:tracePt t="268371" x="8597900" y="2305050"/>
          <p14:tracePt t="268450" x="8591550" y="2305050"/>
          <p14:tracePt t="268462" x="8585200" y="2311400"/>
          <p14:tracePt t="268470" x="8578850" y="2317750"/>
          <p14:tracePt t="268477" x="8572500" y="2324100"/>
          <p14:tracePt t="268488" x="8572500" y="2330450"/>
          <p14:tracePt t="268504" x="8566150" y="2336800"/>
          <p14:tracePt t="268521" x="8559800" y="2343150"/>
          <p14:tracePt t="268538" x="8540750" y="2355850"/>
          <p14:tracePt t="268555" x="8521700" y="2374900"/>
          <p14:tracePt t="268571" x="8489950" y="2400300"/>
          <p14:tracePt t="268588" x="8458200" y="2438400"/>
          <p14:tracePt t="268606" x="8420100" y="2470150"/>
          <p14:tracePt t="268622" x="8407400" y="2489200"/>
          <p14:tracePt t="268638" x="8401050" y="2495550"/>
          <p14:tracePt t="268656" x="8401050" y="2501900"/>
          <p14:tracePt t="268672" x="8394700" y="2514600"/>
          <p14:tracePt t="268704" x="8375650" y="2533650"/>
          <p14:tracePt t="268721" x="8356600" y="2559050"/>
          <p14:tracePt t="268737" x="8312150" y="2603500"/>
          <p14:tracePt t="268754" x="8286750" y="2635250"/>
          <p14:tracePt t="268771" x="8261350" y="2667000"/>
          <p14:tracePt t="268787" x="8229600" y="2692400"/>
          <p14:tracePt t="268804" x="8216900" y="2711450"/>
          <p14:tracePt t="268821" x="8204200" y="2730500"/>
          <p14:tracePt t="268837" x="8191500" y="2755900"/>
          <p14:tracePt t="268854" x="8185150" y="2762250"/>
          <p14:tracePt t="268870" x="8172450" y="2774950"/>
          <p14:tracePt t="268887" x="8128000" y="2825750"/>
          <p14:tracePt t="268904" x="8096250" y="2857500"/>
          <p14:tracePt t="268920" x="8058150" y="2889250"/>
          <p14:tracePt t="268937" x="8032750" y="2914650"/>
          <p14:tracePt t="268954" x="8007350" y="2933700"/>
          <p14:tracePt t="268970" x="7981950" y="2965450"/>
          <p14:tracePt t="268987" x="7950200" y="3003550"/>
          <p14:tracePt t="269004" x="7924800" y="3028950"/>
          <p14:tracePt t="269020" x="7899400" y="3054350"/>
          <p14:tracePt t="269037" x="7874000" y="3086100"/>
          <p14:tracePt t="269054" x="7842250" y="3111500"/>
          <p14:tracePt t="269071" x="7816850" y="3136900"/>
          <p14:tracePt t="269088" x="7797800" y="3162300"/>
          <p14:tracePt t="269105" x="7759700" y="3206750"/>
          <p14:tracePt t="269122" x="7727950" y="3232150"/>
          <p14:tracePt t="269138" x="7696200" y="3257550"/>
          <p14:tracePt t="269154" x="7658100" y="3289300"/>
          <p14:tracePt t="269171" x="7600950" y="3321050"/>
          <p14:tracePt t="269188" x="7556500" y="3346450"/>
          <p14:tracePt t="269204" x="7531100" y="3371850"/>
          <p14:tracePt t="269221" x="7499350" y="3403600"/>
          <p14:tracePt t="269238" x="7461250" y="3441700"/>
          <p14:tracePt t="269254" x="7435850" y="3460750"/>
          <p14:tracePt t="269271" x="7397750" y="3479800"/>
          <p14:tracePt t="269288" x="7372350" y="3498850"/>
          <p14:tracePt t="269305" x="7359650" y="3505200"/>
          <p14:tracePt t="269320" x="7327900" y="3517900"/>
          <p14:tracePt t="269337" x="7302500" y="3543300"/>
          <p14:tracePt t="269354" x="7270750" y="3562350"/>
          <p14:tracePt t="269370" x="7226300" y="3581400"/>
          <p14:tracePt t="269387" x="7181850" y="3613150"/>
          <p14:tracePt t="269404" x="7150100" y="3638550"/>
          <p14:tracePt t="269421" x="7124700" y="3657600"/>
          <p14:tracePt t="269437" x="7105650" y="3683000"/>
          <p14:tracePt t="269453" x="7080250" y="3708400"/>
          <p14:tracePt t="269470" x="7004050" y="3759200"/>
          <p14:tracePt t="269487" x="6902450" y="3803650"/>
          <p14:tracePt t="269503" x="6794500" y="3860800"/>
          <p14:tracePt t="269520" x="6737350" y="3892550"/>
          <p14:tracePt t="269537" x="6718300" y="3905250"/>
          <p14:tracePt t="269603" x="6705600" y="3911600"/>
          <p14:tracePt t="269610" x="6692900" y="3924300"/>
          <p14:tracePt t="269621" x="6680200" y="3937000"/>
          <p14:tracePt t="269638" x="6635750" y="3956050"/>
          <p14:tracePt t="269654" x="6616700" y="3962400"/>
          <p14:tracePt t="269670" x="6604000" y="3968750"/>
          <p14:tracePt t="269687" x="6597650" y="3968750"/>
          <p14:tracePt t="269703" x="6591300" y="3981450"/>
          <p14:tracePt t="269720" x="6572250" y="4006850"/>
          <p14:tracePt t="269737" x="6540500" y="4025900"/>
          <p14:tracePt t="269753" x="6515100" y="4044950"/>
          <p14:tracePt t="269770" x="6483350" y="4064000"/>
          <p14:tracePt t="269773" x="6470650" y="4070350"/>
          <p14:tracePt t="269787" x="6445250" y="4083050"/>
          <p14:tracePt t="269804" x="6413500" y="4083050"/>
          <p14:tracePt t="269820" x="6407150" y="4083050"/>
          <p14:tracePt t="269844" x="6394450" y="4083050"/>
          <p14:tracePt t="269854" x="6381750" y="4089400"/>
          <p14:tracePt t="269870" x="6356350" y="4095750"/>
          <p14:tracePt t="269887" x="6330950" y="4108450"/>
          <p14:tracePt t="269904" x="6311900" y="4108450"/>
          <p14:tracePt t="269921" x="6280150" y="4121150"/>
          <p14:tracePt t="269937" x="6254750" y="4127500"/>
          <p14:tracePt t="269953" x="6229350" y="4159250"/>
          <p14:tracePt t="269970" x="6191250" y="4184650"/>
          <p14:tracePt t="269987" x="6153150" y="4216400"/>
          <p14:tracePt t="270004" x="6115050" y="4241800"/>
          <p14:tracePt t="270020" x="6089650" y="4267200"/>
          <p14:tracePt t="270037" x="6070600" y="4273550"/>
          <p14:tracePt t="270054" x="6057900" y="4273550"/>
          <p14:tracePt t="270070" x="6051550" y="4279900"/>
          <p14:tracePt t="270141" x="6045200" y="4286250"/>
          <p14:tracePt t="270147" x="6038850" y="4286250"/>
          <p14:tracePt t="270155" x="6032500" y="4292600"/>
          <p14:tracePt t="270249" x="6026150" y="4298950"/>
          <p14:tracePt t="270257" x="6013450" y="4305300"/>
          <p14:tracePt t="270265" x="6000750" y="4311650"/>
          <p14:tracePt t="270273" x="5994400" y="4311650"/>
          <p14:tracePt t="270289" x="5988050" y="4318000"/>
          <p14:tracePt t="270537" x="5981700" y="4324350"/>
          <p14:tracePt t="270544" x="5969000" y="4330700"/>
          <p14:tracePt t="270554" x="5956300" y="4343400"/>
          <p14:tracePt t="270570" x="5930900" y="4356100"/>
          <p14:tracePt t="270587" x="5905500" y="4368800"/>
          <p14:tracePt t="270604" x="5880100" y="4381500"/>
          <p14:tracePt t="270622" x="5791200" y="4425950"/>
          <p14:tracePt t="270638" x="5740400" y="4457700"/>
          <p14:tracePt t="270654" x="5702300" y="4476750"/>
          <p14:tracePt t="270672" x="5683250" y="4495800"/>
          <p14:tracePt t="270849" x="5676900" y="4495800"/>
          <p14:tracePt t="270857" x="5670550" y="4495800"/>
          <p14:tracePt t="270871" x="5657850" y="4495800"/>
          <p14:tracePt t="270888" x="5638800" y="4502150"/>
          <p14:tracePt t="270904" x="5613400" y="4502150"/>
          <p14:tracePt t="270920" x="5600700" y="4502150"/>
          <p14:tracePt t="270954" x="5600700" y="4508500"/>
          <p14:tracePt t="270997" x="5581650" y="4514850"/>
          <p14:tracePt t="271005" x="5530850" y="4533900"/>
          <p14:tracePt t="271013" x="5473700" y="4552950"/>
          <p14:tracePt t="271021" x="5454650" y="4565650"/>
          <p14:tracePt t="271037" x="5435600" y="4591050"/>
          <p14:tracePt t="271054" x="5429250" y="4591050"/>
          <p14:tracePt t="271243" x="5429250" y="4597400"/>
          <p14:tracePt t="271251" x="5429250" y="4610100"/>
          <p14:tracePt t="271258" x="5429250" y="4616450"/>
          <p14:tracePt t="271274" x="5429250" y="4622800"/>
          <p14:tracePt t="271287" x="5429250" y="4629150"/>
          <p14:tracePt t="271303" x="5429250" y="4635500"/>
          <p14:tracePt t="271415" x="5429250" y="4641850"/>
          <p14:tracePt t="271426" x="5429250" y="4648200"/>
          <p14:tracePt t="271434" x="5429250" y="4654550"/>
          <p14:tracePt t="271653" x="5422900" y="4654550"/>
          <p14:tracePt t="271661" x="5416550" y="4660900"/>
          <p14:tracePt t="271716" x="5416550" y="4667250"/>
          <p14:tracePt t="271728" x="5403850" y="4673600"/>
          <p14:tracePt t="271736" x="5391150" y="4679950"/>
          <p14:tracePt t="271753" x="5353050" y="4692650"/>
          <p14:tracePt t="271769" x="5270500" y="4724400"/>
          <p14:tracePt t="271786" x="5194300" y="4749800"/>
          <p14:tracePt t="271803" x="5168900" y="4749800"/>
          <p14:tracePt t="271819" x="5130800" y="4756150"/>
          <p14:tracePt t="271836" x="5105400" y="4768850"/>
          <p14:tracePt t="271853" x="5080000" y="4781550"/>
          <p14:tracePt t="271869" x="5048250" y="4794250"/>
          <p14:tracePt t="271886" x="4997450" y="4806950"/>
          <p14:tracePt t="271903" x="4946650" y="4826000"/>
          <p14:tracePt t="271919" x="4902200" y="4851400"/>
          <p14:tracePt t="271937" x="4787900" y="4883150"/>
          <p14:tracePt t="271953" x="4679950" y="4908550"/>
          <p14:tracePt t="271969" x="4572000" y="4933950"/>
          <p14:tracePt t="271986" x="4476750" y="4959350"/>
          <p14:tracePt t="272002" x="4400550" y="4984750"/>
          <p14:tracePt t="272019" x="4368800" y="4991100"/>
          <p14:tracePt t="272036" x="4362450" y="4997450"/>
          <p14:tracePt t="272072" x="4356100" y="5003800"/>
          <p14:tracePt t="272086" x="4356100" y="5010150"/>
          <p14:tracePt t="272103" x="4318000" y="5035550"/>
          <p14:tracePt t="272120" x="4292600" y="5054600"/>
          <p14:tracePt t="272136" x="4273550" y="5067300"/>
          <p14:tracePt t="272205" x="4267200" y="5073650"/>
          <p14:tracePt t="272213" x="4241800" y="5086350"/>
          <p14:tracePt t="272222" x="4222750" y="5105400"/>
          <p14:tracePt t="272236" x="4178300" y="5130800"/>
          <p14:tracePt t="272253" x="4146550" y="5156200"/>
          <p14:tracePt t="272270" x="4108450" y="5194300"/>
          <p14:tracePt t="272274" x="4083050" y="5219700"/>
          <p14:tracePt t="272286" x="4064000" y="5232400"/>
          <p14:tracePt t="272303" x="4025900" y="5257800"/>
          <p14:tracePt t="272320" x="4000500" y="5270500"/>
          <p14:tracePt t="272336" x="3994150" y="5270500"/>
          <p14:tracePt t="272353" x="3975100" y="5270500"/>
          <p14:tracePt t="272370" x="3924300" y="5276850"/>
          <p14:tracePt t="272388" x="3771900" y="5321300"/>
          <p14:tracePt t="272403" x="3638550" y="5359400"/>
          <p14:tracePt t="272420" x="3517900" y="5397500"/>
          <p14:tracePt t="272436" x="3448050" y="5403850"/>
          <p14:tracePt t="272453" x="3429000" y="5410200"/>
          <p14:tracePt t="272509" x="3422650" y="5410200"/>
          <p14:tracePt t="272516" x="3390900" y="5410200"/>
          <p14:tracePt t="272524" x="3352800" y="5422900"/>
          <p14:tracePt t="272536" x="3295650" y="5429250"/>
          <p14:tracePt t="272553" x="3213100" y="5454650"/>
          <p14:tracePt t="272570" x="3168650" y="5473700"/>
          <p14:tracePt t="272586" x="3136900" y="5486400"/>
          <p14:tracePt t="272603" x="3111500" y="5499100"/>
          <p14:tracePt t="272619" x="3086100" y="5524500"/>
          <p14:tracePt t="272636" x="2990850" y="5556250"/>
          <p14:tracePt t="272653" x="2882900" y="5594350"/>
          <p14:tracePt t="272670" x="2774950" y="5632450"/>
          <p14:tracePt t="272687" x="2660650" y="5664200"/>
          <p14:tracePt t="272704" x="2590800" y="5702300"/>
          <p14:tracePt t="272720" x="2540000" y="5708650"/>
          <p14:tracePt t="272736" x="2463800" y="5721350"/>
          <p14:tracePt t="272753" x="2438400" y="5727700"/>
          <p14:tracePt t="272769" x="2393950" y="5746750"/>
          <p14:tracePt t="272774" x="2349500" y="5765800"/>
          <p14:tracePt t="272786" x="2298700" y="5784850"/>
          <p14:tracePt t="272803" x="2178050" y="5816600"/>
          <p14:tracePt t="272820" x="2012950" y="5873750"/>
          <p14:tracePt t="272836" x="1905000" y="5899150"/>
          <p14:tracePt t="272853" x="1866900" y="5918200"/>
          <p14:tracePt t="272869" x="1854200" y="5918200"/>
          <p14:tracePt t="272903" x="1828800" y="5918200"/>
          <p14:tracePt t="272919" x="1797050" y="5918200"/>
          <p14:tracePt t="272936" x="1720850" y="5943600"/>
          <p14:tracePt t="272954" x="1638300" y="5988050"/>
          <p14:tracePt t="272970" x="1612900" y="6007100"/>
          <p14:tracePt t="272986" x="1606550" y="6007100"/>
          <p14:tracePt t="273002" x="1600200" y="6013450"/>
          <p14:tracePt t="273057" x="1593850" y="6013450"/>
          <p14:tracePt t="273066" x="1587500" y="6019800"/>
          <p14:tracePt t="273074" x="1574800" y="6026150"/>
          <p14:tracePt t="273086" x="1568450" y="6026150"/>
          <p14:tracePt t="273283" x="1568450" y="6032500"/>
          <p14:tracePt t="273344" x="1574800" y="6032500"/>
          <p14:tracePt t="273353" x="1581150" y="6032500"/>
          <p14:tracePt t="273364" x="1587500" y="6032500"/>
          <p14:tracePt t="273373" x="1593850" y="6032500"/>
          <p14:tracePt t="273386" x="1600200" y="6032500"/>
          <p14:tracePt t="273759" x="1606550" y="6026150"/>
          <p14:tracePt t="273767" x="1619250" y="6019800"/>
          <p14:tracePt t="273774" x="1619250" y="6013450"/>
          <p14:tracePt t="273877" x="1625600" y="6007100"/>
          <p14:tracePt t="273884" x="1638300" y="5994400"/>
          <p14:tracePt t="273892" x="1651000" y="5981700"/>
          <p14:tracePt t="273902" x="1663700" y="5969000"/>
          <p14:tracePt t="273918" x="1689100" y="5949950"/>
          <p14:tracePt t="273935" x="1708150" y="5943600"/>
          <p14:tracePt t="273977" x="1714500" y="5937250"/>
          <p14:tracePt t="273988" x="1720850" y="5930900"/>
          <p14:tracePt t="274003" x="1733550" y="5918200"/>
          <p14:tracePt t="274020" x="1765300" y="5886450"/>
          <p14:tracePt t="274036" x="1784350" y="5867400"/>
          <p14:tracePt t="274052" x="1790700" y="5854700"/>
          <p14:tracePt t="274069" x="1803400" y="5854700"/>
          <p14:tracePt t="274086" x="1816100" y="5835650"/>
          <p14:tracePt t="274102" x="1847850" y="5816600"/>
          <p14:tracePt t="274119" x="1860550" y="5791200"/>
          <p14:tracePt t="274135" x="1873250" y="5772150"/>
          <p14:tracePt t="274152" x="1898650" y="5740400"/>
          <p14:tracePt t="274169" x="1930400" y="5695950"/>
          <p14:tracePt t="274185" x="1955800" y="5670550"/>
          <p14:tracePt t="274203" x="1993900" y="5632450"/>
          <p14:tracePt t="274220" x="2025650" y="5600700"/>
          <p14:tracePt t="274235" x="2051050" y="5575300"/>
          <p14:tracePt t="274252" x="2076450" y="5549900"/>
          <p14:tracePt t="274269" x="2095500" y="5537200"/>
          <p14:tracePt t="274285" x="2108200" y="5518150"/>
          <p14:tracePt t="274302" x="2120900" y="5505450"/>
          <p14:tracePt t="274320" x="2133600" y="5492750"/>
          <p14:tracePt t="274336" x="2165350" y="5467350"/>
          <p14:tracePt t="274352" x="2184400" y="5441950"/>
          <p14:tracePt t="274455" x="2190750" y="5435600"/>
          <p14:tracePt t="274466" x="2197100" y="5416550"/>
          <p14:tracePt t="274474" x="2241550" y="5353050"/>
          <p14:tracePt t="274485" x="2279650" y="5276850"/>
          <p14:tracePt t="274502" x="2362200" y="5124450"/>
          <p14:tracePt t="274520" x="2425700" y="5016500"/>
          <p14:tracePt t="274535" x="2425700" y="5010150"/>
          <p14:tracePt t="279107" x="2413000" y="4991100"/>
          <p14:tracePt t="279114" x="2374900" y="4933950"/>
          <p14:tracePt t="279122" x="2349500" y="4876800"/>
          <p14:tracePt t="279133" x="2336800" y="4857750"/>
          <p14:tracePt t="279150" x="2317750" y="4832350"/>
          <p14:tracePt t="279166" x="2317750" y="4826000"/>
          <p14:tracePt t="279183" x="2311400" y="4813300"/>
          <p14:tracePt t="279200" x="2292350" y="4794250"/>
          <p14:tracePt t="279217" x="2260600" y="4749800"/>
          <p14:tracePt t="279233" x="2228850" y="4641850"/>
          <p14:tracePt t="279250" x="2190750" y="4546600"/>
          <p14:tracePt t="279267" x="2152650" y="4438650"/>
          <p14:tracePt t="279283" x="2146300" y="4413250"/>
          <p14:tracePt t="279412" x="2146300" y="4406900"/>
          <p14:tracePt t="279424" x="2146300" y="4394200"/>
          <p14:tracePt t="279433" x="2146300" y="4381500"/>
          <p14:tracePt t="279450" x="2146300" y="4368800"/>
          <p14:tracePt t="279466" x="2146300" y="4362450"/>
          <p14:tracePt t="279909" x="2159000" y="4356100"/>
          <p14:tracePt t="279917" x="2165350" y="4349750"/>
          <p14:tracePt t="279924" x="2171700" y="4343400"/>
          <p14:tracePt t="279933" x="2184400" y="4337050"/>
          <p14:tracePt t="279950" x="2209800" y="4324350"/>
          <p14:tracePt t="279966" x="2216150" y="4324350"/>
          <p14:tracePt t="279983" x="2222500" y="4324350"/>
          <p14:tracePt t="280081" x="2228850" y="4324350"/>
          <p14:tracePt t="280089" x="2235200" y="4324350"/>
          <p14:tracePt t="280099" x="2241550" y="4324350"/>
          <p14:tracePt t="280116" x="2247900" y="4324350"/>
          <p14:tracePt t="280133" x="2254250" y="4324350"/>
          <p14:tracePt t="280193" x="2260600" y="4324350"/>
          <p14:tracePt t="280205" x="2260600" y="4330700"/>
          <p14:tracePt t="280213" x="2292350" y="4343400"/>
          <p14:tracePt t="280220" x="2311400" y="4356100"/>
          <p14:tracePt t="280233" x="2324100" y="4368800"/>
          <p14:tracePt t="280249" x="2368550" y="4387850"/>
          <p14:tracePt t="280266" x="2387600" y="4394200"/>
          <p14:tracePt t="280342" x="2400300" y="4400550"/>
          <p14:tracePt t="280351" x="2413000" y="4400550"/>
          <p14:tracePt t="280357" x="2419350" y="4400550"/>
          <p14:tracePt t="280366" x="2432050" y="4406900"/>
          <p14:tracePt t="280383" x="2438400" y="4406900"/>
          <p14:tracePt t="280474" x="2444750" y="4406900"/>
          <p14:tracePt t="280486" x="2451100" y="4406900"/>
          <p14:tracePt t="280499" x="2451100" y="4413250"/>
          <p14:tracePt t="280950" x="2457450" y="4413250"/>
          <p14:tracePt t="280967" x="2463800" y="4413250"/>
          <p14:tracePt t="281009" x="2470150" y="4413250"/>
          <p14:tracePt t="281081" x="2476500" y="4413250"/>
          <p14:tracePt t="281233" x="2482850" y="4413250"/>
          <p14:tracePt t="281253" x="2482850" y="4406900"/>
          <p14:tracePt t="281270" x="2489200" y="4406900"/>
          <p14:tracePt t="281283" x="2495550" y="4406900"/>
          <p14:tracePt t="281323" x="2501900" y="4400550"/>
          <p14:tracePt t="281347" x="2508250" y="4400550"/>
          <p14:tracePt t="284725" x="2520950" y="4406900"/>
          <p14:tracePt t="284733" x="2527300" y="4413250"/>
          <p14:tracePt t="284740" x="2540000" y="4419600"/>
          <p14:tracePt t="284749" x="2552700" y="4425950"/>
          <p14:tracePt t="284764" x="2565400" y="4438650"/>
          <p14:tracePt t="284781" x="2584450" y="4445000"/>
          <p14:tracePt t="284827" x="2590800" y="4445000"/>
          <p14:tracePt t="284843" x="2597150" y="4445000"/>
          <p14:tracePt t="284872" x="2603500" y="4445000"/>
          <p14:tracePt t="284881" x="2609850" y="4445000"/>
          <p14:tracePt t="284897" x="2616200" y="4445000"/>
          <p14:tracePt t="284905" x="2622550" y="4445000"/>
          <p14:tracePt t="284914" x="2628900" y="4438650"/>
          <p14:tracePt t="284931" x="2635250" y="4438650"/>
          <p14:tracePt t="284947" x="2654300" y="4438650"/>
          <p14:tracePt t="284964" x="2673350" y="4438650"/>
          <p14:tracePt t="284981" x="2698750" y="4438650"/>
          <p14:tracePt t="284997" x="2743200" y="4425950"/>
          <p14:tracePt t="285014" x="2832100" y="4394200"/>
          <p14:tracePt t="285031" x="2870200" y="4368800"/>
          <p14:tracePt t="285048" x="2908300" y="4343400"/>
          <p14:tracePt t="285064" x="2933700" y="4330700"/>
          <p14:tracePt t="285080" x="3028950" y="4305300"/>
          <p14:tracePt t="285097" x="3200400" y="4267200"/>
          <p14:tracePt t="285114" x="3346450" y="4222750"/>
          <p14:tracePt t="285131" x="3416300" y="4210050"/>
          <p14:tracePt t="285229" x="3416300" y="4203700"/>
          <p14:tracePt t="285253" x="3422650" y="4203700"/>
          <p14:tracePt t="285299" x="3435350" y="4203700"/>
          <p14:tracePt t="285306" x="3441700" y="4216400"/>
          <p14:tracePt t="285316" x="3454400" y="4222750"/>
          <p14:tracePt t="285331" x="3467100" y="4229100"/>
          <p14:tracePt t="285347" x="3473450" y="4229100"/>
          <p14:tracePt t="287319" x="3479800" y="4235450"/>
          <p14:tracePt t="287385" x="3486150" y="4241800"/>
          <p14:tracePt t="287397" x="3486150" y="4248150"/>
          <p14:tracePt t="287405" x="3498850" y="4260850"/>
          <p14:tracePt t="287413" x="3517900" y="4273550"/>
          <p14:tracePt t="287429" x="3543300" y="4298950"/>
          <p14:tracePt t="287446" x="3568700" y="4330700"/>
          <p14:tracePt t="287463" x="3587750" y="4349750"/>
          <p14:tracePt t="287480" x="3600450" y="4362450"/>
          <p14:tracePt t="287496" x="3625850" y="4387850"/>
          <p14:tracePt t="287514" x="3676650" y="4451350"/>
          <p14:tracePt t="287530" x="3841750" y="4603750"/>
          <p14:tracePt t="287546" x="3987800" y="4775200"/>
          <p14:tracePt t="287563" x="4114800" y="4927600"/>
          <p14:tracePt t="287579" x="4191000" y="5054600"/>
          <p14:tracePt t="287596" x="4229100" y="5162550"/>
          <p14:tracePt t="287614" x="4279900" y="5327650"/>
          <p14:tracePt t="287630" x="4318000" y="5435600"/>
          <p14:tracePt t="287646" x="4356100" y="5543550"/>
          <p14:tracePt t="287663" x="4387850" y="5645150"/>
          <p14:tracePt t="287679" x="4419600" y="5695950"/>
          <p14:tracePt t="287696" x="4438650" y="5734050"/>
          <p14:tracePt t="287713" x="4451350" y="5759450"/>
          <p14:tracePt t="287729" x="4464050" y="5772150"/>
          <p14:tracePt t="287746" x="4470400" y="5784850"/>
          <p14:tracePt t="287764" x="4489450" y="5816600"/>
          <p14:tracePt t="287779" x="4495800" y="5842000"/>
          <p14:tracePt t="287796" x="4495800" y="5861050"/>
          <p14:tracePt t="287813" x="4495800" y="5880100"/>
          <p14:tracePt t="287829" x="4495800" y="5905500"/>
          <p14:tracePt t="287834" x="4495800" y="5918200"/>
          <p14:tracePt t="287846" x="4495800" y="5930900"/>
          <p14:tracePt t="287864" x="4495800" y="5975350"/>
          <p14:tracePt t="287880" x="4470400" y="6013450"/>
          <p14:tracePt t="287896" x="4457700" y="6038850"/>
          <p14:tracePt t="287912" x="4438650" y="6057900"/>
          <p14:tracePt t="287929" x="4438650" y="6070600"/>
          <p14:tracePt t="287979" x="4432300" y="6070600"/>
          <p14:tracePt t="287990" x="4419600" y="6070600"/>
          <p14:tracePt t="287999" x="4400550" y="6064250"/>
          <p14:tracePt t="288014" x="4349750" y="6057900"/>
          <p14:tracePt t="288029" x="4305300" y="6045200"/>
          <p14:tracePt t="288046" x="4273550" y="6038850"/>
          <p14:tracePt t="288062" x="4273550" y="6032500"/>
          <p14:tracePt t="288175" x="4273550" y="6019800"/>
          <p14:tracePt t="288183" x="4279900" y="6019800"/>
          <p14:tracePt t="288188" x="4286250" y="6013450"/>
          <p14:tracePt t="288198" x="4286250" y="6007100"/>
          <p14:tracePt t="288212" x="4292600" y="5988050"/>
          <p14:tracePt t="288229" x="4298950" y="5962650"/>
          <p14:tracePt t="288246" x="4298950" y="5937250"/>
          <p14:tracePt t="288262" x="4298950" y="5918200"/>
          <p14:tracePt t="288279" x="4298950" y="5911850"/>
          <p14:tracePt t="289385" x="4298950" y="5899150"/>
          <p14:tracePt t="289392" x="4305300" y="5899150"/>
          <p14:tracePt t="289413" x="4305300" y="5892800"/>
          <p14:tracePt t="289420" x="4305300" y="5886450"/>
          <p14:tracePt t="289429" x="4311650" y="5880100"/>
          <p14:tracePt t="289445" x="4311650" y="5867400"/>
          <p14:tracePt t="289462" x="4318000" y="5861050"/>
          <p14:tracePt t="289478" x="4324350" y="5835650"/>
          <p14:tracePt t="289495" x="4330700" y="5835650"/>
          <p14:tracePt t="289659" x="4337050" y="5829300"/>
          <p14:tracePt t="289670" x="4337050" y="5822950"/>
          <p14:tracePt t="289679" x="4343400" y="5810250"/>
          <p14:tracePt t="289695" x="4343400" y="5784850"/>
          <p14:tracePt t="289712" x="4343400" y="5765800"/>
          <p14:tracePt t="289728" x="4343400" y="5753100"/>
          <p14:tracePt t="289842" x="4349750" y="5759450"/>
          <p14:tracePt t="289850" x="4356100" y="5759450"/>
          <p14:tracePt t="289917" x="4349750" y="5759450"/>
          <p14:tracePt t="289924" x="4337050" y="5746750"/>
          <p14:tracePt t="289932" x="4330700" y="5734050"/>
          <p14:tracePt t="289945" x="4318000" y="5721350"/>
          <p14:tracePt t="290015" x="4311650" y="5715000"/>
          <p14:tracePt t="290028" x="4311650" y="5708650"/>
          <p14:tracePt t="290037" x="4305300" y="5702300"/>
          <p14:tracePt t="290045" x="4292600" y="5689600"/>
          <p14:tracePt t="290062" x="4279900" y="5664200"/>
          <p14:tracePt t="290078" x="4254500" y="5638800"/>
          <p14:tracePt t="290095" x="4222750" y="5613400"/>
          <p14:tracePt t="290111" x="4191000" y="5581650"/>
          <p14:tracePt t="290129" x="4133850" y="5530850"/>
          <p14:tracePt t="290146" x="4044950" y="5499100"/>
          <p14:tracePt t="290162" x="3994150" y="5480050"/>
          <p14:tracePt t="290178" x="3752850" y="5422900"/>
          <p14:tracePt t="290195" x="3524250" y="5403850"/>
          <p14:tracePt t="290211" x="3346450" y="5403850"/>
          <p14:tracePt t="290228" x="3232150" y="5403850"/>
          <p14:tracePt t="290245" x="3200400" y="5378450"/>
          <p14:tracePt t="290352" x="3194050" y="5372100"/>
          <p14:tracePt t="290361" x="3187700" y="5359400"/>
          <p14:tracePt t="290368" x="3181350" y="5346700"/>
          <p14:tracePt t="290378" x="3175000" y="5334000"/>
          <p14:tracePt t="290395" x="3162300" y="5314950"/>
          <p14:tracePt t="290411" x="3155950" y="5302250"/>
          <p14:tracePt t="290428" x="3155950" y="5295900"/>
          <p14:tracePt t="290445" x="3149600" y="5283200"/>
          <p14:tracePt t="292667" x="3155950" y="5283200"/>
          <p14:tracePt t="292679" x="3162300" y="5283200"/>
          <p14:tracePt t="292686" x="3168650" y="5283200"/>
          <p14:tracePt t="292705" x="3175000" y="5283200"/>
          <p14:tracePt t="292729" x="3181350" y="5283200"/>
          <p14:tracePt t="292745" x="3187700" y="5283200"/>
          <p14:tracePt t="292757" x="3194050" y="5283200"/>
          <p14:tracePt t="292765" x="3200400" y="5270500"/>
          <p14:tracePt t="292777" x="3213100" y="5264150"/>
          <p14:tracePt t="292794" x="3219450" y="5264150"/>
          <p14:tracePt t="292810" x="3232150" y="5257800"/>
          <p14:tracePt t="292827" x="3238500" y="5251450"/>
          <p14:tracePt t="292844" x="3251200" y="5245100"/>
          <p14:tracePt t="292860" x="3257550" y="5245100"/>
          <p14:tracePt t="292893" x="3276600" y="5238750"/>
          <p14:tracePt t="292912" x="3314700" y="5213350"/>
          <p14:tracePt t="292928" x="3346450" y="5187950"/>
          <p14:tracePt t="292944" x="3365500" y="5181600"/>
          <p14:tracePt t="292960" x="3371850" y="5175250"/>
          <p14:tracePt t="293025" x="3371850" y="5168900"/>
          <p14:tracePt t="293032" x="3416300" y="5156200"/>
          <p14:tracePt t="293044" x="3467100" y="5137150"/>
          <p14:tracePt t="293060" x="3587750" y="5099050"/>
          <p14:tracePt t="293077" x="3695700" y="5092700"/>
          <p14:tracePt t="293094" x="3727450" y="5086350"/>
          <p14:tracePt t="293189" x="3733800" y="5086350"/>
          <p14:tracePt t="293291" x="3740150" y="5080000"/>
          <p14:tracePt t="293299" x="3765550" y="5067300"/>
          <p14:tracePt t="293310" x="3790950" y="5054600"/>
          <p14:tracePt t="293327" x="3816350" y="5022850"/>
          <p14:tracePt t="293343" x="3841750" y="5003800"/>
          <p14:tracePt t="293360" x="3873500" y="4972050"/>
          <p14:tracePt t="293377" x="3892550" y="4959350"/>
          <p14:tracePt t="293393" x="3911600" y="4946650"/>
          <p14:tracePt t="293410" x="3937000" y="4921250"/>
          <p14:tracePt t="293427" x="3968750" y="4895850"/>
          <p14:tracePt t="293443" x="4006850" y="4870450"/>
          <p14:tracePt t="293460" x="4032250" y="4838700"/>
          <p14:tracePt t="293478" x="4057650" y="4819650"/>
          <p14:tracePt t="293494" x="4076700" y="4800600"/>
          <p14:tracePt t="293510" x="4102100" y="4775200"/>
          <p14:tracePt t="293527" x="4133850" y="4737100"/>
          <p14:tracePt t="293543" x="4171950" y="4711700"/>
          <p14:tracePt t="293560" x="4191000" y="4692650"/>
          <p14:tracePt t="293630" x="4203700" y="4686300"/>
          <p14:tracePt t="293647" x="4203700" y="4679950"/>
          <p14:tracePt t="293654" x="4235450" y="4667250"/>
          <p14:tracePt t="293663" x="4254500" y="4654550"/>
          <p14:tracePt t="293678" x="4330700" y="4622800"/>
          <p14:tracePt t="293693" x="4400550" y="4584700"/>
          <p14:tracePt t="293710" x="4438650" y="4565650"/>
          <p14:tracePt t="293727" x="4451350" y="4559300"/>
          <p14:tracePt t="293743" x="4476750" y="4552950"/>
          <p14:tracePt t="293760" x="4502150" y="4546600"/>
          <p14:tracePt t="293778" x="4610100" y="4508500"/>
          <p14:tracePt t="293794" x="4756150" y="4451350"/>
          <p14:tracePt t="293810" x="4895850" y="4387850"/>
          <p14:tracePt t="293827" x="5041900" y="4343400"/>
          <p14:tracePt t="293843" x="5137150" y="4305300"/>
          <p14:tracePt t="293860" x="5175250" y="4286250"/>
          <p14:tracePt t="293876" x="5181600" y="4286250"/>
          <p14:tracePt t="293934" x="5181600" y="4279900"/>
          <p14:tracePt t="293942" x="5200650" y="4267200"/>
          <p14:tracePt t="293951" x="5245100" y="4241800"/>
          <p14:tracePt t="293960" x="5302250" y="4222750"/>
          <p14:tracePt t="293976" x="5410200" y="4184650"/>
          <p14:tracePt t="293993" x="5505450" y="4152900"/>
          <p14:tracePt t="294010" x="5594350" y="4121150"/>
          <p14:tracePt t="294028" x="5626100" y="4095750"/>
          <p14:tracePt t="294123" x="5632450" y="4095750"/>
          <p14:tracePt t="294134" x="5638800" y="4089400"/>
          <p14:tracePt t="294143" x="5651500" y="4076700"/>
          <p14:tracePt t="294160" x="5670550" y="4057650"/>
          <p14:tracePt t="294176" x="5670550" y="4051300"/>
          <p14:tracePt t="294213" x="5676900" y="4051300"/>
          <p14:tracePt t="294226" x="5683250" y="4044950"/>
          <p14:tracePt t="294243" x="5695950" y="4044950"/>
          <p14:tracePt t="294260" x="5702300" y="4038600"/>
          <p14:tracePt t="294330" x="5708650" y="4032250"/>
          <p14:tracePt t="294338" x="5708650" y="4025900"/>
          <p14:tracePt t="294345" x="5715000" y="4019550"/>
          <p14:tracePt t="294360" x="5727700" y="3987800"/>
          <p14:tracePt t="294376" x="5740400" y="3987800"/>
          <p14:tracePt t="294393" x="5740400" y="3981450"/>
          <p14:tracePt t="294410" x="5740400" y="3968750"/>
          <p14:tracePt t="294415" x="5740400" y="3956050"/>
          <p14:tracePt t="294426" x="5746750" y="3930650"/>
          <p14:tracePt t="294443" x="5746750" y="3905250"/>
          <p14:tracePt t="294460" x="5746750" y="3898900"/>
          <p14:tracePt t="294476" x="5746750" y="3892550"/>
          <p14:tracePt t="294658" x="5746750" y="3879850"/>
          <p14:tracePt t="294674" x="5753100" y="3873500"/>
          <p14:tracePt t="294720" x="5753100" y="3867150"/>
          <p14:tracePt t="294770" x="5759450" y="3860800"/>
          <p14:tracePt t="294783" x="5772150" y="3860800"/>
          <p14:tracePt t="294790" x="5778500" y="3854450"/>
          <p14:tracePt t="294798" x="5784850" y="3841750"/>
          <p14:tracePt t="294809" x="5803900" y="3829050"/>
          <p14:tracePt t="294826" x="5822950" y="3816350"/>
          <p14:tracePt t="294920" x="5822950" y="3810000"/>
          <p14:tracePt t="294999" x="5829300" y="3803650"/>
          <p14:tracePt t="295021" x="5835650" y="3797300"/>
          <p14:tracePt t="295074" x="5835650" y="3790950"/>
          <p14:tracePt t="295095" x="5842000" y="3790950"/>
          <p14:tracePt t="295197" x="5842000" y="3784600"/>
          <p14:tracePt t="295331" x="5842000" y="3778250"/>
          <p14:tracePt t="295338" x="5842000" y="3771900"/>
          <p14:tracePt t="295861" x="5842000" y="3765550"/>
          <p14:tracePt t="295873" x="5842000" y="3759200"/>
          <p14:tracePt t="295917" x="5842000" y="3752850"/>
          <p14:tracePt t="295931" x="5842000" y="3746500"/>
          <p14:tracePt t="296069" x="5835650" y="3740150"/>
          <p14:tracePt t="296447" x="5842000" y="3746500"/>
          <p14:tracePt t="296455" x="5848350" y="3746500"/>
          <p14:tracePt t="296553" x="5848350" y="3752850"/>
          <p14:tracePt t="296581" x="5854700" y="3759200"/>
          <p14:tracePt t="296590" x="5854700" y="3765550"/>
          <p14:tracePt t="296598" x="5861050" y="3771900"/>
          <p14:tracePt t="296609" x="5867400" y="3771900"/>
          <p14:tracePt t="296625" x="5873750" y="3778250"/>
          <p14:tracePt t="296670" x="5880100" y="3784600"/>
          <p14:tracePt t="296689" x="5886450" y="3790950"/>
          <p14:tracePt t="296696" x="5886450" y="3797300"/>
          <p14:tracePt t="296709" x="5892800" y="3797300"/>
          <p14:tracePt t="296725" x="5892800" y="3816350"/>
          <p14:tracePt t="296742" x="5899150" y="3816350"/>
          <p14:tracePt t="296759" x="5911850" y="3829050"/>
          <p14:tracePt t="296775" x="5911850" y="3835400"/>
          <p14:tracePt t="296792" x="5918200" y="3841750"/>
          <p14:tracePt t="296808" x="5924550" y="3854450"/>
          <p14:tracePt t="296825" x="5930900" y="3860800"/>
          <p14:tracePt t="296842" x="5930900" y="3879850"/>
          <p14:tracePt t="296860" x="5943600" y="3911600"/>
          <p14:tracePt t="296876" x="5949950" y="3924300"/>
          <p14:tracePt t="296892" x="5956300" y="3943350"/>
          <p14:tracePt t="296908" x="5956300" y="3962400"/>
          <p14:tracePt t="296925" x="5969000" y="3987800"/>
          <p14:tracePt t="296942" x="5975350" y="4013200"/>
          <p14:tracePt t="296958" x="5988050" y="4038600"/>
          <p14:tracePt t="296975" x="6000750" y="4064000"/>
          <p14:tracePt t="296992" x="6007100" y="4089400"/>
          <p14:tracePt t="297009" x="6007100" y="4127500"/>
          <p14:tracePt t="297025" x="6007100" y="4152900"/>
          <p14:tracePt t="297042" x="6007100" y="4171950"/>
          <p14:tracePt t="297058" x="6013450" y="4197350"/>
          <p14:tracePt t="297075" x="6013450" y="4222750"/>
          <p14:tracePt t="297092" x="6026150" y="4260850"/>
          <p14:tracePt t="297110" x="6038850" y="4298950"/>
          <p14:tracePt t="297126" x="6045200" y="4318000"/>
          <p14:tracePt t="297233" x="6051550" y="4324350"/>
          <p14:tracePt t="297245" x="6051550" y="4330700"/>
          <p14:tracePt t="297251" x="6051550" y="4337050"/>
          <p14:tracePt t="297736" x="6051550" y="4330700"/>
          <p14:tracePt t="297745" x="6045200" y="4324350"/>
          <p14:tracePt t="297752" x="6038850" y="4318000"/>
          <p14:tracePt t="297758" x="6032500" y="4311650"/>
          <p14:tracePt t="297774" x="6026150" y="4273550"/>
          <p14:tracePt t="297791" x="6000750" y="4235450"/>
          <p14:tracePt t="297808" x="5975350" y="4152900"/>
          <p14:tracePt t="297824" x="5943600" y="4051300"/>
          <p14:tracePt t="297841" x="5911850" y="3981450"/>
          <p14:tracePt t="297858" x="5880100" y="3924300"/>
          <p14:tracePt t="297875" x="5854700" y="3879850"/>
          <p14:tracePt t="297891" x="5854700" y="3873500"/>
          <p14:tracePt t="297943" x="5848350" y="3860800"/>
          <p14:tracePt t="297951" x="5848350" y="3848100"/>
          <p14:tracePt t="297959" x="5842000" y="3835400"/>
          <p14:tracePt t="297975" x="5829300" y="3810000"/>
          <p14:tracePt t="297991" x="5829300" y="3784600"/>
          <p14:tracePt t="298008" x="5822950" y="3765550"/>
          <p14:tracePt t="298025" x="5822950" y="3759200"/>
          <p14:tracePt t="298041" x="5822950" y="3740150"/>
          <p14:tracePt t="298058" x="5822950" y="3721100"/>
          <p14:tracePt t="298075" x="5822950" y="3714750"/>
          <p14:tracePt t="298173" x="5822950" y="3708400"/>
          <p14:tracePt t="298185" x="5822950" y="3702050"/>
          <p14:tracePt t="298237" x="5822950" y="3695700"/>
          <p14:tracePt t="298337" x="5829300" y="3695700"/>
          <p14:tracePt t="298348" x="5829300" y="3702050"/>
          <p14:tracePt t="298471" x="5835650" y="3708400"/>
          <p14:tracePt t="298487" x="5835650" y="3721100"/>
          <p14:tracePt t="298495" x="5842000" y="3727450"/>
          <p14:tracePt t="298508" x="5842000" y="3740150"/>
          <p14:tracePt t="298524" x="5842000" y="3752850"/>
          <p14:tracePt t="298580" x="5848350" y="3771900"/>
          <p14:tracePt t="298586" x="5848350" y="3778250"/>
          <p14:tracePt t="298595" x="5848350" y="3790950"/>
          <p14:tracePt t="298608" x="5848350" y="3803650"/>
          <p14:tracePt t="298624" x="5848350" y="3822700"/>
          <p14:tracePt t="298641" x="5848350" y="3829050"/>
          <p14:tracePt t="298724" x="5848350" y="3835400"/>
          <p14:tracePt t="298736" x="5848350" y="3841750"/>
          <p14:tracePt t="298756" x="5848350" y="3848100"/>
          <p14:tracePt t="298762" x="5848350" y="3860800"/>
          <p14:tracePt t="298774" x="5842000" y="3867150"/>
          <p14:tracePt t="298791" x="5835650" y="3886200"/>
          <p14:tracePt t="298807" x="5835650" y="3892550"/>
          <p14:tracePt t="298826" x="5829300" y="3930650"/>
          <p14:tracePt t="298841" x="5816600" y="3956050"/>
          <p14:tracePt t="298858" x="5810250" y="3981450"/>
          <p14:tracePt t="298874" x="5797550" y="4006850"/>
          <p14:tracePt t="298891" x="5784850" y="4032250"/>
          <p14:tracePt t="298907" x="5778500" y="4057650"/>
          <p14:tracePt t="298925" x="5765800" y="4083050"/>
          <p14:tracePt t="298942" x="5740400" y="4127500"/>
          <p14:tracePt t="298958" x="5734050" y="4152900"/>
          <p14:tracePt t="298974" x="5727700" y="4159250"/>
          <p14:tracePt t="298991" x="5715000" y="4178300"/>
          <p14:tracePt t="299007" x="5695950" y="4203700"/>
          <p14:tracePt t="299024" x="5632450" y="4305300"/>
          <p14:tracePt t="299041" x="5543550" y="4419600"/>
          <p14:tracePt t="299057" x="5486400" y="4489450"/>
          <p14:tracePt t="299075" x="5461000" y="4514850"/>
          <p14:tracePt t="299091" x="5441950" y="4527550"/>
          <p14:tracePt t="299241" x="5435600" y="4533900"/>
          <p14:tracePt t="299247" x="5435600" y="4540250"/>
          <p14:tracePt t="299257" x="5429250" y="4546600"/>
          <p14:tracePt t="299647" x="5429250" y="4552950"/>
          <p14:tracePt t="299655" x="5435600" y="4552950"/>
          <p14:tracePt t="299661" x="5441950" y="4559300"/>
          <p14:tracePt t="299674" x="5448300" y="4559300"/>
          <p14:tracePt t="299691" x="5448300" y="4565650"/>
          <p14:tracePt t="299799" x="5448300" y="4572000"/>
          <p14:tracePt t="300548" x="5448300" y="4565650"/>
          <p14:tracePt t="300643" x="5448300" y="4559300"/>
          <p14:tracePt t="300651" x="5448300" y="4552950"/>
          <p14:tracePt t="300664" x="5448300" y="4540250"/>
          <p14:tracePt t="300673" x="5448300" y="4533900"/>
          <p14:tracePt t="300690" x="5448300" y="4527550"/>
          <p14:tracePt t="300751" x="5454650" y="4527550"/>
          <p14:tracePt t="300876" x="5454650" y="4521200"/>
          <p14:tracePt t="300888" x="5454650" y="4514850"/>
          <p14:tracePt t="300905" x="5454650" y="4502150"/>
          <p14:tracePt t="300913" x="5461000" y="4489450"/>
          <p14:tracePt t="300923" x="5461000" y="4476750"/>
          <p14:tracePt t="300940" x="5467350" y="4451350"/>
          <p14:tracePt t="300958" x="5473700" y="4419600"/>
          <p14:tracePt t="300973" x="5473700" y="4413250"/>
          <p14:tracePt t="300990" x="5473700" y="4406900"/>
          <p14:tracePt t="301023" x="5480050" y="4400550"/>
          <p14:tracePt t="301040" x="5492750" y="4375150"/>
          <p14:tracePt t="301057" x="5505450" y="4349750"/>
          <p14:tracePt t="301073" x="5518150" y="4318000"/>
          <p14:tracePt t="301090" x="5530850" y="4292600"/>
          <p14:tracePt t="301107" x="5537200" y="4267200"/>
          <p14:tracePt t="301123" x="5549900" y="4248150"/>
          <p14:tracePt t="301140" x="5568950" y="4222750"/>
          <p14:tracePt t="301156" x="5607050" y="4171950"/>
          <p14:tracePt t="301173" x="5626100" y="4140200"/>
          <p14:tracePt t="301190" x="5657850" y="4089400"/>
          <p14:tracePt t="301207" x="5676900" y="4044950"/>
          <p14:tracePt t="301223" x="5695950" y="4019550"/>
          <p14:tracePt t="301240" x="5715000" y="3994150"/>
          <p14:tracePt t="301258" x="5746750" y="3949700"/>
          <p14:tracePt t="301273" x="5759450" y="3930650"/>
          <p14:tracePt t="301290" x="5765800" y="3917950"/>
          <p14:tracePt t="301306" x="5772150" y="3911600"/>
          <p14:tracePt t="301323" x="5778500" y="3905250"/>
          <p14:tracePt t="301357" x="5784850" y="3898900"/>
          <p14:tracePt t="301373" x="5791200" y="3892550"/>
          <p14:tracePt t="301390" x="5803900" y="3886200"/>
          <p14:tracePt t="301395" x="5816600" y="3873500"/>
          <p14:tracePt t="301406" x="5822950" y="3860800"/>
          <p14:tracePt t="301423" x="5822950" y="3854450"/>
          <p14:tracePt t="301478" x="5822950" y="3848100"/>
          <p14:tracePt t="301493" x="5822950" y="3841750"/>
          <p14:tracePt t="301501" x="5822950" y="3835400"/>
          <p14:tracePt t="301619" x="5822950" y="3829050"/>
          <p14:tracePt t="301634" x="5822950" y="3822700"/>
          <p14:tracePt t="301697" x="5822950" y="3816350"/>
          <p14:tracePt t="301717" x="5822950" y="3810000"/>
          <p14:tracePt t="301779" x="5822950" y="3803650"/>
          <p14:tracePt t="301792" x="5822950" y="3797300"/>
          <p14:tracePt t="301799" x="5822950" y="3790950"/>
          <p14:tracePt t="301807" x="5822950" y="3784600"/>
          <p14:tracePt t="301927" x="5822950" y="3778250"/>
          <p14:tracePt t="302188" x="5822950" y="3771900"/>
          <p14:tracePt t="302553" x="5816600" y="3784600"/>
          <p14:tracePt t="302560" x="5803900" y="3797300"/>
          <p14:tracePt t="302574" x="5778500" y="3822700"/>
          <p14:tracePt t="302590" x="5759450" y="3848100"/>
          <p14:tracePt t="302606" x="5753100" y="3860800"/>
          <p14:tracePt t="302622" x="5746750" y="3873500"/>
          <p14:tracePt t="302639" x="5734050" y="3886200"/>
          <p14:tracePt t="302656" x="5734050" y="3898900"/>
          <p14:tracePt t="302672" x="5727700" y="3905250"/>
          <p14:tracePt t="302689" x="5727700" y="3911600"/>
          <p14:tracePt t="302706" x="5715000" y="3917950"/>
          <p14:tracePt t="302722" x="5708650" y="3943350"/>
          <p14:tracePt t="302739" x="5695950" y="3968750"/>
          <p14:tracePt t="302757" x="5683250" y="3994150"/>
          <p14:tracePt t="302774" x="5664200" y="4025900"/>
          <p14:tracePt t="302790" x="5651500" y="4051300"/>
          <p14:tracePt t="302806" x="5632450" y="4076700"/>
          <p14:tracePt t="302822" x="5613400" y="4108450"/>
          <p14:tracePt t="302839" x="5594350" y="4127500"/>
          <p14:tracePt t="302856" x="5568950" y="4152900"/>
          <p14:tracePt t="302873" x="5530850" y="4184650"/>
          <p14:tracePt t="302889" x="5499100" y="4216400"/>
          <p14:tracePt t="302906" x="5467350" y="4248150"/>
          <p14:tracePt t="302922" x="5454650" y="4254500"/>
          <p14:tracePt t="302939" x="5441950" y="4267200"/>
          <p14:tracePt t="302956" x="5403850" y="4305300"/>
          <p14:tracePt t="302974" x="5340350" y="4356100"/>
          <p14:tracePt t="302989" x="5314950" y="4381500"/>
          <p14:tracePt t="303006" x="5283200" y="4413250"/>
          <p14:tracePt t="303022" x="5257800" y="4438650"/>
          <p14:tracePt t="303039" x="5232400" y="4457700"/>
          <p14:tracePt t="303056" x="5194300" y="4483100"/>
          <p14:tracePt t="303074" x="5156200" y="4521200"/>
          <p14:tracePt t="303090" x="5130800" y="4546600"/>
          <p14:tracePt t="303106" x="5105400" y="4559300"/>
          <p14:tracePt t="303122" x="5060950" y="4591050"/>
          <p14:tracePt t="303139" x="4984750" y="4629150"/>
          <p14:tracePt t="303156" x="4921250" y="4660900"/>
          <p14:tracePt t="303172" x="4857750" y="4692650"/>
          <p14:tracePt t="303189" x="4794250" y="4724400"/>
          <p14:tracePt t="303206" x="4743450" y="4756150"/>
          <p14:tracePt t="303224" x="4686300" y="4794250"/>
          <p14:tracePt t="303239" x="4603750" y="4826000"/>
          <p14:tracePt t="303256" x="4464050" y="4876800"/>
          <p14:tracePt t="303272" x="4305300" y="4959350"/>
          <p14:tracePt t="303289" x="4178300" y="5022850"/>
          <p14:tracePt t="303305" x="4114800" y="5054600"/>
          <p14:tracePt t="303322" x="4083050" y="5080000"/>
          <p14:tracePt t="303339" x="4076700" y="5080000"/>
          <p14:tracePt t="303395" x="4070350" y="5086350"/>
          <p14:tracePt t="303400" x="4057650" y="5092700"/>
          <p14:tracePt t="303407" x="4038600" y="5111750"/>
          <p14:tracePt t="303422" x="4006850" y="5137150"/>
          <p14:tracePt t="303439" x="3981450" y="5162550"/>
          <p14:tracePt t="303455" x="3949700" y="5194300"/>
          <p14:tracePt t="303472" x="3911600" y="5219700"/>
          <p14:tracePt t="303489" x="3886200" y="5245100"/>
          <p14:tracePt t="303505" x="3841750" y="5276850"/>
          <p14:tracePt t="303522" x="3810000" y="5289550"/>
          <p14:tracePt t="303539" x="3765550" y="5321300"/>
          <p14:tracePt t="303556" x="3733800" y="5340350"/>
          <p14:tracePt t="303572" x="3663950" y="5365750"/>
          <p14:tracePt t="303589" x="3536950" y="5416550"/>
          <p14:tracePt t="303605" x="3403600" y="5461000"/>
          <p14:tracePt t="303622" x="3295650" y="5499100"/>
          <p14:tracePt t="303639" x="3238500" y="5530850"/>
          <p14:tracePt t="303656" x="3219450" y="5543550"/>
          <p14:tracePt t="303672" x="3213100" y="5543550"/>
          <p14:tracePt t="303689" x="3200400" y="5549900"/>
          <p14:tracePt t="303705" x="3181350" y="5556250"/>
          <p14:tracePt t="303722" x="3162300" y="5562600"/>
          <p14:tracePt t="303739" x="3067050" y="5600700"/>
          <p14:tracePt t="303755" x="2901950" y="5657850"/>
          <p14:tracePt t="303772" x="2717800" y="5740400"/>
          <p14:tracePt t="303789" x="2552700" y="5797550"/>
          <p14:tracePt t="303806" x="2520950" y="5810250"/>
          <p14:tracePt t="303822" x="2501900" y="5822950"/>
          <p14:tracePt t="303839" x="2495550" y="5822950"/>
          <p14:tracePt t="303856" x="2482850" y="5829300"/>
          <p14:tracePt t="303889" x="2476500" y="5842000"/>
          <p14:tracePt t="303905" x="2463800" y="5842000"/>
          <p14:tracePt t="303909" x="2457450" y="5848350"/>
          <p14:tracePt t="303922" x="2457450" y="5854700"/>
          <p14:tracePt t="306065" x="2463800" y="5854700"/>
          <p14:tracePt t="306087" x="2470150" y="5854700"/>
          <p14:tracePt t="306095" x="2476500" y="5854700"/>
          <p14:tracePt t="306114" x="2482850" y="5854700"/>
          <p14:tracePt t="306168" x="2489200" y="5848350"/>
          <p14:tracePt t="306176" x="2495550" y="5848350"/>
          <p14:tracePt t="306188" x="2501900" y="5842000"/>
          <p14:tracePt t="306204" x="2508250" y="5835650"/>
          <p14:tracePt t="306221" x="2514600" y="5835650"/>
          <p14:tracePt t="306311" x="2520950" y="5829300"/>
          <p14:tracePt t="306325" x="2527300" y="5822950"/>
          <p14:tracePt t="306333" x="2533650" y="5816600"/>
          <p14:tracePt t="306341" x="2540000" y="5816600"/>
          <p14:tracePt t="306354" x="2546350" y="5810250"/>
          <p14:tracePt t="306371" x="2546350" y="5803900"/>
          <p14:tracePt t="306390" x="2552700" y="5797550"/>
          <p14:tracePt t="306405" x="2559050" y="5797550"/>
          <p14:tracePt t="306451" x="2565400" y="5791200"/>
          <p14:tracePt t="306462" x="2571750" y="5791200"/>
          <p14:tracePt t="306471" x="2578100" y="5784850"/>
          <p14:tracePt t="306487" x="2590800" y="5765800"/>
          <p14:tracePt t="306504" x="2597150" y="5753100"/>
          <p14:tracePt t="306575" x="2603500" y="5753100"/>
          <p14:tracePt t="306677" x="2609850" y="5753100"/>
          <p14:tracePt t="306690" x="2622550" y="5753100"/>
          <p14:tracePt t="306697" x="2635250" y="5734050"/>
          <p14:tracePt t="306705" x="2647950" y="5721350"/>
          <p14:tracePt t="306721" x="2667000" y="5702300"/>
          <p14:tracePt t="306790" x="2673350" y="5702300"/>
          <p14:tracePt t="306819" x="2679700" y="5702300"/>
          <p14:tracePt t="306829" x="2692400" y="5695950"/>
          <p14:tracePt t="306837" x="2705100" y="5689600"/>
          <p14:tracePt t="306854" x="2730500" y="5664200"/>
          <p14:tracePt t="306871" x="2749550" y="5657850"/>
          <p14:tracePt t="306887" x="2755900" y="5657850"/>
          <p14:tracePt t="306922" x="2774950" y="5638800"/>
          <p14:tracePt t="306938" x="2813050" y="5626100"/>
          <p14:tracePt t="306954" x="2838450" y="5607050"/>
          <p14:tracePt t="306970" x="2863850" y="5600700"/>
          <p14:tracePt t="306987" x="2876550" y="5594350"/>
          <p14:tracePt t="307060" x="2882900" y="5588000"/>
          <p14:tracePt t="307069" x="2895600" y="5588000"/>
          <p14:tracePt t="307075" x="2908300" y="5581650"/>
          <p14:tracePt t="307087" x="2921000" y="5581650"/>
          <p14:tracePt t="307104" x="2946400" y="5581650"/>
          <p14:tracePt t="307120" x="2952750" y="5581650"/>
          <p14:tracePt t="307185" x="2959100" y="5581650"/>
          <p14:tracePt t="307213" x="2959100" y="5575300"/>
          <p14:tracePt t="307220" x="2990850" y="5575300"/>
          <p14:tracePt t="307228" x="3028950" y="5568950"/>
          <p14:tracePt t="307237" x="3060700" y="5562600"/>
          <p14:tracePt t="307254" x="3086100" y="5556250"/>
          <p14:tracePt t="307270" x="3098800" y="5556250"/>
          <p14:tracePt t="307306" x="3105150" y="5549900"/>
          <p14:tracePt t="307321" x="3124200" y="5543550"/>
          <p14:tracePt t="307337" x="3175000" y="5537200"/>
          <p14:tracePt t="307354" x="3276600" y="5518150"/>
          <p14:tracePt t="307371" x="3321050" y="5511800"/>
          <p14:tracePt t="307387" x="3340100" y="5511800"/>
          <p14:tracePt t="307455" x="3340100" y="5505450"/>
          <p14:tracePt t="307469" x="3352800" y="5499100"/>
          <p14:tracePt t="307477" x="3359150" y="5492750"/>
          <p14:tracePt t="307486" x="3371850" y="5492750"/>
          <p14:tracePt t="307503" x="3397250" y="5486400"/>
          <p14:tracePt t="307520" x="3460750" y="5461000"/>
          <p14:tracePt t="307536" x="3556000" y="5422900"/>
          <p14:tracePt t="307553" x="3632200" y="5391150"/>
          <p14:tracePt t="307570" x="3695700" y="5359400"/>
          <p14:tracePt t="307586" x="3746500" y="5334000"/>
          <p14:tracePt t="307603" x="3771900" y="5327650"/>
          <p14:tracePt t="307619" x="3790950" y="5321300"/>
          <p14:tracePt t="307636" x="3816350" y="5314950"/>
          <p14:tracePt t="307653" x="3841750" y="5308600"/>
          <p14:tracePt t="307669" x="3867150" y="5283200"/>
          <p14:tracePt t="307686" x="3956050" y="5245100"/>
          <p14:tracePt t="307704" x="4064000" y="5213350"/>
          <p14:tracePt t="307720" x="4140200" y="5175250"/>
          <p14:tracePt t="307737" x="4159250" y="5156200"/>
          <p14:tracePt t="307811" x="4165600" y="5149850"/>
          <p14:tracePt t="307823" x="4178300" y="5137150"/>
          <p14:tracePt t="307830" x="4191000" y="5124450"/>
          <p14:tracePt t="307837" x="4229100" y="5111750"/>
          <p14:tracePt t="307853" x="4279900" y="5080000"/>
          <p14:tracePt t="307870" x="4324350" y="5060950"/>
          <p14:tracePt t="307887" x="4349750" y="5054600"/>
          <p14:tracePt t="307903" x="4356100" y="5054600"/>
          <p14:tracePt t="307923" x="4362450" y="5048250"/>
          <p14:tracePt t="307938" x="4375150" y="5048250"/>
          <p14:tracePt t="307954" x="4387850" y="5035550"/>
          <p14:tracePt t="307970" x="4432300" y="5003800"/>
          <p14:tracePt t="307987" x="4489450" y="4984750"/>
          <p14:tracePt t="308003" x="4597400" y="4959350"/>
          <p14:tracePt t="308020" x="4673600" y="4927600"/>
          <p14:tracePt t="308037" x="4692650" y="4908550"/>
          <p14:tracePt t="308053" x="4699000" y="4908550"/>
          <p14:tracePt t="308144" x="4711700" y="4902200"/>
          <p14:tracePt t="308151" x="4718050" y="4895850"/>
          <p14:tracePt t="308160" x="4724400" y="4895850"/>
          <p14:tracePt t="308170" x="4724400" y="4889500"/>
          <p14:tracePt t="308187" x="4730750" y="4889500"/>
          <p14:tracePt t="308203" x="4756150" y="4876800"/>
          <p14:tracePt t="308220" x="4781550" y="4864100"/>
          <p14:tracePt t="308238" x="4864100" y="4819650"/>
          <p14:tracePt t="308253" x="4965700" y="4781550"/>
          <p14:tracePt t="308270" x="5029200" y="4749800"/>
          <p14:tracePt t="308287" x="5054600" y="4737100"/>
          <p14:tracePt t="308303" x="5060950" y="4737100"/>
          <p14:tracePt t="308368" x="5073650" y="4730750"/>
          <p14:tracePt t="308380" x="5080000" y="4730750"/>
          <p14:tracePt t="308389" x="5086350" y="4730750"/>
          <p14:tracePt t="308404" x="5105400" y="4730750"/>
          <p14:tracePt t="308420" x="5130800" y="4724400"/>
          <p14:tracePt t="308437" x="5156200" y="4718050"/>
          <p14:tracePt t="308509" x="5162550" y="4718050"/>
          <p14:tracePt t="308525" x="5168900" y="4718050"/>
          <p14:tracePt t="308532" x="5181600" y="4711700"/>
          <p14:tracePt t="308541" x="5194300" y="4711700"/>
          <p14:tracePt t="308553" x="5232400" y="4699000"/>
          <p14:tracePt t="308570" x="5340350" y="4654550"/>
          <p14:tracePt t="308587" x="5353050" y="4654550"/>
          <p14:tracePt t="308681" x="5359400" y="4654550"/>
          <p14:tracePt t="308692" x="5365750" y="4648200"/>
          <p14:tracePt t="308700" x="5372100" y="4648200"/>
          <p14:tracePt t="308803" x="5378450" y="4648200"/>
          <p14:tracePt t="308814" x="5384800" y="4648200"/>
          <p14:tracePt t="308823" x="5391150" y="4648200"/>
          <p14:tracePt t="308837" x="5397500" y="4648200"/>
          <p14:tracePt t="309237" x="5403850" y="4648200"/>
          <p14:tracePt t="309246" x="5410200" y="4641850"/>
          <p14:tracePt t="309255" x="5422900" y="4635500"/>
          <p14:tracePt t="309270" x="5473700" y="4603750"/>
          <p14:tracePt t="309286" x="5568950" y="4572000"/>
          <p14:tracePt t="309303" x="5600700" y="4552950"/>
          <p14:tracePt t="309320" x="5607050" y="4552950"/>
          <p14:tracePt t="309656" x="5607050" y="4546600"/>
          <p14:tracePt t="309665" x="5619750" y="4546600"/>
          <p14:tracePt t="309673" x="5632450" y="4546600"/>
          <p14:tracePt t="309686" x="5645150" y="4527550"/>
          <p14:tracePt t="309703" x="5715000" y="4502150"/>
          <p14:tracePt t="309719" x="5784850" y="4476750"/>
          <p14:tracePt t="309736" x="5791200" y="4470400"/>
          <p14:tracePt t="309983" x="5797550" y="4457700"/>
          <p14:tracePt t="309989" x="5803900" y="4451350"/>
          <p14:tracePt t="310114" x="5803900" y="4445000"/>
          <p14:tracePt t="310135" x="5803900" y="4438650"/>
          <p14:tracePt t="310142" x="5810250" y="4432300"/>
          <p14:tracePt t="310153" x="5810250" y="4419600"/>
          <p14:tracePt t="310169" x="5810250" y="4406900"/>
          <p14:tracePt t="310202" x="5810250" y="4387850"/>
          <p14:tracePt t="310219" x="5810250" y="4362450"/>
          <p14:tracePt t="310236" x="5810250" y="4337050"/>
          <p14:tracePt t="310254" x="5803900" y="4292600"/>
          <p14:tracePt t="310270" x="5803900" y="4248150"/>
          <p14:tracePt t="310286" x="5803900" y="4229100"/>
          <p14:tracePt t="310302" x="5810250" y="4203700"/>
          <p14:tracePt t="310319" x="5822950" y="4178300"/>
          <p14:tracePt t="310336" x="5848350" y="4146550"/>
          <p14:tracePt t="310352" x="5867400" y="4121150"/>
          <p14:tracePt t="310369" x="5880100" y="4095750"/>
          <p14:tracePt t="310386" x="5886450" y="4076700"/>
          <p14:tracePt t="310404" x="5892800" y="4038600"/>
          <p14:tracePt t="310419" x="5892800" y="4025900"/>
          <p14:tracePt t="310436" x="5892800" y="4000500"/>
          <p14:tracePt t="310452" x="5892800" y="3975100"/>
          <p14:tracePt t="310469" x="5892800" y="3949700"/>
          <p14:tracePt t="310486" x="5886450" y="3924300"/>
          <p14:tracePt t="310504" x="5867400" y="3886200"/>
          <p14:tracePt t="310520" x="5861050" y="3867150"/>
          <p14:tracePt t="310536" x="5861050" y="3860800"/>
          <p14:tracePt t="310657" x="5861050" y="3854450"/>
          <p14:tracePt t="310669" x="5861050" y="3848100"/>
          <p14:tracePt t="310676" x="5861050" y="3841750"/>
          <p14:tracePt t="310686" x="5861050" y="3835400"/>
          <p14:tracePt t="310702" x="5854700" y="3810000"/>
          <p14:tracePt t="310720" x="5854700" y="3790950"/>
          <p14:tracePt t="310989" x="5854700" y="3784600"/>
          <p14:tracePt t="311401" x="5861050" y="3778250"/>
          <p14:tracePt t="311407" x="5873750" y="3771900"/>
          <p14:tracePt t="311419" x="5886450" y="3765550"/>
          <p14:tracePt t="311435" x="5905500" y="3759200"/>
          <p14:tracePt t="311452" x="5924550" y="3759200"/>
          <p14:tracePt t="311497" x="5924550" y="3752850"/>
          <p14:tracePt t="311505" x="5937250" y="3740150"/>
          <p14:tracePt t="311520" x="5975350" y="3727450"/>
          <p14:tracePt t="311536" x="6032500" y="3695700"/>
          <p14:tracePt t="311552" x="6108700" y="3663950"/>
          <p14:tracePt t="311570" x="6127750" y="3651250"/>
          <p14:tracePt t="311606" x="6134100" y="3644900"/>
          <p14:tracePt t="311661" x="6140450" y="3638550"/>
          <p14:tracePt t="311669" x="6165850" y="3625850"/>
          <p14:tracePt t="311676" x="6197600" y="3619500"/>
          <p14:tracePt t="311685" x="6242050" y="3600450"/>
          <p14:tracePt t="311702" x="6324600" y="3575050"/>
          <p14:tracePt t="311718" x="6362700" y="3568700"/>
          <p14:tracePt t="311735" x="6388100" y="3556000"/>
          <p14:tracePt t="311752" x="6400800" y="3556000"/>
          <p14:tracePt t="311817" x="6413500" y="3549650"/>
          <p14:tracePt t="311825" x="6464300" y="3536950"/>
          <p14:tracePt t="311835" x="6521450" y="3517900"/>
          <p14:tracePt t="311852" x="6629400" y="3479800"/>
          <p14:tracePt t="311868" x="6724650" y="3448050"/>
          <p14:tracePt t="311885" x="6800850" y="3409950"/>
          <p14:tracePt t="311902" x="6858000" y="3371850"/>
          <p14:tracePt t="311918" x="6902450" y="3340100"/>
          <p14:tracePt t="311935" x="6997700" y="3308350"/>
          <p14:tracePt t="311952" x="7105650" y="3263900"/>
          <p14:tracePt t="311968" x="7251700" y="3213100"/>
          <p14:tracePt t="311985" x="7397750" y="3162300"/>
          <p14:tracePt t="312003" x="7499350" y="3124200"/>
          <p14:tracePt t="312020" x="7543800" y="3105150"/>
          <p14:tracePt t="312036" x="7556500" y="3098800"/>
          <p14:tracePt t="312052" x="7581900" y="3092450"/>
          <p14:tracePt t="312068" x="7620000" y="3073400"/>
          <p14:tracePt t="312085" x="7721600" y="3035300"/>
          <p14:tracePt t="312102" x="7816850" y="3003550"/>
          <p14:tracePt t="312118" x="7880350" y="2971800"/>
          <p14:tracePt t="312135" x="7943850" y="2940050"/>
          <p14:tracePt t="312152" x="8051800" y="2889250"/>
          <p14:tracePt t="312168" x="8083550" y="2876550"/>
          <p14:tracePt t="312185" x="8108950" y="2863850"/>
          <p14:tracePt t="312202" x="8134350" y="2844800"/>
          <p14:tracePt t="312218" x="8159750" y="2825750"/>
          <p14:tracePt t="312235" x="8191500" y="2806700"/>
          <p14:tracePt t="312251" x="8223250" y="2787650"/>
          <p14:tracePt t="312269" x="8261350" y="2743200"/>
          <p14:tracePt t="312285" x="8293100" y="2730500"/>
          <p14:tracePt t="312302" x="8324850" y="2705100"/>
          <p14:tracePt t="312318" x="8388350" y="2667000"/>
          <p14:tracePt t="312335" x="8483600" y="2616200"/>
          <p14:tracePt t="312351" x="8585200" y="2565400"/>
          <p14:tracePt t="312368" x="8642350" y="2527300"/>
          <p14:tracePt t="312385" x="8661400" y="2495550"/>
          <p14:tracePt t="312401" x="8667750" y="2489200"/>
          <p14:tracePt t="312435" x="8674100" y="2489200"/>
          <p14:tracePt t="312455" x="8705850" y="2463800"/>
          <p14:tracePt t="312462" x="8750300" y="2438400"/>
          <p14:tracePt t="312471" x="8807450" y="2400300"/>
          <p14:tracePt t="312485" x="8921750" y="2324100"/>
          <p14:tracePt t="312501" x="9042400" y="2247900"/>
          <p14:tracePt t="312518" x="9093200" y="2209800"/>
          <p14:tracePt t="312535" x="9144000" y="2178050"/>
          <p14:tracePt t="312551" x="9188450" y="2152650"/>
          <p14:tracePt t="312568" x="9232900" y="2120900"/>
          <p14:tracePt t="312586" x="9359900" y="2063750"/>
          <p14:tracePt t="312601" x="9404350" y="2044700"/>
          <p14:tracePt t="312618" x="9486900" y="2000250"/>
          <p14:tracePt t="312635" x="9512300" y="1981200"/>
          <p14:tracePt t="312651" x="9525000" y="1974850"/>
          <p14:tracePt t="312668" x="9537700" y="1962150"/>
          <p14:tracePt t="312685" x="9569450" y="1943100"/>
          <p14:tracePt t="312701" x="9639300" y="1911350"/>
          <p14:tracePt t="312718" x="9740900" y="1866900"/>
          <p14:tracePt t="312735" x="9899650" y="1816100"/>
          <p14:tracePt t="312751" x="10058400" y="1765300"/>
          <p14:tracePt t="312768" x="10191750" y="1727200"/>
          <p14:tracePt t="312786" x="10356850" y="1670050"/>
          <p14:tracePt t="312801" x="10452100" y="1638300"/>
          <p14:tracePt t="312818" x="10496550" y="1606550"/>
          <p14:tracePt t="312835" x="10521950" y="1587500"/>
          <p14:tracePt t="312851" x="10547350" y="1568450"/>
          <p14:tracePt t="312868" x="10604500" y="1536700"/>
          <p14:tracePt t="312886" x="10795000" y="1460500"/>
          <p14:tracePt t="312902" x="10915650" y="1416050"/>
          <p14:tracePt t="312918" x="11023600" y="1377950"/>
          <p14:tracePt t="312935" x="11074400" y="1365250"/>
          <p14:tracePt t="312989" x="11074400" y="1358900"/>
          <p14:tracePt t="313040" x="11080750" y="1352550"/>
          <p14:tracePt t="313050" x="11087100" y="1346200"/>
          <p14:tracePt t="313059" x="11106150" y="1333500"/>
          <p14:tracePt t="313068" x="11137900" y="1320800"/>
          <p14:tracePt t="313084" x="11169650" y="1289050"/>
          <p14:tracePt t="313101" x="11176000" y="1282700"/>
          <p14:tracePt t="313324" x="11176000" y="1276350"/>
          <p14:tracePt t="313341" x="11176000" y="1270000"/>
          <p14:tracePt t="313349" x="11176000" y="1257300"/>
          <p14:tracePt t="313356" x="11169650" y="1250950"/>
          <p14:tracePt t="313372" x="11163300" y="1244600"/>
          <p14:tracePt t="313386" x="11163300" y="1238250"/>
          <p14:tracePt t="313426" x="11156950" y="1231900"/>
          <p14:tracePt t="313446" x="11150600" y="1231900"/>
          <p14:tracePt t="313455" x="11150600" y="1225550"/>
          <p14:tracePt t="313541" x="11150600" y="1219200"/>
          <p14:tracePt t="313550" x="11144250" y="1219200"/>
          <p14:tracePt t="313627" x="11144250" y="1212850"/>
          <p14:tracePt t="313703" x="11137900" y="1206500"/>
          <p14:tracePt t="313709" x="11131550" y="1206500"/>
          <p14:tracePt t="313721" x="11131550" y="1200150"/>
          <p14:tracePt t="313733" x="11131550" y="1193800"/>
          <p14:tracePt t="313750" x="11131550" y="1187450"/>
          <p14:tracePt t="313786" x="11125200" y="1181100"/>
          <p14:tracePt t="313803" x="11125200" y="1174750"/>
          <p14:tracePt t="313849" x="11118850" y="1168400"/>
          <p14:tracePt t="313860" x="11112500" y="1168400"/>
          <p14:tracePt t="313872" x="11106150" y="1162050"/>
          <p14:tracePt t="313910" x="11099800" y="1155700"/>
          <p14:tracePt t="313919" x="11093450" y="1155700"/>
          <p14:tracePt t="313926" x="11093450" y="1149350"/>
          <p14:tracePt t="313935" x="11087100" y="1149350"/>
          <p14:tracePt t="313951" x="11068050" y="1143000"/>
          <p14:tracePt t="313968" x="11055350" y="1136650"/>
          <p14:tracePt t="313984" x="11049000" y="1130300"/>
          <p14:tracePt t="314001" x="11042650" y="1123950"/>
          <p14:tracePt t="314034" x="11036300" y="1123950"/>
          <p14:tracePt t="314051" x="11029950" y="1117600"/>
          <p14:tracePt t="314068" x="11017250" y="1111250"/>
          <p14:tracePt t="314132" x="11010900" y="1111250"/>
          <p14:tracePt t="314161" x="11004550" y="1104900"/>
          <p14:tracePt t="314656" x="10998200" y="1104900"/>
          <p14:tracePt t="314669" x="10991850" y="1104900"/>
          <p14:tracePt t="314676" x="10985500" y="1104900"/>
          <p14:tracePt t="314686" x="10972800" y="1104900"/>
          <p14:tracePt t="314700" x="10947400" y="1092200"/>
          <p14:tracePt t="314717" x="10934700" y="1085850"/>
          <p14:tracePt t="314734" x="10928350" y="1073150"/>
          <p14:tracePt t="314750" x="10922000" y="1073150"/>
          <p14:tracePt t="314797" x="10922000" y="1066800"/>
          <p14:tracePt t="315402" x="10915650" y="1060450"/>
          <p14:tracePt t="315411" x="10909300" y="1060450"/>
          <p14:tracePt t="315419" x="10909300" y="1054100"/>
          <p14:tracePt t="315434" x="10902950" y="1041400"/>
          <p14:tracePt t="315793" x="10902950" y="1047750"/>
          <p14:tracePt t="315801" x="10902950" y="1054100"/>
          <p14:tracePt t="315808" x="10902950" y="1066800"/>
          <p14:tracePt t="315833" x="10902950" y="1073150"/>
          <p14:tracePt t="315872" x="10902950" y="1079500"/>
          <p14:tracePt t="315878" x="10902950" y="1092200"/>
          <p14:tracePt t="315887" x="10902950" y="1098550"/>
          <p14:tracePt t="315900" x="10902950" y="1104900"/>
          <p14:tracePt t="315918" x="10902950" y="1111250"/>
          <p14:tracePt t="315933" x="10902950" y="1123950"/>
          <p14:tracePt t="315950" x="10896600" y="1136650"/>
          <p14:tracePt t="315966" x="10896600" y="1162050"/>
          <p14:tracePt t="315983" x="10896600" y="1174750"/>
          <p14:tracePt t="316007" x="10896600" y="1200150"/>
          <p14:tracePt t="316016" x="10896600" y="1206500"/>
          <p14:tracePt t="316033" x="10896600" y="1219200"/>
          <p14:tracePt t="316050" x="10896600" y="1257300"/>
          <p14:tracePt t="316066" x="10896600" y="1282700"/>
          <p14:tracePt t="316083" x="10896600" y="1308100"/>
          <p14:tracePt t="316100" x="10896600" y="1327150"/>
          <p14:tracePt t="316116" x="10896600" y="1339850"/>
          <p14:tracePt t="316133" x="10896600" y="1352550"/>
          <p14:tracePt t="316150" x="10890250" y="1365250"/>
          <p14:tracePt t="316168" x="10864850" y="1390650"/>
          <p14:tracePt t="316183" x="10833100" y="1422400"/>
          <p14:tracePt t="316200" x="10807700" y="1454150"/>
          <p14:tracePt t="316216" x="10763250" y="1549400"/>
          <p14:tracePt t="316233" x="10712450" y="1638300"/>
          <p14:tracePt t="316249" x="10680700" y="1676400"/>
          <p14:tracePt t="316266" x="10668000" y="1701800"/>
          <p14:tracePt t="316284" x="10642600" y="1733550"/>
          <p14:tracePt t="316300" x="10617200" y="1758950"/>
          <p14:tracePt t="316316" x="10591800" y="1790700"/>
          <p14:tracePt t="316333" x="10515600" y="1841500"/>
          <p14:tracePt t="316350" x="10452100" y="1885950"/>
          <p14:tracePt t="316366" x="10414000" y="1911350"/>
          <p14:tracePt t="316383" x="10401300" y="1924050"/>
          <p14:tracePt t="316427" x="10394950" y="1930400"/>
          <p14:tracePt t="316438" x="10388600" y="1936750"/>
          <p14:tracePt t="316450" x="10382250" y="1936750"/>
          <p14:tracePt t="316466" x="10375900" y="1949450"/>
          <p14:tracePt t="316484" x="10363200" y="1962150"/>
          <p14:tracePt t="316500" x="10344150" y="1981200"/>
          <p14:tracePt t="316516" x="10318750" y="2006600"/>
          <p14:tracePt t="316533" x="10274300" y="2032000"/>
          <p14:tracePt t="316550" x="10236200" y="2063750"/>
          <p14:tracePt t="316566" x="10191750" y="2089150"/>
          <p14:tracePt t="316583" x="10160000" y="2114550"/>
          <p14:tracePt t="316599" x="10160000" y="2120900"/>
          <p14:tracePt t="316616" x="10147300" y="2133600"/>
          <p14:tracePt t="316633" x="10128250" y="2159000"/>
          <p14:tracePt t="316649" x="10096500" y="2190750"/>
          <p14:tracePt t="316666" x="10020300" y="2247900"/>
          <p14:tracePt t="316683" x="9874250" y="2336800"/>
          <p14:tracePt t="316699" x="9823450" y="2387600"/>
          <p14:tracePt t="316716" x="9785350" y="2419350"/>
          <p14:tracePt t="316732" x="9766300" y="2438400"/>
          <p14:tracePt t="316749" x="9766300" y="2451100"/>
          <p14:tracePt t="316766" x="9753600" y="2457450"/>
          <p14:tracePt t="316783" x="9709150" y="2495550"/>
          <p14:tracePt t="316800" x="9607550" y="2559050"/>
          <p14:tracePt t="316816" x="9448800" y="2660650"/>
          <p14:tracePt t="316833" x="9296400" y="2774950"/>
          <p14:tracePt t="316849" x="9156700" y="2832100"/>
          <p14:tracePt t="316866" x="9042400" y="2889250"/>
          <p14:tracePt t="316883" x="8959850" y="2933700"/>
          <p14:tracePt t="316899" x="8915400" y="2952750"/>
          <p14:tracePt t="316916" x="8909050" y="2959100"/>
          <p14:tracePt t="316933" x="8902700" y="2965450"/>
          <p14:tracePt t="316949" x="8877300" y="2984500"/>
          <p14:tracePt t="316966" x="8832850" y="3003550"/>
          <p14:tracePt t="316970" x="8794750" y="3022600"/>
          <p14:tracePt t="316983" x="8718550" y="3054350"/>
          <p14:tracePt t="317000" x="8636000" y="3092450"/>
          <p14:tracePt t="317016" x="8591550" y="3117850"/>
          <p14:tracePt t="317033" x="8566150" y="3143250"/>
          <p14:tracePt t="317049" x="8528050" y="3175000"/>
          <p14:tracePt t="317066" x="8502650" y="3194050"/>
          <p14:tracePt t="317083" x="8477250" y="3213100"/>
          <p14:tracePt t="317099" x="8439150" y="3225800"/>
          <p14:tracePt t="317116" x="8324850" y="3270250"/>
          <p14:tracePt t="317133" x="8229600" y="3302000"/>
          <p14:tracePt t="317149" x="8172450" y="3333750"/>
          <p14:tracePt t="317166" x="8115300" y="3365500"/>
          <p14:tracePt t="317182" x="8064500" y="3390900"/>
          <p14:tracePt t="317199" x="8020050" y="3422650"/>
          <p14:tracePt t="317216" x="7969250" y="3448050"/>
          <p14:tracePt t="317234" x="7861300" y="3498850"/>
          <p14:tracePt t="317249" x="7791450" y="3530600"/>
          <p14:tracePt t="317266" x="7727950" y="3562350"/>
          <p14:tracePt t="317283" x="7664450" y="3594100"/>
          <p14:tracePt t="317299" x="7632700" y="3613150"/>
          <p14:tracePt t="317316" x="7600950" y="3625850"/>
          <p14:tracePt t="317332" x="7575550" y="3638550"/>
          <p14:tracePt t="317349" x="7550150" y="3663950"/>
          <p14:tracePt t="317366" x="7518400" y="3689350"/>
          <p14:tracePt t="317382" x="7512050" y="3689350"/>
          <p14:tracePt t="317399" x="7505700" y="3689350"/>
          <p14:tracePt t="317416" x="7499350" y="3695700"/>
          <p14:tracePt t="317434" x="7480300" y="3708400"/>
          <p14:tracePt t="317449" x="7454900" y="3721100"/>
          <p14:tracePt t="317466" x="7423150" y="3733800"/>
          <p14:tracePt t="317482" x="7378700" y="3765550"/>
          <p14:tracePt t="317499" x="7315200" y="3790950"/>
          <p14:tracePt t="317516" x="7232650" y="3829050"/>
          <p14:tracePt t="317534" x="7156450" y="3873500"/>
          <p14:tracePt t="317550" x="7131050" y="3879850"/>
          <p14:tracePt t="317606" x="7124700" y="3879850"/>
          <p14:tracePt t="317628" x="7112000" y="3886200"/>
          <p14:tracePt t="317636" x="7099300" y="3892550"/>
          <p14:tracePt t="317649" x="7086600" y="3892550"/>
          <p14:tracePt t="317666" x="7067550" y="3898900"/>
          <p14:tracePt t="317684" x="7029450" y="3905250"/>
          <p14:tracePt t="317699" x="7004050" y="3917950"/>
          <p14:tracePt t="317716" x="6978650" y="3930650"/>
          <p14:tracePt t="317732" x="6946900" y="3949700"/>
          <p14:tracePt t="317749" x="6921500" y="3956050"/>
          <p14:tracePt t="317766" x="6908800" y="3956050"/>
          <p14:tracePt t="317782" x="6896100" y="3962400"/>
          <p14:tracePt t="317799" x="6877050" y="3975100"/>
          <p14:tracePt t="317816" x="6851650" y="3981450"/>
          <p14:tracePt t="317832" x="6826250" y="3987800"/>
          <p14:tracePt t="317849" x="6781800" y="4013200"/>
          <p14:tracePt t="317866" x="6750050" y="4032250"/>
          <p14:tracePt t="317882" x="6718300" y="4051300"/>
          <p14:tracePt t="317899" x="6686550" y="4083050"/>
          <p14:tracePt t="317916" x="6648450" y="4108450"/>
          <p14:tracePt t="317932" x="6597650" y="4140200"/>
          <p14:tracePt t="317949" x="6565900" y="4152900"/>
          <p14:tracePt t="317965" x="6540500" y="4159250"/>
          <p14:tracePt t="317982" x="6527800" y="4165600"/>
          <p14:tracePt t="318042" x="6521450" y="4165600"/>
          <p14:tracePt t="318070" x="6515100" y="4171950"/>
          <p14:tracePt t="318079" x="6508750" y="4171950"/>
          <p14:tracePt t="318086" x="6502400" y="4178300"/>
          <p14:tracePt t="318101" x="6502400" y="4184650"/>
          <p14:tracePt t="318116" x="6489700" y="4184650"/>
          <p14:tracePt t="318132" x="6477000" y="4191000"/>
          <p14:tracePt t="318149" x="6470650" y="4191000"/>
          <p14:tracePt t="318165" x="6451600" y="4210050"/>
          <p14:tracePt t="318182" x="6413500" y="4229100"/>
          <p14:tracePt t="318199" x="6375400" y="4248150"/>
          <p14:tracePt t="318215" x="6350000" y="4267200"/>
          <p14:tracePt t="318233" x="6337300" y="4273550"/>
          <p14:tracePt t="318249" x="6324600" y="4273550"/>
          <p14:tracePt t="318265" x="6318250" y="4279900"/>
          <p14:tracePt t="318301" x="6311900" y="4286250"/>
          <p14:tracePt t="318315" x="6305550" y="4292600"/>
          <p14:tracePt t="318332" x="6299200" y="4298950"/>
          <p14:tracePt t="318350" x="6286500" y="4305300"/>
          <p14:tracePt t="318365" x="6273800" y="4305300"/>
          <p14:tracePt t="318382" x="6254750" y="4311650"/>
          <p14:tracePt t="318399" x="6229350" y="4318000"/>
          <p14:tracePt t="318415" x="6197600" y="4343400"/>
          <p14:tracePt t="318432" x="6146800" y="4368800"/>
          <p14:tracePt t="318449" x="6108700" y="4394200"/>
          <p14:tracePt t="318465" x="6083300" y="4406900"/>
          <p14:tracePt t="318482" x="6070600" y="4413250"/>
          <p14:tracePt t="318499" x="6064250" y="4413250"/>
          <p14:tracePt t="318605" x="6057900" y="4413250"/>
          <p14:tracePt t="318617" x="6051550" y="4413250"/>
          <p14:tracePt t="318624" x="6038850" y="4413250"/>
          <p14:tracePt t="318633" x="6026150" y="4413250"/>
          <p14:tracePt t="318648" x="5956300" y="4432300"/>
          <p14:tracePt t="318665" x="5848350" y="4470400"/>
          <p14:tracePt t="318682" x="5791200" y="4489450"/>
          <p14:tracePt t="318698" x="5765800" y="4489450"/>
          <p14:tracePt t="319347" x="5759450" y="4489450"/>
          <p14:tracePt t="319608" x="5746750" y="4489450"/>
          <p14:tracePt t="319617" x="5740400" y="4489450"/>
          <p14:tracePt t="319624" x="5734050" y="4489450"/>
          <p14:tracePt t="319636" x="5727700" y="4489450"/>
          <p14:tracePt t="319648" x="5715000" y="4489450"/>
          <p14:tracePt t="319665" x="5708650" y="4489450"/>
          <p14:tracePt t="319681" x="5702300" y="4489450"/>
          <p14:tracePt t="319820" x="5689600" y="4495800"/>
          <p14:tracePt t="319829" x="5683250" y="4495800"/>
          <p14:tracePt t="319837" x="5670550" y="4495800"/>
          <p14:tracePt t="319848" x="5664200" y="4495800"/>
          <p14:tracePt t="319866" x="5588000" y="4514850"/>
          <p14:tracePt t="319882" x="5461000" y="4552950"/>
          <p14:tracePt t="319898" x="5403850" y="4565650"/>
          <p14:tracePt t="319915" x="5384800" y="4572000"/>
          <p14:tracePt t="320136" x="5384800" y="4578350"/>
          <p14:tracePt t="320260" x="5384800" y="4584700"/>
          <p14:tracePt t="320272" x="5384800" y="4591050"/>
          <p14:tracePt t="320281" x="5384800" y="4597400"/>
          <p14:tracePt t="320298" x="5384800" y="4603750"/>
          <p14:tracePt t="320316" x="5397500" y="4616450"/>
          <p14:tracePt t="320331" x="5397500" y="4622800"/>
          <p14:tracePt t="320348" x="5397500" y="4629150"/>
          <p14:tracePt t="320456" x="5397500" y="4635500"/>
          <p14:tracePt t="320519" x="5391150" y="4641850"/>
          <p14:tracePt t="320531" x="5384800" y="4641850"/>
          <p14:tracePt t="320727" x="5378450" y="4648200"/>
          <p14:tracePt t="320738" x="5365750" y="4654550"/>
          <p14:tracePt t="320748" x="5359400" y="4654550"/>
          <p14:tracePt t="320764" x="5321300" y="4686300"/>
          <p14:tracePt t="320781" x="5264150" y="4711700"/>
          <p14:tracePt t="320798" x="5226050" y="4743450"/>
          <p14:tracePt t="320816" x="5194300" y="4762500"/>
          <p14:tracePt t="320831" x="5175250" y="4775200"/>
          <p14:tracePt t="320848" x="5111750" y="4800600"/>
          <p14:tracePt t="320864" x="4978400" y="4838700"/>
          <p14:tracePt t="320881" x="4819650" y="4908550"/>
          <p14:tracePt t="320898" x="4635500" y="5003800"/>
          <p14:tracePt t="320914" x="4470400" y="5086350"/>
          <p14:tracePt t="320932" x="4241800" y="5162550"/>
          <p14:tracePt t="320948" x="4095750" y="5200650"/>
          <p14:tracePt t="320964" x="3943350" y="5245100"/>
          <p14:tracePt t="320981" x="3771900" y="5283200"/>
          <p14:tracePt t="320997" x="3536950" y="5327650"/>
          <p14:tracePt t="321014" x="3282950" y="5378450"/>
          <p14:tracePt t="321031" x="3028950" y="5422900"/>
          <p14:tracePt t="321047" x="2774950" y="5454650"/>
          <p14:tracePt t="321065" x="2476500" y="5511800"/>
          <p14:tracePt t="321081" x="2330450" y="5549900"/>
          <p14:tracePt t="321097" x="2209800" y="5588000"/>
          <p14:tracePt t="321114" x="2101850" y="5607050"/>
          <p14:tracePt t="321131" x="1943100" y="5626100"/>
          <p14:tracePt t="321148" x="1816100" y="5645150"/>
          <p14:tracePt t="321164" x="1733550" y="5645150"/>
          <p14:tracePt t="321182" x="1689100" y="5651500"/>
          <p14:tracePt t="321198" x="1606550" y="5670550"/>
          <p14:tracePt t="321214" x="1536700" y="5695950"/>
          <p14:tracePt t="321231" x="1416050" y="5715000"/>
          <p14:tracePt t="321247" x="1295400" y="5740400"/>
          <p14:tracePt t="321264" x="1187450" y="5759450"/>
          <p14:tracePt t="321281" x="1130300" y="5759450"/>
          <p14:tracePt t="321297" x="1111250" y="5753100"/>
          <p14:tracePt t="321315" x="1092200" y="5727700"/>
          <p14:tracePt t="321331" x="1073150" y="5695950"/>
          <p14:tracePt t="321347" x="1060450" y="5670550"/>
          <p14:tracePt t="321364" x="1035050" y="5645150"/>
          <p14:tracePt t="321381" x="1003300" y="5594350"/>
          <p14:tracePt t="321397" x="984250" y="5556250"/>
          <p14:tracePt t="321415" x="965200" y="5518150"/>
          <p14:tracePt t="321432" x="965200" y="5499100"/>
          <p14:tracePt t="321448" x="965200" y="5480050"/>
          <p14:tracePt t="321464" x="965200" y="5467350"/>
          <p14:tracePt t="321481" x="965200" y="5441950"/>
          <p14:tracePt t="321497" x="965200" y="5422900"/>
          <p14:tracePt t="321514" x="965200" y="5391150"/>
          <p14:tracePt t="321531" x="971550" y="5365750"/>
          <p14:tracePt t="321547" x="977900" y="5340350"/>
          <p14:tracePt t="321564" x="977900" y="5334000"/>
          <p14:tracePt t="325399" x="996950" y="5327650"/>
          <p14:tracePt t="325406" x="1035050" y="5314950"/>
          <p14:tracePt t="325413" x="1047750" y="5308600"/>
          <p14:tracePt t="325488" x="1066800" y="5295900"/>
          <p14:tracePt t="325494" x="1098550" y="5270500"/>
          <p14:tracePt t="325503" x="1155700" y="5245100"/>
          <p14:tracePt t="325512" x="1200150" y="5226050"/>
          <p14:tracePt t="325529" x="1289050" y="5181600"/>
          <p14:tracePt t="325545" x="1333500" y="5149850"/>
          <p14:tracePt t="325562" x="1371600" y="5124450"/>
          <p14:tracePt t="325580" x="1473200" y="5060950"/>
          <p14:tracePt t="325596" x="1606550" y="4965700"/>
          <p14:tracePt t="325612" x="1797050" y="4851400"/>
          <p14:tracePt t="325629" x="2038350" y="4737100"/>
          <p14:tracePt t="325646" x="2235200" y="4673600"/>
          <p14:tracePt t="325662" x="2362200" y="4641850"/>
          <p14:tracePt t="325679" x="2438400" y="4629150"/>
          <p14:tracePt t="325695" x="2520950" y="4591050"/>
          <p14:tracePt t="325712" x="2565400" y="4578350"/>
          <p14:tracePt t="325729" x="2597150" y="4565650"/>
          <p14:tracePt t="325745" x="2622550" y="4546600"/>
          <p14:tracePt t="325762" x="2641600" y="4527550"/>
          <p14:tracePt t="325779" x="2654300" y="4521200"/>
          <p14:tracePt t="325816" x="2660650" y="4521200"/>
          <p14:tracePt t="325831" x="2679700" y="4514850"/>
          <p14:tracePt t="325846" x="2794000" y="4476750"/>
          <p14:tracePt t="325862" x="2914650" y="4438650"/>
          <p14:tracePt t="325879" x="3003550" y="4406900"/>
          <p14:tracePt t="325895" x="3035300" y="4381500"/>
          <p14:tracePt t="325912" x="3041650" y="4375150"/>
          <p14:tracePt t="325953" x="3048000" y="4375150"/>
          <p14:tracePt t="325968" x="3067050" y="4368800"/>
          <p14:tracePt t="325979" x="3086100" y="4362450"/>
          <p14:tracePt t="325995" x="3117850" y="4343400"/>
          <p14:tracePt t="326000" x="3124200" y="4343400"/>
          <p14:tracePt t="326012" x="3130550" y="4337050"/>
          <p14:tracePt t="326085" x="3130550" y="4330700"/>
          <p14:tracePt t="326186" x="3149600" y="4318000"/>
          <p14:tracePt t="326195" x="3225800" y="4279900"/>
          <p14:tracePt t="326203" x="3302000" y="4241800"/>
          <p14:tracePt t="326212" x="3384550" y="4210050"/>
          <p14:tracePt t="326228" x="3492500" y="4165600"/>
          <p14:tracePt t="326245" x="3568700" y="4133850"/>
          <p14:tracePt t="326262" x="3594100" y="4102100"/>
          <p14:tracePt t="326280" x="3632200" y="4070350"/>
          <p14:tracePt t="326296" x="3638550" y="4064000"/>
          <p14:tracePt t="326312" x="3657600" y="4044950"/>
          <p14:tracePt t="326328" x="3683000" y="4025900"/>
          <p14:tracePt t="326345" x="3790950" y="4006850"/>
          <p14:tracePt t="326362" x="3917950" y="4006850"/>
          <p14:tracePt t="326378" x="4006850" y="4006850"/>
          <p14:tracePt t="326395" x="4044950" y="4006850"/>
          <p14:tracePt t="326412" x="4051300" y="4006850"/>
          <p14:tracePt t="326445" x="4057650" y="4006850"/>
          <p14:tracePt t="326457" x="4076700" y="4000500"/>
          <p14:tracePt t="326465" x="4095750" y="3987800"/>
          <p14:tracePt t="326480" x="4184650" y="3949700"/>
          <p14:tracePt t="326495" x="4279900" y="3917950"/>
          <p14:tracePt t="326512" x="4318000" y="3911600"/>
          <p14:tracePt t="326528" x="4318000" y="3905250"/>
          <p14:tracePt t="326545" x="4324350" y="3905250"/>
          <p14:tracePt t="326562" x="4349750" y="3905250"/>
          <p14:tracePt t="326579" x="4470400" y="3911600"/>
          <p14:tracePt t="326595" x="4578350" y="3911600"/>
          <p14:tracePt t="326612" x="4673600" y="3892550"/>
          <p14:tracePt t="326628" x="4724400" y="3873500"/>
          <p14:tracePt t="326645" x="4743450" y="3860800"/>
          <p14:tracePt t="326662" x="4756150" y="3860800"/>
          <p14:tracePt t="326817" x="4762500" y="3860800"/>
          <p14:tracePt t="326822" x="4775200" y="3860800"/>
          <p14:tracePt t="326831" x="4787900" y="3860800"/>
          <p14:tracePt t="326845" x="4813300" y="3867150"/>
          <p14:tracePt t="326862" x="4838700" y="3867150"/>
          <p14:tracePt t="326878" x="4864100" y="3860800"/>
          <p14:tracePt t="326895" x="4895850" y="3848100"/>
          <p14:tracePt t="326911" x="4921250" y="3835400"/>
          <p14:tracePt t="326928" x="4959350" y="3829050"/>
          <p14:tracePt t="326945" x="5003800" y="3829050"/>
          <p14:tracePt t="326961" x="5092700" y="3829050"/>
          <p14:tracePt t="326978" x="5264150" y="3841750"/>
          <p14:tracePt t="326995" x="5384800" y="3854450"/>
          <p14:tracePt t="327011" x="5486400" y="3854450"/>
          <p14:tracePt t="327028" x="5530850" y="3848100"/>
          <p14:tracePt t="327045" x="5543550" y="3835400"/>
          <p14:tracePt t="327061" x="5549900" y="3835400"/>
          <p14:tracePt t="327120" x="5556250" y="3829050"/>
          <p14:tracePt t="327132" x="5562600" y="3829050"/>
          <p14:tracePt t="327141" x="5568950" y="3829050"/>
          <p14:tracePt t="327147" x="5575300" y="3822700"/>
          <p14:tracePt t="327161" x="5581650" y="3822700"/>
          <p14:tracePt t="327178" x="5588000" y="3822700"/>
          <p14:tracePt t="327195" x="5600700" y="3822700"/>
          <p14:tracePt t="327211" x="5619750" y="3822700"/>
          <p14:tracePt t="327228" x="5626100" y="3822700"/>
          <p14:tracePt t="327323" x="5632450" y="3822700"/>
          <p14:tracePt t="327342" x="5638800" y="3822700"/>
          <p14:tracePt t="327354" x="5645150" y="3829050"/>
          <p14:tracePt t="327363" x="5651500" y="3829050"/>
          <p14:tracePt t="327378" x="5670550" y="3841750"/>
          <p14:tracePt t="327395" x="5676900" y="3841750"/>
          <p14:tracePt t="327411" x="5695950" y="3848100"/>
          <p14:tracePt t="327428" x="5708650" y="3848100"/>
          <p14:tracePt t="327444" x="5715000" y="3848100"/>
          <p14:tracePt t="327538" x="5727700" y="3848100"/>
          <p14:tracePt t="327554" x="5734050" y="3848100"/>
          <p14:tracePt t="327560" x="5740400" y="3848100"/>
          <p14:tracePt t="327707" x="5746750" y="3848100"/>
          <p14:tracePt t="327718" x="5753100" y="3848100"/>
          <p14:tracePt t="327748" x="5753100" y="3841750"/>
          <p14:tracePt t="327815" x="5759450" y="3835400"/>
          <p14:tracePt t="327822" x="5772150" y="3822700"/>
          <p14:tracePt t="327831" x="5778500" y="3816350"/>
          <p14:tracePt t="327846" x="5791200" y="3810000"/>
          <p14:tracePt t="328014" x="5791200" y="3803650"/>
          <p14:tracePt t="328139" x="5797550" y="3803650"/>
          <p14:tracePt t="328572" x="5803900" y="3803650"/>
          <p14:tracePt t="328585" x="5810250" y="3803650"/>
          <p14:tracePt t="328637" x="5816600" y="3797300"/>
          <p14:tracePt t="328699" x="5829300" y="3797300"/>
          <p14:tracePt t="328707" x="5835650" y="3790950"/>
          <p14:tracePt t="328714" x="5842000" y="3790950"/>
          <p14:tracePt t="328789" x="5842000" y="3784600"/>
          <p14:tracePt t="329744" x="5842000" y="3778250"/>
          <p14:tracePt t="332109" x="5854700" y="3784600"/>
          <p14:tracePt t="332121" x="5861050" y="3790950"/>
          <p14:tracePt t="332129" x="5867400" y="3797300"/>
          <p14:tracePt t="332142" x="5873750" y="3797300"/>
          <p14:tracePt t="332159" x="5886450" y="3803650"/>
          <p14:tracePt t="332194" x="5905500" y="3822700"/>
          <p14:tracePt t="332210" x="5911850" y="3829050"/>
          <p14:tracePt t="332226" x="5924550" y="3835400"/>
          <p14:tracePt t="332242" x="5924550" y="3841750"/>
          <p14:tracePt t="332259" x="5930900" y="3841750"/>
          <p14:tracePt t="332276" x="5937250" y="3854450"/>
          <p14:tracePt t="332293" x="5943600" y="3854450"/>
          <p14:tracePt t="332346" x="5943600" y="3860800"/>
          <p14:tracePt t="332359" x="5949950" y="3867150"/>
          <p14:tracePt t="332366" x="5949950" y="3873500"/>
          <p14:tracePt t="332376" x="5962650" y="3886200"/>
          <p14:tracePt t="332392" x="5988050" y="3911600"/>
          <p14:tracePt t="332409" x="5994400" y="3924300"/>
          <p14:tracePt t="332426" x="6000750" y="3930650"/>
          <p14:tracePt t="332444" x="6007100" y="3956050"/>
          <p14:tracePt t="332460" x="6007100" y="3968750"/>
          <p14:tracePt t="332476" x="6013450" y="3981450"/>
          <p14:tracePt t="332492" x="6019800" y="4006850"/>
          <p14:tracePt t="332497" x="6032500" y="4019550"/>
          <p14:tracePt t="332509" x="6051550" y="4032250"/>
          <p14:tracePt t="332526" x="6064250" y="4057650"/>
          <p14:tracePt t="332542" x="6070600" y="4076700"/>
          <p14:tracePt t="332560" x="6083300" y="4102100"/>
          <p14:tracePt t="332576" x="6096000" y="4127500"/>
          <p14:tracePt t="332592" x="6096000" y="4146550"/>
          <p14:tracePt t="332609" x="6096000" y="4159250"/>
          <p14:tracePt t="332626" x="6096000" y="4178300"/>
          <p14:tracePt t="332642" x="6089650" y="4197350"/>
          <p14:tracePt t="332659" x="6089650" y="4210050"/>
          <p14:tracePt t="332676" x="6089650" y="4222750"/>
          <p14:tracePt t="332692" x="6089650" y="4235450"/>
          <p14:tracePt t="332709" x="6089650" y="4260850"/>
          <p14:tracePt t="332725" x="6089650" y="4273550"/>
          <p14:tracePt t="332744" x="6089650" y="4298950"/>
          <p14:tracePt t="332759" x="6089650" y="4305300"/>
          <p14:tracePt t="332776" x="6083300" y="4311650"/>
          <p14:tracePt t="333073" x="6083300" y="4298950"/>
          <p14:tracePt t="333081" x="6089650" y="4286250"/>
          <p14:tracePt t="333092" x="6096000" y="4267200"/>
          <p14:tracePt t="333109" x="6102350" y="4229100"/>
          <p14:tracePt t="333125" x="6108700" y="4171950"/>
          <p14:tracePt t="333142" x="6115050" y="4076700"/>
          <p14:tracePt t="333159" x="6115050" y="4013200"/>
          <p14:tracePt t="333175" x="6115050" y="3943350"/>
          <p14:tracePt t="333192" x="6108700" y="3917950"/>
          <p14:tracePt t="333209" x="6108700" y="3898900"/>
          <p14:tracePt t="333225" x="6102350" y="3886200"/>
          <p14:tracePt t="333242" x="6102350" y="3879850"/>
          <p14:tracePt t="333259" x="6096000" y="3867150"/>
          <p14:tracePt t="333292" x="6089650" y="3854450"/>
          <p14:tracePt t="333309" x="6089650" y="3848100"/>
          <p14:tracePt t="333325" x="6076950" y="3822700"/>
          <p14:tracePt t="333342" x="6064250" y="3810000"/>
          <p14:tracePt t="333359" x="6045200" y="3797300"/>
          <p14:tracePt t="333375" x="6019800" y="3778250"/>
          <p14:tracePt t="333392" x="6000750" y="3765550"/>
          <p14:tracePt t="333409" x="5994400" y="3759200"/>
          <p14:tracePt t="333425" x="5988050" y="3759200"/>
          <p14:tracePt t="333458" x="5981700" y="3759200"/>
          <p14:tracePt t="333475" x="5969000" y="3759200"/>
          <p14:tracePt t="333492" x="5943600" y="3759200"/>
          <p14:tracePt t="333496" x="5930900" y="3765550"/>
          <p14:tracePt t="333508" x="5924550" y="3765550"/>
          <p14:tracePt t="333609" x="5918200" y="3765550"/>
          <p14:tracePt t="333616" x="5911850" y="3765550"/>
          <p14:tracePt t="333885" x="5905500" y="3765550"/>
          <p14:tracePt t="333894" x="5899150" y="3759200"/>
          <p14:tracePt t="333904" x="5892800" y="3759200"/>
          <p14:tracePt t="333925" x="5886450" y="3759200"/>
          <p14:tracePt t="334383" x="5880100" y="3759200"/>
          <p14:tracePt t="334388" x="5873750" y="3759200"/>
          <p14:tracePt t="334397" x="5867400" y="3759200"/>
          <p14:tracePt t="334938" x="5867400" y="3771900"/>
          <p14:tracePt t="334953" x="5867400" y="3778250"/>
          <p14:tracePt t="334964" x="5867400" y="3784600"/>
          <p14:tracePt t="334974" x="5867400" y="3790950"/>
          <p14:tracePt t="334991" x="5867400" y="3803650"/>
          <p14:tracePt t="335035" x="5861050" y="3803650"/>
          <p14:tracePt t="335043" x="5861050" y="3810000"/>
          <p14:tracePt t="335048" x="5861050" y="3816350"/>
          <p14:tracePt t="335058" x="5861050" y="3822700"/>
          <p14:tracePt t="335075" x="5861050" y="3829050"/>
          <p14:tracePt t="335113" x="5861050" y="3835400"/>
          <p14:tracePt t="335124" x="5861050" y="3841750"/>
          <p14:tracePt t="335132" x="5861050" y="3854450"/>
          <p14:tracePt t="335141" x="5861050" y="3867150"/>
          <p14:tracePt t="335158" x="5861050" y="3886200"/>
          <p14:tracePt t="335174" x="5867400" y="3905250"/>
          <p14:tracePt t="335191" x="5867400" y="3911600"/>
          <p14:tracePt t="335224" x="5867400" y="3917950"/>
          <p14:tracePt t="335241" x="5867400" y="3924300"/>
          <p14:tracePt t="335258" x="5867400" y="3937000"/>
          <p14:tracePt t="335274" x="5867400" y="3956050"/>
          <p14:tracePt t="335350" x="5867400" y="3962400"/>
          <p14:tracePt t="335359" x="5867400" y="3968750"/>
          <p14:tracePt t="335366" x="5867400" y="3981450"/>
          <p14:tracePt t="335375" x="5867400" y="3994150"/>
          <p14:tracePt t="335391" x="5867400" y="4019550"/>
          <p14:tracePt t="335408" x="5873750" y="4038600"/>
          <p14:tracePt t="335663" x="5873750" y="4044950"/>
          <p14:tracePt t="335674" x="5867400" y="4044950"/>
          <p14:tracePt t="335683" x="5854700" y="4057650"/>
          <p14:tracePt t="335691" x="5842000" y="4070350"/>
          <p14:tracePt t="335707" x="5816600" y="4102100"/>
          <p14:tracePt t="335724" x="5797550" y="4127500"/>
          <p14:tracePt t="335741" x="5784850" y="4152900"/>
          <p14:tracePt t="335757" x="5778500" y="4171950"/>
          <p14:tracePt t="335774" x="5778500" y="4184650"/>
          <p14:tracePt t="335791" x="5778500" y="4191000"/>
          <p14:tracePt t="335807" x="5772150" y="4203700"/>
          <p14:tracePt t="335825" x="5759450" y="4229100"/>
          <p14:tracePt t="335841" x="5734050" y="4267200"/>
          <p14:tracePt t="335858" x="5734050" y="4292600"/>
          <p14:tracePt t="335874" x="5727700" y="4305300"/>
          <p14:tracePt t="335937" x="5721350" y="4298950"/>
          <p14:tracePt t="335945" x="5715000" y="4292600"/>
          <p14:tracePt t="335991" x="5715000" y="4279900"/>
          <p14:tracePt t="336011" x="5715000" y="4267200"/>
          <p14:tracePt t="336018" x="5715000" y="4248150"/>
          <p14:tracePt t="336027" x="5715000" y="4222750"/>
          <p14:tracePt t="336041" x="5715000" y="4184650"/>
          <p14:tracePt t="336057" x="5715000" y="4159250"/>
          <p14:tracePt t="336074" x="5715000" y="4121150"/>
          <p14:tracePt t="336091" x="5734050" y="4083050"/>
          <p14:tracePt t="336107" x="5765800" y="4051300"/>
          <p14:tracePt t="336124" x="5791200" y="4019550"/>
          <p14:tracePt t="336142" x="5829300" y="3987800"/>
          <p14:tracePt t="336157" x="5835650" y="3987800"/>
          <p14:tracePt t="336233" x="5842000" y="4000500"/>
          <p14:tracePt t="336240" x="5842000" y="4019550"/>
          <p14:tracePt t="336248" x="5842000" y="4038600"/>
          <p14:tracePt t="336257" x="5842000" y="4057650"/>
          <p14:tracePt t="336274" x="5842000" y="4083050"/>
          <p14:tracePt t="336291" x="5822950" y="4114800"/>
          <p14:tracePt t="336307" x="5797550" y="4146550"/>
          <p14:tracePt t="336324" x="5753100" y="4210050"/>
          <p14:tracePt t="336342" x="5689600" y="4305300"/>
          <p14:tracePt t="336358" x="5664200" y="4343400"/>
          <p14:tracePt t="336374" x="5645150" y="4356100"/>
          <p14:tracePt t="336390" x="5632450" y="4368800"/>
          <p14:tracePt t="336407" x="5613400" y="4368800"/>
          <p14:tracePt t="336424" x="5588000" y="4387850"/>
          <p14:tracePt t="336440" x="5562600" y="4406900"/>
          <p14:tracePt t="336458" x="5524500" y="4445000"/>
          <p14:tracePt t="336474" x="5511800" y="4464050"/>
          <p14:tracePt t="336490" x="5499100" y="4483100"/>
          <p14:tracePt t="336593" x="5492750" y="4489450"/>
          <p14:tracePt t="336694" x="5486400" y="4489450"/>
          <p14:tracePt t="336700" x="5480050" y="4502150"/>
          <p14:tracePt t="336710" x="5467350" y="4508500"/>
          <p14:tracePt t="336724" x="5448300" y="4540250"/>
          <p14:tracePt t="336740" x="5403850" y="4572000"/>
          <p14:tracePt t="336757" x="5372100" y="4616450"/>
          <p14:tracePt t="336774" x="5340350" y="4660900"/>
          <p14:tracePt t="336790" x="5314950" y="4686300"/>
          <p14:tracePt t="336807" x="5295900" y="4711700"/>
          <p14:tracePt t="336824" x="5283200" y="4737100"/>
          <p14:tracePt t="336842" x="5257800" y="4768850"/>
          <p14:tracePt t="336858" x="5226050" y="4806950"/>
          <p14:tracePt t="336874" x="5194300" y="4851400"/>
          <p14:tracePt t="336890" x="5124450" y="4895850"/>
          <p14:tracePt t="336907" x="5099050" y="4921250"/>
          <p14:tracePt t="336924" x="5086350" y="4940300"/>
          <p14:tracePt t="336940" x="5080000" y="4940300"/>
          <p14:tracePt t="336957" x="5073650" y="4946650"/>
          <p14:tracePt t="336974" x="5054600" y="4972050"/>
          <p14:tracePt t="336990" x="5010150" y="5029200"/>
          <p14:tracePt t="337007" x="4895850" y="5092700"/>
          <p14:tracePt t="337024" x="4781550" y="5162550"/>
          <p14:tracePt t="337040" x="4737100" y="5194300"/>
          <p14:tracePt t="337057" x="4718050" y="5213350"/>
          <p14:tracePt t="337074" x="4718050" y="5219700"/>
          <p14:tracePt t="337109" x="4711700" y="5226050"/>
          <p14:tracePt t="337122" x="4705350" y="5238750"/>
          <p14:tracePt t="337130" x="4660900" y="5283200"/>
          <p14:tracePt t="337140" x="4578350" y="5340350"/>
          <p14:tracePt t="337157" x="4438650" y="5461000"/>
          <p14:tracePt t="337173" x="4356100" y="5543550"/>
          <p14:tracePt t="337190" x="4337050" y="5568950"/>
          <p14:tracePt t="337232" x="4330700" y="5575300"/>
          <p14:tracePt t="337241" x="4318000" y="5588000"/>
          <p14:tracePt t="337257" x="4279900" y="5619750"/>
          <p14:tracePt t="337274" x="4248150" y="5645150"/>
          <p14:tracePt t="337290" x="4229100" y="5664200"/>
          <p14:tracePt t="337307" x="4210050" y="5676900"/>
          <p14:tracePt t="337323" x="4197350" y="5689600"/>
          <p14:tracePt t="337342" x="4159250" y="5734050"/>
          <p14:tracePt t="337357" x="4133850" y="5759450"/>
          <p14:tracePt t="337373" x="4121150" y="5778500"/>
          <p14:tracePt t="337390" x="4114800" y="5784850"/>
          <p14:tracePt t="337589" x="4121150" y="5772150"/>
          <p14:tracePt t="337597" x="4121150" y="5765800"/>
          <p14:tracePt t="337607" x="4121150" y="5759450"/>
          <p14:tracePt t="337623" x="4121150" y="5746750"/>
          <p14:tracePt t="337640" x="4121150" y="5721350"/>
          <p14:tracePt t="337658" x="4114800" y="5683250"/>
          <p14:tracePt t="337673" x="4108450" y="5670550"/>
          <p14:tracePt t="337690" x="4108450" y="5664200"/>
          <p14:tracePt t="337707" x="4095750" y="5664200"/>
          <p14:tracePt t="337857" x="4095750" y="5645150"/>
          <p14:tracePt t="337865" x="4102100" y="5632450"/>
          <p14:tracePt t="337873" x="4114800" y="5613400"/>
          <p14:tracePt t="337890" x="4133850" y="5588000"/>
          <p14:tracePt t="337906" x="4146550" y="5568950"/>
          <p14:tracePt t="337923" x="4159250" y="5556250"/>
          <p14:tracePt t="337940" x="4171950" y="5537200"/>
          <p14:tracePt t="337958" x="4203700" y="5492750"/>
          <p14:tracePt t="337973" x="4222750" y="5467350"/>
          <p14:tracePt t="337990" x="4222750" y="5454650"/>
          <p14:tracePt t="338006" x="4222750" y="5441950"/>
          <p14:tracePt t="338023" x="4222750" y="5416550"/>
          <p14:tracePt t="338040" x="4222750" y="5403850"/>
          <p14:tracePt t="338073" x="4222750" y="5397500"/>
          <p14:tracePt t="338090" x="4222750" y="5378450"/>
          <p14:tracePt t="338106" x="4216400" y="5340350"/>
          <p14:tracePt t="338123" x="4216400" y="5321300"/>
          <p14:tracePt t="338140" x="4235450" y="5289550"/>
          <p14:tracePt t="338156" x="4260850" y="5264150"/>
          <p14:tracePt t="338173" x="4279900" y="5245100"/>
          <p14:tracePt t="338244" x="4286250" y="5238750"/>
          <p14:tracePt t="338252" x="4298950" y="5226050"/>
          <p14:tracePt t="338260" x="4311650" y="5213350"/>
          <p14:tracePt t="338273" x="4324350" y="5200650"/>
          <p14:tracePt t="338290" x="4362450" y="5162550"/>
          <p14:tracePt t="338306" x="4362450" y="5156200"/>
          <p14:tracePt t="339388" x="4362450" y="5162550"/>
          <p14:tracePt t="339396" x="4356100" y="5162550"/>
          <p14:tracePt t="339406" x="4349750" y="5175250"/>
          <p14:tracePt t="339422" x="4337050" y="5187950"/>
          <p14:tracePt t="339439" x="4324350" y="5200650"/>
          <p14:tracePt t="339456" x="4305300" y="5226050"/>
          <p14:tracePt t="339474" x="4260850" y="5308600"/>
          <p14:tracePt t="339490" x="4241800" y="5353050"/>
          <p14:tracePt t="339506" x="4229100" y="5372100"/>
          <p14:tracePt t="339522" x="4210050" y="5397500"/>
          <p14:tracePt t="339539" x="4184650" y="5422900"/>
          <p14:tracePt t="339556" x="4152900" y="5448300"/>
          <p14:tracePt t="339572" x="4127500" y="5492750"/>
          <p14:tracePt t="339589" x="4114800" y="5530850"/>
          <p14:tracePt t="339606" x="4108450" y="5581650"/>
          <p14:tracePt t="339623" x="4108450" y="5594350"/>
          <p14:tracePt t="339666" x="4108450" y="5588000"/>
          <p14:tracePt t="339675" x="4121150" y="5543550"/>
          <p14:tracePt t="339689" x="4159250" y="5461000"/>
          <p14:tracePt t="339706" x="4171950" y="5429250"/>
          <p14:tracePt t="339722" x="4184650" y="5397500"/>
          <p14:tracePt t="339739" x="4210050" y="5365750"/>
          <p14:tracePt t="339756" x="4235450" y="5340350"/>
          <p14:tracePt t="339774" x="4286250" y="5270500"/>
          <p14:tracePt t="339790" x="4349750" y="5194300"/>
          <p14:tracePt t="339806" x="4400550" y="5105400"/>
          <p14:tracePt t="339822" x="4432300" y="5067300"/>
          <p14:tracePt t="339839" x="4445000" y="5041900"/>
          <p14:tracePt t="339856" x="4445000" y="5035550"/>
          <p14:tracePt t="339872" x="4470400" y="5010150"/>
          <p14:tracePt t="339889" x="4514850" y="4984750"/>
          <p14:tracePt t="339906" x="4546600" y="4946650"/>
          <p14:tracePt t="339924" x="4591050" y="4883150"/>
          <p14:tracePt t="339939" x="4610100" y="4857750"/>
          <p14:tracePt t="339955" x="4616450" y="4851400"/>
          <p14:tracePt t="340025" x="4622800" y="4845050"/>
          <p14:tracePt t="340033" x="4648200" y="4832350"/>
          <p14:tracePt t="340041" x="4660900" y="4819650"/>
          <p14:tracePt t="340056" x="4705350" y="4781550"/>
          <p14:tracePt t="340072" x="4743450" y="4749800"/>
          <p14:tracePt t="340089" x="4775200" y="4711700"/>
          <p14:tracePt t="340105" x="4806950" y="4679950"/>
          <p14:tracePt t="340122" x="4832350" y="4648200"/>
          <p14:tracePt t="340139" x="4845050" y="4648200"/>
          <p14:tracePt t="340156" x="4851400" y="4641850"/>
          <p14:tracePt t="340172" x="4857750" y="4635500"/>
          <p14:tracePt t="340189" x="4883150" y="4616450"/>
          <p14:tracePt t="340205" x="4895850" y="4610100"/>
          <p14:tracePt t="340222" x="4895850" y="4603750"/>
          <p14:tracePt t="340311" x="4914900" y="4603750"/>
          <p14:tracePt t="340318" x="4984750" y="4584700"/>
          <p14:tracePt t="340326" x="5080000" y="4533900"/>
          <p14:tracePt t="340339" x="5175250" y="4470400"/>
          <p14:tracePt t="340356" x="5403850" y="4318000"/>
          <p14:tracePt t="340372" x="5429250" y="4298950"/>
          <p14:tracePt t="340389" x="5429250" y="4292600"/>
          <p14:tracePt t="340405" x="5422900" y="4292600"/>
          <p14:tracePt t="340422" x="5397500" y="4292600"/>
          <p14:tracePt t="340439" x="5391150" y="4292600"/>
          <p14:tracePt t="340553" x="5391150" y="4298950"/>
          <p14:tracePt t="340561" x="5378450" y="4318000"/>
          <p14:tracePt t="340572" x="5372100" y="4330700"/>
          <p14:tracePt t="340590" x="5346700" y="4368800"/>
          <p14:tracePt t="340606" x="5346700" y="4387850"/>
          <p14:tracePt t="340622" x="5346700" y="4400550"/>
          <p14:tracePt t="340864" x="5340350" y="4400550"/>
          <p14:tracePt t="341744" x="5334000" y="4400550"/>
          <p14:tracePt t="341754" x="5327650" y="4400550"/>
          <p14:tracePt t="341762" x="5314950" y="4400550"/>
          <p14:tracePt t="341771" x="5302250" y="4400550"/>
          <p14:tracePt t="341788" x="5276850" y="4400550"/>
          <p14:tracePt t="341805" x="5270500" y="4400550"/>
          <p14:tracePt t="344045" x="5264150" y="4394200"/>
          <p14:tracePt t="344053" x="5232400" y="4394200"/>
          <p14:tracePt t="344061" x="5207000" y="4394200"/>
          <p14:tracePt t="344070" x="5194300" y="4394200"/>
          <p14:tracePt t="344087" x="5156200" y="4394200"/>
          <p14:tracePt t="344104" x="5118100" y="4400550"/>
          <p14:tracePt t="344122" x="4997450" y="4438650"/>
          <p14:tracePt t="344137" x="4832350" y="4521200"/>
          <p14:tracePt t="344154" x="4667250" y="4641850"/>
          <p14:tracePt t="344171" x="4514850" y="4743450"/>
          <p14:tracePt t="344187" x="4432300" y="4781550"/>
          <p14:tracePt t="344204" x="4419600" y="4787900"/>
          <p14:tracePt t="344266" x="4406900" y="4787900"/>
          <p14:tracePt t="344274" x="4318000" y="4787900"/>
          <p14:tracePt t="344287" x="4216400" y="4787900"/>
          <p14:tracePt t="344304" x="4013200" y="4787900"/>
          <p14:tracePt t="344322" x="3733800" y="4806950"/>
          <p14:tracePt t="344338" x="3562350" y="4826000"/>
          <p14:tracePt t="344354" x="3448050" y="4832350"/>
          <p14:tracePt t="344370" x="3365500" y="4851400"/>
          <p14:tracePt t="344387" x="3282950" y="4876800"/>
          <p14:tracePt t="344404" x="3168650" y="4914900"/>
          <p14:tracePt t="344420" x="3035300" y="4953000"/>
          <p14:tracePt t="344438" x="2673350" y="5016500"/>
          <p14:tracePt t="344454" x="2355850" y="5060950"/>
          <p14:tracePt t="344470" x="2114550" y="5111750"/>
          <p14:tracePt t="344487" x="1943100" y="5156200"/>
          <p14:tracePt t="344504" x="1854200" y="5162550"/>
          <p14:tracePt t="344508" x="1841500" y="5162550"/>
          <p14:tracePt t="344520" x="1828800" y="5162550"/>
          <p14:tracePt t="344537" x="1822450" y="5156200"/>
          <p14:tracePt t="344553" x="1822450" y="5149850"/>
          <p14:tracePt t="344571" x="1790700" y="5118100"/>
          <p14:tracePt t="344587" x="1778000" y="5118100"/>
          <p14:tracePt t="359770" x="1784350" y="5118100"/>
          <p14:tracePt t="359778" x="1790700" y="5118100"/>
          <p14:tracePt t="362255" x="1784350" y="5118100"/>
          <p14:tracePt t="362263" x="1778000" y="5118100"/>
          <p14:tracePt t="362271" x="1771650" y="5118100"/>
          <p14:tracePt t="362283" x="1765300" y="5118100"/>
          <p14:tracePt t="362295" x="1765300" y="5111750"/>
          <p14:tracePt t="362321" x="1758950" y="5111750"/>
          <p14:tracePt t="362546" x="1758950" y="5105400"/>
          <p14:tracePt t="362558" x="1752600" y="5099050"/>
          <p14:tracePt t="362566" x="1746250" y="5092700"/>
          <p14:tracePt t="362579" x="1739900" y="5086350"/>
          <p14:tracePt t="362595" x="1733550" y="5080000"/>
          <p14:tracePt t="364333" x="1727200" y="5080000"/>
          <p14:tracePt t="364344" x="1720850" y="5073650"/>
          <p14:tracePt t="364457" x="1727200" y="5073650"/>
          <p14:tracePt t="364524" x="1727200" y="5067300"/>
          <p14:tracePt t="364532" x="1727200" y="5060950"/>
          <p14:tracePt t="365615" x="1739900" y="5060950"/>
          <p14:tracePt t="365623" x="1752600" y="5060950"/>
          <p14:tracePt t="365629" x="1758950" y="5060950"/>
          <p14:tracePt t="365644" x="1771650" y="5060950"/>
          <p14:tracePt t="365731" x="1778000" y="5060950"/>
          <p14:tracePt t="365739" x="1790700" y="5048250"/>
          <p14:tracePt t="365747" x="1797050" y="5048250"/>
          <p14:tracePt t="365762" x="1822450" y="5035550"/>
          <p14:tracePt t="365778" x="1847850" y="5022850"/>
          <p14:tracePt t="365794" x="1873250" y="5022850"/>
          <p14:tracePt t="365810" x="1898650" y="5003800"/>
          <p14:tracePt t="365827" x="1924050" y="4991100"/>
          <p14:tracePt t="365844" x="1936750" y="4978400"/>
          <p14:tracePt t="365860" x="1962150" y="4965700"/>
          <p14:tracePt t="365877" x="2000250" y="4946650"/>
          <p14:tracePt t="365894" x="2025650" y="4940300"/>
          <p14:tracePt t="365910" x="2082800" y="4914900"/>
          <p14:tracePt t="365927" x="2139950" y="4895850"/>
          <p14:tracePt t="365944" x="2165350" y="4876800"/>
          <p14:tracePt t="365960" x="2190750" y="4864100"/>
          <p14:tracePt t="365977" x="2209800" y="4857750"/>
          <p14:tracePt t="366046" x="2209800" y="4851400"/>
          <p14:tracePt t="366058" x="2216150" y="4845050"/>
          <p14:tracePt t="366066" x="2241550" y="4832350"/>
          <p14:tracePt t="366077" x="2279650" y="4813300"/>
          <p14:tracePt t="366094" x="2381250" y="4781550"/>
          <p14:tracePt t="366110" x="2476500" y="4749800"/>
          <p14:tracePt t="366127" x="2533650" y="4724400"/>
          <p14:tracePt t="366144" x="2540000" y="4724400"/>
          <p14:tracePt t="366192" x="2559050" y="4724400"/>
          <p14:tracePt t="366200" x="2597150" y="4724400"/>
          <p14:tracePt t="366210" x="2654300" y="4724400"/>
          <p14:tracePt t="366227" x="2755900" y="4737100"/>
          <p14:tracePt t="366244" x="2863850" y="4730750"/>
          <p14:tracePt t="366262" x="2952750" y="4724400"/>
          <p14:tracePt t="366278" x="2971800" y="4718050"/>
          <p14:tracePt t="366353" x="2984500" y="4718050"/>
          <p14:tracePt t="366360" x="3003550" y="4718050"/>
          <p14:tracePt t="366366" x="3016250" y="4718050"/>
          <p14:tracePt t="366377" x="3028950" y="4718050"/>
          <p14:tracePt t="366394" x="3054350" y="4718050"/>
          <p14:tracePt t="366410" x="3067050" y="4718050"/>
          <p14:tracePt t="366448" x="3073400" y="4718050"/>
          <p14:tracePt t="366460" x="3086100" y="4718050"/>
          <p14:tracePt t="366477" x="3105150" y="4718050"/>
          <p14:tracePt t="366493" x="3124200" y="4718050"/>
          <p14:tracePt t="366512" x="3143250" y="4718050"/>
          <p14:tracePt t="366528" x="3155950" y="4711700"/>
          <p14:tracePt t="366543" x="3181350" y="4711700"/>
          <p14:tracePt t="366560" x="3206750" y="4699000"/>
          <p14:tracePt t="366577" x="3219450" y="4699000"/>
          <p14:tracePt t="366593" x="3244850" y="4692650"/>
          <p14:tracePt t="366610" x="3251200" y="4686300"/>
          <p14:tracePt t="366627" x="3282950" y="4679950"/>
          <p14:tracePt t="366645" x="3314700" y="4679950"/>
          <p14:tracePt t="366660" x="3359150" y="4679950"/>
          <p14:tracePt t="366677" x="3397250" y="4686300"/>
          <p14:tracePt t="366693" x="3435350" y="4692650"/>
          <p14:tracePt t="366710" x="3448050" y="4692650"/>
          <p14:tracePt t="366777" x="3454400" y="4692650"/>
          <p14:tracePt t="366792" x="3473450" y="4692650"/>
          <p14:tracePt t="366800" x="3556000" y="4686300"/>
          <p14:tracePt t="366810" x="3632200" y="4667250"/>
          <p14:tracePt t="366827" x="3790950" y="4629150"/>
          <p14:tracePt t="366844" x="3898900" y="4591050"/>
          <p14:tracePt t="366860" x="3924300" y="4584700"/>
          <p14:tracePt t="366926" x="3937000" y="4578350"/>
          <p14:tracePt t="366934" x="4000500" y="4565650"/>
          <p14:tracePt t="366943" x="4064000" y="4546600"/>
          <p14:tracePt t="366960" x="4171950" y="4527550"/>
          <p14:tracePt t="366977" x="4235450" y="4502150"/>
          <p14:tracePt t="366993" x="4248150" y="4495800"/>
          <p14:tracePt t="367054" x="4254500" y="4489450"/>
          <p14:tracePt t="367063" x="4298950" y="4476750"/>
          <p14:tracePt t="367070" x="4343400" y="4457700"/>
          <p14:tracePt t="367079" x="4387850" y="4438650"/>
          <p14:tracePt t="367094" x="4457700" y="4419600"/>
          <p14:tracePt t="367110" x="4483100" y="4413250"/>
          <p14:tracePt t="367156" x="4489450" y="4413250"/>
          <p14:tracePt t="367165" x="4546600" y="4400550"/>
          <p14:tracePt t="367176" x="4654550" y="4381500"/>
          <p14:tracePt t="367193" x="4845050" y="4343400"/>
          <p14:tracePt t="367210" x="5054600" y="4292600"/>
          <p14:tracePt t="367226" x="5118100" y="4273550"/>
          <p14:tracePt t="367243" x="5137150" y="4273550"/>
          <p14:tracePt t="367288" x="5143500" y="4273550"/>
          <p14:tracePt t="367304" x="5168900" y="4267200"/>
          <p14:tracePt t="367312" x="5257800" y="4241800"/>
          <p14:tracePt t="367327" x="5429250" y="4235450"/>
          <p14:tracePt t="367343" x="5581650" y="4222750"/>
          <p14:tracePt t="367360" x="5695950" y="4216400"/>
          <p14:tracePt t="367376" x="5727700" y="4216400"/>
          <p14:tracePt t="367393" x="5746750" y="4216400"/>
          <p14:tracePt t="367410" x="5772150" y="4216400"/>
          <p14:tracePt t="367426" x="5810250" y="4216400"/>
          <p14:tracePt t="367443" x="5969000" y="4191000"/>
          <p14:tracePt t="367460" x="6064250" y="4159250"/>
          <p14:tracePt t="367476" x="6108700" y="4152900"/>
          <p14:tracePt t="367493" x="6134100" y="4146550"/>
          <p14:tracePt t="367510" x="6159500" y="4146550"/>
          <p14:tracePt t="367526" x="6191250" y="4152900"/>
          <p14:tracePt t="367543" x="6318250" y="4191000"/>
          <p14:tracePt t="367560" x="6477000" y="4229100"/>
          <p14:tracePt t="367578" x="6673850" y="4267200"/>
          <p14:tracePt t="367594" x="6711950" y="4273550"/>
          <p14:tracePt t="367628" x="6737350" y="4286250"/>
          <p14:tracePt t="367643" x="6819900" y="4311650"/>
          <p14:tracePt t="367660" x="7048500" y="4343400"/>
          <p14:tracePt t="367676" x="7302500" y="4362450"/>
          <p14:tracePt t="367693" x="7486650" y="4381500"/>
          <p14:tracePt t="367710" x="7594600" y="4419600"/>
          <p14:tracePt t="367726" x="7639050" y="4451350"/>
          <p14:tracePt t="367743" x="7664450" y="4476750"/>
          <p14:tracePt t="367760" x="7689850" y="4502150"/>
          <p14:tracePt t="367776" x="7696200" y="4533900"/>
          <p14:tracePt t="367793" x="7696200" y="4552950"/>
          <p14:tracePt t="367878" x="7689850" y="4552950"/>
          <p14:tracePt t="367898" x="7683500" y="4552950"/>
          <p14:tracePt t="367912" x="7683500" y="4559300"/>
          <p14:tracePt t="367918" x="7677150" y="4565650"/>
          <p14:tracePt t="367927" x="7670800" y="4603750"/>
          <p14:tracePt t="367943" x="7651750" y="4686300"/>
          <p14:tracePt t="367959" x="7651750" y="4787900"/>
          <p14:tracePt t="367976" x="7651750" y="4845050"/>
          <p14:tracePt t="367993" x="7651750" y="4870450"/>
          <p14:tracePt t="368009" x="7651750" y="4895850"/>
          <p14:tracePt t="368026" x="7613650" y="4933950"/>
          <p14:tracePt t="368043" x="7588250" y="4959350"/>
          <p14:tracePt t="368059" x="7556500" y="4984750"/>
          <p14:tracePt t="368076" x="7531100" y="4997450"/>
          <p14:tracePt t="368093" x="7524750" y="4997450"/>
          <p14:tracePt t="368109" x="7518400" y="4997450"/>
          <p14:tracePt t="368172" x="7505700" y="5003800"/>
          <p14:tracePt t="368183" x="7499350" y="5003800"/>
          <p14:tracePt t="368193" x="7486650" y="5010150"/>
          <p14:tracePt t="368209" x="7473950" y="5016500"/>
          <p14:tracePt t="368226" x="7473950" y="5022850"/>
          <p14:tracePt t="368292" x="7467600" y="5029200"/>
          <p14:tracePt t="368324" x="7461250" y="5029200"/>
          <p14:tracePt t="368349" x="7454900" y="5029200"/>
          <p14:tracePt t="368363" x="7442200" y="5029200"/>
          <p14:tracePt t="368371" x="7429500" y="5029200"/>
          <p14:tracePt t="368378" x="7423150" y="5029200"/>
          <p14:tracePt t="368393" x="7416800" y="5022850"/>
          <p14:tracePt t="368821" x="7410450" y="5022850"/>
          <p14:tracePt t="368832" x="7404100" y="5022850"/>
          <p14:tracePt t="368883" x="7397750" y="5022850"/>
          <p14:tracePt t="368906" x="7391400" y="5022850"/>
          <p14:tracePt t="368981" x="7385050" y="5022850"/>
          <p14:tracePt t="369096" x="7378700" y="5016500"/>
          <p14:tracePt t="369160" x="7372350" y="5016500"/>
          <p14:tracePt t="369194" x="7372350" y="5010150"/>
          <p14:tracePt t="369223" x="7366000" y="5010150"/>
          <p14:tracePt t="369886" x="7359650" y="5010150"/>
          <p14:tracePt t="369894" x="7353300" y="4997450"/>
          <p14:tracePt t="369902" x="7346950" y="4984750"/>
          <p14:tracePt t="369911" x="7340600" y="4972050"/>
          <p14:tracePt t="369926" x="7321550" y="4933950"/>
          <p14:tracePt t="369942" x="7289800" y="4883150"/>
          <p14:tracePt t="369959" x="7226300" y="4781550"/>
          <p14:tracePt t="369975" x="7124700" y="4654550"/>
          <p14:tracePt t="369992" x="6985000" y="4521200"/>
          <p14:tracePt t="370009" x="6826250" y="4362450"/>
          <p14:tracePt t="370025" x="6667500" y="4121150"/>
          <p14:tracePt t="370042" x="6610350" y="3924300"/>
          <p14:tracePt t="370059" x="6546850" y="3689350"/>
          <p14:tracePt t="370075" x="6496050" y="3486150"/>
          <p14:tracePt t="370092" x="6381750" y="3257550"/>
          <p14:tracePt t="370108" x="6273800" y="3048000"/>
          <p14:tracePt t="370125" x="6127750" y="2863850"/>
          <p14:tracePt t="370142" x="6007100" y="2724150"/>
          <p14:tracePt t="370159" x="5943600" y="2603500"/>
          <p14:tracePt t="370175" x="5924550" y="2571750"/>
          <p14:tracePt t="370192" x="5899150" y="2520950"/>
          <p14:tracePt t="370209" x="5854700" y="2393950"/>
          <p14:tracePt t="370225" x="5772150" y="2247900"/>
          <p14:tracePt t="370242" x="5708650" y="2152650"/>
          <p14:tracePt t="370258" x="5676900" y="2120900"/>
          <p14:tracePt t="370275" x="5664200" y="2108200"/>
          <p14:tracePt t="370414" x="5664200" y="2101850"/>
          <p14:tracePt t="370492" x="5683250" y="2120900"/>
          <p14:tracePt t="370500" x="5778500" y="2190750"/>
          <p14:tracePt t="370509" x="5867400" y="2266950"/>
          <p14:tracePt t="370525" x="6032500" y="2432050"/>
          <p14:tracePt t="370542" x="6159500" y="2540000"/>
          <p14:tracePt t="370558" x="6223000" y="2590800"/>
          <p14:tracePt t="370575" x="6229350" y="2597150"/>
          <p14:tracePt t="370653" x="6229350" y="2590800"/>
          <p14:tracePt t="370798" x="6223000" y="2590800"/>
          <p14:tracePt t="370804" x="6216650" y="2590800"/>
          <p14:tracePt t="370813" x="6210300" y="2584450"/>
          <p14:tracePt t="370825" x="6197600" y="2578100"/>
          <p14:tracePt t="370842" x="6172200" y="2578100"/>
          <p14:tracePt t="370858" x="6172200" y="2571750"/>
          <p14:tracePt t="370939" x="6172200" y="2559050"/>
          <p14:tracePt t="370948" x="6165850" y="2552700"/>
          <p14:tracePt t="371258" x="6165850" y="2565400"/>
          <p14:tracePt t="371266" x="6178550" y="2578100"/>
          <p14:tracePt t="371275" x="6184900" y="2590800"/>
          <p14:tracePt t="371291" x="6216650" y="2641600"/>
          <p14:tracePt t="371308" x="6248400" y="2698750"/>
          <p14:tracePt t="371325" x="6292850" y="2730500"/>
          <p14:tracePt t="371341" x="6330950" y="2762250"/>
          <p14:tracePt t="371358" x="6369050" y="2800350"/>
          <p14:tracePt t="371375" x="6400800" y="2838450"/>
          <p14:tracePt t="371391" x="6438900" y="2908300"/>
          <p14:tracePt t="371408" x="6527800" y="3035300"/>
          <p14:tracePt t="371425" x="6648450" y="3181350"/>
          <p14:tracePt t="371441" x="6807200" y="3359150"/>
          <p14:tracePt t="371458" x="6985000" y="3581400"/>
          <p14:tracePt t="371476" x="7226300" y="3822700"/>
          <p14:tracePt t="371491" x="7391400" y="3968750"/>
          <p14:tracePt t="371507" x="7562850" y="4133850"/>
          <p14:tracePt t="371524" x="7696200" y="4311650"/>
          <p14:tracePt t="371541" x="7785100" y="4476750"/>
          <p14:tracePt t="371557" x="7835900" y="4610100"/>
          <p14:tracePt t="371574" x="7861300" y="4692650"/>
          <p14:tracePt t="371591" x="7874000" y="4743450"/>
          <p14:tracePt t="371608" x="7905750" y="4800600"/>
          <p14:tracePt t="371624" x="7905750" y="4819650"/>
          <p14:tracePt t="371641" x="7912100" y="4832350"/>
          <p14:tracePt t="371657" x="7912100" y="4857750"/>
          <p14:tracePt t="371674" x="7905750" y="4876800"/>
          <p14:tracePt t="371691" x="7874000" y="4902200"/>
          <p14:tracePt t="371694" x="7861300" y="4908550"/>
          <p14:tracePt t="371707" x="7842250" y="4921250"/>
          <p14:tracePt t="371726" x="7702550" y="4940300"/>
          <p14:tracePt t="371741" x="7664450" y="4940300"/>
          <p14:tracePt t="371758" x="7639050" y="4933950"/>
          <p14:tracePt t="371774" x="7626350" y="4921250"/>
          <p14:tracePt t="371791" x="7594600" y="4895850"/>
          <p14:tracePt t="371808" x="7562850" y="4870450"/>
          <p14:tracePt t="371825" x="7493000" y="4838700"/>
          <p14:tracePt t="371841" x="7435850" y="4819650"/>
          <p14:tracePt t="371858" x="7429500" y="4819650"/>
          <p14:tracePt t="371952" x="7423150" y="4806950"/>
          <p14:tracePt t="371961" x="7410450" y="4800600"/>
          <p14:tracePt t="371968" x="7404100" y="4794250"/>
          <p14:tracePt t="372512" x="7410450" y="4800600"/>
          <p14:tracePt t="372520" x="7416800" y="4813300"/>
          <p14:tracePt t="372527" x="7423150" y="4826000"/>
          <p14:tracePt t="372541" x="7423150" y="4838700"/>
          <p14:tracePt t="372558" x="7423150" y="4870450"/>
          <p14:tracePt t="372574" x="7423150" y="4895850"/>
          <p14:tracePt t="372591" x="7423150" y="4902200"/>
          <p14:tracePt t="372607" x="7423150" y="4908550"/>
          <p14:tracePt t="372719" x="7416800" y="4914900"/>
          <p14:tracePt t="372727" x="7416800" y="4921250"/>
          <p14:tracePt t="372734" x="7416800" y="4927600"/>
          <p14:tracePt t="372776" x="7416800" y="4933950"/>
          <p14:tracePt t="372788" x="7416800" y="4940300"/>
          <p14:tracePt t="372972" x="7416800" y="4946650"/>
          <p14:tracePt t="372984" x="7410450" y="4946650"/>
          <p14:tracePt t="372993" x="7404100" y="4946650"/>
          <p14:tracePt t="373007" x="7397750" y="4946650"/>
          <p14:tracePt t="373024" x="7391400" y="4946650"/>
          <p14:tracePt t="373041" x="7378700" y="4946650"/>
          <p14:tracePt t="373057" x="7372350" y="4946650"/>
          <p14:tracePt t="373074" x="7359650" y="4946650"/>
          <p14:tracePt t="373121" x="7359650" y="4940300"/>
          <p14:tracePt t="373132" x="7353300" y="4933950"/>
          <p14:tracePt t="373140" x="7346950" y="4921250"/>
          <p14:tracePt t="373157" x="7321550" y="4902200"/>
          <p14:tracePt t="373174" x="7296150" y="4883150"/>
          <p14:tracePt t="373190" x="7264400" y="4851400"/>
          <p14:tracePt t="373207" x="7239000" y="4832350"/>
          <p14:tracePt t="373224" x="7219950" y="4813300"/>
          <p14:tracePt t="373242" x="7194550" y="4781550"/>
          <p14:tracePt t="373258" x="7188200" y="4775200"/>
          <p14:tracePt t="373274" x="7188200" y="4756150"/>
          <p14:tracePt t="373291" x="7181850" y="4743450"/>
          <p14:tracePt t="373307" x="7169150" y="4724400"/>
          <p14:tracePt t="373341" x="7162800" y="4718050"/>
          <p14:tracePt t="373407" x="7162800" y="4705350"/>
          <p14:tracePt t="373887" x="7156450" y="4705350"/>
          <p14:tracePt t="373894" x="7150100" y="4692650"/>
          <p14:tracePt t="373907" x="7137400" y="4679950"/>
          <p14:tracePt t="373924" x="7112000" y="4641850"/>
          <p14:tracePt t="373940" x="7067550" y="4603750"/>
          <p14:tracePt t="373957" x="7048500" y="4578350"/>
          <p14:tracePt t="373973" x="7042150" y="4565650"/>
          <p14:tracePt t="374117" x="7035800" y="4552950"/>
          <p14:tracePt t="374126" x="7029450" y="4546600"/>
          <p14:tracePt t="374132" x="7029450" y="4540250"/>
          <p14:tracePt t="374148" x="7023100" y="4533900"/>
          <p14:tracePt t="374157" x="7016750" y="4521200"/>
          <p14:tracePt t="374173" x="7004050" y="4495800"/>
          <p14:tracePt t="374190" x="6991350" y="4483100"/>
          <p14:tracePt t="374207" x="6991350" y="4476750"/>
          <p14:tracePt t="374223" x="6985000" y="4476750"/>
          <p14:tracePt t="374240" x="6985000" y="4470400"/>
          <p14:tracePt t="374415" x="6991350" y="4464050"/>
          <p14:tracePt t="374422" x="6997700" y="4464050"/>
          <p14:tracePt t="374430" x="7004050" y="4457700"/>
          <p14:tracePt t="374440" x="7010400" y="4457700"/>
          <p14:tracePt t="374457" x="7035800" y="4451350"/>
          <p14:tracePt t="374473" x="7048500" y="4451350"/>
          <p14:tracePt t="374490" x="7061200" y="4451350"/>
          <p14:tracePt t="374506" x="7067550" y="4445000"/>
          <p14:tracePt t="374523" x="7080250" y="4438650"/>
          <p14:tracePt t="374540" x="7105650" y="4432300"/>
          <p14:tracePt t="374556" x="7124700" y="4425950"/>
          <p14:tracePt t="374653" x="7131050" y="4425950"/>
          <p14:tracePt t="374665" x="7137400" y="4419600"/>
          <p14:tracePt t="374673" x="7143750" y="4413250"/>
          <p14:tracePt t="374690" x="7156450" y="4406900"/>
          <p14:tracePt t="374694" x="7162800" y="4406900"/>
          <p14:tracePt t="374902" x="7169150" y="4406900"/>
          <p14:tracePt t="374910" x="7175500" y="4413250"/>
          <p14:tracePt t="374923" x="7181850" y="4425950"/>
          <p14:tracePt t="374940" x="7188200" y="4432300"/>
          <p14:tracePt t="375124" x="7194550" y="4438650"/>
          <p14:tracePt t="375133" x="7194550" y="4445000"/>
          <p14:tracePt t="375402" x="7200900" y="4445000"/>
          <p14:tracePt t="375418" x="7213600" y="4451350"/>
          <p14:tracePt t="375427" x="7226300" y="4457700"/>
          <p14:tracePt t="375440" x="7245350" y="4464050"/>
          <p14:tracePt t="375456" x="7258050" y="4464050"/>
          <p14:tracePt t="375766" x="7258050" y="4451350"/>
          <p14:tracePt t="375772" x="7258050" y="4445000"/>
          <p14:tracePt t="375780" x="7258050" y="4438650"/>
          <p14:tracePt t="375789" x="7251700" y="4425950"/>
          <p14:tracePt t="375806" x="7251700" y="4413250"/>
          <p14:tracePt t="375823" x="7251700" y="4394200"/>
          <p14:tracePt t="375840" x="7251700" y="4375150"/>
          <p14:tracePt t="375857" x="7251700" y="4362450"/>
          <p14:tracePt t="375873" x="7245350" y="4337050"/>
          <p14:tracePt t="375906" x="7245350" y="4330700"/>
          <p14:tracePt t="375949" x="7245350" y="4324350"/>
          <p14:tracePt t="375960" x="7245350" y="4318000"/>
          <p14:tracePt t="375968" x="7245350" y="4311650"/>
          <p14:tracePt t="375976" x="7245350" y="4305300"/>
          <p14:tracePt t="375996" x="7245350" y="4298950"/>
          <p14:tracePt t="376012" x="7245350" y="4292600"/>
          <p14:tracePt t="376050" x="7245350" y="4286250"/>
          <p14:tracePt t="376062" x="7251700" y="4279900"/>
          <p14:tracePt t="376071" x="7251700" y="4273550"/>
          <p14:tracePt t="376078" x="7251700" y="4267200"/>
          <p14:tracePt t="376098" x="7251700" y="4254500"/>
          <p14:tracePt t="376106" x="7251700" y="4241800"/>
          <p14:tracePt t="376122" x="7258050" y="4222750"/>
          <p14:tracePt t="376139" x="7258050" y="4210050"/>
          <p14:tracePt t="376172" x="7258050" y="4197350"/>
          <p14:tracePt t="376189" x="7270750" y="4171950"/>
          <p14:tracePt t="376206" x="7277100" y="4146550"/>
          <p14:tracePt t="376222" x="7283450" y="4121150"/>
          <p14:tracePt t="376239" x="7302500" y="4095750"/>
          <p14:tracePt t="376256" x="7315200" y="4070350"/>
          <p14:tracePt t="376272" x="7327900" y="4051300"/>
          <p14:tracePt t="376289" x="7334250" y="4038600"/>
          <p14:tracePt t="376306" x="7334250" y="4032250"/>
          <p14:tracePt t="376322" x="7334250" y="4025900"/>
          <p14:tracePt t="376356" x="7340600" y="4019550"/>
          <p14:tracePt t="376374" x="7346950" y="4006850"/>
          <p14:tracePt t="376389" x="7353300" y="4000500"/>
          <p14:tracePt t="376406" x="7359650" y="3994150"/>
          <p14:tracePt t="376445" x="7359650" y="3987800"/>
          <p14:tracePt t="376508" x="7366000" y="3994150"/>
          <p14:tracePt t="376624" x="7372350" y="4000500"/>
          <p14:tracePt t="376632" x="7372350" y="4006850"/>
          <p14:tracePt t="376642" x="7372350" y="4019550"/>
          <p14:tracePt t="376656" x="7385050" y="4051300"/>
          <p14:tracePt t="376672" x="7391400" y="4089400"/>
          <p14:tracePt t="376689" x="7391400" y="4127500"/>
          <p14:tracePt t="376705" x="7385050" y="4159250"/>
          <p14:tracePt t="376722" x="7366000" y="4191000"/>
          <p14:tracePt t="376727" x="7359650" y="4191000"/>
          <p14:tracePt t="376739" x="7353300" y="4197350"/>
          <p14:tracePt t="376755" x="7327900" y="4222750"/>
          <p14:tracePt t="376772" x="7283450" y="4260850"/>
          <p14:tracePt t="376789" x="7245350" y="4279900"/>
          <p14:tracePt t="376805" x="7219950" y="4298950"/>
          <p14:tracePt t="376822" x="7207250" y="4305300"/>
          <p14:tracePt t="376862" x="7194550" y="4305300"/>
          <p14:tracePt t="376875" x="7181850" y="4305300"/>
          <p14:tracePt t="376889" x="7143750" y="4298950"/>
          <p14:tracePt t="376906" x="7054850" y="4298950"/>
          <p14:tracePt t="376922" x="6946900" y="4298950"/>
          <p14:tracePt t="376939" x="6832600" y="4305300"/>
          <p14:tracePt t="376955" x="6680200" y="4305300"/>
          <p14:tracePt t="376972" x="6477000" y="4298950"/>
          <p14:tracePt t="376989" x="6273800" y="4298950"/>
          <p14:tracePt t="377005" x="6019800" y="4260850"/>
          <p14:tracePt t="377022" x="5543550" y="4197350"/>
          <p14:tracePt t="377039" x="5238750" y="4165600"/>
          <p14:tracePt t="377056" x="5035550" y="4152900"/>
          <p14:tracePt t="377072" x="4876800" y="4159250"/>
          <p14:tracePt t="377089" x="4775200" y="4159250"/>
          <p14:tracePt t="377105" x="4692650" y="4159250"/>
          <p14:tracePt t="377122" x="4629150" y="4159250"/>
          <p14:tracePt t="377139" x="4514850" y="4159250"/>
          <p14:tracePt t="377156" x="4381500" y="4184650"/>
          <p14:tracePt t="377172" x="4210050" y="4197350"/>
          <p14:tracePt t="377189" x="4006850" y="4191000"/>
          <p14:tracePt t="377205" x="3759200" y="4191000"/>
          <p14:tracePt t="377222" x="3556000" y="4184650"/>
          <p14:tracePt t="377226" x="3479800" y="4184650"/>
          <p14:tracePt t="377239" x="3403600" y="4184650"/>
          <p14:tracePt t="377255" x="3282950" y="4184650"/>
          <p14:tracePt t="377272" x="3244850" y="4184650"/>
          <p14:tracePt t="377362" x="3251200" y="4184650"/>
          <p14:tracePt t="377370" x="3263900" y="4184650"/>
          <p14:tracePt t="377378" x="3289300" y="4184650"/>
          <p14:tracePt t="377389" x="3314700" y="4184650"/>
          <p14:tracePt t="377405" x="3409950" y="4197350"/>
          <p14:tracePt t="377422" x="3486150" y="4203700"/>
          <p14:tracePt t="377440" x="3594100" y="4222750"/>
          <p14:tracePt t="377456" x="3632200" y="4210050"/>
          <p14:tracePt t="377472" x="3676650" y="4191000"/>
          <p14:tracePt t="377488" x="3746500" y="4165600"/>
          <p14:tracePt t="377505" x="3854450" y="4146550"/>
          <p14:tracePt t="377522" x="4006850" y="4152900"/>
          <p14:tracePt t="377538" x="4114800" y="4171950"/>
          <p14:tracePt t="377555" x="4171950" y="4178300"/>
          <p14:tracePt t="377572" x="4197350" y="4184650"/>
          <p14:tracePt t="377590" x="4222750" y="4191000"/>
          <p14:tracePt t="377605" x="4235450" y="4197350"/>
          <p14:tracePt t="377622" x="4241800" y="4210050"/>
          <p14:tracePt t="377638" x="4248150" y="4210050"/>
          <p14:tracePt t="378014" x="4254500" y="4210050"/>
          <p14:tracePt t="378023" x="4260850" y="4210050"/>
          <p14:tracePt t="378109" x="4267200" y="4210050"/>
          <p14:tracePt t="378121" x="4273550" y="4210050"/>
          <p14:tracePt t="378317" x="4279900" y="4210050"/>
          <p14:tracePt t="378346" x="4286250" y="4203700"/>
          <p14:tracePt t="378358" x="4292600" y="4203700"/>
          <p14:tracePt t="378863" x="4298950" y="4203700"/>
          <p14:tracePt t="378899" x="4305300" y="4197350"/>
          <p14:tracePt t="378914" x="4324350" y="4197350"/>
          <p14:tracePt t="378924" x="4337050" y="4191000"/>
          <p14:tracePt t="378930" x="4349750" y="4191000"/>
          <p14:tracePt t="378938" x="4362450" y="4191000"/>
          <p14:tracePt t="378954" x="4375150" y="4191000"/>
          <p14:tracePt t="379004" x="4381500" y="4191000"/>
          <p14:tracePt t="379012" x="4419600" y="4197350"/>
          <p14:tracePt t="379021" x="4483100" y="4216400"/>
          <p14:tracePt t="379037" x="4737100" y="4260850"/>
          <p14:tracePt t="379054" x="4972050" y="4292600"/>
          <p14:tracePt t="379071" x="5111750" y="4318000"/>
          <p14:tracePt t="379087" x="5181600" y="4337050"/>
          <p14:tracePt t="379104" x="5207000" y="4343400"/>
          <p14:tracePt t="379121" x="5226050" y="4349750"/>
          <p14:tracePt t="379137" x="5295900" y="4381500"/>
          <p14:tracePt t="379156" x="5676900" y="4445000"/>
          <p14:tracePt t="379172" x="6076950" y="4470400"/>
          <p14:tracePt t="379188" x="6388100" y="4464050"/>
          <p14:tracePt t="379205" x="6559550" y="4445000"/>
          <p14:tracePt t="379221" x="6616700" y="4445000"/>
          <p14:tracePt t="379238" x="6629400" y="4451350"/>
          <p14:tracePt t="379254" x="6648450" y="4470400"/>
          <p14:tracePt t="379271" x="6699250" y="4508500"/>
          <p14:tracePt t="379288" x="6813550" y="4514850"/>
          <p14:tracePt t="379304" x="6934200" y="4489450"/>
          <p14:tracePt t="379321" x="7042150" y="4457700"/>
          <p14:tracePt t="379338" x="7080250" y="4451350"/>
          <p14:tracePt t="379433" x="7086600" y="4445000"/>
          <p14:tracePt t="379448" x="7092950" y="4438650"/>
          <p14:tracePt t="379457" x="7099300" y="4432300"/>
          <p14:tracePt t="379558" x="7105650" y="4425950"/>
          <p14:tracePt t="379566" x="7118350" y="4419600"/>
          <p14:tracePt t="379574" x="7131050" y="4413250"/>
          <p14:tracePt t="379588" x="7143750" y="4400550"/>
          <p14:tracePt t="379604" x="7181850" y="4368800"/>
          <p14:tracePt t="379621" x="7188200" y="4356100"/>
          <p14:tracePt t="379660" x="7194550" y="4356100"/>
          <p14:tracePt t="379687" x="7200900" y="4349750"/>
          <p14:tracePt t="379694" x="7213600" y="4343400"/>
          <p14:tracePt t="379704" x="7226300" y="4343400"/>
          <p14:tracePt t="379721" x="7251700" y="4330700"/>
          <p14:tracePt t="379725" x="7264400" y="4324350"/>
          <p14:tracePt t="379737" x="7277100" y="4318000"/>
          <p14:tracePt t="379754" x="7289800" y="4318000"/>
          <p14:tracePt t="379797" x="7296150" y="4318000"/>
          <p14:tracePt t="379808" x="7302500" y="4318000"/>
          <p14:tracePt t="379821" x="7308850" y="4318000"/>
          <p14:tracePt t="379837" x="7327900" y="4324350"/>
          <p14:tracePt t="379854" x="7334250" y="4324350"/>
          <p14:tracePt t="380113" x="7334250" y="4318000"/>
          <p14:tracePt t="380227" x="7327900" y="4318000"/>
          <p14:tracePt t="380239" x="7315200" y="4318000"/>
          <p14:tracePt t="380246" x="7302500" y="4318000"/>
          <p14:tracePt t="380255" x="7289800" y="4318000"/>
          <p14:tracePt t="380270" x="7264400" y="4337050"/>
          <p14:tracePt t="380287" x="7239000" y="4343400"/>
          <p14:tracePt t="380304" x="7213600" y="4343400"/>
          <p14:tracePt t="380320" x="7200900" y="4343400"/>
          <p14:tracePt t="380337" x="7188200" y="4343400"/>
          <p14:tracePt t="380354" x="7181850" y="4343400"/>
          <p14:tracePt t="380371" x="7169150" y="4343400"/>
          <p14:tracePt t="380387" x="7162800" y="4343400"/>
          <p14:tracePt t="380496" x="7162800" y="4337050"/>
          <p14:tracePt t="380504" x="7150100" y="4337050"/>
          <p14:tracePt t="380512" x="7131050" y="4337050"/>
          <p14:tracePt t="380521" x="7118350" y="4337050"/>
          <p14:tracePt t="380537" x="7092950" y="4337050"/>
          <p14:tracePt t="380554" x="7080250" y="4337050"/>
          <p14:tracePt t="380604" x="7073900" y="4343400"/>
          <p14:tracePt t="380616" x="7067550" y="4356100"/>
          <p14:tracePt t="380624" x="7061200" y="4362450"/>
          <p14:tracePt t="380637" x="7054850" y="4362450"/>
          <p14:tracePt t="380654" x="7048500" y="4362450"/>
          <p14:tracePt t="380759" x="7035800" y="4362450"/>
          <p14:tracePt t="380780" x="7023100" y="4362450"/>
          <p14:tracePt t="380789" x="7010400" y="4362450"/>
          <p14:tracePt t="380796" x="6997700" y="4356100"/>
          <p14:tracePt t="380805" x="6991350" y="4356100"/>
          <p14:tracePt t="380820" x="6965950" y="4349750"/>
          <p14:tracePt t="380837" x="6946900" y="4337050"/>
          <p14:tracePt t="380854" x="6940550" y="4337050"/>
          <p14:tracePt t="380894" x="6934200" y="4337050"/>
          <p14:tracePt t="380911" x="6921500" y="4337050"/>
          <p14:tracePt t="380920" x="6902450" y="4356100"/>
          <p14:tracePt t="380937" x="6851650" y="4381500"/>
          <p14:tracePt t="380954" x="6743700" y="4419600"/>
          <p14:tracePt t="380972" x="6597650" y="4419600"/>
          <p14:tracePt t="380988" x="6496050" y="4419600"/>
          <p14:tracePt t="381004" x="6375400" y="4406900"/>
          <p14:tracePt t="381020" x="6216650" y="4368800"/>
          <p14:tracePt t="381037" x="6051550" y="4337050"/>
          <p14:tracePt t="381054" x="5905500" y="4318000"/>
          <p14:tracePt t="381070" x="5797550" y="4298950"/>
          <p14:tracePt t="381087" x="5695950" y="4292600"/>
          <p14:tracePt t="381104" x="5537200" y="4286250"/>
          <p14:tracePt t="381120" x="5391150" y="4254500"/>
          <p14:tracePt t="381137" x="5232400" y="4216400"/>
          <p14:tracePt t="381153" x="5105400" y="4197350"/>
          <p14:tracePt t="381170" x="5010150" y="4191000"/>
          <p14:tracePt t="381187" x="4959350" y="4184650"/>
          <p14:tracePt t="381204" x="4940300" y="4184650"/>
          <p14:tracePt t="381221" x="4908550" y="4184650"/>
          <p14:tracePt t="381237" x="4883150" y="4178300"/>
          <p14:tracePt t="381254" x="4857750" y="4178300"/>
          <p14:tracePt t="381270" x="4826000" y="4171950"/>
          <p14:tracePt t="381287" x="4768850" y="4171950"/>
          <p14:tracePt t="381303" x="4660900" y="4171950"/>
          <p14:tracePt t="381320" x="4552950" y="4197350"/>
          <p14:tracePt t="381337" x="4457700" y="4216400"/>
          <p14:tracePt t="381354" x="4413250" y="4229100"/>
          <p14:tracePt t="381370" x="4406900" y="4229100"/>
          <p14:tracePt t="381457" x="4400550" y="4235450"/>
          <p14:tracePt t="381469" x="4394200" y="4241800"/>
          <p14:tracePt t="381476" x="4387850" y="4254500"/>
          <p14:tracePt t="381509" x="4387850" y="4260850"/>
          <p14:tracePt t="381523" x="4381500" y="4260850"/>
          <p14:tracePt t="381530" x="4381500" y="4267200"/>
          <p14:tracePt t="381539" x="4375150" y="4273550"/>
          <p14:tracePt t="381553" x="4375150" y="4279900"/>
          <p14:tracePt t="381570" x="4368800" y="4286250"/>
          <p14:tracePt t="381632" x="4368800" y="4292600"/>
          <p14:tracePt t="381645" x="4368800" y="4311650"/>
          <p14:tracePt t="381653" x="4368800" y="4324350"/>
          <p14:tracePt t="381670" x="4368800" y="4337050"/>
          <p14:tracePt t="381841" x="4368800" y="4343400"/>
          <p14:tracePt t="381850" x="4368800" y="4349750"/>
          <p14:tracePt t="381858" x="4368800" y="4356100"/>
          <p14:tracePt t="381870" x="4368800" y="4362450"/>
          <p14:tracePt t="381886" x="4368800" y="4387850"/>
          <p14:tracePt t="382523" x="4375150" y="4387850"/>
          <p14:tracePt t="382530" x="4387850" y="4387850"/>
          <p14:tracePt t="382539" x="4400550" y="4387850"/>
          <p14:tracePt t="382553" x="4419600" y="4387850"/>
          <p14:tracePt t="382570" x="4445000" y="4387850"/>
          <p14:tracePt t="382586" x="4470400" y="4394200"/>
          <p14:tracePt t="382603" x="4521200" y="4413250"/>
          <p14:tracePt t="382619" x="4591050" y="4425950"/>
          <p14:tracePt t="382636" x="4641850" y="4432300"/>
          <p14:tracePt t="382653" x="4673600" y="4438650"/>
          <p14:tracePt t="382669" x="4692650" y="4438650"/>
          <p14:tracePt t="382686" x="4699000" y="4445000"/>
          <p14:tracePt t="382742" x="4711700" y="4445000"/>
          <p14:tracePt t="382750" x="4756150" y="4445000"/>
          <p14:tracePt t="382759" x="4819650" y="4445000"/>
          <p14:tracePt t="382769" x="4883150" y="4445000"/>
          <p14:tracePt t="382787" x="5048250" y="4425950"/>
          <p14:tracePt t="382804" x="5105400" y="4425950"/>
          <p14:tracePt t="382820" x="5118100" y="4432300"/>
          <p14:tracePt t="382836" x="5118100" y="4438650"/>
          <p14:tracePt t="382853" x="5124450" y="4445000"/>
          <p14:tracePt t="382869" x="5130800" y="4457700"/>
          <p14:tracePt t="382886" x="5149850" y="4464050"/>
          <p14:tracePt t="382903" x="5181600" y="4451350"/>
          <p14:tracePt t="382919" x="5276850" y="4419600"/>
          <p14:tracePt t="382936" x="5441950" y="4375150"/>
          <p14:tracePt t="382953" x="5461000" y="4375150"/>
          <p14:tracePt t="383018" x="5467350" y="4368800"/>
          <p14:tracePt t="383034" x="5467350" y="4362450"/>
          <p14:tracePt t="383058" x="5467350" y="4356100"/>
          <p14:tracePt t="383067" x="5467350" y="4337050"/>
          <p14:tracePt t="383074" x="5454650" y="4324350"/>
          <p14:tracePt t="383086" x="5429250" y="4311650"/>
          <p14:tracePt t="383103" x="5257800" y="4197350"/>
          <p14:tracePt t="383120" x="5130800" y="4127500"/>
          <p14:tracePt t="383136" x="5067300" y="4095750"/>
          <p14:tracePt t="383153" x="5035550" y="4076700"/>
          <p14:tracePt t="383169" x="5035550" y="4070350"/>
          <p14:tracePt t="383221" x="5035550" y="4064000"/>
          <p14:tracePt t="383246" x="5035550" y="4057650"/>
          <p14:tracePt t="383258" x="5029200" y="4057650"/>
          <p14:tracePt t="383264" x="5029200" y="4051300"/>
          <p14:tracePt t="383332" x="5022850" y="4044950"/>
          <p14:tracePt t="383342" x="5016500" y="4038600"/>
          <p14:tracePt t="383352" x="5016500" y="4032250"/>
          <p14:tracePt t="383403" x="5041900" y="4051300"/>
          <p14:tracePt t="383410" x="5054600" y="4064000"/>
          <p14:tracePt t="383419" x="5080000" y="4076700"/>
          <p14:tracePt t="383436" x="5124450" y="4121150"/>
          <p14:tracePt t="383452" x="5143500" y="4178300"/>
          <p14:tracePt t="383469" x="5149850" y="4235450"/>
          <p14:tracePt t="383486" x="5149850" y="4267200"/>
          <p14:tracePt t="383504" x="5143500" y="4311650"/>
          <p14:tracePt t="383519" x="5143500" y="4356100"/>
          <p14:tracePt t="383536" x="5168900" y="4387850"/>
          <p14:tracePt t="383552" x="5187950" y="4413250"/>
          <p14:tracePt t="383569" x="5194300" y="4425950"/>
          <p14:tracePt t="383660" x="5194300" y="4419600"/>
          <p14:tracePt t="383676" x="5187950" y="4413250"/>
          <p14:tracePt t="383682" x="5175250" y="4400550"/>
          <p14:tracePt t="383690" x="5162550" y="4387850"/>
          <p14:tracePt t="383702" x="5156200" y="4375150"/>
          <p14:tracePt t="383719" x="5124450" y="4305300"/>
          <p14:tracePt t="383736" x="5086350" y="4229100"/>
          <p14:tracePt t="383740" x="5073650" y="4171950"/>
          <p14:tracePt t="383753" x="5035550" y="4076700"/>
          <p14:tracePt t="383769" x="4997450" y="3975100"/>
          <p14:tracePt t="383786" x="4965700" y="3917950"/>
          <p14:tracePt t="383802" x="4953000" y="3879850"/>
          <p14:tracePt t="383819" x="4946650" y="3854450"/>
          <p14:tracePt t="383836" x="4940300" y="3848100"/>
          <p14:tracePt t="383895" x="4959350" y="3860800"/>
          <p14:tracePt t="383902" x="5003800" y="3886200"/>
          <p14:tracePt t="383910" x="5041900" y="3917950"/>
          <p14:tracePt t="383919" x="5086350" y="3943350"/>
          <p14:tracePt t="383936" x="5143500" y="4013200"/>
          <p14:tracePt t="383952" x="5168900" y="4051300"/>
          <p14:tracePt t="383969" x="5200650" y="4083050"/>
          <p14:tracePt t="383986" x="5219700" y="4114800"/>
          <p14:tracePt t="384004" x="5245100" y="4159250"/>
          <p14:tracePt t="384019" x="5257800" y="4184650"/>
          <p14:tracePt t="384036" x="5264150" y="4191000"/>
          <p14:tracePt t="384133" x="5264150" y="4203700"/>
          <p14:tracePt t="384145" x="5264150" y="4210050"/>
          <p14:tracePt t="384153" x="5264150" y="4216400"/>
          <p14:tracePt t="384220" x="5251450" y="4216400"/>
          <p14:tracePt t="384235" x="5245100" y="4216400"/>
          <p14:tracePt t="384242" x="5238750" y="4216400"/>
          <p14:tracePt t="384370" x="5251450" y="4229100"/>
          <p14:tracePt t="384378" x="5264150" y="4241800"/>
          <p14:tracePt t="384387" x="5276850" y="4254500"/>
          <p14:tracePt t="384402" x="5308600" y="4305300"/>
          <p14:tracePt t="384419" x="5334000" y="4343400"/>
          <p14:tracePt t="384436" x="5359400" y="4375150"/>
          <p14:tracePt t="384452" x="5384800" y="4387850"/>
          <p14:tracePt t="384469" x="5403850" y="4387850"/>
          <p14:tracePt t="384485" x="5429250" y="4387850"/>
          <p14:tracePt t="384502" x="5454650" y="4387850"/>
          <p14:tracePt t="384519" x="5505450" y="4394200"/>
          <p14:tracePt t="384535" x="5664200" y="4419600"/>
          <p14:tracePt t="384552" x="5949950" y="4451350"/>
          <p14:tracePt t="384569" x="6292850" y="4502150"/>
          <p14:tracePt t="384585" x="6534150" y="4546600"/>
          <p14:tracePt t="384602" x="6692900" y="4584700"/>
          <p14:tracePt t="384619" x="6788150" y="4616450"/>
          <p14:tracePt t="384635" x="6864350" y="4660900"/>
          <p14:tracePt t="384652" x="6959600" y="4679950"/>
          <p14:tracePt t="384669" x="7067550" y="4660900"/>
          <p14:tracePt t="384685" x="7150100" y="4635500"/>
          <p14:tracePt t="384702" x="7175500" y="4629150"/>
          <p14:tracePt t="384746" x="7181850" y="4629150"/>
          <p14:tracePt t="384756" x="7194550" y="4622800"/>
          <p14:tracePt t="384769" x="7213600" y="4622800"/>
          <p14:tracePt t="384785" x="7251700" y="4610100"/>
          <p14:tracePt t="384802" x="7264400" y="4597400"/>
          <p14:tracePt t="384820" x="7264400" y="4591050"/>
          <p14:tracePt t="384836" x="7264400" y="4565650"/>
          <p14:tracePt t="384852" x="7245350" y="4540250"/>
          <p14:tracePt t="384869" x="7232650" y="4514850"/>
          <p14:tracePt t="384885" x="7226300" y="4495800"/>
          <p14:tracePt t="384902" x="7219950" y="4476750"/>
          <p14:tracePt t="384920" x="7194550" y="4464050"/>
          <p14:tracePt t="384935" x="7188200" y="4451350"/>
          <p14:tracePt t="384952" x="7188200" y="4425950"/>
          <p14:tracePt t="384968" x="7188200" y="4400550"/>
          <p14:tracePt t="384985" x="7188200" y="4387850"/>
          <p14:tracePt t="385002" x="7188200" y="4381500"/>
          <p14:tracePt t="385018" x="7188200" y="4375150"/>
          <p14:tracePt t="385148" x="7194550" y="4375150"/>
          <p14:tracePt t="385157" x="7200900" y="4375150"/>
          <p14:tracePt t="385168" x="7207250" y="4381500"/>
          <p14:tracePt t="385234" x="7213600" y="4381500"/>
          <p14:tracePt t="385242" x="7226300" y="4381500"/>
          <p14:tracePt t="385252" x="7251700" y="4387850"/>
          <p14:tracePt t="385268" x="7277100" y="4387850"/>
          <p14:tracePt t="385316" x="7277100" y="4381500"/>
          <p14:tracePt t="385324" x="7270750" y="4362450"/>
          <p14:tracePt t="385335" x="7264400" y="4349750"/>
          <p14:tracePt t="385352" x="7239000" y="4273550"/>
          <p14:tracePt t="385370" x="7219950" y="4210050"/>
          <p14:tracePt t="385385" x="7207250" y="4184650"/>
          <p14:tracePt t="385402" x="7194550" y="4159250"/>
          <p14:tracePt t="385418" x="7194550" y="4146550"/>
          <p14:tracePt t="385477" x="7200900" y="4146550"/>
          <p14:tracePt t="385484" x="7213600" y="4159250"/>
          <p14:tracePt t="385493" x="7226300" y="4171950"/>
          <p14:tracePt t="385502" x="7232650" y="4178300"/>
          <p14:tracePt t="385518" x="7232650" y="4191000"/>
          <p14:tracePt t="385535" x="7239000" y="4191000"/>
          <p14:tracePt t="385667" x="7245350" y="4197350"/>
          <p14:tracePt t="385678" x="7245350" y="4203700"/>
          <p14:tracePt t="385694" x="7251700" y="4203700"/>
          <p14:tracePt t="385874" x="7245350" y="4203700"/>
          <p14:tracePt t="385882" x="7232650" y="4191000"/>
          <p14:tracePt t="385890" x="7213600" y="4171950"/>
          <p14:tracePt t="385901" x="7188200" y="4159250"/>
          <p14:tracePt t="385920" x="7105650" y="4114800"/>
          <p14:tracePt t="385935" x="7016750" y="4051300"/>
          <p14:tracePt t="385951" x="6946900" y="4000500"/>
          <p14:tracePt t="385968" x="6750050" y="3867150"/>
          <p14:tracePt t="385985" x="6661150" y="3822700"/>
          <p14:tracePt t="386001" x="6629400" y="3797300"/>
          <p14:tracePt t="386018" x="6610350" y="3790950"/>
          <p14:tracePt t="386035" x="6604000" y="3790950"/>
          <p14:tracePt t="386051" x="6597650" y="3790950"/>
          <p14:tracePt t="386068" x="6591300" y="3790950"/>
          <p14:tracePt t="386085" x="6559550" y="3790950"/>
          <p14:tracePt t="386101" x="6534150" y="3790950"/>
          <p14:tracePt t="386118" x="6521450" y="3790950"/>
          <p14:tracePt t="386320" x="6527800" y="3790950"/>
          <p14:tracePt t="386328" x="6534150" y="3803650"/>
          <p14:tracePt t="386334" x="6534150" y="3810000"/>
          <p14:tracePt t="386386" x="6540500" y="3816350"/>
          <p14:tracePt t="386398" x="6546850" y="3822700"/>
          <p14:tracePt t="386412" x="6546850" y="3835400"/>
          <p14:tracePt t="386421" x="6546850" y="3841750"/>
          <p14:tracePt t="386435" x="6553200" y="3860800"/>
          <p14:tracePt t="386451" x="6553200" y="3886200"/>
          <p14:tracePt t="386468" x="6553200" y="3892550"/>
          <p14:tracePt t="386485" x="6553200" y="3905250"/>
          <p14:tracePt t="386501" x="6553200" y="3911600"/>
          <p14:tracePt t="386518" x="6553200" y="3924300"/>
          <p14:tracePt t="386534" x="6553200" y="3937000"/>
          <p14:tracePt t="386551" x="6553200" y="3962400"/>
          <p14:tracePt t="386568" x="6540500" y="3981450"/>
          <p14:tracePt t="386584" x="6534150" y="3994150"/>
          <p14:tracePt t="386601" x="6521450" y="4019550"/>
          <p14:tracePt t="386617" x="6502400" y="4044950"/>
          <p14:tracePt t="386635" x="6470650" y="4083050"/>
          <p14:tracePt t="386651" x="6464300" y="4108450"/>
          <p14:tracePt t="386668" x="6451600" y="4133850"/>
          <p14:tracePt t="386684" x="6432550" y="4159250"/>
          <p14:tracePt t="386701" x="6400800" y="4191000"/>
          <p14:tracePt t="386718" x="6381750" y="4216400"/>
          <p14:tracePt t="386736" x="6362700" y="4254500"/>
          <p14:tracePt t="386751" x="6362700" y="4286250"/>
          <p14:tracePt t="386768" x="6356350" y="4311650"/>
          <p14:tracePt t="386784" x="6356350" y="4337050"/>
          <p14:tracePt t="386801" x="6343650" y="4356100"/>
          <p14:tracePt t="386818" x="6318250" y="4394200"/>
          <p14:tracePt t="386834" x="6280150" y="4445000"/>
          <p14:tracePt t="386851" x="6242050" y="4483100"/>
          <p14:tracePt t="386868" x="6216650" y="4508500"/>
          <p14:tracePt t="386884" x="6203950" y="4521200"/>
          <p14:tracePt t="387067" x="6216650" y="4489450"/>
          <p14:tracePt t="387072" x="6235700" y="4445000"/>
          <p14:tracePt t="387084" x="6254750" y="4394200"/>
          <p14:tracePt t="387101" x="6273800" y="4286250"/>
          <p14:tracePt t="387117" x="6280150" y="4222750"/>
          <p14:tracePt t="387136" x="6280150" y="4159250"/>
          <p14:tracePt t="387152" x="6280150" y="4152900"/>
          <p14:tracePt t="387167" x="6280150" y="4127500"/>
          <p14:tracePt t="387184" x="6299200" y="4108450"/>
          <p14:tracePt t="387201" x="6324600" y="4089400"/>
          <p14:tracePt t="387217" x="6337300" y="4089400"/>
          <p14:tracePt t="387234" x="6343650" y="4089400"/>
          <p14:tracePt t="387251" x="6362700" y="4089400"/>
          <p14:tracePt t="387267" x="6388100" y="4089400"/>
          <p14:tracePt t="387284" x="6400800" y="4089400"/>
          <p14:tracePt t="387371" x="6400800" y="4095750"/>
          <p14:tracePt t="387404" x="6400800" y="4133850"/>
          <p14:tracePt t="387413" x="6394450" y="4184650"/>
          <p14:tracePt t="387420" x="6375400" y="4241800"/>
          <p14:tracePt t="387434" x="6356350" y="4298950"/>
          <p14:tracePt t="387451" x="6305550" y="4413250"/>
          <p14:tracePt t="387467" x="6280150" y="4451350"/>
          <p14:tracePt t="387484" x="6242050" y="4464050"/>
          <p14:tracePt t="387501" x="6210300" y="4464050"/>
          <p14:tracePt t="387517" x="6184900" y="4457700"/>
          <p14:tracePt t="387534" x="6165850" y="4451350"/>
          <p14:tracePt t="387550" x="6159500" y="4445000"/>
          <p14:tracePt t="387721" x="6159500" y="4438650"/>
          <p14:tracePt t="387749" x="6159500" y="4425950"/>
          <p14:tracePt t="387756" x="6178550" y="4413250"/>
          <p14:tracePt t="387767" x="6191250" y="4400550"/>
          <p14:tracePt t="387784" x="6216650" y="4356100"/>
          <p14:tracePt t="387801" x="6254750" y="4260850"/>
          <p14:tracePt t="387818" x="6292850" y="4152900"/>
          <p14:tracePt t="387834" x="6305550" y="4127500"/>
          <p14:tracePt t="387851" x="6305550" y="4121150"/>
          <p14:tracePt t="387891" x="6311900" y="4121150"/>
          <p14:tracePt t="387900" x="6324600" y="4127500"/>
          <p14:tracePt t="387917" x="6350000" y="4146550"/>
          <p14:tracePt t="387934" x="6369050" y="4159250"/>
          <p14:tracePt t="387950" x="6369050" y="4165600"/>
          <p14:tracePt t="388363" x="6375400" y="4171950"/>
          <p14:tracePt t="388371" x="6394450" y="4184650"/>
          <p14:tracePt t="388383" x="6426200" y="4203700"/>
          <p14:tracePt t="388400" x="6597650" y="4324350"/>
          <p14:tracePt t="388417" x="6762750" y="4445000"/>
          <p14:tracePt t="388434" x="6915150" y="4546600"/>
          <p14:tracePt t="388450" x="7061200" y="4616450"/>
          <p14:tracePt t="388467" x="7150100" y="4648200"/>
          <p14:tracePt t="388484" x="7181850" y="4673600"/>
          <p14:tracePt t="388502" x="7219950" y="4692650"/>
          <p14:tracePt t="388517" x="7239000" y="4699000"/>
          <p14:tracePt t="388592" x="7232650" y="4692650"/>
          <p14:tracePt t="388667" x="7232650" y="4686300"/>
          <p14:tracePt t="388678" x="7226300" y="4673600"/>
          <p14:tracePt t="388686" x="7207250" y="4660900"/>
          <p14:tracePt t="388700" x="7207250" y="4654550"/>
          <p14:tracePt t="388717" x="7207250" y="4648200"/>
          <p14:tracePt t="389235" x="7207250" y="4641850"/>
          <p14:tracePt t="389241" x="7207250" y="4629150"/>
          <p14:tracePt t="389252" x="7207250" y="4622800"/>
          <p14:tracePt t="389268" x="7207250" y="4610100"/>
          <p14:tracePt t="389283" x="7207250" y="4603750"/>
          <p14:tracePt t="389316" x="7207250" y="4584700"/>
          <p14:tracePt t="389333" x="7207250" y="4578350"/>
          <p14:tracePt t="389350" x="7207250" y="4565650"/>
          <p14:tracePt t="389366" x="7207250" y="4552950"/>
          <p14:tracePt t="389383" x="7207250" y="4533900"/>
          <p14:tracePt t="389400" x="7213600" y="4495800"/>
          <p14:tracePt t="389416" x="7226300" y="4476750"/>
          <p14:tracePt t="389433" x="7232650" y="4470400"/>
          <p14:tracePt t="389450" x="7232650" y="4464050"/>
          <p14:tracePt t="389578" x="7239000" y="4464050"/>
          <p14:tracePt t="389592" x="7239000" y="4457700"/>
          <p14:tracePt t="389731" x="7239000" y="4451350"/>
          <p14:tracePt t="390737" x="7245350" y="4451350"/>
          <p14:tracePt t="390748" x="7251700" y="4445000"/>
          <p14:tracePt t="390757" x="7258050" y="4445000"/>
          <p14:tracePt t="391171" x="7251700" y="4445000"/>
          <p14:tracePt t="391543" x="7245350" y="4445000"/>
          <p14:tracePt t="391670" x="7245350" y="4438650"/>
          <p14:tracePt t="391682" x="7245350" y="4432300"/>
          <p14:tracePt t="391757" x="7245350" y="4425950"/>
          <p14:tracePt t="391784" x="7239000" y="4419600"/>
          <p14:tracePt t="391797" x="7239000" y="4413250"/>
          <p14:tracePt t="391804" x="7239000" y="4406900"/>
          <p14:tracePt t="391815" x="7239000" y="4394200"/>
          <p14:tracePt t="391832" x="7232650" y="4368800"/>
          <p14:tracePt t="391849" x="7226300" y="4330700"/>
          <p14:tracePt t="391866" x="7226300" y="4318000"/>
          <p14:tracePt t="391882" x="7219950" y="4318000"/>
          <p14:tracePt t="391899" x="7219950" y="4311650"/>
          <p14:tracePt t="391949" x="7219950" y="4305300"/>
          <p14:tracePt t="391956" x="7213600" y="4292600"/>
          <p14:tracePt t="391965" x="7207250" y="4279900"/>
          <p14:tracePt t="391982" x="7200900" y="4254500"/>
          <p14:tracePt t="391999" x="7188200" y="4229100"/>
          <p14:tracePt t="392015" x="7188200" y="4210050"/>
          <p14:tracePt t="392032" x="7188200" y="4197350"/>
          <p14:tracePt t="392050" x="7188200" y="4165600"/>
          <p14:tracePt t="392065" x="7188200" y="4146550"/>
          <p14:tracePt t="392082" x="7188200" y="4140200"/>
          <p14:tracePt t="392144" x="7188200" y="4133850"/>
          <p14:tracePt t="392168" x="7188200" y="4127500"/>
          <p14:tracePt t="392235" x="7188200" y="4114800"/>
          <p14:tracePt t="392245" x="7188200" y="4108450"/>
          <p14:tracePt t="392261" x="7188200" y="4102100"/>
          <p14:tracePt t="392272" x="7188200" y="4095750"/>
          <p14:tracePt t="392296" x="7194550" y="4089400"/>
          <p14:tracePt t="392304" x="7200900" y="4089400"/>
          <p14:tracePt t="392315" x="7213600" y="4089400"/>
          <p14:tracePt t="392332" x="7226300" y="4083050"/>
          <p14:tracePt t="392350" x="7270750" y="4038600"/>
          <p14:tracePt t="392366" x="7283450" y="4025900"/>
          <p14:tracePt t="392487" x="7283450" y="4019550"/>
          <p14:tracePt t="392569" x="7289800" y="4019550"/>
          <p14:tracePt t="392581" x="7302500" y="4025900"/>
          <p14:tracePt t="392588" x="7308850" y="4038600"/>
          <p14:tracePt t="392598" x="7308850" y="4051300"/>
          <p14:tracePt t="392615" x="7315200" y="4076700"/>
          <p14:tracePt t="392632" x="7315200" y="4102100"/>
          <p14:tracePt t="392650" x="7315200" y="4140200"/>
          <p14:tracePt t="392665" x="7302500" y="4165600"/>
          <p14:tracePt t="392682" x="7283450" y="4197350"/>
          <p14:tracePt t="392698" x="7264400" y="4235450"/>
          <p14:tracePt t="392715" x="7232650" y="4267200"/>
          <p14:tracePt t="392732" x="7213600" y="4292600"/>
          <p14:tracePt t="392749" x="7207250" y="4318000"/>
          <p14:tracePt t="392765" x="7207250" y="4337050"/>
          <p14:tracePt t="392782" x="7207250" y="4349750"/>
          <p14:tracePt t="392798" x="7200900" y="4362450"/>
          <p14:tracePt t="392815" x="7188200" y="4381500"/>
          <p14:tracePt t="392831" x="7175500" y="4406900"/>
          <p14:tracePt t="392848" x="7162800" y="4432300"/>
          <p14:tracePt t="392865" x="7156450" y="4432300"/>
          <p14:tracePt t="392882" x="7156450" y="4438650"/>
          <p14:tracePt t="392915" x="7150100" y="4445000"/>
          <p14:tracePt t="392932" x="7150100" y="4464050"/>
          <p14:tracePt t="392948" x="7143750" y="4489450"/>
          <p14:tracePt t="392965" x="7143750" y="4552950"/>
          <p14:tracePt t="392982" x="7131050" y="4629150"/>
          <p14:tracePt t="392998" x="7124700" y="4673600"/>
          <p14:tracePt t="393015" x="7118350" y="4699000"/>
          <p14:tracePt t="393032" x="7112000" y="4724400"/>
          <p14:tracePt t="393048" x="7112000" y="4743450"/>
          <p14:tracePt t="393065" x="7112000" y="4762500"/>
          <p14:tracePt t="393081" x="7112000" y="4787900"/>
          <p14:tracePt t="393100" x="7112000" y="4870450"/>
          <p14:tracePt t="393115" x="7112000" y="4902200"/>
          <p14:tracePt t="393132" x="7112000" y="4921250"/>
          <p14:tracePt t="393165" x="7112000" y="4927600"/>
          <p14:tracePt t="393261" x="7112000" y="4914900"/>
          <p14:tracePt t="393268" x="7112000" y="4889500"/>
          <p14:tracePt t="393281" x="7112000" y="4876800"/>
          <p14:tracePt t="393299" x="7124700" y="4813300"/>
          <p14:tracePt t="393315" x="7175500" y="4660900"/>
          <p14:tracePt t="393331" x="7207250" y="4616450"/>
          <p14:tracePt t="393348" x="7226300" y="4565650"/>
          <p14:tracePt t="393365" x="7232650" y="4533900"/>
          <p14:tracePt t="393381" x="7232650" y="4508500"/>
          <p14:tracePt t="393398" x="7232650" y="4483100"/>
          <p14:tracePt t="393415" x="7232650" y="4457700"/>
          <p14:tracePt t="393431" x="7232650" y="4451350"/>
          <p14:tracePt t="393448" x="7232650" y="4419600"/>
          <p14:tracePt t="393465" x="7232650" y="4406900"/>
          <p14:tracePt t="393481" x="7232650" y="4400550"/>
          <p14:tracePt t="393498" x="7245350" y="4381500"/>
          <p14:tracePt t="393515" x="7264400" y="4368800"/>
          <p14:tracePt t="393531" x="7270750" y="4368800"/>
          <p14:tracePt t="393665" x="7270750" y="4362450"/>
          <p14:tracePt t="393892" x="7270750" y="4343400"/>
          <p14:tracePt t="393901" x="7270750" y="4330700"/>
          <p14:tracePt t="393908" x="7270750" y="4318000"/>
          <p14:tracePt t="393917" x="7270750" y="4298950"/>
          <p14:tracePt t="393931" x="7258050" y="4241800"/>
          <p14:tracePt t="393948" x="7251700" y="4197350"/>
          <p14:tracePt t="393964" x="7245350" y="4165600"/>
          <p14:tracePt t="393981" x="7245350" y="4140200"/>
          <p14:tracePt t="393998" x="7245350" y="4127500"/>
          <p14:tracePt t="394031" x="7245350" y="4114800"/>
          <p14:tracePt t="394048" x="7245350" y="4089400"/>
          <p14:tracePt t="394064" x="7245350" y="4070350"/>
          <p14:tracePt t="394081" x="7245350" y="4064000"/>
          <p14:tracePt t="394167" x="7245350" y="4057650"/>
          <p14:tracePt t="394174" x="7251700" y="4051300"/>
          <p14:tracePt t="394183" x="7251700" y="4044950"/>
          <p14:tracePt t="394198" x="7251700" y="4032250"/>
          <p14:tracePt t="395137" x="7258050" y="4038600"/>
          <p14:tracePt t="395143" x="7264400" y="4044950"/>
          <p14:tracePt t="395151" x="7264400" y="4051300"/>
          <p14:tracePt t="395164" x="7264400" y="4057650"/>
          <p14:tracePt t="395181" x="7270750" y="4076700"/>
          <p14:tracePt t="395198" x="7270750" y="4102100"/>
          <p14:tracePt t="395214" x="7270750" y="4121150"/>
          <p14:tracePt t="395230" x="7270750" y="4146550"/>
          <p14:tracePt t="395247" x="7270750" y="4171950"/>
          <p14:tracePt t="395264" x="7264400" y="4197350"/>
          <p14:tracePt t="395280" x="7239000" y="4222750"/>
          <p14:tracePt t="395285" x="7226300" y="4235450"/>
          <p14:tracePt t="395297" x="7213600" y="4254500"/>
          <p14:tracePt t="395314" x="7162800" y="4292600"/>
          <p14:tracePt t="395330" x="7092950" y="4337050"/>
          <p14:tracePt t="395347" x="6978650" y="4413250"/>
          <p14:tracePt t="395364" x="6813550" y="4533900"/>
          <p14:tracePt t="395381" x="6635750" y="4635500"/>
          <p14:tracePt t="395397" x="6451600" y="4679950"/>
          <p14:tracePt t="395414" x="6261100" y="4711700"/>
          <p14:tracePt t="395431" x="6102350" y="4730750"/>
          <p14:tracePt t="395448" x="5924550" y="4737100"/>
          <p14:tracePt t="395464" x="5829300" y="4743450"/>
          <p14:tracePt t="395480" x="5778500" y="4743450"/>
          <p14:tracePt t="395497" x="5721350" y="4743450"/>
          <p14:tracePt t="395514" x="5619750" y="4775200"/>
          <p14:tracePt t="395530" x="5461000" y="4819650"/>
          <p14:tracePt t="395547" x="5289550" y="4883150"/>
          <p14:tracePt t="395564" x="5156200" y="4933950"/>
          <p14:tracePt t="395580" x="5124450" y="4940300"/>
          <p14:tracePt t="395597" x="5092700" y="4940300"/>
          <p14:tracePt t="395614" x="5003800" y="4940300"/>
          <p14:tracePt t="395630" x="4857750" y="4953000"/>
          <p14:tracePt t="395647" x="4718050" y="4972050"/>
          <p14:tracePt t="395664" x="4610100" y="4997450"/>
          <p14:tracePt t="395682" x="4540250" y="5010150"/>
          <p14:tracePt t="395698" x="4514850" y="5016500"/>
          <p14:tracePt t="395714" x="4502150" y="5022850"/>
          <p14:tracePt t="395730" x="4470400" y="5041900"/>
          <p14:tracePt t="395747" x="4432300" y="5073650"/>
          <p14:tracePt t="395763" x="4356100" y="5105400"/>
          <p14:tracePt t="395780" x="4286250" y="5130800"/>
          <p14:tracePt t="395785" x="4260850" y="5137150"/>
          <p14:tracePt t="395797" x="4248150" y="5143500"/>
          <p14:tracePt t="395814" x="4229100" y="5143500"/>
          <p14:tracePt t="395830" x="4210050" y="5143500"/>
          <p14:tracePt t="395847" x="4184650" y="5130800"/>
          <p14:tracePt t="395863" x="4152900" y="5105400"/>
          <p14:tracePt t="395880" x="4121150" y="5092700"/>
          <p14:tracePt t="395897" x="4095750" y="5080000"/>
          <p14:tracePt t="395914" x="4095750" y="5073650"/>
          <p14:tracePt t="395930" x="4089400" y="5060950"/>
          <p14:tracePt t="395947" x="4083050" y="5041900"/>
          <p14:tracePt t="395963" x="4070350" y="5029200"/>
          <p14:tracePt t="395982" x="4057650" y="5003800"/>
          <p14:tracePt t="395997" x="4044950" y="4978400"/>
          <p14:tracePt t="396014" x="4038600" y="4953000"/>
          <p14:tracePt t="396030" x="4038600" y="4908550"/>
          <p14:tracePt t="396047" x="4038600" y="4870450"/>
          <p14:tracePt t="396063" x="4038600" y="4832350"/>
          <p14:tracePt t="396080" x="4044950" y="4800600"/>
          <p14:tracePt t="396097" x="4057650" y="4775200"/>
          <p14:tracePt t="396114" x="4070350" y="4768850"/>
          <p14:tracePt t="396130" x="4108450" y="4724400"/>
          <p14:tracePt t="396147" x="4152900" y="4692650"/>
          <p14:tracePt t="396163" x="4191000" y="4648200"/>
          <p14:tracePt t="396180" x="4216400" y="4622800"/>
          <p14:tracePt t="396197" x="4222750" y="4610100"/>
          <p14:tracePt t="396213" x="4222750" y="4603750"/>
          <p14:tracePt t="396322" x="4222750" y="4597400"/>
          <p14:tracePt t="396330" x="4229100" y="4591050"/>
          <p14:tracePt t="396347" x="4235450" y="4578350"/>
          <p14:tracePt t="396354" x="4235450" y="4565650"/>
          <p14:tracePt t="396363" x="4235450" y="4559300"/>
          <p14:tracePt t="396380" x="4235450" y="4540250"/>
          <p14:tracePt t="396397" x="4235450" y="4533900"/>
          <p14:tracePt t="396413" x="4235450" y="4521200"/>
          <p14:tracePt t="396430" x="4235450" y="4502150"/>
          <p14:tracePt t="396447" x="4235450" y="4476750"/>
          <p14:tracePt t="396464" x="4235450" y="4457700"/>
          <p14:tracePt t="396480" x="4241800" y="4432300"/>
          <p14:tracePt t="396498" x="4248150" y="4400550"/>
          <p14:tracePt t="396513" x="4248150" y="4387850"/>
          <p14:tracePt t="396530" x="4254500" y="4381500"/>
          <p14:tracePt t="396572" x="4260850" y="4375150"/>
          <p14:tracePt t="396584" x="4267200" y="4375150"/>
          <p14:tracePt t="396596" x="4273550" y="4368800"/>
          <p14:tracePt t="396613" x="4286250" y="4362450"/>
          <p14:tracePt t="396657" x="4286250" y="4356100"/>
          <p14:tracePt t="396710" x="4286250" y="4349750"/>
          <p14:tracePt t="396720" x="4286250" y="4343400"/>
          <p14:tracePt t="396728" x="4286250" y="4337050"/>
          <p14:tracePt t="396736" x="4286250" y="4330700"/>
          <p14:tracePt t="396747" x="4292600" y="4330700"/>
          <p14:tracePt t="396763" x="4292600" y="4318000"/>
          <p14:tracePt t="396780" x="4298950" y="4311650"/>
          <p14:tracePt t="396839" x="4298950" y="4305300"/>
          <p14:tracePt t="396847" x="4298950" y="4298950"/>
          <p14:tracePt t="396854" x="4298950" y="4292600"/>
          <p14:tracePt t="396863" x="4298950" y="4279900"/>
          <p14:tracePt t="396880" x="4298950" y="4254500"/>
          <p14:tracePt t="396896" x="4298950" y="4235450"/>
          <p14:tracePt t="396913" x="4298950" y="4210050"/>
          <p14:tracePt t="396931" x="4298950" y="4191000"/>
          <p14:tracePt t="396948" x="4298950" y="4165600"/>
          <p14:tracePt t="396963" x="4298950" y="4133850"/>
          <p14:tracePt t="396979" x="4305300" y="4108450"/>
          <p14:tracePt t="396996" x="4311650" y="4095750"/>
          <p14:tracePt t="397012" x="4311650" y="4089400"/>
          <p14:tracePt t="397029" x="4311650" y="4076700"/>
          <p14:tracePt t="397046" x="4318000" y="4051300"/>
          <p14:tracePt t="397062" x="4318000" y="4025900"/>
          <p14:tracePt t="397079" x="4324350" y="4000500"/>
          <p14:tracePt t="397096" x="4324350" y="3975100"/>
          <p14:tracePt t="397113" x="4324350" y="3956050"/>
          <p14:tracePt t="397130" x="4330700" y="3930650"/>
          <p14:tracePt t="397146" x="4330700" y="3905250"/>
          <p14:tracePt t="397163" x="4330700" y="3886200"/>
          <p14:tracePt t="397180" x="4330700" y="3879850"/>
          <p14:tracePt t="397270" x="4337050" y="3867150"/>
          <p14:tracePt t="397276" x="4343400" y="3854450"/>
          <p14:tracePt t="397285" x="4349750" y="3835400"/>
          <p14:tracePt t="397296" x="4349750" y="3829050"/>
          <p14:tracePt t="397315" x="4349750" y="3816350"/>
          <p14:tracePt t="397392" x="4356100" y="3816350"/>
          <p14:tracePt t="397400" x="4368800" y="3829050"/>
          <p14:tracePt t="397413" x="4381500" y="3848100"/>
          <p14:tracePt t="397429" x="4400550" y="3873500"/>
          <p14:tracePt t="397447" x="4419600" y="3911600"/>
          <p14:tracePt t="397463" x="4445000" y="3937000"/>
          <p14:tracePt t="397479" x="4457700" y="3962400"/>
          <p14:tracePt t="397496" x="4464050" y="4013200"/>
          <p14:tracePt t="397513" x="4470400" y="4108450"/>
          <p14:tracePt t="397529" x="4470400" y="4235450"/>
          <p14:tracePt t="397547" x="4445000" y="4413250"/>
          <p14:tracePt t="397563" x="4470400" y="4699000"/>
          <p14:tracePt t="397580" x="4527550" y="4845050"/>
          <p14:tracePt t="397596" x="4565650" y="4921250"/>
          <p14:tracePt t="397613" x="4591050" y="4946650"/>
          <p14:tracePt t="397630" x="4610100" y="4972050"/>
          <p14:tracePt t="397646" x="4610100" y="4997450"/>
          <p14:tracePt t="397663" x="4610100" y="5022850"/>
          <p14:tracePt t="397679" x="4610100" y="5048250"/>
          <p14:tracePt t="397696" x="4610100" y="5073650"/>
          <p14:tracePt t="397713" x="4610100" y="5118100"/>
          <p14:tracePt t="397729" x="4610100" y="5137150"/>
          <p14:tracePt t="397746" x="4603750" y="5143500"/>
          <p14:tracePt t="397762" x="4578350" y="5168900"/>
          <p14:tracePt t="397779" x="4552950" y="5207000"/>
          <p14:tracePt t="397784" x="4533900" y="5238750"/>
          <p14:tracePt t="397796" x="4521200" y="5289550"/>
          <p14:tracePt t="397814" x="4451350" y="5454650"/>
          <p14:tracePt t="397829" x="4425950" y="5511800"/>
          <p14:tracePt t="397846" x="4394200" y="5537200"/>
          <p14:tracePt t="397863" x="4381500" y="5549900"/>
          <p14:tracePt t="397954" x="4375150" y="5549900"/>
          <p14:tracePt t="398186" x="4375150" y="5543550"/>
          <p14:tracePt t="398194" x="4375150" y="5537200"/>
          <p14:tracePt t="398204" x="4375150" y="5530850"/>
          <p14:tracePt t="398221" x="4381500" y="5518150"/>
          <p14:tracePt t="398229" x="4381500" y="5505450"/>
          <p14:tracePt t="398246" x="4381500" y="5486400"/>
          <p14:tracePt t="398262" x="4381500" y="5473700"/>
          <p14:tracePt t="398279" x="4381500" y="5461000"/>
          <p14:tracePt t="398296" x="4394200" y="5441950"/>
          <p14:tracePt t="398312" x="4400550" y="5422900"/>
          <p14:tracePt t="398329" x="4400550" y="5416550"/>
          <p14:tracePt t="398475" x="4400550" y="5410200"/>
          <p14:tracePt t="398548" x="4406900" y="5410200"/>
          <p14:tracePt t="398556" x="4432300" y="5410200"/>
          <p14:tracePt t="398565" x="4470400" y="5422900"/>
          <p14:tracePt t="398580" x="4578350" y="5448300"/>
          <p14:tracePt t="398596" x="4686300" y="5467350"/>
          <p14:tracePt t="398612" x="4845050" y="5486400"/>
          <p14:tracePt t="398629" x="5086350" y="5505450"/>
          <p14:tracePt t="398646" x="5327650" y="5518150"/>
          <p14:tracePt t="398662" x="5588000" y="5530850"/>
          <p14:tracePt t="398679" x="5835650" y="5568950"/>
          <p14:tracePt t="398696" x="6064250" y="5613400"/>
          <p14:tracePt t="398712" x="6311900" y="5670550"/>
          <p14:tracePt t="398729" x="6470650" y="5702300"/>
          <p14:tracePt t="398745" x="6635750" y="5708650"/>
          <p14:tracePt t="398762" x="6769100" y="5676900"/>
          <p14:tracePt t="398779" x="6870700" y="5645150"/>
          <p14:tracePt t="398783" x="6908800" y="5626100"/>
          <p14:tracePt t="398795" x="6965950" y="5607050"/>
          <p14:tracePt t="398813" x="7092950" y="5581650"/>
          <p14:tracePt t="398830" x="7162800" y="5575300"/>
          <p14:tracePt t="398846" x="7207250" y="5568950"/>
          <p14:tracePt t="398862" x="7232650" y="5568950"/>
          <p14:tracePt t="398879" x="7251700" y="5562600"/>
          <p14:tracePt t="398896" x="7270750" y="5556250"/>
          <p14:tracePt t="398912" x="7296150" y="5549900"/>
          <p14:tracePt t="398929" x="7321550" y="5543550"/>
          <p14:tracePt t="398945" x="7327900" y="5537200"/>
          <p14:tracePt t="398962" x="7359650" y="5530850"/>
          <p14:tracePt t="398979" x="7372350" y="5524500"/>
          <p14:tracePt t="398995" x="7385050" y="5511800"/>
          <p14:tracePt t="399012" x="7416800" y="5486400"/>
          <p14:tracePt t="399029" x="7435850" y="5435600"/>
          <p14:tracePt t="399045" x="7442200" y="5410200"/>
          <p14:tracePt t="399062" x="7442200" y="5397500"/>
          <p14:tracePt t="399108" x="7442200" y="5372100"/>
          <p14:tracePt t="399114" x="7442200" y="5321300"/>
          <p14:tracePt t="399129" x="7442200" y="5194300"/>
          <p14:tracePt t="399146" x="7454900" y="5073650"/>
          <p14:tracePt t="399162" x="7454900" y="5035550"/>
          <p14:tracePt t="399179" x="7454900" y="5016500"/>
          <p14:tracePt t="399195" x="7454900" y="5003800"/>
          <p14:tracePt t="399212" x="7448550" y="4997450"/>
          <p14:tracePt t="399229" x="7442200" y="4972050"/>
          <p14:tracePt t="399245" x="7423150" y="4946650"/>
          <p14:tracePt t="399262" x="7410450" y="4914900"/>
          <p14:tracePt t="399279" x="7391400" y="4876800"/>
          <p14:tracePt t="399283" x="7385050" y="4864100"/>
          <p14:tracePt t="399299" x="7378700" y="4864100"/>
          <p14:tracePt t="399312" x="7378700" y="4857750"/>
          <p14:tracePt t="399334" x="7372350" y="4857750"/>
          <p14:tracePt t="399345" x="7366000" y="4851400"/>
          <p14:tracePt t="399362" x="7346950" y="4826000"/>
          <p14:tracePt t="399379" x="7315200" y="4794250"/>
          <p14:tracePt t="399395" x="7308850" y="4781550"/>
          <p14:tracePt t="399662" x="7302500" y="4775200"/>
          <p14:tracePt t="399671" x="7302500" y="4768850"/>
          <p14:tracePt t="399679" x="7296150" y="4762500"/>
          <p14:tracePt t="399695" x="7296150" y="4756150"/>
          <p14:tracePt t="399712" x="7289800" y="4756150"/>
          <p14:tracePt t="399728" x="7277100" y="4737100"/>
          <p14:tracePt t="399745" x="7251700" y="4711700"/>
          <p14:tracePt t="399762" x="7226300" y="4679950"/>
          <p14:tracePt t="399778" x="7200900" y="4648200"/>
          <p14:tracePt t="399795" x="7169150" y="4622800"/>
          <p14:tracePt t="399813" x="7156450" y="4591050"/>
          <p14:tracePt t="399829" x="7150100" y="4584700"/>
          <p14:tracePt t="399872" x="7143750" y="4578350"/>
          <p14:tracePt t="399884" x="7137400" y="4572000"/>
          <p14:tracePt t="399895" x="7124700" y="4559300"/>
          <p14:tracePt t="399912" x="7112000" y="4540250"/>
          <p14:tracePt t="399928" x="7112000" y="4533900"/>
          <p14:tracePt t="400044" x="7124700" y="4540250"/>
          <p14:tracePt t="400052" x="7131050" y="4552950"/>
          <p14:tracePt t="400062" x="7143750" y="4552950"/>
          <p14:tracePt t="400213" x="7150100" y="4559300"/>
          <p14:tracePt t="400225" x="7156450" y="4559300"/>
          <p14:tracePt t="400233" x="7169150" y="4565650"/>
          <p14:tracePt t="400245" x="7181850" y="4565650"/>
          <p14:tracePt t="400262" x="7200900" y="4572000"/>
          <p14:tracePt t="400278" x="7207250" y="4572000"/>
          <p14:tracePt t="400404" x="7207250" y="4565650"/>
          <p14:tracePt t="400560" x="7207250" y="4559300"/>
          <p14:tracePt t="400573" x="7207250" y="4552950"/>
          <p14:tracePt t="400971" x="7213600" y="4565650"/>
          <p14:tracePt t="400979" x="7213600" y="4578350"/>
          <p14:tracePt t="400986" x="7213600" y="4584700"/>
          <p14:tracePt t="400995" x="7219950" y="4597400"/>
          <p14:tracePt t="401011" x="7219950" y="4635500"/>
          <p14:tracePt t="401028" x="7219950" y="4654550"/>
          <p14:tracePt t="401045" x="7219950" y="4679950"/>
          <p14:tracePt t="401061" x="7219950" y="4730750"/>
          <p14:tracePt t="401078" x="7226300" y="4800600"/>
          <p14:tracePt t="401096" x="7226300" y="4914900"/>
          <p14:tracePt t="401111" x="7226300" y="5022850"/>
          <p14:tracePt t="401128" x="7213600" y="5111750"/>
          <p14:tracePt t="401144" x="7213600" y="5156200"/>
          <p14:tracePt t="401161" x="7213600" y="5175250"/>
          <p14:tracePt t="401178" x="7207250" y="5200650"/>
          <p14:tracePt t="401194" x="7200900" y="5213350"/>
          <p14:tracePt t="401211" x="7200900" y="5219700"/>
          <p14:tracePt t="401228" x="7200900" y="5232400"/>
          <p14:tracePt t="401244" x="7200900" y="5257800"/>
          <p14:tracePt t="401261" x="7200900" y="5283200"/>
          <p14:tracePt t="401278" x="7200900" y="5308600"/>
          <p14:tracePt t="401294" x="7194550" y="5334000"/>
          <p14:tracePt t="401311" x="7188200" y="5365750"/>
          <p14:tracePt t="401328" x="7188200" y="5397500"/>
          <p14:tracePt t="401346" x="7169150" y="5448300"/>
          <p14:tracePt t="401361" x="7169150" y="5480050"/>
          <p14:tracePt t="401378" x="7169150" y="5492750"/>
          <p14:tracePt t="401394" x="7169150" y="5511800"/>
          <p14:tracePt t="401411" x="7169150" y="5530850"/>
          <p14:tracePt t="401428" x="7169150" y="5556250"/>
          <p14:tracePt t="401444" x="7169150" y="5581650"/>
          <p14:tracePt t="401461" x="7188200" y="5619750"/>
          <p14:tracePt t="401478" x="7200900" y="5645150"/>
          <p14:tracePt t="401494" x="7200900" y="5651500"/>
          <p14:tracePt t="401573" x="7207250" y="5664200"/>
          <p14:tracePt t="401580" x="7207250" y="5676900"/>
          <p14:tracePt t="401596" x="7213600" y="5683250"/>
          <p14:tracePt t="402224" x="7213600" y="5676900"/>
          <p14:tracePt t="402232" x="7200900" y="5664200"/>
          <p14:tracePt t="402244" x="7181850" y="5651500"/>
          <p14:tracePt t="402261" x="7162800" y="5632450"/>
          <p14:tracePt t="402277" x="7131050" y="5607050"/>
          <p14:tracePt t="402294" x="7105650" y="5588000"/>
          <p14:tracePt t="402311" x="7080250" y="5568950"/>
          <p14:tracePt t="402327" x="6997700" y="5549900"/>
          <p14:tracePt t="402344" x="6889750" y="5518150"/>
          <p14:tracePt t="402361" x="6807200" y="5499100"/>
          <p14:tracePt t="402377" x="6762750" y="5492750"/>
          <p14:tracePt t="402394" x="6724650" y="5492750"/>
          <p14:tracePt t="402411" x="6642100" y="5505450"/>
          <p14:tracePt t="402427" x="6565900" y="5505450"/>
          <p14:tracePt t="402444" x="6438900" y="5505450"/>
          <p14:tracePt t="402460" x="6299200" y="5518150"/>
          <p14:tracePt t="402477" x="6216650" y="5524500"/>
          <p14:tracePt t="402494" x="6184900" y="5530850"/>
          <p14:tracePt t="402510" x="6153150" y="5530850"/>
          <p14:tracePt t="402528" x="6083300" y="5530850"/>
          <p14:tracePt t="402544" x="5988050" y="5524500"/>
          <p14:tracePt t="402561" x="5861050" y="5524500"/>
          <p14:tracePt t="402577" x="5695950" y="5549900"/>
          <p14:tracePt t="402594" x="5568950" y="5581650"/>
          <p14:tracePt t="402610" x="5505450" y="5600700"/>
          <p14:tracePt t="402627" x="5473700" y="5600700"/>
          <p14:tracePt t="402644" x="5448300" y="5600700"/>
          <p14:tracePt t="402662" x="5372100" y="5600700"/>
          <p14:tracePt t="402677" x="5238750" y="5613400"/>
          <p14:tracePt t="402694" x="4940300" y="5607050"/>
          <p14:tracePt t="402711" x="4559300" y="5581650"/>
          <p14:tracePt t="402727" x="4368800" y="5549900"/>
          <p14:tracePt t="402744" x="4260850" y="5524500"/>
          <p14:tracePt t="402760" x="4216400" y="5492750"/>
          <p14:tracePt t="402778" x="4178300" y="5454650"/>
          <p14:tracePt t="402794" x="4152900" y="5429250"/>
          <p14:tracePt t="402811" x="4133850" y="5416550"/>
          <p14:tracePt t="402827" x="4127500" y="5416550"/>
          <p14:tracePt t="402893" x="4121150" y="5416550"/>
          <p14:tracePt t="402900" x="4114800" y="5416550"/>
          <p14:tracePt t="402910" x="4108450" y="5416550"/>
          <p14:tracePt t="402927" x="4083050" y="5416550"/>
          <p14:tracePt t="402944" x="4057650" y="5422900"/>
          <p14:tracePt t="402962" x="4051300" y="5422900"/>
          <p14:tracePt t="403072" x="4064000" y="5435600"/>
          <p14:tracePt t="403080" x="4076700" y="5454650"/>
          <p14:tracePt t="403094" x="4089400" y="5467350"/>
          <p14:tracePt t="403110" x="4133850" y="5511800"/>
          <p14:tracePt t="403127" x="4159250" y="5543550"/>
          <p14:tracePt t="403144" x="4171950" y="5556250"/>
          <p14:tracePt t="403192" x="4178300" y="5562600"/>
          <p14:tracePt t="403217" x="4184650" y="5568950"/>
          <p14:tracePt t="403229" x="4191000" y="5575300"/>
          <p14:tracePt t="403236" x="4197350" y="5581650"/>
          <p14:tracePt t="403246" x="4203700" y="5588000"/>
          <p14:tracePt t="403260" x="4216400" y="5600700"/>
          <p14:tracePt t="403277" x="4229100" y="5600700"/>
          <p14:tracePt t="403293" x="4241800" y="5613400"/>
          <p14:tracePt t="403310" x="4248150" y="5626100"/>
          <p14:tracePt t="403327" x="4260850" y="5638800"/>
          <p14:tracePt t="403343" x="4273550" y="5645150"/>
          <p14:tracePt t="403429" x="4273550" y="5638800"/>
          <p14:tracePt t="403435" x="4273550" y="5626100"/>
          <p14:tracePt t="403443" x="4273550" y="5613400"/>
          <p14:tracePt t="403460" x="4273550" y="5575300"/>
          <p14:tracePt t="403477" x="4273550" y="5505450"/>
          <p14:tracePt t="403493" x="4273550" y="5429250"/>
          <p14:tracePt t="403510" x="4273550" y="5327650"/>
          <p14:tracePt t="403527" x="4260850" y="5130800"/>
          <p14:tracePt t="403544" x="4241800" y="4978400"/>
          <p14:tracePt t="403560" x="4210050" y="4845050"/>
          <p14:tracePt t="403577" x="4203700" y="4800600"/>
          <p14:tracePt t="403593" x="4203700" y="4775200"/>
          <p14:tracePt t="403610" x="4203700" y="4749800"/>
          <p14:tracePt t="403627" x="4210050" y="4724400"/>
          <p14:tracePt t="403643" x="4210050" y="4705350"/>
          <p14:tracePt t="403660" x="4210050" y="4692650"/>
          <p14:tracePt t="403677" x="4210050" y="4686300"/>
          <p14:tracePt t="403713" x="4210050" y="4679950"/>
          <p14:tracePt t="403736" x="4210050" y="4673600"/>
          <p14:tracePt t="403753" x="4210050" y="4667250"/>
          <p14:tracePt t="403775" x="4210050" y="4660900"/>
          <p14:tracePt t="403807" x="4210050" y="4654550"/>
          <p14:tracePt t="403857" x="4210050" y="4648200"/>
          <p14:tracePt t="403868" x="4210050" y="4641850"/>
          <p14:tracePt t="403877" x="4216400" y="4641850"/>
          <p14:tracePt t="403893" x="4241800" y="4641850"/>
          <p14:tracePt t="403910" x="4292600" y="4667250"/>
          <p14:tracePt t="403926" x="4343400" y="4692650"/>
          <p14:tracePt t="403943" x="4406900" y="4724400"/>
          <p14:tracePt t="403960" x="4489450" y="4749800"/>
          <p14:tracePt t="403978" x="4781550" y="4826000"/>
          <p14:tracePt t="403993" x="5149850" y="4889500"/>
          <p14:tracePt t="404010" x="5588000" y="4940300"/>
          <p14:tracePt t="404026" x="6013450" y="4959350"/>
          <p14:tracePt t="404043" x="6299200" y="4991100"/>
          <p14:tracePt t="404060" x="6470650" y="5029200"/>
          <p14:tracePt t="404076" x="6629400" y="5067300"/>
          <p14:tracePt t="404093" x="6788150" y="5105400"/>
          <p14:tracePt t="404110" x="7023100" y="5156200"/>
          <p14:tracePt t="404126" x="7181850" y="5175250"/>
          <p14:tracePt t="404143" x="7289800" y="5213350"/>
          <p14:tracePt t="404160" x="7321550" y="5232400"/>
          <p14:tracePt t="404176" x="7327900" y="5238750"/>
          <p14:tracePt t="404212" x="7334250" y="5238750"/>
          <p14:tracePt t="404229" x="7346950" y="5238750"/>
          <p14:tracePt t="404244" x="7372350" y="5226050"/>
          <p14:tracePt t="404260" x="7372350" y="5219700"/>
          <p14:tracePt t="404525" x="7372350" y="5213350"/>
          <p14:tracePt t="404536" x="7372350" y="5207000"/>
          <p14:tracePt t="404552" x="7372350" y="5200650"/>
          <p14:tracePt t="404849" x="7372350" y="5194300"/>
          <p14:tracePt t="404862" x="7372350" y="5181600"/>
          <p14:tracePt t="404868" x="7372350" y="5175250"/>
          <p14:tracePt t="404876" x="7366000" y="5162550"/>
          <p14:tracePt t="404893" x="7366000" y="5143500"/>
          <p14:tracePt t="404909" x="7366000" y="5137150"/>
          <p14:tracePt t="404926" x="7359650" y="5118100"/>
          <p14:tracePt t="404943" x="7346950" y="5099050"/>
          <p14:tracePt t="404959" x="7334250" y="5073650"/>
          <p14:tracePt t="404978" x="7334250" y="5041900"/>
          <p14:tracePt t="404993" x="7321550" y="5016500"/>
          <p14:tracePt t="405010" x="7296150" y="4972050"/>
          <p14:tracePt t="405026" x="7277100" y="4933950"/>
          <p14:tracePt t="405043" x="7245350" y="4908550"/>
          <p14:tracePt t="405059" x="7232650" y="4883150"/>
          <p14:tracePt t="405076" x="7232650" y="4838700"/>
          <p14:tracePt t="405093" x="7232650" y="4806950"/>
          <p14:tracePt t="405109" x="7219950" y="4781550"/>
          <p14:tracePt t="405126" x="7207250" y="4749800"/>
          <p14:tracePt t="405143" x="7188200" y="4724400"/>
          <p14:tracePt t="405159" x="7175500" y="4705350"/>
          <p14:tracePt t="405176" x="7156450" y="4705350"/>
          <p14:tracePt t="405193" x="7156450" y="4699000"/>
          <p14:tracePt t="405229" x="7156450" y="4686300"/>
          <p14:tracePt t="405236" x="7156450" y="4673600"/>
          <p14:tracePt t="405245" x="7150100" y="4667250"/>
          <p14:tracePt t="405259" x="7150100" y="4648200"/>
          <p14:tracePt t="405276" x="7143750" y="4641850"/>
          <p14:tracePt t="405292" x="7137400" y="4635500"/>
          <p14:tracePt t="405309" x="7131050" y="4629150"/>
          <p14:tracePt t="405326" x="7124700" y="4629150"/>
          <p14:tracePt t="405400" x="7124700" y="4616450"/>
          <p14:tracePt t="405416" x="7124700" y="4610100"/>
          <p14:tracePt t="405479" x="7137400" y="4603750"/>
          <p14:tracePt t="405486" x="7150100" y="4591050"/>
          <p14:tracePt t="405495" x="7162800" y="4584700"/>
          <p14:tracePt t="405509" x="7194550" y="4559300"/>
          <p14:tracePt t="405526" x="7213600" y="4540250"/>
          <p14:tracePt t="405574" x="7213600" y="4533900"/>
          <p14:tracePt t="405673" x="7213600" y="4527550"/>
          <p14:tracePt t="405684" x="7213600" y="4521200"/>
          <p14:tracePt t="405701" x="7213600" y="4514850"/>
          <p14:tracePt t="405709" x="7213600" y="4508500"/>
          <p14:tracePt t="405726" x="7207250" y="4495800"/>
          <p14:tracePt t="405798" x="7207250" y="4489450"/>
          <p14:tracePt t="405806" x="7213600" y="4483100"/>
          <p14:tracePt t="406083" x="7213600" y="4476750"/>
          <p14:tracePt t="406974" x="7213600" y="4483100"/>
          <p14:tracePt t="406995" x="7219950" y="4483100"/>
          <p14:tracePt t="407016" x="7219950" y="4489450"/>
          <p14:tracePt t="407032" x="7226300" y="4495800"/>
          <p14:tracePt t="407041" x="7226300" y="4508500"/>
          <p14:tracePt t="407048" x="7232650" y="4508500"/>
          <p14:tracePt t="407058" x="7232650" y="4514850"/>
          <p14:tracePt t="407075" x="7239000" y="4514850"/>
          <p14:tracePt t="407092" x="7245350" y="4514850"/>
          <p14:tracePt t="407108" x="7245350" y="4521200"/>
          <p14:tracePt t="407566" x="7251700" y="4527550"/>
          <p14:tracePt t="407572" x="7258050" y="4540250"/>
          <p14:tracePt t="407580" x="7264400" y="4552950"/>
          <p14:tracePt t="407592" x="7283450" y="4565650"/>
          <p14:tracePt t="407610" x="7302500" y="4597400"/>
          <p14:tracePt t="407625" x="7302500" y="4603750"/>
          <p14:tracePt t="407666" x="7302500" y="4610100"/>
          <p14:tracePt t="407677" x="7302500" y="4622800"/>
          <p14:tracePt t="407692" x="7302500" y="4635500"/>
          <p14:tracePt t="407709" x="7302500" y="4641850"/>
          <p14:tracePt t="407905" x="7308850" y="4641850"/>
          <p14:tracePt t="407923" x="7315200" y="4641850"/>
          <p14:tracePt t="408740" x="7321550" y="4641850"/>
          <p14:tracePt t="408752" x="7327900" y="4648200"/>
          <p14:tracePt t="409827" x="7327900" y="4654550"/>
          <p14:tracePt t="409835" x="7321550" y="4667250"/>
          <p14:tracePt t="409840" x="7321550" y="4673600"/>
          <p14:tracePt t="409857" x="7315200" y="4679950"/>
          <p14:tracePt t="410930" x="7308850" y="4679950"/>
          <p14:tracePt t="410950" x="7302500" y="4692650"/>
          <p14:tracePt t="410959" x="7302500" y="4699000"/>
          <p14:tracePt t="410966" x="7302500" y="4711700"/>
          <p14:tracePt t="410975" x="7302500" y="4724400"/>
          <p14:tracePt t="410990" x="7296150" y="4749800"/>
          <p14:tracePt t="411007" x="7296150" y="4775200"/>
          <p14:tracePt t="411023" x="7289800" y="4800600"/>
          <p14:tracePt t="411040" x="7289800" y="4826000"/>
          <p14:tracePt t="411057" x="7283450" y="4857750"/>
          <p14:tracePt t="411073" x="7277100" y="4895850"/>
          <p14:tracePt t="411090" x="7264400" y="4953000"/>
          <p14:tracePt t="411107" x="7264400" y="4984750"/>
          <p14:tracePt t="411123" x="7264400" y="5022850"/>
          <p14:tracePt t="411140" x="7264400" y="5048250"/>
          <p14:tracePt t="411157" x="7264400" y="5073650"/>
          <p14:tracePt t="411173" x="7264400" y="5092700"/>
          <p14:tracePt t="411190" x="7264400" y="5099050"/>
          <p14:tracePt t="411248" x="7270750" y="5099050"/>
          <p14:tracePt t="411446" x="7270750" y="5105400"/>
          <p14:tracePt t="411651" x="7277100" y="5105400"/>
          <p14:tracePt t="411663" x="7283450" y="5099050"/>
          <p14:tracePt t="411668" x="7283450" y="5092700"/>
          <p14:tracePt t="411684" x="7283450" y="5086350"/>
          <p14:tracePt t="411827" x="7289800" y="5080000"/>
          <p14:tracePt t="411950" x="7289800" y="5073650"/>
          <p14:tracePt t="412704" x="7296150" y="5080000"/>
          <p14:tracePt t="412717" x="7296150" y="5086350"/>
          <p14:tracePt t="413095" x="7302500" y="5092700"/>
          <p14:tracePt t="413107" x="7308850" y="5099050"/>
          <p14:tracePt t="413150" x="7315200" y="5099050"/>
          <p14:tracePt t="413163" x="7321550" y="5105400"/>
          <p14:tracePt t="413168" x="7321550" y="5118100"/>
          <p14:tracePt t="413176" x="7327900" y="5137150"/>
          <p14:tracePt t="413189" x="7327900" y="5149850"/>
          <p14:tracePt t="413206" x="7334250" y="5175250"/>
          <p14:tracePt t="413223" x="7334250" y="5187950"/>
          <p14:tracePt t="413239" x="7334250" y="5194300"/>
          <p14:tracePt t="413290" x="7334250" y="5200650"/>
          <p14:tracePt t="413302" x="7334250" y="5213350"/>
          <p14:tracePt t="413310" x="7327900" y="5213350"/>
          <p14:tracePt t="413322" x="7327900" y="5219700"/>
          <p14:tracePt t="413339" x="7321550" y="5219700"/>
          <p14:tracePt t="413458" x="7315200" y="5232400"/>
          <p14:tracePt t="413471" x="7308850" y="5232400"/>
          <p14:tracePt t="413482" x="7308850" y="5238750"/>
          <p14:tracePt t="413528" x="7302500" y="5238750"/>
          <p14:tracePt t="413548" x="7296150" y="5245100"/>
          <p14:tracePt t="413557" x="7289800" y="5251450"/>
          <p14:tracePt t="413564" x="7277100" y="5264150"/>
          <p14:tracePt t="413580" x="7270750" y="5270500"/>
          <p14:tracePt t="413589" x="7258050" y="5276850"/>
          <p14:tracePt t="413605" x="7251700" y="5289550"/>
          <p14:tracePt t="413622" x="7245350" y="5295900"/>
          <p14:tracePt t="413741" x="7239000" y="5302250"/>
          <p14:tracePt t="413753" x="7232650" y="5308600"/>
          <p14:tracePt t="413760" x="7226300" y="5308600"/>
          <p14:tracePt t="413773" x="7219950" y="5314950"/>
          <p14:tracePt t="413789" x="7200900" y="5346700"/>
          <p14:tracePt t="413805" x="7200900" y="5365750"/>
          <p14:tracePt t="413822" x="7194550" y="5378450"/>
          <p14:tracePt t="413840" x="7194550" y="5391150"/>
          <p14:tracePt t="413856" x="7194550" y="5397500"/>
          <p14:tracePt t="413872" x="7194550" y="5403850"/>
          <p14:tracePt t="413908" x="7194550" y="5410200"/>
          <p14:tracePt t="413934" x="7194550" y="5416550"/>
          <p14:tracePt t="413942" x="7200900" y="5416550"/>
          <p14:tracePt t="413956" x="7200900" y="5422900"/>
          <p14:tracePt t="413972" x="7207250" y="5422900"/>
          <p14:tracePt t="413991" x="7207250" y="5429250"/>
          <p14:tracePt t="414086" x="7213600" y="5435600"/>
          <p14:tracePt t="414102" x="7213600" y="5441950"/>
          <p14:tracePt t="414110" x="7213600" y="5448300"/>
          <p14:tracePt t="414122" x="7219950" y="5448300"/>
          <p14:tracePt t="414634" x="7226300" y="5448300"/>
          <p14:tracePt t="414642" x="7226300" y="5441950"/>
          <p14:tracePt t="414655" x="7232650" y="5435600"/>
          <p14:tracePt t="414672" x="7245350" y="5416550"/>
          <p14:tracePt t="414688" x="7258050" y="5391150"/>
          <p14:tracePt t="414705" x="7270750" y="5359400"/>
          <p14:tracePt t="414722" x="7289800" y="5346700"/>
          <p14:tracePt t="414738" x="7315200" y="5314950"/>
          <p14:tracePt t="414755" x="7346950" y="5264150"/>
          <p14:tracePt t="414772" x="7372350" y="5213350"/>
          <p14:tracePt t="414777" x="7378700" y="5181600"/>
          <p14:tracePt t="414789" x="7404100" y="5099050"/>
          <p14:tracePt t="414806" x="7416800" y="5029200"/>
          <p14:tracePt t="414822" x="7423150" y="4972050"/>
          <p14:tracePt t="414838" x="7416800" y="4921250"/>
          <p14:tracePt t="414855" x="7391400" y="4876800"/>
          <p14:tracePt t="414871" x="7378700" y="4819650"/>
          <p14:tracePt t="414888" x="7359650" y="4775200"/>
          <p14:tracePt t="414905" x="7353300" y="4743450"/>
          <p14:tracePt t="414922" x="7346950" y="4692650"/>
          <p14:tracePt t="414938" x="7334250" y="4654550"/>
          <p14:tracePt t="414955" x="7327900" y="4629150"/>
          <p14:tracePt t="414972" x="7302500" y="4603750"/>
          <p14:tracePt t="414988" x="7277100" y="4584700"/>
          <p14:tracePt t="415005" x="7251700" y="4572000"/>
          <p14:tracePt t="415022" x="7239000" y="4565650"/>
          <p14:tracePt t="415111" x="7232650" y="4559300"/>
          <p14:tracePt t="415138" x="7232650" y="4552950"/>
          <p14:tracePt t="415146" x="7219950" y="4540250"/>
          <p14:tracePt t="415155" x="7200900" y="4527550"/>
          <p14:tracePt t="415171" x="7181850" y="4508500"/>
          <p14:tracePt t="415188" x="7175500" y="4502150"/>
          <p14:tracePt t="415384" x="7175500" y="4495800"/>
          <p14:tracePt t="415397" x="7175500" y="4489450"/>
          <p14:tracePt t="415405" x="7175500" y="4483100"/>
          <p14:tracePt t="415421" x="7181850" y="4464050"/>
          <p14:tracePt t="415438" x="7181850" y="4457700"/>
          <p14:tracePt t="415455" x="7194550" y="4445000"/>
          <p14:tracePt t="415471" x="7207250" y="4438650"/>
          <p14:tracePt t="415488" x="7213600" y="4432300"/>
          <p14:tracePt t="415505" x="7219950" y="4425950"/>
          <p14:tracePt t="415544" x="7219950" y="4419600"/>
          <p14:tracePt t="415584" x="7226300" y="4419600"/>
          <p14:tracePt t="415595" x="7232650" y="4419600"/>
          <p14:tracePt t="415604" x="7239000" y="4419600"/>
          <p14:tracePt t="415621" x="7251700" y="4419600"/>
          <p14:tracePt t="415667" x="7251700" y="4413250"/>
          <p14:tracePt t="415842" x="7251700" y="4406900"/>
          <p14:tracePt t="415853" x="7251700" y="4400550"/>
          <p14:tracePt t="415860" x="7251700" y="4387850"/>
          <p14:tracePt t="415871" x="7251700" y="4381500"/>
          <p14:tracePt t="415888" x="7251700" y="4368800"/>
          <p14:tracePt t="415904" x="7251700" y="4356100"/>
          <p14:tracePt t="415921" x="7251700" y="4324350"/>
          <p14:tracePt t="415938" x="7251700" y="4311650"/>
          <p14:tracePt t="415954" x="7245350" y="4292600"/>
          <p14:tracePt t="415971" x="7239000" y="4273550"/>
          <p14:tracePt t="415988" x="7239000" y="4260850"/>
          <p14:tracePt t="416004" x="7239000" y="4235450"/>
          <p14:tracePt t="416021" x="7239000" y="4210050"/>
          <p14:tracePt t="416038" x="7239000" y="4197350"/>
          <p14:tracePt t="416054" x="7239000" y="4191000"/>
          <p14:tracePt t="416071" x="7232650" y="4178300"/>
          <p14:tracePt t="416088" x="7232650" y="4171950"/>
          <p14:tracePt t="416106" x="7232650" y="4165600"/>
          <p14:tracePt t="416121" x="7232650" y="4146550"/>
          <p14:tracePt t="416138" x="7232650" y="4127500"/>
          <p14:tracePt t="416154" x="7245350" y="4095750"/>
          <p14:tracePt t="416171" x="7258050" y="4070350"/>
          <p14:tracePt t="416188" x="7264400" y="4057650"/>
          <p14:tracePt t="416204" x="7270750" y="4051300"/>
          <p14:tracePt t="416221" x="7296150" y="4032250"/>
          <p14:tracePt t="416238" x="7302500" y="4019550"/>
          <p14:tracePt t="416254" x="7308850" y="4013200"/>
          <p14:tracePt t="416271" x="7308850" y="4006850"/>
          <p14:tracePt t="416486" x="7302500" y="4013200"/>
          <p14:tracePt t="416494" x="7296150" y="4019550"/>
          <p14:tracePt t="416504" x="7283450" y="4025900"/>
          <p14:tracePt t="416521" x="7251700" y="4038600"/>
          <p14:tracePt t="416537" x="7200900" y="4044950"/>
          <p14:tracePt t="416555" x="7162800" y="4051300"/>
          <p14:tracePt t="416571" x="7105650" y="4051300"/>
          <p14:tracePt t="416588" x="7080250" y="4051300"/>
          <p14:tracePt t="416604" x="7054850" y="4051300"/>
          <p14:tracePt t="416621" x="7035800" y="4044950"/>
          <p14:tracePt t="416637" x="7010400" y="4044950"/>
          <p14:tracePt t="416654" x="6985000" y="4038600"/>
          <p14:tracePt t="416671" x="6953250" y="4038600"/>
          <p14:tracePt t="416687" x="6934200" y="4038600"/>
          <p14:tracePt t="416704" x="6908800" y="4032250"/>
          <p14:tracePt t="416721" x="6889750" y="4032250"/>
          <p14:tracePt t="416737" x="6870700" y="4025900"/>
          <p14:tracePt t="416755" x="6858000" y="4019550"/>
          <p14:tracePt t="416771" x="6845300" y="4019550"/>
          <p14:tracePt t="416775" x="6838950" y="4019550"/>
          <p14:tracePt t="416819" x="6838950" y="4013200"/>
          <p14:tracePt t="416970" x="6845300" y="4013200"/>
          <p14:tracePt t="416978" x="6877050" y="4013200"/>
          <p14:tracePt t="416987" x="6902450" y="4013200"/>
          <p14:tracePt t="417004" x="6934200" y="4013200"/>
          <p14:tracePt t="417021" x="6965950" y="4019550"/>
          <p14:tracePt t="417037" x="6985000" y="4019550"/>
          <p14:tracePt t="417054" x="7004050" y="4019550"/>
          <p14:tracePt t="417072" x="7042150" y="4019550"/>
          <p14:tracePt t="417087" x="7067550" y="4025900"/>
          <p14:tracePt t="417104" x="7086600" y="4025900"/>
          <p14:tracePt t="417121" x="7112000" y="4038600"/>
          <p14:tracePt t="417137" x="7137400" y="4044950"/>
          <p14:tracePt t="417154" x="7162800" y="4051300"/>
          <p14:tracePt t="417171" x="7188200" y="4057650"/>
          <p14:tracePt t="417187" x="7213600" y="4076700"/>
          <p14:tracePt t="417204" x="7239000" y="4095750"/>
          <p14:tracePt t="417221" x="7264400" y="4102100"/>
          <p14:tracePt t="417237" x="7277100" y="4102100"/>
          <p14:tracePt t="417254" x="7277100" y="4108450"/>
          <p14:tracePt t="417322" x="7283450" y="4114800"/>
          <p14:tracePt t="417380" x="7283450" y="4121150"/>
          <p14:tracePt t="417392" x="7264400" y="4127500"/>
          <p14:tracePt t="417400" x="7251700" y="4127500"/>
          <p14:tracePt t="417408" x="7232650" y="4133850"/>
          <p14:tracePt t="417422" x="7200900" y="4146550"/>
          <p14:tracePt t="417438" x="7175500" y="4152900"/>
          <p14:tracePt t="417454" x="7150100" y="4171950"/>
          <p14:tracePt t="417470" x="7131050" y="4184650"/>
          <p14:tracePt t="417487" x="7124700" y="4184650"/>
          <p14:tracePt t="417573" x="7118350" y="4184650"/>
          <p14:tracePt t="417582" x="7112000" y="4191000"/>
          <p14:tracePt t="417591" x="7112000" y="4197350"/>
          <p14:tracePt t="417709" x="7112000" y="4203700"/>
          <p14:tracePt t="417725" x="7112000" y="4210050"/>
          <p14:tracePt t="417732" x="7112000" y="4222750"/>
          <p14:tracePt t="417740" x="7118350" y="4235450"/>
          <p14:tracePt t="417754" x="7118350" y="4254500"/>
          <p14:tracePt t="417770" x="7124700" y="4279900"/>
          <p14:tracePt t="417787" x="7124700" y="4305300"/>
          <p14:tracePt t="417803" x="7124700" y="4324350"/>
          <p14:tracePt t="417876" x="7124700" y="4330700"/>
          <p14:tracePt t="417900" x="7124700" y="4337050"/>
          <p14:tracePt t="417909" x="7124700" y="4343400"/>
          <p14:tracePt t="417922" x="7124700" y="4356100"/>
          <p14:tracePt t="418150" x="7124700" y="4362450"/>
          <p14:tracePt t="418164" x="7124700" y="4368800"/>
          <p14:tracePt t="418172" x="7124700" y="4381500"/>
          <p14:tracePt t="418187" x="7124700" y="4387850"/>
          <p14:tracePt t="418267" x="7131050" y="4394200"/>
          <p14:tracePt t="418278" x="7137400" y="4400550"/>
          <p14:tracePt t="418287" x="7143750" y="4413250"/>
          <p14:tracePt t="418303" x="7156450" y="4438650"/>
          <p14:tracePt t="418320" x="7162800" y="4464050"/>
          <p14:tracePt t="418337" x="7162800" y="4489450"/>
          <p14:tracePt t="418353" x="7175500" y="4514850"/>
          <p14:tracePt t="418370" x="7194550" y="4559300"/>
          <p14:tracePt t="418387" x="7226300" y="4616450"/>
          <p14:tracePt t="418403" x="7239000" y="4654550"/>
          <p14:tracePt t="418420" x="7245350" y="4686300"/>
          <p14:tracePt t="418437" x="7258050" y="4724400"/>
          <p14:tracePt t="418453" x="7264400" y="4749800"/>
          <p14:tracePt t="418470" x="7277100" y="4775200"/>
          <p14:tracePt t="418487" x="7283450" y="4800600"/>
          <p14:tracePt t="418503" x="7296150" y="4838700"/>
          <p14:tracePt t="418520" x="7302500" y="4864100"/>
          <p14:tracePt t="418537" x="7302500" y="4889500"/>
          <p14:tracePt t="418553" x="7302500" y="4921250"/>
          <p14:tracePt t="418570" x="7296150" y="4953000"/>
          <p14:tracePt t="418587" x="7296150" y="5022850"/>
          <p14:tracePt t="418603" x="7296150" y="5073650"/>
          <p14:tracePt t="418620" x="7296150" y="5118100"/>
          <p14:tracePt t="418637" x="7296150" y="5162550"/>
          <p14:tracePt t="418654" x="7296150" y="5187950"/>
          <p14:tracePt t="418670" x="7283450" y="5213350"/>
          <p14:tracePt t="418686" x="7270750" y="5232400"/>
          <p14:tracePt t="418703" x="7251700" y="5257800"/>
          <p14:tracePt t="418720" x="7239000" y="5314950"/>
          <p14:tracePt t="418736" x="7232650" y="5359400"/>
          <p14:tracePt t="418754" x="7219950" y="5403850"/>
          <p14:tracePt t="418770" x="7207250" y="5429250"/>
          <p14:tracePt t="418787" x="7207250" y="5441950"/>
          <p14:tracePt t="418803" x="7200900" y="5441950"/>
          <p14:tracePt t="418820" x="7200900" y="5448300"/>
          <p14:tracePt t="418836" x="7194550" y="5454650"/>
          <p14:tracePt t="418853" x="7181850" y="5461000"/>
          <p14:tracePt t="418870" x="7169150" y="5480050"/>
          <p14:tracePt t="418886" x="7162800" y="5505450"/>
          <p14:tracePt t="418903" x="7162800" y="5518150"/>
          <p14:tracePt t="418920" x="7162800" y="5524500"/>
          <p14:tracePt t="418936" x="7162800" y="5530850"/>
          <p14:tracePt t="419431" x="7162800" y="5537200"/>
          <p14:tracePt t="419439" x="7162800" y="5543550"/>
          <p14:tracePt t="419446" x="7169150" y="5549900"/>
          <p14:tracePt t="419455" x="7175500" y="5556250"/>
          <p14:tracePt t="419470" x="7188200" y="5562600"/>
          <p14:tracePt t="419486" x="7194550" y="5575300"/>
          <p14:tracePt t="419503" x="7200900" y="5594350"/>
          <p14:tracePt t="419519" x="7213600" y="5619750"/>
          <p14:tracePt t="419536" x="7219950" y="5645150"/>
          <p14:tracePt t="419553" x="7226300" y="5664200"/>
          <p14:tracePt t="419569" x="7232650" y="5676900"/>
          <p14:tracePt t="419586" x="7239000" y="5708650"/>
          <p14:tracePt t="419603" x="7245350" y="5721350"/>
          <p14:tracePt t="419619" x="7245350" y="5727700"/>
          <p14:tracePt t="419636" x="7251700" y="5746750"/>
          <p14:tracePt t="419653" x="7258050" y="5772150"/>
          <p14:tracePt t="419669" x="7264400" y="5797550"/>
          <p14:tracePt t="419687" x="7270750" y="5816600"/>
          <p14:tracePt t="419703" x="7283450" y="5854700"/>
          <p14:tracePt t="419720" x="7289800" y="5880100"/>
          <p14:tracePt t="419736" x="7289800" y="5886450"/>
          <p14:tracePt t="419753" x="7289800" y="5892800"/>
          <p14:tracePt t="419771" x="7289800" y="5911850"/>
          <p14:tracePt t="419786" x="7289800" y="5924550"/>
          <p14:tracePt t="419803" x="7289800" y="5937250"/>
          <p14:tracePt t="419819" x="7289800" y="5943600"/>
          <p14:tracePt t="419864" x="7289800" y="5949950"/>
          <p14:tracePt t="419876" x="7289800" y="5956300"/>
          <p14:tracePt t="419884" x="7289800" y="5969000"/>
          <p14:tracePt t="419892" x="7289800" y="5975350"/>
          <p14:tracePt t="419914" x="7289800" y="5981700"/>
          <p14:tracePt t="419966" x="7289800" y="5988050"/>
          <p14:tracePt t="419978" x="7289800" y="5994400"/>
          <p14:tracePt t="420048" x="7289800" y="6000750"/>
          <p14:tracePt t="421048" x="7289800" y="5994400"/>
          <p14:tracePt t="421056" x="7289800" y="5988050"/>
          <p14:tracePt t="421069" x="7289800" y="5981700"/>
          <p14:tracePt t="421085" x="7283450" y="5981700"/>
          <p14:tracePt t="421102" x="7283450" y="5969000"/>
          <p14:tracePt t="421136" x="7283450" y="5962650"/>
          <p14:tracePt t="421152" x="7277100" y="5949950"/>
          <p14:tracePt t="421185" x="7277100" y="5943600"/>
          <p14:tracePt t="421202" x="7277100" y="5930900"/>
          <p14:tracePt t="421238" x="7277100" y="5924550"/>
          <p14:tracePt t="421252" x="7270750" y="5918200"/>
          <p14:tracePt t="421269" x="7264400" y="5899150"/>
          <p14:tracePt t="421285" x="7258050" y="5886450"/>
          <p14:tracePt t="421302" x="7251700" y="5867400"/>
          <p14:tracePt t="421319" x="7245350" y="5854700"/>
          <p14:tracePt t="421335" x="7245350" y="5842000"/>
          <p14:tracePt t="421352" x="7239000" y="5842000"/>
          <p14:tracePt t="421369" x="7239000" y="5835650"/>
          <p14:tracePt t="421414" x="7239000" y="5829300"/>
          <p14:tracePt t="421427" x="7239000" y="5822950"/>
          <p14:tracePt t="421435" x="7239000" y="5810250"/>
          <p14:tracePt t="421452" x="7239000" y="5797550"/>
          <p14:tracePt t="421469" x="7239000" y="5778500"/>
          <p14:tracePt t="421485" x="7239000" y="5765800"/>
          <p14:tracePt t="421552" x="7239000" y="5759450"/>
          <p14:tracePt t="421578" x="7232650" y="5759450"/>
          <p14:tracePt t="421587" x="7232650" y="5753100"/>
          <p14:tracePt t="421606" x="7232650" y="5746750"/>
          <p14:tracePt t="421614" x="7226300" y="5746750"/>
          <p14:tracePt t="421639" x="7226300" y="5740400"/>
          <p14:tracePt t="421689" x="7219950" y="5734050"/>
          <p14:tracePt t="421700" x="7213600" y="5727700"/>
          <p14:tracePt t="421708" x="7207250" y="5721350"/>
          <p14:tracePt t="421737" x="7207250" y="5715000"/>
          <p14:tracePt t="421787" x="7207250" y="5708650"/>
          <p14:tracePt t="421885" x="7207250" y="5702300"/>
          <p14:tracePt t="421900" x="7207250" y="5689600"/>
          <p14:tracePt t="421947" x="7207250" y="5683250"/>
          <p14:tracePt t="421993" x="7207250" y="5676900"/>
          <p14:tracePt t="422004" x="7207250" y="5670550"/>
          <p14:tracePt t="422017" x="7207250" y="5664200"/>
          <p14:tracePt t="422028" x="7207250" y="5657850"/>
          <p14:tracePt t="422037" x="7207250" y="5651500"/>
          <p14:tracePt t="422052" x="7207250" y="5645150"/>
          <p14:tracePt t="422068" x="7207250" y="5638800"/>
          <p14:tracePt t="422130" x="7207250" y="5626100"/>
          <p14:tracePt t="422142" x="7207250" y="5619750"/>
          <p14:tracePt t="422148" x="7207250" y="5613400"/>
          <p14:tracePt t="422409" x="7207250" y="5607050"/>
          <p14:tracePt t="422422" x="7207250" y="5600700"/>
          <p14:tracePt t="422622" x="7207250" y="5594350"/>
          <p14:tracePt t="422646" x="7207250" y="5588000"/>
          <p14:tracePt t="422660" x="7213600" y="5588000"/>
          <p14:tracePt t="422836" x="7213600" y="5581650"/>
          <p14:tracePt t="422848" x="7213600" y="5575300"/>
          <p14:tracePt t="422856" x="7219950" y="5575300"/>
          <p14:tracePt t="422872" x="7219950" y="5568950"/>
          <p14:tracePt t="422885" x="7226300" y="5568950"/>
          <p14:tracePt t="422901" x="7226300" y="5562600"/>
          <p14:tracePt t="423001" x="7232650" y="5562600"/>
          <p14:tracePt t="423150" x="7232650" y="5556250"/>
          <p14:tracePt t="423163" x="7232650" y="5543550"/>
          <p14:tracePt t="424779" x="7232650" y="5537200"/>
          <p14:tracePt t="424791" x="7232650" y="5530850"/>
          <p14:tracePt t="424803" x="7226300" y="5524500"/>
          <p14:tracePt t="424810" x="7219950" y="5518150"/>
          <p14:tracePt t="425009" x="7219950" y="5511800"/>
          <p14:tracePt t="425021" x="7219950" y="5505450"/>
          <p14:tracePt t="425107" x="7213600" y="5505450"/>
          <p14:tracePt t="425248" x="7213600" y="5499100"/>
          <p14:tracePt t="425254" x="7219950" y="5486400"/>
          <p14:tracePt t="425381" x="7226300" y="5480050"/>
          <p14:tracePt t="425392" x="7226300" y="5473700"/>
          <p14:tracePt t="425401" x="7232650" y="5467350"/>
          <p14:tracePt t="425417" x="7245350" y="5441950"/>
          <p14:tracePt t="425434" x="7251700" y="5416550"/>
          <p14:tracePt t="425450" x="7258050" y="5397500"/>
          <p14:tracePt t="425467" x="7264400" y="5372100"/>
          <p14:tracePt t="425483" x="7283450" y="5346700"/>
          <p14:tracePt t="425501" x="7378700" y="5232400"/>
          <p14:tracePt t="425517" x="7880350" y="4768850"/>
          <p14:tracePt t="425533" x="8229600" y="4356100"/>
          <p14:tracePt t="425550" x="8369300" y="4235450"/>
          <p14:tracePt t="425567" x="8394700" y="4203700"/>
          <p14:tracePt t="425639" x="8394700" y="4197350"/>
          <p14:tracePt t="425646" x="8401050" y="4191000"/>
          <p14:tracePt t="425654" x="8413750" y="4178300"/>
          <p14:tracePt t="425667" x="8413750" y="4171950"/>
          <p14:tracePt t="425683" x="8439150" y="4152900"/>
          <p14:tracePt t="425700" x="8451850" y="4140200"/>
          <p14:tracePt t="425717" x="8477250" y="4114800"/>
          <p14:tracePt t="425733" x="8528050" y="4083050"/>
          <p14:tracePt t="425750" x="8616950" y="4051300"/>
          <p14:tracePt t="425767" x="8648700" y="4038600"/>
          <p14:tracePt t="425783" x="8648700" y="4032250"/>
          <p14:tracePt t="425836" x="8661400" y="4025900"/>
          <p14:tracePt t="425845" x="8674100" y="4013200"/>
          <p14:tracePt t="425852" x="8693150" y="4006850"/>
          <p14:tracePt t="425868" x="8718550" y="4006850"/>
          <p14:tracePt t="425883" x="8731250" y="4006850"/>
          <p14:tracePt t="425927" x="8731250" y="4000500"/>
          <p14:tracePt t="426516" x="8724900" y="4006850"/>
          <p14:tracePt t="426524" x="8718550" y="4013200"/>
          <p14:tracePt t="426533" x="8705850" y="4019550"/>
          <p14:tracePt t="426550" x="8680450" y="4038600"/>
          <p14:tracePt t="426566" x="8655050" y="4051300"/>
          <p14:tracePt t="426583" x="8629650" y="4076700"/>
          <p14:tracePt t="426600" x="8623300" y="4076700"/>
          <p14:tracePt t="426616" x="8616950" y="4076700"/>
          <p14:tracePt t="426650" x="8597900" y="4076700"/>
          <p14:tracePt t="426666" x="8578850" y="4076700"/>
          <p14:tracePt t="426683" x="8540750" y="4076700"/>
          <p14:tracePt t="426700" x="8528050" y="4076700"/>
          <p14:tracePt t="426822" x="8521700" y="4076700"/>
          <p14:tracePt t="426830" x="8515350" y="4076700"/>
          <p14:tracePt t="427103" x="8509000" y="4076700"/>
          <p14:tracePt t="427110" x="8496300" y="4064000"/>
          <p14:tracePt t="427118" x="8489950" y="4051300"/>
          <p14:tracePt t="427133" x="8489950" y="4044950"/>
          <p14:tracePt t="427149" x="8489950" y="4038600"/>
          <p14:tracePt t="427166" x="8483600" y="4025900"/>
          <p14:tracePt t="427183" x="8477250" y="4025900"/>
          <p14:tracePt t="429295" x="8470900" y="4025900"/>
          <p14:tracePt t="429306" x="8464550" y="4025900"/>
          <p14:tracePt t="429315" x="8458200" y="4025900"/>
          <p14:tracePt t="429360" x="8458200" y="4032250"/>
          <p14:tracePt t="429434" x="8451850" y="4032250"/>
          <p14:tracePt t="429446" x="8451850" y="4038600"/>
          <p14:tracePt t="429454" x="8445500" y="4044950"/>
          <p14:tracePt t="429465" x="8439150" y="4044950"/>
          <p14:tracePt t="429482" x="8426450" y="4051300"/>
          <p14:tracePt t="429544" x="8420100" y="4057650"/>
          <p14:tracePt t="429552" x="8413750" y="4057650"/>
          <p14:tracePt t="429565" x="8413750" y="4070350"/>
          <p14:tracePt t="429581" x="8407400" y="4083050"/>
          <p14:tracePt t="429598" x="8388350" y="4095750"/>
          <p14:tracePt t="429721" x="8382000" y="4095750"/>
          <p14:tracePt t="429728" x="8369300" y="4102100"/>
          <p14:tracePt t="429736" x="8356600" y="4102100"/>
          <p14:tracePt t="429752" x="8350250" y="4102100"/>
          <p14:tracePt t="429794" x="8343900" y="4102100"/>
          <p14:tracePt t="429806" x="8337550" y="4102100"/>
          <p14:tracePt t="429815" x="8318500" y="4102100"/>
          <p14:tracePt t="429832" x="8299450" y="4102100"/>
          <p14:tracePt t="429958" x="8293100" y="4102100"/>
          <p14:tracePt t="429967" x="8280400" y="4102100"/>
          <p14:tracePt t="429974" x="8267700" y="4108450"/>
          <p14:tracePt t="429983" x="8261350" y="4114800"/>
          <p14:tracePt t="429998" x="8242300" y="4133850"/>
          <p14:tracePt t="430015" x="8216900" y="4146550"/>
          <p14:tracePt t="430031" x="8191500" y="4159250"/>
          <p14:tracePt t="430048" x="8166100" y="4171950"/>
          <p14:tracePt t="430064" x="8134350" y="4171950"/>
          <p14:tracePt t="430081" x="8121650" y="4171950"/>
          <p14:tracePt t="430181" x="8115300" y="4171950"/>
          <p14:tracePt t="430189" x="8102600" y="4171950"/>
          <p14:tracePt t="430198" x="8083550" y="4178300"/>
          <p14:tracePt t="430215" x="8058150" y="4178300"/>
          <p14:tracePt t="430231" x="8032750" y="4178300"/>
          <p14:tracePt t="430248" x="8020050" y="4178300"/>
          <p14:tracePt t="430298" x="8013700" y="4171950"/>
          <p14:tracePt t="430310" x="7994650" y="4171950"/>
          <p14:tracePt t="430327" x="7988300" y="4171950"/>
          <p14:tracePt t="430334" x="7975600" y="4171950"/>
          <p14:tracePt t="430348" x="7962900" y="4171950"/>
          <p14:tracePt t="430420" x="7956550" y="4165600"/>
          <p14:tracePt t="430430" x="7956550" y="4159250"/>
          <p14:tracePt t="430438" x="7943850" y="4159250"/>
          <p14:tracePt t="430448" x="7931150" y="4152900"/>
          <p14:tracePt t="430464" x="7918450" y="4146550"/>
          <p14:tracePt t="430481" x="7912100" y="4140200"/>
          <p14:tracePt t="430498" x="7905750" y="4140200"/>
          <p14:tracePt t="430545" x="7899400" y="4133850"/>
          <p14:tracePt t="431028" x="7886700" y="4133850"/>
          <p14:tracePt t="431036" x="7861300" y="4140200"/>
          <p14:tracePt t="431047" x="7835900" y="4152900"/>
          <p14:tracePt t="431064" x="7740650" y="4152900"/>
          <p14:tracePt t="431081" x="7632700" y="4121150"/>
          <p14:tracePt t="431097" x="7543800" y="4083050"/>
          <p14:tracePt t="431114" x="7537450" y="4076700"/>
          <p14:tracePt t="431131" x="7531100" y="4070350"/>
          <p14:tracePt t="431147" x="7524750" y="4064000"/>
          <p14:tracePt t="431197" x="7518400" y="4064000"/>
          <p14:tracePt t="431208" x="7505700" y="4064000"/>
          <p14:tracePt t="431217" x="7493000" y="4064000"/>
          <p14:tracePt t="431231" x="7480300" y="4070350"/>
          <p14:tracePt t="431248" x="7473950" y="4083050"/>
          <p14:tracePt t="431264" x="7467600" y="4083050"/>
          <p14:tracePt t="431299" x="7454900" y="4083050"/>
          <p14:tracePt t="431314" x="7372350" y="4064000"/>
          <p14:tracePt t="431331" x="7251700" y="4044950"/>
          <p14:tracePt t="431347" x="7105650" y="4006850"/>
          <p14:tracePt t="431364" x="6946900" y="3968750"/>
          <p14:tracePt t="431381" x="6832600" y="3949700"/>
          <p14:tracePt t="431397" x="6781800" y="3930650"/>
          <p14:tracePt t="431415" x="6737350" y="3911600"/>
          <p14:tracePt t="431431" x="6718300" y="3905250"/>
          <p14:tracePt t="431447" x="6680200" y="3898900"/>
          <p14:tracePt t="431464" x="6642100" y="3886200"/>
          <p14:tracePt t="431481" x="6578600" y="3867150"/>
          <p14:tracePt t="431497" x="6540500" y="3848100"/>
          <p14:tracePt t="431515" x="6489700" y="3810000"/>
          <p14:tracePt t="431532" x="6464300" y="3784600"/>
          <p14:tracePt t="431547" x="6413500" y="3765550"/>
          <p14:tracePt t="431564" x="6305550" y="3727450"/>
          <p14:tracePt t="431581" x="6210300" y="3708400"/>
          <p14:tracePt t="431597" x="6102350" y="3695700"/>
          <p14:tracePt t="431614" x="6038850" y="3695700"/>
          <p14:tracePt t="431631" x="6019800" y="3689350"/>
          <p14:tracePt t="431647" x="6013450" y="3689350"/>
          <p14:tracePt t="431664" x="6000750" y="3683000"/>
          <p14:tracePt t="431680" x="5988050" y="3670300"/>
          <p14:tracePt t="431697" x="5962650" y="3657600"/>
          <p14:tracePt t="431714" x="5956300" y="3657600"/>
          <p14:tracePt t="431730" x="5943600" y="3657600"/>
          <p14:tracePt t="431790" x="5943600" y="3651250"/>
          <p14:tracePt t="431814" x="5937250" y="3651250"/>
          <p14:tracePt t="431826" x="5930900" y="3651250"/>
          <p14:tracePt t="431841" x="5924550" y="3651250"/>
          <p14:tracePt t="432053" x="5918200" y="3651250"/>
          <p14:tracePt t="432060" x="5918200" y="3663950"/>
          <p14:tracePt t="432068" x="5911850" y="3676650"/>
          <p14:tracePt t="432081" x="5911850" y="3683000"/>
          <p14:tracePt t="432098" x="5892800" y="3721100"/>
          <p14:tracePt t="432114" x="5892800" y="3727450"/>
          <p14:tracePt t="432147" x="5880100" y="3752850"/>
          <p14:tracePt t="432164" x="5873750" y="3778250"/>
          <p14:tracePt t="432181" x="5867400" y="3797300"/>
          <p14:tracePt t="432256" x="5861050" y="3803650"/>
          <p14:tracePt t="432267" x="5854700" y="3810000"/>
          <p14:tracePt t="432274" x="5854700" y="3816350"/>
          <p14:tracePt t="432283" x="5848350" y="3822700"/>
          <p14:tracePt t="432426" x="5842000" y="3822700"/>
          <p14:tracePt t="432434" x="5835650" y="3822700"/>
          <p14:tracePt t="432447" x="5829300" y="3822700"/>
          <p14:tracePt t="432573" x="5829300" y="3816350"/>
          <p14:tracePt t="432580" x="5829300" y="3810000"/>
          <p14:tracePt t="432586" x="5829300" y="3803650"/>
          <p14:tracePt t="432606" x="5829300" y="3797300"/>
          <p14:tracePt t="432684" x="5829300" y="3790950"/>
          <p14:tracePt t="432701" x="5829300" y="3784600"/>
          <p14:tracePt t="432724" x="5829300" y="3778250"/>
          <p14:tracePt t="432775" x="5829300" y="3771900"/>
          <p14:tracePt t="432783" x="5829300" y="3759200"/>
          <p14:tracePt t="432791" x="5829300" y="3752850"/>
          <p14:tracePt t="432990" x="5829300" y="3746500"/>
          <p14:tracePt t="433974" x="5835650" y="3746500"/>
          <p14:tracePt t="433986" x="5842000" y="3752850"/>
          <p14:tracePt t="433999" x="5848350" y="3752850"/>
          <p14:tracePt t="434010" x="5848350" y="3759200"/>
          <p14:tracePt t="434017" x="5854700" y="3765550"/>
          <p14:tracePt t="434029" x="5861050" y="3771900"/>
          <p14:tracePt t="434048" x="5873750" y="3784600"/>
          <p14:tracePt t="434063" x="5880100" y="3790950"/>
          <p14:tracePt t="434080" x="5886450" y="3797300"/>
          <p14:tracePt t="434096" x="5892800" y="3797300"/>
          <p14:tracePt t="434158" x="5899150" y="3810000"/>
          <p14:tracePt t="434174" x="5899150" y="3816350"/>
          <p14:tracePt t="434181" x="5905500" y="3822700"/>
          <p14:tracePt t="434188" x="5911850" y="3822700"/>
          <p14:tracePt t="434197" x="5911850" y="3829050"/>
          <p14:tracePt t="434213" x="5918200" y="3829050"/>
          <p14:tracePt t="434232" x="5918200" y="3835400"/>
          <p14:tracePt t="434249" x="5924550" y="3841750"/>
          <p14:tracePt t="434263" x="5930900" y="3860800"/>
          <p14:tracePt t="434279" x="5937250" y="3873500"/>
          <p14:tracePt t="434296" x="5943600" y="3892550"/>
          <p14:tracePt t="434313" x="5943600" y="3905250"/>
          <p14:tracePt t="434329" x="5949950" y="3917950"/>
          <p14:tracePt t="434346" x="5949950" y="3924300"/>
          <p14:tracePt t="434392" x="5949950" y="3930650"/>
          <p14:tracePt t="434404" x="5949950" y="3943350"/>
          <p14:tracePt t="434413" x="5949950" y="3956050"/>
          <p14:tracePt t="434429" x="5956300" y="3981450"/>
          <p14:tracePt t="434446" x="5962650" y="4000500"/>
          <p14:tracePt t="434463" x="5975350" y="4019550"/>
          <p14:tracePt t="434479" x="5975350" y="4025900"/>
          <p14:tracePt t="434528" x="5981700" y="4032250"/>
          <p14:tracePt t="434540" x="5988050" y="4038600"/>
          <p14:tracePt t="434549" x="5994400" y="4044950"/>
          <p14:tracePt t="434563" x="6000750" y="4064000"/>
          <p14:tracePt t="434580" x="6007100" y="4076700"/>
          <p14:tracePt t="434629" x="6007100" y="4083050"/>
          <p14:tracePt t="434669" x="6007100" y="4089400"/>
          <p14:tracePt t="434675" x="6007100" y="4095750"/>
          <p14:tracePt t="434683" x="6007100" y="4102100"/>
          <p14:tracePt t="434695" x="6007100" y="4108450"/>
          <p14:tracePt t="434712" x="6007100" y="4114800"/>
          <p14:tracePt t="434751" x="6013450" y="4114800"/>
          <p14:tracePt t="434773" x="6013450" y="4121150"/>
          <p14:tracePt t="434789" x="6019800" y="4121150"/>
          <p14:tracePt t="434799" x="6019800" y="4127500"/>
          <p14:tracePt t="434805" x="6019800" y="4133850"/>
          <p14:tracePt t="434814" x="6019800" y="4140200"/>
          <p14:tracePt t="434829" x="6019800" y="4165600"/>
          <p14:tracePt t="434845" x="6019800" y="4171950"/>
          <p14:tracePt t="434863" x="6026150" y="4184650"/>
          <p14:tracePt t="434879" x="6026150" y="4191000"/>
          <p14:tracePt t="434947" x="6026150" y="4197350"/>
          <p14:tracePt t="434963" x="6026150" y="4203700"/>
          <p14:tracePt t="434970" x="6019800" y="4216400"/>
          <p14:tracePt t="434979" x="6013450" y="4229100"/>
          <p14:tracePt t="434996" x="6013450" y="4235450"/>
          <p14:tracePt t="435012" x="6013450" y="4241800"/>
          <p14:tracePt t="435102" x="6013450" y="4248150"/>
          <p14:tracePt t="435176" x="6013450" y="4254500"/>
          <p14:tracePt t="435232" x="6013450" y="4260850"/>
          <p14:tracePt t="435252" x="6019800" y="4260850"/>
          <p14:tracePt t="435365" x="6026150" y="4267200"/>
          <p14:tracePt t="435392" x="6032500" y="4267200"/>
          <p14:tracePt t="435404" x="6032500" y="4273550"/>
          <p14:tracePt t="435417" x="6032500" y="4279900"/>
          <p14:tracePt t="435430" x="6045200" y="4298950"/>
          <p14:tracePt t="435445" x="6051550" y="4305300"/>
          <p14:tracePt t="435462" x="6051550" y="4311650"/>
          <p14:tracePt t="435603" x="6057900" y="4311650"/>
          <p14:tracePt t="435614" x="6064250" y="4318000"/>
          <p14:tracePt t="435622" x="6064250" y="4324350"/>
          <p14:tracePt t="435654" x="6064250" y="4330700"/>
          <p14:tracePt t="436159" x="6070600" y="4330700"/>
          <p14:tracePt t="436430" x="6083300" y="4330700"/>
          <p14:tracePt t="436447" x="6089650" y="4337050"/>
          <p14:tracePt t="436454" x="6096000" y="4343400"/>
          <p14:tracePt t="436466" x="6102350" y="4343400"/>
          <p14:tracePt t="436504" x="6108700" y="4343400"/>
          <p14:tracePt t="436517" x="6108700" y="4349750"/>
          <p14:tracePt t="436560" x="6115050" y="4349750"/>
          <p14:tracePt t="436576" x="6121400" y="4356100"/>
          <p14:tracePt t="436584" x="6127750" y="4356100"/>
          <p14:tracePt t="436595" x="6134100" y="4362450"/>
          <p14:tracePt t="436612" x="6140450" y="4362450"/>
          <p14:tracePt t="436886" x="6140450" y="4368800"/>
          <p14:tracePt t="436912" x="6146800" y="4375150"/>
          <p14:tracePt t="436963" x="6146800" y="4381500"/>
          <p14:tracePt t="436974" x="6153150" y="4381500"/>
          <p14:tracePt t="436982" x="6165850" y="4394200"/>
          <p14:tracePt t="436995" x="6178550" y="4413250"/>
          <p14:tracePt t="437012" x="6223000" y="4438650"/>
          <p14:tracePt t="437028" x="6248400" y="4464050"/>
          <p14:tracePt t="437045" x="6267450" y="4476750"/>
          <p14:tracePt t="437061" x="6273800" y="4495800"/>
          <p14:tracePt t="437078" x="6286500" y="4495800"/>
          <p14:tracePt t="437095" x="6299200" y="4502150"/>
          <p14:tracePt t="437111" x="6311900" y="4502150"/>
          <p14:tracePt t="437145" x="6311900" y="4508500"/>
          <p14:tracePt t="437161" x="6318250" y="4514850"/>
          <p14:tracePt t="437178" x="6330950" y="4521200"/>
          <p14:tracePt t="437195" x="6337300" y="4521200"/>
          <p14:tracePt t="437261" x="6350000" y="4527550"/>
          <p14:tracePt t="437270" x="6356350" y="4533900"/>
          <p14:tracePt t="437286" x="6362700" y="4533900"/>
          <p14:tracePt t="437295" x="6362700" y="4540250"/>
          <p14:tracePt t="437311" x="6369050" y="4540250"/>
          <p14:tracePt t="437635" x="6375400" y="4546600"/>
          <p14:tracePt t="437643" x="6381750" y="4546600"/>
          <p14:tracePt t="437650" x="6388100" y="4546600"/>
          <p14:tracePt t="437716" x="6394450" y="4552950"/>
          <p14:tracePt t="437724" x="6419850" y="4565650"/>
          <p14:tracePt t="437732" x="6464300" y="4584700"/>
          <p14:tracePt t="437744" x="6515100" y="4603750"/>
          <p14:tracePt t="437761" x="6692900" y="4667250"/>
          <p14:tracePt t="437778" x="6769100" y="4699000"/>
          <p14:tracePt t="437794" x="6800850" y="4730750"/>
          <p14:tracePt t="437811" x="6838950" y="4749800"/>
          <p14:tracePt t="437828" x="6864350" y="4775200"/>
          <p14:tracePt t="437844" x="6908800" y="4806950"/>
          <p14:tracePt t="437861" x="7004050" y="4838700"/>
          <p14:tracePt t="437878" x="7131050" y="4876800"/>
          <p14:tracePt t="437896" x="7289800" y="4921250"/>
          <p14:tracePt t="437912" x="7378700" y="4959350"/>
          <p14:tracePt t="437928" x="7454900" y="4991100"/>
          <p14:tracePt t="437944" x="7518400" y="5022850"/>
          <p14:tracePt t="437961" x="7562850" y="5054600"/>
          <p14:tracePt t="437978" x="7575550" y="5073650"/>
          <p14:tracePt t="438096" x="7581900" y="5073650"/>
          <p14:tracePt t="438274" x="7581900" y="5067300"/>
          <p14:tracePt t="438322" x="7581900" y="5060950"/>
          <p14:tracePt t="438338" x="7581900" y="5054600"/>
          <p14:tracePt t="438344" x="7594600" y="5048250"/>
          <p14:tracePt t="438352" x="7607300" y="5041900"/>
          <p14:tracePt t="438361" x="7620000" y="5041900"/>
          <p14:tracePt t="438378" x="7632700" y="5035550"/>
          <p14:tracePt t="438474" x="7645400" y="5035550"/>
          <p14:tracePt t="438482" x="7658100" y="5035550"/>
          <p14:tracePt t="438494" x="7670800" y="5035550"/>
          <p14:tracePt t="438511" x="7708900" y="5054600"/>
          <p14:tracePt t="438527" x="7715250" y="5060950"/>
          <p14:tracePt t="438544" x="7721600" y="5060950"/>
          <p14:tracePt t="438598" x="7721600" y="5067300"/>
          <p14:tracePt t="438606" x="7734300" y="5073650"/>
          <p14:tracePt t="438614" x="7747000" y="5073650"/>
          <p14:tracePt t="438627" x="7759700" y="5073650"/>
          <p14:tracePt t="438644" x="7766050" y="5073650"/>
          <p14:tracePt t="438664" x="7766050" y="5067300"/>
          <p14:tracePt t="438677" x="7759700" y="5048250"/>
          <p14:tracePt t="438693" x="7747000" y="5022850"/>
          <p14:tracePt t="438710" x="7747000" y="5016500"/>
          <p14:tracePt t="439548" x="7740650" y="5003800"/>
          <p14:tracePt t="439556" x="7740650" y="4997450"/>
          <p14:tracePt t="439568" x="7740650" y="4991100"/>
          <p14:tracePt t="439577" x="7734300" y="4991100"/>
          <p14:tracePt t="439594" x="7721600" y="4972050"/>
          <p14:tracePt t="439610" x="7715250" y="4953000"/>
          <p14:tracePt t="439627" x="7708900" y="4953000"/>
          <p14:tracePt t="439644" x="7702550" y="4933950"/>
          <p14:tracePt t="439662" x="7702550" y="4914900"/>
          <p14:tracePt t="439677" x="7696200" y="4908550"/>
          <p14:tracePt t="439693" x="7689850" y="4902200"/>
          <p14:tracePt t="439711" x="7664450" y="4864100"/>
          <p14:tracePt t="439726" x="7645400" y="4851400"/>
          <p14:tracePt t="439743" x="7639050" y="4845050"/>
          <p14:tracePt t="440458" x="7632700" y="4838700"/>
          <p14:tracePt t="440474" x="7626350" y="4832350"/>
          <p14:tracePt t="440482" x="7613650" y="4819650"/>
          <p14:tracePt t="440493" x="7600950" y="4806950"/>
          <p14:tracePt t="440511" x="7543800" y="4756150"/>
          <p14:tracePt t="440527" x="7480300" y="4724400"/>
          <p14:tracePt t="440543" x="7454900" y="4705350"/>
          <p14:tracePt t="440560" x="7429500" y="4699000"/>
          <p14:tracePt t="440577" x="7410450" y="4679950"/>
          <p14:tracePt t="440593" x="7385050" y="4660900"/>
          <p14:tracePt t="440610" x="7353300" y="4635500"/>
          <p14:tracePt t="440626" x="7270750" y="4565650"/>
          <p14:tracePt t="440643" x="7194550" y="4514850"/>
          <p14:tracePt t="440660" x="7118350" y="4464050"/>
          <p14:tracePt t="440677" x="7054850" y="4419600"/>
          <p14:tracePt t="440693" x="7023100" y="4400550"/>
          <p14:tracePt t="440710" x="7016750" y="4394200"/>
          <p14:tracePt t="440726" x="6997700" y="4381500"/>
          <p14:tracePt t="440743" x="6985000" y="4375150"/>
          <p14:tracePt t="440760" x="6959600" y="4368800"/>
          <p14:tracePt t="440778" x="6921500" y="4337050"/>
          <p14:tracePt t="440793" x="6896100" y="4318000"/>
          <p14:tracePt t="440810" x="6870700" y="4298950"/>
          <p14:tracePt t="440826" x="6838950" y="4267200"/>
          <p14:tracePt t="440843" x="6813550" y="4248150"/>
          <p14:tracePt t="440860" x="6781800" y="4222750"/>
          <p14:tracePt t="440877" x="6731000" y="4191000"/>
          <p14:tracePt t="440893" x="6673850" y="4165600"/>
          <p14:tracePt t="440910" x="6635750" y="4133850"/>
          <p14:tracePt t="440914" x="6623050" y="4121150"/>
          <p14:tracePt t="440926" x="6591300" y="4108450"/>
          <p14:tracePt t="440943" x="6578600" y="4102100"/>
          <p14:tracePt t="441012" x="6578600" y="4095750"/>
          <p14:tracePt t="441020" x="6565900" y="4089400"/>
          <p14:tracePt t="441029" x="6553200" y="4089400"/>
          <p14:tracePt t="441044" x="6527800" y="4076700"/>
          <p14:tracePt t="441060" x="6502400" y="4070350"/>
          <p14:tracePt t="441076" x="6477000" y="4064000"/>
          <p14:tracePt t="441093" x="6464300" y="4057650"/>
          <p14:tracePt t="441110" x="6445250" y="4051300"/>
          <p14:tracePt t="441126" x="6419850" y="4038600"/>
          <p14:tracePt t="441143" x="6381750" y="4032250"/>
          <p14:tracePt t="441160" x="6273800" y="4013200"/>
          <p14:tracePt t="441176" x="6127750" y="4000500"/>
          <p14:tracePt t="441193" x="6083300" y="3975100"/>
          <p14:tracePt t="441210" x="6064250" y="3962400"/>
          <p14:tracePt t="441254" x="6064250" y="3956050"/>
          <p14:tracePt t="441263" x="6051550" y="3943350"/>
          <p14:tracePt t="441278" x="6013450" y="3911600"/>
          <p14:tracePt t="441293" x="6000750" y="3898900"/>
          <p14:tracePt t="441310" x="5956300" y="3867150"/>
          <p14:tracePt t="441326" x="5937250" y="3854450"/>
          <p14:tracePt t="441343" x="5924550" y="3848100"/>
          <p14:tracePt t="441359" x="5918200" y="3848100"/>
          <p14:tracePt t="441376" x="5911850" y="3841750"/>
          <p14:tracePt t="441393" x="5892800" y="3835400"/>
          <p14:tracePt t="441410" x="5873750" y="3822700"/>
          <p14:tracePt t="441414" x="5854700" y="3810000"/>
          <p14:tracePt t="441426" x="5829300" y="3797300"/>
          <p14:tracePt t="441443" x="5803900" y="3790950"/>
          <p14:tracePt t="441459" x="5791200" y="3790950"/>
          <p14:tracePt t="441892" x="5797550" y="3784600"/>
          <p14:tracePt t="441900" x="5797550" y="3778250"/>
          <p14:tracePt t="442326" x="5803900" y="3778250"/>
          <p14:tracePt t="442352" x="5810250" y="3771900"/>
          <p14:tracePt t="442429" x="5816600" y="3771900"/>
          <p14:tracePt t="442454" x="5816600" y="3765550"/>
          <p14:tracePt t="442466" x="5822950" y="3765550"/>
          <p14:tracePt t="442588" x="5829300" y="3765550"/>
          <p14:tracePt t="442594" x="5842000" y="3771900"/>
          <p14:tracePt t="442609" x="5848350" y="3778250"/>
          <p14:tracePt t="442626" x="5873750" y="3797300"/>
          <p14:tracePt t="442642" x="5880100" y="3810000"/>
          <p14:tracePt t="442659" x="5886450" y="3822700"/>
          <p14:tracePt t="442675" x="5899150" y="3841750"/>
          <p14:tracePt t="442692" x="5911850" y="3848100"/>
          <p14:tracePt t="442709" x="5918200" y="3860800"/>
          <p14:tracePt t="442726" x="5918200" y="3879850"/>
          <p14:tracePt t="442744" x="5924550" y="3898900"/>
          <p14:tracePt t="442759" x="5943600" y="3924300"/>
          <p14:tracePt t="442776" x="5956300" y="3949700"/>
          <p14:tracePt t="442792" x="5969000" y="3975100"/>
          <p14:tracePt t="442809" x="5981700" y="4000500"/>
          <p14:tracePt t="442826" x="5988050" y="4019550"/>
          <p14:tracePt t="442844" x="5988050" y="4057650"/>
          <p14:tracePt t="442860" x="5988050" y="4076700"/>
          <p14:tracePt t="442876" x="5988050" y="4102100"/>
          <p14:tracePt t="442892" x="5988050" y="4127500"/>
          <p14:tracePt t="442909" x="5988050" y="4146550"/>
          <p14:tracePt t="442926" x="5981700" y="4171950"/>
          <p14:tracePt t="442930" x="5981700" y="4184650"/>
          <p14:tracePt t="442942" x="5981700" y="4197350"/>
          <p14:tracePt t="442959" x="5981700" y="4222750"/>
          <p14:tracePt t="442976" x="5981700" y="4248150"/>
          <p14:tracePt t="442994" x="5981700" y="4273550"/>
          <p14:tracePt t="443056" x="5981700" y="4279900"/>
          <p14:tracePt t="443068" x="5981700" y="4286250"/>
          <p14:tracePt t="443077" x="5988050" y="4292600"/>
          <p14:tracePt t="443092" x="5988050" y="4298950"/>
          <p14:tracePt t="443200" x="5988050" y="4292600"/>
          <p14:tracePt t="443208" x="5981700" y="4279900"/>
          <p14:tracePt t="443216" x="5981700" y="4267200"/>
          <p14:tracePt t="443225" x="5969000" y="4248150"/>
          <p14:tracePt t="443242" x="5949950" y="4184650"/>
          <p14:tracePt t="443259" x="5918200" y="4121150"/>
          <p14:tracePt t="443275" x="5880100" y="4025900"/>
          <p14:tracePt t="443292" x="5848350" y="3937000"/>
          <p14:tracePt t="443309" x="5810250" y="3873500"/>
          <p14:tracePt t="443326" x="5797550" y="3848100"/>
          <p14:tracePt t="443342" x="5797550" y="3841750"/>
          <p14:tracePt t="443384" x="5797550" y="3835400"/>
          <p14:tracePt t="443396" x="5797550" y="3829050"/>
          <p14:tracePt t="443412" x="5797550" y="3816350"/>
          <p14:tracePt t="443425" x="5797550" y="3797300"/>
          <p14:tracePt t="443442" x="5791200" y="3778250"/>
          <p14:tracePt t="443459" x="5784850" y="3759200"/>
          <p14:tracePt t="443545" x="5784850" y="3752850"/>
          <p14:tracePt t="443557" x="5784850" y="3746500"/>
          <p14:tracePt t="443631" x="5784850" y="3740150"/>
          <p14:tracePt t="443642" x="5784850" y="3733800"/>
          <p14:tracePt t="443701" x="5784850" y="3727450"/>
          <p14:tracePt t="443750" x="5791200" y="3727450"/>
          <p14:tracePt t="443758" x="5803900" y="3727450"/>
          <p14:tracePt t="443766" x="5810250" y="3727450"/>
          <p14:tracePt t="443775" x="5816600" y="3733800"/>
          <p14:tracePt t="443792" x="5822950" y="3746500"/>
          <p14:tracePt t="443808" x="5835650" y="3752850"/>
          <p14:tracePt t="443825" x="5842000" y="3759200"/>
          <p14:tracePt t="444245" x="5848350" y="3759200"/>
          <p14:tracePt t="444255" x="5854700" y="3759200"/>
          <p14:tracePt t="444262" x="5861050" y="3765550"/>
          <p14:tracePt t="444275" x="5861050" y="3771900"/>
          <p14:tracePt t="444292" x="5873750" y="3784600"/>
          <p14:tracePt t="444308" x="5899150" y="3803650"/>
          <p14:tracePt t="444325" x="5924550" y="3829050"/>
          <p14:tracePt t="444341" x="5956300" y="3854450"/>
          <p14:tracePt t="444360" x="5994400" y="3892550"/>
          <p14:tracePt t="444375" x="6007100" y="3898900"/>
          <p14:tracePt t="444430" x="6013450" y="3898900"/>
          <p14:tracePt t="444454" x="6013450" y="3905250"/>
          <p14:tracePt t="444462" x="6019800" y="3917950"/>
          <p14:tracePt t="444475" x="6038850" y="3924300"/>
          <p14:tracePt t="444491" x="6070600" y="3956050"/>
          <p14:tracePt t="444508" x="6146800" y="4000500"/>
          <p14:tracePt t="444525" x="6172200" y="4025900"/>
          <p14:tracePt t="444541" x="6197600" y="4051300"/>
          <p14:tracePt t="444558" x="6242050" y="4083050"/>
          <p14:tracePt t="444575" x="6292850" y="4108450"/>
          <p14:tracePt t="444591" x="6381750" y="4146550"/>
          <p14:tracePt t="444609" x="6546850" y="4210050"/>
          <p14:tracePt t="444626" x="6654800" y="4248150"/>
          <p14:tracePt t="444642" x="6775450" y="4292600"/>
          <p14:tracePt t="444658" x="6934200" y="4343400"/>
          <p14:tracePt t="444675" x="7080250" y="4381500"/>
          <p14:tracePt t="444691" x="7219950" y="4432300"/>
          <p14:tracePt t="444708" x="7327900" y="4476750"/>
          <p14:tracePt t="444725" x="7429500" y="4508500"/>
          <p14:tracePt t="444741" x="7480300" y="4540250"/>
          <p14:tracePt t="444758" x="7556500" y="4591050"/>
          <p14:tracePt t="444775" x="7607300" y="4622800"/>
          <p14:tracePt t="444791" x="7651750" y="4654550"/>
          <p14:tracePt t="444808" x="7677150" y="4679950"/>
          <p14:tracePt t="444825" x="7708900" y="4699000"/>
          <p14:tracePt t="444841" x="7772400" y="4730750"/>
          <p14:tracePt t="444858" x="7848600" y="4762500"/>
          <p14:tracePt t="444875" x="7918450" y="4806950"/>
          <p14:tracePt t="444891" x="7950200" y="4832350"/>
          <p14:tracePt t="444908" x="7975600" y="4864100"/>
          <p14:tracePt t="444925" x="8001000" y="4889500"/>
          <p14:tracePt t="444931" x="8013700" y="4895850"/>
          <p14:tracePt t="444941" x="8026400" y="4908550"/>
          <p14:tracePt t="444958" x="8070850" y="4933950"/>
          <p14:tracePt t="444975" x="8121650" y="4965700"/>
          <p14:tracePt t="444991" x="8210550" y="5010150"/>
          <p14:tracePt t="445008" x="8242300" y="5048250"/>
          <p14:tracePt t="445025" x="8280400" y="5073650"/>
          <p14:tracePt t="445041" x="8312150" y="5105400"/>
          <p14:tracePt t="445058" x="8350250" y="5130800"/>
          <p14:tracePt t="445075" x="8375650" y="5156200"/>
          <p14:tracePt t="445091" x="8401050" y="5187950"/>
          <p14:tracePt t="445108" x="8432800" y="5245100"/>
          <p14:tracePt t="445125" x="8477250" y="5314950"/>
          <p14:tracePt t="445142" x="8502650" y="5340350"/>
          <p14:tracePt t="445158" x="8515350" y="5365750"/>
          <p14:tracePt t="445174" x="8521700" y="5378450"/>
          <p14:tracePt t="445191" x="8534400" y="5397500"/>
          <p14:tracePt t="445208" x="8559800" y="5410200"/>
          <p14:tracePt t="445224" x="8585200" y="5435600"/>
          <p14:tracePt t="445241" x="8623300" y="5473700"/>
          <p14:tracePt t="445258" x="8655050" y="5518150"/>
          <p14:tracePt t="445274" x="8686800" y="5568950"/>
          <p14:tracePt t="445291" x="8731250" y="5670550"/>
          <p14:tracePt t="445308" x="8813800" y="5772150"/>
          <p14:tracePt t="445325" x="8915400" y="5848350"/>
          <p14:tracePt t="445341" x="9004300" y="5905500"/>
          <p14:tracePt t="445358" x="9093200" y="5949950"/>
          <p14:tracePt t="445375" x="9188450" y="6000750"/>
          <p14:tracePt t="445392" x="9251950" y="6045200"/>
          <p14:tracePt t="445408" x="9309100" y="6083300"/>
          <p14:tracePt t="445424" x="9359900" y="6108700"/>
          <p14:tracePt t="445441" x="9423400" y="6140450"/>
          <p14:tracePt t="445446" x="9455150" y="6159500"/>
          <p14:tracePt t="445458" x="9474200" y="6165850"/>
          <p14:tracePt t="445474" x="9499600" y="6191250"/>
          <p14:tracePt t="445491" x="9544050" y="6235700"/>
          <p14:tracePt t="445508" x="9594850" y="6261100"/>
          <p14:tracePt t="445524" x="9645650" y="6292850"/>
          <p14:tracePt t="445541" x="9683750" y="6318250"/>
          <p14:tracePt t="445557" x="9721850" y="6343650"/>
          <p14:tracePt t="445574" x="9759950" y="6369050"/>
          <p14:tracePt t="445591" x="9810750" y="6400800"/>
          <p14:tracePt t="445608" x="9861550" y="6426200"/>
          <p14:tracePt t="445626" x="9918700" y="6477000"/>
          <p14:tracePt t="445642" x="9950450" y="6502400"/>
          <p14:tracePt t="445657" x="9963150" y="6521450"/>
          <p14:tracePt t="445674" x="9969500" y="6527800"/>
          <p14:tracePt t="445739" x="9975850" y="6527800"/>
          <p14:tracePt t="445751" x="9982200" y="6534150"/>
          <p14:tracePt t="445759" x="9988550" y="6540500"/>
          <p14:tracePt t="446033" x="9994900" y="6540500"/>
          <p14:tracePt t="447528" x="9988550" y="6540500"/>
          <p14:tracePt t="447598" x="9975850" y="6540500"/>
          <p14:tracePt t="447610" x="9963150" y="6540500"/>
          <p14:tracePt t="447618" x="9950450" y="6540500"/>
          <p14:tracePt t="447626" x="9944100" y="6540500"/>
          <p14:tracePt t="447704" x="9937750" y="6540500"/>
          <p14:tracePt t="447716" x="9931400" y="6540500"/>
          <p14:tracePt t="448352" x="9925050" y="6534150"/>
          <p14:tracePt t="448360" x="9918700" y="6534150"/>
          <p14:tracePt t="448426" x="9912350" y="6527800"/>
          <p14:tracePt t="448564" x="9906000" y="6521450"/>
          <p14:tracePt t="448602" x="9899650" y="6515100"/>
          <p14:tracePt t="448611" x="9893300" y="6515100"/>
          <p14:tracePt t="448623" x="9886950" y="6508750"/>
          <p14:tracePt t="448640" x="9861550" y="6496050"/>
          <p14:tracePt t="448656" x="9842500" y="6483350"/>
          <p14:tracePt t="448673" x="9817100" y="6477000"/>
          <p14:tracePt t="448689" x="9791700" y="6470650"/>
          <p14:tracePt t="448706" x="9740900" y="6451600"/>
          <p14:tracePt t="448723" x="9639300" y="6413500"/>
          <p14:tracePt t="448739" x="9518650" y="6356350"/>
          <p14:tracePt t="448757" x="9290050" y="6280150"/>
          <p14:tracePt t="448774" x="9188450" y="6229350"/>
          <p14:tracePt t="448790" x="9099550" y="6191250"/>
          <p14:tracePt t="448806" x="8896350" y="6070600"/>
          <p14:tracePt t="448823" x="8547100" y="5880100"/>
          <p14:tracePt t="448839" x="8115300" y="5645150"/>
          <p14:tracePt t="448856" x="7575550" y="5391150"/>
          <p14:tracePt t="448873" x="7086600" y="5194300"/>
          <p14:tracePt t="448889" x="6813550" y="5060950"/>
          <p14:tracePt t="448906" x="6597650" y="4965700"/>
          <p14:tracePt t="448923" x="6496050" y="4921250"/>
          <p14:tracePt t="448939" x="6388100" y="4870450"/>
          <p14:tracePt t="448956" x="6235700" y="4768850"/>
          <p14:tracePt t="448973" x="5988050" y="4622800"/>
          <p14:tracePt t="448989" x="5613400" y="4432300"/>
          <p14:tracePt t="449008" x="5086350" y="4133850"/>
          <p14:tracePt t="449023" x="4921250" y="4000500"/>
          <p14:tracePt t="449040" x="4781550" y="3879850"/>
          <p14:tracePt t="449056" x="4660900" y="3759200"/>
          <p14:tracePt t="449073" x="4572000" y="3632200"/>
          <p14:tracePt t="449089" x="4495800" y="3505200"/>
          <p14:tracePt t="449106" x="4438650" y="3390900"/>
          <p14:tracePt t="449123" x="4400550" y="3327400"/>
          <p14:tracePt t="449140" x="4362450" y="3282950"/>
          <p14:tracePt t="449156" x="4356100" y="3244850"/>
          <p14:tracePt t="449173" x="4356100" y="3206750"/>
          <p14:tracePt t="449189" x="4375150" y="3168650"/>
          <p14:tracePt t="449206" x="4400550" y="3143250"/>
          <p14:tracePt t="449223" x="4425950" y="3117850"/>
          <p14:tracePt t="449239" x="4451350" y="3098800"/>
          <p14:tracePt t="449257" x="4559300" y="3105150"/>
          <p14:tracePt t="449273" x="4679950" y="3143250"/>
          <p14:tracePt t="449289" x="4838700" y="3187700"/>
          <p14:tracePt t="449306" x="5073650" y="3251200"/>
          <p14:tracePt t="449323" x="5245100" y="3308350"/>
          <p14:tracePt t="449339" x="5353050" y="3346450"/>
          <p14:tracePt t="449356" x="5378450" y="3365500"/>
          <p14:tracePt t="449373" x="5384800" y="3384550"/>
          <p14:tracePt t="449390" x="5410200" y="3441700"/>
          <p14:tracePt t="449406" x="5441950" y="3486150"/>
          <p14:tracePt t="449423" x="5492750" y="3517900"/>
          <p14:tracePt t="449439" x="5581650" y="3549650"/>
          <p14:tracePt t="449456" x="5600700" y="3556000"/>
          <p14:tracePt t="449525" x="5607050" y="3568700"/>
          <p14:tracePt t="449537" x="5613400" y="3575050"/>
          <p14:tracePt t="449544" x="5619750" y="3581400"/>
          <p14:tracePt t="449556" x="5619750" y="3587750"/>
          <p14:tracePt t="449572" x="5626100" y="3594100"/>
          <p14:tracePt t="449589" x="5638800" y="3594100"/>
          <p14:tracePt t="449606" x="5645150" y="3594100"/>
          <p14:tracePt t="449622" x="5664200" y="3600450"/>
          <p14:tracePt t="449639" x="5695950" y="3644900"/>
          <p14:tracePt t="449656" x="5715000" y="3670300"/>
          <p14:tracePt t="449673" x="5740400" y="3689350"/>
          <p14:tracePt t="449689" x="5765800" y="3714750"/>
          <p14:tracePt t="449706" x="5784850" y="3727450"/>
          <p14:tracePt t="449722" x="5810250" y="3740150"/>
          <p14:tracePt t="449739" x="5835650" y="3759200"/>
          <p14:tracePt t="449756" x="5867400" y="3790950"/>
          <p14:tracePt t="449772" x="5873750" y="3790950"/>
          <p14:tracePt t="450004" x="5867400" y="3790950"/>
          <p14:tracePt t="450036" x="5861050" y="3790950"/>
          <p14:tracePt t="450044" x="5854700" y="3790950"/>
          <p14:tracePt t="450056" x="5848350" y="3790950"/>
          <p14:tracePt t="450074" x="5822950" y="3784600"/>
          <p14:tracePt t="450089" x="5816600" y="3784600"/>
          <p14:tracePt t="450181" x="5816600" y="3778250"/>
          <p14:tracePt t="450305" x="5810250" y="3771900"/>
          <p14:tracePt t="450316" x="5803900" y="3765550"/>
          <p14:tracePt t="450324" x="5797550" y="3765550"/>
          <p14:tracePt t="450339" x="5772150" y="3733800"/>
          <p14:tracePt t="450356" x="5753100" y="3708400"/>
          <p14:tracePt t="450372" x="5727700" y="3683000"/>
          <p14:tracePt t="450389" x="5708650" y="3663950"/>
          <p14:tracePt t="450405" x="5695950" y="3644900"/>
          <p14:tracePt t="450422" x="5683250" y="3632200"/>
          <p14:tracePt t="450439" x="5651500" y="3600450"/>
          <p14:tracePt t="450456" x="5600700" y="3575050"/>
          <p14:tracePt t="450460" x="5568950" y="3549650"/>
          <p14:tracePt t="450472" x="5454650" y="3492500"/>
          <p14:tracePt t="450489" x="5340350" y="3429000"/>
          <p14:tracePt t="450505" x="5194300" y="3346450"/>
          <p14:tracePt t="450522" x="5105400" y="3314700"/>
          <p14:tracePt t="450539" x="5080000" y="3282950"/>
          <p14:tracePt t="450555" x="5054600" y="3257550"/>
          <p14:tracePt t="450573" x="5010150" y="3219450"/>
          <p14:tracePt t="450589" x="4984750" y="3187700"/>
          <p14:tracePt t="450605" x="4940300" y="3155950"/>
          <p14:tracePt t="450621" x="4876800" y="3117850"/>
          <p14:tracePt t="450638" x="4826000" y="3086100"/>
          <p14:tracePt t="450655" x="4775200" y="3054350"/>
          <p14:tracePt t="450672" x="4737100" y="3028950"/>
          <p14:tracePt t="450689" x="4711700" y="3009900"/>
          <p14:tracePt t="450705" x="4692650" y="2990850"/>
          <p14:tracePt t="450722" x="4629150" y="2940050"/>
          <p14:tracePt t="450739" x="4540250" y="2889250"/>
          <p14:tracePt t="450755" x="4438650" y="2819400"/>
          <p14:tracePt t="450772" x="4324350" y="2755900"/>
          <p14:tracePt t="450789" x="4203700" y="2698750"/>
          <p14:tracePt t="450805" x="4089400" y="2641600"/>
          <p14:tracePt t="450822" x="3987800" y="2578100"/>
          <p14:tracePt t="450839" x="3841750" y="2457450"/>
          <p14:tracePt t="450855" x="3721100" y="2368550"/>
          <p14:tracePt t="450872" x="3619500" y="2305050"/>
          <p14:tracePt t="450888" x="3536950" y="2260600"/>
          <p14:tracePt t="450905" x="3467100" y="2228850"/>
          <p14:tracePt t="450922" x="3435350" y="2197100"/>
          <p14:tracePt t="450938" x="3409950" y="2171700"/>
          <p14:tracePt t="450955" x="3378200" y="2152650"/>
          <p14:tracePt t="450959" x="3365500" y="2139950"/>
          <p14:tracePt t="450972" x="3340100" y="2101850"/>
          <p14:tracePt t="450988" x="3302000" y="2038350"/>
          <p14:tracePt t="451005" x="3225800" y="1936750"/>
          <p14:tracePt t="451022" x="3162300" y="1847850"/>
          <p14:tracePt t="451038" x="3111500" y="1816100"/>
          <p14:tracePt t="451055" x="3079750" y="1790700"/>
          <p14:tracePt t="451072" x="3060700" y="1765300"/>
          <p14:tracePt t="451088" x="3054350" y="1752600"/>
          <p14:tracePt t="451105" x="3035300" y="1727200"/>
          <p14:tracePt t="451122" x="3003550" y="1682750"/>
          <p14:tracePt t="451139" x="2921000" y="1593850"/>
          <p14:tracePt t="451155" x="2857500" y="1562100"/>
          <p14:tracePt t="451172" x="2794000" y="1530350"/>
          <p14:tracePt t="451188" x="2736850" y="1511300"/>
          <p14:tracePt t="451205" x="2711450" y="1498600"/>
          <p14:tracePt t="451222" x="2686050" y="1479550"/>
          <p14:tracePt t="451238" x="2609850" y="1447800"/>
          <p14:tracePt t="451255" x="2501900" y="1390650"/>
          <p14:tracePt t="451272" x="2387600" y="1333500"/>
          <p14:tracePt t="451288" x="2184400" y="1231900"/>
          <p14:tracePt t="451305" x="2057400" y="1187450"/>
          <p14:tracePt t="451322" x="1949450" y="1130300"/>
          <p14:tracePt t="451338" x="1885950" y="1098550"/>
          <p14:tracePt t="451355" x="1854200" y="1073150"/>
          <p14:tracePt t="451372" x="1828800" y="1047750"/>
          <p14:tracePt t="451390" x="1797050" y="1003300"/>
          <p14:tracePt t="451405" x="1778000" y="977900"/>
          <p14:tracePt t="451421" x="1746250" y="952500"/>
          <p14:tracePt t="451438" x="1727200" y="927100"/>
          <p14:tracePt t="451455" x="1714500" y="914400"/>
          <p14:tracePt t="451460" x="1714500" y="908050"/>
          <p14:tracePt t="451532" x="1714500" y="901700"/>
          <p14:tracePt t="451542" x="1708150" y="895350"/>
          <p14:tracePt t="451550" x="1708150" y="882650"/>
          <p14:tracePt t="451558" x="1695450" y="869950"/>
          <p14:tracePt t="451571" x="1689100" y="844550"/>
          <p14:tracePt t="451588" x="1676400" y="812800"/>
          <p14:tracePt t="451605" x="1670050" y="787400"/>
          <p14:tracePt t="451638" x="1670050" y="781050"/>
          <p14:tracePt t="451726" x="1663700" y="768350"/>
          <p14:tracePt t="451738" x="1663700" y="762000"/>
          <p14:tracePt t="451750" x="1663700" y="755650"/>
          <p14:tracePt t="451785" x="1663700" y="749300"/>
          <p14:tracePt t="451792" x="1663700" y="742950"/>
          <p14:tracePt t="451805" x="1663700" y="730250"/>
          <p14:tracePt t="451821" x="1663700" y="723900"/>
          <p14:tracePt t="452809" x="1663700" y="730250"/>
          <p14:tracePt t="452861" x="1663700" y="736600"/>
          <p14:tracePt t="452899" x="1670050" y="742950"/>
          <p14:tracePt t="452911" x="1676400" y="742950"/>
          <p14:tracePt t="452919" x="1682750" y="742950"/>
          <p14:tracePt t="453033" x="1689100" y="749300"/>
          <p14:tracePt t="453128" x="1695450" y="755650"/>
          <p14:tracePt t="453141" x="1695450" y="762000"/>
          <p14:tracePt t="453148" x="1708150" y="774700"/>
          <p14:tracePt t="453156" x="1714500" y="781050"/>
          <p14:tracePt t="453172" x="1720850" y="781050"/>
          <p14:tracePt t="453187" x="1727200" y="787400"/>
          <p14:tracePt t="453431" x="1733550" y="787400"/>
          <p14:tracePt t="453439" x="1739900" y="793750"/>
          <p14:tracePt t="453446" x="1746250" y="800100"/>
          <p14:tracePt t="453458" x="1746250" y="806450"/>
          <p14:tracePt t="453504" x="1758950" y="819150"/>
          <p14:tracePt t="453512" x="1771650" y="844550"/>
          <p14:tracePt t="453521" x="1784350" y="869950"/>
          <p14:tracePt t="453537" x="1816100" y="908050"/>
          <p14:tracePt t="453554" x="1835150" y="933450"/>
          <p14:tracePt t="453571" x="1854200" y="946150"/>
          <p14:tracePt t="453587" x="1854200" y="958850"/>
          <p14:tracePt t="453621" x="1866900" y="984250"/>
          <p14:tracePt t="453637" x="1898650" y="1009650"/>
          <p14:tracePt t="453654" x="1924050" y="1041400"/>
          <p14:tracePt t="453671" x="1949450" y="1079500"/>
          <p14:tracePt t="453687" x="1981200" y="1117600"/>
          <p14:tracePt t="453704" x="2006600" y="1168400"/>
          <p14:tracePt t="453721" x="2057400" y="1263650"/>
          <p14:tracePt t="453738" x="2076450" y="1295400"/>
          <p14:tracePt t="453754" x="2095500" y="1320800"/>
          <p14:tracePt t="453771" x="2108200" y="1339850"/>
          <p14:tracePt t="453787" x="2114550" y="1352550"/>
          <p14:tracePt t="453804" x="2133600" y="1377950"/>
          <p14:tracePt t="453821" x="2152650" y="1403350"/>
          <p14:tracePt t="453837" x="2178050" y="1428750"/>
          <p14:tracePt t="453854" x="2209800" y="1473200"/>
          <p14:tracePt t="453871" x="2247900" y="1530350"/>
          <p14:tracePt t="453887" x="2279650" y="1562100"/>
          <p14:tracePt t="453904" x="2305050" y="1619250"/>
          <p14:tracePt t="453920" x="2336800" y="1651000"/>
          <p14:tracePt t="453937" x="2349500" y="1670050"/>
          <p14:tracePt t="454082" x="2349500" y="1663700"/>
          <p14:tracePt t="454184" x="2362200" y="1663700"/>
          <p14:tracePt t="454219" x="2368550" y="1670050"/>
          <p14:tracePt t="454226" x="2413000" y="1682750"/>
          <p14:tracePt t="454237" x="2463800" y="1701800"/>
          <p14:tracePt t="454254" x="2584450" y="1739900"/>
          <p14:tracePt t="454270" x="2698750" y="1778000"/>
          <p14:tracePt t="454287" x="2781300" y="1797050"/>
          <p14:tracePt t="454304" x="2832100" y="1822450"/>
          <p14:tracePt t="454320" x="2870200" y="1841500"/>
          <p14:tracePt t="454337" x="2895600" y="1860550"/>
          <p14:tracePt t="454354" x="2940050" y="1892300"/>
          <p14:tracePt t="454370" x="2978150" y="1905000"/>
          <p14:tracePt t="454387" x="3054350" y="1930400"/>
          <p14:tracePt t="454404" x="3162300" y="1968500"/>
          <p14:tracePt t="454422" x="3340100" y="2019300"/>
          <p14:tracePt t="454438" x="3460750" y="2038350"/>
          <p14:tracePt t="454454" x="3543300" y="2063750"/>
          <p14:tracePt t="454470" x="3625850" y="2095500"/>
          <p14:tracePt t="454487" x="3727450" y="2146300"/>
          <p14:tracePt t="454492" x="3784600" y="2171700"/>
          <p14:tracePt t="454503" x="3841750" y="2197100"/>
          <p14:tracePt t="454520" x="3949700" y="2247900"/>
          <p14:tracePt t="454537" x="4051300" y="2292350"/>
          <p14:tracePt t="454554" x="4159250" y="2343150"/>
          <p14:tracePt t="454570" x="4191000" y="2362200"/>
          <p14:tracePt t="454587" x="4235450" y="2387600"/>
          <p14:tracePt t="454603" x="4318000" y="2425700"/>
          <p14:tracePt t="454620" x="4394200" y="2457450"/>
          <p14:tracePt t="454637" x="4483100" y="2489200"/>
          <p14:tracePt t="454653" x="4597400" y="2565400"/>
          <p14:tracePt t="454672" x="4819650" y="2749550"/>
          <p14:tracePt t="454687" x="4984750" y="2882900"/>
          <p14:tracePt t="454704" x="5175250" y="3035300"/>
          <p14:tracePt t="454720" x="5353050" y="3168650"/>
          <p14:tracePt t="454737" x="5454650" y="3232150"/>
          <p14:tracePt t="454753" x="5492750" y="3263900"/>
          <p14:tracePt t="454770" x="5499100" y="3263900"/>
          <p14:tracePt t="454787" x="5499100" y="3270250"/>
          <p14:tracePt t="454804" x="5543550" y="3314700"/>
          <p14:tracePt t="454820" x="5594350" y="3340100"/>
          <p14:tracePt t="454837" x="5689600" y="3378200"/>
          <p14:tracePt t="454853" x="5765800" y="3409950"/>
          <p14:tracePt t="454870" x="5791200" y="3429000"/>
          <p14:tracePt t="454887" x="5816600" y="3454400"/>
          <p14:tracePt t="454903" x="5848350" y="3486150"/>
          <p14:tracePt t="454922" x="5930900" y="3606800"/>
          <p14:tracePt t="454937" x="6007100" y="3695700"/>
          <p14:tracePt t="454953" x="6064250" y="3746500"/>
          <p14:tracePt t="454970" x="6089650" y="3765550"/>
          <p14:tracePt t="455042" x="6089650" y="3771900"/>
          <p14:tracePt t="455070" x="6096000" y="3771900"/>
          <p14:tracePt t="455078" x="6096000" y="3778250"/>
          <p14:tracePt t="455090" x="6096000" y="3784600"/>
          <p14:tracePt t="455103" x="6096000" y="3790950"/>
          <p14:tracePt t="455211" x="6070600" y="3790950"/>
          <p14:tracePt t="455219" x="6032500" y="3790950"/>
          <p14:tracePt t="455226" x="5975350" y="3797300"/>
          <p14:tracePt t="455236" x="5949950" y="3797300"/>
          <p14:tracePt t="455253" x="5924550" y="3803650"/>
          <p14:tracePt t="455270" x="5905500" y="3803650"/>
          <p14:tracePt t="455287" x="5873750" y="3778250"/>
          <p14:tracePt t="455303" x="5829300" y="3740150"/>
          <p14:tracePt t="455320" x="5791200" y="3708400"/>
          <p14:tracePt t="455337" x="5740400" y="3683000"/>
          <p14:tracePt t="455353" x="5708650" y="3657600"/>
          <p14:tracePt t="455402" x="5708650" y="3651250"/>
          <p14:tracePt t="455492" x="5708650" y="3657600"/>
          <p14:tracePt t="455500" x="5721350" y="3670300"/>
          <p14:tracePt t="455509" x="5740400" y="3683000"/>
          <p14:tracePt t="455520" x="5753100" y="3695700"/>
          <p14:tracePt t="455537" x="5784850" y="3733800"/>
          <p14:tracePt t="455553" x="5784850" y="3740150"/>
          <p14:tracePt t="455590" x="5791200" y="3746500"/>
          <p14:tracePt t="455603" x="5803900" y="3771900"/>
          <p14:tracePt t="455620" x="5867400" y="3930650"/>
          <p14:tracePt t="455636" x="5899150" y="4025900"/>
          <p14:tracePt t="455653" x="5924550" y="4076700"/>
          <p14:tracePt t="455670" x="5930900" y="4102100"/>
          <p14:tracePt t="455686" x="5930900" y="4108450"/>
          <p14:tracePt t="455720" x="5937250" y="4121150"/>
          <p14:tracePt t="455736" x="5969000" y="4203700"/>
          <p14:tracePt t="455753" x="6000750" y="4254500"/>
          <p14:tracePt t="455770" x="6032500" y="4292600"/>
          <p14:tracePt t="455786" x="6070600" y="4318000"/>
          <p14:tracePt t="455803" x="6096000" y="4324350"/>
          <p14:tracePt t="455899" x="6102350" y="4324350"/>
          <p14:tracePt t="455926" x="6102350" y="4330700"/>
          <p14:tracePt t="455977" x="6102350" y="4318000"/>
          <p14:tracePt t="455985" x="6102350" y="4267200"/>
          <p14:tracePt t="455992" x="6102350" y="4216400"/>
          <p14:tracePt t="456003" x="6102350" y="4165600"/>
          <p14:tracePt t="456019" x="6102350" y="4108450"/>
          <p14:tracePt t="456038" x="6096000" y="4064000"/>
          <p14:tracePt t="456054" x="6064250" y="4038600"/>
          <p14:tracePt t="456069" x="6051550" y="4013200"/>
          <p14:tracePt t="456086" x="6000750" y="3968750"/>
          <p14:tracePt t="456103" x="5975350" y="3937000"/>
          <p14:tracePt t="456119" x="5956300" y="3917950"/>
          <p14:tracePt t="456136" x="5943600" y="3911600"/>
          <p14:tracePt t="456153" x="5937250" y="3898900"/>
          <p14:tracePt t="456169" x="5911850" y="3879850"/>
          <p14:tracePt t="456186" x="5880100" y="3867150"/>
          <p14:tracePt t="456203" x="5867400" y="3854450"/>
          <p14:tracePt t="456219" x="5861050" y="3848100"/>
          <p14:tracePt t="456325" x="5854700" y="3848100"/>
          <p14:tracePt t="456333" x="5842000" y="3835400"/>
          <p14:tracePt t="456341" x="5829300" y="3822700"/>
          <p14:tracePt t="456352" x="5810250" y="3816350"/>
          <p14:tracePt t="456369" x="5765800" y="3771900"/>
          <p14:tracePt t="456386" x="5740400" y="3740150"/>
          <p14:tracePt t="456402" x="5708650" y="3714750"/>
          <p14:tracePt t="456419" x="5683250" y="3689350"/>
          <p14:tracePt t="456436" x="5657850" y="3670300"/>
          <p14:tracePt t="456453" x="5607050" y="3625850"/>
          <p14:tracePt t="456469" x="5467350" y="3524250"/>
          <p14:tracePt t="456474" x="5384800" y="3467100"/>
          <p14:tracePt t="456488" x="5213350" y="3327400"/>
          <p14:tracePt t="456503" x="5060950" y="3194050"/>
          <p14:tracePt t="456520" x="4921250" y="3086100"/>
          <p14:tracePt t="456536" x="4762500" y="3016250"/>
          <p14:tracePt t="456553" x="4603750" y="2978150"/>
          <p14:tracePt t="456569" x="4400550" y="2952750"/>
          <p14:tracePt t="456586" x="4203700" y="2946400"/>
          <p14:tracePt t="456602" x="4064000" y="2933700"/>
          <p14:tracePt t="456619" x="3981450" y="2946400"/>
          <p14:tracePt t="456636" x="3956050" y="2971800"/>
          <p14:tracePt t="456652" x="3949700" y="2971800"/>
          <p14:tracePt t="456746" x="3949700" y="2978150"/>
          <p14:tracePt t="456754" x="3994150" y="2997200"/>
          <p14:tracePt t="456762" x="4051300" y="3016250"/>
          <p14:tracePt t="456771" x="4114800" y="3041650"/>
          <p14:tracePt t="456786" x="4267200" y="3098800"/>
          <p14:tracePt t="456802" x="4413250" y="3168650"/>
          <p14:tracePt t="456819" x="4533900" y="3206750"/>
          <p14:tracePt t="456836" x="4648200" y="3244850"/>
          <p14:tracePt t="456852" x="4768850" y="3295650"/>
          <p14:tracePt t="456869" x="5022850" y="3416300"/>
          <p14:tracePt t="456886" x="5213350" y="3530600"/>
          <p14:tracePt t="456902" x="5397500" y="3657600"/>
          <p14:tracePt t="456919" x="5556250" y="3778250"/>
          <p14:tracePt t="456936" x="5651500" y="3822700"/>
          <p14:tracePt t="456952" x="5715000" y="3854450"/>
          <p14:tracePt t="456969" x="5746750" y="3879850"/>
          <p14:tracePt t="456986" x="5778500" y="3911600"/>
          <p14:tracePt t="456990" x="5791200" y="3917950"/>
          <p14:tracePt t="457003" x="5797550" y="3930650"/>
          <p14:tracePt t="457019" x="5810250" y="3930650"/>
          <p14:tracePt t="457078" x="5816600" y="3930650"/>
          <p14:tracePt t="457090" x="5822950" y="3930650"/>
          <p14:tracePt t="457098" x="5848350" y="3930650"/>
          <p14:tracePt t="457106" x="5867400" y="3924300"/>
          <p14:tracePt t="457120" x="5969000" y="3924300"/>
          <p14:tracePt t="457136" x="6038850" y="3924300"/>
          <p14:tracePt t="457152" x="6057900" y="3930650"/>
          <p14:tracePt t="457186" x="6070600" y="3930650"/>
          <p14:tracePt t="457202" x="6102350" y="3930650"/>
          <p14:tracePt t="457219" x="6223000" y="3873500"/>
          <p14:tracePt t="457236" x="6470650" y="3810000"/>
          <p14:tracePt t="457254" x="6838950" y="3746500"/>
          <p14:tracePt t="457269" x="7042150" y="3733800"/>
          <p14:tracePt t="457286" x="7232650" y="3759200"/>
          <p14:tracePt t="457302" x="7429500" y="3797300"/>
          <p14:tracePt t="457319" x="7600950" y="3867150"/>
          <p14:tracePt t="457336" x="7759700" y="3930650"/>
          <p14:tracePt t="457352" x="7905750" y="3968750"/>
          <p14:tracePt t="457369" x="8020050" y="4019550"/>
          <p14:tracePt t="457386" x="8032750" y="4032250"/>
          <p14:tracePt t="457402" x="8077200" y="4070350"/>
          <p14:tracePt t="457419" x="8108950" y="4083050"/>
          <p14:tracePt t="457436" x="8134350" y="4089400"/>
          <p14:tracePt t="457452" x="8159750" y="4089400"/>
          <p14:tracePt t="457469" x="8172450" y="4089400"/>
          <p14:tracePt t="457486" x="8185150" y="4089400"/>
          <p14:tracePt t="457503" x="8235950" y="4083050"/>
          <p14:tracePt t="457520" x="8274050" y="4076700"/>
          <p14:tracePt t="457535" x="8305800" y="4070350"/>
          <p14:tracePt t="457552" x="8324850" y="4064000"/>
          <p14:tracePt t="457569" x="8350250" y="4051300"/>
          <p14:tracePt t="457585" x="8356600" y="4044950"/>
          <p14:tracePt t="457871" x="8356600" y="4032250"/>
          <p14:tracePt t="457878" x="8362950" y="4013200"/>
          <p14:tracePt t="457887" x="8362950" y="4000500"/>
          <p14:tracePt t="458012" x="8362950" y="3994150"/>
          <p14:tracePt t="458038" x="8362950" y="3987800"/>
          <p14:tracePt t="458102" x="8369300" y="3981450"/>
          <p14:tracePt t="458112" x="8369300" y="3968750"/>
          <p14:tracePt t="458120" x="8382000" y="3956050"/>
          <p14:tracePt t="458246" x="8382000" y="3949700"/>
          <p14:tracePt t="458305" x="8375650" y="3937000"/>
          <p14:tracePt t="458312" x="8343900" y="3911600"/>
          <p14:tracePt t="458321" x="8286750" y="3873500"/>
          <p14:tracePt t="458335" x="8210550" y="3816350"/>
          <p14:tracePt t="458352" x="8210550" y="3810000"/>
          <p14:tracePt t="458625" x="8204200" y="3810000"/>
          <p14:tracePt t="461066" x="8191500" y="3810000"/>
          <p14:tracePt t="461074" x="8159750" y="3810000"/>
          <p14:tracePt t="461084" x="8153400" y="3810000"/>
          <p14:tracePt t="461110" x="8159750" y="3810000"/>
          <p14:tracePt t="461119" x="8191500" y="3810000"/>
          <p14:tracePt t="461134" x="8229600" y="3803650"/>
          <p14:tracePt t="461150" x="8242300" y="3797300"/>
          <p14:tracePt t="461214" x="8235950" y="3797300"/>
          <p14:tracePt t="461222" x="8235950" y="3790950"/>
          <p14:tracePt t="461304" x="8229600" y="3790950"/>
          <p14:tracePt t="461540" x="8223250" y="3790950"/>
          <p14:tracePt t="462078" x="8229600" y="3790950"/>
          <p14:tracePt t="462086" x="8235950" y="3790950"/>
          <p14:tracePt t="462152" x="8242300" y="3790950"/>
          <p14:tracePt t="462160" x="8242300" y="3797300"/>
          <p14:tracePt t="462185" x="8242300" y="3803650"/>
          <p14:tracePt t="462192" x="8248650" y="3803650"/>
          <p14:tracePt t="462282" x="8248650" y="3810000"/>
          <p14:tracePt t="462294" x="8255000" y="3822700"/>
          <p14:tracePt t="462300" x="8261350" y="3835400"/>
          <p14:tracePt t="462317" x="8267700" y="3841750"/>
          <p14:tracePt t="462333" x="8267700" y="3848100"/>
          <p14:tracePt t="462446" x="8274050" y="3854450"/>
          <p14:tracePt t="462520" x="8274050" y="3860800"/>
          <p14:tracePt t="462571" x="8274050" y="3867150"/>
          <p14:tracePt t="465139" x="8280400" y="3867150"/>
          <p14:tracePt t="465603" x="8286750" y="3873500"/>
          <p14:tracePt t="465615" x="8286750" y="3879850"/>
          <p14:tracePt t="465622" x="8286750" y="3886200"/>
          <p14:tracePt t="465709" x="8293100" y="3886200"/>
          <p14:tracePt t="466717" x="8299450" y="3886200"/>
          <p14:tracePt t="466729" x="8305800" y="3886200"/>
          <p14:tracePt t="470688" x="8299450" y="3892550"/>
          <p14:tracePt t="470696" x="8293100" y="3892550"/>
          <p14:tracePt t="470775" x="8293100" y="3898900"/>
          <p14:tracePt t="470782" x="8286750" y="3905250"/>
          <p14:tracePt t="470912" x="8280400" y="3905250"/>
          <p14:tracePt t="472221" x="8274050" y="3905250"/>
          <p14:tracePt t="472236" x="8267700" y="3911600"/>
          <p14:tracePt t="472245" x="8255000" y="3917950"/>
          <p14:tracePt t="472252" x="8242300" y="3924300"/>
          <p14:tracePt t="472262" x="8229600" y="3930650"/>
          <p14:tracePt t="472279" x="8223250" y="3930650"/>
          <p14:tracePt t="472596" x="8223250" y="3937000"/>
          <p14:tracePt t="473184" x="8223250" y="3943350"/>
          <p14:tracePt t="473208" x="8223250" y="3956050"/>
          <p14:tracePt t="473216" x="8223250" y="3962400"/>
          <p14:tracePt t="473228" x="8216900" y="3975100"/>
          <p14:tracePt t="473245" x="8191500" y="4000500"/>
          <p14:tracePt t="473262" x="8147050" y="4025900"/>
          <p14:tracePt t="473278" x="8020050" y="4089400"/>
          <p14:tracePt t="473295" x="7956550" y="4121150"/>
          <p14:tracePt t="473312" x="7905750" y="4146550"/>
          <p14:tracePt t="473328" x="7874000" y="4178300"/>
          <p14:tracePt t="473345" x="7835900" y="4197350"/>
          <p14:tracePt t="473362" x="7816850" y="4210050"/>
          <p14:tracePt t="473378" x="7816850" y="4216400"/>
          <p14:tracePt t="473432" x="7810500" y="4216400"/>
          <p14:tracePt t="473442" x="7804150" y="4216400"/>
          <p14:tracePt t="473450" x="7797800" y="4229100"/>
          <p14:tracePt t="473461" x="7772400" y="4235450"/>
          <p14:tracePt t="473478" x="7740650" y="4254500"/>
          <p14:tracePt t="473495" x="7677150" y="4286250"/>
          <p14:tracePt t="473512" x="7626350" y="4318000"/>
          <p14:tracePt t="473528" x="7588250" y="4337050"/>
          <p14:tracePt t="473545" x="7562850" y="4343400"/>
          <p14:tracePt t="473562" x="7537450" y="4349750"/>
          <p14:tracePt t="473578" x="7512050" y="4356100"/>
          <p14:tracePt t="473595" x="7429500" y="4368800"/>
          <p14:tracePt t="473612" x="7308850" y="4387850"/>
          <p14:tracePt t="473630" x="7086600" y="4419600"/>
          <p14:tracePt t="473645" x="7023100" y="4445000"/>
          <p14:tracePt t="473662" x="7004050" y="4445000"/>
          <p14:tracePt t="473736" x="7004050" y="4451350"/>
          <p14:tracePt t="473744" x="6972300" y="4464050"/>
          <p14:tracePt t="473752" x="6934200" y="4476750"/>
          <p14:tracePt t="473761" x="6889750" y="4489450"/>
          <p14:tracePt t="473778" x="6826250" y="4521200"/>
          <p14:tracePt t="473795" x="6788150" y="4540250"/>
          <p14:tracePt t="473811" x="6756400" y="4552950"/>
          <p14:tracePt t="473830" x="6724650" y="4559300"/>
          <p14:tracePt t="473845" x="6686550" y="4559300"/>
          <p14:tracePt t="473861" x="6642100" y="4559300"/>
          <p14:tracePt t="473878" x="6591300" y="4559300"/>
          <p14:tracePt t="473895" x="6559550" y="4559300"/>
          <p14:tracePt t="473911" x="6515100" y="4565650"/>
          <p14:tracePt t="473930" x="6470650" y="4565650"/>
          <p14:tracePt t="473946" x="6432550" y="4565650"/>
          <p14:tracePt t="473962" x="6407150" y="4565650"/>
          <p14:tracePt t="473978" x="6394450" y="4565650"/>
          <p14:tracePt t="473995" x="6388100" y="4565650"/>
          <p14:tracePt t="474040" x="6381750" y="4565650"/>
          <p14:tracePt t="474049" x="6375400" y="4565650"/>
          <p14:tracePt t="474056" x="6369050" y="4565650"/>
          <p14:tracePt t="474064" x="6356350" y="4559300"/>
          <p14:tracePt t="474078" x="6350000" y="4552950"/>
          <p14:tracePt t="474098" x="6343650" y="4552950"/>
          <p14:tracePt t="474134" x="6337300" y="4552950"/>
          <p14:tracePt t="474147" x="6330950" y="4546600"/>
          <p14:tracePt t="474244" x="6324600" y="4540250"/>
          <p14:tracePt t="474256" x="6318250" y="4533900"/>
          <p14:tracePt t="474263" x="6311900" y="4527550"/>
          <p14:tracePt t="474278" x="6305550" y="4521200"/>
          <p14:tracePt t="474295" x="6292850" y="4514850"/>
          <p14:tracePt t="474420" x="6286500" y="4514850"/>
          <p14:tracePt t="474454" x="6280150" y="4514850"/>
          <p14:tracePt t="474483" x="6280150" y="4508500"/>
          <p14:tracePt t="474658" x="6267450" y="4502150"/>
          <p14:tracePt t="474666" x="6261100" y="4495800"/>
          <p14:tracePt t="474678" x="6261100" y="4489450"/>
          <p14:tracePt t="474694" x="6254750" y="4476750"/>
          <p14:tracePt t="474711" x="6248400" y="4476750"/>
          <p14:tracePt t="474786" x="6242050" y="4470400"/>
          <p14:tracePt t="474802" x="6235700" y="4470400"/>
          <p14:tracePt t="475024" x="6229350" y="4470400"/>
          <p14:tracePt t="475040" x="6223000" y="4464050"/>
          <p14:tracePt t="475052" x="6216650" y="4464050"/>
          <p14:tracePt t="475072" x="6216650" y="4457700"/>
          <p14:tracePt t="475122" x="6216650" y="4451350"/>
          <p14:tracePt t="475146" x="6210300" y="4451350"/>
          <p14:tracePt t="475158" x="6203950" y="4445000"/>
          <p14:tracePt t="475166" x="6197600" y="4445000"/>
          <p14:tracePt t="475240" x="6197600" y="4438650"/>
          <p14:tracePt t="475290" x="6184900" y="4432300"/>
          <p14:tracePt t="475342" x="6172200" y="4425950"/>
          <p14:tracePt t="475352" x="6165850" y="4419600"/>
          <p14:tracePt t="475368" x="6153150" y="4413250"/>
          <p14:tracePt t="475377" x="6140450" y="4406900"/>
          <p14:tracePt t="475394" x="6108700" y="4394200"/>
          <p14:tracePt t="475411" x="6102350" y="4381500"/>
          <p14:tracePt t="475444" x="6096000" y="4381500"/>
          <p14:tracePt t="475556" x="6089650" y="4375150"/>
          <p14:tracePt t="475572" x="6083300" y="4375150"/>
          <p14:tracePt t="475580" x="6083300" y="4368800"/>
          <p14:tracePt t="475622" x="6076950" y="4368800"/>
          <p14:tracePt t="475647" x="6070600" y="4368800"/>
          <p14:tracePt t="475654" x="6064250" y="4362450"/>
          <p14:tracePt t="475663" x="6057900" y="4362450"/>
          <p14:tracePt t="475679" x="6051550" y="4356100"/>
          <p14:tracePt t="475694" x="6045200" y="4356100"/>
          <p14:tracePt t="475711" x="6038850" y="4356100"/>
          <p14:tracePt t="475730" x="6038850" y="4349750"/>
          <p14:tracePt t="475763" x="6032500" y="4343400"/>
          <p14:tracePt t="475770" x="6026150" y="4337050"/>
          <p14:tracePt t="475779" x="6019800" y="4337050"/>
          <p14:tracePt t="475794" x="6007100" y="4330700"/>
          <p14:tracePt t="475811" x="6000750" y="4330700"/>
          <p14:tracePt t="475998" x="5994400" y="4324350"/>
          <p14:tracePt t="476010" x="5988050" y="4318000"/>
          <p14:tracePt t="476017" x="5981700" y="4311650"/>
          <p14:tracePt t="476027" x="5975350" y="4305300"/>
          <p14:tracePt t="476044" x="5949950" y="4292600"/>
          <p14:tracePt t="476060" x="5930900" y="4273550"/>
          <p14:tracePt t="476077" x="5924550" y="4273550"/>
          <p14:tracePt t="476094" x="5918200" y="4273550"/>
          <p14:tracePt t="476162" x="5918200" y="4267200"/>
          <p14:tracePt t="476224" x="5924550" y="4267200"/>
          <p14:tracePt t="476232" x="5937250" y="4267200"/>
          <p14:tracePt t="476244" x="5949950" y="4267200"/>
          <p14:tracePt t="476260" x="5994400" y="4279900"/>
          <p14:tracePt t="476277" x="6032500" y="4292600"/>
          <p14:tracePt t="476326" x="6038850" y="4292600"/>
          <p14:tracePt t="476338" x="6038850" y="4298950"/>
          <p14:tracePt t="476346" x="6045200" y="4305300"/>
          <p14:tracePt t="476360" x="6070600" y="4318000"/>
          <p14:tracePt t="476377" x="6096000" y="4337050"/>
          <p14:tracePt t="476394" x="6115050" y="4349750"/>
          <p14:tracePt t="476410" x="6127750" y="4349750"/>
          <p14:tracePt t="476427" x="6127750" y="4356100"/>
          <p14:tracePt t="476462" x="6140450" y="4362450"/>
          <p14:tracePt t="476477" x="6165850" y="4375150"/>
          <p14:tracePt t="476494" x="6191250" y="4387850"/>
          <p14:tracePt t="476510" x="6210300" y="4400550"/>
          <p14:tracePt t="476527" x="6223000" y="4406900"/>
          <p14:tracePt t="476544" x="6242050" y="4419600"/>
          <p14:tracePt t="476560" x="6254750" y="4425950"/>
          <p14:tracePt t="476577" x="6273800" y="4432300"/>
          <p14:tracePt t="476593" x="6280150" y="4438650"/>
          <p14:tracePt t="476680" x="6280150" y="4445000"/>
          <p14:tracePt t="476696" x="6280150" y="4451350"/>
          <p14:tracePt t="476704" x="6267450" y="4457700"/>
          <p14:tracePt t="476712" x="6261100" y="4457700"/>
          <p14:tracePt t="476727" x="6242050" y="4457700"/>
          <p14:tracePt t="476743" x="6235700" y="4457700"/>
          <p14:tracePt t="476762" x="6216650" y="4457700"/>
          <p14:tracePt t="476777" x="6191250" y="4457700"/>
          <p14:tracePt t="476794" x="6172200" y="4451350"/>
          <p14:tracePt t="476810" x="6146800" y="4438650"/>
          <p14:tracePt t="476827" x="6121400" y="4432300"/>
          <p14:tracePt t="476843" x="6096000" y="4419600"/>
          <p14:tracePt t="476860" x="6076950" y="4413250"/>
          <p14:tracePt t="476877" x="6070600" y="4406900"/>
          <p14:tracePt t="476893" x="6057900" y="4400550"/>
          <p14:tracePt t="476910" x="6051550" y="4400550"/>
          <p14:tracePt t="476958" x="6045200" y="4394200"/>
          <p14:tracePt t="476974" x="6038850" y="4387850"/>
          <p14:tracePt t="476982" x="6032500" y="4387850"/>
          <p14:tracePt t="476993" x="6026150" y="4387850"/>
          <p14:tracePt t="477056" x="6026150" y="4381500"/>
          <p14:tracePt t="477256" x="6026150" y="4375150"/>
          <p14:tracePt t="477282" x="6026150" y="4368800"/>
          <p14:tracePt t="477295" x="6026150" y="4362450"/>
          <p14:tracePt t="478679" x="6026150" y="4356100"/>
          <p14:tracePt t="478728" x="6026150" y="4349750"/>
          <p14:tracePt t="478740" x="6032500" y="4349750"/>
          <p14:tracePt t="478748" x="6038850" y="4349750"/>
          <p14:tracePt t="478766" x="6045200" y="4343400"/>
          <p14:tracePt t="478995" x="6045200" y="4337050"/>
          <p14:tracePt t="479007" x="6045200" y="4324350"/>
          <p14:tracePt t="479012" x="6045200" y="4318000"/>
          <p14:tracePt t="479026" x="6045200" y="4305300"/>
          <p14:tracePt t="479043" x="6045200" y="4286250"/>
          <p14:tracePt t="479162" x="6051550" y="4286250"/>
          <p14:tracePt t="479188" x="6057900" y="4286250"/>
          <p14:tracePt t="479224" x="6064250" y="4286250"/>
          <p14:tracePt t="479237" x="6070600" y="4298950"/>
          <p14:tracePt t="479245" x="6076950" y="4305300"/>
          <p14:tracePt t="479259" x="6083300" y="4311650"/>
          <p14:tracePt t="479276" x="6083300" y="4318000"/>
          <p14:tracePt t="479292" x="6089650" y="4318000"/>
          <p14:tracePt t="479318" x="6089650" y="4324350"/>
          <p14:tracePt t="479576" x="6089650" y="4330700"/>
          <p14:tracePt t="479588" x="6083300" y="4330700"/>
          <p14:tracePt t="479595" x="6076950" y="4337050"/>
          <p14:tracePt t="479609" x="6070600" y="4337050"/>
          <p14:tracePt t="479630" x="6064250" y="4337050"/>
          <p14:tracePt t="479642" x="6057900" y="4343400"/>
          <p14:tracePt t="479658" x="6045200" y="4343400"/>
          <p14:tracePt t="479675" x="6032500" y="4343400"/>
          <p14:tracePt t="479692" x="6026150" y="4343400"/>
          <p14:tracePt t="479709" x="6019800" y="4343400"/>
          <p14:tracePt t="479725" x="6007100" y="4343400"/>
          <p14:tracePt t="479742" x="6000750" y="4343400"/>
          <p14:tracePt t="480368" x="6007100" y="4349750"/>
          <p14:tracePt t="480377" x="6013450" y="4349750"/>
          <p14:tracePt t="480401" x="6019800" y="4356100"/>
          <p14:tracePt t="480408" x="6032500" y="4362450"/>
          <p14:tracePt t="480416" x="6045200" y="4362450"/>
          <p14:tracePt t="480425" x="6057900" y="4368800"/>
          <p14:tracePt t="480442" x="6083300" y="4381500"/>
          <p14:tracePt t="480458" x="6108700" y="4387850"/>
          <p14:tracePt t="480475" x="6134100" y="4394200"/>
          <p14:tracePt t="480492" x="6134100" y="4400550"/>
          <p14:tracePt t="480525" x="6140450" y="4400550"/>
          <p14:tracePt t="480556" x="6153150" y="4400550"/>
          <p14:tracePt t="480564" x="6165850" y="4406900"/>
          <p14:tracePt t="480575" x="6178550" y="4406900"/>
          <p14:tracePt t="480592" x="6203950" y="4419600"/>
          <p14:tracePt t="480608" x="6216650" y="4419600"/>
          <p14:tracePt t="480709" x="6223000" y="4425950"/>
          <p14:tracePt t="480720" x="6229350" y="4425950"/>
          <p14:tracePt t="480765" x="6229350" y="4432300"/>
          <p14:tracePt t="481052" x="6235700" y="4438650"/>
          <p14:tracePt t="481061" x="6242050" y="4445000"/>
          <p14:tracePt t="481068" x="6254750" y="4445000"/>
          <p14:tracePt t="481077" x="6261100" y="4451350"/>
          <p14:tracePt t="481091" x="6267450" y="4451350"/>
          <p14:tracePt t="481204" x="6273800" y="4457700"/>
          <p14:tracePt t="481346" x="6261100" y="4457700"/>
          <p14:tracePt t="481354" x="6248400" y="4457700"/>
          <p14:tracePt t="481361" x="6242050" y="4457700"/>
          <p14:tracePt t="481375" x="6223000" y="4457700"/>
          <p14:tracePt t="481391" x="6210300" y="4451350"/>
          <p14:tracePt t="481408" x="6191250" y="4445000"/>
          <p14:tracePt t="481425" x="6165850" y="4432300"/>
          <p14:tracePt t="481441" x="6134100" y="4419600"/>
          <p14:tracePt t="481458" x="6083300" y="4394200"/>
          <p14:tracePt t="481475" x="6045200" y="4381500"/>
          <p14:tracePt t="481491" x="6019800" y="4368800"/>
          <p14:tracePt t="481508" x="5994400" y="4356100"/>
          <p14:tracePt t="481525" x="5988050" y="4349750"/>
          <p14:tracePt t="481558" x="5975350" y="4343400"/>
          <p14:tracePt t="481574" x="5949950" y="4330700"/>
          <p14:tracePt t="481591" x="5924550" y="4311650"/>
          <p14:tracePt t="481608" x="5905500" y="4298950"/>
          <p14:tracePt t="481613" x="5899150" y="4292600"/>
          <p14:tracePt t="481626" x="5886450" y="4292600"/>
          <p14:tracePt t="481641" x="5873750" y="4279900"/>
          <p14:tracePt t="481675" x="5861050" y="4267200"/>
          <p14:tracePt t="481691" x="5842000" y="4248150"/>
          <p14:tracePt t="481708" x="5835650" y="4235450"/>
          <p14:tracePt t="481725" x="5816600" y="4235450"/>
          <p14:tracePt t="481741" x="5797550" y="4222750"/>
          <p14:tracePt t="481758" x="5784850" y="4210050"/>
          <p14:tracePt t="481774" x="5740400" y="4171950"/>
          <p14:tracePt t="481791" x="5715000" y="4140200"/>
          <p14:tracePt t="481808" x="5689600" y="4114800"/>
          <p14:tracePt t="481824" x="5676900" y="4102100"/>
          <p14:tracePt t="481841" x="5657850" y="4095750"/>
          <p14:tracePt t="481858" x="5632450" y="4070350"/>
          <p14:tracePt t="481876" x="5594350" y="4032250"/>
          <p14:tracePt t="481892" x="5568950" y="4006850"/>
          <p14:tracePt t="481908" x="5537200" y="3981450"/>
          <p14:tracePt t="481925" x="5511800" y="3949700"/>
          <p14:tracePt t="481941" x="5486400" y="3930650"/>
          <p14:tracePt t="481958" x="5461000" y="3905250"/>
          <p14:tracePt t="481975" x="5416550" y="3873500"/>
          <p14:tracePt t="481991" x="5391150" y="3854450"/>
          <p14:tracePt t="482008" x="5372100" y="3835400"/>
          <p14:tracePt t="482024" x="5365750" y="3829050"/>
          <p14:tracePt t="482041" x="5359400" y="3829050"/>
          <p14:tracePt t="482058" x="5353050" y="3822700"/>
          <p14:tracePt t="482074" x="5334000" y="3822700"/>
          <p14:tracePt t="482091" x="5327650" y="3816350"/>
          <p14:tracePt t="482124" x="5321300" y="3816350"/>
          <p14:tracePt t="482141" x="5321300" y="3810000"/>
          <p14:tracePt t="482326" x="5327650" y="3816350"/>
          <p14:tracePt t="482334" x="5334000" y="3822700"/>
          <p14:tracePt t="482341" x="5353050" y="3841750"/>
          <p14:tracePt t="482357" x="5378450" y="3867150"/>
          <p14:tracePt t="482374" x="5403850" y="3892550"/>
          <p14:tracePt t="482391" x="5441950" y="3924300"/>
          <p14:tracePt t="482407" x="5480050" y="3949700"/>
          <p14:tracePt t="482426" x="5543550" y="3994150"/>
          <p14:tracePt t="482441" x="5581650" y="4013200"/>
          <p14:tracePt t="482458" x="5626100" y="4038600"/>
          <p14:tracePt t="482474" x="5670550" y="4070350"/>
          <p14:tracePt t="482491" x="5721350" y="4102100"/>
          <p14:tracePt t="482507" x="5753100" y="4127500"/>
          <p14:tracePt t="482524" x="5778500" y="4152900"/>
          <p14:tracePt t="482541" x="5810250" y="4184650"/>
          <p14:tracePt t="482557" x="5842000" y="4210050"/>
          <p14:tracePt t="482576" x="5873750" y="4235450"/>
          <p14:tracePt t="482591" x="5886450" y="4248150"/>
          <p14:tracePt t="482607" x="5886450" y="4254500"/>
          <p14:tracePt t="482624" x="5892800" y="4254500"/>
          <p14:tracePt t="482646" x="5899150" y="4260850"/>
          <p14:tracePt t="482659" x="5911850" y="4267200"/>
          <p14:tracePt t="482675" x="5924550" y="4279900"/>
          <p14:tracePt t="482691" x="5949950" y="4292600"/>
          <p14:tracePt t="482707" x="5981700" y="4318000"/>
          <p14:tracePt t="482724" x="6007100" y="4343400"/>
          <p14:tracePt t="482741" x="6032500" y="4362450"/>
          <p14:tracePt t="482758" x="6076950" y="4400550"/>
          <p14:tracePt t="482774" x="6102350" y="4432300"/>
          <p14:tracePt t="482791" x="6127750" y="4451350"/>
          <p14:tracePt t="482807" x="6140450" y="4476750"/>
          <p14:tracePt t="482824" x="6165850" y="4502150"/>
          <p14:tracePt t="482841" x="6203950" y="4533900"/>
          <p14:tracePt t="482857" x="6261100" y="4552950"/>
          <p14:tracePt t="482874" x="6356350" y="4572000"/>
          <p14:tracePt t="482891" x="6508750" y="4616450"/>
          <p14:tracePt t="482908" x="6527800" y="4629150"/>
          <p14:tracePt t="482954" x="6540500" y="4635500"/>
          <p14:tracePt t="482962" x="6546850" y="4635500"/>
          <p14:tracePt t="482974" x="6559550" y="4648200"/>
          <p14:tracePt t="482991" x="6591300" y="4679950"/>
          <p14:tracePt t="483007" x="6623050" y="4699000"/>
          <p14:tracePt t="483024" x="6635750" y="4699000"/>
          <p14:tracePt t="483041" x="6648450" y="4705350"/>
          <p14:tracePt t="483057" x="6673850" y="4718050"/>
          <p14:tracePt t="483074" x="6705600" y="4737100"/>
          <p14:tracePt t="483090" x="6731000" y="4743450"/>
          <p14:tracePt t="483107" x="6750050" y="4756150"/>
          <p14:tracePt t="483478" x="6743700" y="4756150"/>
          <p14:tracePt t="483486" x="6737350" y="4743450"/>
          <p14:tracePt t="483494" x="6731000" y="4737100"/>
          <p14:tracePt t="483507" x="6705600" y="4718050"/>
          <p14:tracePt t="483524" x="6680200" y="4699000"/>
          <p14:tracePt t="483540" x="6635750" y="4667250"/>
          <p14:tracePt t="483557" x="6521450" y="4635500"/>
          <p14:tracePt t="483574" x="6413500" y="4597400"/>
          <p14:tracePt t="483590" x="6292850" y="4565650"/>
          <p14:tracePt t="483606" x="6184900" y="4552950"/>
          <p14:tracePt t="483623" x="6102350" y="4533900"/>
          <p14:tracePt t="483627" x="6076950" y="4527550"/>
          <p14:tracePt t="483641" x="6045200" y="4527550"/>
          <p14:tracePt t="483657" x="5994400" y="4527550"/>
          <p14:tracePt t="483673" x="5924550" y="4527550"/>
          <p14:tracePt t="483690" x="5803900" y="4552950"/>
          <p14:tracePt t="483707" x="5670550" y="4591050"/>
          <p14:tracePt t="483723" x="5549900" y="4629150"/>
          <p14:tracePt t="483740" x="5492750" y="4648200"/>
          <p14:tracePt t="483757" x="5480050" y="4654550"/>
          <p14:tracePt t="483774" x="5473700" y="4654550"/>
          <p14:tracePt t="483790" x="5454650" y="4660900"/>
          <p14:tracePt t="483807" x="5435600" y="4660900"/>
          <p14:tracePt t="483823" x="5416550" y="4660900"/>
          <p14:tracePt t="483842" x="5384800" y="4660900"/>
          <p14:tracePt t="483939" x="5378450" y="4660900"/>
          <p14:tracePt t="483946" x="5365750" y="4667250"/>
          <p14:tracePt t="483957" x="5359400" y="4667250"/>
          <p14:tracePt t="483973" x="5346700" y="4679950"/>
          <p14:tracePt t="483990" x="5340350" y="4679950"/>
          <p14:tracePt t="484224" x="5340350" y="4686300"/>
          <p14:tracePt t="484474" x="5346700" y="4686300"/>
          <p14:tracePt t="484532" x="5353050" y="4679950"/>
          <p14:tracePt t="484540" x="5365750" y="4673600"/>
          <p14:tracePt t="484548" x="5378450" y="4667250"/>
          <p14:tracePt t="484557" x="5391150" y="4660900"/>
          <p14:tracePt t="484573" x="5403850" y="4660900"/>
          <p14:tracePt t="484697" x="5410200" y="4654550"/>
          <p14:tracePt t="484720" x="5416550" y="4654550"/>
          <p14:tracePt t="484744" x="5429250" y="4648200"/>
          <p14:tracePt t="484752" x="5435600" y="4648200"/>
          <p14:tracePt t="484759" x="5441950" y="4648200"/>
          <p14:tracePt t="484775" x="5441950" y="4641850"/>
          <p14:tracePt t="484790" x="5448300" y="4641850"/>
          <p14:tracePt t="484841" x="5454650" y="4635500"/>
          <p14:tracePt t="484856" x="5461000" y="4629150"/>
          <p14:tracePt t="484864" x="5467350" y="4622800"/>
          <p14:tracePt t="484873" x="5473700" y="4616450"/>
          <p14:tracePt t="484890" x="5492750" y="4610100"/>
          <p14:tracePt t="484906" x="5499100" y="4610100"/>
          <p14:tracePt t="484923" x="5511800" y="4603750"/>
          <p14:tracePt t="484956" x="5518150" y="4597400"/>
          <p14:tracePt t="484973" x="5530850" y="4584700"/>
          <p14:tracePt t="484990" x="5556250" y="4572000"/>
          <p14:tracePt t="485008" x="5588000" y="4565650"/>
          <p14:tracePt t="485023" x="5594350" y="4559300"/>
          <p14:tracePt t="485089" x="5600700" y="4552950"/>
          <p14:tracePt t="485098" x="5607050" y="4546600"/>
          <p14:tracePt t="485106" x="5619750" y="4540250"/>
          <p14:tracePt t="485123" x="5657850" y="4527550"/>
          <p14:tracePt t="485140" x="5676900" y="4514850"/>
          <p14:tracePt t="485156" x="5683250" y="4514850"/>
          <p14:tracePt t="485232" x="5689600" y="4508500"/>
          <p14:tracePt t="485242" x="5695950" y="4502150"/>
          <p14:tracePt t="485248" x="5702300" y="4502150"/>
          <p14:tracePt t="485256" x="5715000" y="4489450"/>
          <p14:tracePt t="485273" x="5734050" y="4476750"/>
          <p14:tracePt t="485289" x="5759450" y="4457700"/>
          <p14:tracePt t="485306" x="5784850" y="4432300"/>
          <p14:tracePt t="485323" x="5803900" y="4413250"/>
          <p14:tracePt t="485339" x="5816600" y="4413250"/>
          <p14:tracePt t="485373" x="5822950" y="4406900"/>
          <p14:tracePt t="485389" x="5822950" y="4400550"/>
          <p14:tracePt t="485406" x="5854700" y="4375150"/>
          <p14:tracePt t="485423" x="5880100" y="4356100"/>
          <p14:tracePt t="485440" x="5886450" y="4349750"/>
          <p14:tracePt t="485494" x="5886450" y="4343400"/>
          <p14:tracePt t="485502" x="5892800" y="4343400"/>
          <p14:tracePt t="485509" x="5899150" y="4343400"/>
          <p14:tracePt t="485523" x="5911850" y="4337050"/>
          <p14:tracePt t="485540" x="5937250" y="4337050"/>
          <p14:tracePt t="485556" x="5949950" y="4337050"/>
          <p14:tracePt t="485573" x="5969000" y="4337050"/>
          <p14:tracePt t="485589" x="5988050" y="4337050"/>
          <p14:tracePt t="485606" x="5994400" y="4337050"/>
          <p14:tracePt t="485680" x="6000750" y="4337050"/>
          <p14:tracePt t="485689" x="6013450" y="4337050"/>
          <p14:tracePt t="485696" x="6019800" y="4337050"/>
          <p14:tracePt t="485712" x="6026150" y="4337050"/>
          <p14:tracePt t="485723" x="6032500" y="4337050"/>
          <p14:tracePt t="485739" x="6051550" y="4337050"/>
          <p14:tracePt t="485757" x="6083300" y="4337050"/>
          <p14:tracePt t="485773" x="6096000" y="4343400"/>
          <p14:tracePt t="485789" x="6102350" y="4343400"/>
          <p14:tracePt t="485979" x="6102350" y="4349750"/>
          <p14:tracePt t="486459" x="6096000" y="4349750"/>
          <p14:tracePt t="486471" x="6089650" y="4349750"/>
          <p14:tracePt t="486595" x="6083300" y="4349750"/>
          <p14:tracePt t="486619" x="6076950" y="4343400"/>
          <p14:tracePt t="486638" x="6070600" y="4343400"/>
          <p14:tracePt t="486658" x="6070600" y="4337050"/>
          <p14:tracePt t="486762" x="6064250" y="4330700"/>
          <p14:tracePt t="486865" x="6057900" y="4324350"/>
          <p14:tracePt t="486877" x="6051550" y="4324350"/>
          <p14:tracePt t="487048" x="6051550" y="4318000"/>
          <p14:tracePt t="488368" x="6045200" y="4305300"/>
          <p14:tracePt t="488392" x="6038850" y="4305300"/>
          <p14:tracePt t="488408" x="6038850" y="4298950"/>
          <p14:tracePt t="488442" x="6032500" y="4292600"/>
          <p14:tracePt t="488454" x="6026150" y="4286250"/>
          <p14:tracePt t="488462" x="6026150" y="4279900"/>
          <p14:tracePt t="488471" x="6013450" y="4273550"/>
          <p14:tracePt t="488490" x="6007100" y="4267200"/>
          <p14:tracePt t="488505" x="6000750" y="4254500"/>
          <p14:tracePt t="488521" x="5994400" y="4248150"/>
          <p14:tracePt t="488596" x="5994400" y="4241800"/>
          <p14:tracePt t="488607" x="5988050" y="4235450"/>
          <p14:tracePt t="488658" x="5981700" y="4229100"/>
          <p14:tracePt t="488670" x="5975350" y="4229100"/>
          <p14:tracePt t="488676" x="5975350" y="4222750"/>
          <p14:tracePt t="488689" x="5975350" y="4216400"/>
          <p14:tracePt t="488760" x="5975350" y="4210050"/>
          <p14:tracePt t="488811" x="5975350" y="4203700"/>
          <p14:tracePt t="488835" x="5975350" y="4197350"/>
          <p14:tracePt t="488847" x="5969000" y="4191000"/>
          <p14:tracePt t="488885" x="5969000" y="4184650"/>
          <p14:tracePt t="488892" x="5969000" y="4178300"/>
          <p14:tracePt t="488904" x="5962650" y="4171950"/>
          <p14:tracePt t="488921" x="5956300" y="4152900"/>
          <p14:tracePt t="488938" x="5949950" y="4127500"/>
          <p14:tracePt t="488954" x="5943600" y="4114800"/>
          <p14:tracePt t="488971" x="5937250" y="4108450"/>
          <p14:tracePt t="488988" x="5937250" y="4095750"/>
          <p14:tracePt t="489004" x="5937250" y="4089400"/>
          <p14:tracePt t="489021" x="5937250" y="4083050"/>
          <p14:tracePt t="489038" x="5930900" y="4076700"/>
          <p14:tracePt t="489054" x="5930900" y="4064000"/>
          <p14:tracePt t="489167" x="5924550" y="4057650"/>
          <p14:tracePt t="489174" x="5918200" y="4057650"/>
          <p14:tracePt t="489188" x="5911850" y="4044950"/>
          <p14:tracePt t="489204" x="5905500" y="4032250"/>
          <p14:tracePt t="489221" x="5899150" y="4025900"/>
          <p14:tracePt t="489238" x="5899150" y="4013200"/>
          <p14:tracePt t="489302" x="5892800" y="4013200"/>
          <p14:tracePt t="489314" x="5892800" y="4006850"/>
          <p14:tracePt t="489356" x="5892800" y="4000500"/>
          <p14:tracePt t="489368" x="5892800" y="3994150"/>
          <p14:tracePt t="489376" x="5886450" y="3987800"/>
          <p14:tracePt t="489388" x="5886450" y="3981450"/>
          <p14:tracePt t="489404" x="5880100" y="3968750"/>
          <p14:tracePt t="489421" x="5867400" y="3949700"/>
          <p14:tracePt t="489438" x="5861050" y="3937000"/>
          <p14:tracePt t="489471" x="5861050" y="3930650"/>
          <p14:tracePt t="489488" x="5854700" y="3924300"/>
          <p14:tracePt t="489506" x="5854700" y="3892550"/>
          <p14:tracePt t="489521" x="5848350" y="3873500"/>
          <p14:tracePt t="489538" x="5848350" y="3860800"/>
          <p14:tracePt t="489554" x="5842000" y="3848100"/>
          <p14:tracePt t="489571" x="5842000" y="3841750"/>
          <p14:tracePt t="489588" x="5842000" y="3829050"/>
          <p14:tracePt t="489606" x="5842000" y="3803650"/>
          <p14:tracePt t="489621" x="5835650" y="3784600"/>
          <p14:tracePt t="489637" x="5835650" y="3765550"/>
          <p14:tracePt t="489654" x="5835650" y="3752850"/>
          <p14:tracePt t="489671" x="5835650" y="3740150"/>
          <p14:tracePt t="489688" x="5835650" y="3727450"/>
          <p14:tracePt t="489704" x="5835650" y="3721100"/>
          <p14:tracePt t="489721" x="5829300" y="3708400"/>
          <p14:tracePt t="489738" x="5829300" y="3689350"/>
          <p14:tracePt t="489754" x="5822950" y="3676650"/>
          <p14:tracePt t="489771" x="5822950" y="3663950"/>
          <p14:tracePt t="490057" x="5822950" y="3670300"/>
          <p14:tracePt t="490064" x="5822950" y="3676650"/>
          <p14:tracePt t="490073" x="5822950" y="3689350"/>
          <p14:tracePt t="490087" x="5822950" y="3708400"/>
          <p14:tracePt t="490104" x="5822950" y="3733800"/>
          <p14:tracePt t="490121" x="5835650" y="3759200"/>
          <p14:tracePt t="490137" x="5835650" y="3778250"/>
          <p14:tracePt t="490154" x="5842000" y="3784600"/>
          <p14:tracePt t="490259" x="5848350" y="3790950"/>
          <p14:tracePt t="490266" x="5848350" y="3797300"/>
          <p14:tracePt t="490275" x="5854700" y="3803650"/>
          <p14:tracePt t="490287" x="5854700" y="3810000"/>
          <p14:tracePt t="490326" x="5861050" y="3810000"/>
          <p14:tracePt t="490352" x="5861050" y="3816350"/>
          <p14:tracePt t="490376" x="5861050" y="3822700"/>
          <p14:tracePt t="490384" x="5867400" y="3829050"/>
          <p14:tracePt t="490393" x="5873750" y="3848100"/>
          <p14:tracePt t="490404" x="5886450" y="3854450"/>
          <p14:tracePt t="490421" x="5911850" y="3879850"/>
          <p14:tracePt t="490437" x="5924550" y="3892550"/>
          <p14:tracePt t="490454" x="5924550" y="3898900"/>
          <p14:tracePt t="490471" x="5930900" y="3905250"/>
          <p14:tracePt t="490504" x="5943600" y="3917950"/>
          <p14:tracePt t="490521" x="5949950" y="3930650"/>
          <p14:tracePt t="490537" x="5956300" y="3949700"/>
          <p14:tracePt t="490554" x="5962650" y="3962400"/>
          <p14:tracePt t="490570" x="5969000" y="3968750"/>
          <p14:tracePt t="490587" x="5969000" y="3975100"/>
          <p14:tracePt t="490618" x="5975350" y="3975100"/>
          <p14:tracePt t="490626" x="5981700" y="3981450"/>
          <p14:tracePt t="490637" x="5988050" y="3994150"/>
          <p14:tracePt t="490654" x="6000750" y="4006850"/>
          <p14:tracePt t="490658" x="6000750" y="4019550"/>
          <p14:tracePt t="490671" x="6007100" y="4025900"/>
          <p14:tracePt t="490687" x="6013450" y="4032250"/>
          <p14:tracePt t="490720" x="6019800" y="4038600"/>
          <p14:tracePt t="490737" x="6032500" y="4051300"/>
          <p14:tracePt t="490754" x="6038850" y="4064000"/>
          <p14:tracePt t="490770" x="6045200" y="4076700"/>
          <p14:tracePt t="490787" x="6045200" y="4095750"/>
          <p14:tracePt t="490804" x="6051550" y="4121150"/>
          <p14:tracePt t="490822" x="6064250" y="4152900"/>
          <p14:tracePt t="490837" x="6076950" y="4159250"/>
          <p14:tracePt t="490853" x="6083300" y="4171950"/>
          <p14:tracePt t="490908" x="6083300" y="4178300"/>
          <p14:tracePt t="490918" x="6089650" y="4191000"/>
          <p14:tracePt t="490926" x="6089650" y="4197350"/>
          <p14:tracePt t="490937" x="6096000" y="4203700"/>
          <p14:tracePt t="490954" x="6096000" y="4222750"/>
          <p14:tracePt t="490970" x="6096000" y="4235450"/>
          <p14:tracePt t="490987" x="6096000" y="4254500"/>
          <p14:tracePt t="491020" x="6096000" y="4267200"/>
          <p14:tracePt t="491037" x="6096000" y="4273550"/>
          <p14:tracePt t="491054" x="6096000" y="4286250"/>
          <p14:tracePt t="491072" x="6096000" y="4305300"/>
          <p14:tracePt t="491087" x="6096000" y="4324350"/>
          <p14:tracePt t="491103" x="6096000" y="4337050"/>
          <p14:tracePt t="491250" x="6089650" y="4337050"/>
          <p14:tracePt t="491262" x="6083300" y="4337050"/>
          <p14:tracePt t="491332" x="6076950" y="4330700"/>
          <p14:tracePt t="491344" x="6070600" y="4318000"/>
          <p14:tracePt t="491354" x="6064250" y="4311650"/>
          <p14:tracePt t="491370" x="6057900" y="4286250"/>
          <p14:tracePt t="491387" x="6051550" y="4279900"/>
          <p14:tracePt t="491403" x="6045200" y="4267200"/>
          <p14:tracePt t="491422" x="6013450" y="4229100"/>
          <p14:tracePt t="491437" x="5988050" y="4203700"/>
          <p14:tracePt t="491454" x="5956300" y="4178300"/>
          <p14:tracePt t="491470" x="5949950" y="4165600"/>
          <p14:tracePt t="491487" x="5943600" y="4146550"/>
          <p14:tracePt t="491503" x="5937250" y="4127500"/>
          <p14:tracePt t="491520" x="5905500" y="4102100"/>
          <p14:tracePt t="491537" x="5886450" y="4076700"/>
          <p14:tracePt t="491554" x="5861050" y="4044950"/>
          <p14:tracePt t="491571" x="5829300" y="4019550"/>
          <p14:tracePt t="491587" x="5810250" y="4000500"/>
          <p14:tracePt t="491603" x="5784850" y="3975100"/>
          <p14:tracePt t="491620" x="5778500" y="3962400"/>
          <p14:tracePt t="491637" x="5772150" y="3956050"/>
          <p14:tracePt t="491680" x="5765800" y="3949700"/>
          <p14:tracePt t="491696" x="5759450" y="3930650"/>
          <p14:tracePt t="491705" x="5753100" y="3917950"/>
          <p14:tracePt t="491720" x="5740400" y="3892550"/>
          <p14:tracePt t="491737" x="5715000" y="3860800"/>
          <p14:tracePt t="491753" x="5702300" y="3835400"/>
          <p14:tracePt t="491770" x="5695950" y="3822700"/>
          <p14:tracePt t="491787" x="5689600" y="3803650"/>
          <p14:tracePt t="491803" x="5683250" y="3790950"/>
          <p14:tracePt t="491820" x="5683250" y="3784600"/>
          <p14:tracePt t="491836" x="5683250" y="3771900"/>
          <p14:tracePt t="491853" x="5683250" y="3765550"/>
          <p14:tracePt t="491870" x="5683250" y="3759200"/>
          <p14:tracePt t="491886" x="5683250" y="3752850"/>
          <p14:tracePt t="491934" x="5683250" y="3746500"/>
          <p14:tracePt t="491971" x="5689600" y="3740150"/>
          <p14:tracePt t="491978" x="5695950" y="3727450"/>
          <p14:tracePt t="491986" x="5702300" y="3721100"/>
          <p14:tracePt t="492008" x="5708650" y="3721100"/>
          <p14:tracePt t="492021" x="5708650" y="3714750"/>
          <p14:tracePt t="492036" x="5734050" y="3708400"/>
          <p14:tracePt t="492053" x="5759450" y="3708400"/>
          <p14:tracePt t="492070" x="5778500" y="3708400"/>
          <p14:tracePt t="492087" x="5784850" y="3708400"/>
          <p14:tracePt t="492103" x="5791200" y="3714750"/>
          <p14:tracePt t="492120" x="5816600" y="3740150"/>
          <p14:tracePt t="492137" x="5854700" y="3771900"/>
          <p14:tracePt t="492153" x="5880100" y="3797300"/>
          <p14:tracePt t="492170" x="5892800" y="3803650"/>
          <p14:tracePt t="492187" x="5899150" y="3810000"/>
          <p14:tracePt t="492254" x="5905500" y="3816350"/>
          <p14:tracePt t="492266" x="5905500" y="3822700"/>
          <p14:tracePt t="492407" x="5905500" y="3829050"/>
          <p14:tracePt t="492431" x="5905500" y="3835400"/>
          <p14:tracePt t="492647" x="5905500" y="3841750"/>
          <p14:tracePt t="492668" x="5918200" y="3848100"/>
          <p14:tracePt t="492696" x="5918200" y="3854450"/>
          <p14:tracePt t="492795" x="5918200" y="3860800"/>
          <p14:tracePt t="492810" x="5924550" y="3867150"/>
          <p14:tracePt t="492816" x="5924550" y="3873500"/>
          <p14:tracePt t="492824" x="5930900" y="3873500"/>
          <p14:tracePt t="492836" x="5937250" y="3886200"/>
          <p14:tracePt t="492853" x="5943600" y="3905250"/>
          <p14:tracePt t="492869" x="5949950" y="3911600"/>
          <p14:tracePt t="492930" x="5956300" y="3917950"/>
          <p14:tracePt t="492942" x="5962650" y="3930650"/>
          <p14:tracePt t="492958" x="5969000" y="3943350"/>
          <p14:tracePt t="492966" x="5969000" y="3949700"/>
          <p14:tracePt t="492974" x="5969000" y="3956050"/>
          <p14:tracePt t="492988" x="5975350" y="3975100"/>
          <p14:tracePt t="493003" x="5981700" y="3987800"/>
          <p14:tracePt t="493036" x="5988050" y="4000500"/>
          <p14:tracePt t="493053" x="5994400" y="4025900"/>
          <p14:tracePt t="493069" x="6000750" y="4057650"/>
          <p14:tracePt t="493086" x="6000750" y="4064000"/>
          <p14:tracePt t="493103" x="6000750" y="4070350"/>
          <p14:tracePt t="493119" x="6007100" y="4070350"/>
          <p14:tracePt t="493136" x="6007100" y="4076700"/>
          <p14:tracePt t="493153" x="6007100" y="4083050"/>
          <p14:tracePt t="493169" x="6007100" y="4089400"/>
          <p14:tracePt t="493187" x="6007100" y="4102100"/>
          <p14:tracePt t="493203" x="6019800" y="4127500"/>
          <p14:tracePt t="493219" x="6032500" y="4152900"/>
          <p14:tracePt t="493236" x="6045200" y="4171950"/>
          <p14:tracePt t="493253" x="6051550" y="4184650"/>
          <p14:tracePt t="493269" x="6051550" y="4191000"/>
          <p14:tracePt t="493426" x="6051550" y="4197350"/>
          <p14:tracePt t="493439" x="6045200" y="4203700"/>
          <p14:tracePt t="493446" x="6038850" y="4210050"/>
          <p14:tracePt t="493454" x="6032500" y="4210050"/>
          <p14:tracePt t="493469" x="6026150" y="4222750"/>
          <p14:tracePt t="493486" x="6013450" y="4229100"/>
          <p14:tracePt t="493502" x="5994400" y="4241800"/>
          <p14:tracePt t="493519" x="5981700" y="4248150"/>
          <p14:tracePt t="493536" x="5975350" y="4254500"/>
          <p14:tracePt t="493552" x="5969000" y="4260850"/>
          <p14:tracePt t="493569" x="5962650" y="4267200"/>
          <p14:tracePt t="493602" x="5956300" y="4267200"/>
          <p14:tracePt t="493692" x="5956300" y="4273550"/>
          <p14:tracePt t="493705" x="5949950" y="4279900"/>
          <p14:tracePt t="493712" x="5943600" y="4286250"/>
          <p14:tracePt t="493762" x="5937250" y="4292600"/>
          <p14:tracePt t="493794" x="5930900" y="4292600"/>
          <p14:tracePt t="493802" x="5930900" y="4298950"/>
          <p14:tracePt t="493808" x="5924550" y="4298950"/>
          <p14:tracePt t="493819" x="5918200" y="4298950"/>
          <p14:tracePt t="493836" x="5905500" y="4305300"/>
          <p14:tracePt t="493852" x="5905500" y="4311650"/>
          <p14:tracePt t="493892" x="5899150" y="4311650"/>
          <p14:tracePt t="493955" x="5892800" y="4318000"/>
          <p14:tracePt t="493963" x="5880100" y="4324350"/>
          <p14:tracePt t="493970" x="5873750" y="4330700"/>
          <p14:tracePt t="493986" x="5867400" y="4330700"/>
          <p14:tracePt t="494235" x="5873750" y="4330700"/>
          <p14:tracePt t="494243" x="5880100" y="4330700"/>
          <p14:tracePt t="494252" x="5886450" y="4330700"/>
          <p14:tracePt t="494270" x="5899150" y="4330700"/>
          <p14:tracePt t="494286" x="5918200" y="4330700"/>
          <p14:tracePt t="494302" x="5937250" y="4330700"/>
          <p14:tracePt t="494320" x="5949950" y="4330700"/>
          <p14:tracePt t="494335" x="5956300" y="4330700"/>
          <p14:tracePt t="494352" x="5975350" y="4330700"/>
          <p14:tracePt t="494446" x="5981700" y="4330700"/>
          <p14:tracePt t="494458" x="5988050" y="4330700"/>
          <p14:tracePt t="494544" x="6000750" y="4324350"/>
          <p14:tracePt t="494550" x="6007100" y="4324350"/>
          <p14:tracePt t="494558" x="6013450" y="4318000"/>
          <p14:tracePt t="494569" x="6019800" y="4318000"/>
          <p14:tracePt t="494762" x="6019800" y="4311650"/>
          <p14:tracePt t="495310" x="6019800" y="4305300"/>
          <p14:tracePt t="495327" x="6019800" y="4298950"/>
          <p14:tracePt t="495907" x="6019800" y="4292600"/>
          <p14:tracePt t="495918" x="6019800" y="4286250"/>
          <p14:tracePt t="496070" x="6019800" y="4279900"/>
          <p14:tracePt t="496082" x="6019800" y="4273550"/>
          <p14:tracePt t="496352" x="6019800" y="4267200"/>
          <p14:tracePt t="497169" x="6019800" y="4273550"/>
          <p14:tracePt t="497218" x="6026150" y="4273550"/>
          <p14:tracePt t="497395" x="6032500" y="4279900"/>
          <p14:tracePt t="497484" x="6032500" y="4286250"/>
          <p14:tracePt t="497496" x="6032500" y="4292600"/>
          <p14:tracePt t="497504" x="6038850" y="4292600"/>
          <p14:tracePt t="497517" x="6045200" y="4292600"/>
          <p14:tracePt t="497536" x="6051550" y="4311650"/>
          <p14:tracePt t="497551" x="6057900" y="4311650"/>
          <p14:tracePt t="497712" x="6064250" y="4324350"/>
          <p14:tracePt t="498033" x="6057900" y="4324350"/>
          <p14:tracePt t="498062" x="6051550" y="4324350"/>
          <p14:tracePt t="499546" x="6045200" y="4324350"/>
          <p14:tracePt t="499558" x="6038850" y="4324350"/>
          <p14:tracePt t="499587" x="6032500" y="4324350"/>
          <p14:tracePt t="499648" x="6026150" y="4324350"/>
          <p14:tracePt t="499664" x="6019800" y="4324350"/>
          <p14:tracePt t="499672" x="6013450" y="4324350"/>
          <p14:tracePt t="499691" x="6007100" y="4324350"/>
          <p14:tracePt t="500028" x="6000750" y="4324350"/>
          <p14:tracePt t="500051" x="5994400" y="4324350"/>
          <p14:tracePt t="500067" x="5988050" y="4324350"/>
          <p14:tracePt t="500074" x="5981700" y="4324350"/>
          <p14:tracePt t="500083" x="5975350" y="4324350"/>
          <p14:tracePt t="500099" x="5975350" y="4330700"/>
          <p14:tracePt t="500160" x="5969000" y="4330700"/>
          <p14:tracePt t="500184" x="5956300" y="4330700"/>
          <p14:tracePt t="500193" x="5949950" y="4330700"/>
          <p14:tracePt t="500201" x="5937250" y="4330700"/>
          <p14:tracePt t="500218" x="5930900" y="4330700"/>
          <p14:tracePt t="500254" x="5924550" y="4330700"/>
          <p14:tracePt t="500266" x="5918200" y="4337050"/>
          <p14:tracePt t="500274" x="5911850" y="4337050"/>
          <p14:tracePt t="500283" x="5905500" y="4337050"/>
          <p14:tracePt t="500299" x="5899150" y="4337050"/>
          <p14:tracePt t="500320" x="5892800" y="4343400"/>
          <p14:tracePt t="500332" x="5886450" y="4343400"/>
          <p14:tracePt t="500349" x="5880100" y="4349750"/>
          <p14:tracePt t="500366" x="5867400" y="4356100"/>
          <p14:tracePt t="500382" x="5867400" y="4362450"/>
          <p14:tracePt t="500399" x="5861050" y="4362450"/>
          <p14:tracePt t="500432" x="5854700" y="4368800"/>
          <p14:tracePt t="500449" x="5842000" y="4375150"/>
          <p14:tracePt t="500466" x="5835650" y="4375150"/>
          <p14:tracePt t="500499" x="5835650" y="4381500"/>
          <p14:tracePt t="500515" x="5829300" y="4387850"/>
          <p14:tracePt t="500524" x="5822950" y="4394200"/>
          <p14:tracePt t="500532" x="5822950" y="4400550"/>
          <p14:tracePt t="500549" x="5816600" y="4406900"/>
          <p14:tracePt t="500637" x="5810250" y="4413250"/>
          <p14:tracePt t="500649" x="5803900" y="4413250"/>
          <p14:tracePt t="500656" x="5803900" y="4419600"/>
          <p14:tracePt t="500666" x="5803900" y="4425950"/>
          <p14:tracePt t="500683" x="5797550" y="4432300"/>
          <p14:tracePt t="500722" x="5791200" y="4432300"/>
          <p14:tracePt t="500775" x="5784850" y="4438650"/>
          <p14:tracePt t="500787" x="5778500" y="4445000"/>
          <p14:tracePt t="500794" x="5772150" y="4451350"/>
          <p14:tracePt t="500801" x="5765800" y="4451350"/>
          <p14:tracePt t="500816" x="5765800" y="4457700"/>
          <p14:tracePt t="500879" x="5765800" y="4464050"/>
          <p14:tracePt t="500891" x="5765800" y="4470400"/>
          <p14:tracePt t="500899" x="5759450" y="4476750"/>
          <p14:tracePt t="500916" x="5753100" y="4489450"/>
          <p14:tracePt t="500932" x="5740400" y="4502150"/>
          <p14:tracePt t="500949" x="5734050" y="4514850"/>
          <p14:tracePt t="500966" x="5727700" y="4521200"/>
          <p14:tracePt t="500982" x="5727700" y="4527550"/>
          <p14:tracePt t="501002" x="5727700" y="4533900"/>
          <p14:tracePt t="501016" x="5715000" y="4533900"/>
          <p14:tracePt t="501032" x="5689600" y="4559300"/>
          <p14:tracePt t="501049" x="5670550" y="4591050"/>
          <p14:tracePt t="501066" x="5664200" y="4597400"/>
          <p14:tracePt t="501082" x="5657850" y="4603750"/>
          <p14:tracePt t="501141" x="5651500" y="4610100"/>
          <p14:tracePt t="501153" x="5645150" y="4616450"/>
          <p14:tracePt t="501160" x="5632450" y="4622800"/>
          <p14:tracePt t="501172" x="5626100" y="4629150"/>
          <p14:tracePt t="501190" x="5626100" y="4635500"/>
          <p14:tracePt t="501222" x="5619750" y="4635500"/>
          <p14:tracePt t="501234" x="5613400" y="4635500"/>
          <p14:tracePt t="501246" x="5607050" y="4641850"/>
          <p14:tracePt t="501254" x="5600700" y="4641850"/>
          <p14:tracePt t="501266" x="5594350" y="4648200"/>
          <p14:tracePt t="501282" x="5581650" y="4654550"/>
          <p14:tracePt t="501299" x="5568950" y="4660900"/>
          <p14:tracePt t="501316" x="5556250" y="4660900"/>
          <p14:tracePt t="501332" x="5543550" y="4660900"/>
          <p14:tracePt t="501349" x="5537200" y="4660900"/>
          <p14:tracePt t="501366" x="5518150" y="4660900"/>
          <p14:tracePt t="501382" x="5499100" y="4667250"/>
          <p14:tracePt t="501422" x="5492750" y="4673600"/>
          <p14:tracePt t="501435" x="5486400" y="4673600"/>
          <p14:tracePt t="501449" x="5473700" y="4673600"/>
          <p14:tracePt t="501465" x="5467350" y="4673600"/>
          <p14:tracePt t="501482" x="5461000" y="4673600"/>
          <p14:tracePt t="501524" x="5461000" y="4679950"/>
          <p14:tracePt t="501535" x="5454650" y="4686300"/>
          <p14:tracePt t="501549" x="5441950" y="4686300"/>
          <p14:tracePt t="501565" x="5435600" y="4686300"/>
          <p14:tracePt t="501582" x="5429250" y="4692650"/>
          <p14:tracePt t="501599" x="5416550" y="4692650"/>
          <p14:tracePt t="501616" x="5397500" y="4692650"/>
          <p14:tracePt t="501632" x="5384800" y="4692650"/>
          <p14:tracePt t="501649" x="5378450" y="4692650"/>
          <p14:tracePt t="501665" x="5372100" y="4692650"/>
          <p14:tracePt t="501682" x="5365750" y="4692650"/>
          <p14:tracePt t="501829" x="5359400" y="4692650"/>
          <p14:tracePt t="501867" x="5353050" y="4692650"/>
          <p14:tracePt t="502113" x="5359400" y="4692650"/>
          <p14:tracePt t="502120" x="5359400" y="4686300"/>
          <p14:tracePt t="502132" x="5365750" y="4686300"/>
          <p14:tracePt t="502148" x="5372100" y="4679950"/>
          <p14:tracePt t="502165" x="5378450" y="4679950"/>
          <p14:tracePt t="502182" x="5391150" y="4667250"/>
          <p14:tracePt t="502198" x="5416550" y="4654550"/>
          <p14:tracePt t="502203" x="5422900" y="4648200"/>
          <p14:tracePt t="502215" x="5429250" y="4641850"/>
          <p14:tracePt t="502232" x="5454650" y="4616450"/>
          <p14:tracePt t="502249" x="5492750" y="4584700"/>
          <p14:tracePt t="502265" x="5524500" y="4565650"/>
          <p14:tracePt t="502282" x="5549900" y="4552950"/>
          <p14:tracePt t="502299" x="5581650" y="4533900"/>
          <p14:tracePt t="502315" x="5600700" y="4527550"/>
          <p14:tracePt t="502332" x="5619750" y="4521200"/>
          <p14:tracePt t="502348" x="5632450" y="4508500"/>
          <p14:tracePt t="502365" x="5664200" y="4489450"/>
          <p14:tracePt t="502382" x="5689600" y="4476750"/>
          <p14:tracePt t="502398" x="5715000" y="4464050"/>
          <p14:tracePt t="502415" x="5740400" y="4451350"/>
          <p14:tracePt t="502432" x="5753100" y="4445000"/>
          <p14:tracePt t="502448" x="5772150" y="4438650"/>
          <p14:tracePt t="502465" x="5797550" y="4419600"/>
          <p14:tracePt t="502482" x="5829300" y="4406900"/>
          <p14:tracePt t="502499" x="5880100" y="4381500"/>
          <p14:tracePt t="502515" x="5905500" y="4375150"/>
          <p14:tracePt t="502532" x="5911850" y="4375150"/>
          <p14:tracePt t="502590" x="5918200" y="4375150"/>
          <p14:tracePt t="502606" x="5930900" y="4375150"/>
          <p14:tracePt t="502612" x="5943600" y="4375150"/>
          <p14:tracePt t="502628" x="5949950" y="4375150"/>
          <p14:tracePt t="502844" x="5956300" y="4375150"/>
          <p14:tracePt t="502858" x="5962650" y="4375150"/>
          <p14:tracePt t="502910" x="5962650" y="4368800"/>
          <p14:tracePt t="503191" x="5969000" y="4368800"/>
          <p14:tracePt t="503214" x="5975350" y="4368800"/>
          <p14:tracePt t="503223" x="5981700" y="4362450"/>
          <p14:tracePt t="503231" x="5988050" y="4362450"/>
          <p14:tracePt t="503375" x="5994400" y="4362450"/>
          <p14:tracePt t="503617" x="6000750" y="4362450"/>
          <p14:tracePt t="503918" x="6007100" y="4362450"/>
          <p14:tracePt t="503931" x="6013450" y="4356100"/>
          <p14:tracePt t="503939" x="6019800" y="4356100"/>
          <p14:tracePt t="503948" x="6026150" y="4356100"/>
          <p14:tracePt t="503964" x="6032500" y="4356100"/>
          <p14:tracePt t="503981" x="6045200" y="4356100"/>
          <p14:tracePt t="504000" x="6057900" y="4356100"/>
          <p14:tracePt t="504014" x="6064250" y="4349750"/>
          <p14:tracePt t="504048" x="6070600" y="4349750"/>
          <p14:tracePt t="504190" x="6083300" y="4349750"/>
          <p14:tracePt t="504210" x="6089650" y="4349750"/>
          <p14:tracePt t="504262" x="6096000" y="4349750"/>
          <p14:tracePt t="504285" x="6102350" y="4349750"/>
          <p14:tracePt t="504300" x="6108700" y="4349750"/>
          <p14:tracePt t="504398" x="6115050" y="4356100"/>
          <p14:tracePt t="504414" x="6121400" y="4362450"/>
          <p14:tracePt t="504423" x="6127750" y="4362450"/>
          <p14:tracePt t="504431" x="6134100" y="4362450"/>
          <p14:tracePt t="504447" x="6134100" y="4368800"/>
          <p14:tracePt t="504472" x="6140450" y="4368800"/>
          <p14:tracePt t="504488" x="6146800" y="4368800"/>
          <p14:tracePt t="504498" x="6153150" y="4375150"/>
          <p14:tracePt t="504514" x="6159500" y="4387850"/>
          <p14:tracePt t="504531" x="6165850" y="4387850"/>
          <p14:tracePt t="504614" x="6172200" y="4394200"/>
          <p14:tracePt t="504628" x="6178550" y="4400550"/>
          <p14:tracePt t="504635" x="6191250" y="4406900"/>
          <p14:tracePt t="504647" x="6197600" y="4413250"/>
          <p14:tracePt t="504664" x="6203950" y="4413250"/>
          <p14:tracePt t="504681" x="6223000" y="4425950"/>
          <p14:tracePt t="504697" x="6235700" y="4432300"/>
          <p14:tracePt t="504714" x="6242050" y="4432300"/>
          <p14:tracePt t="504738" x="6242050" y="4438650"/>
          <p14:tracePt t="504747" x="6248400" y="4438650"/>
          <p14:tracePt t="504764" x="6261100" y="4445000"/>
          <p14:tracePt t="504781" x="6273800" y="4457700"/>
          <p14:tracePt t="504797" x="6280150" y="4457700"/>
          <p14:tracePt t="504815" x="6292850" y="4476750"/>
          <p14:tracePt t="504831" x="6311900" y="4489450"/>
          <p14:tracePt t="504847" x="6337300" y="4502150"/>
          <p14:tracePt t="504864" x="6343650" y="4508500"/>
          <p14:tracePt t="504881" x="6356350" y="4514850"/>
          <p14:tracePt t="504897" x="6369050" y="4527550"/>
          <p14:tracePt t="504914" x="6388100" y="4533900"/>
          <p14:tracePt t="504931" x="6394450" y="4546600"/>
          <p14:tracePt t="504947" x="6400800" y="4546600"/>
          <p14:tracePt t="505452" x="6394450" y="4546600"/>
          <p14:tracePt t="505492" x="6388100" y="4546600"/>
          <p14:tracePt t="505508" x="6381750" y="4546600"/>
          <p14:tracePt t="505625" x="6375400" y="4546600"/>
          <p14:tracePt t="505636" x="6369050" y="4546600"/>
          <p14:tracePt t="505644" x="6362700" y="4546600"/>
          <p14:tracePt t="505727" x="6356350" y="4546600"/>
          <p14:tracePt t="505751" x="6356350" y="4540250"/>
          <p14:tracePt t="505766" x="6350000" y="4540250"/>
          <p14:tracePt t="505774" x="6343650" y="4533900"/>
          <p14:tracePt t="505780" x="6337300" y="4533900"/>
          <p14:tracePt t="505797" x="6324600" y="4521200"/>
          <p14:tracePt t="505814" x="6311900" y="4508500"/>
          <p14:tracePt t="505830" x="6280150" y="4489450"/>
          <p14:tracePt t="505847" x="6254750" y="4470400"/>
          <p14:tracePt t="505863" x="6229350" y="4457700"/>
          <p14:tracePt t="505882" x="6210300" y="4438650"/>
          <p14:tracePt t="505897" x="6210300" y="4432300"/>
          <p14:tracePt t="505913" x="6197600" y="4413250"/>
          <p14:tracePt t="505931" x="6184900" y="4400550"/>
          <p14:tracePt t="505947" x="6140450" y="4362450"/>
          <p14:tracePt t="505964" x="6127750" y="4349750"/>
          <p14:tracePt t="505980" x="6070600" y="4311650"/>
          <p14:tracePt t="505997" x="6057900" y="4292600"/>
          <p14:tracePt t="506014" x="6057900" y="4286250"/>
          <p14:tracePt t="506075" x="6051550" y="4286250"/>
          <p14:tracePt t="506086" x="6045200" y="4279900"/>
          <p14:tracePt t="506094" x="6038850" y="4273550"/>
          <p14:tracePt t="506102" x="6032500" y="4267200"/>
          <p14:tracePt t="506114" x="6026150" y="4260850"/>
          <p14:tracePt t="506130" x="6019800" y="4254500"/>
          <p14:tracePt t="506147" x="6013450" y="4254500"/>
          <p14:tracePt t="506164" x="6007100" y="4254500"/>
          <p14:tracePt t="506180" x="6000750" y="4254500"/>
          <p14:tracePt t="506197" x="5988050" y="4254500"/>
          <p14:tracePt t="506213" x="5981700" y="4254500"/>
          <p14:tracePt t="506234" x="5975350" y="4254500"/>
          <p14:tracePt t="506247" x="5969000" y="4254500"/>
          <p14:tracePt t="506263" x="5949950" y="4241800"/>
          <p14:tracePt t="506280" x="5949950" y="4235450"/>
          <p14:tracePt t="506605" x="5956300" y="4235450"/>
          <p14:tracePt t="506612" x="5962650" y="4235450"/>
          <p14:tracePt t="506711" x="5969000" y="4235450"/>
          <p14:tracePt t="506727" x="5969000" y="4229100"/>
          <p14:tracePt t="506742" x="5975350" y="4229100"/>
          <p14:tracePt t="506758" x="5981700" y="4222750"/>
          <p14:tracePt t="506780" x="5988050" y="4222750"/>
          <p14:tracePt t="507275" x="6000750" y="4222750"/>
          <p14:tracePt t="507282" x="6007100" y="4222750"/>
          <p14:tracePt t="507402" x="6013450" y="4222750"/>
          <p14:tracePt t="508259" x="6019800" y="4222750"/>
          <p14:tracePt t="508275" x="6026150" y="4222750"/>
          <p14:tracePt t="508332" x="6032500" y="4216400"/>
          <p14:tracePt t="508340" x="6038850" y="4216400"/>
          <p14:tracePt t="508414" x="6045200" y="4216400"/>
          <p14:tracePt t="508489" x="6045200" y="4210050"/>
          <p14:tracePt t="508501" x="6051550" y="4203700"/>
          <p14:tracePt t="508512" x="6057900" y="4203700"/>
          <p14:tracePt t="508520" x="6064250" y="4197350"/>
          <p14:tracePt t="508529" x="6070600" y="4197350"/>
          <p14:tracePt t="508546" x="6083300" y="4191000"/>
          <p14:tracePt t="508579" x="6089650" y="4191000"/>
          <p14:tracePt t="508767" x="6096000" y="4191000"/>
          <p14:tracePt t="508781" x="6102350" y="4191000"/>
          <p14:tracePt t="508788" x="6115050" y="4191000"/>
          <p14:tracePt t="508798" x="6121400" y="4197350"/>
          <p14:tracePt t="508812" x="6134100" y="4203700"/>
          <p14:tracePt t="508829" x="6140450" y="4203700"/>
          <p14:tracePt t="509051" x="6140450" y="4210050"/>
          <p14:tracePt t="509059" x="6140450" y="4216400"/>
          <p14:tracePt t="509067" x="6140450" y="4222750"/>
          <p14:tracePt t="509152" x="6134100" y="4229100"/>
          <p14:tracePt t="509177" x="6127750" y="4235450"/>
          <p14:tracePt t="509188" x="6121400" y="4241800"/>
          <p14:tracePt t="509195" x="6121400" y="4248150"/>
          <p14:tracePt t="509212" x="6108700" y="4254500"/>
          <p14:tracePt t="509229" x="6102350" y="4260850"/>
          <p14:tracePt t="509245" x="6089650" y="4267200"/>
          <p14:tracePt t="509262" x="6083300" y="4273550"/>
          <p14:tracePt t="509279" x="6070600" y="4279900"/>
          <p14:tracePt t="509356" x="6064250" y="4286250"/>
          <p14:tracePt t="509366" x="6057900" y="4286250"/>
          <p14:tracePt t="511505" x="6057900" y="4292600"/>
          <p14:tracePt t="511524" x="6057900" y="4298950"/>
          <p14:tracePt t="511567" x="6064250" y="4305300"/>
          <p14:tracePt t="511583" x="6064250" y="4318000"/>
          <p14:tracePt t="511592" x="6070600" y="4318000"/>
          <p14:tracePt t="511598" x="6070600" y="4324350"/>
          <p14:tracePt t="511611" x="6070600" y="4330700"/>
          <p14:tracePt t="511627" x="6076950" y="4337050"/>
          <p14:tracePt t="511727" x="6076950" y="4343400"/>
          <p14:tracePt t="511734" x="6076950" y="4349750"/>
          <p14:tracePt t="511776" x="6076950" y="4356100"/>
          <p14:tracePt t="511789" x="6076950" y="4362450"/>
          <p14:tracePt t="512231" x="6076950" y="4356100"/>
          <p14:tracePt t="512469" x="6076950" y="4349750"/>
          <p14:tracePt t="512496" x="6070600" y="4343400"/>
          <p14:tracePt t="512759" x="6064250" y="4337050"/>
          <p14:tracePt t="512775" x="6057900" y="4337050"/>
          <p14:tracePt t="512785" x="6051550" y="4337050"/>
          <p14:tracePt t="512794" x="6051550" y="4330700"/>
          <p14:tracePt t="512817" x="6045200" y="4330700"/>
          <p14:tracePt t="512918" x="6038850" y="4324350"/>
          <p14:tracePt t="512941" x="6038850" y="4318000"/>
          <p14:tracePt t="513043" x="6032500" y="4318000"/>
          <p14:tracePt t="513447" x="6032500" y="4311650"/>
          <p14:tracePt t="513456" x="6032500" y="4305300"/>
          <p14:tracePt t="513484" x="6038850" y="4305300"/>
          <p14:tracePt t="513496" x="6045200" y="4305300"/>
          <p14:tracePt t="513504" x="6057900" y="4305300"/>
          <p14:tracePt t="513512" x="6076950" y="4305300"/>
          <p14:tracePt t="513527" x="6108700" y="4318000"/>
          <p14:tracePt t="513543" x="6153150" y="4324350"/>
          <p14:tracePt t="513560" x="6203950" y="4324350"/>
          <p14:tracePt t="513577" x="6267450" y="4324350"/>
          <p14:tracePt t="513593" x="6350000" y="4305300"/>
          <p14:tracePt t="513612" x="6451600" y="4279900"/>
          <p14:tracePt t="513627" x="6483350" y="4279900"/>
          <p14:tracePt t="513643" x="6508750" y="4279900"/>
          <p14:tracePt t="513660" x="6578600" y="4279900"/>
          <p14:tracePt t="513677" x="6769100" y="4260850"/>
          <p14:tracePt t="513693" x="6902450" y="4241800"/>
          <p14:tracePt t="513710" x="6953250" y="4229100"/>
          <p14:tracePt t="513727" x="7092950" y="4210050"/>
          <p14:tracePt t="513731" x="7169150" y="4197350"/>
          <p14:tracePt t="513743" x="7207250" y="4191000"/>
          <p14:tracePt t="513761" x="7270750" y="4184650"/>
          <p14:tracePt t="513777" x="7302500" y="4178300"/>
          <p14:tracePt t="513793" x="7321550" y="4171950"/>
          <p14:tracePt t="513810" x="7334250" y="4171950"/>
          <p14:tracePt t="513827" x="7359650" y="4165600"/>
          <p14:tracePt t="513843" x="7385050" y="4159250"/>
          <p14:tracePt t="513861" x="7410450" y="4152900"/>
          <p14:tracePt t="513910" x="7416800" y="4146550"/>
          <p14:tracePt t="513918" x="7429500" y="4140200"/>
          <p14:tracePt t="513926" x="7435850" y="4127500"/>
          <p14:tracePt t="513943" x="7435850" y="4102100"/>
          <p14:tracePt t="513960" x="7435850" y="4076700"/>
          <p14:tracePt t="513977" x="7429500" y="4051300"/>
          <p14:tracePt t="513993" x="7404100" y="4025900"/>
          <p14:tracePt t="514010" x="7378700" y="4000500"/>
          <p14:tracePt t="514026" x="7334250" y="3956050"/>
          <p14:tracePt t="514043" x="7315200" y="3930650"/>
          <p14:tracePt t="514060" x="7289800" y="3867150"/>
          <p14:tracePt t="514077" x="7277100" y="3765550"/>
          <p14:tracePt t="514093" x="7232650" y="3594100"/>
          <p14:tracePt t="514110" x="7194550" y="3397250"/>
          <p14:tracePt t="514127" x="7086600" y="3155950"/>
          <p14:tracePt t="514143" x="7023100" y="3035300"/>
          <p14:tracePt t="514160" x="6991350" y="2921000"/>
          <p14:tracePt t="514176" x="6953250" y="2813050"/>
          <p14:tracePt t="514193" x="6915150" y="2705100"/>
          <p14:tracePt t="514210" x="6883400" y="2603500"/>
          <p14:tracePt t="514226" x="6826250" y="2482850"/>
          <p14:tracePt t="514231" x="6807200" y="2413000"/>
          <p14:tracePt t="514243" x="6788150" y="2349500"/>
          <p14:tracePt t="514260" x="6762750" y="2273300"/>
          <p14:tracePt t="514276" x="6731000" y="2209800"/>
          <p14:tracePt t="514293" x="6718300" y="2184400"/>
          <p14:tracePt t="514310" x="6705600" y="2171700"/>
          <p14:tracePt t="514326" x="6692900" y="2146300"/>
          <p14:tracePt t="514343" x="6667500" y="2133600"/>
          <p14:tracePt t="514360" x="6642100" y="2114550"/>
          <p14:tracePt t="514378" x="6572250" y="2063750"/>
          <p14:tracePt t="514393" x="6483350" y="2019300"/>
          <p14:tracePt t="514410" x="6394450" y="1962150"/>
          <p14:tracePt t="514426" x="6305550" y="1911350"/>
          <p14:tracePt t="514443" x="6216650" y="1860550"/>
          <p14:tracePt t="514460" x="6115050" y="1790700"/>
          <p14:tracePt t="514476" x="5949950" y="1714500"/>
          <p14:tracePt t="514493" x="5740400" y="1651000"/>
          <p14:tracePt t="514510" x="5556250" y="1581150"/>
          <p14:tracePt t="514526" x="5308600" y="1511300"/>
          <p14:tracePt t="514543" x="5194300" y="1441450"/>
          <p14:tracePt t="514560" x="5080000" y="1384300"/>
          <p14:tracePt t="514576" x="4965700" y="1327150"/>
          <p14:tracePt t="514593" x="4857750" y="1295400"/>
          <p14:tracePt t="514610" x="4762500" y="1263650"/>
          <p14:tracePt t="514628" x="4673600" y="1270000"/>
          <p14:tracePt t="514644" x="4654550" y="1276350"/>
          <p14:tracePt t="514660" x="4629150" y="1295400"/>
          <p14:tracePt t="514676" x="4603750" y="1327150"/>
          <p14:tracePt t="514693" x="4565650" y="1390650"/>
          <p14:tracePt t="514710" x="4527550" y="1485900"/>
          <p14:tracePt t="514726" x="4489450" y="1600200"/>
          <p14:tracePt t="514731" x="4470400" y="1651000"/>
          <p14:tracePt t="514743" x="4457700" y="1708150"/>
          <p14:tracePt t="514760" x="4419600" y="1816100"/>
          <p14:tracePt t="514776" x="4400550" y="1936750"/>
          <p14:tracePt t="514793" x="4381500" y="2057400"/>
          <p14:tracePt t="514809" x="4375150" y="2222500"/>
          <p14:tracePt t="514826" x="4356100" y="2419350"/>
          <p14:tracePt t="514843" x="4324350" y="2635250"/>
          <p14:tracePt t="514859" x="4279900" y="2908300"/>
          <p14:tracePt t="514877" x="4197350" y="3251200"/>
          <p14:tracePt t="514893" x="4152900" y="3422650"/>
          <p14:tracePt t="514910" x="4146550" y="3556000"/>
          <p14:tracePt t="514926" x="4146550" y="3644900"/>
          <p14:tracePt t="514943" x="4152900" y="3727450"/>
          <p14:tracePt t="514959" x="4191000" y="3816350"/>
          <p14:tracePt t="514976" x="4203700" y="3848100"/>
          <p14:tracePt t="514993" x="4216400" y="3873500"/>
          <p14:tracePt t="515009" x="4235450" y="3911600"/>
          <p14:tracePt t="515026" x="4260850" y="3956050"/>
          <p14:tracePt t="515043" x="4343400" y="4025900"/>
          <p14:tracePt t="515059" x="4451350" y="4146550"/>
          <p14:tracePt t="515076" x="4584700" y="4286250"/>
          <p14:tracePt t="515093" x="4737100" y="4432300"/>
          <p14:tracePt t="515109" x="4902200" y="4559300"/>
          <p14:tracePt t="515128" x="5118100" y="4635500"/>
          <p14:tracePt t="515144" x="5226050" y="4654550"/>
          <p14:tracePt t="515160" x="5302250" y="4654550"/>
          <p14:tracePt t="515176" x="5410200" y="4654550"/>
          <p14:tracePt t="515193" x="5575300" y="4622800"/>
          <p14:tracePt t="515209" x="5810250" y="4578350"/>
          <p14:tracePt t="515226" x="6064250" y="4514850"/>
          <p14:tracePt t="515231" x="6191250" y="4483100"/>
          <p14:tracePt t="515243" x="6337300" y="4451350"/>
          <p14:tracePt t="515259" x="6807200" y="4381500"/>
          <p14:tracePt t="515276" x="6997700" y="4368800"/>
          <p14:tracePt t="515293" x="7137400" y="4368800"/>
          <p14:tracePt t="515309" x="7277100" y="4375150"/>
          <p14:tracePt t="515326" x="7473950" y="4368800"/>
          <p14:tracePt t="515343" x="7613650" y="4368800"/>
          <p14:tracePt t="515359" x="7689850" y="4368800"/>
          <p14:tracePt t="515376" x="7715250" y="4368800"/>
          <p14:tracePt t="515393" x="7721600" y="4368800"/>
          <p14:tracePt t="515542" x="7715250" y="4368800"/>
          <p14:tracePt t="515550" x="7708900" y="4368800"/>
          <p14:tracePt t="515559" x="7696200" y="4368800"/>
          <p14:tracePt t="515576" x="7670800" y="4368800"/>
          <p14:tracePt t="515592" x="7626350" y="4356100"/>
          <p14:tracePt t="515609" x="7569200" y="4330700"/>
          <p14:tracePt t="515626" x="7467600" y="4305300"/>
          <p14:tracePt t="515643" x="7302500" y="4305300"/>
          <p14:tracePt t="515659" x="7219950" y="4298950"/>
          <p14:tracePt t="515676" x="7188200" y="4298950"/>
          <p14:tracePt t="515692" x="7137400" y="4279900"/>
          <p14:tracePt t="515709" x="7086600" y="4273550"/>
          <p14:tracePt t="515726" x="7029450" y="4260850"/>
          <p14:tracePt t="515731" x="7004050" y="4260850"/>
          <p14:tracePt t="515742" x="6965950" y="4260850"/>
          <p14:tracePt t="515759" x="6889750" y="4260850"/>
          <p14:tracePt t="515776" x="6883400" y="4260850"/>
          <p14:tracePt t="515829" x="6870700" y="4260850"/>
          <p14:tracePt t="515836" x="6864350" y="4260850"/>
          <p14:tracePt t="515842" x="6838950" y="4260850"/>
          <p14:tracePt t="515859" x="6775450" y="4267200"/>
          <p14:tracePt t="515876" x="6667500" y="4305300"/>
          <p14:tracePt t="515892" x="6572250" y="4343400"/>
          <p14:tracePt t="515909" x="6521450" y="4362450"/>
          <p14:tracePt t="515926" x="6483350" y="4375150"/>
          <p14:tracePt t="515944" x="6407150" y="4381500"/>
          <p14:tracePt t="515959" x="6324600" y="4394200"/>
          <p14:tracePt t="515975" x="6223000" y="4394200"/>
          <p14:tracePt t="515992" x="6153150" y="4400550"/>
          <p14:tracePt t="516009" x="6115050" y="4406900"/>
          <p14:tracePt t="516026" x="6102350" y="4413250"/>
          <p14:tracePt t="516084" x="6096000" y="4413250"/>
          <p14:tracePt t="516100" x="6089650" y="4413250"/>
          <p14:tracePt t="516109" x="6083300" y="4413250"/>
          <p14:tracePt t="516116" x="6070600" y="4413250"/>
          <p14:tracePt t="516125" x="6064250" y="4413250"/>
          <p14:tracePt t="516214" x="6057900" y="4413250"/>
          <p14:tracePt t="516224" x="6051550" y="4413250"/>
          <p14:tracePt t="516230" x="6045200" y="4413250"/>
          <p14:tracePt t="516242" x="6038850" y="4413250"/>
          <p14:tracePt t="516259" x="6000750" y="4394200"/>
          <p14:tracePt t="516276" x="5975350" y="4381500"/>
          <p14:tracePt t="516378" x="5969000" y="4375150"/>
          <p14:tracePt t="516391" x="5969000" y="4368800"/>
          <p14:tracePt t="516399" x="5969000" y="4362450"/>
          <p14:tracePt t="516418" x="5969000" y="4356100"/>
          <p14:tracePt t="516457" x="5969000" y="4349750"/>
          <p14:tracePt t="516464" x="5969000" y="4343400"/>
          <p14:tracePt t="516475" x="5975350" y="4337050"/>
          <p14:tracePt t="516492" x="5975350" y="4330700"/>
          <p14:tracePt t="516510" x="5981700" y="4330700"/>
          <p14:tracePt t="516538" x="5988050" y="4324350"/>
          <p14:tracePt t="516554" x="5994400" y="4324350"/>
          <p14:tracePt t="516566" x="5994400" y="4318000"/>
          <p14:tracePt t="516697" x="6000750" y="4318000"/>
          <p14:tracePt t="516824" x="6000750" y="4311650"/>
          <p14:tracePt t="518609" x="6007100" y="4311650"/>
          <p14:tracePt t="518632" x="6013450" y="4311650"/>
          <p14:tracePt t="518645" x="6019800" y="4311650"/>
          <p14:tracePt t="519699" x="6019800" y="4305300"/>
          <p14:tracePt t="519711" x="6013450" y="4298950"/>
          <p14:tracePt t="519719" x="6007100" y="4292600"/>
          <p14:tracePt t="519728" x="6000750" y="4286250"/>
          <p14:tracePt t="519743" x="6000750" y="4279900"/>
          <p14:tracePt t="519792" x="5994400" y="4273550"/>
          <p14:tracePt t="519832" x="5994400" y="4267200"/>
          <p14:tracePt t="519843" x="5994400" y="4260850"/>
          <p14:tracePt t="519870" x="5994400" y="4254500"/>
          <p14:tracePt t="519878" x="5994400" y="4235450"/>
          <p14:tracePt t="519894" x="5994400" y="4222750"/>
          <p14:tracePt t="519907" x="5994400" y="4210050"/>
          <p14:tracePt t="519924" x="5994400" y="4178300"/>
          <p14:tracePt t="519941" x="5994400" y="4171950"/>
          <p14:tracePt t="519957" x="5994400" y="4165600"/>
          <p14:tracePt t="519974" x="5988050" y="4165600"/>
          <p14:tracePt t="519991" x="5988050" y="4140200"/>
          <p14:tracePt t="520007" x="5981700" y="4114800"/>
          <p14:tracePt t="520024" x="5969000" y="4083050"/>
          <p14:tracePt t="520040" x="5962650" y="4057650"/>
          <p14:tracePt t="520057" x="5956300" y="4038600"/>
          <p14:tracePt t="520074" x="5949950" y="4013200"/>
          <p14:tracePt t="520092" x="5943600" y="4000500"/>
          <p14:tracePt t="520107" x="5943600" y="3994150"/>
          <p14:tracePt t="520124" x="5937250" y="3981450"/>
          <p14:tracePt t="520140" x="5930900" y="3962400"/>
          <p14:tracePt t="520157" x="5918200" y="3937000"/>
          <p14:tracePt t="520174" x="5911850" y="3905250"/>
          <p14:tracePt t="520248" x="5911850" y="3898900"/>
          <p14:tracePt t="520268" x="5911850" y="3892550"/>
          <p14:tracePt t="520276" x="5911850" y="3886200"/>
          <p14:tracePt t="520284" x="5905500" y="3873500"/>
          <p14:tracePt t="520293" x="5899150" y="3860800"/>
          <p14:tracePt t="520308" x="5886450" y="3841750"/>
          <p14:tracePt t="520323" x="5880100" y="3822700"/>
          <p14:tracePt t="520340" x="5873750" y="3822700"/>
          <p14:tracePt t="520460" x="5873750" y="3816350"/>
          <p14:tracePt t="520472" x="5873750" y="3810000"/>
          <p14:tracePt t="520542" x="5873750" y="3803650"/>
          <p14:tracePt t="520801" x="5905500" y="3816350"/>
          <p14:tracePt t="520808" x="5962650" y="3835400"/>
          <p14:tracePt t="520817" x="5994400" y="3848100"/>
          <p14:tracePt t="520825" x="6019800" y="3867150"/>
          <p14:tracePt t="520840" x="6070600" y="3892550"/>
          <p14:tracePt t="520857" x="6096000" y="3924300"/>
          <p14:tracePt t="520873" x="6115050" y="3949700"/>
          <p14:tracePt t="520890" x="6134100" y="3975100"/>
          <p14:tracePt t="520907" x="6153150" y="4000500"/>
          <p14:tracePt t="520924" x="6191250" y="4044950"/>
          <p14:tracePt t="520940" x="6216650" y="4070350"/>
          <p14:tracePt t="520957" x="6242050" y="4102100"/>
          <p14:tracePt t="520973" x="6273800" y="4140200"/>
          <p14:tracePt t="520990" x="6292850" y="4165600"/>
          <p14:tracePt t="521007" x="6311900" y="4191000"/>
          <p14:tracePt t="521023" x="6324600" y="4210050"/>
          <p14:tracePt t="521042" x="6337300" y="4229100"/>
          <p14:tracePt t="521057" x="6362700" y="4241800"/>
          <p14:tracePt t="521073" x="6381750" y="4241800"/>
          <p14:tracePt t="521090" x="6388100" y="4248150"/>
          <p14:tracePt t="521339" x="6400800" y="4254500"/>
          <p14:tracePt t="521346" x="6407150" y="4260850"/>
          <p14:tracePt t="521375" x="6413500" y="4260850"/>
          <p14:tracePt t="521817" x="6413500" y="4267200"/>
          <p14:tracePt t="521953" x="6413500" y="4279900"/>
          <p14:tracePt t="521969" x="6407150" y="4286250"/>
          <p14:tracePt t="522072" x="6400800" y="4292600"/>
          <p14:tracePt t="522080" x="6400800" y="4305300"/>
          <p14:tracePt t="522089" x="6400800" y="4311650"/>
          <p14:tracePt t="522106" x="6400800" y="4318000"/>
          <p14:tracePt t="522123" x="6400800" y="4324350"/>
          <p14:tracePt t="522346" x="6394450" y="4324350"/>
          <p14:tracePt t="522354" x="6388100" y="4330700"/>
          <p14:tracePt t="522362" x="6381750" y="4337050"/>
          <p14:tracePt t="522373" x="6381750" y="4343400"/>
          <p14:tracePt t="522390" x="6375400" y="4356100"/>
          <p14:tracePt t="522423" x="6362700" y="4362450"/>
          <p14:tracePt t="522439" x="6356350" y="4362450"/>
          <p14:tracePt t="522456" x="6343650" y="4362450"/>
          <p14:tracePt t="522489" x="6330950" y="4362450"/>
          <p14:tracePt t="522506" x="6318250" y="4368800"/>
          <p14:tracePt t="522523" x="6305550" y="4368800"/>
          <p14:tracePt t="522539" x="6292850" y="4381500"/>
          <p14:tracePt t="522556" x="6267450" y="4387850"/>
          <p14:tracePt t="522573" x="6242050" y="4400550"/>
          <p14:tracePt t="522589" x="6216650" y="4419600"/>
          <p14:tracePt t="522607" x="6191250" y="4432300"/>
          <p14:tracePt t="522623" x="6178550" y="4438650"/>
          <p14:tracePt t="522640" x="6153150" y="4451350"/>
          <p14:tracePt t="522656" x="6134100" y="4457700"/>
          <p14:tracePt t="522673" x="6115050" y="4464050"/>
          <p14:tracePt t="522689" x="6108700" y="4470400"/>
          <p14:tracePt t="522734" x="6102350" y="4470400"/>
          <p14:tracePt t="522741" x="6089650" y="4470400"/>
          <p14:tracePt t="522756" x="6076950" y="4470400"/>
          <p14:tracePt t="522773" x="6064250" y="4464050"/>
          <p14:tracePt t="522789" x="6051550" y="4464050"/>
          <p14:tracePt t="522806" x="6045200" y="4451350"/>
          <p14:tracePt t="522822" x="6032500" y="4451350"/>
          <p14:tracePt t="523457" x="6038850" y="4451350"/>
          <p14:tracePt t="523476" x="6038850" y="4445000"/>
          <p14:tracePt t="523641" x="6045200" y="4445000"/>
          <p14:tracePt t="523652" x="6051550" y="4438650"/>
          <p14:tracePt t="523694" x="6057900" y="4438650"/>
          <p14:tracePt t="523722" x="6064250" y="4438650"/>
          <p14:tracePt t="523748" x="6064250" y="4432300"/>
          <p14:tracePt t="523757" x="6070600" y="4425950"/>
          <p14:tracePt t="523765" x="6076950" y="4425950"/>
          <p14:tracePt t="523773" x="6083300" y="4419600"/>
          <p14:tracePt t="523789" x="6089650" y="4413250"/>
          <p14:tracePt t="523855" x="6096000" y="4406900"/>
          <p14:tracePt t="523866" x="6102350" y="4400550"/>
          <p14:tracePt t="523887" x="6108700" y="4400550"/>
          <p14:tracePt t="523894" x="6115050" y="4400550"/>
          <p14:tracePt t="523910" x="6121400" y="4400550"/>
          <p14:tracePt t="523925" x="6127750" y="4400550"/>
          <p14:tracePt t="523939" x="6127750" y="4394200"/>
          <p14:tracePt t="524362" x="6134100" y="4387850"/>
          <p14:tracePt t="524378" x="6140450" y="4381500"/>
          <p14:tracePt t="524386" x="6146800" y="4381500"/>
          <p14:tracePt t="524394" x="6153150" y="4381500"/>
          <p14:tracePt t="524405" x="6165850" y="4381500"/>
          <p14:tracePt t="524424" x="6178550" y="4375150"/>
          <p14:tracePt t="524440" x="6191250" y="4368800"/>
          <p14:tracePt t="524455" x="6197600" y="4368800"/>
          <p14:tracePt t="524472" x="6203950" y="4362450"/>
          <p14:tracePt t="524488" x="6210300" y="4362450"/>
          <p14:tracePt t="524505" x="6216650" y="4362450"/>
          <p14:tracePt t="524522" x="6216650" y="4356100"/>
          <p14:tracePt t="524644" x="6223000" y="4349750"/>
          <p14:tracePt t="524660" x="6223000" y="4343400"/>
          <p14:tracePt t="524694" x="6223000" y="4337050"/>
          <p14:tracePt t="524702" x="6223000" y="4330700"/>
          <p14:tracePt t="524824" x="6223000" y="4324350"/>
          <p14:tracePt t="524964" x="6223000" y="4318000"/>
          <p14:tracePt t="524976" x="6223000" y="4305300"/>
          <p14:tracePt t="524984" x="6223000" y="4298950"/>
          <p14:tracePt t="524991" x="6223000" y="4292600"/>
          <p14:tracePt t="525030" x="6223000" y="4286250"/>
          <p14:tracePt t="525046" x="6229350" y="4286250"/>
          <p14:tracePt t="525054" x="6235700" y="4279900"/>
          <p14:tracePt t="525070" x="6235700" y="4273550"/>
          <p14:tracePt t="525079" x="6242050" y="4273550"/>
          <p14:tracePt t="525088" x="6242050" y="4267200"/>
          <p14:tracePt t="525108" x="6248400" y="4267200"/>
          <p14:tracePt t="525122" x="6248400" y="4260850"/>
          <p14:tracePt t="525139" x="6254750" y="4248150"/>
          <p14:tracePt t="525243" x="6261100" y="4241800"/>
          <p14:tracePt t="525257" x="6261100" y="4235450"/>
          <p14:tracePt t="525264" x="6267450" y="4229100"/>
          <p14:tracePt t="525273" x="6267450" y="4222750"/>
          <p14:tracePt t="525288" x="6273800" y="4203700"/>
          <p14:tracePt t="525305" x="6280150" y="4191000"/>
          <p14:tracePt t="525338" x="6286500" y="4171950"/>
          <p14:tracePt t="525355" x="6286500" y="4159250"/>
          <p14:tracePt t="525371" x="6292850" y="4140200"/>
          <p14:tracePt t="525388" x="6299200" y="4133850"/>
          <p14:tracePt t="525405" x="6299200" y="4127500"/>
          <p14:tracePt t="525421" x="6299200" y="4121150"/>
          <p14:tracePt t="525440" x="6299200" y="4108450"/>
          <p14:tracePt t="525511" x="6299200" y="4102100"/>
          <p14:tracePt t="525523" x="6305550" y="4095750"/>
          <p14:tracePt t="525530" x="6305550" y="4089400"/>
          <p14:tracePt t="525538" x="6311900" y="4083050"/>
          <p14:tracePt t="525555" x="6311900" y="4057650"/>
          <p14:tracePt t="525571" x="6311900" y="4051300"/>
          <p14:tracePt t="525588" x="6311900" y="4038600"/>
          <p14:tracePt t="525605" x="6311900" y="4025900"/>
          <p14:tracePt t="525621" x="6311900" y="4019550"/>
          <p14:tracePt t="525638" x="6311900" y="4000500"/>
          <p14:tracePt t="525654" x="6311900" y="3975100"/>
          <p14:tracePt t="525671" x="6299200" y="3956050"/>
          <p14:tracePt t="525689" x="6292850" y="3937000"/>
          <p14:tracePt t="525706" x="6286500" y="3924300"/>
          <p14:tracePt t="525721" x="6280150" y="3917950"/>
          <p14:tracePt t="525726" x="6280150" y="3911600"/>
          <p14:tracePt t="525739" x="6273800" y="3905250"/>
          <p14:tracePt t="525757" x="6267450" y="3898900"/>
          <p14:tracePt t="525771" x="6261100" y="3886200"/>
          <p14:tracePt t="525788" x="6261100" y="3879850"/>
          <p14:tracePt t="525804" x="6261100" y="3873500"/>
          <p14:tracePt t="526015" x="6254750" y="3873500"/>
          <p14:tracePt t="526026" x="6248400" y="3873500"/>
          <p14:tracePt t="526077" x="6248400" y="3867150"/>
          <p14:tracePt t="526100" x="6235700" y="3867150"/>
          <p14:tracePt t="526112" x="6223000" y="3860800"/>
          <p14:tracePt t="526120" x="6216650" y="3860800"/>
          <p14:tracePt t="526128" x="6203950" y="3860800"/>
          <p14:tracePt t="526138" x="6191250" y="3860800"/>
          <p14:tracePt t="526154" x="6172200" y="3860800"/>
          <p14:tracePt t="526171" x="6146800" y="3854450"/>
          <p14:tracePt t="526188" x="6121400" y="3848100"/>
          <p14:tracePt t="526206" x="6076950" y="3816350"/>
          <p14:tracePt t="526222" x="6051550" y="3803650"/>
          <p14:tracePt t="526238" x="6026150" y="3797300"/>
          <p14:tracePt t="526254" x="6013450" y="3790950"/>
          <p14:tracePt t="526271" x="5988050" y="3790950"/>
          <p14:tracePt t="526288" x="5962650" y="3784600"/>
          <p14:tracePt t="526304" x="5937250" y="3778250"/>
          <p14:tracePt t="526321" x="5924550" y="3778250"/>
          <p14:tracePt t="526337" x="5911850" y="3778250"/>
          <p14:tracePt t="526354" x="5892800" y="3778250"/>
          <p14:tracePt t="526371" x="5873750" y="3778250"/>
          <p14:tracePt t="526388" x="5867400" y="3778250"/>
          <p14:tracePt t="526404" x="5861050" y="3778250"/>
          <p14:tracePt t="526421" x="5854700" y="3778250"/>
          <p14:tracePt t="526437" x="5848350" y="3778250"/>
          <p14:tracePt t="527085" x="5854700" y="3784600"/>
          <p14:tracePt t="527092" x="5861050" y="3790950"/>
          <p14:tracePt t="527104" x="5861050" y="3797300"/>
          <p14:tracePt t="527121" x="5867400" y="3803650"/>
          <p14:tracePt t="527137" x="5867400" y="3810000"/>
          <p14:tracePt t="527174" x="5873750" y="3816350"/>
          <p14:tracePt t="527187" x="5880100" y="3822700"/>
          <p14:tracePt t="527204" x="5892800" y="3841750"/>
          <p14:tracePt t="527220" x="5905500" y="3867150"/>
          <p14:tracePt t="527237" x="5930900" y="3898900"/>
          <p14:tracePt t="527242" x="5937250" y="3898900"/>
          <p14:tracePt t="527254" x="5943600" y="3905250"/>
          <p14:tracePt t="527271" x="5962650" y="3937000"/>
          <p14:tracePt t="527288" x="5969000" y="3943350"/>
          <p14:tracePt t="527304" x="5969000" y="3949700"/>
          <p14:tracePt t="527321" x="5969000" y="3956050"/>
          <p14:tracePt t="527337" x="5981700" y="3994150"/>
          <p14:tracePt t="527354" x="5994400" y="4013200"/>
          <p14:tracePt t="527370" x="5994400" y="4019550"/>
          <p14:tracePt t="527416" x="6000750" y="4025900"/>
          <p14:tracePt t="527428" x="6000750" y="4032250"/>
          <p14:tracePt t="527437" x="6007100" y="4032250"/>
          <p14:tracePt t="527454" x="6013450" y="4057650"/>
          <p14:tracePt t="527471" x="6026150" y="4076700"/>
          <p14:tracePt t="527487" x="6032500" y="4102100"/>
          <p14:tracePt t="527504" x="6038850" y="4127500"/>
          <p14:tracePt t="527522" x="6051550" y="4165600"/>
          <p14:tracePt t="527537" x="6051550" y="4191000"/>
          <p14:tracePt t="527554" x="6057900" y="4216400"/>
          <p14:tracePt t="527570" x="6057900" y="4229100"/>
          <p14:tracePt t="527748" x="6057900" y="4235450"/>
          <p14:tracePt t="527760" x="6057900" y="4241800"/>
          <p14:tracePt t="527768" x="6057900" y="4248150"/>
          <p14:tracePt t="528629" x="6057900" y="4241800"/>
          <p14:tracePt t="528636" x="6051550" y="4235450"/>
          <p14:tracePt t="528660" x="6045200" y="4235450"/>
          <p14:tracePt t="528666" x="6045200" y="4222750"/>
          <p14:tracePt t="532879" x="6057900" y="4222750"/>
          <p14:tracePt t="532887" x="6064250" y="4222750"/>
          <p14:tracePt t="532894" x="6076950" y="4222750"/>
          <p14:tracePt t="532903" x="6076950" y="4229100"/>
          <p14:tracePt t="532918" x="6083300" y="4229100"/>
          <p14:tracePt t="534946" x="6096000" y="4229100"/>
          <p14:tracePt t="534952" x="6108700" y="4229100"/>
          <p14:tracePt t="534968" x="6121400" y="4229100"/>
          <p14:tracePt t="534984" x="6127750" y="4229100"/>
          <p14:tracePt t="535169" x="6127750" y="4222750"/>
          <p14:tracePt t="536115" x="6121400" y="4216400"/>
          <p14:tracePt t="536136" x="6121400" y="4210050"/>
          <p14:tracePt t="536176" x="6115050" y="4210050"/>
          <p14:tracePt t="536200" x="6115050" y="4203700"/>
          <p14:tracePt t="536214" x="6108700" y="4203700"/>
          <p14:tracePt t="536222" x="6102350" y="4203700"/>
          <p14:tracePt t="536340" x="6102350" y="4197350"/>
          <p14:tracePt t="536364" x="6096000" y="4191000"/>
          <p14:tracePt t="536378" x="6089650" y="4191000"/>
          <p14:tracePt t="536386" x="6083300" y="4184650"/>
          <p14:tracePt t="536488" x="6076950" y="4184650"/>
          <p14:tracePt t="536513" x="6076950" y="4178300"/>
          <p14:tracePt t="536574" x="6070600" y="4178300"/>
          <p14:tracePt t="536602" x="6064250" y="4171950"/>
          <p14:tracePt t="537192" x="6057900" y="4165600"/>
          <p14:tracePt t="537283" x="6051550" y="4165600"/>
          <p14:tracePt t="537873" x="6057900" y="4165600"/>
          <p14:tracePt t="537984" x="6064250" y="4165600"/>
          <p14:tracePt t="537992" x="6070600" y="4159250"/>
          <p14:tracePt t="538001" x="6076950" y="4152900"/>
          <p14:tracePt t="538016" x="6083300" y="4152900"/>
          <p14:tracePt t="538032" x="6102350" y="4133850"/>
          <p14:tracePt t="538049" x="6121400" y="4102100"/>
          <p14:tracePt t="538065" x="6153150" y="4076700"/>
          <p14:tracePt t="538082" x="6172200" y="4064000"/>
          <p14:tracePt t="538099" x="6197600" y="4038600"/>
          <p14:tracePt t="538116" x="6223000" y="4013200"/>
          <p14:tracePt t="538132" x="6242050" y="3981450"/>
          <p14:tracePt t="538149" x="6254750" y="3968750"/>
          <p14:tracePt t="538165" x="6261100" y="3949700"/>
          <p14:tracePt t="538183" x="6273800" y="3924300"/>
          <p14:tracePt t="538200" x="6286500" y="3917950"/>
          <p14:tracePt t="538215" x="6299200" y="3905250"/>
          <p14:tracePt t="538232" x="6311900" y="3892550"/>
          <p14:tracePt t="538249" x="6330950" y="3886200"/>
          <p14:tracePt t="538265" x="6350000" y="3879850"/>
          <p14:tracePt t="538282" x="6362700" y="3873500"/>
          <p14:tracePt t="538299" x="6394450" y="3860800"/>
          <p14:tracePt t="538316" x="6407150" y="3854450"/>
          <p14:tracePt t="538332" x="6432550" y="3841750"/>
          <p14:tracePt t="538349" x="6457950" y="3829050"/>
          <p14:tracePt t="538365" x="6489700" y="3803650"/>
          <p14:tracePt t="538382" x="6521450" y="3784600"/>
          <p14:tracePt t="538399" x="6546850" y="3759200"/>
          <p14:tracePt t="538415" x="6578600" y="3733800"/>
          <p14:tracePt t="538433" x="6731000" y="3702050"/>
          <p14:tracePt t="538449" x="6838950" y="3689350"/>
          <p14:tracePt t="538465" x="6953250" y="3683000"/>
          <p14:tracePt t="538482" x="7073900" y="3683000"/>
          <p14:tracePt t="538499" x="7175500" y="3683000"/>
          <p14:tracePt t="538515" x="7302500" y="3683000"/>
          <p14:tracePt t="538534" x="7442200" y="3683000"/>
          <p14:tracePt t="538549" x="7600950" y="3683000"/>
          <p14:tracePt t="538565" x="7632700" y="3683000"/>
          <p14:tracePt t="538582" x="7658100" y="3683000"/>
          <p14:tracePt t="538599" x="7683500" y="3689350"/>
          <p14:tracePt t="538615" x="7702550" y="3689350"/>
          <p14:tracePt t="538649" x="7708900" y="3689350"/>
          <p14:tracePt t="539238" x="7708900" y="3683000"/>
          <p14:tracePt t="539246" x="7696200" y="3676650"/>
          <p14:tracePt t="539254" x="7689850" y="3676650"/>
          <p14:tracePt t="539265" x="7683500" y="3670300"/>
          <p14:tracePt t="542377" x="7677150" y="3663950"/>
          <p14:tracePt t="542392" x="7664450" y="3651250"/>
          <p14:tracePt t="542400" x="7626350" y="3625850"/>
          <p14:tracePt t="542414" x="7607300" y="3606800"/>
          <p14:tracePt t="544373" x="7607300" y="3600450"/>
          <p14:tracePt t="544381" x="7600950" y="3600450"/>
          <p14:tracePt t="544500" x="7594600" y="3600450"/>
          <p14:tracePt t="544508" x="7588250" y="3600450"/>
          <p14:tracePt t="544606" x="7581900" y="3600450"/>
          <p14:tracePt t="544618" x="7575550" y="3594100"/>
          <p14:tracePt t="544634" x="7569200" y="3594100"/>
          <p14:tracePt t="544642" x="7562850" y="3594100"/>
          <p14:tracePt t="544650" x="7556500" y="3594100"/>
          <p14:tracePt t="544662" x="7550150" y="3594100"/>
          <p14:tracePt t="544679" x="7537450" y="3594100"/>
          <p14:tracePt t="544696" x="7524750" y="3594100"/>
          <p14:tracePt t="544713" x="7499350" y="3594100"/>
          <p14:tracePt t="544729" x="7473950" y="3594100"/>
          <p14:tracePt t="544746" x="7435850" y="3594100"/>
          <p14:tracePt t="544762" x="7429500" y="3594100"/>
          <p14:tracePt t="544828" x="7423150" y="3594100"/>
          <p14:tracePt t="544840" x="7416800" y="3594100"/>
          <p14:tracePt t="544849" x="7404100" y="3594100"/>
          <p14:tracePt t="544864" x="7391400" y="3587750"/>
          <p14:tracePt t="544879" x="7385050" y="3581400"/>
          <p14:tracePt t="544896" x="7378700" y="3581400"/>
          <p14:tracePt t="544986" x="7372350" y="3575050"/>
          <p14:tracePt t="544996" x="7366000" y="3568700"/>
          <p14:tracePt t="545004" x="7359650" y="3568700"/>
          <p14:tracePt t="545106" x="7353300" y="3568700"/>
          <p14:tracePt t="545118" x="7346950" y="3562350"/>
          <p14:tracePt t="545126" x="7327900" y="3556000"/>
          <p14:tracePt t="545134" x="7315200" y="3549650"/>
          <p14:tracePt t="545146" x="7302500" y="3543300"/>
          <p14:tracePt t="545163" x="7264400" y="3530600"/>
          <p14:tracePt t="545179" x="7245350" y="3511550"/>
          <p14:tracePt t="545196" x="7219950" y="3486150"/>
          <p14:tracePt t="545212" x="7194550" y="3460750"/>
          <p14:tracePt t="545229" x="7162800" y="3429000"/>
          <p14:tracePt t="545246" x="7143750" y="3403600"/>
          <p14:tracePt t="545262" x="7118350" y="3378200"/>
          <p14:tracePt t="545279" x="7092950" y="3352800"/>
          <p14:tracePt t="545296" x="7067550" y="3327400"/>
          <p14:tracePt t="545300" x="7048500" y="3314700"/>
          <p14:tracePt t="545314" x="7023100" y="3289300"/>
          <p14:tracePt t="545329" x="7016750" y="3282950"/>
          <p14:tracePt t="545418" x="7004050" y="3276600"/>
          <p14:tracePt t="545426" x="7004050" y="3270250"/>
          <p14:tracePt t="545501" x="6997700" y="3263900"/>
          <p14:tracePt t="545512" x="6991350" y="3263900"/>
          <p14:tracePt t="545520" x="6991350" y="3257550"/>
          <p14:tracePt t="545529" x="6985000" y="3257550"/>
          <p14:tracePt t="545546" x="6978650" y="3257550"/>
          <p14:tracePt t="545562" x="6959600" y="3244850"/>
          <p14:tracePt t="545579" x="6953250" y="3244850"/>
          <p14:tracePt t="545595" x="6940550" y="3238500"/>
          <p14:tracePt t="545612" x="6927850" y="3238500"/>
          <p14:tracePt t="545629" x="6921500" y="3238500"/>
          <p14:tracePt t="545697" x="6915150" y="3238500"/>
          <p14:tracePt t="545728" x="6908800" y="3238500"/>
          <p14:tracePt t="545738" x="6902450" y="3232150"/>
          <p14:tracePt t="545746" x="6896100" y="3232150"/>
          <p14:tracePt t="545762" x="6883400" y="3232150"/>
          <p14:tracePt t="545779" x="6864350" y="3232150"/>
          <p14:tracePt t="545795" x="6838950" y="3244850"/>
          <p14:tracePt t="545812" x="6819900" y="3257550"/>
          <p14:tracePt t="545829" x="6800850" y="3263900"/>
          <p14:tracePt t="545845" x="6794500" y="3270250"/>
          <p14:tracePt t="545888" x="6788150" y="3270250"/>
          <p14:tracePt t="546074" x="6781800" y="3276600"/>
          <p14:tracePt t="546082" x="6775450" y="3276600"/>
          <p14:tracePt t="546106" x="6769100" y="3276600"/>
          <p14:tracePt t="546233" x="6762750" y="3282950"/>
          <p14:tracePt t="546239" x="6756400" y="3289300"/>
          <p14:tracePt t="547122" x="6750050" y="3289300"/>
          <p14:tracePt t="547294" x="6743700" y="3289300"/>
          <p14:tracePt t="547318" x="6737350" y="3289300"/>
          <p14:tracePt t="547332" x="6731000" y="3289300"/>
          <p14:tracePt t="547430" x="6724650" y="3289300"/>
          <p14:tracePt t="547496" x="6718300" y="3289300"/>
          <p14:tracePt t="547622" x="6711950" y="3295650"/>
          <p14:tracePt t="547634" x="6711950" y="3302000"/>
          <p14:tracePt t="547644" x="6699250" y="3314700"/>
          <p14:tracePt t="547661" x="6667500" y="3340100"/>
          <p14:tracePt t="547679" x="6642100" y="3352800"/>
          <p14:tracePt t="547695" x="6635750" y="3371850"/>
          <p14:tracePt t="547763" x="6635750" y="3378200"/>
          <p14:tracePt t="547778" x="6629400" y="3384550"/>
          <p14:tracePt t="547786" x="6629400" y="3390900"/>
          <p14:tracePt t="547794" x="6623050" y="3397250"/>
          <p14:tracePt t="547811" x="6616700" y="3409950"/>
          <p14:tracePt t="547828" x="6616700" y="3435350"/>
          <p14:tracePt t="547832" x="6616700" y="3441700"/>
          <p14:tracePt t="547844" x="6616700" y="3448050"/>
          <p14:tracePt t="547861" x="6616700" y="3473450"/>
          <p14:tracePt t="547878" x="6616700" y="3492500"/>
          <p14:tracePt t="547894" x="6616700" y="3498850"/>
          <p14:tracePt t="549064" x="6610350" y="3498850"/>
          <p14:tracePt t="549639" x="6610350" y="3492500"/>
          <p14:tracePt t="549650" x="6604000" y="3486150"/>
          <p14:tracePt t="553572" x="6597650" y="3486150"/>
          <p14:tracePt t="553580" x="6597650" y="3479800"/>
          <p14:tracePt t="555689" x="6604000" y="3479800"/>
          <p14:tracePt t="555701" x="6610350" y="3479800"/>
          <p14:tracePt t="555925" x="6610350" y="3473450"/>
          <p14:tracePt t="556373" x="6616700" y="3473450"/>
          <p14:tracePt t="556388" x="6623050" y="3479800"/>
          <p14:tracePt t="556412" x="6623050" y="3486150"/>
          <p14:tracePt t="556432" x="6623050" y="3492500"/>
          <p14:tracePt t="556439" x="6623050" y="3498850"/>
          <p14:tracePt t="556446" x="6623050" y="3505200"/>
          <p14:tracePt t="556457" x="6623050" y="3511550"/>
          <p14:tracePt t="556474" x="6623050" y="3517900"/>
          <p14:tracePt t="556490" x="6623050" y="3530600"/>
          <p14:tracePt t="556507" x="6623050" y="3536950"/>
          <p14:tracePt t="556524" x="6623050" y="3562350"/>
          <p14:tracePt t="556610" x="6623050" y="3568700"/>
          <p14:tracePt t="556622" x="6623050" y="3575050"/>
          <p14:tracePt t="556630" x="6629400" y="3581400"/>
          <p14:tracePt t="556643" x="6629400" y="3587750"/>
          <p14:tracePt t="556657" x="6629400" y="3594100"/>
          <p14:tracePt t="556674" x="6629400" y="3606800"/>
          <p14:tracePt t="556691" x="6610350" y="3644900"/>
          <p14:tracePt t="556709" x="6591300" y="3676650"/>
          <p14:tracePt t="556723" x="6572250" y="3702050"/>
          <p14:tracePt t="556740" x="6559550" y="3727450"/>
          <p14:tracePt t="556757" x="6534150" y="3752850"/>
          <p14:tracePt t="556773" x="6527800" y="3771900"/>
          <p14:tracePt t="556790" x="6521450" y="3790950"/>
          <p14:tracePt t="556807" x="6515100" y="3803650"/>
          <p14:tracePt t="556823" x="6502400" y="3829050"/>
          <p14:tracePt t="556841" x="6477000" y="3873500"/>
          <p14:tracePt t="556857" x="6464300" y="3898900"/>
          <p14:tracePt t="556874" x="6457950" y="3905250"/>
          <p14:tracePt t="556909" x="6457950" y="3911600"/>
          <p14:tracePt t="556924" x="6445250" y="3930650"/>
          <p14:tracePt t="556941" x="6432550" y="3943350"/>
          <p14:tracePt t="556957" x="6413500" y="3968750"/>
          <p14:tracePt t="556974" x="6388100" y="3994150"/>
          <p14:tracePt t="556990" x="6375400" y="4013200"/>
          <p14:tracePt t="557007" x="6369050" y="4019550"/>
          <p14:tracePt t="557072" x="6369050" y="4025900"/>
          <p14:tracePt t="557080" x="6356350" y="4038600"/>
          <p14:tracePt t="557090" x="6337300" y="4057650"/>
          <p14:tracePt t="557107" x="6311900" y="4089400"/>
          <p14:tracePt t="557124" x="6273800" y="4127500"/>
          <p14:tracePt t="557142" x="6153150" y="4203700"/>
          <p14:tracePt t="557157" x="6108700" y="4235450"/>
          <p14:tracePt t="557174" x="6083300" y="4260850"/>
          <p14:tracePt t="557190" x="6032500" y="4292600"/>
          <p14:tracePt t="557207" x="5943600" y="4324350"/>
          <p14:tracePt t="557224" x="5822950" y="4381500"/>
          <p14:tracePt t="557240" x="5689600" y="4438650"/>
          <p14:tracePt t="557257" x="5562600" y="4489450"/>
          <p14:tracePt t="557274" x="5467350" y="4533900"/>
          <p14:tracePt t="557290" x="5441950" y="4540250"/>
          <p14:tracePt t="557307" x="5435600" y="4546600"/>
          <p14:tracePt t="557323" x="5429250" y="4546600"/>
          <p14:tracePt t="557340" x="5365750" y="4572000"/>
          <p14:tracePt t="557357" x="5207000" y="4622800"/>
          <p14:tracePt t="557361" x="5124450" y="4641850"/>
          <p14:tracePt t="557373" x="5067300" y="4667250"/>
          <p14:tracePt t="557390" x="4959350" y="4724400"/>
          <p14:tracePt t="557407" x="4864100" y="4775200"/>
          <p14:tracePt t="557423" x="4857750" y="4781550"/>
          <p14:tracePt t="557462" x="4851400" y="4781550"/>
          <p14:tracePt t="557473" x="4819650" y="4800600"/>
          <p14:tracePt t="557490" x="4705350" y="4857750"/>
          <p14:tracePt t="557507" x="4603750" y="4933950"/>
          <p14:tracePt t="557524" x="4508500" y="4984750"/>
          <p14:tracePt t="557540" x="4489450" y="5003800"/>
          <p14:tracePt t="557557" x="4483100" y="5003800"/>
          <p14:tracePt t="557573" x="4476750" y="5010150"/>
          <p14:tracePt t="557591" x="4425950" y="5067300"/>
          <p14:tracePt t="557607" x="4375150" y="5168900"/>
          <p14:tracePt t="557623" x="4324350" y="5232400"/>
          <p14:tracePt t="557640" x="4273550" y="5289550"/>
          <p14:tracePt t="557657" x="4248150" y="5314950"/>
          <p14:tracePt t="557673" x="4235450" y="5327650"/>
          <p14:tracePt t="557692" x="4222750" y="5359400"/>
          <p14:tracePt t="557707" x="4222750" y="5372100"/>
          <p14:tracePt t="557723" x="4216400" y="5416550"/>
          <p14:tracePt t="557740" x="4222750" y="5441950"/>
          <p14:tracePt t="557757" x="4229100" y="5467350"/>
          <p14:tracePt t="557773" x="4241800" y="5492750"/>
          <p14:tracePt t="557790" x="4248150" y="5518150"/>
          <p14:tracePt t="557807" x="4260850" y="5537200"/>
          <p14:tracePt t="557823" x="4286250" y="5562600"/>
          <p14:tracePt t="557841" x="4311650" y="5600700"/>
          <p14:tracePt t="557857" x="4318000" y="5619750"/>
          <p14:tracePt t="557873" x="4330700" y="5638800"/>
          <p14:tracePt t="557890" x="4330700" y="5657850"/>
          <p14:tracePt t="557907" x="4337050" y="5683250"/>
          <p14:tracePt t="557923" x="4368800" y="5734050"/>
          <p14:tracePt t="557941" x="4381500" y="5759450"/>
          <p14:tracePt t="557957" x="4394200" y="5759450"/>
          <p14:tracePt t="557973" x="4400550" y="5759450"/>
          <p14:tracePt t="558014" x="4400550" y="5765800"/>
          <p14:tracePt t="558023" x="4400550" y="5772150"/>
          <p14:tracePt t="558040" x="4400550" y="5791200"/>
          <p14:tracePt t="558056" x="4400550" y="5803900"/>
          <p14:tracePt t="558073" x="4406900" y="5810250"/>
          <p14:tracePt t="558090" x="4406900" y="5816600"/>
          <p14:tracePt t="558126" x="4406900" y="5822950"/>
          <p14:tracePt t="558140" x="4406900" y="5835650"/>
          <p14:tracePt t="558156" x="4400550" y="5861050"/>
          <p14:tracePt t="558173" x="4381500" y="5873750"/>
          <p14:tracePt t="558268" x="4375150" y="5873750"/>
          <p14:tracePt t="558286" x="4368800" y="5880100"/>
          <p14:tracePt t="558294" x="4356100" y="5880100"/>
          <p14:tracePt t="558310" x="4349750" y="5880100"/>
          <p14:tracePt t="558323" x="4343400" y="5886450"/>
          <p14:tracePt t="558340" x="4337050" y="5892800"/>
          <p14:tracePt t="558356" x="4286250" y="5911850"/>
          <p14:tracePt t="558373" x="4260850" y="5937250"/>
          <p14:tracePt t="558390" x="4248150" y="5943600"/>
          <p14:tracePt t="558407" x="4229100" y="5949950"/>
          <p14:tracePt t="558423" x="4222750" y="5956300"/>
          <p14:tracePt t="558440" x="4203700" y="5962650"/>
          <p14:tracePt t="558456" x="4184650" y="5975350"/>
          <p14:tracePt t="558473" x="4165600" y="5981700"/>
          <p14:tracePt t="558490" x="4159250" y="5981700"/>
          <p14:tracePt t="558506" x="4152900" y="5988050"/>
          <p14:tracePt t="558523" x="4140200" y="5988050"/>
          <p14:tracePt t="558540" x="4133850" y="5988050"/>
          <p14:tracePt t="558670" x="4133850" y="5981700"/>
          <p14:tracePt t="558795" x="4133850" y="5975350"/>
          <p14:tracePt t="558810" x="4140200" y="5969000"/>
          <p14:tracePt t="558818" x="4152900" y="5962650"/>
          <p14:tracePt t="558827" x="4152900" y="5956300"/>
          <p14:tracePt t="558839" x="4159250" y="5956300"/>
          <p14:tracePt t="558856" x="4165600" y="5949950"/>
          <p14:tracePt t="558940" x="4171950" y="5949950"/>
          <p14:tracePt t="558958" x="4178300" y="5943600"/>
          <p14:tracePt t="560225" x="4184650" y="5943600"/>
          <p14:tracePt t="560241" x="4191000" y="5943600"/>
          <p14:tracePt t="560248" x="4197350" y="5943600"/>
          <p14:tracePt t="560257" x="4203700" y="5937250"/>
          <p14:tracePt t="560275" x="4210050" y="5937250"/>
          <p14:tracePt t="560289" x="4222750" y="5937250"/>
          <p14:tracePt t="560306" x="4229100" y="5937250"/>
          <p14:tracePt t="560322" x="4235450" y="5937250"/>
          <p14:tracePt t="560447" x="4241800" y="5930900"/>
          <p14:tracePt t="560459" x="4248150" y="5930900"/>
          <p14:tracePt t="560466" x="4254500" y="5930900"/>
          <p14:tracePt t="560514" x="4254500" y="5924550"/>
          <p14:tracePt t="561326" x="4260850" y="5924550"/>
          <p14:tracePt t="561342" x="4267200" y="5924550"/>
          <p14:tracePt t="561409" x="4273550" y="5918200"/>
          <p14:tracePt t="561424" x="4279900" y="5918200"/>
          <p14:tracePt t="561432" x="4292600" y="5905500"/>
          <p14:tracePt t="561448" x="4298950" y="5899150"/>
          <p14:tracePt t="561568" x="4305300" y="5892800"/>
          <p14:tracePt t="561580" x="4311650" y="5886450"/>
          <p14:tracePt t="561588" x="4324350" y="5880100"/>
          <p14:tracePt t="561604" x="4349750" y="5873750"/>
          <p14:tracePt t="561622" x="4356100" y="5867400"/>
          <p14:tracePt t="561665" x="4368800" y="5861050"/>
          <p14:tracePt t="561689" x="4381500" y="5848350"/>
          <p14:tracePt t="561697" x="4406900" y="5829300"/>
          <p14:tracePt t="561704" x="4457700" y="5816600"/>
          <p14:tracePt t="561721" x="4552950" y="5778500"/>
          <p14:tracePt t="561739" x="4603750" y="5759450"/>
          <p14:tracePt t="561755" x="4629150" y="5740400"/>
          <p14:tracePt t="561772" x="4635500" y="5740400"/>
          <p14:tracePt t="561810" x="4641850" y="5740400"/>
          <p14:tracePt t="561823" x="4654550" y="5734050"/>
          <p14:tracePt t="561838" x="4705350" y="5727700"/>
          <p14:tracePt t="561855" x="4800600" y="5695950"/>
          <p14:tracePt t="561871" x="4870450" y="5676900"/>
          <p14:tracePt t="561876" x="4883150" y="5670550"/>
          <p14:tracePt t="561888" x="4895850" y="5670550"/>
          <p14:tracePt t="561905" x="4914900" y="5657850"/>
          <p14:tracePt t="561922" x="4927600" y="5657850"/>
          <p14:tracePt t="561938" x="4946650" y="5657850"/>
          <p14:tracePt t="561955" x="4972050" y="5651500"/>
          <p14:tracePt t="561971" x="5003800" y="5632450"/>
          <p14:tracePt t="561990" x="5060950" y="5613400"/>
          <p14:tracePt t="562005" x="5073650" y="5607050"/>
          <p14:tracePt t="562021" x="5092700" y="5600700"/>
          <p14:tracePt t="562038" x="5111750" y="5594350"/>
          <p14:tracePt t="562055" x="5137150" y="5575300"/>
          <p14:tracePt t="562071" x="5194300" y="5568950"/>
          <p14:tracePt t="562088" x="5289550" y="5556250"/>
          <p14:tracePt t="562105" x="5384800" y="5537200"/>
          <p14:tracePt t="562122" x="5518150" y="5518150"/>
          <p14:tracePt t="562138" x="5575300" y="5518150"/>
          <p14:tracePt t="562155" x="5600700" y="5518150"/>
          <p14:tracePt t="562171" x="5626100" y="5518150"/>
          <p14:tracePt t="562188" x="5651500" y="5537200"/>
          <p14:tracePt t="562205" x="5670550" y="5549900"/>
          <p14:tracePt t="562221" x="5683250" y="5562600"/>
          <p14:tracePt t="562238" x="5689600" y="5575300"/>
          <p14:tracePt t="562255" x="5715000" y="5600700"/>
          <p14:tracePt t="562271" x="5746750" y="5626100"/>
          <p14:tracePt t="562290" x="5791200" y="5657850"/>
          <p14:tracePt t="562305" x="5822950" y="5689600"/>
          <p14:tracePt t="562321" x="5848350" y="5715000"/>
          <p14:tracePt t="562338" x="5873750" y="5740400"/>
          <p14:tracePt t="562354" x="5899150" y="5765800"/>
          <p14:tracePt t="562371" x="5930900" y="5797550"/>
          <p14:tracePt t="562375" x="5956300" y="5810250"/>
          <p14:tracePt t="562388" x="5981700" y="5822950"/>
          <p14:tracePt t="562405" x="6013450" y="5835650"/>
          <p14:tracePt t="562421" x="6057900" y="5848350"/>
          <p14:tracePt t="562439" x="6096000" y="5854700"/>
          <p14:tracePt t="562455" x="6184900" y="5848350"/>
          <p14:tracePt t="562471" x="6210300" y="5848350"/>
          <p14:tracePt t="562488" x="6229350" y="5848350"/>
          <p14:tracePt t="562521" x="6242050" y="5848350"/>
          <p14:tracePt t="562538" x="6267450" y="5854700"/>
          <p14:tracePt t="562555" x="6292850" y="5854700"/>
          <p14:tracePt t="562571" x="6318250" y="5861050"/>
          <p14:tracePt t="562588" x="6350000" y="5867400"/>
          <p14:tracePt t="562604" x="6381750" y="5880100"/>
          <p14:tracePt t="562621" x="6426200" y="5918200"/>
          <p14:tracePt t="562638" x="6464300" y="5943600"/>
          <p14:tracePt t="562654" x="6489700" y="5949950"/>
          <p14:tracePt t="562671" x="6508750" y="5956300"/>
          <p14:tracePt t="562688" x="6527800" y="5956300"/>
          <p14:tracePt t="562704" x="6553200" y="5956300"/>
          <p14:tracePt t="562721" x="6578600" y="5956300"/>
          <p14:tracePt t="562738" x="6584950" y="5962650"/>
          <p14:tracePt t="562755" x="6610350" y="5962650"/>
          <p14:tracePt t="562771" x="6623050" y="5962650"/>
          <p14:tracePt t="562788" x="6642100" y="5962650"/>
          <p14:tracePt t="562804" x="6661150" y="5962650"/>
          <p14:tracePt t="562821" x="6686550" y="5962650"/>
          <p14:tracePt t="562838" x="6711950" y="5962650"/>
          <p14:tracePt t="562854" x="6731000" y="5962650"/>
          <p14:tracePt t="562871" x="6762750" y="5943600"/>
          <p14:tracePt t="562887" x="6775450" y="5937250"/>
          <p14:tracePt t="562904" x="6794500" y="5930900"/>
          <p14:tracePt t="562921" x="6819900" y="5911850"/>
          <p14:tracePt t="562938" x="6838950" y="5905500"/>
          <p14:tracePt t="562954" x="6870700" y="5892800"/>
          <p14:tracePt t="562971" x="6896100" y="5886450"/>
          <p14:tracePt t="562988" x="6921500" y="5880100"/>
          <p14:tracePt t="563005" x="6940550" y="5873750"/>
          <p14:tracePt t="563021" x="6959600" y="5873750"/>
          <p14:tracePt t="563037" x="6978650" y="5867400"/>
          <p14:tracePt t="563054" x="6997700" y="5867400"/>
          <p14:tracePt t="563071" x="7016750" y="5861050"/>
          <p14:tracePt t="563087" x="7042150" y="5861050"/>
          <p14:tracePt t="563104" x="7048500" y="5854700"/>
          <p14:tracePt t="563138" x="7061200" y="5848350"/>
          <p14:tracePt t="563154" x="7073900" y="5848350"/>
          <p14:tracePt t="563171" x="7099300" y="5848350"/>
          <p14:tracePt t="563187" x="7124700" y="5848350"/>
          <p14:tracePt t="563204" x="7143750" y="5848350"/>
          <p14:tracePt t="563221" x="7156450" y="5848350"/>
          <p14:tracePt t="563237" x="7181850" y="5854700"/>
          <p14:tracePt t="563256" x="7200900" y="5873750"/>
          <p14:tracePt t="563271" x="7219950" y="5886450"/>
          <p14:tracePt t="563287" x="7226300" y="5886450"/>
          <p14:tracePt t="563304" x="7232650" y="5892800"/>
          <p14:tracePt t="563321" x="7239000" y="5892800"/>
          <p14:tracePt t="563337" x="7251700" y="5899150"/>
          <p14:tracePt t="563354" x="7264400" y="5899150"/>
          <p14:tracePt t="563371" x="7277100" y="5899150"/>
          <p14:tracePt t="563387" x="7289800" y="5899150"/>
          <p14:tracePt t="563404" x="7302500" y="5905500"/>
          <p14:tracePt t="563421" x="7327900" y="5918200"/>
          <p14:tracePt t="563437" x="7353300" y="5924550"/>
          <p14:tracePt t="563454" x="7366000" y="5930900"/>
          <p14:tracePt t="563471" x="7372350" y="5930900"/>
          <p14:tracePt t="563576" x="7385050" y="5937250"/>
          <p14:tracePt t="563592" x="7391400" y="5937250"/>
          <p14:tracePt t="563605" x="7391400" y="5943600"/>
          <p14:tracePt t="563610" x="7397750" y="5943600"/>
          <p14:tracePt t="563621" x="7404100" y="5943600"/>
          <p14:tracePt t="563638" x="7416800" y="5956300"/>
          <p14:tracePt t="563654" x="7429500" y="5956300"/>
          <p14:tracePt t="563671" x="7448550" y="5962650"/>
          <p14:tracePt t="563687" x="7467600" y="5969000"/>
          <p14:tracePt t="563704" x="7473950" y="5975350"/>
          <p14:tracePt t="563774" x="7480300" y="5981700"/>
          <p14:tracePt t="566182" x="7473950" y="5969000"/>
          <p14:tracePt t="566190" x="7461250" y="5962650"/>
          <p14:tracePt t="566203" x="7448550" y="5949950"/>
          <p14:tracePt t="566220" x="7442200" y="5930900"/>
          <p14:tracePt t="566236" x="7429500" y="5918200"/>
          <p14:tracePt t="566253" x="7410450" y="5892800"/>
          <p14:tracePt t="566269" x="7397750" y="5867400"/>
          <p14:tracePt t="566286" x="7385050" y="5842000"/>
          <p14:tracePt t="566303" x="7378700" y="5816600"/>
          <p14:tracePt t="566319" x="7372350" y="5803900"/>
          <p14:tracePt t="566337" x="7372350" y="5791200"/>
          <p14:tracePt t="566371" x="7366000" y="5784850"/>
          <p14:tracePt t="566386" x="7366000" y="5765800"/>
          <p14:tracePt t="566403" x="7366000" y="5740400"/>
          <p14:tracePt t="566419" x="7366000" y="5702300"/>
          <p14:tracePt t="566436" x="7366000" y="5676900"/>
          <p14:tracePt t="566453" x="7366000" y="5638800"/>
          <p14:tracePt t="566469" x="7366000" y="5613400"/>
          <p14:tracePt t="566486" x="7366000" y="5588000"/>
          <p14:tracePt t="566503" x="7372350" y="5556250"/>
          <p14:tracePt t="566519" x="7372350" y="5511800"/>
          <p14:tracePt t="566536" x="7359650" y="5441950"/>
          <p14:tracePt t="566553" x="7359650" y="5416550"/>
          <p14:tracePt t="566596" x="7359650" y="5410200"/>
          <p14:tracePt t="566614" x="7359650" y="5403850"/>
          <p14:tracePt t="566623" x="7353300" y="5365750"/>
          <p14:tracePt t="566637" x="7334250" y="5314950"/>
          <p14:tracePt t="566653" x="7321550" y="5219700"/>
          <p14:tracePt t="566670" x="7308850" y="5130800"/>
          <p14:tracePt t="566686" x="7302500" y="5035550"/>
          <p14:tracePt t="566703" x="7296150" y="4946650"/>
          <p14:tracePt t="566719" x="7277100" y="4838700"/>
          <p14:tracePt t="566736" x="7251700" y="4730750"/>
          <p14:tracePt t="566753" x="7213600" y="4616450"/>
          <p14:tracePt t="566769" x="7175500" y="4521200"/>
          <p14:tracePt t="566786" x="7169150" y="4349750"/>
          <p14:tracePt t="566803" x="7188200" y="4254500"/>
          <p14:tracePt t="566819" x="7200900" y="4171950"/>
          <p14:tracePt t="566836" x="7200900" y="4121150"/>
          <p14:tracePt t="566853" x="7200900" y="4083050"/>
          <p14:tracePt t="566869" x="7200900" y="4057650"/>
          <p14:tracePt t="566874" x="7200900" y="4044950"/>
          <p14:tracePt t="566887" x="7207250" y="4038600"/>
          <p14:tracePt t="566936" x="7207250" y="4032250"/>
          <p14:tracePt t="566946" x="7213600" y="4019550"/>
          <p14:tracePt t="566954" x="7213600" y="4013200"/>
          <p14:tracePt t="566970" x="7213600" y="3994150"/>
          <p14:tracePt t="566986" x="7213600" y="3987800"/>
          <p14:tracePt t="567002" x="7219950" y="3968750"/>
          <p14:tracePt t="567019" x="7219950" y="3949700"/>
          <p14:tracePt t="567036" x="7219950" y="3924300"/>
          <p14:tracePt t="567052" x="7226300" y="3898900"/>
          <p14:tracePt t="567069" x="7232650" y="3879850"/>
          <p14:tracePt t="567086" x="7239000" y="3854450"/>
          <p14:tracePt t="567104" x="7251700" y="3803650"/>
          <p14:tracePt t="567119" x="7258050" y="3765550"/>
          <p14:tracePt t="567136" x="7258050" y="3695700"/>
          <p14:tracePt t="567153" x="7258050" y="3606800"/>
          <p14:tracePt t="567169" x="7239000" y="3486150"/>
          <p14:tracePt t="567186" x="7213600" y="3365500"/>
          <p14:tracePt t="567203" x="7175500" y="3187700"/>
          <p14:tracePt t="567219" x="7150100" y="3092450"/>
          <p14:tracePt t="567236" x="7112000" y="3009900"/>
          <p14:tracePt t="567252" x="7080250" y="2895600"/>
          <p14:tracePt t="567269" x="7042150" y="2774950"/>
          <p14:tracePt t="567286" x="7029450" y="2743200"/>
          <p14:tracePt t="567302" x="7029450" y="2711450"/>
          <p14:tracePt t="567319" x="7016750" y="2673350"/>
          <p14:tracePt t="567336" x="7004050" y="2616200"/>
          <p14:tracePt t="567354" x="6946900" y="2432050"/>
          <p14:tracePt t="567369" x="6908800" y="2292350"/>
          <p14:tracePt t="567385" x="6877050" y="2184400"/>
          <p14:tracePt t="567402" x="6858000" y="2114550"/>
          <p14:tracePt t="567419" x="6851650" y="2089150"/>
          <p14:tracePt t="567435" x="6845300" y="2070100"/>
          <p14:tracePt t="567529" x="6838950" y="2063750"/>
          <p14:tracePt t="567537" x="6832600" y="2051050"/>
          <p14:tracePt t="567545" x="6826250" y="2038350"/>
          <p14:tracePt t="567552" x="6819900" y="2032000"/>
          <p14:tracePt t="567568" x="6807200" y="2012950"/>
          <p14:tracePt t="567585" x="6794500" y="2000250"/>
          <p14:tracePt t="567602" x="6794500" y="1993900"/>
          <p14:tracePt t="567709" x="6788150" y="1993900"/>
          <p14:tracePt t="567721" x="6781800" y="1993900"/>
          <p14:tracePt t="567728" x="6775450" y="1993900"/>
          <p14:tracePt t="567803" x="6762750" y="1993900"/>
          <p14:tracePt t="567810" x="6750050" y="1993900"/>
          <p14:tracePt t="567819" x="6737350" y="2006600"/>
          <p14:tracePt t="567835" x="6711950" y="2025650"/>
          <p14:tracePt t="567852" x="6686550" y="2044700"/>
          <p14:tracePt t="567869" x="6654800" y="2076450"/>
          <p14:tracePt t="567873" x="6642100" y="2089150"/>
          <p14:tracePt t="567885" x="6635750" y="2095500"/>
          <p14:tracePt t="567904" x="6610350" y="2133600"/>
          <p14:tracePt t="567919" x="6584950" y="2152650"/>
          <p14:tracePt t="567935" x="6572250" y="2159000"/>
          <p14:tracePt t="567952" x="6572250" y="2165350"/>
          <p14:tracePt t="567969" x="6553200" y="2171700"/>
          <p14:tracePt t="567985" x="6527800" y="2184400"/>
          <p14:tracePt t="568002" x="6502400" y="2216150"/>
          <p14:tracePt t="568019" x="6464300" y="2254250"/>
          <p14:tracePt t="568036" x="6419850" y="2286000"/>
          <p14:tracePt t="568052" x="6369050" y="2311400"/>
          <p14:tracePt t="568069" x="6318250" y="2336800"/>
          <p14:tracePt t="568085" x="6292850" y="2336800"/>
          <p14:tracePt t="568102" x="6267450" y="2336800"/>
          <p14:tracePt t="568119" x="6248400" y="2336800"/>
          <p14:tracePt t="568135" x="6242050" y="2336800"/>
          <p14:tracePt t="568152" x="6235700" y="2336800"/>
          <p14:tracePt t="568188" x="6229350" y="2336800"/>
          <p14:tracePt t="568200" x="6223000" y="2336800"/>
          <p14:tracePt t="568208" x="6216650" y="2343150"/>
          <p14:tracePt t="568219" x="6210300" y="2343150"/>
          <p14:tracePt t="568287" x="6203950" y="2349500"/>
          <p14:tracePt t="568298" x="6203950" y="2355850"/>
          <p14:tracePt t="568306" x="6184900" y="2362200"/>
          <p14:tracePt t="568318" x="6172200" y="2368550"/>
          <p14:tracePt t="568514" x="6172200" y="2374900"/>
          <p14:tracePt t="568525" x="6165850" y="2381250"/>
          <p14:tracePt t="568535" x="6159500" y="2393950"/>
          <p14:tracePt t="568552" x="6134100" y="2413000"/>
          <p14:tracePt t="568568" x="6108700" y="2425700"/>
          <p14:tracePt t="568585" x="6096000" y="2432050"/>
          <p14:tracePt t="568602" x="6089650" y="2432050"/>
          <p14:tracePt t="568630" x="6089650" y="2438400"/>
          <p14:tracePt t="568659" x="6083300" y="2444750"/>
          <p14:tracePt t="568670" x="6076950" y="2451100"/>
          <p14:tracePt t="568680" x="6070600" y="2451100"/>
          <p14:tracePt t="568688" x="6070600" y="2457450"/>
          <p14:tracePt t="568774" x="6064250" y="2463800"/>
          <p14:tracePt t="569830" x="6070600" y="2463800"/>
          <p14:tracePt t="569838" x="6070600" y="2457450"/>
          <p14:tracePt t="569861" x="6076950" y="2451100"/>
          <p14:tracePt t="569868" x="6083300" y="2451100"/>
          <p14:tracePt t="569916" x="6089650" y="2451100"/>
          <p14:tracePt t="569928" x="6096000" y="2444750"/>
          <p14:tracePt t="569938" x="6102350" y="2444750"/>
          <p14:tracePt t="569951" x="6102350" y="2438400"/>
          <p14:tracePt t="569968" x="6108700" y="2432050"/>
          <p14:tracePt t="570001" x="6115050" y="2432050"/>
          <p14:tracePt t="570018" x="6134100" y="2425700"/>
          <p14:tracePt t="570035" x="6146800" y="2419350"/>
          <p14:tracePt t="570051" x="6165850" y="2413000"/>
          <p14:tracePt t="570068" x="6191250" y="2406650"/>
          <p14:tracePt t="570084" x="6216650" y="2406650"/>
          <p14:tracePt t="570101" x="6223000" y="2400300"/>
          <p14:tracePt t="570146" x="6229350" y="2400300"/>
          <p14:tracePt t="570158" x="6235700" y="2400300"/>
          <p14:tracePt t="570168" x="6261100" y="2393950"/>
          <p14:tracePt t="570184" x="6286500" y="2387600"/>
          <p14:tracePt t="570201" x="6311900" y="2381250"/>
          <p14:tracePt t="570218" x="6318250" y="2381250"/>
          <p14:tracePt t="570260" x="6324600" y="2381250"/>
          <p14:tracePt t="570286" x="6330950" y="2381250"/>
          <p14:tracePt t="570294" x="6337300" y="2381250"/>
          <p14:tracePt t="570303" x="6343650" y="2381250"/>
          <p14:tracePt t="570317" x="6362700" y="2381250"/>
          <p14:tracePt t="570334" x="6369050" y="2381250"/>
          <p14:tracePt t="570405" x="6369050" y="2387600"/>
          <p14:tracePt t="570416" x="6375400" y="2387600"/>
          <p14:tracePt t="570424" x="6381750" y="2393950"/>
          <p14:tracePt t="570434" x="6388100" y="2400300"/>
          <p14:tracePt t="570451" x="6394450" y="2400300"/>
          <p14:tracePt t="570814" x="6400800" y="2406650"/>
          <p14:tracePt t="570830" x="6400800" y="2413000"/>
          <p14:tracePt t="570838" x="6432550" y="2425700"/>
          <p14:tracePt t="570851" x="6515100" y="2470150"/>
          <p14:tracePt t="570867" x="6597650" y="2520950"/>
          <p14:tracePt t="570884" x="6623050" y="2552700"/>
          <p14:tracePt t="570901" x="6629400" y="2571750"/>
          <p14:tracePt t="570917" x="6648450" y="2641600"/>
          <p14:tracePt t="570934" x="6692900" y="2813050"/>
          <p14:tracePt t="570951" x="6769100" y="3073400"/>
          <p14:tracePt t="570968" x="6864350" y="3479800"/>
          <p14:tracePt t="570986" x="7023100" y="3981450"/>
          <p14:tracePt t="571001" x="7048500" y="4140200"/>
          <p14:tracePt t="571017" x="7061200" y="4292600"/>
          <p14:tracePt t="571034" x="7092950" y="4425950"/>
          <p14:tracePt t="571051" x="7099300" y="4552950"/>
          <p14:tracePt t="571067" x="7105650" y="4660900"/>
          <p14:tracePt t="571084" x="7086600" y="4781550"/>
          <p14:tracePt t="571101" x="7080250" y="4940300"/>
          <p14:tracePt t="571117" x="7092950" y="5080000"/>
          <p14:tracePt t="571134" x="7131050" y="5213350"/>
          <p14:tracePt t="571150" x="7150100" y="5270500"/>
          <p14:tracePt t="571167" x="7175500" y="5295900"/>
          <p14:tracePt t="571184" x="7207250" y="5327650"/>
          <p14:tracePt t="571200" x="7232650" y="5353050"/>
          <p14:tracePt t="571217" x="7258050" y="5378450"/>
          <p14:tracePt t="571234" x="7277100" y="5403850"/>
          <p14:tracePt t="571251" x="7289800" y="5441950"/>
          <p14:tracePt t="571267" x="7296150" y="5467350"/>
          <p14:tracePt t="571284" x="7315200" y="5492750"/>
          <p14:tracePt t="571300" x="7327900" y="5511800"/>
          <p14:tracePt t="571317" x="7334250" y="5524500"/>
          <p14:tracePt t="571334" x="7334250" y="5537200"/>
          <p14:tracePt t="571351" x="7353300" y="5562600"/>
          <p14:tracePt t="571367" x="7378700" y="5600700"/>
          <p14:tracePt t="571384" x="7404100" y="5626100"/>
          <p14:tracePt t="571400" x="7416800" y="5645150"/>
          <p14:tracePt t="571450" x="7416800" y="5657850"/>
          <p14:tracePt t="571458" x="7416800" y="5670550"/>
          <p14:tracePt t="571467" x="7416800" y="5683250"/>
          <p14:tracePt t="571484" x="7416800" y="5708650"/>
          <p14:tracePt t="571500" x="7410450" y="5715000"/>
          <p14:tracePt t="571544" x="7404100" y="5715000"/>
          <p14:tracePt t="571570" x="7397750" y="5715000"/>
          <p14:tracePt t="571615" x="7391400" y="5715000"/>
          <p14:tracePt t="571622" x="7378700" y="5702300"/>
          <p14:tracePt t="571634" x="7372350" y="5689600"/>
          <p14:tracePt t="571651" x="7334250" y="5594350"/>
          <p14:tracePt t="571667" x="7302500" y="5473700"/>
          <p14:tracePt t="571684" x="7277100" y="5130800"/>
          <p14:tracePt t="571700" x="7277100" y="4876800"/>
          <p14:tracePt t="571717" x="7277100" y="4635500"/>
          <p14:tracePt t="571733" x="7245350" y="4368800"/>
          <p14:tracePt t="571750" x="7207250" y="4184650"/>
          <p14:tracePt t="571767" x="7169150" y="4051300"/>
          <p14:tracePt t="571783" x="7131050" y="3917950"/>
          <p14:tracePt t="571800" x="7092950" y="3784600"/>
          <p14:tracePt t="571817" x="7073900" y="3613150"/>
          <p14:tracePt t="571833" x="7067550" y="3486150"/>
          <p14:tracePt t="571850" x="7029450" y="3365500"/>
          <p14:tracePt t="571866" x="6991350" y="3251200"/>
          <p14:tracePt t="571883" x="6965950" y="3168650"/>
          <p14:tracePt t="571900" x="6940550" y="3073400"/>
          <p14:tracePt t="571916" x="6915150" y="2978150"/>
          <p14:tracePt t="571933" x="6877050" y="2825750"/>
          <p14:tracePt t="571950" x="6838950" y="2730500"/>
          <p14:tracePt t="571966" x="6813550" y="2679700"/>
          <p14:tracePt t="571983" x="6756400" y="2622550"/>
          <p14:tracePt t="572000" x="6737350" y="2597150"/>
          <p14:tracePt t="572017" x="6718300" y="2571750"/>
          <p14:tracePt t="572034" x="6705600" y="2546350"/>
          <p14:tracePt t="572051" x="6686550" y="2501900"/>
          <p14:tracePt t="572067" x="6654800" y="2476500"/>
          <p14:tracePt t="572084" x="6629400" y="2451100"/>
          <p14:tracePt t="572100" x="6604000" y="2400300"/>
          <p14:tracePt t="572117" x="6565900" y="2286000"/>
          <p14:tracePt t="572134" x="6527800" y="2203450"/>
          <p14:tracePt t="572150" x="6502400" y="2152650"/>
          <p14:tracePt t="572167" x="6470650" y="2101850"/>
          <p14:tracePt t="572183" x="6470650" y="2095500"/>
          <p14:tracePt t="572537" x="6470650" y="2101850"/>
          <p14:tracePt t="572545" x="6470650" y="2114550"/>
          <p14:tracePt t="572553" x="6483350" y="2133600"/>
          <p14:tracePt t="572567" x="6489700" y="2209800"/>
          <p14:tracePt t="572584" x="6489700" y="2317750"/>
          <p14:tracePt t="572600" x="6477000" y="2425700"/>
          <p14:tracePt t="572617" x="6438900" y="2546350"/>
          <p14:tracePt t="572633" x="6400800" y="2654300"/>
          <p14:tracePt t="572650" x="6356350" y="2755900"/>
          <p14:tracePt t="572667" x="6311900" y="2844800"/>
          <p14:tracePt t="572683" x="6280150" y="2901950"/>
          <p14:tracePt t="572700" x="6242050" y="2971800"/>
          <p14:tracePt t="572717" x="6165850" y="3086100"/>
          <p14:tracePt t="572733" x="6045200" y="3219450"/>
          <p14:tracePt t="572750" x="5899150" y="3359150"/>
          <p14:tracePt t="572767" x="5708650" y="3530600"/>
          <p14:tracePt t="572783" x="5530850" y="3689350"/>
          <p14:tracePt t="572801" x="5340350" y="3924300"/>
          <p14:tracePt t="572817" x="5213350" y="4140200"/>
          <p14:tracePt t="572833" x="5086350" y="4349750"/>
          <p14:tracePt t="572850" x="4965700" y="4476750"/>
          <p14:tracePt t="572866" x="4787900" y="4610100"/>
          <p14:tracePt t="572883" x="4514850" y="4762500"/>
          <p14:tracePt t="572900" x="4349750" y="4889500"/>
          <p14:tracePt t="572917" x="4248150" y="5022850"/>
          <p14:tracePt t="572933" x="4229100" y="5086350"/>
          <p14:tracePt t="572950" x="4216400" y="5111750"/>
          <p14:tracePt t="572966" x="4216400" y="5137150"/>
          <p14:tracePt t="572983" x="4191000" y="5162550"/>
          <p14:tracePt t="573000" x="4165600" y="5200650"/>
          <p14:tracePt t="573016" x="4133850" y="5251450"/>
          <p14:tracePt t="573033" x="4089400" y="5340350"/>
          <p14:tracePt t="573050" x="4057650" y="5441950"/>
          <p14:tracePt t="573068" x="4032250" y="5486400"/>
          <p14:tracePt t="573083" x="4019550" y="5511800"/>
          <p14:tracePt t="573100" x="3994150" y="5537200"/>
          <p14:tracePt t="573116" x="3987800" y="5562600"/>
          <p14:tracePt t="573133" x="3975100" y="5588000"/>
          <p14:tracePt t="573150" x="3968750" y="5626100"/>
          <p14:tracePt t="573167" x="3962400" y="5664200"/>
          <p14:tracePt t="573183" x="3962400" y="5683250"/>
          <p14:tracePt t="573200" x="3975100" y="5715000"/>
          <p14:tracePt t="573217" x="4000500" y="5727700"/>
          <p14:tracePt t="573233" x="4025900" y="5727700"/>
          <p14:tracePt t="573250" x="4070350" y="5727700"/>
          <p14:tracePt t="573266" x="4102100" y="5727700"/>
          <p14:tracePt t="573283" x="4127500" y="5734050"/>
          <p14:tracePt t="573300" x="4152900" y="5753100"/>
          <p14:tracePt t="573317" x="4191000" y="5784850"/>
          <p14:tracePt t="573333" x="4197350" y="5797550"/>
          <p14:tracePt t="573350" x="4210050" y="5797550"/>
          <p14:tracePt t="573366" x="4216400" y="5797550"/>
          <p14:tracePt t="573435" x="4229100" y="5797550"/>
          <p14:tracePt t="573630" x="4235450" y="5791200"/>
          <p14:tracePt t="573643" x="4241800" y="5784850"/>
          <p14:tracePt t="574107" x="4248150" y="5784850"/>
          <p14:tracePt t="574119" x="4248150" y="5778500"/>
          <p14:tracePt t="574135" x="4254500" y="5778500"/>
          <p14:tracePt t="574271" x="4260850" y="5778500"/>
          <p14:tracePt t="574298" x="4267200" y="5765800"/>
          <p14:tracePt t="574306" x="4273550" y="5753100"/>
          <p14:tracePt t="574316" x="4273550" y="5740400"/>
          <p14:tracePt t="574332" x="4279900" y="5721350"/>
          <p14:tracePt t="574349" x="4286250" y="5702300"/>
          <p14:tracePt t="574366" x="4298950" y="5676900"/>
          <p14:tracePt t="574383" x="4337050" y="5638800"/>
          <p14:tracePt t="574399" x="4362450" y="5600700"/>
          <p14:tracePt t="574416" x="4394200" y="5562600"/>
          <p14:tracePt t="574432" x="4419600" y="5518150"/>
          <p14:tracePt t="574449" x="4451350" y="5467350"/>
          <p14:tracePt t="574466" x="4495800" y="5391150"/>
          <p14:tracePt t="574482" x="4565650" y="5276850"/>
          <p14:tracePt t="574499" x="4629150" y="5099050"/>
          <p14:tracePt t="574516" x="4667250" y="4991100"/>
          <p14:tracePt t="574532" x="4705350" y="4870450"/>
          <p14:tracePt t="574549" x="4756150" y="4737100"/>
          <p14:tracePt t="574566" x="4876800" y="4565650"/>
          <p14:tracePt t="574582" x="5010150" y="4400550"/>
          <p14:tracePt t="574599" x="5124450" y="4235450"/>
          <p14:tracePt t="574616" x="5187950" y="4127500"/>
          <p14:tracePt t="574633" x="5219700" y="4032250"/>
          <p14:tracePt t="574649" x="5226050" y="4013200"/>
          <p14:tracePt t="574666" x="5232400" y="3987800"/>
          <p14:tracePt t="574682" x="5257800" y="3962400"/>
          <p14:tracePt t="574699" x="5283200" y="3924300"/>
          <p14:tracePt t="574716" x="5327650" y="3829050"/>
          <p14:tracePt t="574732" x="5403850" y="3714750"/>
          <p14:tracePt t="574749" x="5588000" y="3479800"/>
          <p14:tracePt t="574765" x="5670550" y="3327400"/>
          <p14:tracePt t="574782" x="5695950" y="3276600"/>
          <p14:tracePt t="574799" x="5721350" y="3244850"/>
          <p14:tracePt t="574816" x="5746750" y="3219450"/>
          <p14:tracePt t="574832" x="5778500" y="3149600"/>
          <p14:tracePt t="574849" x="5822950" y="3073400"/>
          <p14:tracePt t="574865" x="5873750" y="2978150"/>
          <p14:tracePt t="574883" x="5918200" y="2927350"/>
          <p14:tracePt t="574900" x="5943600" y="2895600"/>
          <p14:tracePt t="574916" x="5962650" y="2882900"/>
          <p14:tracePt t="574932" x="5969000" y="2870200"/>
          <p14:tracePt t="574949" x="5975350" y="2838450"/>
          <p14:tracePt t="574965" x="5988050" y="2787650"/>
          <p14:tracePt t="574983" x="6007100" y="2736850"/>
          <p14:tracePt t="575000" x="6032500" y="2711450"/>
          <p14:tracePt t="575015" x="6064250" y="2686050"/>
          <p14:tracePt t="575032" x="6089650" y="2660650"/>
          <p14:tracePt t="575049" x="6115050" y="2628900"/>
          <p14:tracePt t="575065" x="6134100" y="2603500"/>
          <p14:tracePt t="575082" x="6153150" y="2571750"/>
          <p14:tracePt t="575099" x="6159500" y="2527300"/>
          <p14:tracePt t="575115" x="6159500" y="2495550"/>
          <p14:tracePt t="575132" x="6159500" y="2482850"/>
          <p14:tracePt t="575217" x="6159500" y="2476500"/>
          <p14:tracePt t="575225" x="6153150" y="2463800"/>
          <p14:tracePt t="575232" x="6146800" y="2463800"/>
          <p14:tracePt t="575303" x="6153150" y="2457450"/>
          <p14:tracePt t="575349" x="6159500" y="2457450"/>
          <p14:tracePt t="575356" x="6172200" y="2476500"/>
          <p14:tracePt t="575365" x="6184900" y="2501900"/>
          <p14:tracePt t="575382" x="6216650" y="2578100"/>
          <p14:tracePt t="575388" x="6235700" y="2622550"/>
          <p14:tracePt t="575399" x="6254750" y="2673350"/>
          <p14:tracePt t="575415" x="6286500" y="2743200"/>
          <p14:tracePt t="575432" x="6286500" y="2755900"/>
          <p14:tracePt t="575501" x="6286500" y="2762250"/>
          <p14:tracePt t="575512" x="6286500" y="2768600"/>
          <p14:tracePt t="575520" x="6286500" y="2781300"/>
          <p14:tracePt t="575532" x="6286500" y="2794000"/>
          <p14:tracePt t="575549" x="6286500" y="2806700"/>
          <p14:tracePt t="575892" x="6292850" y="2806700"/>
          <p14:tracePt t="575918" x="6299200" y="2800350"/>
          <p14:tracePt t="575926" x="6305550" y="2794000"/>
          <p14:tracePt t="575934" x="6311900" y="2794000"/>
          <p14:tracePt t="575948" x="6318250" y="2794000"/>
          <p14:tracePt t="575965" x="6324600" y="2787650"/>
          <p14:tracePt t="575982" x="6330950" y="2787650"/>
          <p14:tracePt t="576287" x="6330950" y="2774950"/>
          <p14:tracePt t="576295" x="6318250" y="2743200"/>
          <p14:tracePt t="576303" x="6305550" y="2724150"/>
          <p14:tracePt t="576315" x="6280150" y="2698750"/>
          <p14:tracePt t="576332" x="6261100" y="2673350"/>
          <p14:tracePt t="576348" x="6242050" y="2635250"/>
          <p14:tracePt t="576365" x="6216650" y="2590800"/>
          <p14:tracePt t="576382" x="6184900" y="2559050"/>
          <p14:tracePt t="576398" x="6153150" y="2495550"/>
          <p14:tracePt t="576415" x="6127750" y="2457450"/>
          <p14:tracePt t="576432" x="6102350" y="2432050"/>
          <p14:tracePt t="576449" x="6089650" y="2400300"/>
          <p14:tracePt t="576544" x="6083300" y="2393950"/>
          <p14:tracePt t="576561" x="6076950" y="2381250"/>
          <p14:tracePt t="576569" x="6064250" y="2368550"/>
          <p14:tracePt t="576582" x="6045200" y="2336800"/>
          <p14:tracePt t="576598" x="6013450" y="2317750"/>
          <p14:tracePt t="576615" x="6000750" y="2298700"/>
          <p14:tracePt t="576631" x="5975350" y="2286000"/>
          <p14:tracePt t="576648" x="5956300" y="2266950"/>
          <p14:tracePt t="576664" x="5924550" y="2247900"/>
          <p14:tracePt t="576681" x="5911850" y="2222500"/>
          <p14:tracePt t="576697" x="5886450" y="2203450"/>
          <p14:tracePt t="576715" x="5854700" y="2178050"/>
          <p14:tracePt t="576731" x="5835650" y="2152650"/>
          <p14:tracePt t="576748" x="5816600" y="2133600"/>
          <p14:tracePt t="576764" x="5810250" y="2120900"/>
          <p14:tracePt t="576781" x="5810250" y="2114550"/>
          <p14:tracePt t="576798" x="5803900" y="2114550"/>
          <p14:tracePt t="576815" x="5797550" y="2108200"/>
          <p14:tracePt t="576831" x="5797550" y="2101850"/>
          <p14:tracePt t="576848" x="5791200" y="2089150"/>
          <p14:tracePt t="576865" x="5784850" y="2070100"/>
          <p14:tracePt t="576881" x="5778500" y="2063750"/>
          <p14:tracePt t="576885" x="5772150" y="2057400"/>
          <p14:tracePt t="576898" x="5772150" y="2044700"/>
          <p14:tracePt t="577208" x="5772150" y="2038350"/>
          <p14:tracePt t="577217" x="5778500" y="2025650"/>
          <p14:tracePt t="577224" x="5784850" y="2025650"/>
          <p14:tracePt t="577233" x="5791200" y="2019300"/>
          <p14:tracePt t="577248" x="5803900" y="2000250"/>
          <p14:tracePt t="577265" x="5803900" y="1993900"/>
          <p14:tracePt t="577281" x="5810250" y="1987550"/>
          <p14:tracePt t="577298" x="5810250" y="1981200"/>
          <p14:tracePt t="577384" x="5816600" y="1981200"/>
          <p14:tracePt t="577400" x="5822950" y="1974850"/>
          <p14:tracePt t="578083" x="5816600" y="1981200"/>
          <p14:tracePt t="578095" x="5810250" y="1987550"/>
          <p14:tracePt t="578102" x="5810250" y="1993900"/>
          <p14:tracePt t="578114" x="5810250" y="2000250"/>
          <p14:tracePt t="578131" x="5810250" y="2006600"/>
          <p14:tracePt t="578352" x="5810250" y="2012950"/>
          <p14:tracePt t="578360" x="5810250" y="2019300"/>
          <p14:tracePt t="578368" x="5810250" y="2025650"/>
          <p14:tracePt t="579155" x="5803900" y="2025650"/>
          <p14:tracePt t="579176" x="5803900" y="2019300"/>
          <p14:tracePt t="579184" x="5797550" y="2012950"/>
          <p14:tracePt t="579232" x="5797550" y="2006600"/>
          <p14:tracePt t="579240" x="5797550" y="2000250"/>
          <p14:tracePt t="579258" x="5797550" y="1993900"/>
          <p14:tracePt t="579290" x="5797550" y="1987550"/>
          <p14:tracePt t="579299" x="5797550" y="1981200"/>
          <p14:tracePt t="579306" x="5797550" y="1974850"/>
          <p14:tracePt t="579322" x="5797550" y="1968500"/>
          <p14:tracePt t="579330" x="5797550" y="1962150"/>
          <p14:tracePt t="579347" x="5797550" y="1955800"/>
          <p14:tracePt t="579363" x="5797550" y="1949450"/>
          <p14:tracePt t="579400" x="5797550" y="1943100"/>
          <p14:tracePt t="579410" x="5797550" y="1936750"/>
          <p14:tracePt t="579426" x="5797550" y="1924050"/>
          <p14:tracePt t="579434" x="5797550" y="1917700"/>
          <p14:tracePt t="579447" x="5803900" y="1905000"/>
          <p14:tracePt t="579464" x="5810250" y="1898650"/>
          <p14:tracePt t="579482" x="5816600" y="1885950"/>
          <p14:tracePt t="579497" x="5829300" y="1866900"/>
          <p14:tracePt t="579513" x="5829300" y="1854200"/>
          <p14:tracePt t="579530" x="5842000" y="1847850"/>
          <p14:tracePt t="579547" x="5848350" y="1847850"/>
          <p14:tracePt t="579563" x="5861050" y="1835150"/>
          <p14:tracePt t="579582" x="5886450" y="1822450"/>
          <p14:tracePt t="579597" x="5899150" y="1809750"/>
          <p14:tracePt t="579613" x="5905500" y="1809750"/>
          <p14:tracePt t="579630" x="5905500" y="1803400"/>
          <p14:tracePt t="579888" x="5905500" y="1816100"/>
          <p14:tracePt t="579896" x="5905500" y="1828800"/>
          <p14:tracePt t="579904" x="5905500" y="1841500"/>
          <p14:tracePt t="579913" x="5905500" y="1854200"/>
          <p14:tracePt t="579930" x="5905500" y="1860550"/>
          <p14:tracePt t="579946" x="5905500" y="1866900"/>
          <p14:tracePt t="579963" x="5905500" y="1873250"/>
          <p14:tracePt t="579994" x="5905500" y="1879600"/>
          <p14:tracePt t="580004" x="5905500" y="1885950"/>
          <p14:tracePt t="580013" x="5899150" y="1892300"/>
          <p14:tracePt t="580122" x="5892800" y="1898650"/>
          <p14:tracePt t="580134" x="5886450" y="1905000"/>
          <p14:tracePt t="580142" x="5880100" y="1911350"/>
          <p14:tracePt t="580150" x="5880100" y="1917700"/>
          <p14:tracePt t="580163" x="5880100" y="1930400"/>
          <p14:tracePt t="580180" x="5880100" y="1936750"/>
          <p14:tracePt t="580286" x="5873750" y="1936750"/>
          <p14:tracePt t="580298" x="5873750" y="1943100"/>
          <p14:tracePt t="580423" x="5867400" y="1949450"/>
          <p14:tracePt t="580434" x="5861050" y="1949450"/>
          <p14:tracePt t="580487" x="5861050" y="1955800"/>
          <p14:tracePt t="580724" x="5854700" y="1955800"/>
          <p14:tracePt t="580739" x="5848350" y="1955800"/>
          <p14:tracePt t="580849" x="5848350" y="1949450"/>
          <p14:tracePt t="580866" x="5848350" y="1943100"/>
          <p14:tracePt t="580872" x="5854700" y="1943100"/>
          <p14:tracePt t="580881" x="5867400" y="1936750"/>
          <p14:tracePt t="580896" x="5880100" y="1930400"/>
          <p14:tracePt t="580913" x="5924550" y="1924050"/>
          <p14:tracePt t="580929" x="5962650" y="1917700"/>
          <p14:tracePt t="580946" x="6007100" y="1905000"/>
          <p14:tracePt t="580963" x="6038850" y="1892300"/>
          <p14:tracePt t="580979" x="6064250" y="1885950"/>
          <p14:tracePt t="580996" x="6102350" y="1873250"/>
          <p14:tracePt t="581013" x="6127750" y="1866900"/>
          <p14:tracePt t="581029" x="6140450" y="1866900"/>
          <p14:tracePt t="581047" x="6191250" y="1860550"/>
          <p14:tracePt t="581063" x="6273800" y="1835150"/>
          <p14:tracePt t="581079" x="6369050" y="1797050"/>
          <p14:tracePt t="581098" x="6457950" y="1765300"/>
          <p14:tracePt t="581113" x="6470650" y="1765300"/>
          <p14:tracePt t="581158" x="6489700" y="1771650"/>
          <p14:tracePt t="581165" x="6502400" y="1778000"/>
          <p14:tracePt t="581179" x="6515100" y="1784350"/>
          <p14:tracePt t="581196" x="6553200" y="1790700"/>
          <p14:tracePt t="581213" x="6578600" y="1790700"/>
          <p14:tracePt t="581229" x="6584950" y="1790700"/>
          <p14:tracePt t="581246" x="6591300" y="1790700"/>
          <p14:tracePt t="582111" x="6584950" y="1790700"/>
          <p14:tracePt t="582118" x="6578600" y="1803400"/>
          <p14:tracePt t="582129" x="6572250" y="1816100"/>
          <p14:tracePt t="582145" x="6553200" y="1841500"/>
          <p14:tracePt t="582162" x="6527800" y="1866900"/>
          <p14:tracePt t="582179" x="6489700" y="1905000"/>
          <p14:tracePt t="582195" x="6477000" y="1930400"/>
          <p14:tracePt t="582212" x="6451600" y="1968500"/>
          <p14:tracePt t="582229" x="6419850" y="2012950"/>
          <p14:tracePt t="582245" x="6388100" y="2095500"/>
          <p14:tracePt t="582262" x="6350000" y="2203450"/>
          <p14:tracePt t="582279" x="6305550" y="2324100"/>
          <p14:tracePt t="582296" x="6254750" y="2451100"/>
          <p14:tracePt t="582313" x="6197600" y="2559050"/>
          <p14:tracePt t="582329" x="6178550" y="2578100"/>
          <p14:tracePt t="582345" x="6178550" y="2584450"/>
          <p14:tracePt t="582362" x="6172200" y="2584450"/>
          <p14:tracePt t="582396" x="6165850" y="2597150"/>
          <p14:tracePt t="582496" x="6165850" y="2603500"/>
          <p14:tracePt t="582504" x="6159500" y="2616200"/>
          <p14:tracePt t="582512" x="6153150" y="2641600"/>
          <p14:tracePt t="582529" x="6127750" y="2667000"/>
          <p14:tracePt t="582546" x="6121400" y="2686050"/>
          <p14:tracePt t="582562" x="6115050" y="2692400"/>
          <p14:tracePt t="582579" x="6108700" y="2698750"/>
          <p14:tracePt t="582595" x="6089650" y="2705100"/>
          <p14:tracePt t="582613" x="6057900" y="2736850"/>
          <p14:tracePt t="582629" x="6019800" y="2768600"/>
          <p14:tracePt t="582645" x="5962650" y="2794000"/>
          <p14:tracePt t="582662" x="5930900" y="2819400"/>
          <p14:tracePt t="582679" x="5905500" y="2825750"/>
          <p14:tracePt t="582695" x="5892800" y="2825750"/>
          <p14:tracePt t="582712" x="5886450" y="2825750"/>
          <p14:tracePt t="582767" x="5880100" y="2825750"/>
          <p14:tracePt t="582779" x="5873750" y="2825750"/>
          <p14:tracePt t="582787" x="5867400" y="2832100"/>
          <p14:tracePt t="582795" x="5854700" y="2832100"/>
          <p14:tracePt t="582812" x="5848350" y="2832100"/>
          <p14:tracePt t="583430" x="5848350" y="2838450"/>
          <p14:tracePt t="583438" x="5848350" y="2851150"/>
          <p14:tracePt t="583447" x="5848350" y="2857500"/>
          <p14:tracePt t="583462" x="5848350" y="2882900"/>
          <p14:tracePt t="583478" x="5848350" y="2889250"/>
          <p14:tracePt t="583598" x="5848350" y="2895600"/>
          <p14:tracePt t="583611" x="5848350" y="2901950"/>
          <p14:tracePt t="583622" x="5848350" y="2908300"/>
          <p14:tracePt t="583642" x="5848350" y="2914650"/>
          <p14:tracePt t="583908" x="5848350" y="2908300"/>
          <p14:tracePt t="583916" x="5848350" y="2901950"/>
          <p14:tracePt t="583954" x="5854700" y="2901950"/>
          <p14:tracePt t="583966" x="5861050" y="2901950"/>
          <p14:tracePt t="583974" x="5873750" y="2901950"/>
          <p14:tracePt t="583982" x="5886450" y="2901950"/>
          <p14:tracePt t="583995" x="5892800" y="2901950"/>
          <p14:tracePt t="584012" x="5905500" y="2908300"/>
          <p14:tracePt t="584197" x="5911850" y="2908300"/>
          <p14:tracePt t="584209" x="5918200" y="2908300"/>
          <p14:tracePt t="584216" x="5924550" y="2908300"/>
          <p14:tracePt t="584228" x="5930900" y="2908300"/>
          <p14:tracePt t="584245" x="5937250" y="2914650"/>
          <p14:tracePt t="584261" x="5956300" y="2921000"/>
          <p14:tracePt t="584278" x="5975350" y="2927350"/>
          <p14:tracePt t="584295" x="5981700" y="2927350"/>
          <p14:tracePt t="584311" x="5988050" y="2927350"/>
          <p14:tracePt t="584348" x="5994400" y="2927350"/>
          <p14:tracePt t="584364" x="6000750" y="2927350"/>
          <p14:tracePt t="584378" x="6007100" y="2927350"/>
          <p14:tracePt t="584395" x="6013450" y="2927350"/>
          <p14:tracePt t="584553" x="6013450" y="2921000"/>
          <p14:tracePt t="584560" x="6013450" y="2914650"/>
          <p14:tracePt t="584568" x="6013450" y="2901950"/>
          <p14:tracePt t="584578" x="6013450" y="2889250"/>
          <p14:tracePt t="584594" x="6000750" y="2863850"/>
          <p14:tracePt t="584611" x="5988050" y="2838450"/>
          <p14:tracePt t="584628" x="5975350" y="2813050"/>
          <p14:tracePt t="584644" x="5969000" y="2787650"/>
          <p14:tracePt t="584661" x="5969000" y="2781300"/>
          <p14:tracePt t="584678" x="5969000" y="2762250"/>
          <p14:tracePt t="584695" x="5962650" y="2730500"/>
          <p14:tracePt t="584711" x="5962650" y="2705100"/>
          <p14:tracePt t="584728" x="5956300" y="2679700"/>
          <p14:tracePt t="584744" x="5949950" y="2654300"/>
          <p14:tracePt t="584761" x="5943600" y="2628900"/>
          <p14:tracePt t="584778" x="5930900" y="2603500"/>
          <p14:tracePt t="584795" x="5918200" y="2578100"/>
          <p14:tracePt t="584811" x="5899150" y="2533650"/>
          <p14:tracePt t="584828" x="5873750" y="2501900"/>
          <p14:tracePt t="584844" x="5867400" y="2451100"/>
          <p14:tracePt t="584861" x="5861050" y="2419350"/>
          <p14:tracePt t="584878" x="5854700" y="2387600"/>
          <p14:tracePt t="584894" x="5854700" y="2355850"/>
          <p14:tracePt t="584911" x="5854700" y="2330450"/>
          <p14:tracePt t="584928" x="5854700" y="2311400"/>
          <p14:tracePt t="584946" x="5861050" y="2286000"/>
          <p14:tracePt t="584961" x="5867400" y="2266950"/>
          <p14:tracePt t="584978" x="5873750" y="2241550"/>
          <p14:tracePt t="584994" x="5892800" y="2216150"/>
          <p14:tracePt t="585011" x="5905500" y="2190750"/>
          <p14:tracePt t="585028" x="5924550" y="2165350"/>
          <p14:tracePt t="585044" x="5930900" y="2139950"/>
          <p14:tracePt t="585061" x="5937250" y="2114550"/>
          <p14:tracePt t="585078" x="5943600" y="2089150"/>
          <p14:tracePt t="585094" x="5962650" y="2012950"/>
          <p14:tracePt t="585111" x="5975350" y="1962150"/>
          <p14:tracePt t="585128" x="5981700" y="1936750"/>
          <p14:tracePt t="585144" x="6000750" y="1917700"/>
          <p14:tracePt t="585161" x="6019800" y="1892300"/>
          <p14:tracePt t="585178" x="6038850" y="1866900"/>
          <p14:tracePt t="585195" x="6057900" y="1835150"/>
          <p14:tracePt t="585212" x="6064250" y="1816100"/>
          <p14:tracePt t="585227" x="6064250" y="1803400"/>
          <p14:tracePt t="585244" x="6064250" y="1784350"/>
          <p14:tracePt t="585261" x="6064250" y="1778000"/>
          <p14:tracePt t="585344" x="6064250" y="1771650"/>
          <p14:tracePt t="585352" x="6064250" y="1765300"/>
          <p14:tracePt t="585361" x="6057900" y="1758950"/>
          <p14:tracePt t="585377" x="6051550" y="1746250"/>
          <p14:tracePt t="585565" x="6051550" y="1752600"/>
          <p14:tracePt t="585572" x="6051550" y="1758950"/>
          <p14:tracePt t="585579" x="6051550" y="1765300"/>
          <p14:tracePt t="585594" x="6051550" y="1778000"/>
          <p14:tracePt t="585627" x="6051550" y="1790700"/>
          <p14:tracePt t="585646" x="6051550" y="1822450"/>
          <p14:tracePt t="585661" x="6057900" y="1847850"/>
          <p14:tracePt t="585677" x="6070600" y="1873250"/>
          <p14:tracePt t="585694" x="6070600" y="1892300"/>
          <p14:tracePt t="585711" x="6070600" y="1905000"/>
          <p14:tracePt t="585774" x="6070600" y="1911350"/>
          <p14:tracePt t="585782" x="6070600" y="1924050"/>
          <p14:tracePt t="585794" x="6083300" y="1936750"/>
          <p14:tracePt t="585811" x="6115050" y="1974850"/>
          <p14:tracePt t="585827" x="6140450" y="2012950"/>
          <p14:tracePt t="585844" x="6159500" y="2051050"/>
          <p14:tracePt t="585861" x="6159500" y="2063750"/>
          <p14:tracePt t="585877" x="6159500" y="2095500"/>
          <p14:tracePt t="585894" x="6153150" y="2127250"/>
          <p14:tracePt t="585911" x="6153150" y="2152650"/>
          <p14:tracePt t="585927" x="6172200" y="2178050"/>
          <p14:tracePt t="585944" x="6197600" y="2203450"/>
          <p14:tracePt t="585961" x="6216650" y="2235200"/>
          <p14:tracePt t="585978" x="6216650" y="2254250"/>
          <p14:tracePt t="585994" x="6216650" y="2273300"/>
          <p14:tracePt t="586010" x="6216650" y="2298700"/>
          <p14:tracePt t="586027" x="6229350" y="2336800"/>
          <p14:tracePt t="586044" x="6235700" y="2362200"/>
          <p14:tracePt t="586061" x="6248400" y="2406650"/>
          <p14:tracePt t="586077" x="6267450" y="2444750"/>
          <p14:tracePt t="586094" x="6286500" y="2489200"/>
          <p14:tracePt t="586111" x="6292850" y="2501900"/>
          <p14:tracePt t="586127" x="6292850" y="2514600"/>
          <p14:tracePt t="586144" x="6286500" y="2540000"/>
          <p14:tracePt t="586160" x="6267450" y="2565400"/>
          <p14:tracePt t="586177" x="6248400" y="2609850"/>
          <p14:tracePt t="586194" x="6229350" y="2654300"/>
          <p14:tracePt t="586211" x="6210300" y="2711450"/>
          <p14:tracePt t="586227" x="6203950" y="2736850"/>
          <p14:tracePt t="586244" x="6197600" y="2762250"/>
          <p14:tracePt t="586260" x="6184900" y="2781300"/>
          <p14:tracePt t="586277" x="6165850" y="2794000"/>
          <p14:tracePt t="586294" x="6146800" y="2813050"/>
          <p14:tracePt t="586310" x="6140450" y="2832100"/>
          <p14:tracePt t="586327" x="6140450" y="2863850"/>
          <p14:tracePt t="586344" x="6140450" y="2876550"/>
          <p14:tracePt t="586360" x="6140450" y="2889250"/>
          <p14:tracePt t="586377" x="6134100" y="2895600"/>
          <p14:tracePt t="586394" x="6121400" y="2914650"/>
          <p14:tracePt t="586410" x="6121400" y="2927350"/>
          <p14:tracePt t="586427" x="6121400" y="2946400"/>
          <p14:tracePt t="586444" x="6121400" y="2959100"/>
          <p14:tracePt t="586460" x="6121400" y="2971800"/>
          <p14:tracePt t="586477" x="6121400" y="2990850"/>
          <p14:tracePt t="586494" x="6121400" y="2997200"/>
          <p14:tracePt t="586511" x="6121400" y="3022600"/>
          <p14:tracePt t="586527" x="6115050" y="3054350"/>
          <p14:tracePt t="586544" x="6115050" y="3079750"/>
          <p14:tracePt t="586560" x="6115050" y="3092450"/>
          <p14:tracePt t="586577" x="6115050" y="3117850"/>
          <p14:tracePt t="586594" x="6115050" y="3143250"/>
          <p14:tracePt t="586610" x="6115050" y="3175000"/>
          <p14:tracePt t="586627" x="6115050" y="3219450"/>
          <p14:tracePt t="586644" x="6115050" y="3238500"/>
          <p14:tracePt t="586660" x="6089650" y="3282950"/>
          <p14:tracePt t="586677" x="6070600" y="3308350"/>
          <p14:tracePt t="586693" x="6057900" y="3333750"/>
          <p14:tracePt t="586710" x="6051550" y="3359150"/>
          <p14:tracePt t="586727" x="6051550" y="3390900"/>
          <p14:tracePt t="586744" x="6051550" y="3422650"/>
          <p14:tracePt t="586762" x="6051550" y="3467100"/>
          <p14:tracePt t="586777" x="6051550" y="3486150"/>
          <p14:tracePt t="586794" x="6045200" y="3505200"/>
          <p14:tracePt t="586810" x="6045200" y="3517900"/>
          <p14:tracePt t="586827" x="6045200" y="3549650"/>
          <p14:tracePt t="586843" x="6038850" y="3575050"/>
          <p14:tracePt t="586860" x="6032500" y="3600450"/>
          <p14:tracePt t="586877" x="6026150" y="3625850"/>
          <p14:tracePt t="586893" x="6013450" y="3651250"/>
          <p14:tracePt t="586910" x="6013450" y="3676650"/>
          <p14:tracePt t="586927" x="6007100" y="3695700"/>
          <p14:tracePt t="587221" x="6007100" y="3708400"/>
          <p14:tracePt t="587232" x="6007100" y="3714750"/>
          <p14:tracePt t="587240" x="6007100" y="3721100"/>
          <p14:tracePt t="587246" x="6007100" y="3733800"/>
          <p14:tracePt t="587261" x="6000750" y="3746500"/>
          <p14:tracePt t="587306" x="6000750" y="3752850"/>
          <p14:tracePt t="587314" x="6000750" y="3765550"/>
          <p14:tracePt t="587327" x="6000750" y="3784600"/>
          <p14:tracePt t="587343" x="6000750" y="3810000"/>
          <p14:tracePt t="587360" x="6007100" y="3816350"/>
          <p14:tracePt t="587376" x="6007100" y="3835400"/>
          <p14:tracePt t="587393" x="6007100" y="3860800"/>
          <p14:tracePt t="587410" x="6007100" y="3879850"/>
          <p14:tracePt t="587426" x="6007100" y="3892550"/>
          <p14:tracePt t="587443" x="6007100" y="3905250"/>
          <p14:tracePt t="587460" x="6007100" y="3917950"/>
          <p14:tracePt t="587477" x="6007100" y="3924300"/>
          <p14:tracePt t="587520" x="6007100" y="3930650"/>
          <p14:tracePt t="587545" x="6007100" y="3937000"/>
          <p14:tracePt t="587552" x="6007100" y="3949700"/>
          <p14:tracePt t="587560" x="6007100" y="3962400"/>
          <p14:tracePt t="587577" x="6013450" y="3981450"/>
          <p14:tracePt t="587593" x="6019800" y="4000500"/>
          <p14:tracePt t="587610" x="6026150" y="4013200"/>
          <p14:tracePt t="587626" x="6026150" y="4019550"/>
          <p14:tracePt t="587708" x="6026150" y="4025900"/>
          <p14:tracePt t="587720" x="6026150" y="4032250"/>
          <p14:tracePt t="587729" x="6032500" y="4038600"/>
          <p14:tracePt t="587743" x="6032500" y="4044950"/>
          <p14:tracePt t="587845" x="6032500" y="4051300"/>
          <p14:tracePt t="587872" x="6032500" y="4057650"/>
          <p14:tracePt t="588434" x="6032500" y="4051300"/>
          <p14:tracePt t="588450" x="6032500" y="4044950"/>
          <p14:tracePt t="588466" x="6032500" y="4038600"/>
          <p14:tracePt t="588724" x="6032500" y="4044950"/>
          <p14:tracePt t="588732" x="6032500" y="4051300"/>
          <p14:tracePt t="588743" x="6032500" y="4057650"/>
          <p14:tracePt t="588759" x="6038850" y="4064000"/>
          <p14:tracePt t="589496" x="6032500" y="4064000"/>
          <p14:tracePt t="589889" x="6026150" y="4057650"/>
          <p14:tracePt t="589896" x="6013450" y="4044950"/>
          <p14:tracePt t="589994" x="6007100" y="4038600"/>
          <p14:tracePt t="590254" x="6007100" y="4044950"/>
          <p14:tracePt t="590498" x="6007100" y="4032250"/>
          <p14:tracePt t="590504" x="6000750" y="4019550"/>
          <p14:tracePt t="590512" x="6000750" y="4006850"/>
          <p14:tracePt t="590525" x="5994400" y="4006850"/>
          <p14:tracePt t="590542" x="5994400" y="4000500"/>
          <p14:tracePt t="590559" x="5981700" y="3994150"/>
          <p14:tracePt t="590575" x="5975350" y="3987800"/>
          <p14:tracePt t="590592" x="5975350" y="3968750"/>
          <p14:tracePt t="590609" x="5956300" y="3943350"/>
          <p14:tracePt t="590625" x="5949950" y="3917950"/>
          <p14:tracePt t="590642" x="5930900" y="3854450"/>
          <p14:tracePt t="590658" x="5911850" y="3771900"/>
          <p14:tracePt t="590675" x="5867400" y="3676650"/>
          <p14:tracePt t="590692" x="5835650" y="3638550"/>
          <p14:tracePt t="590708" x="5816600" y="3606800"/>
          <p14:tracePt t="590725" x="5810250" y="3575050"/>
          <p14:tracePt t="590742" x="5803900" y="3498850"/>
          <p14:tracePt t="590758" x="5803900" y="3429000"/>
          <p14:tracePt t="590775" x="5797550" y="3378200"/>
          <p14:tracePt t="590792" x="5797550" y="3346450"/>
          <p14:tracePt t="590809" x="5797550" y="3270250"/>
          <p14:tracePt t="590825" x="5803900" y="3225800"/>
          <p14:tracePt t="590842" x="5810250" y="3194050"/>
          <p14:tracePt t="590858" x="5816600" y="3168650"/>
          <p14:tracePt t="590875" x="5816600" y="3155950"/>
          <p14:tracePt t="590892" x="5822950" y="3149600"/>
          <p14:tracePt t="590896" x="5829300" y="3136900"/>
          <p14:tracePt t="590908" x="5829300" y="3124200"/>
          <p14:tracePt t="590925" x="5861050" y="3086100"/>
          <p14:tracePt t="590942" x="5880100" y="3054350"/>
          <p14:tracePt t="590958" x="5892800" y="3022600"/>
          <p14:tracePt t="590975" x="5924550" y="2990850"/>
          <p14:tracePt t="590992" x="5924550" y="2971800"/>
          <p14:tracePt t="591008" x="5930900" y="2959100"/>
          <p14:tracePt t="591025" x="5930900" y="2952750"/>
          <p14:tracePt t="591058" x="5937250" y="2946400"/>
          <p14:tracePt t="591075" x="5943600" y="2940050"/>
          <p14:tracePt t="591091" x="5956300" y="2933700"/>
          <p14:tracePt t="591108" x="5956300" y="2927350"/>
          <p14:tracePt t="591463" x="5962650" y="2927350"/>
          <p14:tracePt t="591474" x="5969000" y="2927350"/>
          <p14:tracePt t="591595" x="5969000" y="2933700"/>
          <p14:tracePt t="591618" x="5975350" y="2940050"/>
          <p14:tracePt t="591627" x="5981700" y="2940050"/>
          <p14:tracePt t="591696" x="5988050" y="2946400"/>
          <p14:tracePt t="591708" x="5994400" y="2952750"/>
          <p14:tracePt t="591717" x="6007100" y="2965450"/>
          <p14:tracePt t="591724" x="6013450" y="2971800"/>
          <p14:tracePt t="591741" x="6026150" y="2984500"/>
          <p14:tracePt t="591758" x="6038850" y="3003550"/>
          <p14:tracePt t="591774" x="6045200" y="3003550"/>
          <p14:tracePt t="591908" x="6051550" y="3009900"/>
          <p14:tracePt t="592094" x="6051550" y="3022600"/>
          <p14:tracePt t="592106" x="6051550" y="3028950"/>
          <p14:tracePt t="592146" x="6051550" y="3035300"/>
          <p14:tracePt t="592166" x="6051550" y="3048000"/>
          <p14:tracePt t="592172" x="6051550" y="3054350"/>
          <p14:tracePt t="592180" x="6051550" y="3067050"/>
          <p14:tracePt t="592191" x="6051550" y="3079750"/>
          <p14:tracePt t="592208" x="6045200" y="3105150"/>
          <p14:tracePt t="592224" x="6045200" y="3130550"/>
          <p14:tracePt t="592241" x="6045200" y="3149600"/>
          <p14:tracePt t="592257" x="6045200" y="3187700"/>
          <p14:tracePt t="592274" x="6045200" y="3213100"/>
          <p14:tracePt t="592291" x="6045200" y="3238500"/>
          <p14:tracePt t="592308" x="6045200" y="3270250"/>
          <p14:tracePt t="592324" x="6045200" y="3302000"/>
          <p14:tracePt t="592341" x="6032500" y="3371850"/>
          <p14:tracePt t="592358" x="6013450" y="3441700"/>
          <p14:tracePt t="592375" x="6007100" y="3530600"/>
          <p14:tracePt t="592391" x="6007100" y="3587750"/>
          <p14:tracePt t="592407" x="6007100" y="3644900"/>
          <p14:tracePt t="592424" x="6007100" y="3689350"/>
          <p14:tracePt t="592441" x="6007100" y="3721100"/>
          <p14:tracePt t="592458" x="6000750" y="3752850"/>
          <p14:tracePt t="592474" x="5988050" y="3784600"/>
          <p14:tracePt t="592491" x="5981700" y="3835400"/>
          <p14:tracePt t="592508" x="5981700" y="3898900"/>
          <p14:tracePt t="592524" x="5981700" y="3930650"/>
          <p14:tracePt t="592541" x="5981700" y="3962400"/>
          <p14:tracePt t="592557" x="5981700" y="3987800"/>
          <p14:tracePt t="592574" x="5981700" y="4000500"/>
          <p14:tracePt t="592591" x="5981700" y="4019550"/>
          <p14:tracePt t="592607" x="5975350" y="4044950"/>
          <p14:tracePt t="592625" x="5975350" y="4070350"/>
          <p14:tracePt t="592642" x="5975350" y="4108450"/>
          <p14:tracePt t="592657" x="5981700" y="4133850"/>
          <p14:tracePt t="592674" x="5988050" y="4140200"/>
          <p14:tracePt t="592869" x="5988050" y="4146550"/>
          <p14:tracePt t="592880" x="5988050" y="4152900"/>
          <p14:tracePt t="592888" x="5994400" y="4165600"/>
          <p14:tracePt t="592897" x="6000750" y="4178300"/>
          <p14:tracePt t="592907" x="6000750" y="4191000"/>
          <p14:tracePt t="592925" x="6007100" y="4216400"/>
          <p14:tracePt t="592992" x="6013450" y="4222750"/>
          <p14:tracePt t="593004" x="6019800" y="4222750"/>
          <p14:tracePt t="593032" x="6026150" y="4229100"/>
          <p14:tracePt t="593040" x="6032500" y="4241800"/>
          <p14:tracePt t="593048" x="6038850" y="4248150"/>
          <p14:tracePt t="593057" x="6051550" y="4260850"/>
          <p14:tracePt t="593074" x="6057900" y="4267200"/>
          <p14:tracePt t="593091" x="6070600" y="4279900"/>
          <p14:tracePt t="593107" x="6089650" y="4286250"/>
          <p14:tracePt t="593126" x="6127750" y="4330700"/>
          <p14:tracePt t="593141" x="6140450" y="4356100"/>
          <p14:tracePt t="593157" x="6146800" y="4368800"/>
          <p14:tracePt t="593174" x="6153150" y="4368800"/>
          <p14:tracePt t="593207" x="6172200" y="4375150"/>
          <p14:tracePt t="593224" x="6184900" y="4394200"/>
          <p14:tracePt t="593240" x="6216650" y="4425950"/>
          <p14:tracePt t="593257" x="6242050" y="4451350"/>
          <p14:tracePt t="593274" x="6267450" y="4483100"/>
          <p14:tracePt t="593290" x="6280150" y="4508500"/>
          <p14:tracePt t="593307" x="6286500" y="4533900"/>
          <p14:tracePt t="593324" x="6299200" y="4559300"/>
          <p14:tracePt t="593689" x="6286500" y="4546600"/>
          <p14:tracePt t="593696" x="6273800" y="4533900"/>
          <p14:tracePt t="593707" x="6261100" y="4527550"/>
          <p14:tracePt t="593724" x="6229350" y="4502150"/>
          <p14:tracePt t="593741" x="6197600" y="4464050"/>
          <p14:tracePt t="593757" x="6184900" y="4457700"/>
          <p14:tracePt t="593774" x="6178550" y="4445000"/>
          <p14:tracePt t="593790" x="6159500" y="4425950"/>
          <p14:tracePt t="593807" x="6140450" y="4400550"/>
          <p14:tracePt t="593824" x="6115050" y="4375150"/>
          <p14:tracePt t="593840" x="6096000" y="4356100"/>
          <p14:tracePt t="593857" x="6089650" y="4356100"/>
          <p14:tracePt t="593931" x="6083300" y="4349750"/>
          <p14:tracePt t="593938" x="6070600" y="4337050"/>
          <p14:tracePt t="593946" x="6057900" y="4324350"/>
          <p14:tracePt t="593957" x="6045200" y="4311650"/>
          <p14:tracePt t="593973" x="6019800" y="4279900"/>
          <p14:tracePt t="593991" x="5988050" y="4248150"/>
          <p14:tracePt t="594328" x="5988050" y="4254500"/>
          <p14:tracePt t="594336" x="6000750" y="4267200"/>
          <p14:tracePt t="594348" x="6007100" y="4267200"/>
          <p14:tracePt t="594360" x="6013450" y="4267200"/>
          <p14:tracePt t="594373" x="6013450" y="4273550"/>
          <p14:tracePt t="594557" x="6019800" y="4279900"/>
          <p14:tracePt t="594568" x="6019800" y="4286250"/>
          <p14:tracePt t="594931" x="6019800" y="4279900"/>
          <p14:tracePt t="594938" x="6019800" y="4267200"/>
          <p14:tracePt t="595217" x="6026150" y="4267200"/>
          <p14:tracePt t="595225" x="6038850" y="4254500"/>
          <p14:tracePt t="595232" x="6045200" y="4248150"/>
          <p14:tracePt t="595240" x="6045200" y="4235450"/>
          <p14:tracePt t="595256" x="6051550" y="4210050"/>
          <p14:tracePt t="595273" x="6051550" y="4178300"/>
          <p14:tracePt t="595290" x="6026150" y="4114800"/>
          <p14:tracePt t="595306" x="5994400" y="4006850"/>
          <p14:tracePt t="595323" x="5956300" y="3841750"/>
          <p14:tracePt t="595339" x="5956300" y="3740150"/>
          <p14:tracePt t="595356" x="5975350" y="3632200"/>
          <p14:tracePt t="595373" x="6000750" y="3536950"/>
          <p14:tracePt t="595390" x="6000750" y="3486150"/>
          <p14:tracePt t="595406" x="6000750" y="3454400"/>
          <p14:tracePt t="595411" x="6000750" y="3441700"/>
          <p14:tracePt t="595423" x="6000750" y="3416300"/>
          <p14:tracePt t="595440" x="5994400" y="3384550"/>
          <p14:tracePt t="595457" x="5988050" y="3314700"/>
          <p14:tracePt t="595474" x="5981700" y="3276600"/>
          <p14:tracePt t="595489" x="5969000" y="3232150"/>
          <p14:tracePt t="595506" x="5937250" y="3187700"/>
          <p14:tracePt t="595523" x="5918200" y="3162300"/>
          <p14:tracePt t="595539" x="5911850" y="3130550"/>
          <p14:tracePt t="595556" x="5905500" y="3073400"/>
          <p14:tracePt t="595574" x="5924550" y="2914650"/>
          <p14:tracePt t="595589" x="5937250" y="2870200"/>
          <p14:tracePt t="595606" x="5937250" y="2851150"/>
          <p14:tracePt t="595672" x="5937250" y="2844800"/>
          <p14:tracePt t="595684" x="5943600" y="2838450"/>
          <p14:tracePt t="595692" x="5943600" y="2832100"/>
          <p14:tracePt t="595706" x="5943600" y="2825750"/>
          <p14:tracePt t="595723" x="5943600" y="2819400"/>
          <p14:tracePt t="595739" x="5949950" y="2806700"/>
          <p14:tracePt t="595756" x="5949950" y="2800350"/>
          <p14:tracePt t="595773" x="5962650" y="2774950"/>
          <p14:tracePt t="595790" x="5962650" y="2768600"/>
          <p14:tracePt t="595903" x="5969000" y="2768600"/>
          <p14:tracePt t="595914" x="5981700" y="2768600"/>
          <p14:tracePt t="595923" x="6000750" y="2781300"/>
          <p14:tracePt t="595939" x="6038850" y="2825750"/>
          <p14:tracePt t="595956" x="6089650" y="2914650"/>
          <p14:tracePt t="595973" x="6140450" y="3022600"/>
          <p14:tracePt t="595989" x="6172200" y="3111500"/>
          <p14:tracePt t="596006" x="6197600" y="3168650"/>
          <p14:tracePt t="596023" x="6210300" y="3238500"/>
          <p14:tracePt t="596039" x="6216650" y="3308350"/>
          <p14:tracePt t="596056" x="6229350" y="3416300"/>
          <p14:tracePt t="596073" x="6235700" y="3517900"/>
          <p14:tracePt t="596089" x="6235700" y="3600450"/>
          <p14:tracePt t="596106" x="6242050" y="3657600"/>
          <p14:tracePt t="596122" x="6248400" y="3695700"/>
          <p14:tracePt t="596139" x="6248400" y="3765550"/>
          <p14:tracePt t="596156" x="6261100" y="3917950"/>
          <p14:tracePt t="596173" x="6267450" y="4032250"/>
          <p14:tracePt t="596189" x="6267450" y="4152900"/>
          <p14:tracePt t="596206" x="6235700" y="4248150"/>
          <p14:tracePt t="596222" x="6216650" y="4298950"/>
          <p14:tracePt t="596239" x="6197600" y="4337050"/>
          <p14:tracePt t="596257" x="6178550" y="4368800"/>
          <p14:tracePt t="596273" x="6172200" y="4400550"/>
          <p14:tracePt t="596289" x="6172200" y="4425950"/>
          <p14:tracePt t="596336" x="6165850" y="4425950"/>
          <p14:tracePt t="596344" x="6159500" y="4413250"/>
          <p14:tracePt t="596356" x="6153150" y="4406900"/>
          <p14:tracePt t="596372" x="6146800" y="4406900"/>
          <p14:tracePt t="596430" x="6134100" y="4394200"/>
          <p14:tracePt t="596438" x="6121400" y="4375150"/>
          <p14:tracePt t="596446" x="6102350" y="4356100"/>
          <p14:tracePt t="596456" x="6089650" y="4337050"/>
          <p14:tracePt t="596472" x="6070600" y="4311650"/>
          <p14:tracePt t="596489" x="6045200" y="4286250"/>
          <p14:tracePt t="596506" x="6038850" y="4260850"/>
          <p14:tracePt t="596524" x="6019800" y="4235450"/>
          <p14:tracePt t="596539" x="6019800" y="4222750"/>
          <p14:tracePt t="596556" x="6019800" y="4216400"/>
          <p14:tracePt t="596614" x="6032500" y="4229100"/>
          <p14:tracePt t="596622" x="6038850" y="4241800"/>
          <p14:tracePt t="596630" x="6051550" y="4254500"/>
          <p14:tracePt t="596639" x="6057900" y="4267200"/>
          <p14:tracePt t="596656" x="6057900" y="4286250"/>
          <p14:tracePt t="596672" x="6057900" y="4298950"/>
          <p14:tracePt t="596689" x="6032500" y="4330700"/>
          <p14:tracePt t="596706" x="5988050" y="4362450"/>
          <p14:tracePt t="596722" x="5937250" y="4406900"/>
          <p14:tracePt t="596739" x="5911850" y="4425950"/>
          <p14:tracePt t="596756" x="5867400" y="4451350"/>
          <p14:tracePt t="596772" x="5784850" y="4489450"/>
          <p14:tracePt t="596789" x="5676900" y="4521200"/>
          <p14:tracePt t="596806" x="5575300" y="4559300"/>
          <p14:tracePt t="596823" x="5537200" y="4578350"/>
          <p14:tracePt t="596872" x="5530850" y="4584700"/>
          <p14:tracePt t="596884" x="5524500" y="4591050"/>
          <p14:tracePt t="596892" x="5511800" y="4597400"/>
          <p14:tracePt t="596905" x="5486400" y="4616450"/>
          <p14:tracePt t="596922" x="5467350" y="4635500"/>
          <p14:tracePt t="596939" x="5448300" y="4641850"/>
          <p14:tracePt t="596955" x="5435600" y="4660900"/>
          <p14:tracePt t="596972" x="5435600" y="4667250"/>
          <p14:tracePt t="596989" x="5429250" y="4673600"/>
          <p14:tracePt t="597006" x="5422900" y="4686300"/>
          <p14:tracePt t="597259" x="5422900" y="4679950"/>
          <p14:tracePt t="597266" x="5429250" y="4667250"/>
          <p14:tracePt t="597274" x="5441950" y="4654550"/>
          <p14:tracePt t="597289" x="5486400" y="4629150"/>
          <p14:tracePt t="597305" x="5556250" y="4584700"/>
          <p14:tracePt t="597322" x="5607050" y="4559300"/>
          <p14:tracePt t="597339" x="5645150" y="4533900"/>
          <p14:tracePt t="597355" x="5664200" y="4521200"/>
          <p14:tracePt t="597372" x="5695950" y="4521200"/>
          <p14:tracePt t="597389" x="5753100" y="4559300"/>
          <p14:tracePt t="597406" x="5784850" y="4572000"/>
          <p14:tracePt t="597422" x="5803900" y="4572000"/>
          <p14:tracePt t="597497" x="5803900" y="4578350"/>
          <p14:tracePt t="597504" x="5816600" y="4578350"/>
          <p14:tracePt t="597512" x="5829300" y="4584700"/>
          <p14:tracePt t="597522" x="5835650" y="4584700"/>
          <p14:tracePt t="597539" x="5842000" y="4597400"/>
          <p14:tracePt t="597555" x="5861050" y="4603750"/>
          <p14:tracePt t="597574" x="5892800" y="4603750"/>
          <p14:tracePt t="597589" x="5905500" y="4603750"/>
          <p14:tracePt t="597605" x="5918200" y="4597400"/>
          <p14:tracePt t="597622" x="5918200" y="4591050"/>
          <p14:tracePt t="597639" x="5918200" y="4584700"/>
          <p14:tracePt t="597655" x="5918200" y="4565650"/>
          <p14:tracePt t="597672" x="5918200" y="4552950"/>
          <p14:tracePt t="597689" x="5930900" y="4527550"/>
          <p14:tracePt t="597705" x="5949950" y="4483100"/>
          <p14:tracePt t="597722" x="5988050" y="4400550"/>
          <p14:tracePt t="597738" x="5988050" y="4337050"/>
          <p14:tracePt t="597755" x="5975350" y="4305300"/>
          <p14:tracePt t="597772" x="5956300" y="4286250"/>
          <p14:tracePt t="598340" x="5962650" y="4292600"/>
          <p14:tracePt t="598357" x="5969000" y="4298950"/>
          <p14:tracePt t="598364" x="5975350" y="4298950"/>
          <p14:tracePt t="598372" x="5975350" y="4305300"/>
          <p14:tracePt t="598388" x="5981700" y="4311650"/>
          <p14:tracePt t="598406" x="5981700" y="4318000"/>
          <p14:tracePt t="598421" x="5981700" y="4324350"/>
          <p14:tracePt t="598438" x="5969000" y="4349750"/>
          <p14:tracePt t="598455" x="5937250" y="4375150"/>
          <p14:tracePt t="598472" x="5899150" y="4419600"/>
          <p14:tracePt t="598488" x="5873750" y="4438650"/>
          <p14:tracePt t="598505" x="5848350" y="4451350"/>
          <p14:tracePt t="598521" x="5784850" y="4470400"/>
          <p14:tracePt t="598538" x="5740400" y="4495800"/>
          <p14:tracePt t="598555" x="5715000" y="4514850"/>
          <p14:tracePt t="598572" x="5695950" y="4527550"/>
          <p14:tracePt t="598589" x="5657850" y="4565650"/>
          <p14:tracePt t="598605" x="5632450" y="4584700"/>
          <p14:tracePt t="598622" x="5607050" y="4597400"/>
          <p14:tracePt t="598638" x="5543550" y="4622800"/>
          <p14:tracePt t="598655" x="5435600" y="4648200"/>
          <p14:tracePt t="598671" x="5359400" y="4667250"/>
          <p14:tracePt t="598688" x="5334000" y="4673600"/>
          <p14:tracePt t="598705" x="5327650" y="4673600"/>
          <p14:tracePt t="598730" x="5314950" y="4660900"/>
          <p14:tracePt t="598739" x="5302250" y="4648200"/>
          <p14:tracePt t="598755" x="5270500" y="4629150"/>
          <p14:tracePt t="598771" x="5245100" y="4629150"/>
          <p14:tracePt t="598788" x="5232400" y="4629150"/>
          <p14:tracePt t="598805" x="5232400" y="4635500"/>
          <p14:tracePt t="598821" x="5232400" y="4654550"/>
          <p14:tracePt t="598839" x="5232400" y="4673600"/>
          <p14:tracePt t="598956" x="5232400" y="4679950"/>
          <p14:tracePt t="598976" x="5238750" y="4686300"/>
          <p14:tracePt t="598985" x="5251450" y="4692650"/>
          <p14:tracePt t="598994" x="5257800" y="4699000"/>
          <p14:tracePt t="599005" x="5270500" y="4705350"/>
          <p14:tracePt t="599021" x="5283200" y="4718050"/>
          <p14:tracePt t="599037" x="5289550" y="4724400"/>
          <p14:tracePt t="599054" x="5295900" y="4724400"/>
          <p14:tracePt t="599135" x="5302250" y="4724400"/>
          <p14:tracePt t="599143" x="5314950" y="4730750"/>
          <p14:tracePt t="599154" x="5321300" y="4737100"/>
          <p14:tracePt t="599171" x="5327650" y="4743450"/>
          <p14:tracePt t="599278" x="5327650" y="4737100"/>
          <p14:tracePt t="599292" x="5327650" y="4730750"/>
          <p14:tracePt t="599300" x="5327650" y="4718050"/>
          <p14:tracePt t="599308" x="5327650" y="4705350"/>
          <p14:tracePt t="599321" x="5327650" y="4699000"/>
          <p14:tracePt t="599338" x="5327650" y="4679950"/>
          <p14:tracePt t="599394" x="5327650" y="4673600"/>
          <p14:tracePt t="599406" x="5334000" y="4667250"/>
          <p14:tracePt t="599414" x="5340350" y="4660900"/>
          <p14:tracePt t="599423" x="5346700" y="4654550"/>
          <p14:tracePt t="599438" x="5353050" y="4648200"/>
          <p14:tracePt t="599454" x="5359400" y="4641850"/>
          <p14:tracePt t="599520" x="5359400" y="4635500"/>
          <p14:tracePt t="599528" x="5365750" y="4629150"/>
          <p14:tracePt t="599538" x="5378450" y="4622800"/>
          <p14:tracePt t="599554" x="5397500" y="4616450"/>
          <p14:tracePt t="599571" x="5410200" y="4616450"/>
          <p14:tracePt t="599588" x="5422900" y="4616450"/>
          <p14:tracePt t="599604" x="5435600" y="4616450"/>
          <p14:tracePt t="599621" x="5441950" y="4616450"/>
          <p14:tracePt t="599681" x="5448300" y="4610100"/>
          <p14:tracePt t="599688" x="5461000" y="4597400"/>
          <p14:tracePt t="599696" x="5473700" y="4584700"/>
          <p14:tracePt t="599704" x="5480050" y="4578350"/>
          <p14:tracePt t="599721" x="5486400" y="4565650"/>
          <p14:tracePt t="599788" x="5492750" y="4565650"/>
          <p14:tracePt t="599796" x="5505450" y="4565650"/>
          <p14:tracePt t="599804" x="5518150" y="4565650"/>
          <p14:tracePt t="599821" x="5524500" y="4565650"/>
          <p14:tracePt t="599894" x="5530850" y="4559300"/>
          <p14:tracePt t="599907" x="5537200" y="4552950"/>
          <p14:tracePt t="599914" x="5537200" y="4546600"/>
          <p14:tracePt t="599923" x="5549900" y="4533900"/>
          <p14:tracePt t="599937" x="5568950" y="4527550"/>
          <p14:tracePt t="599954" x="5581650" y="4521200"/>
          <p14:tracePt t="600021" x="5588000" y="4521200"/>
          <p14:tracePt t="600030" x="5594350" y="4521200"/>
          <p14:tracePt t="600039" x="5613400" y="4521200"/>
          <p14:tracePt t="600054" x="5645150" y="4521200"/>
          <p14:tracePt t="600071" x="5664200" y="4521200"/>
          <p14:tracePt t="600136" x="5670550" y="4521200"/>
          <p14:tracePt t="600144" x="5683250" y="4521200"/>
          <p14:tracePt t="600154" x="5695950" y="4521200"/>
          <p14:tracePt t="600171" x="5721350" y="4521200"/>
          <p14:tracePt t="600187" x="5740400" y="4521200"/>
          <p14:tracePt t="600226" x="5740400" y="4514850"/>
          <p14:tracePt t="600406" x="5753100" y="4508500"/>
          <p14:tracePt t="600414" x="5772150" y="4502150"/>
          <p14:tracePt t="600423" x="5791200" y="4495800"/>
          <p14:tracePt t="600437" x="5822950" y="4489450"/>
          <p14:tracePt t="600454" x="5848350" y="4489450"/>
          <p14:tracePt t="600471" x="5867400" y="4489450"/>
          <p14:tracePt t="600487" x="5892800" y="4495800"/>
          <p14:tracePt t="600504" x="5918200" y="4502150"/>
          <p14:tracePt t="600521" x="5994400" y="4502150"/>
          <p14:tracePt t="600537" x="6165850" y="4514850"/>
          <p14:tracePt t="600554" x="6254750" y="4508500"/>
          <p14:tracePt t="600570" x="6286500" y="4508500"/>
          <p14:tracePt t="600587" x="6299200" y="4508500"/>
          <p14:tracePt t="600621" x="6305550" y="4508500"/>
          <p14:tracePt t="600637" x="6324600" y="4514850"/>
          <p14:tracePt t="600655" x="6356350" y="4546600"/>
          <p14:tracePt t="600671" x="6375400" y="4565650"/>
          <p14:tracePt t="600687" x="6388100" y="4572000"/>
          <p14:tracePt t="600918" x="6375400" y="4559300"/>
          <p14:tracePt t="600926" x="6362700" y="4546600"/>
          <p14:tracePt t="600937" x="6350000" y="4533900"/>
          <p14:tracePt t="600954" x="6324600" y="4508500"/>
          <p14:tracePt t="600971" x="6280150" y="4470400"/>
          <p14:tracePt t="600987" x="6267450" y="4438650"/>
          <p14:tracePt t="601004" x="6242050" y="4413250"/>
          <p14:tracePt t="601020" x="6216650" y="4387850"/>
          <p14:tracePt t="601037" x="6191250" y="4375150"/>
          <p14:tracePt t="601054" x="6178550" y="4375150"/>
          <p14:tracePt t="601145" x="6172200" y="4368800"/>
          <p14:tracePt t="601152" x="6159500" y="4356100"/>
          <p14:tracePt t="601161" x="6153150" y="4349750"/>
          <p14:tracePt t="601418" x="6146800" y="4356100"/>
          <p14:tracePt t="601430" x="6140450" y="4362450"/>
          <p14:tracePt t="601439" x="6134100" y="4362450"/>
          <p14:tracePt t="601453" x="6134100" y="4368800"/>
          <p14:tracePt t="601620" x="6127750" y="4368800"/>
          <p14:tracePt t="601644" x="6121400" y="4362450"/>
          <p14:tracePt t="601652" x="6115050" y="4362450"/>
          <p14:tracePt t="601660" x="6108700" y="4362450"/>
          <p14:tracePt t="601673" x="6102350" y="4362450"/>
          <p14:tracePt t="601689" x="6096000" y="4362450"/>
          <p14:tracePt t="601703" x="6083300" y="4349750"/>
          <p14:tracePt t="601720" x="6057900" y="4337050"/>
          <p14:tracePt t="601737" x="6026150" y="4318000"/>
          <p14:tracePt t="601753" x="6026150" y="4311650"/>
          <p14:tracePt t="601894" x="6026150" y="4305300"/>
          <p14:tracePt t="601992" x="6019800" y="4298950"/>
          <p14:tracePt t="602276" x="6013450" y="4298950"/>
          <p14:tracePt t="602284" x="6000750" y="4286250"/>
          <p14:tracePt t="602292" x="5988050" y="4267200"/>
          <p14:tracePt t="602303" x="5975350" y="4254500"/>
          <p14:tracePt t="602319" x="5943600" y="4229100"/>
          <p14:tracePt t="602336" x="5924550" y="4210050"/>
          <p14:tracePt t="602353" x="5905500" y="4197350"/>
          <p14:tracePt t="602369" x="5905500" y="4191000"/>
          <p14:tracePt t="602386" x="5899150" y="4191000"/>
          <p14:tracePt t="602403" x="5892800" y="4184650"/>
          <p14:tracePt t="602421" x="5873750" y="4165600"/>
          <p14:tracePt t="602437" x="5867400" y="4152900"/>
          <p14:tracePt t="602453" x="5861050" y="4146550"/>
          <p14:tracePt t="602470" x="5854700" y="4140200"/>
          <p14:tracePt t="602487" x="5848350" y="4133850"/>
          <p14:tracePt t="602520" x="5848350" y="4127500"/>
          <p14:tracePt t="602582" x="5848350" y="4121150"/>
          <p14:tracePt t="602590" x="5822950" y="4108450"/>
          <p14:tracePt t="602603" x="5765800" y="4076700"/>
          <p14:tracePt t="602619" x="5562600" y="3981450"/>
          <p14:tracePt t="602636" x="5448300" y="3924300"/>
          <p14:tracePt t="602653" x="5397500" y="3892550"/>
          <p14:tracePt t="602670" x="5302250" y="3848100"/>
          <p14:tracePt t="602686" x="5257800" y="3829050"/>
          <p14:tracePt t="602703" x="5245100" y="3822700"/>
          <p14:tracePt t="602742" x="5232400" y="3822700"/>
          <p14:tracePt t="602753" x="5187950" y="3822700"/>
          <p14:tracePt t="602770" x="5041900" y="3784600"/>
          <p14:tracePt t="602788" x="4851400" y="3727450"/>
          <p14:tracePt t="602803" x="4756150" y="3702050"/>
          <p14:tracePt t="602820" x="4718050" y="3689350"/>
          <p14:tracePt t="602836" x="4718050" y="3683000"/>
          <p14:tracePt t="602872" x="4711700" y="3683000"/>
          <p14:tracePt t="602886" x="4692650" y="3676650"/>
          <p14:tracePt t="602903" x="4629150" y="3644900"/>
          <p14:tracePt t="602919" x="4533900" y="3606800"/>
          <p14:tracePt t="602936" x="4406900" y="3568700"/>
          <p14:tracePt t="602953" x="4324350" y="3536950"/>
          <p14:tracePt t="602969" x="4298950" y="3524250"/>
          <p14:tracePt t="602987" x="4235450" y="3492500"/>
          <p14:tracePt t="603003" x="4133850" y="3460750"/>
          <p14:tracePt t="603020" x="4013200" y="3422650"/>
          <p14:tracePt t="603036" x="3867150" y="3365500"/>
          <p14:tracePt t="603053" x="3702050" y="3282950"/>
          <p14:tracePt t="603069" x="3543300" y="3219450"/>
          <p14:tracePt t="603086" x="3409950" y="3175000"/>
          <p14:tracePt t="603103" x="3302000" y="3136900"/>
          <p14:tracePt t="603119" x="3136900" y="3079750"/>
          <p14:tracePt t="603136" x="3022600" y="3048000"/>
          <p14:tracePt t="603153" x="2927350" y="3009900"/>
          <p14:tracePt t="603169" x="2851150" y="2978150"/>
          <p14:tracePt t="603186" x="2832100" y="2965450"/>
          <p14:tracePt t="613971" x="2832100" y="2959100"/>
          <p14:tracePt t="614004" x="2825750" y="2959100"/>
          <p14:tracePt t="614057" x="2825750" y="2952750"/>
          <p14:tracePt t="614065" x="2813050" y="2946400"/>
          <p14:tracePt t="614072" x="2800350" y="2940050"/>
          <p14:tracePt t="614081" x="2794000" y="2933700"/>
          <p14:tracePt t="614228" x="2787650" y="2927350"/>
          <p14:tracePt t="614290" x="2781300" y="2921000"/>
          <p14:tracePt t="614298" x="2768600" y="2908300"/>
          <p14:tracePt t="614306" x="2755900" y="2895600"/>
          <p14:tracePt t="614315" x="2743200" y="2889250"/>
          <p14:tracePt t="614331" x="2743200" y="2882900"/>
          <p14:tracePt t="614393" x="2736850" y="2882900"/>
          <p14:tracePt t="614568" x="2730500" y="2876550"/>
          <p14:tracePt t="614577" x="2717800" y="2863850"/>
          <p14:tracePt t="614584" x="2711450" y="2857500"/>
          <p14:tracePt t="614833" x="2705100" y="2851150"/>
          <p14:tracePt t="614850" x="2705100" y="2844800"/>
          <p14:tracePt t="614896" x="2698750" y="2838450"/>
          <p14:tracePt t="614923" x="2692400" y="2832100"/>
          <p14:tracePt t="615314" x="2686050" y="2825750"/>
          <p14:tracePt t="615326" x="2679700" y="2819400"/>
          <p14:tracePt t="615333" x="2673350" y="281940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The hexaxial reference system. Note that the position of each limb ...">
            <a:extLst>
              <a:ext uri="{FF2B5EF4-FFF2-40B4-BE49-F238E27FC236}">
                <a16:creationId xmlns:a16="http://schemas.microsoft.com/office/drawing/2014/main" id="{04D5D79D-D1C9-4960-8ED3-CCD13DC2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81" y="612933"/>
            <a:ext cx="6907438" cy="56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aixaDeTexto 3">
            <a:extLst>
              <a:ext uri="{FF2B5EF4-FFF2-40B4-BE49-F238E27FC236}">
                <a16:creationId xmlns:a16="http://schemas.microsoft.com/office/drawing/2014/main" id="{CF595673-7359-4541-B5FE-70C4FB459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940" y="6514832"/>
            <a:ext cx="33699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          </a:t>
            </a:r>
            <a:r>
              <a:rPr lang="pt-BR" altLang="pt-BR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Michael Sampson, </a:t>
            </a:r>
            <a:r>
              <a:rPr lang="en-US" altLang="pt-BR" sz="1400" b="1" i="1" dirty="0"/>
              <a:t>London, UK</a:t>
            </a:r>
            <a:endParaRPr lang="pt-BR" altLang="pt-BR" sz="1400" b="1" i="1" dirty="0"/>
          </a:p>
        </p:txBody>
      </p:sp>
      <p:sp>
        <p:nvSpPr>
          <p:cNvPr id="4" name="Retângulo 3"/>
          <p:cNvSpPr/>
          <p:nvPr/>
        </p:nvSpPr>
        <p:spPr>
          <a:xfrm>
            <a:off x="4230468" y="92468"/>
            <a:ext cx="3731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cap="all" dirty="0">
                <a:cs typeface="Arial" panose="020B0604020202020204" pitchFamily="34" charset="0"/>
              </a:rPr>
              <a:t>The  Hexaxial  reference  system</a:t>
            </a:r>
          </a:p>
        </p:txBody>
      </p:sp>
    </p:spTree>
    <p:extLst>
      <p:ext uri="{BB962C8B-B14F-4D97-AF65-F5344CB8AC3E}">
        <p14:creationId xmlns:p14="http://schemas.microsoft.com/office/powerpoint/2010/main" val="25188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856"/>
    </mc:Choice>
    <mc:Fallback xmlns="">
      <p:transition spd="slow" advTm="263856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2286" x="2673350" y="2813050"/>
          <p14:tracePt t="2302" x="2667000" y="2800350"/>
          <p14:tracePt t="2310" x="2647950" y="2768600"/>
          <p14:tracePt t="2317" x="2628900" y="2755900"/>
          <p14:tracePt t="2327" x="2609850" y="2743200"/>
          <p14:tracePt t="2343" x="2546350" y="2711450"/>
          <p14:tracePt t="2360" x="2489200" y="2679700"/>
          <p14:tracePt t="2377" x="2463800" y="2667000"/>
          <p14:tracePt t="2395" x="2444750" y="2654300"/>
          <p14:tracePt t="2410" x="2419350" y="2635250"/>
          <p14:tracePt t="2427" x="2387600" y="2609850"/>
          <p14:tracePt t="2443" x="2362200" y="2578100"/>
          <p14:tracePt t="2460" x="2317750" y="2527300"/>
          <p14:tracePt t="2477" x="2279650" y="2470150"/>
          <p14:tracePt t="2493" x="2247900" y="2438400"/>
          <p14:tracePt t="2511" x="2216150" y="2400300"/>
          <p14:tracePt t="2527" x="2197100" y="2381250"/>
          <p14:tracePt t="2543" x="2197100" y="2374900"/>
          <p14:tracePt t="2597" x="2197100" y="2362200"/>
          <p14:tracePt t="2602" x="2197100" y="2330450"/>
          <p14:tracePt t="2610" x="2209800" y="2279650"/>
          <p14:tracePt t="2627" x="2222500" y="2209800"/>
          <p14:tracePt t="2643" x="2222500" y="2139950"/>
          <p14:tracePt t="2660" x="2241550" y="2070100"/>
          <p14:tracePt t="2676" x="2247900" y="2012950"/>
          <p14:tracePt t="2695" x="2254250" y="1924050"/>
          <p14:tracePt t="2711" x="2254250" y="1847850"/>
          <p14:tracePt t="2727" x="2254250" y="1803400"/>
          <p14:tracePt t="2743" x="2247900" y="1727200"/>
          <p14:tracePt t="2760" x="2235200" y="1631950"/>
          <p14:tracePt t="2776" x="2235200" y="1530350"/>
          <p14:tracePt t="2793" x="2228850" y="1498600"/>
          <p14:tracePt t="2887" x="2228850" y="1492250"/>
          <p14:tracePt t="2896" x="2260600" y="1435100"/>
          <p14:tracePt t="2903" x="2324100" y="1365250"/>
          <p14:tracePt t="2912" x="2381250" y="1295400"/>
          <p14:tracePt t="2927" x="2501900" y="1174750"/>
          <p14:tracePt t="2943" x="2590800" y="1060450"/>
          <p14:tracePt t="2960" x="2635250" y="1003300"/>
          <p14:tracePt t="2976" x="2660650" y="965200"/>
          <p14:tracePt t="2993" x="2667000" y="958850"/>
          <p14:tracePt t="3055" x="2673350" y="952500"/>
          <p14:tracePt t="3063" x="2686050" y="939800"/>
          <p14:tracePt t="3071" x="2698750" y="927100"/>
          <p14:tracePt t="3079" x="2717800" y="914400"/>
          <p14:tracePt t="3093" x="2743200" y="882650"/>
          <p14:tracePt t="3110" x="2768600" y="850900"/>
          <p14:tracePt t="3126" x="2800350" y="812800"/>
          <p14:tracePt t="3143" x="2825750" y="793750"/>
          <p14:tracePt t="3160" x="2851150" y="768350"/>
          <p14:tracePt t="3176" x="2876550" y="742950"/>
          <p14:tracePt t="3193" x="2889250" y="736600"/>
          <p14:tracePt t="4498" x="2895600" y="736600"/>
          <p14:tracePt t="4506" x="2908300" y="749300"/>
          <p14:tracePt t="4513" x="2921000" y="762000"/>
          <p14:tracePt t="4526" x="2933700" y="768350"/>
          <p14:tracePt t="4543" x="2952750" y="774700"/>
          <p14:tracePt t="4751" x="2952750" y="781050"/>
          <p14:tracePt t="4759" x="2952750" y="793750"/>
          <p14:tracePt t="4767" x="2952750" y="800100"/>
          <p14:tracePt t="4892" x="2952750" y="806450"/>
          <p14:tracePt t="4904" x="2959100" y="812800"/>
          <p14:tracePt t="4919" x="2959100" y="819150"/>
          <p14:tracePt t="4958" x="2965450" y="819150"/>
          <p14:tracePt t="4970" x="2971800" y="831850"/>
          <p14:tracePt t="4997" x="2971800" y="838200"/>
          <p14:tracePt t="5010" x="2971800" y="844550"/>
          <p14:tracePt t="5017" x="2971800" y="850900"/>
          <p14:tracePt t="5025" x="2971800" y="857250"/>
          <p14:tracePt t="5042" x="2971800" y="863600"/>
          <p14:tracePt t="5059" x="2965450" y="869950"/>
          <p14:tracePt t="5075" x="2965450" y="876300"/>
          <p14:tracePt t="5092" x="2959100" y="882650"/>
          <p14:tracePt t="5109" x="2959100" y="889000"/>
          <p14:tracePt t="5146" x="2952750" y="895350"/>
          <p14:tracePt t="5153" x="2946400" y="901700"/>
          <p14:tracePt t="5161" x="2940050" y="908050"/>
          <p14:tracePt t="5176" x="2927350" y="914400"/>
          <p14:tracePt t="5192" x="2889250" y="958850"/>
          <p14:tracePt t="5209" x="2857500" y="984250"/>
          <p14:tracePt t="5226" x="2832100" y="1009650"/>
          <p14:tracePt t="5242" x="2813050" y="1041400"/>
          <p14:tracePt t="5259" x="2794000" y="1060450"/>
          <p14:tracePt t="5276" x="2774950" y="1079500"/>
          <p14:tracePt t="5292" x="2755900" y="1104900"/>
          <p14:tracePt t="5309" x="2730500" y="1136650"/>
          <p14:tracePt t="5325" x="2698750" y="1168400"/>
          <p14:tracePt t="5342" x="2673350" y="1193800"/>
          <p14:tracePt t="5359" x="2647950" y="1225550"/>
          <p14:tracePt t="5375" x="2616200" y="1250950"/>
          <p14:tracePt t="5392" x="2590800" y="1276350"/>
          <p14:tracePt t="5409" x="2565400" y="1308100"/>
          <p14:tracePt t="5426" x="2495550" y="1384300"/>
          <p14:tracePt t="5442" x="2451100" y="1428750"/>
          <p14:tracePt t="5459" x="2425700" y="1454150"/>
          <p14:tracePt t="5475" x="2393950" y="1485900"/>
          <p14:tracePt t="5492" x="2387600" y="1492250"/>
          <p14:tracePt t="5508" x="2362200" y="1504950"/>
          <p14:tracePt t="5527" x="2324100" y="1549400"/>
          <p14:tracePt t="5542" x="2298700" y="1581150"/>
          <p14:tracePt t="5559" x="2273300" y="1606550"/>
          <p14:tracePt t="5575" x="2241550" y="1638300"/>
          <p14:tracePt t="5592" x="2216150" y="1663700"/>
          <p14:tracePt t="5608" x="2190750" y="1689100"/>
          <p14:tracePt t="5625" x="2165350" y="1714500"/>
          <p14:tracePt t="5642" x="2133600" y="1739900"/>
          <p14:tracePt t="5659" x="2108200" y="1758950"/>
          <p14:tracePt t="5675" x="2089150" y="1771650"/>
          <p14:tracePt t="5692" x="2089150" y="1778000"/>
          <p14:tracePt t="5708" x="2082800" y="1778000"/>
          <p14:tracePt t="5727" x="2070100" y="1784350"/>
          <p14:tracePt t="5742" x="2057400" y="1797050"/>
          <p14:tracePt t="5758" x="2032000" y="1822450"/>
          <p14:tracePt t="5775" x="2019300" y="1835150"/>
          <p14:tracePt t="6605" x="2019300" y="1841500"/>
          <p14:tracePt t="6610" x="2025650" y="1841500"/>
          <p14:tracePt t="6625" x="2038350" y="1847850"/>
          <p14:tracePt t="6641" x="2057400" y="1854200"/>
          <p14:tracePt t="6658" x="2076450" y="1866900"/>
          <p14:tracePt t="6675" x="2101850" y="1879600"/>
          <p14:tracePt t="6728" x="2101850" y="1885950"/>
          <p14:tracePt t="6740" x="2108200" y="1892300"/>
          <p14:tracePt t="6749" x="2127250" y="1905000"/>
          <p14:tracePt t="6758" x="2139950" y="1917700"/>
          <p14:tracePt t="6774" x="2171700" y="1936750"/>
          <p14:tracePt t="6792" x="2203450" y="1955800"/>
          <p14:tracePt t="6808" x="2203450" y="1962150"/>
          <p14:tracePt t="6874" x="2209800" y="1968500"/>
          <p14:tracePt t="6883" x="2247900" y="1981200"/>
          <p14:tracePt t="6891" x="2292350" y="2006600"/>
          <p14:tracePt t="6907" x="2368550" y="2051050"/>
          <p14:tracePt t="6924" x="2406650" y="2082800"/>
          <p14:tracePt t="6941" x="2432050" y="2101850"/>
          <p14:tracePt t="6958" x="2432050" y="2108200"/>
          <p14:tracePt t="6975" x="2451100" y="2146300"/>
          <p14:tracePt t="6993" x="2482850" y="2203450"/>
          <p14:tracePt t="7008" x="2508250" y="2228850"/>
          <p14:tracePt t="7025" x="2533650" y="2247900"/>
          <p14:tracePt t="7041" x="2546350" y="2266950"/>
          <p14:tracePt t="7058" x="2552700" y="2279650"/>
          <p14:tracePt t="7091" x="2559050" y="2279650"/>
          <p14:tracePt t="7109" x="2584450" y="2292350"/>
          <p14:tracePt t="7126" x="2597150" y="2298700"/>
          <p14:tracePt t="7141" x="2622550" y="2298700"/>
          <p14:tracePt t="7158" x="2635250" y="2298700"/>
          <p14:tracePt t="7174" x="2641600" y="2292350"/>
          <p14:tracePt t="7264" x="2647950" y="2292350"/>
          <p14:tracePt t="7273" x="2647950" y="2286000"/>
          <p14:tracePt t="7281" x="2654300" y="2279650"/>
          <p14:tracePt t="7329" x="2654300" y="2273300"/>
          <p14:tracePt t="7380" x="2660650" y="2266950"/>
          <p14:tracePt t="7388" x="2660650" y="2260600"/>
          <p14:tracePt t="7465" x="2667000" y="2254250"/>
          <p14:tracePt t="7474" x="2679700" y="2241550"/>
          <p14:tracePt t="7481" x="2692400" y="2228850"/>
          <p14:tracePt t="7491" x="2705100" y="2222500"/>
          <p14:tracePt t="7508" x="2717800" y="2216150"/>
          <p14:tracePt t="7552" x="2724150" y="2216150"/>
          <p14:tracePt t="7601" x="2730500" y="2216150"/>
          <p14:tracePt t="7614" x="2736850" y="2216150"/>
          <p14:tracePt t="7621" x="2743200" y="2216150"/>
          <p14:tracePt t="7630" x="2755900" y="2216150"/>
          <p14:tracePt t="7641" x="2768600" y="2216150"/>
          <p14:tracePt t="7658" x="2787650" y="2216150"/>
          <p14:tracePt t="7675" x="2794000" y="2216150"/>
          <p14:tracePt t="7736" x="2800350" y="2216150"/>
          <p14:tracePt t="7748" x="2813050" y="2216150"/>
          <p14:tracePt t="7755" x="2825750" y="2216150"/>
          <p14:tracePt t="7761" x="2851150" y="2216150"/>
          <p14:tracePt t="7774" x="2901950" y="2216150"/>
          <p14:tracePt t="7791" x="3003550" y="2216150"/>
          <p14:tracePt t="7808" x="3060700" y="2222500"/>
          <p14:tracePt t="7880" x="3067050" y="2222500"/>
          <p14:tracePt t="7892" x="3073400" y="2222500"/>
          <p14:tracePt t="7900" x="3092450" y="2216150"/>
          <p14:tracePt t="7908" x="3117850" y="2216150"/>
          <p14:tracePt t="7924" x="3155950" y="2216150"/>
          <p14:tracePt t="7941" x="3181350" y="2216150"/>
          <p14:tracePt t="7958" x="3200400" y="2216150"/>
          <p14:tracePt t="7974" x="3225800" y="2222500"/>
          <p14:tracePt t="7991" x="3263900" y="2241550"/>
          <p14:tracePt t="8008" x="3390900" y="2241550"/>
          <p14:tracePt t="8024" x="3460750" y="2247900"/>
          <p14:tracePt t="8041" x="3479800" y="2247900"/>
          <p14:tracePt t="8057" x="3492500" y="2247900"/>
          <p14:tracePt t="8074" x="3498850" y="2247900"/>
          <p14:tracePt t="8107" x="3505200" y="2247900"/>
          <p14:tracePt t="8124" x="3530600" y="2247900"/>
          <p14:tracePt t="8141" x="3556000" y="2260600"/>
          <p14:tracePt t="8157" x="3606800" y="2273300"/>
          <p14:tracePt t="8174" x="3632200" y="2279650"/>
          <p14:tracePt t="8191" x="3657600" y="2292350"/>
          <p14:tracePt t="8207" x="3683000" y="2298700"/>
          <p14:tracePt t="8224" x="3702050" y="2311400"/>
          <p14:tracePt t="8240" x="3708400" y="2317750"/>
          <p14:tracePt t="8257" x="3727450" y="2330450"/>
          <p14:tracePt t="8273" x="3740150" y="2343150"/>
          <p14:tracePt t="8291" x="3752850" y="2343150"/>
          <p14:tracePt t="8309" x="3778250" y="2362200"/>
          <p14:tracePt t="8325" x="3803650" y="2374900"/>
          <p14:tracePt t="8341" x="3835400" y="2393950"/>
          <p14:tracePt t="8357" x="3860800" y="2406650"/>
          <p14:tracePt t="8374" x="3886200" y="2432050"/>
          <p14:tracePt t="8391" x="3905250" y="2444750"/>
          <p14:tracePt t="8407" x="3917950" y="2457450"/>
          <p14:tracePt t="8424" x="3949700" y="2470150"/>
          <p14:tracePt t="8441" x="3956050" y="2470150"/>
          <p14:tracePt t="8457" x="3975100" y="2470150"/>
          <p14:tracePt t="8474" x="4000500" y="2470150"/>
          <p14:tracePt t="8490" x="4032250" y="2470150"/>
          <p14:tracePt t="8508" x="4102100" y="2482850"/>
          <p14:tracePt t="8524" x="4133850" y="2482850"/>
          <p14:tracePt t="8541" x="4178300" y="2501900"/>
          <p14:tracePt t="8557" x="4203700" y="2514600"/>
          <p14:tracePt t="8574" x="4210050" y="2520950"/>
          <p14:tracePt t="8591" x="4229100" y="2520950"/>
          <p14:tracePt t="8608" x="4235450" y="2520950"/>
          <p14:tracePt t="8611" x="4241800" y="2520950"/>
          <p14:tracePt t="8626" x="4248150" y="2520950"/>
          <p14:tracePt t="8704" x="4254500" y="2527300"/>
          <p14:tracePt t="8715" x="4254500" y="2533650"/>
          <p14:tracePt t="8724" x="4267200" y="2540000"/>
          <p14:tracePt t="8740" x="4292600" y="2559050"/>
          <p14:tracePt t="8757" x="4318000" y="2578100"/>
          <p14:tracePt t="8774" x="4318000" y="2590800"/>
          <p14:tracePt t="8813" x="4324350" y="2590800"/>
          <p14:tracePt t="8892" x="4337050" y="2603500"/>
          <p14:tracePt t="8908" x="4343400" y="2609850"/>
          <p14:tracePt t="8915" x="4349750" y="2622550"/>
          <p14:tracePt t="8924" x="4362450" y="2635250"/>
          <p14:tracePt t="8940" x="4381500" y="2654300"/>
          <p14:tracePt t="8957" x="4400550" y="2673350"/>
          <p14:tracePt t="8974" x="4406900" y="2673350"/>
          <p14:tracePt t="9111" x="4413250" y="2679700"/>
          <p14:tracePt t="9117" x="4425950" y="2679700"/>
          <p14:tracePt t="9126" x="4425950" y="2686050"/>
          <p14:tracePt t="9140" x="4432300" y="2686050"/>
          <p14:tracePt t="9203" x="4438650" y="2686050"/>
          <p14:tracePt t="9215" x="4445000" y="2692400"/>
          <p14:tracePt t="9224" x="4451350" y="2698750"/>
          <p14:tracePt t="9240" x="4476750" y="2711450"/>
          <p14:tracePt t="9257" x="4502150" y="2724150"/>
          <p14:tracePt t="9273" x="4514850" y="2730500"/>
          <p14:tracePt t="9321" x="4514850" y="2736850"/>
          <p14:tracePt t="9333" x="4521200" y="2736850"/>
          <p14:tracePt t="9342" x="4533900" y="2743200"/>
          <p14:tracePt t="9357" x="4552950" y="2755900"/>
          <p14:tracePt t="9373" x="4572000" y="2768600"/>
          <p14:tracePt t="9390" x="4591050" y="2781300"/>
          <p14:tracePt t="9407" x="4603750" y="2787650"/>
          <p14:tracePt t="9425" x="4641850" y="2806700"/>
          <p14:tracePt t="9440" x="4679950" y="2825750"/>
          <p14:tracePt t="9457" x="4762500" y="2857500"/>
          <p14:tracePt t="9473" x="4857750" y="2895600"/>
          <p14:tracePt t="9490" x="4933950" y="2927350"/>
          <p14:tracePt t="9507" x="4959350" y="2946400"/>
          <p14:tracePt t="9523" x="4991100" y="2978150"/>
          <p14:tracePt t="9540" x="5016500" y="2997200"/>
          <p14:tracePt t="9557" x="5041900" y="3022600"/>
          <p14:tracePt t="9575" x="5105400" y="3073400"/>
          <p14:tracePt t="9590" x="5181600" y="3105150"/>
          <p14:tracePt t="9607" x="5238750" y="3136900"/>
          <p14:tracePt t="9623" x="5295900" y="3168650"/>
          <p14:tracePt t="9640" x="5372100" y="3200400"/>
          <p14:tracePt t="9657" x="5448300" y="3232150"/>
          <p14:tracePt t="9675" x="5581650" y="3314700"/>
          <p14:tracePt t="9690" x="5613400" y="3340100"/>
          <p14:tracePt t="9707" x="5638800" y="3378200"/>
          <p14:tracePt t="9723" x="5645150" y="3397250"/>
          <p14:tracePt t="9904" x="5645150" y="3403600"/>
          <p14:tracePt t="9912" x="5657850" y="3416300"/>
          <p14:tracePt t="9925" x="5683250" y="3435350"/>
          <p14:tracePt t="9940" x="5708650" y="3448050"/>
          <p14:tracePt t="9957" x="5721350" y="3460750"/>
          <p14:tracePt t="9973" x="5727700" y="3460750"/>
          <p14:tracePt t="10011" x="5734050" y="3467100"/>
          <p14:tracePt t="10024" x="5734050" y="3473450"/>
          <p14:tracePt t="10040" x="5746750" y="3479800"/>
          <p14:tracePt t="10137" x="5753100" y="3486150"/>
          <p14:tracePt t="10145" x="5765800" y="3492500"/>
          <p14:tracePt t="10156" x="5778500" y="3492500"/>
          <p14:tracePt t="10175" x="5822950" y="3511550"/>
          <p14:tracePt t="10190" x="5854700" y="3524250"/>
          <p14:tracePt t="10206" x="5861050" y="3524250"/>
          <p14:tracePt t="10372" x="5867400" y="3530600"/>
          <p14:tracePt t="10400" x="5873750" y="3536950"/>
          <p14:tracePt t="10409" x="5880100" y="3543300"/>
          <p14:tracePt t="10415" x="5886450" y="3543300"/>
          <p14:tracePt t="10423" x="5892800" y="3543300"/>
          <p14:tracePt t="10440" x="5905500" y="3543300"/>
          <p14:tracePt t="10456" x="5918200" y="3543300"/>
          <p14:tracePt t="10473" x="5924550" y="3543300"/>
          <p14:tracePt t="10539" x="5930900" y="3543300"/>
          <p14:tracePt t="10552" x="5937250" y="3543300"/>
          <p14:tracePt t="10559" x="5937250" y="3549650"/>
          <p14:tracePt t="10573" x="5937250" y="3556000"/>
          <p14:tracePt t="10637" x="5943600" y="3556000"/>
          <p14:tracePt t="10653" x="5956300" y="3562350"/>
          <p14:tracePt t="10661" x="5969000" y="3575050"/>
          <p14:tracePt t="10673" x="5981700" y="3581400"/>
          <p14:tracePt t="10691" x="6051550" y="3606800"/>
          <p14:tracePt t="10707" x="6076950" y="3613150"/>
          <p14:tracePt t="10723" x="6089650" y="3613150"/>
          <p14:tracePt t="10765" x="6096000" y="3613150"/>
          <p14:tracePt t="10778" x="6102350" y="3619500"/>
          <p14:tracePt t="10790" x="6102350" y="3625850"/>
          <p14:tracePt t="10806" x="6115050" y="3625850"/>
          <p14:tracePt t="10823" x="6140450" y="3632200"/>
          <p14:tracePt t="10839" x="6146800" y="3638550"/>
          <p14:tracePt t="10856" x="6172200" y="3638550"/>
          <p14:tracePt t="10873" x="6191250" y="3644900"/>
          <p14:tracePt t="10891" x="6210300" y="3657600"/>
          <p14:tracePt t="10907" x="6223000" y="3670300"/>
          <p14:tracePt t="10923" x="6229350" y="3676650"/>
          <p14:tracePt t="10939" x="6242050" y="3689350"/>
          <p14:tracePt t="10956" x="6248400" y="3702050"/>
          <p14:tracePt t="10973" x="6254750" y="3702050"/>
          <p14:tracePt t="11027" x="6254750" y="3714750"/>
          <p14:tracePt t="11039" x="6261100" y="3714750"/>
          <p14:tracePt t="11047" x="6261100" y="3721100"/>
          <p14:tracePt t="11056" x="6267450" y="3733800"/>
          <p14:tracePt t="11073" x="6273800" y="3759200"/>
          <p14:tracePt t="11089" x="6292850" y="3784600"/>
          <p14:tracePt t="11106" x="6318250" y="3803650"/>
          <p14:tracePt t="11110" x="6324600" y="3816350"/>
          <p14:tracePt t="11123" x="6324600" y="3822700"/>
          <p14:tracePt t="11140" x="6350000" y="3848100"/>
          <p14:tracePt t="11157" x="6362700" y="3873500"/>
          <p14:tracePt t="11173" x="6375400" y="3898900"/>
          <p14:tracePt t="11189" x="6394450" y="3930650"/>
          <p14:tracePt t="11206" x="6400800" y="3956050"/>
          <p14:tracePt t="11223" x="6426200" y="3987800"/>
          <p14:tracePt t="11239" x="6445250" y="4013200"/>
          <p14:tracePt t="11256" x="6477000" y="4051300"/>
          <p14:tracePt t="11273" x="6489700" y="4076700"/>
          <p14:tracePt t="11289" x="6502400" y="4102100"/>
          <p14:tracePt t="11306" x="6515100" y="4140200"/>
          <p14:tracePt t="11323" x="6534150" y="4184650"/>
          <p14:tracePt t="11339" x="6534150" y="4241800"/>
          <p14:tracePt t="11356" x="6540500" y="4311650"/>
          <p14:tracePt t="11373" x="6540500" y="4362450"/>
          <p14:tracePt t="11390" x="6496050" y="4445000"/>
          <p14:tracePt t="11406" x="6477000" y="4476750"/>
          <p14:tracePt t="11423" x="6464300" y="4502150"/>
          <p14:tracePt t="11439" x="6457950" y="4540250"/>
          <p14:tracePt t="11456" x="6451600" y="4584700"/>
          <p14:tracePt t="11473" x="6445250" y="4667250"/>
          <p14:tracePt t="11489" x="6432550" y="4737100"/>
          <p14:tracePt t="11507" x="6388100" y="4813300"/>
          <p14:tracePt t="11523" x="6356350" y="4838700"/>
          <p14:tracePt t="11539" x="6337300" y="4864100"/>
          <p14:tracePt t="11556" x="6318250" y="4895850"/>
          <p14:tracePt t="11572" x="6305550" y="4921250"/>
          <p14:tracePt t="11589" x="6292850" y="4946650"/>
          <p14:tracePt t="11606" x="6280150" y="4972050"/>
          <p14:tracePt t="11610" x="6267450" y="4984750"/>
          <p14:tracePt t="11622" x="6254750" y="4997450"/>
          <p14:tracePt t="11640" x="6235700" y="5035550"/>
          <p14:tracePt t="11656" x="6223000" y="5054600"/>
          <p14:tracePt t="11672" x="6216650" y="5073650"/>
          <p14:tracePt t="11689" x="6216650" y="5092700"/>
          <p14:tracePt t="11706" x="6216650" y="5105400"/>
          <p14:tracePt t="11723" x="6216650" y="5137150"/>
          <p14:tracePt t="11739" x="6216650" y="5162550"/>
          <p14:tracePt t="11756" x="6223000" y="5200650"/>
          <p14:tracePt t="11773" x="6223000" y="5226050"/>
          <p14:tracePt t="11789" x="6229350" y="5232400"/>
          <p14:tracePt t="11835" x="6235700" y="5238750"/>
          <p14:tracePt t="11843" x="6235700" y="5251450"/>
          <p14:tracePt t="11856" x="6235700" y="5264150"/>
          <p14:tracePt t="11872" x="6242050" y="5276850"/>
          <p14:tracePt t="11890" x="6273800" y="5302250"/>
          <p14:tracePt t="11907" x="6280150" y="5314950"/>
          <p14:tracePt t="12012" x="6280150" y="5321300"/>
          <p14:tracePt t="12036" x="6280150" y="5327650"/>
          <p14:tracePt t="12043" x="6280150" y="5334000"/>
          <p14:tracePt t="12056" x="6280150" y="5346700"/>
          <p14:tracePt t="12072" x="6273800" y="5372100"/>
          <p14:tracePt t="12089" x="6248400" y="5410200"/>
          <p14:tracePt t="12106" x="6229350" y="5429250"/>
          <p14:tracePt t="12122" x="6229350" y="5435600"/>
          <p14:tracePt t="12240" x="6229350" y="5441950"/>
          <p14:tracePt t="12250" x="6229350" y="5448300"/>
          <p14:tracePt t="12258" x="6229350" y="5454650"/>
          <p14:tracePt t="12272" x="6254750" y="5454650"/>
          <p14:tracePt t="12289" x="6280150" y="5480050"/>
          <p14:tracePt t="12340" x="6280150" y="5486400"/>
          <p14:tracePt t="12348" x="6280150" y="5492750"/>
          <p14:tracePt t="12356" x="6280150" y="5505450"/>
          <p14:tracePt t="12372" x="6254750" y="5543550"/>
          <p14:tracePt t="12389" x="6229350" y="5556250"/>
          <p14:tracePt t="12405" x="6210300" y="5556250"/>
          <p14:tracePt t="12528" x="6210300" y="5562600"/>
          <p14:tracePt t="12536" x="6210300" y="5568950"/>
          <p14:tracePt t="12551" x="6210300" y="5575300"/>
          <p14:tracePt t="12621" x="6210300" y="5581650"/>
          <p14:tracePt t="12634" x="6210300" y="5588000"/>
          <p14:tracePt t="12642" x="6216650" y="5600700"/>
          <p14:tracePt t="12657" x="6229350" y="5651500"/>
          <p14:tracePt t="12672" x="6235700" y="5676900"/>
          <p14:tracePt t="12774" x="6235700" y="5683250"/>
          <p14:tracePt t="12836" x="6229350" y="5689600"/>
          <p14:tracePt t="12848" x="6229350" y="5695950"/>
          <p14:tracePt t="12856" x="6223000" y="5702300"/>
          <p14:tracePt t="12872" x="6210300" y="5734050"/>
          <p14:tracePt t="12888" x="6191250" y="5759450"/>
          <p14:tracePt t="12905" x="6165850" y="5778500"/>
          <p14:tracePt t="12922" x="6140450" y="5778500"/>
          <p14:tracePt t="12938" x="6121400" y="5778500"/>
          <p14:tracePt t="12957" x="6064250" y="5778500"/>
          <p14:tracePt t="12972" x="6057900" y="5784850"/>
          <p14:tracePt t="12989" x="6051550" y="5784850"/>
          <p14:tracePt t="13110" x="6070600" y="5784850"/>
          <p14:tracePt t="13117" x="6102350" y="5797550"/>
          <p14:tracePt t="13126" x="6140450" y="5803900"/>
          <p14:tracePt t="13139" x="6165850" y="5803900"/>
          <p14:tracePt t="13156" x="6197600" y="5803900"/>
          <p14:tracePt t="13172" x="6248400" y="5816600"/>
          <p14:tracePt t="13189" x="6280150" y="5822950"/>
          <p14:tracePt t="13205" x="6305550" y="5835650"/>
          <p14:tracePt t="13281" x="6305550" y="5842000"/>
          <p14:tracePt t="13293" x="6299200" y="5848350"/>
          <p14:tracePt t="13301" x="6280150" y="5848350"/>
          <p14:tracePt t="13309" x="6242050" y="5848350"/>
          <p14:tracePt t="13322" x="6184900" y="5848350"/>
          <p14:tracePt t="13339" x="6115050" y="5848350"/>
          <p14:tracePt t="13355" x="6096000" y="5854700"/>
          <p14:tracePt t="13372" x="6057900" y="5861050"/>
          <p14:tracePt t="13388" x="6032500" y="5867400"/>
          <p14:tracePt t="13405" x="6019800" y="5873750"/>
          <p14:tracePt t="13422" x="5994400" y="5880100"/>
          <p14:tracePt t="13438" x="5981700" y="5880100"/>
          <p14:tracePt t="13563" x="6000750" y="5873750"/>
          <p14:tracePt t="13571" x="6026150" y="5867400"/>
          <p14:tracePt t="13577" x="6057900" y="5867400"/>
          <p14:tracePt t="13588" x="6083300" y="5867400"/>
          <p14:tracePt t="13606" x="6121400" y="5867400"/>
          <p14:tracePt t="13611" x="6127750" y="5867400"/>
          <p14:tracePt t="13621" x="6140450" y="5867400"/>
          <p14:tracePt t="13638" x="6165850" y="5873750"/>
          <p14:tracePt t="13655" x="6184900" y="5880100"/>
          <p14:tracePt t="13740" x="6172200" y="5880100"/>
          <p14:tracePt t="13746" x="6153150" y="5873750"/>
          <p14:tracePt t="13755" x="6146800" y="5873750"/>
          <p14:tracePt t="13771" x="6134100" y="5873750"/>
          <p14:tracePt t="13788" x="6115050" y="5873750"/>
          <p14:tracePt t="13805" x="6102350" y="5873750"/>
          <p14:tracePt t="13903" x="6102350" y="5880100"/>
          <p14:tracePt t="13913" x="6096000" y="5880100"/>
          <p14:tracePt t="13922" x="6089650" y="5880100"/>
          <p14:tracePt t="13938" x="6076950" y="5880100"/>
          <p14:tracePt t="14059" x="6076950" y="5886450"/>
          <p14:tracePt t="14075" x="6083300" y="5886450"/>
          <p14:tracePt t="14081" x="6089650" y="5886450"/>
          <p14:tracePt t="14257" x="6083300" y="5880100"/>
          <p14:tracePt t="14265" x="6076950" y="5873750"/>
          <p14:tracePt t="14273" x="6070600" y="5861050"/>
          <p14:tracePt t="14289" x="6051550" y="5835650"/>
          <p14:tracePt t="14305" x="6032500" y="5803900"/>
          <p14:tracePt t="14321" x="6000750" y="5740400"/>
          <p14:tracePt t="14338" x="5975350" y="5657850"/>
          <p14:tracePt t="14355" x="5969000" y="5562600"/>
          <p14:tracePt t="14371" x="5975350" y="5467350"/>
          <p14:tracePt t="14388" x="6007100" y="5346700"/>
          <p14:tracePt t="14405" x="6000750" y="5207000"/>
          <p14:tracePt t="14421" x="5854700" y="4997450"/>
          <p14:tracePt t="14438" x="5810250" y="4908550"/>
          <p14:tracePt t="14454" x="5791200" y="4883150"/>
          <p14:tracePt t="14471" x="5791200" y="4857750"/>
          <p14:tracePt t="14488" x="5791200" y="4832350"/>
          <p14:tracePt t="14505" x="5810250" y="4756150"/>
          <p14:tracePt t="14523" x="5842000" y="4552950"/>
          <p14:tracePt t="14539" x="5880100" y="4406900"/>
          <p14:tracePt t="14555" x="5918200" y="4279900"/>
          <p14:tracePt t="14571" x="5949950" y="4197350"/>
          <p14:tracePt t="14588" x="5988050" y="4121150"/>
          <p14:tracePt t="14604" x="6019800" y="4044950"/>
          <p14:tracePt t="14608" x="6032500" y="4006850"/>
          <p14:tracePt t="14621" x="6045200" y="3924300"/>
          <p14:tracePt t="14638" x="6083300" y="3746500"/>
          <p14:tracePt t="14655" x="6102350" y="3562350"/>
          <p14:tracePt t="14671" x="6115050" y="3524250"/>
          <p14:tracePt t="14688" x="6140450" y="3498850"/>
          <p14:tracePt t="14704" x="6165850" y="3473450"/>
          <p14:tracePt t="14721" x="6191250" y="3448050"/>
          <p14:tracePt t="14738" x="6216650" y="3409950"/>
          <p14:tracePt t="14754" x="6254750" y="3340100"/>
          <p14:tracePt t="14771" x="6280150" y="3302000"/>
          <p14:tracePt t="14839" x="6280150" y="3295650"/>
          <p14:tracePt t="14859" x="6280150" y="3289300"/>
          <p14:tracePt t="14880" x="6292850" y="3289300"/>
          <p14:tracePt t="14887" x="6311900" y="3289300"/>
          <p14:tracePt t="14895" x="6324600" y="3289300"/>
          <p14:tracePt t="14904" x="6337300" y="3302000"/>
          <p14:tracePt t="14926" x="6337300" y="3308350"/>
          <p14:tracePt t="14946" x="6350000" y="3321050"/>
          <p14:tracePt t="14955" x="6362700" y="3333750"/>
          <p14:tracePt t="14971" x="6369050" y="3359150"/>
          <p14:tracePt t="14988" x="6375400" y="3378200"/>
          <p14:tracePt t="15032" x="6375400" y="3390900"/>
          <p14:tracePt t="15040" x="6362700" y="3416300"/>
          <p14:tracePt t="15055" x="6337300" y="3448050"/>
          <p14:tracePt t="15071" x="6311900" y="3505200"/>
          <p14:tracePt t="15088" x="6286500" y="3543300"/>
          <p14:tracePt t="15104" x="6280150" y="3556000"/>
          <p14:tracePt t="15145" x="6273800" y="3556000"/>
          <p14:tracePt t="15151" x="6261100" y="3543300"/>
          <p14:tracePt t="15159" x="6248400" y="3536950"/>
          <p14:tracePt t="15171" x="6248400" y="3530600"/>
          <p14:tracePt t="15188" x="6248400" y="3524250"/>
          <p14:tracePt t="15258" x="6248400" y="3517900"/>
          <p14:tracePt t="15265" x="6254750" y="3498850"/>
          <p14:tracePt t="15273" x="6261100" y="3486150"/>
          <p14:tracePt t="15289" x="6286500" y="3435350"/>
          <p14:tracePt t="15305" x="6305550" y="3397250"/>
          <p14:tracePt t="15321" x="6318250" y="3371850"/>
          <p14:tracePt t="15337" x="6324600" y="3365500"/>
          <p14:tracePt t="15354" x="6337300" y="3352800"/>
          <p14:tracePt t="15371" x="6362700" y="3333750"/>
          <p14:tracePt t="15387" x="6388100" y="3308350"/>
          <p14:tracePt t="15405" x="6559550" y="3251200"/>
          <p14:tracePt t="15421" x="6673850" y="3194050"/>
          <p14:tracePt t="15437" x="6750050" y="3162300"/>
          <p14:tracePt t="15454" x="6832600" y="3130550"/>
          <p14:tracePt t="15471" x="6934200" y="3092450"/>
          <p14:tracePt t="15488" x="7067550" y="3048000"/>
          <p14:tracePt t="15504" x="7239000" y="2984500"/>
          <p14:tracePt t="15521" x="7410450" y="2933700"/>
          <p14:tracePt t="15539" x="7556500" y="2908300"/>
          <p14:tracePt t="15554" x="7588250" y="2901950"/>
          <p14:tracePt t="15571" x="7594600" y="2895600"/>
          <p14:tracePt t="15587" x="7626350" y="2882900"/>
          <p14:tracePt t="15604" x="7689850" y="2851150"/>
          <p14:tracePt t="15621" x="7753350" y="2819400"/>
          <p14:tracePt t="15637" x="7842250" y="2787650"/>
          <p14:tracePt t="15655" x="7924800" y="2743200"/>
          <p14:tracePt t="15671" x="7950200" y="2730500"/>
          <p14:tracePt t="15687" x="7962900" y="2730500"/>
          <p14:tracePt t="15704" x="7969250" y="2730500"/>
          <p14:tracePt t="15721" x="7994650" y="2717800"/>
          <p14:tracePt t="15737" x="8102600" y="2692400"/>
          <p14:tracePt t="15754" x="8172450" y="2686050"/>
          <p14:tracePt t="15771" x="8191500" y="2679700"/>
          <p14:tracePt t="15835" x="8197850" y="2679700"/>
          <p14:tracePt t="15863" x="8197850" y="2673350"/>
          <p14:tracePt t="15975" x="8197850" y="2667000"/>
          <p14:tracePt t="15984" x="8197850" y="2660650"/>
          <p14:tracePt t="16303" x="8191500" y="2660650"/>
          <p14:tracePt t="16319" x="8172450" y="2654300"/>
          <p14:tracePt t="16327" x="8159750" y="2654300"/>
          <p14:tracePt t="16337" x="8147050" y="2647950"/>
          <p14:tracePt t="16353" x="8128000" y="2647950"/>
          <p14:tracePt t="16396" x="8121650" y="2647950"/>
          <p14:tracePt t="16405" x="8108950" y="2667000"/>
          <p14:tracePt t="16420" x="8083550" y="2730500"/>
          <p14:tracePt t="16436" x="8013700" y="2819400"/>
          <p14:tracePt t="16453" x="7943850" y="2876550"/>
          <p14:tracePt t="16470" x="7899400" y="2921000"/>
          <p14:tracePt t="16487" x="7874000" y="2959100"/>
          <p14:tracePt t="16503" x="7854950" y="2990850"/>
          <p14:tracePt t="16520" x="7829550" y="3022600"/>
          <p14:tracePt t="16537" x="7797800" y="3054350"/>
          <p14:tracePt t="16554" x="7727950" y="3111500"/>
          <p14:tracePt t="16570" x="7683500" y="3143250"/>
          <p14:tracePt t="16587" x="7658100" y="3168650"/>
          <p14:tracePt t="16604" x="7626350" y="3194050"/>
          <p14:tracePt t="16620" x="7600950" y="3232150"/>
          <p14:tracePt t="16637" x="7543800" y="3289300"/>
          <p14:tracePt t="16655" x="7321550" y="3435350"/>
          <p14:tracePt t="16671" x="7137400" y="3486150"/>
          <p14:tracePt t="16687" x="7016750" y="3524250"/>
          <p14:tracePt t="16703" x="6978650" y="3530600"/>
          <p14:tracePt t="16720" x="6953250" y="3530600"/>
          <p14:tracePt t="16737" x="6915150" y="3505200"/>
          <p14:tracePt t="16754" x="6877050" y="3473450"/>
          <p14:tracePt t="16770" x="6838950" y="3473450"/>
          <p14:tracePt t="16787" x="6826250" y="3473450"/>
          <p14:tracePt t="16803" x="6800850" y="3492500"/>
          <p14:tracePt t="16820" x="6775450" y="3517900"/>
          <p14:tracePt t="16836" x="6737350" y="3549650"/>
          <p14:tracePt t="16853" x="6642100" y="3581400"/>
          <p14:tracePt t="16870" x="6534150" y="3625850"/>
          <p14:tracePt t="16886" x="6451600" y="3651250"/>
          <p14:tracePt t="16904" x="6388100" y="3651250"/>
          <p14:tracePt t="16920" x="6343650" y="3632200"/>
          <p14:tracePt t="16936" x="6261100" y="3606800"/>
          <p14:tracePt t="16953" x="6172200" y="3606800"/>
          <p14:tracePt t="16970" x="6064250" y="3606800"/>
          <p14:tracePt t="16987" x="6007100" y="3638550"/>
          <p14:tracePt t="17003" x="6000750" y="3651250"/>
          <p14:tracePt t="17020" x="6000750" y="3657600"/>
          <p14:tracePt t="17037" x="6007100" y="3657600"/>
          <p14:tracePt t="17105" x="6007100" y="3663950"/>
          <p14:tracePt t="17261" x="6019800" y="3663950"/>
          <p14:tracePt t="17269" x="6032500" y="3663950"/>
          <p14:tracePt t="17277" x="6045200" y="3657600"/>
          <p14:tracePt t="17287" x="6057900" y="3644900"/>
          <p14:tracePt t="17303" x="6076950" y="3625850"/>
          <p14:tracePt t="17421" x="6089650" y="3625850"/>
          <p14:tracePt t="17840" x="6096000" y="3625850"/>
          <p14:tracePt t="17950" x="6102350" y="3625850"/>
          <p14:tracePt t="17996" x="6108700" y="3625850"/>
          <p14:tracePt t="18007" x="6121400" y="3625850"/>
          <p14:tracePt t="18015" x="6134100" y="3625850"/>
          <p14:tracePt t="18023" x="6146800" y="3625850"/>
          <p14:tracePt t="18036" x="6153150" y="3625850"/>
          <p14:tracePt t="18053" x="6165850" y="3625850"/>
          <p14:tracePt t="18069" x="6184900" y="3632200"/>
          <p14:tracePt t="18086" x="6210300" y="3632200"/>
          <p14:tracePt t="18103" x="6242050" y="3632200"/>
          <p14:tracePt t="18119" x="6273800" y="3625850"/>
          <p14:tracePt t="18136" x="6305550" y="3619500"/>
          <p14:tracePt t="18153" x="6324600" y="3619500"/>
          <p14:tracePt t="18158" x="6337300" y="3619500"/>
          <p14:tracePt t="18169" x="6343650" y="3619500"/>
          <p14:tracePt t="18211" x="6350000" y="3619500"/>
          <p14:tracePt t="18222" x="6356350" y="3619500"/>
          <p14:tracePt t="18229" x="6362700" y="3632200"/>
          <p14:tracePt t="18238" x="6381750" y="3644900"/>
          <p14:tracePt t="18253" x="6407150" y="3657600"/>
          <p14:tracePt t="18269" x="6432550" y="3670300"/>
          <p14:tracePt t="18286" x="6457950" y="3683000"/>
          <p14:tracePt t="18303" x="6477000" y="3683000"/>
          <p14:tracePt t="18319" x="6483350" y="3689350"/>
          <p14:tracePt t="18368" x="6489700" y="3689350"/>
          <p14:tracePt t="18375" x="6515100" y="3689350"/>
          <p14:tracePt t="18386" x="6546850" y="3695700"/>
          <p14:tracePt t="18403" x="6610350" y="3695700"/>
          <p14:tracePt t="18421" x="6692900" y="3695700"/>
          <p14:tracePt t="18437" x="6711950" y="3695700"/>
          <p14:tracePt t="18453" x="6737350" y="3695700"/>
          <p14:tracePt t="18469" x="6762750" y="3702050"/>
          <p14:tracePt t="18486" x="6788150" y="3714750"/>
          <p14:tracePt t="18503" x="6813550" y="3721100"/>
          <p14:tracePt t="18519" x="6883400" y="3721100"/>
          <p14:tracePt t="18536" x="6985000" y="3714750"/>
          <p14:tracePt t="18553" x="7061200" y="3689350"/>
          <p14:tracePt t="18569" x="7086600" y="3689350"/>
          <p14:tracePt t="18586" x="7112000" y="3683000"/>
          <p14:tracePt t="18603" x="7162800" y="3657600"/>
          <p14:tracePt t="18619" x="7232650" y="3651250"/>
          <p14:tracePt t="18636" x="7321550" y="3644900"/>
          <p14:tracePt t="18653" x="7404100" y="3625850"/>
          <p14:tracePt t="18657" x="7448550" y="3606800"/>
          <p14:tracePt t="18671" x="7556500" y="3587750"/>
          <p14:tracePt t="18686" x="7613650" y="3575050"/>
          <p14:tracePt t="18703" x="7639050" y="3575050"/>
          <p14:tracePt t="18719" x="7670800" y="3581400"/>
          <p14:tracePt t="18736" x="7696200" y="3581400"/>
          <p14:tracePt t="18753" x="7721600" y="3587750"/>
          <p14:tracePt t="18769" x="7747000" y="3587750"/>
          <p14:tracePt t="18786" x="7778750" y="3575050"/>
          <p14:tracePt t="18803" x="7797800" y="3575050"/>
          <p14:tracePt t="18819" x="7816850" y="3575050"/>
          <p14:tracePt t="18836" x="7829550" y="3575050"/>
          <p14:tracePt t="18852" x="7848600" y="3575050"/>
          <p14:tracePt t="18869" x="7874000" y="3594100"/>
          <p14:tracePt t="18886" x="7880350" y="3594100"/>
          <p14:tracePt t="18903" x="7893050" y="3600450"/>
          <p14:tracePt t="18920" x="7899400" y="3600450"/>
          <p14:tracePt t="19121" x="7905750" y="3600450"/>
          <p14:tracePt t="19148" x="7912100" y="3606800"/>
          <p14:tracePt t="19156" x="7943850" y="3606800"/>
          <p14:tracePt t="19170" x="7988300" y="3613150"/>
          <p14:tracePt t="19186" x="8064500" y="3625850"/>
          <p14:tracePt t="19203" x="8134350" y="3638550"/>
          <p14:tracePt t="19219" x="8197850" y="3638550"/>
          <p14:tracePt t="19236" x="8242300" y="3638550"/>
          <p14:tracePt t="19252" x="8267700" y="3644900"/>
          <p14:tracePt t="19269" x="8299450" y="3663950"/>
          <p14:tracePt t="19287" x="8337550" y="3683000"/>
          <p14:tracePt t="19302" x="8337550" y="3689350"/>
          <p14:tracePt t="19363" x="8343900" y="3695700"/>
          <p14:tracePt t="19373" x="8350250" y="3702050"/>
          <p14:tracePt t="19381" x="8362950" y="3702050"/>
          <p14:tracePt t="19389" x="8369300" y="3702050"/>
          <p14:tracePt t="19402" x="8375650" y="3702050"/>
          <p14:tracePt t="19419" x="8382000" y="3702050"/>
          <p14:tracePt t="19511" x="8388350" y="3702050"/>
          <p14:tracePt t="19523" x="8394700" y="3702050"/>
          <p14:tracePt t="19531" x="8413750" y="3695700"/>
          <p14:tracePt t="19538" x="8426450" y="3689350"/>
          <p14:tracePt t="19552" x="8445500" y="3676650"/>
          <p14:tracePt t="19800" x="8445500" y="3670300"/>
          <p14:tracePt t="19824" x="8451850" y="3663950"/>
          <p14:tracePt t="19832" x="8451850" y="3651250"/>
          <p14:tracePt t="19839" x="8451850" y="3644900"/>
          <p14:tracePt t="19945" x="8445500" y="3638550"/>
          <p14:tracePt t="19952" x="8432800" y="3632200"/>
          <p14:tracePt t="19959" x="8426450" y="3632200"/>
          <p14:tracePt t="19971" x="8420100" y="3632200"/>
          <p14:tracePt t="20046" x="8420100" y="3625850"/>
          <p14:tracePt t="20131" x="8426450" y="3625850"/>
          <p14:tracePt t="20492" x="8420100" y="3625850"/>
          <p14:tracePt t="20500" x="8420100" y="3619500"/>
          <p14:tracePt t="20688" x="8413750" y="3619500"/>
          <p14:tracePt t="20800" x="8407400" y="3619500"/>
          <p14:tracePt t="20820" x="8401050" y="3625850"/>
          <p14:tracePt t="20828" x="8388350" y="3632200"/>
          <p14:tracePt t="20837" x="8375650" y="3651250"/>
          <p14:tracePt t="20851" x="8343900" y="3676650"/>
          <p14:tracePt t="20868" x="8324850" y="3689350"/>
          <p14:tracePt t="20941" x="8324850" y="3695700"/>
          <p14:tracePt t="20951" x="8318500" y="3695700"/>
          <p14:tracePt t="20959" x="8299450" y="3702050"/>
          <p14:tracePt t="20968" x="8280400" y="3702050"/>
          <p14:tracePt t="20985" x="8248650" y="3708400"/>
          <p14:tracePt t="21018" x="8242300" y="3708400"/>
          <p14:tracePt t="21038" x="8235950" y="3708400"/>
          <p14:tracePt t="21052" x="8210550" y="3708400"/>
          <p14:tracePt t="21069" x="8185150" y="3708400"/>
          <p14:tracePt t="21085" x="8147050" y="3689350"/>
          <p14:tracePt t="21101" x="8128000" y="3683000"/>
          <p14:tracePt t="21175" x="8121650" y="3676650"/>
          <p14:tracePt t="21183" x="8096250" y="3670300"/>
          <p14:tracePt t="21192" x="8083550" y="3670300"/>
          <p14:tracePt t="21201" x="8070850" y="3670300"/>
          <p14:tracePt t="21218" x="8045450" y="3676650"/>
          <p14:tracePt t="21235" x="8013700" y="3689350"/>
          <p14:tracePt t="21251" x="7994650" y="3702050"/>
          <p14:tracePt t="21268" x="7988300" y="3708400"/>
          <p14:tracePt t="21284" x="7950200" y="3765550"/>
          <p14:tracePt t="21301" x="7854950" y="3841750"/>
          <p14:tracePt t="21318" x="7766050" y="3924300"/>
          <p14:tracePt t="21335" x="7727950" y="3956050"/>
          <p14:tracePt t="21351" x="7721600" y="3968750"/>
          <p14:tracePt t="21401" x="7715250" y="3968750"/>
          <p14:tracePt t="21413" x="7702550" y="3968750"/>
          <p14:tracePt t="21421" x="7689850" y="3962400"/>
          <p14:tracePt t="21435" x="7677150" y="3962400"/>
          <p14:tracePt t="21453" x="7645400" y="3962400"/>
          <p14:tracePt t="21468" x="7620000" y="3962400"/>
          <p14:tracePt t="21485" x="7588250" y="3956050"/>
          <p14:tracePt t="21501" x="7531100" y="3949700"/>
          <p14:tracePt t="21518" x="7493000" y="3943350"/>
          <p14:tracePt t="21535" x="7454900" y="3943350"/>
          <p14:tracePt t="21553" x="7327900" y="3943350"/>
          <p14:tracePt t="21569" x="7194550" y="3937000"/>
          <p14:tracePt t="21585" x="6965950" y="3905250"/>
          <p14:tracePt t="21601" x="6699250" y="3873500"/>
          <p14:tracePt t="21618" x="6496050" y="3848100"/>
          <p14:tracePt t="21635" x="6362700" y="3835400"/>
          <p14:tracePt t="21651" x="6254750" y="3803650"/>
          <p14:tracePt t="21656" x="6197600" y="3784600"/>
          <p14:tracePt t="21668" x="6172200" y="3771900"/>
          <p14:tracePt t="21684" x="6134100" y="3746500"/>
          <p14:tracePt t="21701" x="6108700" y="3733800"/>
          <p14:tracePt t="21754" x="6108700" y="3727450"/>
          <p14:tracePt t="21778" x="6108700" y="3721100"/>
          <p14:tracePt t="21786" x="6108700" y="3708400"/>
          <p14:tracePt t="21791" x="6108700" y="3695700"/>
          <p14:tracePt t="21801" x="6108700" y="3683000"/>
          <p14:tracePt t="21818" x="6108700" y="3670300"/>
          <p14:tracePt t="21834" x="6089650" y="3657600"/>
          <p14:tracePt t="21851" x="6064250" y="3657600"/>
          <p14:tracePt t="21868" x="6038850" y="3676650"/>
          <p14:tracePt t="21885" x="6000750" y="3695700"/>
          <p14:tracePt t="21901" x="5994400" y="3695700"/>
          <p14:tracePt t="21934" x="5994400" y="3683000"/>
          <p14:tracePt t="21953" x="6019800" y="3657600"/>
          <p14:tracePt t="21968" x="6019800" y="3651250"/>
          <p14:tracePt t="21984" x="6026150" y="3644900"/>
          <p14:tracePt t="22032" x="6032500" y="3644900"/>
          <p14:tracePt t="22037" x="6038850" y="3644900"/>
          <p14:tracePt t="22053" x="6064250" y="3663950"/>
          <p14:tracePt t="22069" x="6083300" y="3663950"/>
          <p14:tracePt t="22085" x="6096000" y="3663950"/>
          <p14:tracePt t="22101" x="6121400" y="3657600"/>
          <p14:tracePt t="22118" x="6140450" y="3644900"/>
          <p14:tracePt t="22134" x="6159500" y="3625850"/>
          <p14:tracePt t="22151" x="6184900" y="3600450"/>
          <p14:tracePt t="22155" x="6197600" y="3587750"/>
          <p14:tracePt t="22168" x="6210300" y="3575050"/>
          <p14:tracePt t="22184" x="6273800" y="3549650"/>
          <p14:tracePt t="22201" x="6508750" y="3575050"/>
          <p14:tracePt t="22218" x="6661150" y="3606800"/>
          <p14:tracePt t="22234" x="6794500" y="3644900"/>
          <p14:tracePt t="22251" x="6953250" y="3670300"/>
          <p14:tracePt t="22268" x="7131050" y="3683000"/>
          <p14:tracePt t="22284" x="7308850" y="3683000"/>
          <p14:tracePt t="22301" x="7531100" y="3714750"/>
          <p14:tracePt t="22318" x="7753350" y="3771900"/>
          <p14:tracePt t="22335" x="7848600" y="3810000"/>
          <p14:tracePt t="22351" x="7899400" y="3835400"/>
          <p14:tracePt t="22367" x="7924800" y="3854450"/>
          <p14:tracePt t="22384" x="7950200" y="3886200"/>
          <p14:tracePt t="22401" x="7981950" y="3911600"/>
          <p14:tracePt t="22418" x="8020050" y="3930650"/>
          <p14:tracePt t="22435" x="8032750" y="3943350"/>
          <p14:tracePt t="22488" x="8039100" y="3943350"/>
          <p14:tracePt t="22495" x="8045450" y="3943350"/>
          <p14:tracePt t="22503" x="8058150" y="3930650"/>
          <p14:tracePt t="22518" x="8070850" y="3917950"/>
          <p14:tracePt t="22534" x="8089900" y="3905250"/>
          <p14:tracePt t="22550" x="8102600" y="3892550"/>
          <p14:tracePt t="22567" x="8121650" y="3873500"/>
          <p14:tracePt t="22584" x="8134350" y="3860800"/>
          <p14:tracePt t="22600" x="8153400" y="3854450"/>
          <p14:tracePt t="22618" x="8172450" y="3841750"/>
          <p14:tracePt t="22634" x="8178800" y="3841750"/>
          <p14:tracePt t="22651" x="8178800" y="3835400"/>
          <p14:tracePt t="22683" x="8185150" y="3829050"/>
          <p14:tracePt t="22691" x="8197850" y="3803650"/>
          <p14:tracePt t="22701" x="8216900" y="3771900"/>
          <p14:tracePt t="22717" x="8235950" y="3733800"/>
          <p14:tracePt t="22734" x="8235950" y="3727450"/>
          <p14:tracePt t="22751" x="8235950" y="3721100"/>
          <p14:tracePt t="22769" x="8229600" y="3702050"/>
          <p14:tracePt t="22784" x="8223250" y="3695700"/>
          <p14:tracePt t="22801" x="8210550" y="3683000"/>
          <p14:tracePt t="22898" x="8204200" y="3683000"/>
          <p14:tracePt t="22905" x="8191500" y="3676650"/>
          <p14:tracePt t="22917" x="8178800" y="3676650"/>
          <p14:tracePt t="22934" x="8159750" y="3670300"/>
          <p14:tracePt t="22951" x="8153400" y="3670300"/>
          <p14:tracePt t="22984" x="8153400" y="3663950"/>
          <p14:tracePt t="23015" x="8147050" y="3663950"/>
          <p14:tracePt t="23023" x="8140700" y="3663950"/>
          <p14:tracePt t="23038" x="8128000" y="3657600"/>
          <p14:tracePt t="23051" x="8115300" y="3651250"/>
          <p14:tracePt t="23069" x="8077200" y="3644900"/>
          <p14:tracePt t="23084" x="8051800" y="3638550"/>
          <p14:tracePt t="23101" x="8020050" y="3638550"/>
          <p14:tracePt t="23117" x="7975600" y="3644900"/>
          <p14:tracePt t="23134" x="7924800" y="3670300"/>
          <p14:tracePt t="23151" x="7880350" y="3689350"/>
          <p14:tracePt t="23155" x="7842250" y="3708400"/>
          <p14:tracePt t="23167" x="7785100" y="3721100"/>
          <p14:tracePt t="23184" x="7664450" y="3752850"/>
          <p14:tracePt t="23201" x="7448550" y="3778250"/>
          <p14:tracePt t="23217" x="7353300" y="3797300"/>
          <p14:tracePt t="23234" x="7302500" y="3797300"/>
          <p14:tracePt t="23250" x="7232650" y="3797300"/>
          <p14:tracePt t="23267" x="7143750" y="3797300"/>
          <p14:tracePt t="23284" x="6978650" y="3790950"/>
          <p14:tracePt t="23301" x="6724650" y="3759200"/>
          <p14:tracePt t="23319" x="6426200" y="3714750"/>
          <p14:tracePt t="23334" x="6394450" y="3708400"/>
          <p14:tracePt t="23351" x="6369050" y="3695700"/>
          <p14:tracePt t="23367" x="6350000" y="3689350"/>
          <p14:tracePt t="23384" x="6324600" y="3683000"/>
          <p14:tracePt t="23400" x="6299200" y="3683000"/>
          <p14:tracePt t="23417" x="6242050" y="3683000"/>
          <p14:tracePt t="23434" x="6223000" y="3689350"/>
          <p14:tracePt t="23515" x="6216650" y="3689350"/>
          <p14:tracePt t="23522" x="6210300" y="3683000"/>
          <p14:tracePt t="23534" x="6203950" y="3683000"/>
          <p14:tracePt t="23550" x="6197600" y="3683000"/>
          <p14:tracePt t="23567" x="6191250" y="3683000"/>
          <p14:tracePt t="23584" x="6184900" y="3683000"/>
          <p14:tracePt t="23615" x="6184900" y="3676650"/>
          <p14:tracePt t="23631" x="6178550" y="3670300"/>
          <p14:tracePt t="23639" x="6172200" y="3663950"/>
          <p14:tracePt t="23650" x="6165850" y="3657600"/>
          <p14:tracePt t="23667" x="6159500" y="3657600"/>
          <p14:tracePt t="23733" x="6159500" y="3663950"/>
          <p14:tracePt t="23741" x="6159500" y="3670300"/>
          <p14:tracePt t="23750" x="6159500" y="3676650"/>
          <p14:tracePt t="23767" x="6159500" y="3689350"/>
          <p14:tracePt t="23784" x="6159500" y="3695700"/>
          <p14:tracePt t="23800" x="6159500" y="3714750"/>
          <p14:tracePt t="23817" x="6159500" y="3740150"/>
          <p14:tracePt t="23835" x="6159500" y="3790950"/>
          <p14:tracePt t="23850" x="6159500" y="3816350"/>
          <p14:tracePt t="23867" x="6159500" y="3841750"/>
          <p14:tracePt t="23884" x="6159500" y="3873500"/>
          <p14:tracePt t="23900" x="6159500" y="3898900"/>
          <p14:tracePt t="23917" x="6165850" y="3924300"/>
          <p14:tracePt t="23935" x="6172200" y="3962400"/>
          <p14:tracePt t="23950" x="6203950" y="4064000"/>
          <p14:tracePt t="23967" x="6216650" y="4114800"/>
          <p14:tracePt t="23984" x="6229350" y="4140200"/>
          <p14:tracePt t="24000" x="6235700" y="4178300"/>
          <p14:tracePt t="24017" x="6242050" y="4210050"/>
          <p14:tracePt t="24034" x="6242050" y="4235450"/>
          <p14:tracePt t="24050" x="6242050" y="4260850"/>
          <p14:tracePt t="24067" x="6242050" y="4279900"/>
          <p14:tracePt t="24085" x="6242050" y="4343400"/>
          <p14:tracePt t="24100" x="6254750" y="4387850"/>
          <p14:tracePt t="24117" x="6261100" y="4419600"/>
          <p14:tracePt t="24133" x="6267450" y="4451350"/>
          <p14:tracePt t="24150" x="6273800" y="4495800"/>
          <p14:tracePt t="24155" x="6273800" y="4502150"/>
          <p14:tracePt t="24167" x="6273800" y="4514850"/>
          <p14:tracePt t="24184" x="6273800" y="4552950"/>
          <p14:tracePt t="24200" x="6267450" y="4578350"/>
          <p14:tracePt t="24217" x="6261100" y="4629150"/>
          <p14:tracePt t="24233" x="6242050" y="4686300"/>
          <p14:tracePt t="24250" x="6229350" y="4730750"/>
          <p14:tracePt t="24267" x="6223000" y="4756150"/>
          <p14:tracePt t="24283" x="6216650" y="4781550"/>
          <p14:tracePt t="24300" x="6210300" y="4806950"/>
          <p14:tracePt t="24317" x="6210300" y="4832350"/>
          <p14:tracePt t="24335" x="6203950" y="4870450"/>
          <p14:tracePt t="24350" x="6203950" y="4895850"/>
          <p14:tracePt t="24367" x="6203950" y="4914900"/>
          <p14:tracePt t="24383" x="6203950" y="4959350"/>
          <p14:tracePt t="24400" x="6203950" y="4991100"/>
          <p14:tracePt t="24417" x="6210300" y="5016500"/>
          <p14:tracePt t="24435" x="6210300" y="5048250"/>
          <p14:tracePt t="24450" x="6210300" y="5060950"/>
          <p14:tracePt t="24467" x="6203950" y="5086350"/>
          <p14:tracePt t="24484" x="6191250" y="5105400"/>
          <p14:tracePt t="24500" x="6172200" y="5130800"/>
          <p14:tracePt t="24517" x="6165850" y="5143500"/>
          <p14:tracePt t="24533" x="6159500" y="5149850"/>
          <p14:tracePt t="24550" x="6159500" y="5162550"/>
          <p14:tracePt t="24595" x="6159500" y="5168900"/>
          <p14:tracePt t="24608" x="6159500" y="5175250"/>
          <p14:tracePt t="24640" x="6159500" y="5181600"/>
          <p14:tracePt t="24647" x="6159500" y="5187950"/>
          <p14:tracePt t="24655" x="6159500" y="5194300"/>
          <p14:tracePt t="24667" x="6159500" y="5200650"/>
          <p14:tracePt t="24685" x="6159500" y="5226050"/>
          <p14:tracePt t="24702" x="6159500" y="5232400"/>
          <p14:tracePt t="24729" x="6159500" y="5238750"/>
          <p14:tracePt t="24803" x="6153150" y="5238750"/>
          <p14:tracePt t="24816" x="6153150" y="5245100"/>
          <p14:tracePt t="24831" x="6153150" y="5251450"/>
          <p14:tracePt t="24837" x="6153150" y="5257800"/>
          <p14:tracePt t="24854" x="6153150" y="5264150"/>
          <p14:tracePt t="24927" x="6153150" y="5276850"/>
          <p14:tracePt t="24935" x="6153150" y="5289550"/>
          <p14:tracePt t="24943" x="6153150" y="5314950"/>
          <p14:tracePt t="24952" x="6153150" y="5346700"/>
          <p14:tracePt t="24966" x="6140450" y="5384800"/>
          <p14:tracePt t="24983" x="6140450" y="5403850"/>
          <p14:tracePt t="25095" x="6140450" y="5397500"/>
          <p14:tracePt t="25103" x="6140450" y="5391150"/>
          <p14:tracePt t="25112" x="6140450" y="5384800"/>
          <p14:tracePt t="25119" x="6140450" y="5372100"/>
          <p14:tracePt t="25134" x="6140450" y="5359400"/>
          <p14:tracePt t="25150" x="6121400" y="5346700"/>
          <p14:tracePt t="25197" x="6121400" y="5340350"/>
          <p14:tracePt t="25209" x="6121400" y="5334000"/>
          <p14:tracePt t="25218" x="6121400" y="5327650"/>
          <p14:tracePt t="25263" x="6127750" y="5321300"/>
          <p14:tracePt t="25275" x="6127750" y="5314950"/>
          <p14:tracePt t="25283" x="6134100" y="5295900"/>
          <p14:tracePt t="25300" x="6134100" y="5289550"/>
          <p14:tracePt t="25316" x="6134100" y="5276850"/>
          <p14:tracePt t="25333" x="6134100" y="5270500"/>
          <p14:tracePt t="25349" x="6134100" y="5257800"/>
          <p14:tracePt t="25366" x="6146800" y="5219700"/>
          <p14:tracePt t="25383" x="6146800" y="5181600"/>
          <p14:tracePt t="25401" x="6127750" y="5118100"/>
          <p14:tracePt t="25416" x="6127750" y="5092700"/>
          <p14:tracePt t="25433" x="6127750" y="5067300"/>
          <p14:tracePt t="25449" x="6134100" y="5041900"/>
          <p14:tracePt t="25466" x="6159500" y="5003800"/>
          <p14:tracePt t="25483" x="6191250" y="4940300"/>
          <p14:tracePt t="25500" x="6216650" y="4832350"/>
          <p14:tracePt t="25516" x="6242050" y="4699000"/>
          <p14:tracePt t="25533" x="6242050" y="4679950"/>
          <p14:tracePt t="25549" x="6248400" y="4654550"/>
          <p14:tracePt t="25566" x="6254750" y="4616450"/>
          <p14:tracePt t="25583" x="6254750" y="4578350"/>
          <p14:tracePt t="25599" x="6242050" y="4546600"/>
          <p14:tracePt t="25616" x="6235700" y="4533900"/>
          <p14:tracePt t="25633" x="6235700" y="4527550"/>
          <p14:tracePt t="25649" x="6235700" y="4508500"/>
          <p14:tracePt t="25666" x="6248400" y="4483100"/>
          <p14:tracePt t="25670" x="6254750" y="4432300"/>
          <p14:tracePt t="25684" x="6261100" y="4330700"/>
          <p14:tracePt t="25701" x="6242050" y="4210050"/>
          <p14:tracePt t="25716" x="6223000" y="4165600"/>
          <p14:tracePt t="25733" x="6216650" y="4146550"/>
          <p14:tracePt t="25749" x="6210300" y="4146550"/>
          <p14:tracePt t="25766" x="6197600" y="4146550"/>
          <p14:tracePt t="25842" x="6197600" y="4140200"/>
          <p14:tracePt t="25849" x="6191250" y="4127500"/>
          <p14:tracePt t="25857" x="6184900" y="4114800"/>
          <p14:tracePt t="25867" x="6172200" y="4102100"/>
          <p14:tracePt t="25883" x="6153150" y="4083050"/>
          <p14:tracePt t="25899" x="6134100" y="4051300"/>
          <p14:tracePt t="25916" x="6115050" y="4044950"/>
          <p14:tracePt t="25933" x="6115050" y="4025900"/>
          <p14:tracePt t="25951" x="6108700" y="3994150"/>
          <p14:tracePt t="25966" x="6108700" y="3987800"/>
          <p14:tracePt t="25983" x="6108700" y="3981450"/>
          <p14:tracePt t="26001" x="6108700" y="3949700"/>
          <p14:tracePt t="26017" x="6108700" y="3937000"/>
          <p14:tracePt t="26033" x="6108700" y="3911600"/>
          <p14:tracePt t="26049" x="6108700" y="3860800"/>
          <p14:tracePt t="26066" x="6108700" y="3797300"/>
          <p14:tracePt t="26083" x="6121400" y="3714750"/>
          <p14:tracePt t="26099" x="6134100" y="3683000"/>
          <p14:tracePt t="26116" x="6146800" y="3663950"/>
          <p14:tracePt t="26133" x="6153150" y="3651250"/>
          <p14:tracePt t="26151" x="6172200" y="3638550"/>
          <p14:tracePt t="26167" x="6178550" y="3619500"/>
          <p14:tracePt t="26182" x="6184900" y="3613150"/>
          <p14:tracePt t="26205" x="6184900" y="3606800"/>
          <p14:tracePt t="26216" x="6197600" y="3594100"/>
          <p14:tracePt t="26233" x="6216650" y="3568700"/>
          <p14:tracePt t="26250" x="6242050" y="3524250"/>
          <p14:tracePt t="26267" x="6254750" y="3498850"/>
          <p14:tracePt t="26283" x="6261100" y="3492500"/>
          <p14:tracePt t="26327" x="6273800" y="3492500"/>
          <p14:tracePt t="26341" x="6280150" y="3492500"/>
          <p14:tracePt t="26350" x="6292850" y="3492500"/>
          <p14:tracePt t="26366" x="6311900" y="3492500"/>
          <p14:tracePt t="26382" x="6324600" y="3492500"/>
          <p14:tracePt t="26399" x="6337300" y="3492500"/>
          <p14:tracePt t="26416" x="6343650" y="3492500"/>
          <p14:tracePt t="26456" x="6356350" y="3498850"/>
          <p14:tracePt t="26466" x="6394450" y="3517900"/>
          <p14:tracePt t="26482" x="6470650" y="3543300"/>
          <p14:tracePt t="26500" x="6540500" y="3549650"/>
          <p14:tracePt t="26517" x="6553200" y="3549650"/>
          <p14:tracePt t="26549" x="6565900" y="3549650"/>
          <p14:tracePt t="26566" x="6578600" y="3543300"/>
          <p14:tracePt t="26583" x="6673850" y="3556000"/>
          <p14:tracePt t="26599" x="6794500" y="3594100"/>
          <p14:tracePt t="26616" x="6908800" y="3632200"/>
          <p14:tracePt t="26632" x="6953250" y="3651250"/>
          <p14:tracePt t="26649" x="6972300" y="3657600"/>
          <p14:tracePt t="26666" x="7010400" y="3657600"/>
          <p14:tracePt t="26670" x="7029450" y="3657600"/>
          <p14:tracePt t="26682" x="7061200" y="3651250"/>
          <p14:tracePt t="26699" x="7131050" y="3619500"/>
          <p14:tracePt t="26717" x="7270750" y="3587750"/>
          <p14:tracePt t="26732" x="7315200" y="3587750"/>
          <p14:tracePt t="26749" x="7366000" y="3606800"/>
          <p14:tracePt t="26766" x="7429500" y="3619500"/>
          <p14:tracePt t="26782" x="7486650" y="3644900"/>
          <p14:tracePt t="26799" x="7512050" y="3644900"/>
          <p14:tracePt t="26816" x="7537450" y="3644900"/>
          <p14:tracePt t="26832" x="7575550" y="3644900"/>
          <p14:tracePt t="26849" x="7600950" y="3638550"/>
          <p14:tracePt t="26866" x="7626350" y="3632200"/>
          <p14:tracePt t="26882" x="7651750" y="3625850"/>
          <p14:tracePt t="26899" x="7683500" y="3625850"/>
          <p14:tracePt t="26916" x="7715250" y="3613150"/>
          <p14:tracePt t="26932" x="7734300" y="3606800"/>
          <p14:tracePt t="26949" x="7747000" y="3606800"/>
          <p14:tracePt t="26967" x="7778750" y="3606800"/>
          <p14:tracePt t="26982" x="7816850" y="3594100"/>
          <p14:tracePt t="26999" x="7835900" y="3587750"/>
          <p14:tracePt t="29894" x="7829550" y="3587750"/>
          <p14:tracePt t="29902" x="7816850" y="3587750"/>
          <p14:tracePt t="29914" x="7804150" y="3594100"/>
          <p14:tracePt t="29931" x="7747000" y="3625850"/>
          <p14:tracePt t="29947" x="7702550" y="3657600"/>
          <p14:tracePt t="29964" x="7677150" y="3683000"/>
          <p14:tracePt t="29981" x="7670800" y="3683000"/>
          <p14:tracePt t="30041" x="7664450" y="3683000"/>
          <p14:tracePt t="30061" x="7645400" y="3683000"/>
          <p14:tracePt t="30069" x="7607300" y="3689350"/>
          <p14:tracePt t="30081" x="7581900" y="3695700"/>
          <p14:tracePt t="30099" x="7512050" y="3714750"/>
          <p14:tracePt t="30114" x="7480300" y="3721100"/>
          <p14:tracePt t="30131" x="7435850" y="3727450"/>
          <p14:tracePt t="30147" x="7404100" y="3733800"/>
          <p14:tracePt t="30164" x="7353300" y="3740150"/>
          <p14:tracePt t="30181" x="7277100" y="3746500"/>
          <p14:tracePt t="30185" x="7239000" y="3746500"/>
          <p14:tracePt t="30197" x="7194550" y="3746500"/>
          <p14:tracePt t="30214" x="7150100" y="3746500"/>
          <p14:tracePt t="30231" x="7118350" y="3746500"/>
          <p14:tracePt t="30275" x="7112000" y="3746500"/>
          <p14:tracePt t="30300" x="7105650" y="3746500"/>
          <p14:tracePt t="30307" x="7092950" y="3746500"/>
          <p14:tracePt t="30316" x="7080250" y="3746500"/>
          <p14:tracePt t="30331" x="7067550" y="3746500"/>
          <p14:tracePt t="30349" x="7067550" y="3752850"/>
          <p14:tracePt t="30401" x="7061200" y="3752850"/>
          <p14:tracePt t="30414" x="7054850" y="3759200"/>
          <p14:tracePt t="30420" x="7048500" y="3759200"/>
          <p14:tracePt t="30431" x="7042150" y="3759200"/>
          <p14:tracePt t="30475" x="7029450" y="3765550"/>
          <p14:tracePt t="30487" x="7023100" y="3771900"/>
          <p14:tracePt t="30494" x="7010400" y="3784600"/>
          <p14:tracePt t="30501" x="6991350" y="3797300"/>
          <p14:tracePt t="30513" x="6978650" y="3810000"/>
          <p14:tracePt t="30530" x="6959600" y="3835400"/>
          <p14:tracePt t="30547" x="6946900" y="3841750"/>
          <p14:tracePt t="30611" x="6927850" y="3848100"/>
          <p14:tracePt t="30619" x="6908800" y="3860800"/>
          <p14:tracePt t="30631" x="6864350" y="3879850"/>
          <p14:tracePt t="30647" x="6807200" y="3911600"/>
          <p14:tracePt t="30664" x="6750050" y="3943350"/>
          <p14:tracePt t="30681" x="6711950" y="3981450"/>
          <p14:tracePt t="30697" x="6686550" y="4006850"/>
          <p14:tracePt t="30714" x="6654800" y="4025900"/>
          <p14:tracePt t="30731" x="6604000" y="4051300"/>
          <p14:tracePt t="30747" x="6496050" y="4076700"/>
          <p14:tracePt t="30764" x="6426200" y="4108450"/>
          <p14:tracePt t="30780" x="6388100" y="4140200"/>
          <p14:tracePt t="30799" x="6356350" y="4171950"/>
          <p14:tracePt t="30814" x="6330950" y="4184650"/>
          <p14:tracePt t="30831" x="6305550" y="4197350"/>
          <p14:tracePt t="30847" x="6280150" y="4197350"/>
          <p14:tracePt t="30864" x="6248400" y="4197350"/>
          <p14:tracePt t="30880" x="6229350" y="4184650"/>
          <p14:tracePt t="30914" x="6229350" y="4178300"/>
          <p14:tracePt t="30931" x="6216650" y="4146550"/>
          <p14:tracePt t="30947" x="6210300" y="4108450"/>
          <p14:tracePt t="30964" x="6197600" y="4064000"/>
          <p14:tracePt t="30980" x="6191250" y="4025900"/>
          <p14:tracePt t="30997" x="6191250" y="3943350"/>
          <p14:tracePt t="31014" x="6191250" y="3898900"/>
          <p14:tracePt t="31030" x="6191250" y="3854450"/>
          <p14:tracePt t="31047" x="6191250" y="3822700"/>
          <p14:tracePt t="31064" x="6191250" y="3810000"/>
          <p14:tracePt t="31080" x="6191250" y="3797300"/>
          <p14:tracePt t="31097" x="6191250" y="3771900"/>
          <p14:tracePt t="31115" x="6178550" y="3740150"/>
          <p14:tracePt t="31131" x="6165850" y="3727450"/>
          <p14:tracePt t="31147" x="6159500" y="3727450"/>
          <p14:tracePt t="31182" x="6159500" y="3721100"/>
          <p14:tracePt t="31197" x="6159500" y="3714750"/>
          <p14:tracePt t="31214" x="6159500" y="3702050"/>
          <p14:tracePt t="31230" x="6159500" y="3695700"/>
          <p14:tracePt t="31247" x="6153150" y="3689350"/>
          <p14:tracePt t="31263" x="6140450" y="3689350"/>
          <p14:tracePt t="31297" x="6146800" y="3733800"/>
          <p14:tracePt t="31314" x="6146800" y="3752850"/>
          <p14:tracePt t="31330" x="6146800" y="3778250"/>
          <p14:tracePt t="31347" x="6108700" y="3810000"/>
          <p14:tracePt t="31365" x="5962650" y="3911600"/>
          <p14:tracePt t="31381" x="5822950" y="4019550"/>
          <p14:tracePt t="31397" x="5645150" y="4146550"/>
          <p14:tracePt t="31414" x="5511800" y="4210050"/>
          <p14:tracePt t="31430" x="5410200" y="4279900"/>
          <p14:tracePt t="31447" x="5308600" y="4311650"/>
          <p14:tracePt t="31463" x="5226050" y="4356100"/>
          <p14:tracePt t="31480" x="5181600" y="4413250"/>
          <p14:tracePt t="31497" x="5137150" y="4508500"/>
          <p14:tracePt t="31513" x="5105400" y="4584700"/>
          <p14:tracePt t="31530" x="5073650" y="4635500"/>
          <p14:tracePt t="31547" x="5035550" y="4673600"/>
          <p14:tracePt t="31564" x="5016500" y="4692650"/>
          <p14:tracePt t="31580" x="5003800" y="4705350"/>
          <p14:tracePt t="31597" x="4972050" y="4737100"/>
          <p14:tracePt t="31615" x="4946650" y="4768850"/>
          <p14:tracePt t="31630" x="4927600" y="4787900"/>
          <p14:tracePt t="31647" x="4908550" y="4794250"/>
          <p14:tracePt t="31663" x="4902200" y="4800600"/>
          <p14:tracePt t="31776" x="4908550" y="4800600"/>
          <p14:tracePt t="31784" x="4914900" y="4800600"/>
          <p14:tracePt t="31797" x="4940300" y="4787900"/>
          <p14:tracePt t="31815" x="5111750" y="4768850"/>
          <p14:tracePt t="31830" x="5207000" y="4743450"/>
          <p14:tracePt t="31846" x="5264150" y="4724400"/>
          <p14:tracePt t="31863" x="5340350" y="4686300"/>
          <p14:tracePt t="31880" x="5397500" y="4673600"/>
          <p14:tracePt t="31897" x="5435600" y="4673600"/>
          <p14:tracePt t="31915" x="5473700" y="4692650"/>
          <p14:tracePt t="31930" x="5505450" y="4711700"/>
          <p14:tracePt t="31947" x="5530850" y="4743450"/>
          <p14:tracePt t="31963" x="5549900" y="4749800"/>
          <p14:tracePt t="31980" x="5556250" y="4749800"/>
          <p14:tracePt t="31997" x="5562600" y="4749800"/>
          <p14:tracePt t="32013" x="5600700" y="4718050"/>
          <p14:tracePt t="32030" x="5683250" y="4667250"/>
          <p14:tracePt t="32046" x="5791200" y="4629150"/>
          <p14:tracePt t="32063" x="5886450" y="4591050"/>
          <p14:tracePt t="32080" x="5924550" y="4572000"/>
          <p14:tracePt t="32096" x="5949950" y="4565650"/>
          <p14:tracePt t="32115" x="5994400" y="4565650"/>
          <p14:tracePt t="32130" x="6096000" y="4584700"/>
          <p14:tracePt t="32147" x="6216650" y="4603750"/>
          <p14:tracePt t="32163" x="6330950" y="4622800"/>
          <p14:tracePt t="32180" x="6457950" y="4660900"/>
          <p14:tracePt t="32196" x="6515100" y="4679950"/>
          <p14:tracePt t="32213" x="6565900" y="4679950"/>
          <p14:tracePt t="32231" x="6648450" y="4705350"/>
          <p14:tracePt t="32246" x="6680200" y="4724400"/>
          <p14:tracePt t="32263" x="6705600" y="4743450"/>
          <p14:tracePt t="32280" x="6731000" y="4749800"/>
          <p14:tracePt t="32296" x="6800850" y="4775200"/>
          <p14:tracePt t="32313" x="6838950" y="4787900"/>
          <p14:tracePt t="32330" x="6870700" y="4800600"/>
          <p14:tracePt t="32346" x="6883400" y="4806950"/>
          <p14:tracePt t="32436" x="6883400" y="4813300"/>
          <p14:tracePt t="32443" x="6864350" y="4813300"/>
          <p14:tracePt t="32452" x="6851650" y="4813300"/>
          <p14:tracePt t="32463" x="6838950" y="4806950"/>
          <p14:tracePt t="32480" x="6838950" y="4800600"/>
          <p14:tracePt t="32496" x="6832600" y="4800600"/>
          <p14:tracePt t="32571" x="6838950" y="4806950"/>
          <p14:tracePt t="32579" x="6845300" y="4813300"/>
          <p14:tracePt t="32587" x="6858000" y="4819650"/>
          <p14:tracePt t="32596" x="6870700" y="4826000"/>
          <p14:tracePt t="32678" x="6877050" y="4832350"/>
          <p14:tracePt t="32685" x="6883400" y="4845050"/>
          <p14:tracePt t="32696" x="6889750" y="4857750"/>
          <p14:tracePt t="32713" x="6921500" y="4883150"/>
          <p14:tracePt t="32730" x="6959600" y="4914900"/>
          <p14:tracePt t="32746" x="6991350" y="4927600"/>
          <p14:tracePt t="32763" x="7016750" y="4940300"/>
          <p14:tracePt t="32779" x="7023100" y="4946650"/>
          <p14:tracePt t="32796" x="7029450" y="4959350"/>
          <p14:tracePt t="32813" x="7035800" y="4984750"/>
          <p14:tracePt t="32829" x="7042150" y="4991100"/>
          <p14:tracePt t="32866" x="7048500" y="4991100"/>
          <p14:tracePt t="32885" x="7054850" y="4991100"/>
          <p14:tracePt t="32896" x="7067550" y="4991100"/>
          <p14:tracePt t="32913" x="7086600" y="4991100"/>
          <p14:tracePt t="32931" x="7099300" y="5016500"/>
          <p14:tracePt t="32946" x="7099300" y="5022850"/>
          <p14:tracePt t="32963" x="7099300" y="5041900"/>
          <p14:tracePt t="32979" x="7099300" y="5048250"/>
          <p14:tracePt t="32996" x="7105650" y="5048250"/>
          <p14:tracePt t="33029" x="7092950" y="5035550"/>
          <p14:tracePt t="33047" x="7067550" y="5003800"/>
          <p14:tracePt t="33063" x="7029450" y="4953000"/>
          <p14:tracePt t="33079" x="6997700" y="4921250"/>
          <p14:tracePt t="33096" x="6972300" y="4889500"/>
          <p14:tracePt t="33113" x="6946900" y="4857750"/>
          <p14:tracePt t="33129" x="6915150" y="4813300"/>
          <p14:tracePt t="33146" x="6902450" y="4787900"/>
          <p14:tracePt t="33163" x="6915150" y="4711700"/>
          <p14:tracePt t="33181" x="7029450" y="4527550"/>
          <p14:tracePt t="33197" x="7099300" y="4464050"/>
          <p14:tracePt t="33213" x="7162800" y="4432300"/>
          <p14:tracePt t="33229" x="7258050" y="4387850"/>
          <p14:tracePt t="33246" x="7366000" y="4349750"/>
          <p14:tracePt t="33263" x="7454900" y="4305300"/>
          <p14:tracePt t="33279" x="7569200" y="4241800"/>
          <p14:tracePt t="33296" x="7658100" y="4197350"/>
          <p14:tracePt t="33313" x="7721600" y="4152900"/>
          <p14:tracePt t="33329" x="7740650" y="4140200"/>
          <p14:tracePt t="33346" x="7740650" y="4133850"/>
          <p14:tracePt t="33399" x="7740650" y="4127500"/>
          <p14:tracePt t="33428" x="7747000" y="4121150"/>
          <p14:tracePt t="33439" x="7759700" y="4121150"/>
          <p14:tracePt t="33448" x="7791450" y="4102100"/>
          <p14:tracePt t="33463" x="7816850" y="4089400"/>
          <p14:tracePt t="33479" x="7835900" y="4089400"/>
          <p14:tracePt t="33513" x="7835900" y="4108450"/>
          <p14:tracePt t="33546" x="7842250" y="4114800"/>
          <p14:tracePt t="33562" x="7867650" y="4070350"/>
          <p14:tracePt t="33579" x="7893050" y="4025900"/>
          <p14:tracePt t="33596" x="7924800" y="3981450"/>
          <p14:tracePt t="33613" x="7950200" y="3949700"/>
          <p14:tracePt t="33631" x="7988300" y="3905250"/>
          <p14:tracePt t="33646" x="7994650" y="3898900"/>
          <p14:tracePt t="33662" x="7994650" y="3892550"/>
          <p14:tracePt t="33679" x="8001000" y="3886200"/>
          <p14:tracePt t="33696" x="8013700" y="3873500"/>
          <p14:tracePt t="33713" x="8026400" y="3860800"/>
          <p14:tracePt t="33730" x="8045450" y="3848100"/>
          <p14:tracePt t="33746" x="8077200" y="3803650"/>
          <p14:tracePt t="33762" x="8083550" y="3803650"/>
          <p14:tracePt t="33830" x="8102600" y="3790950"/>
          <p14:tracePt t="33837" x="8121650" y="3771900"/>
          <p14:tracePt t="33846" x="8140700" y="3759200"/>
          <p14:tracePt t="33862" x="8172450" y="3733800"/>
          <p14:tracePt t="33879" x="8191500" y="3714750"/>
          <p14:tracePt t="33896" x="8197850" y="3695700"/>
          <p14:tracePt t="33912" x="8229600" y="3683000"/>
          <p14:tracePt t="33931" x="8267700" y="3651250"/>
          <p14:tracePt t="33946" x="8274050" y="3644900"/>
          <p14:tracePt t="33985" x="8280400" y="3638550"/>
          <p14:tracePt t="34001" x="8280400" y="3632200"/>
          <p14:tracePt t="34012" x="8280400" y="3625850"/>
          <p14:tracePt t="34029" x="8280400" y="3619500"/>
          <p14:tracePt t="34046" x="8280400" y="3613150"/>
          <p14:tracePt t="34201" x="8280400" y="3606800"/>
          <p14:tracePt t="34378" x="8280400" y="3600450"/>
          <p14:tracePt t="34387" x="8280400" y="3594100"/>
          <p14:tracePt t="34395" x="8267700" y="3581400"/>
          <p14:tracePt t="34412" x="8248650" y="3556000"/>
          <p14:tracePt t="34428" x="8242300" y="3549650"/>
          <p14:tracePt t="34473" x="8235950" y="3543300"/>
          <p14:tracePt t="34489" x="8216900" y="3524250"/>
          <p14:tracePt t="34498" x="8166100" y="3454400"/>
          <p14:tracePt t="34512" x="8108950" y="3333750"/>
          <p14:tracePt t="34529" x="8096250" y="3295650"/>
          <p14:tracePt t="34545" x="8089900" y="3270250"/>
          <p14:tracePt t="34562" x="8077200" y="3257550"/>
          <p14:tracePt t="34579" x="8045450" y="3200400"/>
          <p14:tracePt t="34595" x="8013700" y="3136900"/>
          <p14:tracePt t="34641" x="8013700" y="3130550"/>
          <p14:tracePt t="34653" x="8001000" y="3130550"/>
          <p14:tracePt t="34662" x="7988300" y="3111500"/>
          <p14:tracePt t="34679" x="7956550" y="3086100"/>
          <p14:tracePt t="34695" x="7931150" y="3060700"/>
          <p14:tracePt t="34712" x="7905750" y="3035300"/>
          <p14:tracePt t="34729" x="7880350" y="3022600"/>
          <p14:tracePt t="34747" x="7842250" y="3009900"/>
          <p14:tracePt t="34763" x="7823200" y="2997200"/>
          <p14:tracePt t="34916" x="7835900" y="3035300"/>
          <p14:tracePt t="34923" x="7861300" y="3092450"/>
          <p14:tracePt t="34932" x="7880350" y="3168650"/>
          <p14:tracePt t="34947" x="7912100" y="3302000"/>
          <p14:tracePt t="34962" x="7912100" y="3321050"/>
          <p14:tracePt t="34995" x="7842250" y="3327400"/>
          <p14:tracePt t="35012" x="7747000" y="3359150"/>
          <p14:tracePt t="35028" x="7721600" y="3365500"/>
          <p14:tracePt t="35123" x="7721600" y="3371850"/>
          <p14:tracePt t="35162" x="7734300" y="3371850"/>
          <p14:tracePt t="35169" x="7785100" y="3352800"/>
          <p14:tracePt t="35178" x="7829550" y="3333750"/>
          <p14:tracePt t="35195" x="7880350" y="3314700"/>
          <p14:tracePt t="35341" x="7886700" y="3321050"/>
          <p14:tracePt t="35349" x="7905750" y="3333750"/>
          <p14:tracePt t="35362" x="7931150" y="3352800"/>
          <p14:tracePt t="35378" x="7943850" y="3371850"/>
          <p14:tracePt t="35395" x="7931150" y="3390900"/>
          <p14:tracePt t="35412" x="7886700" y="3422650"/>
          <p14:tracePt t="35428" x="7848600" y="3460750"/>
          <p14:tracePt t="35445" x="7766050" y="3492500"/>
          <p14:tracePt t="35462" x="7670800" y="3543300"/>
          <p14:tracePt t="35478" x="7645400" y="3568700"/>
          <p14:tracePt t="35495" x="7607300" y="3594100"/>
          <p14:tracePt t="35512" x="7556500" y="3619500"/>
          <p14:tracePt t="35528" x="7467600" y="3625850"/>
          <p14:tracePt t="35545" x="7346950" y="3625850"/>
          <p14:tracePt t="35562" x="7150100" y="3587750"/>
          <p14:tracePt t="35578" x="7080250" y="3562350"/>
          <p14:tracePt t="35595" x="7073900" y="3556000"/>
          <p14:tracePt t="35657" x="7067550" y="3549650"/>
          <p14:tracePt t="35669" x="7061200" y="3543300"/>
          <p14:tracePt t="35678" x="7048500" y="3536950"/>
          <p14:tracePt t="35685" x="7029450" y="3524250"/>
          <p14:tracePt t="35695" x="7010400" y="3511550"/>
          <p14:tracePt t="35711" x="6965950" y="3486150"/>
          <p14:tracePt t="35728" x="6908800" y="3460750"/>
          <p14:tracePt t="35745" x="6832600" y="3435350"/>
          <p14:tracePt t="35763" x="6680200" y="3378200"/>
          <p14:tracePt t="35779" x="6635750" y="3359150"/>
          <p14:tracePt t="35795" x="6597650" y="3340100"/>
          <p14:tracePt t="35811" x="6502400" y="3308350"/>
          <p14:tracePt t="35828" x="6438900" y="3289300"/>
          <p14:tracePt t="35845" x="6426200" y="3282950"/>
          <p14:tracePt t="35862" x="6413500" y="3276600"/>
          <p14:tracePt t="35879" x="6375400" y="3251200"/>
          <p14:tracePt t="35895" x="6350000" y="3244850"/>
          <p14:tracePt t="35911" x="6330950" y="3232150"/>
          <p14:tracePt t="35981" x="6324600" y="3232150"/>
          <p14:tracePt t="35989" x="6311900" y="3244850"/>
          <p14:tracePt t="35997" x="6299200" y="3251200"/>
          <p14:tracePt t="36013" x="6261100" y="3270250"/>
          <p14:tracePt t="36028" x="6235700" y="3282950"/>
          <p14:tracePt t="36045" x="6210300" y="3282950"/>
          <p14:tracePt t="36061" x="6184900" y="3282950"/>
          <p14:tracePt t="36078" x="6159500" y="3270250"/>
          <p14:tracePt t="36095" x="6127750" y="3251200"/>
          <p14:tracePt t="36111" x="6115050" y="3238500"/>
          <p14:tracePt t="36128" x="6096000" y="3225800"/>
          <p14:tracePt t="36145" x="6083300" y="3206750"/>
          <p14:tracePt t="36161" x="6070600" y="3206750"/>
          <p14:tracePt t="36178" x="6057900" y="3194050"/>
          <p14:tracePt t="36271" x="6051550" y="3194050"/>
          <p14:tracePt t="36283" x="6045200" y="3194050"/>
          <p14:tracePt t="36383" x="6038850" y="3200400"/>
          <p14:tracePt t="36391" x="6032500" y="3206750"/>
          <p14:tracePt t="36399" x="6019800" y="3219450"/>
          <p14:tracePt t="36412" x="6013450" y="3225800"/>
          <p14:tracePt t="36459" x="6013450" y="3232150"/>
          <p14:tracePt t="36469" x="6026150" y="3238500"/>
          <p14:tracePt t="36478" x="6032500" y="3244850"/>
          <p14:tracePt t="36494" x="6038850" y="3244850"/>
          <p14:tracePt t="36533" x="6038850" y="3251200"/>
          <p14:tracePt t="36541" x="6038850" y="3263900"/>
          <p14:tracePt t="36547" x="6045200" y="3276600"/>
          <p14:tracePt t="36563" x="6045200" y="3289300"/>
          <p14:tracePt t="36674" x="6051550" y="3302000"/>
          <p14:tracePt t="36681" x="6057900" y="3314700"/>
          <p14:tracePt t="36694" x="6064250" y="3327400"/>
          <p14:tracePt t="36711" x="6096000" y="3365500"/>
          <p14:tracePt t="36728" x="6108700" y="3390900"/>
          <p14:tracePt t="36744" x="6115050" y="3409950"/>
          <p14:tracePt t="36761" x="6121400" y="3429000"/>
          <p14:tracePt t="36778" x="6127750" y="3435350"/>
          <p14:tracePt t="36794" x="6127750" y="3441700"/>
          <p14:tracePt t="36811" x="6134100" y="3448050"/>
          <p14:tracePt t="36828" x="6140450" y="3486150"/>
          <p14:tracePt t="36845" x="6153150" y="3511550"/>
          <p14:tracePt t="36861" x="6165850" y="3530600"/>
          <p14:tracePt t="36878" x="6184900" y="3556000"/>
          <p14:tracePt t="36894" x="6191250" y="3575050"/>
          <p14:tracePt t="36911" x="6197600" y="3587750"/>
          <p14:tracePt t="36951" x="6203950" y="3587750"/>
          <p14:tracePt t="36961" x="6203950" y="3594100"/>
          <p14:tracePt t="36978" x="6223000" y="3613150"/>
          <p14:tracePt t="36994" x="6248400" y="3625850"/>
          <p14:tracePt t="37013" x="6273800" y="3638550"/>
          <p14:tracePt t="37029" x="6280150" y="3651250"/>
          <p14:tracePt t="37044" x="6292850" y="3663950"/>
          <p14:tracePt t="37061" x="6311900" y="3695700"/>
          <p14:tracePt t="37077" x="6343650" y="3721100"/>
          <p14:tracePt t="37094" x="6413500" y="3752850"/>
          <p14:tracePt t="37111" x="6451600" y="3765550"/>
          <p14:tracePt t="37129" x="6496050" y="3784600"/>
          <p14:tracePt t="37144" x="6515100" y="3797300"/>
          <p14:tracePt t="37178" x="6521450" y="3810000"/>
          <p14:tracePt t="37194" x="6540500" y="3829050"/>
          <p14:tracePt t="37211" x="6559550" y="3854450"/>
          <p14:tracePt t="37228" x="6572250" y="3867150"/>
          <p14:tracePt t="37244" x="6591300" y="3886200"/>
          <p14:tracePt t="37261" x="6597650" y="3898900"/>
          <p14:tracePt t="37278" x="6597650" y="3905250"/>
          <p14:tracePt t="37294" x="6604000" y="3905250"/>
          <p14:tracePt t="37341" x="6604000" y="3911600"/>
          <p14:tracePt t="37395" x="6604000" y="3917950"/>
          <p14:tracePt t="37403" x="6616700" y="3930650"/>
          <p14:tracePt t="37419" x="6623050" y="3937000"/>
          <p14:tracePt t="37489" x="6616700" y="3930650"/>
          <p14:tracePt t="37497" x="6610350" y="3917950"/>
          <p14:tracePt t="37511" x="6597650" y="3911600"/>
          <p14:tracePt t="37529" x="6572250" y="3898900"/>
          <p14:tracePt t="37544" x="6572250" y="3892550"/>
          <p14:tracePt t="37561" x="6565900" y="3892550"/>
          <p14:tracePt t="37669" x="6572250" y="3898900"/>
          <p14:tracePt t="37677" x="6578600" y="3898900"/>
          <p14:tracePt t="37740" x="6584950" y="3898900"/>
          <p14:tracePt t="37779" x="6591300" y="3898900"/>
          <p14:tracePt t="37785" x="6597650" y="3898900"/>
          <p14:tracePt t="37794" x="6610350" y="3905250"/>
          <p14:tracePt t="37811" x="6623050" y="3905250"/>
          <p14:tracePt t="37827" x="6629400" y="3905250"/>
          <p14:tracePt t="37920" x="6629400" y="3911600"/>
          <p14:tracePt t="38193" x="6623050" y="3911600"/>
          <p14:tracePt t="38202" x="6616700" y="3911600"/>
          <p14:tracePt t="38210" x="6610350" y="3911600"/>
          <p14:tracePt t="38227" x="6591300" y="3911600"/>
          <p14:tracePt t="38244" x="6584950" y="3905250"/>
          <p14:tracePt t="38261" x="6572250" y="3898900"/>
          <p14:tracePt t="38403" x="6559550" y="3898900"/>
          <p14:tracePt t="38415" x="6553200" y="3898900"/>
          <p14:tracePt t="38432" x="6540500" y="3898900"/>
          <p14:tracePt t="38439" x="6534150" y="3898900"/>
          <p14:tracePt t="38447" x="6521450" y="3898900"/>
          <p14:tracePt t="38461" x="6496050" y="3898900"/>
          <p14:tracePt t="38477" x="6470650" y="3898900"/>
          <p14:tracePt t="38494" x="6445250" y="3898900"/>
          <p14:tracePt t="38510" x="6438900" y="3898900"/>
          <p14:tracePt t="38544" x="6432550" y="3898900"/>
          <p14:tracePt t="38560" x="6407150" y="3892550"/>
          <p14:tracePt t="38577" x="6375400" y="3873500"/>
          <p14:tracePt t="38595" x="6299200" y="3829050"/>
          <p14:tracePt t="38610" x="6248400" y="3797300"/>
          <p14:tracePt t="38627" x="6223000" y="3778250"/>
          <p14:tracePt t="38644" x="6203950" y="3765550"/>
          <p14:tracePt t="38660" x="6203950" y="3759200"/>
          <p14:tracePt t="38677" x="6197600" y="3746500"/>
          <p14:tracePt t="38694" x="6184900" y="3733800"/>
          <p14:tracePt t="38698" x="6178550" y="3721100"/>
          <p14:tracePt t="38710" x="6172200" y="3708400"/>
          <p14:tracePt t="38727" x="6165850" y="3695700"/>
          <p14:tracePt t="38760" x="6159500" y="3683000"/>
          <p14:tracePt t="38777" x="6153150" y="3670300"/>
          <p14:tracePt t="38793" x="6146800" y="3670300"/>
          <p14:tracePt t="38810" x="6140450" y="3670300"/>
          <p14:tracePt t="38843" x="6134100" y="3670300"/>
          <p14:tracePt t="38896" x="6134100" y="3663950"/>
          <p14:tracePt t="38903" x="6134100" y="3651250"/>
          <p14:tracePt t="38912" x="6127750" y="3651250"/>
          <p14:tracePt t="38927" x="6121400" y="3625850"/>
          <p14:tracePt t="38943" x="6108700" y="3600450"/>
          <p14:tracePt t="38960" x="6096000" y="3575050"/>
          <p14:tracePt t="38977" x="6083300" y="3556000"/>
          <p14:tracePt t="38993" x="6083300" y="3549650"/>
          <p14:tracePt t="39251" x="6083300" y="3556000"/>
          <p14:tracePt t="39259" x="6096000" y="3568700"/>
          <p14:tracePt t="39267" x="6102350" y="3581400"/>
          <p14:tracePt t="39277" x="6108700" y="3587750"/>
          <p14:tracePt t="39293" x="6115050" y="3587750"/>
          <p14:tracePt t="39353" x="6115050" y="3594100"/>
          <p14:tracePt t="39383" x="6121400" y="3600450"/>
          <p14:tracePt t="39408" x="6121400" y="3606800"/>
          <p14:tracePt t="39497" x="6127750" y="3613150"/>
          <p14:tracePt t="39509" x="6127750" y="3619500"/>
          <p14:tracePt t="39723" x="6134100" y="3625850"/>
          <p14:tracePt t="39735" x="6140450" y="3632200"/>
          <p14:tracePt t="39744" x="6153150" y="3632200"/>
          <p14:tracePt t="39760" x="6165850" y="3638550"/>
          <p14:tracePt t="39931" x="6172200" y="3644900"/>
          <p14:tracePt t="39943" x="6178550" y="3651250"/>
          <p14:tracePt t="39949" x="6184900" y="3663950"/>
          <p14:tracePt t="39960" x="6191250" y="3676650"/>
          <p14:tracePt t="39976" x="6210300" y="3702050"/>
          <p14:tracePt t="39993" x="6229350" y="3727450"/>
          <p14:tracePt t="40067" x="6235700" y="3740150"/>
          <p14:tracePt t="40080" x="6242050" y="3746500"/>
          <p14:tracePt t="40087" x="6254750" y="3759200"/>
          <p14:tracePt t="40095" x="6267450" y="3771900"/>
          <p14:tracePt t="40111" x="6305550" y="3803650"/>
          <p14:tracePt t="40126" x="6330950" y="3829050"/>
          <p14:tracePt t="40143" x="6356350" y="3854450"/>
          <p14:tracePt t="40160" x="6413500" y="3892550"/>
          <p14:tracePt t="40176" x="6464300" y="3924300"/>
          <p14:tracePt t="40193" x="6502400" y="3949700"/>
          <p14:tracePt t="40197" x="6515100" y="3962400"/>
          <p14:tracePt t="40210" x="6527800" y="3975100"/>
          <p14:tracePt t="40226" x="6559550" y="4000500"/>
          <p14:tracePt t="40243" x="6584950" y="4032250"/>
          <p14:tracePt t="40260" x="6604000" y="4057650"/>
          <p14:tracePt t="40276" x="6629400" y="4076700"/>
          <p14:tracePt t="40293" x="6654800" y="4095750"/>
          <p14:tracePt t="40309" x="6686550" y="4114800"/>
          <p14:tracePt t="40326" x="6705600" y="4133850"/>
          <p14:tracePt t="40343" x="6718300" y="4165600"/>
          <p14:tracePt t="40361" x="6750050" y="4210050"/>
          <p14:tracePt t="40376" x="6781800" y="4248150"/>
          <p14:tracePt t="40393" x="6807200" y="4273550"/>
          <p14:tracePt t="40409" x="6832600" y="4298950"/>
          <p14:tracePt t="40426" x="6858000" y="4324350"/>
          <p14:tracePt t="40443" x="6864350" y="4349750"/>
          <p14:tracePt t="40461" x="6877050" y="4381500"/>
          <p14:tracePt t="40476" x="6889750" y="4400550"/>
          <p14:tracePt t="40493" x="6889750" y="4419600"/>
          <p14:tracePt t="40509" x="6896100" y="4445000"/>
          <p14:tracePt t="40526" x="6902450" y="4464050"/>
          <p14:tracePt t="40543" x="6915150" y="4495800"/>
          <p14:tracePt t="40559" x="6940550" y="4521200"/>
          <p14:tracePt t="40576" x="6972300" y="4546600"/>
          <p14:tracePt t="40593" x="6997700" y="4572000"/>
          <p14:tracePt t="40611" x="7035800" y="4616450"/>
          <p14:tracePt t="40626" x="7048500" y="4641850"/>
          <p14:tracePt t="40643" x="7080250" y="4667250"/>
          <p14:tracePt t="40659" x="7105650" y="4705350"/>
          <p14:tracePt t="40676" x="7131050" y="4730750"/>
          <p14:tracePt t="40693" x="7143750" y="4756150"/>
          <p14:tracePt t="40697" x="7150100" y="4768850"/>
          <p14:tracePt t="40711" x="7175500" y="4794250"/>
          <p14:tracePt t="40727" x="7194550" y="4819650"/>
          <p14:tracePt t="40743" x="7213600" y="4851400"/>
          <p14:tracePt t="40759" x="7219950" y="4864100"/>
          <p14:tracePt t="40776" x="7219950" y="4876800"/>
          <p14:tracePt t="40793" x="7219950" y="4895850"/>
          <p14:tracePt t="40809" x="7219950" y="4908550"/>
          <p14:tracePt t="40826" x="7219950" y="4933950"/>
          <p14:tracePt t="40843" x="7219950" y="4959350"/>
          <p14:tracePt t="40861" x="7239000" y="4997450"/>
          <p14:tracePt t="40876" x="7258050" y="5022850"/>
          <p14:tracePt t="40892" x="7264400" y="5035550"/>
          <p14:tracePt t="40909" x="7270750" y="5035550"/>
          <p14:tracePt t="40946" x="7270750" y="5048250"/>
          <p14:tracePt t="40959" x="7270750" y="5060950"/>
          <p14:tracePt t="40976" x="7270750" y="5067300"/>
          <p14:tracePt t="40994" x="7270750" y="5073650"/>
          <p14:tracePt t="41034" x="7264400" y="5073650"/>
          <p14:tracePt t="41059" x="7258050" y="5073650"/>
          <p14:tracePt t="41067" x="7245350" y="5060950"/>
          <p14:tracePt t="41076" x="7232650" y="5048250"/>
          <p14:tracePt t="41092" x="7194550" y="5016500"/>
          <p14:tracePt t="41134" x="7188200" y="5003800"/>
          <p14:tracePt t="41142" x="7181850" y="4991100"/>
          <p14:tracePt t="41159" x="7169150" y="4965700"/>
          <p14:tracePt t="41176" x="7131050" y="4933950"/>
          <p14:tracePt t="41193" x="7099300" y="4908550"/>
          <p14:tracePt t="41197" x="7073900" y="4895850"/>
          <p14:tracePt t="41209" x="7061200" y="4876800"/>
          <p14:tracePt t="41226" x="7054850" y="4876800"/>
          <p14:tracePt t="41243" x="7035800" y="4857750"/>
          <p14:tracePt t="41259" x="7010400" y="4832350"/>
          <p14:tracePt t="41276" x="6985000" y="4800600"/>
          <p14:tracePt t="41292" x="6953250" y="4762500"/>
          <p14:tracePt t="41309" x="6915150" y="4724400"/>
          <p14:tracePt t="41326" x="6838950" y="4679950"/>
          <p14:tracePt t="41342" x="6781800" y="4648200"/>
          <p14:tracePt t="41359" x="6756400" y="4622800"/>
          <p14:tracePt t="41376" x="6718300" y="4578350"/>
          <p14:tracePt t="41392" x="6686550" y="4521200"/>
          <p14:tracePt t="41409" x="6654800" y="4470400"/>
          <p14:tracePt t="41426" x="6597650" y="4406900"/>
          <p14:tracePt t="41442" x="6483350" y="4311650"/>
          <p14:tracePt t="41459" x="6362700" y="4210050"/>
          <p14:tracePt t="41476" x="6305550" y="4140200"/>
          <p14:tracePt t="41492" x="6299200" y="4133850"/>
          <p14:tracePt t="41509" x="6299200" y="4127500"/>
          <p14:tracePt t="41526" x="6299200" y="4114800"/>
          <p14:tracePt t="41542" x="6286500" y="4102100"/>
          <p14:tracePt t="41559" x="6242050" y="4051300"/>
          <p14:tracePt t="41575" x="6153150" y="3987800"/>
          <p14:tracePt t="41592" x="6108700" y="3949700"/>
          <p14:tracePt t="41637" x="6108700" y="3943350"/>
          <p14:tracePt t="41653" x="6108700" y="3937000"/>
          <p14:tracePt t="41662" x="6121400" y="3924300"/>
          <p14:tracePt t="41676" x="6140450" y="3911600"/>
          <p14:tracePt t="41692" x="6146800" y="3892550"/>
          <p14:tracePt t="41709" x="6146800" y="3879850"/>
          <p14:tracePt t="41725" x="6140450" y="3867150"/>
          <p14:tracePt t="41742" x="6140450" y="3860800"/>
          <p14:tracePt t="41759" x="6134100" y="3860800"/>
          <p14:tracePt t="41792" x="6127750" y="3860800"/>
          <p14:tracePt t="41809" x="6121400" y="3860800"/>
          <p14:tracePt t="41833" x="6140450" y="3841750"/>
          <p14:tracePt t="41842" x="6165850" y="3829050"/>
          <p14:tracePt t="41859" x="6197600" y="3797300"/>
          <p14:tracePt t="41876" x="6229350" y="3778250"/>
          <p14:tracePt t="41892" x="6235700" y="3765550"/>
          <p14:tracePt t="41973" x="6235700" y="3759200"/>
          <p14:tracePt t="41994" x="6248400" y="3746500"/>
          <p14:tracePt t="42001" x="6261100" y="3727450"/>
          <p14:tracePt t="42010" x="6280150" y="3714750"/>
          <p14:tracePt t="42025" x="6299200" y="3683000"/>
          <p14:tracePt t="42042" x="6311900" y="3657600"/>
          <p14:tracePt t="42075" x="6311900" y="3651250"/>
          <p14:tracePt t="42122" x="6311900" y="3657600"/>
          <p14:tracePt t="42130" x="6311900" y="3663950"/>
          <p14:tracePt t="42162" x="6305550" y="3663950"/>
          <p14:tracePt t="42169" x="6299200" y="3663950"/>
          <p14:tracePt t="42178" x="6286500" y="3670300"/>
          <p14:tracePt t="42193" x="6254750" y="3676650"/>
          <p14:tracePt t="42208" x="6235700" y="3676650"/>
          <p14:tracePt t="42225" x="6216650" y="3676650"/>
          <p14:tracePt t="42242" x="6191250" y="3670300"/>
          <p14:tracePt t="42259" x="6159500" y="3651250"/>
          <p14:tracePt t="42276" x="6121400" y="3619500"/>
          <p14:tracePt t="42292" x="6096000" y="3613150"/>
          <p14:tracePt t="42342" x="6102350" y="3606800"/>
          <p14:tracePt t="42349" x="6115050" y="3606800"/>
          <p14:tracePt t="42358" x="6121400" y="3600450"/>
          <p14:tracePt t="42407" x="6121400" y="3594100"/>
          <p14:tracePt t="42571" x="6134100" y="3594100"/>
          <p14:tracePt t="42579" x="6146800" y="3594100"/>
          <p14:tracePt t="42592" x="6153150" y="3600450"/>
          <p14:tracePt t="42608" x="6165850" y="3606800"/>
          <p14:tracePt t="42625" x="6172200" y="3613150"/>
          <p14:tracePt t="42703" x="6184900" y="3619500"/>
          <p14:tracePt t="42728" x="6184900" y="3625850"/>
          <p14:tracePt t="42771" x="6191250" y="3625850"/>
          <p14:tracePt t="42781" x="6197600" y="3625850"/>
          <p14:tracePt t="42792" x="6210300" y="3632200"/>
          <p14:tracePt t="42808" x="6235700" y="3663950"/>
          <p14:tracePt t="42825" x="6248400" y="3670300"/>
          <p14:tracePt t="42891" x="6254750" y="3676650"/>
          <p14:tracePt t="42904" x="6267450" y="3689350"/>
          <p14:tracePt t="42912" x="6280150" y="3702050"/>
          <p14:tracePt t="42925" x="6292850" y="3708400"/>
          <p14:tracePt t="42942" x="6324600" y="3733800"/>
          <p14:tracePt t="42958" x="6330950" y="3740150"/>
          <p14:tracePt t="43010" x="6337300" y="3740150"/>
          <p14:tracePt t="43017" x="6356350" y="3752850"/>
          <p14:tracePt t="43026" x="6369050" y="3771900"/>
          <p14:tracePt t="43042" x="6394450" y="3797300"/>
          <p14:tracePt t="43058" x="6407150" y="3810000"/>
          <p14:tracePt t="43107" x="6413500" y="3822700"/>
          <p14:tracePt t="43113" x="6419850" y="3848100"/>
          <p14:tracePt t="43125" x="6419850" y="3860800"/>
          <p14:tracePt t="43141" x="6426200" y="3873500"/>
          <p14:tracePt t="43158" x="6426200" y="3879850"/>
          <p14:tracePt t="43195" x="6432550" y="3879850"/>
          <p14:tracePt t="43219" x="6438900" y="3886200"/>
          <p14:tracePt t="43231" x="6445250" y="3892550"/>
          <p14:tracePt t="43240" x="6445250" y="3898900"/>
          <p14:tracePt t="43247" x="6451600" y="3905250"/>
          <p14:tracePt t="43258" x="6457950" y="3905250"/>
          <p14:tracePt t="43275" x="6489700" y="3937000"/>
          <p14:tracePt t="43293" x="6527800" y="3949700"/>
          <p14:tracePt t="43308" x="6546850" y="3949700"/>
          <p14:tracePt t="43325" x="6553200" y="3949700"/>
          <p14:tracePt t="43341" x="6559550" y="3949700"/>
          <p14:tracePt t="43376" x="6572250" y="3949700"/>
          <p14:tracePt t="43392" x="6584950" y="3943350"/>
          <p14:tracePt t="43408" x="6718300" y="3930650"/>
          <p14:tracePt t="43425" x="6877050" y="3924300"/>
          <p14:tracePt t="43441" x="6985000" y="3892550"/>
          <p14:tracePt t="43458" x="7010400" y="3879850"/>
          <p14:tracePt t="43501" x="7010400" y="3873500"/>
          <p14:tracePt t="43510" x="7010400" y="3860800"/>
          <p14:tracePt t="43525" x="7035800" y="3829050"/>
          <p14:tracePt t="43541" x="7099300" y="3816350"/>
          <p14:tracePt t="43558" x="7213600" y="3797300"/>
          <p14:tracePt t="43574" x="7359650" y="3778250"/>
          <p14:tracePt t="43591" x="7454900" y="3740150"/>
          <p14:tracePt t="43608" x="7467600" y="3733800"/>
          <p14:tracePt t="43666" x="7473950" y="3727450"/>
          <p14:tracePt t="43673" x="7486650" y="3714750"/>
          <p14:tracePt t="43681" x="7493000" y="3702050"/>
          <p14:tracePt t="43692" x="7505700" y="3689350"/>
          <p14:tracePt t="43708" x="7531100" y="3663950"/>
          <p14:tracePt t="43725" x="7537450" y="3663950"/>
          <p14:tracePt t="43741" x="7543800" y="3651250"/>
          <p14:tracePt t="43758" x="7569200" y="3638550"/>
          <p14:tracePt t="43774" x="7588250" y="3619500"/>
          <p14:tracePt t="43793" x="7613650" y="3600450"/>
          <p14:tracePt t="43875" x="7632700" y="3587750"/>
          <p14:tracePt t="43883" x="7658100" y="3575050"/>
          <p14:tracePt t="43891" x="7677150" y="3556000"/>
          <p14:tracePt t="43908" x="7740650" y="3524250"/>
          <p14:tracePt t="43924" x="7766050" y="3498850"/>
          <p14:tracePt t="43941" x="7772400" y="3473450"/>
          <p14:tracePt t="43958" x="7772400" y="3454400"/>
          <p14:tracePt t="43974" x="7772400" y="3448050"/>
          <p14:tracePt t="43991" x="7791450" y="3435350"/>
          <p14:tracePt t="44008" x="7816850" y="3429000"/>
          <p14:tracePt t="44024" x="7848600" y="3429000"/>
          <p14:tracePt t="44095" x="7854950" y="3429000"/>
          <p14:tracePt t="44103" x="7880350" y="3435350"/>
          <p14:tracePt t="44111" x="7905750" y="3454400"/>
          <p14:tracePt t="44125" x="7937500" y="3479800"/>
          <p14:tracePt t="44141" x="7950200" y="3492500"/>
          <p14:tracePt t="44188" x="7956550" y="3498850"/>
          <p14:tracePt t="44199" x="7962900" y="3498850"/>
          <p14:tracePt t="44208" x="7969250" y="3505200"/>
          <p14:tracePt t="44224" x="7988300" y="3530600"/>
          <p14:tracePt t="44241" x="8007350" y="3562350"/>
          <p14:tracePt t="44258" x="8026400" y="3568700"/>
          <p14:tracePt t="44274" x="8026400" y="3587750"/>
          <p14:tracePt t="44292" x="8039100" y="3613150"/>
          <p14:tracePt t="44308" x="8064500" y="3651250"/>
          <p14:tracePt t="44324" x="8077200" y="3683000"/>
          <p14:tracePt t="44341" x="8083550" y="3695700"/>
          <p14:tracePt t="44358" x="8083550" y="3708400"/>
          <p14:tracePt t="44407" x="8083550" y="3714750"/>
          <p14:tracePt t="44419" x="8083550" y="3721100"/>
          <p14:tracePt t="44428" x="8083550" y="3727450"/>
          <p14:tracePt t="44441" x="8070850" y="3740150"/>
          <p14:tracePt t="44457" x="8058150" y="3765550"/>
          <p14:tracePt t="44474" x="8039100" y="3790950"/>
          <p14:tracePt t="44491" x="8013700" y="3822700"/>
          <p14:tracePt t="44507" x="7994650" y="3835400"/>
          <p14:tracePt t="44524" x="7981950" y="3848100"/>
          <p14:tracePt t="44541" x="7975600" y="3848100"/>
          <p14:tracePt t="44576" x="7962900" y="3867150"/>
          <p14:tracePt t="44583" x="7950200" y="3879850"/>
          <p14:tracePt t="44591" x="7937500" y="3898900"/>
          <p14:tracePt t="44607" x="7912100" y="3924300"/>
          <p14:tracePt t="44624" x="7886700" y="3949700"/>
          <p14:tracePt t="44641" x="7861300" y="3975100"/>
          <p14:tracePt t="44657" x="7848600" y="3994150"/>
          <p14:tracePt t="44674" x="7848600" y="4000500"/>
          <p14:tracePt t="44691" x="7829550" y="4019550"/>
          <p14:tracePt t="44707" x="7785100" y="4051300"/>
          <p14:tracePt t="44724" x="7759700" y="4083050"/>
          <p14:tracePt t="44741" x="7734300" y="4102100"/>
          <p14:tracePt t="44757" x="7708900" y="4114800"/>
          <p14:tracePt t="44774" x="7677150" y="4133850"/>
          <p14:tracePt t="44791" x="7651750" y="4152900"/>
          <p14:tracePt t="44808" x="7613650" y="4178300"/>
          <p14:tracePt t="44824" x="7588250" y="4210050"/>
          <p14:tracePt t="44841" x="7556500" y="4235450"/>
          <p14:tracePt t="44857" x="7531100" y="4260850"/>
          <p14:tracePt t="44874" x="7512050" y="4298950"/>
          <p14:tracePt t="44891" x="7486650" y="4324350"/>
          <p14:tracePt t="44907" x="7448550" y="4349750"/>
          <p14:tracePt t="44924" x="7404100" y="4381500"/>
          <p14:tracePt t="44941" x="7302500" y="4425950"/>
          <p14:tracePt t="44957" x="7251700" y="4457700"/>
          <p14:tracePt t="44974" x="7213600" y="4483100"/>
          <p14:tracePt t="44991" x="7181850" y="4514850"/>
          <p14:tracePt t="45007" x="7156450" y="4540250"/>
          <p14:tracePt t="45024" x="7124700" y="4559300"/>
          <p14:tracePt t="45041" x="7099300" y="4584700"/>
          <p14:tracePt t="45058" x="7054850" y="4629150"/>
          <p14:tracePt t="45074" x="7023100" y="4654550"/>
          <p14:tracePt t="45091" x="6997700" y="4673600"/>
          <p14:tracePt t="45107" x="6978650" y="4686300"/>
          <p14:tracePt t="45124" x="6959600" y="4692650"/>
          <p14:tracePt t="45141" x="6934200" y="4711700"/>
          <p14:tracePt t="45157" x="6908800" y="4737100"/>
          <p14:tracePt t="45174" x="6864350" y="4768850"/>
          <p14:tracePt t="45190" x="6807200" y="4806950"/>
          <p14:tracePt t="45207" x="6781800" y="4838700"/>
          <p14:tracePt t="45223" x="6756400" y="4845050"/>
          <p14:tracePt t="45240" x="6731000" y="4845050"/>
          <p14:tracePt t="45257" x="6705600" y="4857750"/>
          <p14:tracePt t="45273" x="6686550" y="4870450"/>
          <p14:tracePt t="45290" x="6680200" y="4876800"/>
          <p14:tracePt t="45306" x="6673850" y="4876800"/>
          <p14:tracePt t="45340" x="6667500" y="4883150"/>
          <p14:tracePt t="45356" x="6654800" y="4883150"/>
          <p14:tracePt t="45373" x="6648450" y="4883150"/>
          <p14:tracePt t="45469" x="6642100" y="4889500"/>
          <p14:tracePt t="45481" x="6635750" y="4889500"/>
          <p14:tracePt t="45501" x="6629400" y="4889500"/>
          <p14:tracePt t="45510" x="6623050" y="4889500"/>
          <p14:tracePt t="45532" x="6623050" y="4883150"/>
          <p14:tracePt t="45540" x="6623050" y="4876800"/>
          <p14:tracePt t="45557" x="6623050" y="4857750"/>
          <p14:tracePt t="45574" x="6629400" y="4832350"/>
          <p14:tracePt t="45590" x="6642100" y="4806950"/>
          <p14:tracePt t="45608" x="6654800" y="4768850"/>
          <p14:tracePt t="45625" x="6699250" y="4699000"/>
          <p14:tracePt t="45641" x="6737350" y="4641850"/>
          <p14:tracePt t="45657" x="6775450" y="4616450"/>
          <p14:tracePt t="45674" x="6800850" y="4591050"/>
          <p14:tracePt t="45690" x="6819900" y="4565650"/>
          <p14:tracePt t="45707" x="6832600" y="4540250"/>
          <p14:tracePt t="45711" x="6838950" y="4521200"/>
          <p14:tracePt t="45724" x="6845300" y="4508500"/>
          <p14:tracePt t="45741" x="6877050" y="4483100"/>
          <p14:tracePt t="45757" x="6902450" y="4457700"/>
          <p14:tracePt t="45774" x="6934200" y="4406900"/>
          <p14:tracePt t="45790" x="6959600" y="4368800"/>
          <p14:tracePt t="45807" x="6978650" y="4330700"/>
          <p14:tracePt t="45823" x="6997700" y="4298950"/>
          <p14:tracePt t="45840" x="7029450" y="4260850"/>
          <p14:tracePt t="45857" x="7054850" y="4235450"/>
          <p14:tracePt t="45874" x="7092950" y="4197350"/>
          <p14:tracePt t="45890" x="7105650" y="4171950"/>
          <p14:tracePt t="45907" x="7112000" y="4152900"/>
          <p14:tracePt t="45923" x="7118350" y="4127500"/>
          <p14:tracePt t="45940" x="7118350" y="4102100"/>
          <p14:tracePt t="45957" x="7131050" y="4076700"/>
          <p14:tracePt t="45974" x="7162800" y="4051300"/>
          <p14:tracePt t="45990" x="7188200" y="4019550"/>
          <p14:tracePt t="46007" x="7232650" y="3975100"/>
          <p14:tracePt t="46023" x="7296150" y="3924300"/>
          <p14:tracePt t="46040" x="7327900" y="3898900"/>
          <p14:tracePt t="46057" x="7334250" y="3879850"/>
          <p14:tracePt t="46074" x="7334250" y="3867150"/>
          <p14:tracePt t="46107" x="7340600" y="3867150"/>
          <p14:tracePt t="46123" x="7359650" y="3848100"/>
          <p14:tracePt t="46140" x="7385050" y="3822700"/>
          <p14:tracePt t="46157" x="7416800" y="3790950"/>
          <p14:tracePt t="46174" x="7429500" y="3778250"/>
          <p14:tracePt t="46190" x="7448550" y="3759200"/>
          <p14:tracePt t="46207" x="7473950" y="3746500"/>
          <p14:tracePt t="46223" x="7518400" y="3733800"/>
          <p14:tracePt t="46240" x="7575550" y="3708400"/>
          <p14:tracePt t="46257" x="7626350" y="3689350"/>
          <p14:tracePt t="46273" x="7658100" y="3663950"/>
          <p14:tracePt t="46290" x="7664450" y="3663950"/>
          <p14:tracePt t="46356" x="7677150" y="3663950"/>
          <p14:tracePt t="46364" x="7689850" y="3663950"/>
          <p14:tracePt t="46373" x="7702550" y="3663950"/>
          <p14:tracePt t="46390" x="7727950" y="3663950"/>
          <p14:tracePt t="46406" x="7740650" y="3670300"/>
          <p14:tracePt t="46423" x="7747000" y="3676650"/>
          <p14:tracePt t="46516" x="7753350" y="3676650"/>
          <p14:tracePt t="46524" x="7759700" y="3676650"/>
          <p14:tracePt t="46531" x="7766050" y="3676650"/>
          <p14:tracePt t="46540" x="7772400" y="3676650"/>
          <p14:tracePt t="46590" x="7778750" y="3670300"/>
          <p14:tracePt t="46602" x="7785100" y="3670300"/>
          <p14:tracePt t="46617" x="7785100" y="3663950"/>
          <p14:tracePt t="46626" x="7791450" y="3663950"/>
          <p14:tracePt t="46720" x="7797800" y="3663950"/>
          <p14:tracePt t="46744" x="7797800" y="3657600"/>
          <p14:tracePt t="46762" x="7797800" y="3651250"/>
          <p14:tracePt t="46822" x="7791450" y="3651250"/>
          <p14:tracePt t="47349" x="7791450" y="3657600"/>
          <p14:tracePt t="47355" x="7778750" y="3663950"/>
          <p14:tracePt t="47363" x="7772400" y="3676650"/>
          <p14:tracePt t="47373" x="7753350" y="3689350"/>
          <p14:tracePt t="47390" x="7727950" y="3714750"/>
          <p14:tracePt t="47406" x="7702550" y="3733800"/>
          <p14:tracePt t="47423" x="7677150" y="3765550"/>
          <p14:tracePt t="47441" x="7626350" y="3797300"/>
          <p14:tracePt t="47456" x="7575550" y="3835400"/>
          <p14:tracePt t="47473" x="7486650" y="3898900"/>
          <p14:tracePt t="47489" x="7372350" y="3975100"/>
          <p14:tracePt t="47506" x="7258050" y="4032250"/>
          <p14:tracePt t="47523" x="7169150" y="4076700"/>
          <p14:tracePt t="47540" x="7137400" y="4102100"/>
          <p14:tracePt t="47556" x="7118350" y="4108450"/>
          <p14:tracePt t="47573" x="7099300" y="4121150"/>
          <p14:tracePt t="47591" x="6985000" y="4165600"/>
          <p14:tracePt t="47606" x="6870700" y="4235450"/>
          <p14:tracePt t="47623" x="6756400" y="4311650"/>
          <p14:tracePt t="47640" x="6642100" y="4394200"/>
          <p14:tracePt t="47656" x="6521450" y="4470400"/>
          <p14:tracePt t="47673" x="6457950" y="4502150"/>
          <p14:tracePt t="47690" x="6438900" y="4514850"/>
          <p14:tracePt t="47758" x="6432550" y="4521200"/>
          <p14:tracePt t="47765" x="6400800" y="4540250"/>
          <p14:tracePt t="47774" x="6388100" y="4565650"/>
          <p14:tracePt t="47789" x="6362700" y="4591050"/>
          <p14:tracePt t="47806" x="6356350" y="4616450"/>
          <p14:tracePt t="47823" x="6350000" y="4641850"/>
          <p14:tracePt t="47839" x="6350000" y="4667250"/>
          <p14:tracePt t="47856" x="6337300" y="4692650"/>
          <p14:tracePt t="47873" x="6318250" y="4711700"/>
          <p14:tracePt t="47891" x="6286500" y="4743450"/>
          <p14:tracePt t="47923" x="6280150" y="4749800"/>
          <p14:tracePt t="47939" x="6261100" y="4775200"/>
          <p14:tracePt t="47956" x="6248400" y="4800600"/>
          <p14:tracePt t="47973" x="6242050" y="4832350"/>
          <p14:tracePt t="47989" x="6235700" y="4857750"/>
          <p14:tracePt t="48006" x="6248400" y="4895850"/>
          <p14:tracePt t="48023" x="6267450" y="4921250"/>
          <p14:tracePt t="48039" x="6273800" y="4933950"/>
          <p14:tracePt t="48056" x="6280150" y="4940300"/>
          <p14:tracePt t="48073" x="6280150" y="4959350"/>
          <p14:tracePt t="48089" x="6280150" y="4984750"/>
          <p14:tracePt t="48106" x="6280150" y="5016500"/>
          <p14:tracePt t="48122" x="6292850" y="5041900"/>
          <p14:tracePt t="48141" x="6311900" y="5080000"/>
          <p14:tracePt t="48156" x="6330950" y="5099050"/>
          <p14:tracePt t="48173" x="6330950" y="5105400"/>
          <p14:tracePt t="48189" x="6330950" y="5118100"/>
          <p14:tracePt t="48206" x="6337300" y="5124450"/>
          <p14:tracePt t="48223" x="6337300" y="5149850"/>
          <p14:tracePt t="48239" x="6337300" y="5168900"/>
          <p14:tracePt t="48256" x="6337300" y="5181600"/>
          <p14:tracePt t="48293" x="6337300" y="5187950"/>
          <p14:tracePt t="48306" x="6337300" y="5200650"/>
          <p14:tracePt t="48323" x="6343650" y="5213350"/>
          <p14:tracePt t="48339" x="6350000" y="5238750"/>
          <p14:tracePt t="48356" x="6350000" y="5264150"/>
          <p14:tracePt t="48372" x="6343650" y="5289550"/>
          <p14:tracePt t="48389" x="6337300" y="5314950"/>
          <p14:tracePt t="48406" x="6330950" y="5334000"/>
          <p14:tracePt t="48423" x="6330950" y="5346700"/>
          <p14:tracePt t="48441" x="6330950" y="5372100"/>
          <p14:tracePt t="48456" x="6324600" y="5384800"/>
          <p14:tracePt t="48472" x="6305550" y="5397500"/>
          <p14:tracePt t="48489" x="6299200" y="5410200"/>
          <p14:tracePt t="48506" x="6292850" y="5416550"/>
          <p14:tracePt t="48523" x="6286500" y="5416550"/>
          <p14:tracePt t="48539" x="6273800" y="5429250"/>
          <p14:tracePt t="48556" x="6261100" y="5435600"/>
          <p14:tracePt t="48572" x="6254750" y="5435600"/>
          <p14:tracePt t="48589" x="6248400" y="5435600"/>
          <p14:tracePt t="48630" x="6242050" y="5435600"/>
          <p14:tracePt t="48641" x="6235700" y="5435600"/>
          <p14:tracePt t="48656" x="6223000" y="5422900"/>
          <p14:tracePt t="48672" x="6216650" y="5422900"/>
          <p14:tracePt t="48706" x="6210300" y="5422900"/>
          <p14:tracePt t="48754" x="6203950" y="5416550"/>
          <p14:tracePt t="48781" x="6197600" y="5410200"/>
          <p14:tracePt t="48793" x="6191250" y="5403850"/>
          <p14:tracePt t="48962" x="6184900" y="5397500"/>
          <p14:tracePt t="49087" x="6178550" y="5391150"/>
          <p14:tracePt t="49805" x="6178550" y="5384800"/>
          <p14:tracePt t="49817" x="6178550" y="5378450"/>
          <p14:tracePt t="49825" x="6178550" y="5372100"/>
          <p14:tracePt t="49838" x="6178550" y="5365750"/>
          <p14:tracePt t="49855" x="6178550" y="5353050"/>
          <p14:tracePt t="49872" x="6178550" y="5340350"/>
          <p14:tracePt t="49888" x="6178550" y="5321300"/>
          <p14:tracePt t="49905" x="6178550" y="5314950"/>
          <p14:tracePt t="49922" x="6178550" y="5308600"/>
          <p14:tracePt t="50035" x="6184900" y="5302250"/>
          <p14:tracePt t="50051" x="6191250" y="5295900"/>
          <p14:tracePt t="50059" x="6203950" y="5283200"/>
          <p14:tracePt t="50072" x="6216650" y="5283200"/>
          <p14:tracePt t="50088" x="6235700" y="5264150"/>
          <p14:tracePt t="50105" x="6261100" y="5232400"/>
          <p14:tracePt t="50122" x="6267450" y="5213350"/>
          <p14:tracePt t="50138" x="6280150" y="5187950"/>
          <p14:tracePt t="50155" x="6292850" y="5149850"/>
          <p14:tracePt t="50172" x="6324600" y="5086350"/>
          <p14:tracePt t="50188" x="6343650" y="5054600"/>
          <p14:tracePt t="50205" x="6362700" y="5029200"/>
          <p14:tracePt t="50222" x="6362700" y="5022850"/>
          <p14:tracePt t="50239" x="6362700" y="5010150"/>
          <p14:tracePt t="50255" x="6350000" y="4997450"/>
          <p14:tracePt t="50272" x="6337300" y="4991100"/>
          <p14:tracePt t="50341" x="6337300" y="4984750"/>
          <p14:tracePt t="50351" x="6337300" y="4978400"/>
          <p14:tracePt t="50359" x="6337300" y="4965700"/>
          <p14:tracePt t="50371" x="6337300" y="4959350"/>
          <p14:tracePt t="50388" x="6337300" y="4946650"/>
          <p14:tracePt t="50423" x="6362700" y="4933950"/>
          <p14:tracePt t="50438" x="6375400" y="4921250"/>
          <p14:tracePt t="50455" x="6394450" y="4908550"/>
          <p14:tracePt t="50471" x="6407150" y="4895850"/>
          <p14:tracePt t="50488" x="6419850" y="4883150"/>
          <p14:tracePt t="50505" x="6432550" y="4864100"/>
          <p14:tracePt t="50523" x="6470650" y="4826000"/>
          <p14:tracePt t="50538" x="6489700" y="4806950"/>
          <p14:tracePt t="50555" x="6515100" y="4781550"/>
          <p14:tracePt t="50571" x="6540500" y="4762500"/>
          <p14:tracePt t="50588" x="6553200" y="4756150"/>
          <p14:tracePt t="50605" x="6559550" y="4737100"/>
          <p14:tracePt t="50621" x="6578600" y="4718050"/>
          <p14:tracePt t="50638" x="6584950" y="4705350"/>
          <p14:tracePt t="50655" x="6604000" y="4679950"/>
          <p14:tracePt t="50671" x="6635750" y="4641850"/>
          <p14:tracePt t="50688" x="6654800" y="4622800"/>
          <p14:tracePt t="50705" x="6673850" y="4597400"/>
          <p14:tracePt t="50721" x="6680200" y="4572000"/>
          <p14:tracePt t="50738" x="6673850" y="4533900"/>
          <p14:tracePt t="50755" x="6667500" y="4508500"/>
          <p14:tracePt t="50773" x="6661150" y="4502150"/>
          <p14:tracePt t="50817" x="6661150" y="4489450"/>
          <p14:tracePt t="50825" x="6667500" y="4489450"/>
          <p14:tracePt t="50838" x="6673850" y="4476750"/>
          <p14:tracePt t="50855" x="6673850" y="4451350"/>
          <p14:tracePt t="50871" x="6673850" y="4425950"/>
          <p14:tracePt t="50888" x="6673850" y="4413250"/>
          <p14:tracePt t="50905" x="6673850" y="4406900"/>
          <p14:tracePt t="50996" x="6680200" y="4400550"/>
          <p14:tracePt t="51003" x="6680200" y="4387850"/>
          <p14:tracePt t="51011" x="6680200" y="4381500"/>
          <p14:tracePt t="51021" x="6680200" y="4375150"/>
          <p14:tracePt t="51038" x="6699250" y="4349750"/>
          <p14:tracePt t="51054" x="6724650" y="4324350"/>
          <p14:tracePt t="51071" x="6737350" y="4305300"/>
          <p14:tracePt t="51088" x="6737350" y="4298950"/>
          <p14:tracePt t="51105" x="6737350" y="4279900"/>
          <p14:tracePt t="51121" x="6737350" y="4273550"/>
          <p14:tracePt t="51196" x="6750050" y="4267200"/>
          <p14:tracePt t="51204" x="6775450" y="4254500"/>
          <p14:tracePt t="51212" x="6800850" y="4235450"/>
          <p14:tracePt t="51221" x="6813550" y="4222750"/>
          <p14:tracePt t="51238" x="6838950" y="4197350"/>
          <p14:tracePt t="51254" x="6877050" y="4171950"/>
          <p14:tracePt t="51273" x="6997700" y="4140200"/>
          <p14:tracePt t="51289" x="7035800" y="4114800"/>
          <p14:tracePt t="51305" x="7048500" y="4114800"/>
          <p14:tracePt t="51321" x="7048500" y="4108450"/>
          <p14:tracePt t="51380" x="7054850" y="4108450"/>
          <p14:tracePt t="51396" x="7073900" y="4108450"/>
          <p14:tracePt t="51403" x="7080250" y="4108450"/>
          <p14:tracePt t="51411" x="7086600" y="4108450"/>
          <p14:tracePt t="51482" x="7092950" y="4108450"/>
          <p14:tracePt t="51668" x="7099300" y="4108450"/>
          <p14:tracePt t="52224" x="7105650" y="4108450"/>
          <p14:tracePt t="52485" x="7112000" y="4108450"/>
          <p14:tracePt t="52493" x="7118350" y="4102100"/>
          <p14:tracePt t="52504" x="7118350" y="4089400"/>
          <p14:tracePt t="52521" x="7131050" y="4064000"/>
          <p14:tracePt t="52539" x="7150100" y="4051300"/>
          <p14:tracePt t="52554" x="7175500" y="4038600"/>
          <p14:tracePt t="52571" x="7207250" y="4025900"/>
          <p14:tracePt t="52587" x="7232650" y="4006850"/>
          <p14:tracePt t="52604" x="7258050" y="3981450"/>
          <p14:tracePt t="52621" x="7296150" y="3886200"/>
          <p14:tracePt t="52637" x="7327900" y="3784600"/>
          <p14:tracePt t="52654" x="7334250" y="3759200"/>
          <p14:tracePt t="52687" x="7327900" y="3759200"/>
          <p14:tracePt t="52704" x="7321550" y="3759200"/>
          <p14:tracePt t="52753" x="7334250" y="3740150"/>
          <p14:tracePt t="52761" x="7346950" y="3721100"/>
          <p14:tracePt t="52770" x="7359650" y="3689350"/>
          <p14:tracePt t="52787" x="7385050" y="3663950"/>
          <p14:tracePt t="52804" x="7397750" y="3638550"/>
          <p14:tracePt t="52821" x="7397750" y="3625850"/>
          <p14:tracePt t="52837" x="7397750" y="3613150"/>
          <p14:tracePt t="52854" x="7391400" y="3594100"/>
          <p14:tracePt t="52870" x="7385050" y="3568700"/>
          <p14:tracePt t="52887" x="7391400" y="3530600"/>
          <p14:tracePt t="52904" x="7423150" y="3473450"/>
          <p14:tracePt t="52921" x="7461250" y="3416300"/>
          <p14:tracePt t="52937" x="7493000" y="3378200"/>
          <p14:tracePt t="52954" x="7493000" y="3371850"/>
          <p14:tracePt t="53002" x="7499350" y="3371850"/>
          <p14:tracePt t="53007" x="7499350" y="3384550"/>
          <p14:tracePt t="53020" x="7499350" y="3390900"/>
          <p14:tracePt t="53038" x="7531100" y="3397250"/>
          <p14:tracePt t="53054" x="7556500" y="3397250"/>
          <p14:tracePt t="53109" x="7556500" y="3390900"/>
          <p14:tracePt t="53125" x="7556500" y="3384550"/>
          <p14:tracePt t="53161" x="7556500" y="3390900"/>
          <p14:tracePt t="53167" x="7550150" y="3403600"/>
          <p14:tracePt t="53175" x="7543800" y="3409950"/>
          <p14:tracePt t="53187" x="7537450" y="3422650"/>
          <p14:tracePt t="53244" x="7531100" y="3416300"/>
          <p14:tracePt t="53251" x="7524750" y="3403600"/>
          <p14:tracePt t="53258" x="7518400" y="3390900"/>
          <p14:tracePt t="53270" x="7505700" y="3365500"/>
          <p14:tracePt t="53287" x="7480300" y="3340100"/>
          <p14:tracePt t="53304" x="7467600" y="3321050"/>
          <p14:tracePt t="53347" x="7467600" y="3314700"/>
          <p14:tracePt t="53356" x="7480300" y="3302000"/>
          <p14:tracePt t="53371" x="7518400" y="3270250"/>
          <p14:tracePt t="53387" x="7550150" y="3213100"/>
          <p14:tracePt t="53403" x="7556500" y="3175000"/>
          <p14:tracePt t="53420" x="7562850" y="3149600"/>
          <p14:tracePt t="53437" x="7562850" y="3143250"/>
          <p14:tracePt t="53453" x="7562850" y="3136900"/>
          <p14:tracePt t="53470" x="7562850" y="3130550"/>
          <p14:tracePt t="53493" x="7569200" y="3130550"/>
          <p14:tracePt t="53503" x="7575550" y="3124200"/>
          <p14:tracePt t="53520" x="7588250" y="3111500"/>
          <p14:tracePt t="53537" x="7588250" y="3105150"/>
          <p14:tracePt t="53555" x="7594600" y="3105150"/>
          <p14:tracePt t="53571" x="7613650" y="3086100"/>
          <p14:tracePt t="53587" x="7632700" y="3079750"/>
          <p14:tracePt t="53603" x="7645400" y="3054350"/>
          <p14:tracePt t="53620" x="7664450" y="3035300"/>
          <p14:tracePt t="53637" x="7683500" y="3016250"/>
          <p14:tracePt t="53653" x="7708900" y="2997200"/>
          <p14:tracePt t="53670" x="7747000" y="2959100"/>
          <p14:tracePt t="53687" x="7772400" y="2946400"/>
          <p14:tracePt t="53703" x="7785100" y="2933700"/>
          <p14:tracePt t="53720" x="7791450" y="2921000"/>
          <p14:tracePt t="53737" x="7791450" y="2908300"/>
          <p14:tracePt t="53753" x="7797800" y="2908300"/>
          <p14:tracePt t="53770" x="7810500" y="2889250"/>
          <p14:tracePt t="53787" x="7816850" y="2870200"/>
          <p14:tracePt t="53805" x="7829550" y="2857500"/>
          <p14:tracePt t="53821" x="7835900" y="2844800"/>
          <p14:tracePt t="53837" x="7848600" y="2819400"/>
          <p14:tracePt t="53853" x="7854950" y="2794000"/>
          <p14:tracePt t="53870" x="7874000" y="2774950"/>
          <p14:tracePt t="53887" x="7880350" y="2768600"/>
          <p14:tracePt t="53920" x="7886700" y="2768600"/>
          <p14:tracePt t="53937" x="7899400" y="2774950"/>
          <p14:tracePt t="53997" x="7899400" y="2768600"/>
          <p14:tracePt t="54003" x="7893050" y="2755900"/>
          <p14:tracePt t="54011" x="7886700" y="2743200"/>
          <p14:tracePt t="54020" x="7880350" y="2736850"/>
          <p14:tracePt t="54036" x="7861300" y="2717800"/>
          <p14:tracePt t="54053" x="7842250" y="2711450"/>
          <p14:tracePt t="54069" x="7835900" y="2692400"/>
          <p14:tracePt t="54086" x="7829550" y="2686050"/>
          <p14:tracePt t="54103" x="7829550" y="2679700"/>
          <p14:tracePt t="54159" x="7829550" y="2673350"/>
          <p14:tracePt t="54183" x="7829550" y="2667000"/>
          <p14:tracePt t="54202" x="7829550" y="2660650"/>
          <p14:tracePt t="54207" x="7823200" y="2654300"/>
          <p14:tracePt t="54504" x="7816850" y="2654300"/>
          <p14:tracePt t="54535" x="7810500" y="2654300"/>
          <p14:tracePt t="54634" x="7810500" y="2660650"/>
          <p14:tracePt t="54641" x="7810500" y="2673350"/>
          <p14:tracePt t="54653" x="7810500" y="2679700"/>
          <p14:tracePt t="54670" x="7797800" y="2698750"/>
          <p14:tracePt t="54687" x="7791450" y="2717800"/>
          <p14:tracePt t="54703" x="7791450" y="2724150"/>
          <p14:tracePt t="54747" x="7785100" y="2724150"/>
          <p14:tracePt t="54757" x="7785100" y="2730500"/>
          <p14:tracePt t="54770" x="7785100" y="2736850"/>
          <p14:tracePt t="54786" x="7778750" y="2743200"/>
          <p14:tracePt t="54803" x="7772400" y="2749550"/>
          <p14:tracePt t="54820" x="7772400" y="2762250"/>
          <p14:tracePt t="54883" x="7772400" y="2768600"/>
          <p14:tracePt t="54899" x="7766050" y="2774950"/>
          <p14:tracePt t="54907" x="7759700" y="2781300"/>
          <p14:tracePt t="54929" x="7753350" y="2787650"/>
          <p14:tracePt t="54941" x="7753350" y="2794000"/>
          <p14:tracePt t="54953" x="7753350" y="2800350"/>
          <p14:tracePt t="54969" x="7747000" y="2806700"/>
          <p14:tracePt t="54986" x="7747000" y="2819400"/>
          <p14:tracePt t="55019" x="7734300" y="2838450"/>
          <p14:tracePt t="55036" x="7715250" y="2863850"/>
          <p14:tracePt t="55053" x="7689850" y="2889250"/>
          <p14:tracePt t="55071" x="7664450" y="2914650"/>
          <p14:tracePt t="55086" x="7651750" y="2933700"/>
          <p14:tracePt t="55103" x="7639050" y="2946400"/>
          <p14:tracePt t="55119" x="7613650" y="2971800"/>
          <p14:tracePt t="55136" x="7588250" y="2997200"/>
          <p14:tracePt t="55153" x="7543800" y="3028950"/>
          <p14:tracePt t="55171" x="7461250" y="3073400"/>
          <p14:tracePt t="55186" x="7391400" y="3105150"/>
          <p14:tracePt t="55203" x="7264400" y="3149600"/>
          <p14:tracePt t="55219" x="7156450" y="3187700"/>
          <p14:tracePt t="55236" x="7105650" y="3219450"/>
          <p14:tracePt t="55253" x="7073900" y="3244850"/>
          <p14:tracePt t="55269" x="7048500" y="3263900"/>
          <p14:tracePt t="55286" x="7023100" y="3276600"/>
          <p14:tracePt t="55303" x="6953250" y="3308350"/>
          <p14:tracePt t="55321" x="6750050" y="3365500"/>
          <p14:tracePt t="55336" x="6604000" y="3403600"/>
          <p14:tracePt t="55353" x="6483350" y="3422650"/>
          <p14:tracePt t="55369" x="6419850" y="3441700"/>
          <p14:tracePt t="55386" x="6400800" y="3448050"/>
          <p14:tracePt t="55403" x="6394450" y="3448050"/>
          <p14:tracePt t="55419" x="6388100" y="3454400"/>
          <p14:tracePt t="55436" x="6337300" y="3486150"/>
          <p14:tracePt t="55453" x="6242050" y="3524250"/>
          <p14:tracePt t="55469" x="6134100" y="3562350"/>
          <p14:tracePt t="55486" x="6057900" y="3587750"/>
          <p14:tracePt t="55502" x="6038850" y="3600450"/>
          <p14:tracePt t="55568" x="6032500" y="3600450"/>
          <p14:tracePt t="55573" x="6032500" y="3613150"/>
          <p14:tracePt t="55586" x="6013450" y="3625850"/>
          <p14:tracePt t="55602" x="5988050" y="3657600"/>
          <p14:tracePt t="55619" x="5981700" y="3657600"/>
          <p14:tracePt t="55770" x="5994400" y="3657600"/>
          <p14:tracePt t="55777" x="6013450" y="3638550"/>
          <p14:tracePt t="55786" x="6045200" y="3625850"/>
          <p14:tracePt t="55802" x="6153150" y="3600450"/>
          <p14:tracePt t="55819" x="6261100" y="3581400"/>
          <p14:tracePt t="55836" x="6369050" y="3575050"/>
          <p14:tracePt t="55852" x="6432550" y="3575050"/>
          <p14:tracePt t="55871" x="6496050" y="3594100"/>
          <p14:tracePt t="55887" x="6534150" y="3613150"/>
          <p14:tracePt t="55902" x="6565900" y="3613150"/>
          <p14:tracePt t="55919" x="6616700" y="3606800"/>
          <p14:tracePt t="55936" x="6642100" y="3600450"/>
          <p14:tracePt t="55952" x="6654800" y="3594100"/>
          <p14:tracePt t="55969" x="6654800" y="3587750"/>
          <p14:tracePt t="55986" x="6642100" y="3587750"/>
          <p14:tracePt t="56002" x="6616700" y="3587750"/>
          <p14:tracePt t="56019" x="6591300" y="3587750"/>
          <p14:tracePt t="56036" x="6578600" y="3587750"/>
          <p14:tracePt t="56089" x="6572250" y="3587750"/>
          <p14:tracePt t="56102" x="6565900" y="3594100"/>
          <p14:tracePt t="56110" x="6559550" y="3600450"/>
          <p14:tracePt t="56119" x="6559550" y="3606800"/>
          <p14:tracePt t="56136" x="6553200" y="3606800"/>
          <p14:tracePt t="56266" x="6553200" y="3600450"/>
          <p14:tracePt t="56278" x="6546850" y="3594100"/>
          <p14:tracePt t="56286" x="6540500" y="3594100"/>
          <p14:tracePt t="56302" x="6534150" y="3594100"/>
          <p14:tracePt t="56321" x="6527800" y="3594100"/>
          <p14:tracePt t="57179" x="6521450" y="3594100"/>
          <p14:tracePt t="57622" x="6515100" y="3594100"/>
          <p14:tracePt t="57770" x="6508750" y="3594100"/>
          <p14:tracePt t="57786" x="6496050" y="3594100"/>
          <p14:tracePt t="57793" x="6477000" y="3594100"/>
          <p14:tracePt t="57801" x="6451600" y="3581400"/>
          <p14:tracePt t="57818" x="6419850" y="3562350"/>
          <p14:tracePt t="57835" x="6394450" y="3536950"/>
          <p14:tracePt t="57851" x="6381750" y="3530600"/>
          <p14:tracePt t="57868" x="6375400" y="3530600"/>
          <p14:tracePt t="57933" x="6375400" y="3543300"/>
          <p14:tracePt t="57941" x="6375400" y="3549650"/>
          <p14:tracePt t="57951" x="6375400" y="3556000"/>
          <p14:tracePt t="58028" x="6369050" y="3556000"/>
          <p14:tracePt t="58039" x="6362700" y="3556000"/>
          <p14:tracePt t="58047" x="6356350" y="3556000"/>
          <p14:tracePt t="58055" x="6350000" y="3556000"/>
          <p14:tracePt t="58068" x="6350000" y="3562350"/>
          <p14:tracePt t="58085" x="6343650" y="3562350"/>
          <p14:tracePt t="58122" x="6337300" y="3562350"/>
          <p14:tracePt t="58133" x="6330950" y="3568700"/>
          <p14:tracePt t="58141" x="6318250" y="3575050"/>
          <p14:tracePt t="58151" x="6305550" y="3581400"/>
          <p14:tracePt t="58168" x="6286500" y="3594100"/>
          <p14:tracePt t="58185" x="6267450" y="3606800"/>
          <p14:tracePt t="58203" x="6261100" y="3606800"/>
          <p14:tracePt t="58247" x="6254750" y="3606800"/>
          <p14:tracePt t="58257" x="6242050" y="3606800"/>
          <p14:tracePt t="58268" x="6235700" y="3606800"/>
          <p14:tracePt t="58285" x="6223000" y="3606800"/>
          <p14:tracePt t="58379" x="6216650" y="3600450"/>
          <p14:tracePt t="58391" x="6216650" y="3594100"/>
          <p14:tracePt t="58404" x="6210300" y="3594100"/>
          <p14:tracePt t="58868" x="6216650" y="3594100"/>
          <p14:tracePt t="58879" x="6223000" y="3587750"/>
          <p14:tracePt t="58887" x="6235700" y="3587750"/>
          <p14:tracePt t="58902" x="6261100" y="3575050"/>
          <p14:tracePt t="58919" x="6280150" y="3575050"/>
          <p14:tracePt t="58934" x="6292850" y="3575050"/>
          <p14:tracePt t="58951" x="6299200" y="3568700"/>
          <p14:tracePt t="59012" x="6305550" y="3568700"/>
          <p14:tracePt t="59020" x="6318250" y="3562350"/>
          <p14:tracePt t="59027" x="6330950" y="3562350"/>
          <p14:tracePt t="59036" x="6330950" y="3556000"/>
          <p14:tracePt t="59051" x="6350000" y="3549650"/>
          <p14:tracePt t="59129" x="6362700" y="3549650"/>
          <p14:tracePt t="59141" x="6369050" y="3543300"/>
          <p14:tracePt t="59150" x="6388100" y="3536950"/>
          <p14:tracePt t="59157" x="6400800" y="3530600"/>
          <p14:tracePt t="59167" x="6419850" y="3530600"/>
          <p14:tracePt t="59184" x="6464300" y="3524250"/>
          <p14:tracePt t="59202" x="6508750" y="3524250"/>
          <p14:tracePt t="59218" x="6521450" y="3524250"/>
          <p14:tracePt t="59277" x="6527800" y="3517900"/>
          <p14:tracePt t="59286" x="6540500" y="3511550"/>
          <p14:tracePt t="59293" x="6559550" y="3505200"/>
          <p14:tracePt t="59302" x="6572250" y="3498850"/>
          <p14:tracePt t="59317" x="6604000" y="3486150"/>
          <p14:tracePt t="59334" x="6629400" y="3479800"/>
          <p14:tracePt t="59412" x="6629400" y="3473450"/>
          <p14:tracePt t="59417" x="6654800" y="3473450"/>
          <p14:tracePt t="59426" x="6686550" y="3473450"/>
          <p14:tracePt t="59434" x="6699250" y="3473450"/>
          <p14:tracePt t="59451" x="6718300" y="3467100"/>
          <p14:tracePt t="59486" x="6724650" y="3467100"/>
          <p14:tracePt t="59507" x="6731000" y="3460750"/>
          <p14:tracePt t="59517" x="6743700" y="3454400"/>
          <p14:tracePt t="59534" x="6781800" y="3435350"/>
          <p14:tracePt t="59551" x="6813550" y="3416300"/>
          <p14:tracePt t="59567" x="6845300" y="3403600"/>
          <p14:tracePt t="59584" x="6902450" y="3378200"/>
          <p14:tracePt t="59601" x="6934200" y="3365500"/>
          <p14:tracePt t="59617" x="6959600" y="3359150"/>
          <p14:tracePt t="59634" x="6985000" y="3352800"/>
          <p14:tracePt t="59651" x="7010400" y="3352800"/>
          <p14:tracePt t="59667" x="7035800" y="3352800"/>
          <p14:tracePt t="59684" x="7061200" y="3346450"/>
          <p14:tracePt t="59701" x="7086600" y="3346450"/>
          <p14:tracePt t="59719" x="7150100" y="3340100"/>
          <p14:tracePt t="59735" x="7232650" y="3321050"/>
          <p14:tracePt t="59751" x="7308850" y="3314700"/>
          <p14:tracePt t="59767" x="7353300" y="3302000"/>
          <p14:tracePt t="59784" x="7378700" y="3295650"/>
          <p14:tracePt t="59801" x="7404100" y="3289300"/>
          <p14:tracePt t="59818" x="7429500" y="3289300"/>
          <p14:tracePt t="59834" x="7480300" y="3276600"/>
          <p14:tracePt t="59851" x="7524750" y="3276600"/>
          <p14:tracePt t="59867" x="7600950" y="3276600"/>
          <p14:tracePt t="59884" x="7664450" y="3276600"/>
          <p14:tracePt t="59901" x="7677150" y="3276600"/>
          <p14:tracePt t="60114" x="7683500" y="3276600"/>
          <p14:tracePt t="60141" x="7689850" y="3276600"/>
          <p14:tracePt t="60243" x="7708900" y="3289300"/>
          <p14:tracePt t="60249" x="7721600" y="3302000"/>
          <p14:tracePt t="60257" x="7721600" y="3308350"/>
          <p14:tracePt t="60829" x="7715250" y="3308350"/>
          <p14:tracePt t="60837" x="7708900" y="3308350"/>
          <p14:tracePt t="60850" x="7702550" y="3308350"/>
          <p14:tracePt t="60867" x="7696200" y="3314700"/>
          <p14:tracePt t="65954" x="7677150" y="3282950"/>
          <p14:tracePt t="65961" x="7658100" y="3257550"/>
          <p14:tracePt t="65969" x="7645400" y="3238500"/>
          <p14:tracePt t="65981" x="7639050" y="3232150"/>
          <p14:tracePt t="65998" x="7639050" y="3225800"/>
          <p14:tracePt t="66067" x="7639050" y="3213100"/>
          <p14:tracePt t="66075" x="7639050" y="3206750"/>
          <p14:tracePt t="66146" x="7632700" y="3200400"/>
          <p14:tracePt t="66157" x="7626350" y="3194050"/>
          <p14:tracePt t="66166" x="7620000" y="3187700"/>
          <p14:tracePt t="66181" x="7613650" y="3181350"/>
          <p14:tracePt t="66198" x="7600950" y="3175000"/>
          <p14:tracePt t="67071" x="7594600" y="3175000"/>
          <p14:tracePt t="67079" x="7581900" y="3187700"/>
          <p14:tracePt t="67087" x="7569200" y="3200400"/>
          <p14:tracePt t="67097" x="7556500" y="3206750"/>
          <p14:tracePt t="67146" x="7550150" y="3213100"/>
          <p14:tracePt t="67163" x="7537450" y="3219450"/>
          <p14:tracePt t="67171" x="7524750" y="3244850"/>
          <p14:tracePt t="67181" x="7512050" y="3263900"/>
          <p14:tracePt t="67197" x="7480300" y="3289300"/>
          <p14:tracePt t="67214" x="7442200" y="3327400"/>
          <p14:tracePt t="67231" x="7423150" y="3352800"/>
          <p14:tracePt t="67247" x="7410450" y="3365500"/>
          <p14:tracePt t="67264" x="7385050" y="3390900"/>
          <p14:tracePt t="67281" x="7359650" y="3422650"/>
          <p14:tracePt t="67297" x="7327900" y="3473450"/>
          <p14:tracePt t="67314" x="7283450" y="3517900"/>
          <p14:tracePt t="67330" x="7245350" y="3556000"/>
          <p14:tracePt t="67349" x="7219950" y="3575050"/>
          <p14:tracePt t="67365" x="7181850" y="3619500"/>
          <p14:tracePt t="67381" x="7150100" y="3644900"/>
          <p14:tracePt t="67397" x="7124700" y="3670300"/>
          <p14:tracePt t="67414" x="7105650" y="3689350"/>
          <p14:tracePt t="67430" x="7080250" y="3721100"/>
          <p14:tracePt t="67447" x="7035800" y="3778250"/>
          <p14:tracePt t="67464" x="6915150" y="3892550"/>
          <p14:tracePt t="67481" x="6889750" y="3917950"/>
          <p14:tracePt t="67497" x="6889750" y="3924300"/>
          <p14:tracePt t="67559" x="6883400" y="3930650"/>
          <p14:tracePt t="67571" x="6877050" y="3937000"/>
          <p14:tracePt t="67579" x="6870700" y="3949700"/>
          <p14:tracePt t="67587" x="6864350" y="3962400"/>
          <p14:tracePt t="67597" x="6864350" y="3975100"/>
          <p14:tracePt t="67614" x="6858000" y="3994150"/>
          <p14:tracePt t="67669" x="6851650" y="4000500"/>
          <p14:tracePt t="67682" x="6845300" y="4013200"/>
          <p14:tracePt t="67689" x="6838950" y="4025900"/>
          <p14:tracePt t="67699" x="6832600" y="4038600"/>
          <p14:tracePt t="67714" x="6819900" y="4076700"/>
          <p14:tracePt t="67730" x="6788150" y="4102100"/>
          <p14:tracePt t="67747" x="6775450" y="4121150"/>
          <p14:tracePt t="67751" x="6756400" y="4133850"/>
          <p14:tracePt t="67764" x="6737350" y="4146550"/>
          <p14:tracePt t="67780" x="6705600" y="4171950"/>
          <p14:tracePt t="67797" x="6629400" y="4216400"/>
          <p14:tracePt t="67814" x="6521450" y="4248150"/>
          <p14:tracePt t="67830" x="6445250" y="4248150"/>
          <p14:tracePt t="67847" x="6381750" y="4254500"/>
          <p14:tracePt t="67864" x="6362700" y="4254500"/>
          <p14:tracePt t="67880" x="6343650" y="4254500"/>
          <p14:tracePt t="67897" x="6337300" y="4254500"/>
          <p14:tracePt t="67978" x="6330950" y="4254500"/>
          <p14:tracePt t="67993" x="6324600" y="4254500"/>
          <p14:tracePt t="68001" x="6318250" y="4254500"/>
          <p14:tracePt t="68075" x="6311900" y="4248150"/>
          <p14:tracePt t="68087" x="6299200" y="4248150"/>
          <p14:tracePt t="68096" x="6292850" y="4248150"/>
          <p14:tracePt t="68103" x="6286500" y="4248150"/>
          <p14:tracePt t="68267" x="6286500" y="4254500"/>
          <p14:tracePt t="68341" x="6286500" y="4260850"/>
          <p14:tracePt t="68637" x="6280150" y="4260850"/>
          <p14:tracePt t="68708" x="6273800" y="4260850"/>
          <p14:tracePt t="68727" x="6267450" y="4254500"/>
          <p14:tracePt t="68759" x="6261100" y="4248150"/>
          <p14:tracePt t="68767" x="6254750" y="4248150"/>
          <p14:tracePt t="68780" x="6248400" y="4241800"/>
          <p14:tracePt t="68797" x="6235700" y="4222750"/>
          <p14:tracePt t="68813" x="6229350" y="4210050"/>
          <p14:tracePt t="68830" x="6216650" y="4197350"/>
          <p14:tracePt t="68847" x="6216650" y="4191000"/>
          <p14:tracePt t="68863" x="6210300" y="4184650"/>
          <p14:tracePt t="68880" x="6197600" y="4178300"/>
          <p14:tracePt t="68897" x="6191250" y="4171950"/>
          <p14:tracePt t="68915" x="6172200" y="4152900"/>
          <p14:tracePt t="68965" x="6172200" y="4146550"/>
          <p14:tracePt t="68978" x="6165850" y="4140200"/>
          <p14:tracePt t="68993" x="6159500" y="4127500"/>
          <p14:tracePt t="69001" x="6159500" y="4114800"/>
          <p14:tracePt t="69013" x="6153150" y="4102100"/>
          <p14:tracePt t="69030" x="6153150" y="4083050"/>
          <p14:tracePt t="69047" x="6146800" y="4057650"/>
          <p14:tracePt t="69063" x="6146800" y="4044950"/>
          <p14:tracePt t="69080" x="6146800" y="4019550"/>
          <p14:tracePt t="69096" x="6134100" y="3994150"/>
          <p14:tracePt t="69113" x="6127750" y="3968750"/>
          <p14:tracePt t="69130" x="6127750" y="3943350"/>
          <p14:tracePt t="69146" x="6127750" y="3930650"/>
          <p14:tracePt t="69164" x="6140450" y="3892550"/>
          <p14:tracePt t="69180" x="6146800" y="3879850"/>
          <p14:tracePt t="69196" x="6153150" y="3860800"/>
          <p14:tracePt t="69213" x="6153150" y="3848100"/>
          <p14:tracePt t="69230" x="6153150" y="3835400"/>
          <p14:tracePt t="69246" x="6159500" y="3822700"/>
          <p14:tracePt t="69263" x="6159500" y="3797300"/>
          <p14:tracePt t="69280" x="6159500" y="3759200"/>
          <p14:tracePt t="69297" x="6159500" y="3740150"/>
          <p14:tracePt t="69313" x="6159500" y="3727450"/>
          <p14:tracePt t="69383" x="6159500" y="3721100"/>
          <p14:tracePt t="69395" x="6153150" y="3714750"/>
          <p14:tracePt t="69403" x="6153150" y="3708400"/>
          <p14:tracePt t="69415" x="6153150" y="3702050"/>
          <p14:tracePt t="69530" x="6146800" y="3689350"/>
          <p14:tracePt t="69548" x="6140450" y="3676650"/>
          <p14:tracePt t="69567" x="6140450" y="3670300"/>
          <p14:tracePt t="70006" x="6140450" y="3663950"/>
          <p14:tracePt t="70107" x="6153150" y="3657600"/>
          <p14:tracePt t="70974" x="6159500" y="3651250"/>
          <p14:tracePt t="71047" x="6165850" y="3644900"/>
          <p14:tracePt t="71064" x="6165850" y="3638550"/>
          <p14:tracePt t="71115" x="6172200" y="3638550"/>
          <p14:tracePt t="71125" x="6172200" y="3632200"/>
          <p14:tracePt t="71293" x="6172200" y="3625850"/>
          <p14:tracePt t="71998" x="6178550" y="3625850"/>
          <p14:tracePt t="72005" x="6184900" y="3632200"/>
          <p14:tracePt t="72104" x="6191250" y="3632200"/>
          <p14:tracePt t="72111" x="6191250" y="3644900"/>
          <p14:tracePt t="72119" x="6197600" y="3651250"/>
          <p14:tracePt t="72128" x="6197600" y="3663950"/>
          <p14:tracePt t="72145" x="6203950" y="3683000"/>
          <p14:tracePt t="72216" x="6210300" y="3689350"/>
          <p14:tracePt t="72231" x="6216650" y="3695700"/>
          <p14:tracePt t="72241" x="6216650" y="3702050"/>
          <p14:tracePt t="72247" x="6216650" y="3714750"/>
          <p14:tracePt t="72262" x="6216650" y="3727450"/>
          <p14:tracePt t="72278" x="6216650" y="3733800"/>
          <p14:tracePt t="72295" x="6216650" y="3746500"/>
          <p14:tracePt t="72312" x="6223000" y="3759200"/>
          <p14:tracePt t="72379" x="6223000" y="3765550"/>
          <p14:tracePt t="72392" x="6223000" y="3771900"/>
          <p14:tracePt t="72407" x="6223000" y="3778250"/>
          <p14:tracePt t="72427" x="6223000" y="3784600"/>
          <p14:tracePt t="72448" x="6223000" y="3790950"/>
          <p14:tracePt t="72455" x="6229350" y="3797300"/>
          <p14:tracePt t="72563" x="6229350" y="3810000"/>
          <p14:tracePt t="72575" x="6229350" y="3822700"/>
          <p14:tracePt t="72583" x="6229350" y="3829050"/>
          <p14:tracePt t="72595" x="6229350" y="3835400"/>
          <p14:tracePt t="72611" x="6229350" y="3848100"/>
          <p14:tracePt t="72628" x="6229350" y="3867150"/>
          <p14:tracePt t="72645" x="6223000" y="3892550"/>
          <p14:tracePt t="72661" x="6223000" y="3905250"/>
          <p14:tracePt t="72678" x="6216650" y="3924300"/>
          <p14:tracePt t="72695" x="6216650" y="3937000"/>
          <p14:tracePt t="72711" x="6216650" y="3943350"/>
          <p14:tracePt t="72728" x="6216650" y="3949700"/>
          <p14:tracePt t="72761" x="6216650" y="3968750"/>
          <p14:tracePt t="72778" x="6216650" y="3994150"/>
          <p14:tracePt t="72795" x="6216650" y="4013200"/>
          <p14:tracePt t="72813" x="6216650" y="4032250"/>
          <p14:tracePt t="72828" x="6216650" y="4038600"/>
          <p14:tracePt t="72923" x="6216650" y="4044950"/>
          <p14:tracePt t="72931" x="6216650" y="4051300"/>
          <p14:tracePt t="72947" x="6216650" y="4057650"/>
          <p14:tracePt t="73025" x="6216650" y="4064000"/>
          <p14:tracePt t="73047" x="6223000" y="4064000"/>
          <p14:tracePt t="73055" x="6229350" y="4070350"/>
          <p14:tracePt t="73064" x="6235700" y="4083050"/>
          <p14:tracePt t="73078" x="6235700" y="4095750"/>
          <p14:tracePt t="73094" x="6242050" y="4133850"/>
          <p14:tracePt t="73111" x="6248400" y="4146550"/>
          <p14:tracePt t="73128" x="6248400" y="4152900"/>
          <p14:tracePt t="73193" x="6248400" y="4165600"/>
          <p14:tracePt t="73205" x="6248400" y="4171950"/>
          <p14:tracePt t="73215" x="6254750" y="4178300"/>
          <p14:tracePt t="73235" x="6254750" y="4184650"/>
          <p14:tracePt t="73244" x="6254750" y="4197350"/>
          <p14:tracePt t="73261" x="6261100" y="4203700"/>
          <p14:tracePt t="73278" x="6261100" y="4229100"/>
          <p14:tracePt t="73294" x="6261100" y="4248150"/>
          <p14:tracePt t="73312" x="6261100" y="4260850"/>
          <p14:tracePt t="73328" x="6261100" y="4273550"/>
          <p14:tracePt t="73344" x="6261100" y="4279900"/>
          <p14:tracePt t="73392" x="6261100" y="4286250"/>
          <p14:tracePt t="73399" x="6261100" y="4298950"/>
          <p14:tracePt t="73411" x="6261100" y="4305300"/>
          <p14:tracePt t="73428" x="6261100" y="4318000"/>
          <p14:tracePt t="73444" x="6261100" y="4330700"/>
          <p14:tracePt t="73461" x="6261100" y="4343400"/>
          <p14:tracePt t="73494" x="6261100" y="4356100"/>
          <p14:tracePt t="73513" x="6267450" y="4375150"/>
          <p14:tracePt t="73528" x="6267450" y="4381500"/>
          <p14:tracePt t="73580" x="6267450" y="4387850"/>
          <p14:tracePt t="73596" x="6273800" y="4394200"/>
          <p14:tracePt t="73603" x="6280150" y="4406900"/>
          <p14:tracePt t="73612" x="6280150" y="4413250"/>
          <p14:tracePt t="73628" x="6286500" y="4432300"/>
          <p14:tracePt t="73644" x="6292850" y="4438650"/>
          <p14:tracePt t="73661" x="6292850" y="4451350"/>
          <p14:tracePt t="73678" x="6299200" y="4464050"/>
          <p14:tracePt t="73694" x="6299200" y="4470400"/>
          <p14:tracePt t="73711" x="6305550" y="4476750"/>
          <p14:tracePt t="73728" x="6305550" y="4483100"/>
          <p14:tracePt t="73744" x="6305550" y="4495800"/>
          <p14:tracePt t="73749" x="6305550" y="4502150"/>
          <p14:tracePt t="73761" x="6305550" y="4508500"/>
          <p14:tracePt t="73783" x="6305550" y="4514850"/>
          <p14:tracePt t="73794" x="6305550" y="4521200"/>
          <p14:tracePt t="73811" x="6305550" y="4527550"/>
          <p14:tracePt t="73827" x="6311900" y="4533900"/>
          <p14:tracePt t="73846" x="6311900" y="4540250"/>
          <p14:tracePt t="73861" x="6311900" y="4546600"/>
          <p14:tracePt t="73879" x="6324600" y="4572000"/>
          <p14:tracePt t="73895" x="6330950" y="4591050"/>
          <p14:tracePt t="73911" x="6337300" y="4603750"/>
          <p14:tracePt t="73927" x="6337300" y="4616450"/>
          <p14:tracePt t="73944" x="6343650" y="4629150"/>
          <p14:tracePt t="73961" x="6343650" y="4635500"/>
          <p14:tracePt t="73978" x="6343650" y="4641850"/>
          <p14:tracePt t="73994" x="6350000" y="4654550"/>
          <p14:tracePt t="74011" x="6356350" y="4667250"/>
          <p14:tracePt t="74027" x="6362700" y="4692650"/>
          <p14:tracePt t="74044" x="6369050" y="4711700"/>
          <p14:tracePt t="74061" x="6375400" y="4730750"/>
          <p14:tracePt t="74077" x="6375400" y="4743450"/>
          <p14:tracePt t="74094" x="6381750" y="4743450"/>
          <p14:tracePt t="74111" x="6381750" y="4762500"/>
          <p14:tracePt t="74129" x="6388100" y="4800600"/>
          <p14:tracePt t="74144" x="6388100" y="4813300"/>
          <p14:tracePt t="74161" x="6394450" y="4838700"/>
          <p14:tracePt t="74177" x="6394450" y="4857750"/>
          <p14:tracePt t="74194" x="6394450" y="4864100"/>
          <p14:tracePt t="74337" x="6394450" y="4870450"/>
          <p14:tracePt t="74361" x="6394450" y="4876800"/>
          <p14:tracePt t="74375" x="6394450" y="4883150"/>
          <p14:tracePt t="74408" x="6394450" y="4889500"/>
          <p14:tracePt t="74415" x="6394450" y="4902200"/>
          <p14:tracePt t="74427" x="6394450" y="4908550"/>
          <p14:tracePt t="74444" x="6394450" y="4921250"/>
          <p14:tracePt t="74461" x="6394450" y="4933950"/>
          <p14:tracePt t="74477" x="6394450" y="4946650"/>
          <p14:tracePt t="74494" x="6394450" y="4959350"/>
          <p14:tracePt t="74511" x="6394450" y="4978400"/>
          <p14:tracePt t="74527" x="6394450" y="4997450"/>
          <p14:tracePt t="74544" x="6394450" y="5016500"/>
          <p14:tracePt t="74561" x="6394450" y="5041900"/>
          <p14:tracePt t="74578" x="6394450" y="5073650"/>
          <p14:tracePt t="74594" x="6394450" y="5099050"/>
          <p14:tracePt t="74611" x="6400800" y="5118100"/>
          <p14:tracePt t="74627" x="6400800" y="5137150"/>
          <p14:tracePt t="74644" x="6400800" y="5149850"/>
          <p14:tracePt t="74660" x="6407150" y="5168900"/>
          <p14:tracePt t="74677" x="6413500" y="5194300"/>
          <p14:tracePt t="74694" x="6413500" y="5213350"/>
          <p14:tracePt t="74710" x="6413500" y="5219700"/>
          <p14:tracePt t="74771" x="6413500" y="5226050"/>
          <p14:tracePt t="74781" x="6419850" y="5238750"/>
          <p14:tracePt t="74797" x="6426200" y="5251450"/>
          <p14:tracePt t="74805" x="6432550" y="5264150"/>
          <p14:tracePt t="74813" x="6438900" y="5276850"/>
          <p14:tracePt t="74829" x="6451600" y="5289550"/>
          <p14:tracePt t="74844" x="6464300" y="5308600"/>
          <p14:tracePt t="74861" x="6477000" y="5334000"/>
          <p14:tracePt t="74877" x="6489700" y="5346700"/>
          <p14:tracePt t="74894" x="6502400" y="5372100"/>
          <p14:tracePt t="74910" x="6508750" y="5378450"/>
          <p14:tracePt t="74957" x="6515100" y="5384800"/>
          <p14:tracePt t="74974" x="6521450" y="5391150"/>
          <p14:tracePt t="74981" x="6527800" y="5403850"/>
          <p14:tracePt t="74994" x="6540500" y="5416550"/>
          <p14:tracePt t="75010" x="6546850" y="5429250"/>
          <p14:tracePt t="75027" x="6553200" y="5435600"/>
          <p14:tracePt t="75079" x="6559550" y="5435600"/>
          <p14:tracePt t="75087" x="6559550" y="5441950"/>
          <p14:tracePt t="75096" x="6565900" y="5448300"/>
          <p14:tracePt t="75285" x="6565900" y="5441950"/>
          <p14:tracePt t="75293" x="6559550" y="5441950"/>
          <p14:tracePt t="75302" x="6559550" y="5435600"/>
          <p14:tracePt t="75317" x="6553200" y="5422900"/>
          <p14:tracePt t="75327" x="6546850" y="5410200"/>
          <p14:tracePt t="75343" x="6534150" y="5397500"/>
          <p14:tracePt t="75360" x="6521450" y="5372100"/>
          <p14:tracePt t="75377" x="6502400" y="5346700"/>
          <p14:tracePt t="75395" x="6489700" y="5314950"/>
          <p14:tracePt t="75410" x="6477000" y="5289550"/>
          <p14:tracePt t="75427" x="6464300" y="5264150"/>
          <p14:tracePt t="75443" x="6445250" y="5226050"/>
          <p14:tracePt t="75460" x="6432550" y="5200650"/>
          <p14:tracePt t="75477" x="6419850" y="5175250"/>
          <p14:tracePt t="75493" x="6394450" y="5149850"/>
          <p14:tracePt t="75510" x="6375400" y="5124450"/>
          <p14:tracePt t="75527" x="6369050" y="5111750"/>
          <p14:tracePt t="75543" x="6362700" y="5092700"/>
          <p14:tracePt t="75577" x="6362700" y="5086350"/>
          <p14:tracePt t="75595" x="6356350" y="5054600"/>
          <p14:tracePt t="75610" x="6343650" y="5029200"/>
          <p14:tracePt t="75627" x="6318250" y="4991100"/>
          <p14:tracePt t="75643" x="6305550" y="4978400"/>
          <p14:tracePt t="75660" x="6299200" y="4953000"/>
          <p14:tracePt t="75677" x="6299200" y="4946650"/>
          <p14:tracePt t="75693" x="6299200" y="4933950"/>
          <p14:tracePt t="75711" x="6292850" y="4895850"/>
          <p14:tracePt t="75727" x="6286500" y="4870450"/>
          <p14:tracePt t="75743" x="6273800" y="4832350"/>
          <p14:tracePt t="75760" x="6273800" y="4806950"/>
          <p14:tracePt t="75776" x="6273800" y="4781550"/>
          <p14:tracePt t="75793" x="6267450" y="4756150"/>
          <p14:tracePt t="75809" x="6267450" y="4730750"/>
          <p14:tracePt t="75827" x="6267450" y="4711700"/>
          <p14:tracePt t="75845" x="6261100" y="4673600"/>
          <p14:tracePt t="75860" x="6254750" y="4648200"/>
          <p14:tracePt t="75877" x="6242050" y="4622800"/>
          <p14:tracePt t="75893" x="6229350" y="4597400"/>
          <p14:tracePt t="75910" x="6210300" y="4559300"/>
          <p14:tracePt t="75927" x="6184900" y="4533900"/>
          <p14:tracePt t="75944" x="6172200" y="4495800"/>
          <p14:tracePt t="75961" x="6159500" y="4470400"/>
          <p14:tracePt t="75977" x="6159500" y="4457700"/>
          <p14:tracePt t="75993" x="6146800" y="4432300"/>
          <p14:tracePt t="76010" x="6127750" y="4406900"/>
          <p14:tracePt t="76026" x="6102350" y="4375150"/>
          <p14:tracePt t="76043" x="6076950" y="4330700"/>
          <p14:tracePt t="76060" x="6064250" y="4286250"/>
          <p14:tracePt t="76077" x="6057900" y="4260850"/>
          <p14:tracePt t="76094" x="6057900" y="4229100"/>
          <p14:tracePt t="76110" x="6057900" y="4203700"/>
          <p14:tracePt t="76127" x="6064250" y="4159250"/>
          <p14:tracePt t="76143" x="6064250" y="4121150"/>
          <p14:tracePt t="76160" x="6064250" y="4095750"/>
          <p14:tracePt t="76177" x="6057900" y="4070350"/>
          <p14:tracePt t="76193" x="6057900" y="4044950"/>
          <p14:tracePt t="76211" x="6051550" y="4019550"/>
          <p14:tracePt t="76227" x="6051550" y="4000500"/>
          <p14:tracePt t="76243" x="6045200" y="3975100"/>
          <p14:tracePt t="76260" x="6032500" y="3930650"/>
          <p14:tracePt t="76276" x="6019800" y="3905250"/>
          <p14:tracePt t="76293" x="6019800" y="3892550"/>
          <p14:tracePt t="76333" x="6019800" y="3886200"/>
          <p14:tracePt t="76343" x="6026150" y="3879850"/>
          <p14:tracePt t="76360" x="6045200" y="3854450"/>
          <p14:tracePt t="76376" x="6051550" y="3835400"/>
          <p14:tracePt t="76396" x="6051550" y="3816350"/>
          <p14:tracePt t="76410" x="6051550" y="3797300"/>
          <p14:tracePt t="76427" x="6051550" y="3790950"/>
          <p14:tracePt t="76445" x="6076950" y="3746500"/>
          <p14:tracePt t="76460" x="6108700" y="3708400"/>
          <p14:tracePt t="76476" x="6134100" y="3670300"/>
          <p14:tracePt t="76493" x="6140450" y="3651250"/>
          <p14:tracePt t="76510" x="6146800" y="3638550"/>
          <p14:tracePt t="76571" x="6153150" y="3632200"/>
          <p14:tracePt t="76579" x="6159500" y="3632200"/>
          <p14:tracePt t="76587" x="6165850" y="3625850"/>
          <p14:tracePt t="76596" x="6172200" y="3625850"/>
          <p14:tracePt t="76610" x="6172200" y="3619500"/>
          <p14:tracePt t="76748" x="6178550" y="3619500"/>
          <p14:tracePt t="76763" x="6184900" y="3625850"/>
          <p14:tracePt t="76771" x="6191250" y="3632200"/>
          <p14:tracePt t="76778" x="6197600" y="3644900"/>
          <p14:tracePt t="76793" x="6210300" y="3663950"/>
          <p14:tracePt t="76892" x="6210300" y="3670300"/>
          <p14:tracePt t="76903" x="6216650" y="3676650"/>
          <p14:tracePt t="76912" x="6223000" y="3689350"/>
          <p14:tracePt t="76927" x="6229350" y="3708400"/>
          <p14:tracePt t="76943" x="6229350" y="3714750"/>
          <p14:tracePt t="76960" x="6229350" y="3727450"/>
          <p14:tracePt t="76977" x="6229350" y="3746500"/>
          <p14:tracePt t="76993" x="6235700" y="3759200"/>
          <p14:tracePt t="77009" x="6248400" y="3797300"/>
          <p14:tracePt t="77026" x="6261100" y="3829050"/>
          <p14:tracePt t="77043" x="6267450" y="3854450"/>
          <p14:tracePt t="77059" x="6267450" y="3879850"/>
          <p14:tracePt t="77076" x="6267450" y="3892550"/>
          <p14:tracePt t="77110" x="6267450" y="3911600"/>
          <p14:tracePt t="77126" x="6267450" y="3930650"/>
          <p14:tracePt t="77143" x="6267450" y="3956050"/>
          <p14:tracePt t="77159" x="6267450" y="3981450"/>
          <p14:tracePt t="77176" x="6267450" y="4006850"/>
          <p14:tracePt t="77193" x="6261100" y="4019550"/>
          <p14:tracePt t="77211" x="6261100" y="4057650"/>
          <p14:tracePt t="77226" x="6261100" y="4083050"/>
          <p14:tracePt t="77243" x="6261100" y="4108450"/>
          <p14:tracePt t="77259" x="6261100" y="4127500"/>
          <p14:tracePt t="77276" x="6261100" y="4146550"/>
          <p14:tracePt t="77293" x="6261100" y="4171950"/>
          <p14:tracePt t="77309" x="6261100" y="4197350"/>
          <p14:tracePt t="77326" x="6261100" y="4222750"/>
          <p14:tracePt t="77343" x="6261100" y="4248150"/>
          <p14:tracePt t="77359" x="6261100" y="4273550"/>
          <p14:tracePt t="77376" x="6261100" y="4298950"/>
          <p14:tracePt t="77393" x="6254750" y="4318000"/>
          <p14:tracePt t="77409" x="6242050" y="4349750"/>
          <p14:tracePt t="77426" x="6229350" y="4375150"/>
          <p14:tracePt t="77443" x="6223000" y="4400550"/>
          <p14:tracePt t="77461" x="6223000" y="4432300"/>
          <p14:tracePt t="77476" x="6223000" y="4451350"/>
          <p14:tracePt t="77492" x="6223000" y="4476750"/>
          <p14:tracePt t="77509" x="6223000" y="4495800"/>
          <p14:tracePt t="77526" x="6223000" y="4521200"/>
          <p14:tracePt t="77543" x="6223000" y="4546600"/>
          <p14:tracePt t="77559" x="6223000" y="4572000"/>
          <p14:tracePt t="77576" x="6223000" y="4584700"/>
          <p14:tracePt t="77593" x="6229350" y="4597400"/>
          <p14:tracePt t="77609" x="6248400" y="4641850"/>
          <p14:tracePt t="77626" x="6267450" y="4667250"/>
          <p14:tracePt t="77643" x="6286500" y="4692650"/>
          <p14:tracePt t="77659" x="6305550" y="4718050"/>
          <p14:tracePt t="77676" x="6318250" y="4737100"/>
          <p14:tracePt t="77693" x="6330950" y="4762500"/>
          <p14:tracePt t="77711" x="6369050" y="4826000"/>
          <p14:tracePt t="77726" x="6407150" y="4876800"/>
          <p14:tracePt t="77743" x="6432550" y="4933950"/>
          <p14:tracePt t="77759" x="6464300" y="4965700"/>
          <p14:tracePt t="77776" x="6477000" y="4984750"/>
          <p14:tracePt t="77793" x="6483350" y="4997450"/>
          <p14:tracePt t="77809" x="6483350" y="5010150"/>
          <p14:tracePt t="77826" x="6489700" y="5022850"/>
          <p14:tracePt t="77842" x="6496050" y="5048250"/>
          <p14:tracePt t="77859" x="6502400" y="5067300"/>
          <p14:tracePt t="77876" x="6515100" y="5080000"/>
          <p14:tracePt t="77893" x="6527800" y="5111750"/>
          <p14:tracePt t="77911" x="6540500" y="5130800"/>
          <p14:tracePt t="77927" x="6546850" y="5149850"/>
          <p14:tracePt t="77942" x="6553200" y="5168900"/>
          <p14:tracePt t="77959" x="6572250" y="5194300"/>
          <p14:tracePt t="77976" x="6578600" y="5207000"/>
          <p14:tracePt t="78102" x="6578600" y="5213350"/>
          <p14:tracePt t="78110" x="6578600" y="5219700"/>
          <p14:tracePt t="78118" x="6578600" y="5226050"/>
          <p14:tracePt t="78126" x="6578600" y="5238750"/>
          <p14:tracePt t="78142" x="6584950" y="5257800"/>
          <p14:tracePt t="78159" x="6584950" y="5270500"/>
          <p14:tracePt t="78175" x="6584950" y="5289550"/>
          <p14:tracePt t="78192" x="6584950" y="5314950"/>
          <p14:tracePt t="78208" x="6584950" y="5340350"/>
          <p14:tracePt t="78227" x="6578600" y="5378450"/>
          <p14:tracePt t="78242" x="6565900" y="5403850"/>
          <p14:tracePt t="78259" x="6553200" y="5422900"/>
          <p14:tracePt t="78276" x="6546850" y="5422900"/>
          <p14:tracePt t="78292" x="6540500" y="5435600"/>
          <p14:tracePt t="78309" x="6540500" y="5454650"/>
          <p14:tracePt t="78326" x="6540500" y="5480050"/>
          <p14:tracePt t="78342" x="6540500" y="5499100"/>
          <p14:tracePt t="78359" x="6540500" y="5537200"/>
          <p14:tracePt t="78376" x="6540500" y="5562600"/>
          <p14:tracePt t="78392" x="6540500" y="5575300"/>
          <p14:tracePt t="78409" x="6540500" y="5581650"/>
          <p14:tracePt t="78568" x="6540500" y="5575300"/>
          <p14:tracePt t="78576" x="6527800" y="5562600"/>
          <p14:tracePt t="78584" x="6515100" y="5537200"/>
          <p14:tracePt t="78592" x="6502400" y="5518150"/>
          <p14:tracePt t="78609" x="6445250" y="5461000"/>
          <p14:tracePt t="78625" x="6362700" y="5378450"/>
          <p14:tracePt t="78642" x="6305550" y="5289550"/>
          <p14:tracePt t="78659" x="6273800" y="5219700"/>
          <p14:tracePt t="78677" x="6235700" y="5111750"/>
          <p14:tracePt t="78692" x="6210300" y="5029200"/>
          <p14:tracePt t="78709" x="6172200" y="4927600"/>
          <p14:tracePt t="78725" x="6140450" y="4832350"/>
          <p14:tracePt t="78742" x="6070600" y="4730750"/>
          <p14:tracePt t="78759" x="6032500" y="4673600"/>
          <p14:tracePt t="78777" x="5988050" y="4603750"/>
          <p14:tracePt t="78793" x="5969000" y="4533900"/>
          <p14:tracePt t="78809" x="5956300" y="4464050"/>
          <p14:tracePt t="78825" x="5949950" y="4368800"/>
          <p14:tracePt t="78842" x="5943600" y="4311650"/>
          <p14:tracePt t="78859" x="5930900" y="4286250"/>
          <p14:tracePt t="78875" x="5911850" y="4254500"/>
          <p14:tracePt t="78892" x="5905500" y="4254500"/>
          <p14:tracePt t="78909" x="5905500" y="4248150"/>
          <p14:tracePt t="78925" x="5905500" y="4216400"/>
          <p14:tracePt t="78942" x="5905500" y="4178300"/>
          <p14:tracePt t="78958" x="5911850" y="4140200"/>
          <p14:tracePt t="78975" x="5911850" y="4095750"/>
          <p14:tracePt t="78992" x="5911850" y="4051300"/>
          <p14:tracePt t="79008" x="5911850" y="4019550"/>
          <p14:tracePt t="79027" x="5924550" y="3981450"/>
          <p14:tracePt t="79043" x="5943600" y="3962400"/>
          <p14:tracePt t="79059" x="5949950" y="3956050"/>
          <p14:tracePt t="79075" x="5956300" y="3937000"/>
          <p14:tracePt t="79092" x="5975350" y="3898900"/>
          <p14:tracePt t="79108" x="6000750" y="3873500"/>
          <p14:tracePt t="79125" x="6038850" y="3829050"/>
          <p14:tracePt t="79142" x="6064250" y="3778250"/>
          <p14:tracePt t="79159" x="6096000" y="3746500"/>
          <p14:tracePt t="79175" x="6102350" y="3740150"/>
          <p14:tracePt t="79208" x="6108700" y="3733800"/>
          <p14:tracePt t="79225" x="6115050" y="3721100"/>
          <p14:tracePt t="79241" x="6210300" y="3676650"/>
          <p14:tracePt t="79258" x="6292850" y="3625850"/>
          <p14:tracePt t="79261" x="6305550" y="3606800"/>
          <p14:tracePt t="79276" x="6318250" y="3581400"/>
          <p14:tracePt t="79292" x="6318250" y="3575050"/>
          <p14:tracePt t="79308" x="6318250" y="3568700"/>
          <p14:tracePt t="79453" x="6324600" y="3568700"/>
          <p14:tracePt t="79461" x="6324600" y="3575050"/>
          <p14:tracePt t="79469" x="6330950" y="3581400"/>
          <p14:tracePt t="79563" x="6330950" y="3587750"/>
          <p14:tracePt t="79571" x="6324600" y="3594100"/>
          <p14:tracePt t="79579" x="6311900" y="3613150"/>
          <p14:tracePt t="79592" x="6292850" y="3625850"/>
          <p14:tracePt t="79608" x="6280150" y="3644900"/>
          <p14:tracePt t="79625" x="6273800" y="3644900"/>
          <p14:tracePt t="79715" x="6267450" y="3651250"/>
          <p14:tracePt t="79728" x="6261100" y="3663950"/>
          <p14:tracePt t="79735" x="6254750" y="3670300"/>
          <p14:tracePt t="79745" x="6254750" y="3683000"/>
          <p14:tracePt t="79758" x="6242050" y="3702050"/>
          <p14:tracePt t="79775" x="6242050" y="3708400"/>
          <p14:tracePt t="79792" x="6235700" y="3708400"/>
          <p14:tracePt t="79808" x="6216650" y="3721100"/>
          <p14:tracePt t="79825" x="6191250" y="3727450"/>
          <p14:tracePt t="79843" x="6127750" y="3727450"/>
          <p14:tracePt t="79858" x="6102350" y="3727450"/>
          <p14:tracePt t="79875" x="6096000" y="3727450"/>
          <p14:tracePt t="79911" x="6096000" y="3721100"/>
          <p14:tracePt t="79925" x="6102350" y="3721100"/>
          <p14:tracePt t="79941" x="6108700" y="3721100"/>
          <p14:tracePt t="80313" x="6115050" y="3721100"/>
          <p14:tracePt t="80326" x="6121400" y="3721100"/>
          <p14:tracePt t="80333" x="6121400" y="3714750"/>
          <p14:tracePt t="80376" x="6127750" y="3708400"/>
          <p14:tracePt t="80383" x="6134100" y="3702050"/>
          <p14:tracePt t="80392" x="6146800" y="3695700"/>
          <p14:tracePt t="80408" x="6165850" y="3683000"/>
          <p14:tracePt t="80457" x="6172200" y="3676650"/>
          <p14:tracePt t="80485" x="6178550" y="3676650"/>
          <p14:tracePt t="80493" x="6184900" y="3676650"/>
          <p14:tracePt t="80520" x="6191250" y="3676650"/>
          <p14:tracePt t="80571" x="6191250" y="3670300"/>
          <p14:tracePt t="80583" x="6191250" y="3663950"/>
          <p14:tracePt t="80645" x="6197600" y="3663950"/>
          <p14:tracePt t="80895" x="6203950" y="3670300"/>
          <p14:tracePt t="80907" x="6203950" y="3676650"/>
          <p14:tracePt t="80915" x="6203950" y="3689350"/>
          <p14:tracePt t="81247" x="6210300" y="3689350"/>
          <p14:tracePt t="81255" x="6223000" y="3689350"/>
          <p14:tracePt t="81263" x="6229350" y="3689350"/>
          <p14:tracePt t="81274" x="6242050" y="3689350"/>
          <p14:tracePt t="81291" x="6248400" y="3689350"/>
          <p14:tracePt t="81313" x="6254750" y="3689350"/>
          <p14:tracePt t="81326" x="6261100" y="3689350"/>
          <p14:tracePt t="81341" x="6286500" y="3708400"/>
          <p14:tracePt t="81357" x="6305550" y="3714750"/>
          <p14:tracePt t="81411" x="6311900" y="3714750"/>
          <p14:tracePt t="81490" x="6318250" y="3721100"/>
          <p14:tracePt t="81498" x="6330950" y="3733800"/>
          <p14:tracePt t="81507" x="6343650" y="3746500"/>
          <p14:tracePt t="81524" x="6369050" y="3771900"/>
          <p14:tracePt t="81541" x="6375400" y="3771900"/>
          <p14:tracePt t="81579" x="6381750" y="3771900"/>
          <p14:tracePt t="81605" x="6388100" y="3778250"/>
          <p14:tracePt t="81617" x="6388100" y="3784600"/>
          <p14:tracePt t="81626" x="6400800" y="3790950"/>
          <p14:tracePt t="81641" x="6426200" y="3797300"/>
          <p14:tracePt t="81657" x="6445250" y="3803650"/>
          <p14:tracePt t="81674" x="6457950" y="3803650"/>
          <p14:tracePt t="81774" x="6457950" y="3810000"/>
          <p14:tracePt t="81781" x="6470650" y="3810000"/>
          <p14:tracePt t="81791" x="6483350" y="3810000"/>
          <p14:tracePt t="81807" x="6489700" y="3810000"/>
          <p14:tracePt t="81974" x="6496050" y="3810000"/>
          <p14:tracePt t="81981" x="6508750" y="3810000"/>
          <p14:tracePt t="81990" x="6521450" y="3810000"/>
          <p14:tracePt t="82007" x="6527800" y="3810000"/>
          <p14:tracePt t="82024" x="6534150" y="3810000"/>
          <p14:tracePt t="82040" x="6540500" y="3810000"/>
          <p14:tracePt t="82059" x="6572250" y="3797300"/>
          <p14:tracePt t="82075" x="6597650" y="3790950"/>
          <p14:tracePt t="82091" x="6629400" y="3790950"/>
          <p14:tracePt t="82107" x="6654800" y="3790950"/>
          <p14:tracePt t="82124" x="6673850" y="3790950"/>
          <p14:tracePt t="82173" x="6692900" y="3790950"/>
          <p14:tracePt t="82196" x="6711950" y="3797300"/>
          <p14:tracePt t="82203" x="6724650" y="3797300"/>
          <p14:tracePt t="82213" x="6737350" y="3797300"/>
          <p14:tracePt t="82224" x="6756400" y="3797300"/>
          <p14:tracePt t="82243" x="6800850" y="3797300"/>
          <p14:tracePt t="82258" x="6813550" y="3797300"/>
          <p14:tracePt t="82274" x="6826250" y="3797300"/>
          <p14:tracePt t="82338" x="6838950" y="3797300"/>
          <p14:tracePt t="82346" x="6883400" y="3797300"/>
          <p14:tracePt t="82358" x="6953250" y="3797300"/>
          <p14:tracePt t="82374" x="6985000" y="3797300"/>
          <p14:tracePt t="82391" x="6997700" y="3797300"/>
          <p14:tracePt t="82407" x="7010400" y="3797300"/>
          <p14:tracePt t="82424" x="7023100" y="3797300"/>
          <p14:tracePt t="82441" x="7035800" y="3797300"/>
          <p14:tracePt t="82457" x="7042150" y="3797300"/>
          <p14:tracePt t="82474" x="7048500" y="3797300"/>
          <p14:tracePt t="82490" x="7054850" y="3797300"/>
          <p14:tracePt t="82507" x="7067550" y="3797300"/>
          <p14:tracePt t="82524" x="7099300" y="3797300"/>
          <p14:tracePt t="82540" x="7143750" y="3797300"/>
          <p14:tracePt t="82557" x="7169150" y="3797300"/>
          <p14:tracePt t="82574" x="7194550" y="3803650"/>
          <p14:tracePt t="82590" x="7219950" y="3810000"/>
          <p14:tracePt t="82607" x="7245350" y="3810000"/>
          <p14:tracePt t="82624" x="7270750" y="3816350"/>
          <p14:tracePt t="82640" x="7296150" y="3816350"/>
          <p14:tracePt t="82657" x="7327900" y="3822700"/>
          <p14:tracePt t="82673" x="7346950" y="3822700"/>
          <p14:tracePt t="82690" x="7372350" y="3822700"/>
          <p14:tracePt t="82707" x="7391400" y="3829050"/>
          <p14:tracePt t="82723" x="7442200" y="3829050"/>
          <p14:tracePt t="82740" x="7499350" y="3829050"/>
          <p14:tracePt t="82757" x="7550150" y="3829050"/>
          <p14:tracePt t="82773" x="7600950" y="3829050"/>
          <p14:tracePt t="82790" x="7620000" y="3829050"/>
          <p14:tracePt t="82837" x="7626350" y="3829050"/>
          <p14:tracePt t="82845" x="7639050" y="3829050"/>
          <p14:tracePt t="82857" x="7664450" y="3848100"/>
          <p14:tracePt t="82875" x="7708900" y="3867150"/>
          <p14:tracePt t="82891" x="7721600" y="3867150"/>
          <p14:tracePt t="82907" x="7727950" y="3867150"/>
          <p14:tracePt t="82940" x="7734300" y="3867150"/>
          <p14:tracePt t="82957" x="7753350" y="3873500"/>
          <p14:tracePt t="82973" x="7785100" y="3898900"/>
          <p14:tracePt t="82990" x="7829550" y="3924300"/>
          <p14:tracePt t="83007" x="7854950" y="3943350"/>
          <p14:tracePt t="83025" x="7886700" y="3962400"/>
          <p14:tracePt t="83040" x="7893050" y="3968750"/>
          <p14:tracePt t="83073" x="7893050" y="3975100"/>
          <p14:tracePt t="83170" x="7867650" y="3962400"/>
          <p14:tracePt t="83179" x="7823200" y="3943350"/>
          <p14:tracePt t="83190" x="7804150" y="3937000"/>
          <p14:tracePt t="83207" x="7759700" y="3898900"/>
          <p14:tracePt t="83223" x="7734300" y="3867150"/>
          <p14:tracePt t="83240" x="7708900" y="3848100"/>
          <p14:tracePt t="83257" x="7689850" y="3829050"/>
          <p14:tracePt t="83273" x="7670800" y="3816350"/>
          <p14:tracePt t="83290" x="7645400" y="3803650"/>
          <p14:tracePt t="83307" x="7594600" y="3790950"/>
          <p14:tracePt t="83324" x="7531100" y="3765550"/>
          <p14:tracePt t="83341" x="7499350" y="3740150"/>
          <p14:tracePt t="83356" x="7473950" y="3727450"/>
          <p14:tracePt t="83373" x="7448550" y="3714750"/>
          <p14:tracePt t="83390" x="7416800" y="3695700"/>
          <p14:tracePt t="83406" x="7378700" y="3676650"/>
          <p14:tracePt t="83423" x="7277100" y="3657600"/>
          <p14:tracePt t="83440" x="7105650" y="3651250"/>
          <p14:tracePt t="83456" x="7054850" y="3663950"/>
          <p14:tracePt t="83473" x="7010400" y="3670300"/>
          <p14:tracePt t="83490" x="6985000" y="3683000"/>
          <p14:tracePt t="83507" x="6959600" y="3670300"/>
          <p14:tracePt t="83523" x="6921500" y="3663950"/>
          <p14:tracePt t="83540" x="6826250" y="3676650"/>
          <p14:tracePt t="83556" x="6743700" y="3695700"/>
          <p14:tracePt t="83575" x="6673850" y="3721100"/>
          <p14:tracePt t="83590" x="6661150" y="3721100"/>
          <p14:tracePt t="83689" x="6661150" y="3727450"/>
          <p14:tracePt t="83715" x="6661150" y="3733800"/>
          <p14:tracePt t="83723" x="6661150" y="3740150"/>
          <p14:tracePt t="83731" x="6667500" y="3746500"/>
          <p14:tracePt t="83740" x="6680200" y="3752850"/>
          <p14:tracePt t="83756" x="6692900" y="3759200"/>
          <p14:tracePt t="83825" x="6699250" y="3759200"/>
          <p14:tracePt t="83833" x="6705600" y="3765550"/>
          <p14:tracePt t="83842" x="6718300" y="3771900"/>
          <p14:tracePt t="83857" x="6750050" y="3784600"/>
          <p14:tracePt t="83873" x="6762750" y="3797300"/>
          <p14:tracePt t="83890" x="6781800" y="3810000"/>
          <p14:tracePt t="83906" x="6788150" y="3816350"/>
          <p14:tracePt t="83944" x="6794500" y="3816350"/>
          <p14:tracePt t="83956" x="6800850" y="3822700"/>
          <p14:tracePt t="83973" x="6819900" y="3848100"/>
          <p14:tracePt t="83990" x="6845300" y="3879850"/>
          <p14:tracePt t="84006" x="6896100" y="3905250"/>
          <p14:tracePt t="84023" x="6946900" y="3924300"/>
          <p14:tracePt t="84039" x="6959600" y="3930650"/>
          <p14:tracePt t="84095" x="6965950" y="3937000"/>
          <p14:tracePt t="84106" x="6978650" y="3943350"/>
          <p14:tracePt t="84113" x="6997700" y="3949700"/>
          <p14:tracePt t="84123" x="7035800" y="3949700"/>
          <p14:tracePt t="84139" x="7143750" y="3956050"/>
          <p14:tracePt t="84156" x="7232650" y="3956050"/>
          <p14:tracePt t="84173" x="7277100" y="3968750"/>
          <p14:tracePt t="84191" x="7315200" y="3975100"/>
          <p14:tracePt t="84206" x="7321550" y="3975100"/>
          <p14:tracePt t="84313" x="7315200" y="3975100"/>
          <p14:tracePt t="84321" x="7264400" y="3975100"/>
          <p14:tracePt t="84329" x="7213600" y="3975100"/>
          <p14:tracePt t="84339" x="7156450" y="3987800"/>
          <p14:tracePt t="84356" x="7048500" y="4025900"/>
          <p14:tracePt t="84373" x="6940550" y="4057650"/>
          <p14:tracePt t="84391" x="6819900" y="4108450"/>
          <p14:tracePt t="84406" x="6800850" y="4127500"/>
          <p14:tracePt t="84423" x="6743700" y="4140200"/>
          <p14:tracePt t="84439" x="6718300" y="4140200"/>
          <p14:tracePt t="84456" x="6686550" y="4140200"/>
          <p14:tracePt t="84473" x="6661150" y="4133850"/>
          <p14:tracePt t="84489" x="6629400" y="4121150"/>
          <p14:tracePt t="84506" x="6597650" y="4121150"/>
          <p14:tracePt t="84523" x="6565900" y="4121150"/>
          <p14:tracePt t="84539" x="6546850" y="4121150"/>
          <p14:tracePt t="84556" x="6534150" y="4121150"/>
          <p14:tracePt t="84590" x="6521450" y="4121150"/>
          <p14:tracePt t="84606" x="6508750" y="4108450"/>
          <p14:tracePt t="84623" x="6496050" y="4089400"/>
          <p14:tracePt t="84640" x="6496050" y="4083050"/>
          <p14:tracePt t="84656" x="6496050" y="4076700"/>
          <p14:tracePt t="84711" x="6489700" y="4076700"/>
          <p14:tracePt t="84769" x="6489700" y="4070350"/>
          <p14:tracePt t="84777" x="6496050" y="4070350"/>
          <p14:tracePt t="84789" x="6496050" y="4064000"/>
          <p14:tracePt t="84875" x="6502400" y="4057650"/>
          <p14:tracePt t="84883" x="6515100" y="4044950"/>
          <p14:tracePt t="84892" x="6527800" y="4038600"/>
          <p14:tracePt t="84907" x="6534150" y="4032250"/>
          <p14:tracePt t="84923" x="6540500" y="4032250"/>
          <p14:tracePt t="84985" x="6546850" y="4032250"/>
          <p14:tracePt t="84997" x="6553200" y="4025900"/>
          <p14:tracePt t="85006" x="6559550" y="4025900"/>
          <p14:tracePt t="85013" x="6572250" y="4025900"/>
          <p14:tracePt t="85022" x="6578600" y="4025900"/>
          <p14:tracePt t="85039" x="6584950" y="4025900"/>
          <p14:tracePt t="85079" x="6591300" y="4019550"/>
          <p14:tracePt t="85095" x="6604000" y="4013200"/>
          <p14:tracePt t="85102" x="6616700" y="4006850"/>
          <p14:tracePt t="85109" x="6629400" y="4006850"/>
          <p14:tracePt t="85123" x="6635750" y="4000500"/>
          <p14:tracePt t="85139" x="6642100" y="3994150"/>
          <p14:tracePt t="85156" x="6667500" y="3987800"/>
          <p14:tracePt t="85172" x="6692900" y="3975100"/>
          <p14:tracePt t="85191" x="6731000" y="3962400"/>
          <p14:tracePt t="85206" x="6750050" y="3956050"/>
          <p14:tracePt t="85224" x="6762750" y="3949700"/>
          <p14:tracePt t="85297" x="6769100" y="3949700"/>
          <p14:tracePt t="85310" x="6775450" y="3943350"/>
          <p14:tracePt t="85317" x="6781800" y="3937000"/>
          <p14:tracePt t="85325" x="6794500" y="3930650"/>
          <p14:tracePt t="85340" x="6819900" y="3930650"/>
          <p14:tracePt t="85356" x="6838950" y="3930650"/>
          <p14:tracePt t="85478" x="6845300" y="3930650"/>
          <p14:tracePt t="85486" x="6858000" y="3930650"/>
          <p14:tracePt t="85493" x="6877050" y="3930650"/>
          <p14:tracePt t="85505" x="6896100" y="3930650"/>
          <p14:tracePt t="85522" x="6997700" y="3930650"/>
          <p14:tracePt t="85539" x="7035800" y="3930650"/>
          <p14:tracePt t="85555" x="7042150" y="3930650"/>
          <p14:tracePt t="91554" x="7042150" y="3924300"/>
          <p14:tracePt t="91674" x="7004050" y="3937000"/>
          <p14:tracePt t="91682" x="6991350" y="3943350"/>
          <p14:tracePt t="91689" x="6978650" y="3943350"/>
          <p14:tracePt t="91780" x="6991350" y="3943350"/>
          <p14:tracePt t="91788" x="7029450" y="3917950"/>
          <p14:tracePt t="91796" x="7086600" y="3879850"/>
          <p14:tracePt t="91803" x="7105650" y="3854450"/>
          <p14:tracePt t="91819" x="7156450" y="3816350"/>
          <p14:tracePt t="91836" x="7207250" y="3784600"/>
          <p14:tracePt t="91853" x="7296150" y="3771900"/>
          <p14:tracePt t="91869" x="7346950" y="3765550"/>
          <p14:tracePt t="91886" x="7372350" y="3759200"/>
          <p14:tracePt t="91902" x="7397750" y="3746500"/>
          <p14:tracePt t="91919" x="7416800" y="3727450"/>
          <p14:tracePt t="91936" x="7448550" y="3702050"/>
          <p14:tracePt t="91953" x="7473950" y="3676650"/>
          <p14:tracePt t="91969" x="7499350" y="3663950"/>
          <p14:tracePt t="91986" x="7531100" y="3644900"/>
          <p14:tracePt t="92005" x="7626350" y="3625850"/>
          <p14:tracePt t="92020" x="7759700" y="3594100"/>
          <p14:tracePt t="92036" x="7886700" y="3600450"/>
          <p14:tracePt t="92053" x="7931150" y="3606800"/>
          <p14:tracePt t="92069" x="7943850" y="3619500"/>
          <p14:tracePt t="92086" x="7969250" y="3638550"/>
          <p14:tracePt t="92102" x="8001000" y="3663950"/>
          <p14:tracePt t="92119" x="8020050" y="3683000"/>
          <p14:tracePt t="92136" x="8039100" y="3683000"/>
          <p14:tracePt t="92152" x="8045450" y="3683000"/>
          <p14:tracePt t="92264" x="8051800" y="3683000"/>
          <p14:tracePt t="92292" x="8051800" y="3689350"/>
          <p14:tracePt t="92349" x="8039100" y="3695700"/>
          <p14:tracePt t="92427" x="8032750" y="3695700"/>
          <p14:tracePt t="92438" x="8020050" y="3695700"/>
          <p14:tracePt t="92447" x="8013700" y="3695700"/>
          <p14:tracePt t="92572" x="8007350" y="3695700"/>
          <p14:tracePt t="92579" x="7994650" y="3689350"/>
          <p14:tracePt t="92588" x="7981950" y="3689350"/>
          <p14:tracePt t="92603" x="7956550" y="3683000"/>
          <p14:tracePt t="92619" x="7931150" y="3676650"/>
          <p14:tracePt t="92636" x="7924800" y="3676650"/>
          <p14:tracePt t="92652" x="7918450" y="3663950"/>
          <p14:tracePt t="92669" x="7899400" y="3651250"/>
          <p14:tracePt t="92686" x="7874000" y="3619500"/>
          <p14:tracePt t="92703" x="7835900" y="3600450"/>
          <p14:tracePt t="92719" x="7829550" y="3600450"/>
          <p14:tracePt t="92829" x="7823200" y="3600450"/>
          <p14:tracePt t="92838" x="7785100" y="3625850"/>
          <p14:tracePt t="92845" x="7740650" y="3663950"/>
          <p14:tracePt t="92854" x="7689850" y="3714750"/>
          <p14:tracePt t="92869" x="7575550" y="3797300"/>
          <p14:tracePt t="92886" x="7493000" y="3892550"/>
          <p14:tracePt t="92902" x="7423150" y="3962400"/>
          <p14:tracePt t="92919" x="7378700" y="4000500"/>
          <p14:tracePt t="92936" x="7315200" y="4044950"/>
          <p14:tracePt t="92952" x="7213600" y="4121150"/>
          <p14:tracePt t="92969" x="7099300" y="4222750"/>
          <p14:tracePt t="92986" x="6915150" y="4337050"/>
          <p14:tracePt t="93002" x="6800850" y="4400550"/>
          <p14:tracePt t="93019" x="6731000" y="4438650"/>
          <p14:tracePt t="93035" x="6705600" y="4470400"/>
          <p14:tracePt t="93052" x="6680200" y="4495800"/>
          <p14:tracePt t="93069" x="6654800" y="4521200"/>
          <p14:tracePt t="93087" x="6629400" y="4552950"/>
          <p14:tracePt t="93102" x="6616700" y="4578350"/>
          <p14:tracePt t="93119" x="6610350" y="4603750"/>
          <p14:tracePt t="93135" x="6610350" y="4622800"/>
          <p14:tracePt t="93152" x="6584950" y="4648200"/>
          <p14:tracePt t="93169" x="6572250" y="4673600"/>
          <p14:tracePt t="93185" x="6559550" y="4699000"/>
          <p14:tracePt t="93202" x="6553200" y="4718050"/>
          <p14:tracePt t="93219" x="6540500" y="4743450"/>
          <p14:tracePt t="93235" x="6534150" y="4768850"/>
          <p14:tracePt t="93252" x="6534150" y="4775200"/>
          <p14:tracePt t="93269" x="6521450" y="4787900"/>
          <p14:tracePt t="93286" x="6470650" y="4876800"/>
          <p14:tracePt t="93303" x="6419850" y="4972050"/>
          <p14:tracePt t="93319" x="6394450" y="5029200"/>
          <p14:tracePt t="93335" x="6388100" y="5054600"/>
          <p14:tracePt t="93352" x="6388100" y="5060950"/>
          <p14:tracePt t="93407" x="6381750" y="5060950"/>
          <p14:tracePt t="93423" x="6375400" y="5067300"/>
          <p14:tracePt t="93431" x="6362700" y="5105400"/>
          <p14:tracePt t="93439" x="6362700" y="5124450"/>
          <p14:tracePt t="93452" x="6362700" y="5137150"/>
          <p14:tracePt t="93469" x="6362700" y="5162550"/>
          <p14:tracePt t="93485" x="6356350" y="5168900"/>
          <p14:tracePt t="93579" x="6356350" y="5181600"/>
          <p14:tracePt t="93588" x="6362700" y="5181600"/>
          <p14:tracePt t="93637" x="6369050" y="5187950"/>
          <p14:tracePt t="93649" x="6369050" y="5194300"/>
          <p14:tracePt t="93657" x="6375400" y="5207000"/>
          <p14:tracePt t="93668" x="6381750" y="5219700"/>
          <p14:tracePt t="93685" x="6388100" y="5238750"/>
          <p14:tracePt t="94141" x="6375400" y="5194300"/>
          <p14:tracePt t="94150" x="6369050" y="5143500"/>
          <p14:tracePt t="94157" x="6369050" y="5105400"/>
          <p14:tracePt t="94168" x="6369050" y="5048250"/>
          <p14:tracePt t="94185" x="6388100" y="4984750"/>
          <p14:tracePt t="94263" x="6388100" y="4972050"/>
          <p14:tracePt t="94275" x="6388100" y="4959350"/>
          <p14:tracePt t="94285" x="6388100" y="4953000"/>
          <p14:tracePt t="94302" x="6388100" y="4914900"/>
          <p14:tracePt t="94318" x="6375400" y="4851400"/>
          <p14:tracePt t="94323" x="6356350" y="4794250"/>
          <p14:tracePt t="94337" x="6318250" y="4686300"/>
          <p14:tracePt t="94352" x="6280150" y="4578350"/>
          <p14:tracePt t="94368" x="6248400" y="4489450"/>
          <p14:tracePt t="94385" x="6242050" y="4457700"/>
          <p14:tracePt t="94402" x="6235700" y="4438650"/>
          <p14:tracePt t="94418" x="6235700" y="4425950"/>
          <p14:tracePt t="94549" x="6235700" y="4406900"/>
          <p14:tracePt t="94555" x="6248400" y="4375150"/>
          <p14:tracePt t="94568" x="6267450" y="4343400"/>
          <p14:tracePt t="94585" x="6273800" y="4330700"/>
          <p14:tracePt t="94698" x="6280150" y="4318000"/>
          <p14:tracePt t="94705" x="6299200" y="4279900"/>
          <p14:tracePt t="94718" x="6318250" y="4248150"/>
          <p14:tracePt t="94735" x="6356350" y="4197350"/>
          <p14:tracePt t="94751" x="6438900" y="4140200"/>
          <p14:tracePt t="94768" x="6546850" y="4102100"/>
          <p14:tracePt t="94785" x="6591300" y="4095750"/>
          <p14:tracePt t="94801" x="6616700" y="4089400"/>
          <p14:tracePt t="94819" x="6648450" y="4089400"/>
          <p14:tracePt t="94823" x="6661150" y="4089400"/>
          <p14:tracePt t="94835" x="6673850" y="4089400"/>
          <p14:tracePt t="94851" x="6686550" y="4089400"/>
          <p14:tracePt t="101050" x="6686550" y="4083050"/>
          <p14:tracePt t="101057" x="6750050" y="4038600"/>
          <p14:tracePt t="101066" x="6832600" y="3975100"/>
          <p14:tracePt t="101082" x="6991350" y="3803650"/>
          <p14:tracePt t="101098" x="7099300" y="3663950"/>
          <p14:tracePt t="101115" x="7207250" y="3549650"/>
          <p14:tracePt t="101132" x="7366000" y="3422650"/>
          <p14:tracePt t="101148" x="7512050" y="3327400"/>
          <p14:tracePt t="101167" x="7594600" y="3289300"/>
          <p14:tracePt t="101182" x="7600950" y="3289300"/>
          <p14:tracePt t="101439" x="7607300" y="3289300"/>
          <p14:tracePt t="101452" x="7613650" y="3289300"/>
          <p14:tracePt t="101459" x="7626350" y="3302000"/>
          <p14:tracePt t="101467" x="7632700" y="3302000"/>
          <p14:tracePt t="101482" x="7632700" y="3308350"/>
          <p14:tracePt t="101519" x="7645400" y="3314700"/>
          <p14:tracePt t="101526" x="7670800" y="3327400"/>
          <p14:tracePt t="101534" x="7715250" y="3346450"/>
          <p14:tracePt t="101549" x="7772400" y="3384550"/>
          <p14:tracePt t="101565" x="7804150" y="3416300"/>
          <p14:tracePt t="101582" x="7829550" y="3441700"/>
          <p14:tracePt t="101598" x="7842250" y="3454400"/>
          <p14:tracePt t="101631" x="7861300" y="3473450"/>
          <p14:tracePt t="101648" x="7886700" y="3498850"/>
          <p14:tracePt t="101665" x="7899400" y="3517900"/>
          <p14:tracePt t="101791" x="7905750" y="3524250"/>
          <p14:tracePt t="101800" x="7905750" y="3543300"/>
          <p14:tracePt t="101807" x="7905750" y="3556000"/>
          <p14:tracePt t="101815" x="7893050" y="3568700"/>
          <p14:tracePt t="101831" x="7867650" y="3600450"/>
          <p14:tracePt t="101848" x="7829550" y="3625850"/>
          <p14:tracePt t="101866" x="7791450" y="3657600"/>
          <p14:tracePt t="101869" x="7772400" y="3670300"/>
          <p14:tracePt t="101881" x="7753350" y="3683000"/>
          <p14:tracePt t="101898" x="7670800" y="3714750"/>
          <p14:tracePt t="101915" x="7556500" y="3752850"/>
          <p14:tracePt t="101932" x="7372350" y="3810000"/>
          <p14:tracePt t="101948" x="7131050" y="3873500"/>
          <p14:tracePt t="101965" x="6654800" y="4038600"/>
          <p14:tracePt t="101981" x="6115050" y="4273550"/>
          <p14:tracePt t="101998" x="5734050" y="4502150"/>
          <p14:tracePt t="102014" x="5524500" y="4679950"/>
          <p14:tracePt t="102031" x="5384800" y="4914900"/>
          <p14:tracePt t="102047" x="5327650" y="5060950"/>
          <p14:tracePt t="102064" x="5276850" y="5207000"/>
          <p14:tracePt t="102081" x="5238750" y="5340350"/>
          <p14:tracePt t="102097" x="5213350" y="5435600"/>
          <p14:tracePt t="102114" x="5213350" y="5505450"/>
          <p14:tracePt t="102130" x="5226050" y="5530850"/>
          <p14:tracePt t="102147" x="5232400" y="5556250"/>
          <p14:tracePt t="102164" x="5238750" y="5568950"/>
          <p14:tracePt t="102197" x="5226050" y="5600700"/>
          <p14:tracePt t="102214" x="5187950" y="5683250"/>
          <p14:tracePt t="102230" x="5162550" y="5721350"/>
          <p14:tracePt t="102247" x="5156200" y="5727700"/>
          <p14:tracePt t="102293" x="5149850" y="5727700"/>
          <p14:tracePt t="102301" x="5143500" y="5702300"/>
          <p14:tracePt t="102309" x="5137150" y="5670550"/>
          <p14:tracePt t="102317" x="5143500" y="5657850"/>
          <p14:tracePt t="102330" x="5156200" y="5645150"/>
          <p14:tracePt t="102347" x="5213350" y="5600700"/>
          <p14:tracePt t="102364" x="5257800" y="5575300"/>
          <p14:tracePt t="102380" x="5295900" y="5543550"/>
          <p14:tracePt t="102397" x="5321300" y="5530850"/>
          <p14:tracePt t="102414" x="5353050" y="5505450"/>
          <p14:tracePt t="102431" x="5403850" y="5480050"/>
          <p14:tracePt t="102447" x="5473700" y="5467350"/>
          <p14:tracePt t="102464" x="5581650" y="5467350"/>
          <p14:tracePt t="102480" x="5670550" y="5467350"/>
          <p14:tracePt t="102497" x="5721350" y="5467350"/>
          <p14:tracePt t="102514" x="5734050" y="5473700"/>
          <p14:tracePt t="102530" x="5740400" y="5473700"/>
          <p14:tracePt t="102564" x="5746750" y="5473700"/>
          <p14:tracePt t="102580" x="5797550" y="5473700"/>
          <p14:tracePt t="102597" x="5899150" y="5435600"/>
          <p14:tracePt t="102614" x="6019800" y="5410200"/>
          <p14:tracePt t="102630" x="6070600" y="5403850"/>
          <p14:tracePt t="102647" x="6083300" y="5403850"/>
          <p14:tracePt t="103124" x="6051550" y="5410200"/>
          <p14:tracePt t="103131" x="5981700" y="5429250"/>
          <p14:tracePt t="103139" x="5892800" y="5448300"/>
          <p14:tracePt t="103148" x="5765800" y="5461000"/>
          <p14:tracePt t="103164" x="5435600" y="5461000"/>
          <p14:tracePt t="103181" x="4984750" y="5435600"/>
          <p14:tracePt t="103197" x="4464050" y="5378450"/>
          <p14:tracePt t="103214" x="3943350" y="5302250"/>
          <p14:tracePt t="103230" x="3568700" y="5219700"/>
          <p14:tracePt t="103247" x="2889250" y="5156200"/>
          <p14:tracePt t="103263" x="2324100" y="5092700"/>
          <p14:tracePt t="103280" x="1778000" y="5092700"/>
          <p14:tracePt t="103297" x="1320800" y="5054600"/>
          <p14:tracePt t="103313" x="971550" y="5003800"/>
          <p14:tracePt t="103330" x="812800" y="4965700"/>
          <p14:tracePt t="103348" x="730250" y="4870450"/>
          <p14:tracePt t="103364" x="717550" y="4838700"/>
          <p14:tracePt t="103380" x="717550" y="4813300"/>
          <p14:tracePt t="103558" x="717550" y="4806950"/>
          <p14:tracePt t="103566" x="723900" y="4800600"/>
          <p14:tracePt t="103574" x="736600" y="4781550"/>
          <p14:tracePt t="103582" x="742950" y="4781550"/>
          <p14:tracePt t="103597" x="762000" y="4775200"/>
          <p14:tracePt t="103614" x="787400" y="4775200"/>
          <p14:tracePt t="103631" x="882650" y="4781550"/>
          <p14:tracePt t="103647" x="984250" y="4781550"/>
          <p14:tracePt t="103663" x="1092200" y="4781550"/>
          <p14:tracePt t="103680" x="1193800" y="4768850"/>
          <p14:tracePt t="103697" x="1244600" y="4762500"/>
          <p14:tracePt t="103756" x="1250950" y="4775200"/>
          <p14:tracePt t="103765" x="1270000" y="4787900"/>
          <p14:tracePt t="104926" x="1289050" y="4794250"/>
          <p14:tracePt t="104933" x="1390650" y="4832350"/>
          <p14:tracePt t="104947" x="1701800" y="5022850"/>
          <p14:tracePt t="104963" x="1898650" y="5118100"/>
          <p14:tracePt t="104980" x="1936750" y="5137150"/>
          <p14:tracePt t="105013" x="1936750" y="5143500"/>
          <p14:tracePt t="105082" x="1898650" y="5137150"/>
          <p14:tracePt t="105089" x="1816100" y="5118100"/>
          <p14:tracePt t="105097" x="1739900" y="5092700"/>
          <p14:tracePt t="105113" x="1631950" y="4997450"/>
          <p14:tracePt t="105130" x="1581150" y="4927600"/>
          <p14:tracePt t="105147" x="1568450" y="4902200"/>
          <p14:tracePt t="105163" x="1568450" y="4870450"/>
          <p14:tracePt t="105180" x="1574800" y="4819650"/>
          <p14:tracePt t="105197" x="1651000" y="4660900"/>
          <p14:tracePt t="105213" x="1778000" y="4540250"/>
          <p14:tracePt t="105229" x="1955800" y="4413250"/>
          <p14:tracePt t="105246" x="2197100" y="4292600"/>
          <p14:tracePt t="105263" x="2368550" y="4241800"/>
          <p14:tracePt t="105279" x="2489200" y="4203700"/>
          <p14:tracePt t="105296" x="2622550" y="4178300"/>
          <p14:tracePt t="105313" x="2806700" y="4152900"/>
          <p14:tracePt t="105329" x="2978150" y="4108450"/>
          <p14:tracePt t="105347" x="3206750" y="4044950"/>
          <p14:tracePt t="105363" x="3498850" y="3994150"/>
          <p14:tracePt t="105380" x="3917950" y="3924300"/>
          <p14:tracePt t="105397" x="4368800" y="3835400"/>
          <p14:tracePt t="105413" x="4660900" y="3740150"/>
          <p14:tracePt t="105430" x="4819650" y="3702050"/>
          <p14:tracePt t="105435" x="4876800" y="3683000"/>
          <p14:tracePt t="105447" x="4984750" y="3651250"/>
          <p14:tracePt t="105463" x="5092700" y="3638550"/>
          <p14:tracePt t="105480" x="5207000" y="3638550"/>
          <p14:tracePt t="105496" x="5334000" y="3638550"/>
          <p14:tracePt t="105513" x="5492750" y="3619500"/>
          <p14:tracePt t="105530" x="5645150" y="3594100"/>
          <p14:tracePt t="105546" x="5753100" y="3581400"/>
          <p14:tracePt t="105565" x="5892800" y="3581400"/>
          <p14:tracePt t="105580" x="6115050" y="3606800"/>
          <p14:tracePt t="105597" x="6369050" y="3651250"/>
          <p14:tracePt t="105613" x="6597650" y="3657600"/>
          <p14:tracePt t="105630" x="6813550" y="3657600"/>
          <p14:tracePt t="105646" x="6978650" y="3670300"/>
          <p14:tracePt t="105663" x="7010400" y="3676650"/>
          <p14:tracePt t="105701" x="7004050" y="3670300"/>
          <p14:tracePt t="105713" x="6985000" y="3663950"/>
          <p14:tracePt t="105730" x="6985000" y="3651250"/>
          <p14:tracePt t="105763" x="6985000" y="3644900"/>
          <p14:tracePt t="105816" x="6997700" y="3644900"/>
          <p14:tracePt t="105823" x="7029450" y="3644900"/>
          <p14:tracePt t="105832" x="7067550" y="3644900"/>
          <p14:tracePt t="105846" x="7156450" y="3644900"/>
          <p14:tracePt t="105863" x="7226300" y="3644900"/>
          <p14:tracePt t="105880" x="7251700" y="3644900"/>
          <p14:tracePt t="105896" x="7346950" y="3651250"/>
          <p14:tracePt t="105913" x="7429500" y="3670300"/>
          <p14:tracePt t="105930" x="7454900" y="3676650"/>
          <p14:tracePt t="105971" x="7461250" y="3676650"/>
          <p14:tracePt t="105990" x="7473950" y="3683000"/>
          <p14:tracePt t="105999" x="7486650" y="3683000"/>
          <p14:tracePt t="106006" x="7505700" y="3683000"/>
          <p14:tracePt t="106013" x="7518400" y="3683000"/>
          <p14:tracePt t="106029" x="7556500" y="3683000"/>
          <p14:tracePt t="106046" x="7588250" y="3676650"/>
          <p14:tracePt t="106062" x="7594600" y="3676650"/>
          <p14:tracePt t="106111" x="7600950" y="3663950"/>
          <p14:tracePt t="106119" x="7607300" y="3657600"/>
          <p14:tracePt t="106129" x="7620000" y="3638550"/>
          <p14:tracePt t="106146" x="7645400" y="3619500"/>
          <p14:tracePt t="106217" x="7651750" y="3613150"/>
          <p14:tracePt t="106229" x="7658100" y="3606800"/>
          <p14:tracePt t="106237" x="7664450" y="3600450"/>
          <p14:tracePt t="106246" x="7664450" y="3594100"/>
          <p14:tracePt t="106275" x="7664450" y="3587750"/>
          <p14:tracePt t="106283" x="7658100" y="3587750"/>
          <p14:tracePt t="106382" x="7651750" y="3587750"/>
          <p14:tracePt t="106409" x="7651750" y="3581400"/>
          <p14:tracePt t="106418" x="7632700" y="3581400"/>
          <p14:tracePt t="106431" x="7588250" y="3568700"/>
          <p14:tracePt t="106446" x="7531100" y="3556000"/>
          <p14:tracePt t="106463" x="7473950" y="3556000"/>
          <p14:tracePt t="106479" x="7435850" y="3549650"/>
          <p14:tracePt t="106496" x="7416800" y="3549650"/>
          <p14:tracePt t="106513" x="7372350" y="3543300"/>
          <p14:tracePt t="106529" x="7334250" y="3543300"/>
          <p14:tracePt t="106546" x="7283450" y="3530600"/>
          <p14:tracePt t="106563" x="7213600" y="3517900"/>
          <p14:tracePt t="106581" x="7054850" y="3498850"/>
          <p14:tracePt t="106597" x="6934200" y="3479800"/>
          <p14:tracePt t="106613" x="6832600" y="3479800"/>
          <p14:tracePt t="106629" x="6731000" y="3479800"/>
          <p14:tracePt t="106646" x="6623050" y="3479800"/>
          <p14:tracePt t="106663" x="6534150" y="3479800"/>
          <p14:tracePt t="106679" x="6438900" y="3473450"/>
          <p14:tracePt t="106697" x="6299200" y="3460750"/>
          <p14:tracePt t="106713" x="6223000" y="3460750"/>
          <p14:tracePt t="106729" x="6191250" y="3460750"/>
          <p14:tracePt t="106746" x="6178550" y="3460750"/>
          <p14:tracePt t="106763" x="6172200" y="3460750"/>
          <p14:tracePt t="106779" x="6165850" y="3460750"/>
          <p14:tracePt t="106796" x="6140450" y="3460750"/>
          <p14:tracePt t="106813" x="6064250" y="3460750"/>
          <p14:tracePt t="106831" x="5975350" y="3460750"/>
          <p14:tracePt t="106846" x="5962650" y="3460750"/>
          <p14:tracePt t="107014" x="5962650" y="3467100"/>
          <p14:tracePt t="107034" x="5975350" y="3479800"/>
          <p14:tracePt t="107041" x="5981700" y="3492500"/>
          <p14:tracePt t="107050" x="5988050" y="3505200"/>
          <p14:tracePt t="107062" x="5994400" y="3517900"/>
          <p14:tracePt t="107081" x="6000750" y="3556000"/>
          <p14:tracePt t="107096" x="6000750" y="3581400"/>
          <p14:tracePt t="107112" x="6000750" y="3606800"/>
          <p14:tracePt t="107129" x="6007100" y="3632200"/>
          <p14:tracePt t="107146" x="6019800" y="3657600"/>
          <p14:tracePt t="107162" x="6019800" y="3683000"/>
          <p14:tracePt t="107179" x="6026150" y="3708400"/>
          <p14:tracePt t="107197" x="6045200" y="3778250"/>
          <p14:tracePt t="107213" x="6070600" y="3873500"/>
          <p14:tracePt t="107229" x="6102350" y="3994150"/>
          <p14:tracePt t="107246" x="6121400" y="4127500"/>
          <p14:tracePt t="107262" x="6134100" y="4248150"/>
          <p14:tracePt t="107279" x="6134100" y="4311650"/>
          <p14:tracePt t="107296" x="6134100" y="4337050"/>
          <p14:tracePt t="107312" x="6134100" y="4356100"/>
          <p14:tracePt t="107331" x="6134100" y="4368800"/>
          <p14:tracePt t="107346" x="6134100" y="4400550"/>
          <p14:tracePt t="107363" x="6134100" y="4445000"/>
          <p14:tracePt t="107379" x="6121400" y="4521200"/>
          <p14:tracePt t="107396" x="6115050" y="4616450"/>
          <p14:tracePt t="107412" x="6102350" y="4654550"/>
          <p14:tracePt t="107416" x="6102350" y="4667250"/>
          <p14:tracePt t="107500" x="6102350" y="4673600"/>
          <p14:tracePt t="107508" x="6102350" y="4686300"/>
          <p14:tracePt t="107514" x="6108700" y="4705350"/>
          <p14:tracePt t="107529" x="6121400" y="4743450"/>
          <p14:tracePt t="107546" x="6146800" y="4813300"/>
          <p14:tracePt t="107562" x="6165850" y="4883150"/>
          <p14:tracePt t="107579" x="6191250" y="4959350"/>
          <p14:tracePt t="107596" x="6203950" y="5016500"/>
          <p14:tracePt t="107612" x="6210300" y="5035550"/>
          <p14:tracePt t="107681" x="6210300" y="5048250"/>
          <p14:tracePt t="107698" x="6210300" y="5054600"/>
          <p14:tracePt t="107705" x="6210300" y="5067300"/>
          <p14:tracePt t="107714" x="6210300" y="5080000"/>
          <p14:tracePt t="107729" x="6210300" y="5099050"/>
          <p14:tracePt t="107746" x="6216650" y="5118100"/>
          <p14:tracePt t="107762" x="6216650" y="5130800"/>
          <p14:tracePt t="107799" x="6216650" y="5137150"/>
          <p14:tracePt t="107812" x="6223000" y="5143500"/>
          <p14:tracePt t="107829" x="6223000" y="5175250"/>
          <p14:tracePt t="107846" x="6235700" y="5200650"/>
          <p14:tracePt t="107862" x="6235700" y="5226050"/>
          <p14:tracePt t="107879" x="6229350" y="5251450"/>
          <p14:tracePt t="107895" x="6229350" y="5264150"/>
          <p14:tracePt t="108186" x="6223000" y="5264150"/>
          <p14:tracePt t="108193" x="6216650" y="5257800"/>
          <p14:tracePt t="108209" x="6210300" y="5251450"/>
          <p14:tracePt t="108217" x="6203950" y="5238750"/>
          <p14:tracePt t="108229" x="6197600" y="5232400"/>
          <p14:tracePt t="108254" x="6191250" y="5232400"/>
          <p14:tracePt t="108264" x="6191250" y="5226050"/>
          <p14:tracePt t="108480" x="6184900" y="5219700"/>
          <p14:tracePt t="108491" x="6184900" y="5213350"/>
          <p14:tracePt t="108585" x="6178550" y="5207000"/>
          <p14:tracePt t="108597" x="6172200" y="5200650"/>
          <p14:tracePt t="108655" x="6172200" y="5194300"/>
          <p14:tracePt t="108667" x="6165850" y="5187950"/>
          <p14:tracePt t="108675" x="6159500" y="5187950"/>
          <p14:tracePt t="108682" x="6159500" y="5181600"/>
          <p14:tracePt t="108697" x="6153150" y="5175250"/>
          <p14:tracePt t="108712" x="6153150" y="5168900"/>
          <p14:tracePt t="108824" x="6146800" y="5156200"/>
          <p14:tracePt t="108839" x="6140450" y="5156200"/>
          <p14:tracePt t="108913" x="6134100" y="5149850"/>
          <p14:tracePt t="108923" x="6127750" y="5137150"/>
          <p14:tracePt t="108931" x="6121400" y="5137150"/>
          <p14:tracePt t="108946" x="6121400" y="5130800"/>
          <p14:tracePt t="108963" x="6115050" y="5105400"/>
          <p14:tracePt t="108978" x="6108700" y="5099050"/>
          <p14:tracePt t="108995" x="6108700" y="5092700"/>
          <p14:tracePt t="109012" x="6102350" y="5080000"/>
          <p14:tracePt t="109028" x="6096000" y="5060950"/>
          <p14:tracePt t="109045" x="6089650" y="5048250"/>
          <p14:tracePt t="109061" x="6083300" y="5035550"/>
          <p14:tracePt t="109078" x="6076950" y="5022850"/>
          <p14:tracePt t="109095" x="6076950" y="5010150"/>
          <p14:tracePt t="109111" x="6070600" y="5003800"/>
          <p14:tracePt t="109128" x="6070600" y="4997450"/>
          <p14:tracePt t="109145" x="6070600" y="4978400"/>
          <p14:tracePt t="109161" x="6070600" y="4959350"/>
          <p14:tracePt t="109178" x="6070600" y="4946650"/>
          <p14:tracePt t="109195" x="6076950" y="4927600"/>
          <p14:tracePt t="109212" x="6089650" y="4889500"/>
          <p14:tracePt t="109228" x="6096000" y="4864100"/>
          <p14:tracePt t="109245" x="6102350" y="4838700"/>
          <p14:tracePt t="109261" x="6108700" y="4826000"/>
          <p14:tracePt t="109278" x="6108700" y="4819650"/>
          <p14:tracePt t="109394" x="6115050" y="4819650"/>
          <p14:tracePt t="109405" x="6121400" y="4806950"/>
          <p14:tracePt t="109414" x="6127750" y="4800600"/>
          <p14:tracePt t="109428" x="6127750" y="4794250"/>
          <p14:tracePt t="109491" x="6140450" y="4787900"/>
          <p14:tracePt t="109505" x="6146800" y="4781550"/>
          <p14:tracePt t="109514" x="6165850" y="4768850"/>
          <p14:tracePt t="109528" x="6203950" y="4743450"/>
          <p14:tracePt t="109545" x="6223000" y="4724400"/>
          <p14:tracePt t="109561" x="6229350" y="4711700"/>
          <p14:tracePt t="109578" x="6229350" y="4699000"/>
          <p14:tracePt t="109595" x="6242050" y="4679950"/>
          <p14:tracePt t="109611" x="6261100" y="4648200"/>
          <p14:tracePt t="109628" x="6292850" y="4597400"/>
          <p14:tracePt t="109645" x="6318250" y="4546600"/>
          <p14:tracePt t="109663" x="6337300" y="4483100"/>
          <p14:tracePt t="109678" x="6356350" y="4445000"/>
          <p14:tracePt t="109695" x="6381750" y="4413250"/>
          <p14:tracePt t="109711" x="6413500" y="4387850"/>
          <p14:tracePt t="109728" x="6432550" y="4362450"/>
          <p14:tracePt t="109745" x="6457950" y="4337050"/>
          <p14:tracePt t="109763" x="6470650" y="4305300"/>
          <p14:tracePt t="109778" x="6470650" y="4298950"/>
          <p14:tracePt t="109815" x="6477000" y="4292600"/>
          <p14:tracePt t="109828" x="6483350" y="4286250"/>
          <p14:tracePt t="109845" x="6496050" y="4260850"/>
          <p14:tracePt t="109861" x="6502400" y="4235450"/>
          <p14:tracePt t="109878" x="6502400" y="4210050"/>
          <p14:tracePt t="109894" x="6502400" y="4191000"/>
          <p14:tracePt t="109913" x="6502400" y="4159250"/>
          <p14:tracePt t="109928" x="6502400" y="4152900"/>
          <p14:tracePt t="109944" x="6502400" y="4140200"/>
          <p14:tracePt t="109963" x="6496050" y="4133850"/>
          <p14:tracePt t="109978" x="6489700" y="4114800"/>
          <p14:tracePt t="109995" x="6477000" y="4095750"/>
          <p14:tracePt t="110011" x="6464300" y="4070350"/>
          <p14:tracePt t="110028" x="6457950" y="4057650"/>
          <p14:tracePt t="110044" x="6451600" y="4051300"/>
          <p14:tracePt t="110061" x="6438900" y="4038600"/>
          <p14:tracePt t="110078" x="6438900" y="4025900"/>
          <p14:tracePt t="110095" x="6426200" y="4006850"/>
          <p14:tracePt t="110111" x="6419850" y="3994150"/>
          <p14:tracePt t="110128" x="6419850" y="3987800"/>
          <p14:tracePt t="110144" x="6413500" y="3968750"/>
          <p14:tracePt t="110161" x="6407150" y="3956050"/>
          <p14:tracePt t="110201" x="6407150" y="3949700"/>
          <p14:tracePt t="110569" x="6413500" y="3949700"/>
          <p14:tracePt t="110577" x="6419850" y="3949700"/>
          <p14:tracePt t="110591" x="6426200" y="3949700"/>
          <p14:tracePt t="110603" x="6432550" y="3949700"/>
          <p14:tracePt t="110710" x="6445250" y="3949700"/>
          <p14:tracePt t="110812" x="6445250" y="3956050"/>
          <p14:tracePt t="110836" x="6451600" y="3962400"/>
          <p14:tracePt t="110850" x="6457950" y="3962400"/>
          <p14:tracePt t="111017" x="6470650" y="3968750"/>
          <p14:tracePt t="111029" x="6477000" y="3968750"/>
          <p14:tracePt t="111037" x="6483350" y="3968750"/>
          <p14:tracePt t="111046" x="6496050" y="3975100"/>
          <p14:tracePt t="111061" x="6521450" y="3981450"/>
          <p14:tracePt t="111077" x="6534150" y="3987800"/>
          <p14:tracePt t="111202" x="6540500" y="3987800"/>
          <p14:tracePt t="111214" x="6546850" y="3994150"/>
          <p14:tracePt t="111320" x="6553200" y="3994150"/>
          <p14:tracePt t="111581" x="6559550" y="3994150"/>
          <p14:tracePt t="111783" x="6559550" y="3987800"/>
          <p14:tracePt t="111796" x="6553200" y="3987800"/>
          <p14:tracePt t="111803" x="6553200" y="3981450"/>
          <p14:tracePt t="111813" x="6546850" y="3981450"/>
          <p14:tracePt t="111862" x="6546850" y="3975100"/>
          <p14:tracePt t="115577" x="6534150" y="3975100"/>
          <p14:tracePt t="115594" x="6527800" y="3968750"/>
          <p14:tracePt t="115601" x="6521450" y="3968750"/>
          <p14:tracePt t="115609" x="6508750" y="3962400"/>
          <p14:tracePt t="115625" x="6489700" y="3956050"/>
          <p14:tracePt t="115642" x="6477000" y="3949700"/>
          <p14:tracePt t="115659" x="6464300" y="3949700"/>
          <p14:tracePt t="115675" x="6451600" y="3943350"/>
          <p14:tracePt t="115692" x="6432550" y="3937000"/>
          <p14:tracePt t="115709" x="6426200" y="3924300"/>
          <p14:tracePt t="115725" x="6400800" y="3905250"/>
          <p14:tracePt t="115742" x="6375400" y="3892550"/>
          <p14:tracePt t="115758" x="6343650" y="3867150"/>
          <p14:tracePt t="115777" x="6311900" y="3841750"/>
          <p14:tracePt t="115792" x="6305550" y="3829050"/>
          <p14:tracePt t="115808" x="6292850" y="3816350"/>
          <p14:tracePt t="115825" x="6280150" y="3803650"/>
          <p14:tracePt t="115842" x="6261100" y="3784600"/>
          <p14:tracePt t="115859" x="6235700" y="3752850"/>
          <p14:tracePt t="115877" x="6210300" y="3721100"/>
          <p14:tracePt t="115892" x="6191250" y="3714750"/>
          <p14:tracePt t="115909" x="6165850" y="3689350"/>
          <p14:tracePt t="115925" x="6146800" y="3663950"/>
          <p14:tracePt t="115942" x="6134100" y="3651250"/>
          <p14:tracePt t="115959" x="6115050" y="3632200"/>
          <p14:tracePt t="115963" x="6108700" y="3625850"/>
          <p14:tracePt t="115975" x="6108700" y="3619500"/>
          <p14:tracePt t="115992" x="6096000" y="3600450"/>
          <p14:tracePt t="116008" x="6089650" y="3587750"/>
          <p14:tracePt t="116026" x="6083300" y="3587750"/>
          <p14:tracePt t="116058" x="6076950" y="3581400"/>
          <p14:tracePt t="116296" x="6076950" y="3575050"/>
          <p14:tracePt t="116311" x="6083300" y="3568700"/>
          <p14:tracePt t="116319" x="6089650" y="3568700"/>
          <p14:tracePt t="116335" x="6089650" y="3562350"/>
          <p14:tracePt t="116523" x="6089650" y="3556000"/>
          <p14:tracePt t="116570" x="6096000" y="3556000"/>
          <p14:tracePt t="116824" x="6102350" y="3556000"/>
          <p14:tracePt t="116832" x="6115050" y="3536950"/>
          <p14:tracePt t="116841" x="6121400" y="3524250"/>
          <p14:tracePt t="116858" x="6134100" y="3505200"/>
          <p14:tracePt t="116875" x="6140450" y="3492500"/>
          <p14:tracePt t="116938" x="6140450" y="3486150"/>
          <p14:tracePt t="116975" x="6146800" y="3473450"/>
          <p14:tracePt t="116983" x="6146800" y="3460750"/>
          <p14:tracePt t="116992" x="6153150" y="3454400"/>
          <p14:tracePt t="117008" x="6153150" y="3441700"/>
          <p14:tracePt t="117025" x="6153150" y="3429000"/>
          <p14:tracePt t="117041" x="6159500" y="3409950"/>
          <p14:tracePt t="117058" x="6165850" y="3390900"/>
          <p14:tracePt t="117075" x="6172200" y="3378200"/>
          <p14:tracePt t="117093" x="6178550" y="3359150"/>
          <p14:tracePt t="117108" x="6178550" y="3346450"/>
          <p14:tracePt t="117125" x="6178550" y="3340100"/>
          <p14:tracePt t="117141" x="6178550" y="3327400"/>
          <p14:tracePt t="117158" x="6184900" y="3302000"/>
          <p14:tracePt t="117174" x="6191250" y="3282950"/>
          <p14:tracePt t="117191" x="6203950" y="3270250"/>
          <p14:tracePt t="117208" x="6210300" y="3251200"/>
          <p14:tracePt t="117225" x="6210300" y="3238500"/>
          <p14:tracePt t="117241" x="6216650" y="3238500"/>
          <p14:tracePt t="117258" x="6229350" y="3213100"/>
          <p14:tracePt t="117274" x="6235700" y="3194050"/>
          <p14:tracePt t="117291" x="6248400" y="3162300"/>
          <p14:tracePt t="117308" x="6254750" y="3149600"/>
          <p14:tracePt t="117325" x="6254750" y="3143250"/>
          <p14:tracePt t="117341" x="6261100" y="3124200"/>
          <p14:tracePt t="117358" x="6280150" y="3098800"/>
          <p14:tracePt t="117375" x="6299200" y="3073400"/>
          <p14:tracePt t="117391" x="6311900" y="3048000"/>
          <p14:tracePt t="117408" x="6324600" y="3028950"/>
          <p14:tracePt t="117488" x="6330950" y="3009900"/>
          <p14:tracePt t="117495" x="6337300" y="3003550"/>
          <p14:tracePt t="117507" x="6343650" y="3003550"/>
          <p14:tracePt t="117524" x="6343650" y="2984500"/>
          <p14:tracePt t="117541" x="6356350" y="2965450"/>
          <p14:tracePt t="117557" x="6356350" y="2959100"/>
          <p14:tracePt t="117574" x="6362700" y="2946400"/>
          <p14:tracePt t="117591" x="6362700" y="2921000"/>
          <p14:tracePt t="117607" x="6369050" y="2908300"/>
          <p14:tracePt t="117624" x="6381750" y="2876550"/>
          <p14:tracePt t="117641" x="6400800" y="2851150"/>
          <p14:tracePt t="117658" x="6413500" y="2819400"/>
          <p14:tracePt t="117674" x="6432550" y="2794000"/>
          <p14:tracePt t="117691" x="6445250" y="2768600"/>
          <p14:tracePt t="117708" x="6457950" y="2743200"/>
          <p14:tracePt t="117724" x="6477000" y="2724150"/>
          <p14:tracePt t="117741" x="6489700" y="2705100"/>
          <p14:tracePt t="117758" x="6502400" y="2679700"/>
          <p14:tracePt t="117774" x="6508750" y="2654300"/>
          <p14:tracePt t="117791" x="6521450" y="2616200"/>
          <p14:tracePt t="117808" x="6527800" y="2590800"/>
          <p14:tracePt t="117824" x="6534150" y="2565400"/>
          <p14:tracePt t="117841" x="6546850" y="2552700"/>
          <p14:tracePt t="117858" x="6553200" y="2533650"/>
          <p14:tracePt t="117874" x="6559550" y="2527300"/>
          <p14:tracePt t="117891" x="6565900" y="2508250"/>
          <p14:tracePt t="117908" x="6591300" y="2470150"/>
          <p14:tracePt t="117924" x="6597650" y="2451100"/>
          <p14:tracePt t="117941" x="6604000" y="2425700"/>
          <p14:tracePt t="117958" x="6616700" y="2400300"/>
          <p14:tracePt t="117962" x="6623050" y="2387600"/>
          <p14:tracePt t="117974" x="6629400" y="2374900"/>
          <p14:tracePt t="117991" x="6642100" y="2349500"/>
          <p14:tracePt t="118007" x="6654800" y="2330450"/>
          <p14:tracePt t="118024" x="6661150" y="2317750"/>
          <p14:tracePt t="118041" x="6680200" y="2292350"/>
          <p14:tracePt t="118057" x="6686550" y="2279650"/>
          <p14:tracePt t="118074" x="6699250" y="2254250"/>
          <p14:tracePt t="118091" x="6718300" y="2228850"/>
          <p14:tracePt t="118107" x="6731000" y="2209800"/>
          <p14:tracePt t="118124" x="6743700" y="2190750"/>
          <p14:tracePt t="118141" x="6756400" y="2178050"/>
          <p14:tracePt t="118159" x="6775450" y="2146300"/>
          <p14:tracePt t="118174" x="6794500" y="2139950"/>
          <p14:tracePt t="118191" x="6800850" y="2114550"/>
          <p14:tracePt t="118208" x="6807200" y="2101850"/>
          <p14:tracePt t="118224" x="6807200" y="2089150"/>
          <p14:tracePt t="118241" x="6813550" y="2082800"/>
          <p14:tracePt t="118257" x="6826250" y="2063750"/>
          <p14:tracePt t="118274" x="6838950" y="2038350"/>
          <p14:tracePt t="118291" x="6858000" y="2012950"/>
          <p14:tracePt t="118307" x="6870700" y="1987550"/>
          <p14:tracePt t="118324" x="6889750" y="1962150"/>
          <p14:tracePt t="118341" x="6902450" y="1943100"/>
          <p14:tracePt t="118357" x="6908800" y="1936750"/>
          <p14:tracePt t="118374" x="6908800" y="1924050"/>
          <p14:tracePt t="118391" x="6908800" y="1917700"/>
          <p14:tracePt t="118407" x="6915150" y="1917700"/>
          <p14:tracePt t="118424" x="6921500" y="1898650"/>
          <p14:tracePt t="118441" x="6921500" y="1892300"/>
          <p14:tracePt t="118458" x="6934200" y="1879600"/>
          <p14:tracePt t="118474" x="6940550" y="1873250"/>
          <p14:tracePt t="118491" x="6940550" y="1866900"/>
          <p14:tracePt t="118507" x="6940550" y="1860550"/>
          <p14:tracePt t="118524" x="6946900" y="1854200"/>
          <p14:tracePt t="118541" x="6946900" y="1847850"/>
          <p14:tracePt t="118578" x="6946900" y="1841500"/>
          <p14:tracePt t="118590" x="6953250" y="1835150"/>
          <p14:tracePt t="118607" x="6965950" y="1828800"/>
          <p14:tracePt t="118624" x="6972300" y="1822450"/>
          <p14:tracePt t="118641" x="6972300" y="1816100"/>
          <p14:tracePt t="120046" x="6972300" y="1822450"/>
          <p14:tracePt t="120195" x="6972300" y="1828800"/>
          <p14:tracePt t="120211" x="6965950" y="1835150"/>
          <p14:tracePt t="120217" x="6959600" y="1841500"/>
          <p14:tracePt t="120226" x="6953250" y="1847850"/>
          <p14:tracePt t="120240" x="6940550" y="1860550"/>
          <p14:tracePt t="120257" x="6915150" y="1873250"/>
          <p14:tracePt t="120273" x="6896100" y="1892300"/>
          <p14:tracePt t="120290" x="6883400" y="1911350"/>
          <p14:tracePt t="120306" x="6870700" y="1924050"/>
          <p14:tracePt t="137404" x="6870700" y="1930400"/>
          <p14:tracePt t="137412" x="6877050" y="1943100"/>
          <p14:tracePt t="137419" x="6877050" y="1949450"/>
          <p14:tracePt t="137433" x="6883400" y="1962150"/>
          <p14:tracePt t="137486" x="6883400" y="1968500"/>
          <p14:tracePt t="137497" x="6883400" y="1974850"/>
          <p14:tracePt t="137507" x="6883400" y="1981200"/>
          <p14:tracePt t="137519" x="6883400" y="1987550"/>
          <p14:tracePt t="137532" x="6877050" y="1993900"/>
          <p14:tracePt t="137549" x="6877050" y="2025650"/>
          <p14:tracePt t="137566" x="6877050" y="2063750"/>
          <p14:tracePt t="137582" x="6877050" y="2082800"/>
          <p14:tracePt t="137599" x="6877050" y="2089150"/>
          <p14:tracePt t="137616" x="6870700" y="2114550"/>
          <p14:tracePt t="137632" x="6858000" y="2165350"/>
          <p14:tracePt t="137649" x="6832600" y="2197100"/>
          <p14:tracePt t="137665" x="6826250" y="2216150"/>
          <p14:tracePt t="137798" x="6819900" y="2216150"/>
          <p14:tracePt t="137871" x="6813550" y="2222500"/>
          <p14:tracePt t="137962" x="6813550" y="2228850"/>
          <p14:tracePt t="137973" x="6813550" y="2235200"/>
          <p14:tracePt t="137989" x="6819900" y="2241550"/>
          <p14:tracePt t="138001" x="6819900" y="2247900"/>
          <p14:tracePt t="138126" x="6819900" y="2254250"/>
          <p14:tracePt t="138203" x="6819900" y="2260600"/>
          <p14:tracePt t="138211" x="6819900" y="2266950"/>
          <p14:tracePt t="138219" x="6826250" y="2273300"/>
          <p14:tracePt t="138232" x="6832600" y="2279650"/>
          <p14:tracePt t="138248" x="6838950" y="2292350"/>
          <p14:tracePt t="138364" x="6838950" y="2298700"/>
          <p14:tracePt t="138387" x="6838950" y="2305050"/>
          <p14:tracePt t="138403" x="6845300" y="2311400"/>
          <p14:tracePt t="138412" x="6845300" y="2317750"/>
          <p14:tracePt t="139555" x="6838950" y="2317750"/>
          <p14:tracePt t="139567" x="6832600" y="2317750"/>
          <p14:tracePt t="139724" x="6826250" y="2317750"/>
          <p14:tracePt t="141271" x="6826250" y="2311400"/>
          <p14:tracePt t="141279" x="6819900" y="2311400"/>
          <p14:tracePt t="141285" x="6819900" y="2305050"/>
          <p14:tracePt t="144135" x="6813550" y="2298700"/>
          <p14:tracePt t="144197" x="6807200" y="2292350"/>
          <p14:tracePt t="145370" x="6800850" y="2292350"/>
          <p14:tracePt t="145381" x="6794500" y="2286000"/>
          <p14:tracePt t="145389" x="6788150" y="2286000"/>
          <p14:tracePt t="149041" x="6781800" y="2292350"/>
          <p14:tracePt t="149049" x="6769100" y="2298700"/>
          <p14:tracePt t="149060" x="6756400" y="2305050"/>
          <p14:tracePt t="149077" x="6731000" y="2324100"/>
          <p14:tracePt t="149093" x="6731000" y="2330450"/>
          <p14:tracePt t="149110" x="6724650" y="2336800"/>
          <p14:tracePt t="149127" x="6724650" y="2355850"/>
          <p14:tracePt t="149143" x="6718300" y="2368550"/>
          <p14:tracePt t="149160" x="6705600" y="2406650"/>
          <p14:tracePt t="149177" x="6699250" y="2432050"/>
          <p14:tracePt t="149193" x="6699250" y="2451100"/>
          <p14:tracePt t="149210" x="6699250" y="2476500"/>
          <p14:tracePt t="149227" x="6699250" y="2501900"/>
          <p14:tracePt t="149243" x="6711950" y="2552700"/>
          <p14:tracePt t="149260" x="6718300" y="2578100"/>
          <p14:tracePt t="149277" x="6718300" y="2590800"/>
          <p14:tracePt t="149293" x="6718300" y="2616200"/>
          <p14:tracePt t="149310" x="6724650" y="2641600"/>
          <p14:tracePt t="149327" x="6724650" y="2673350"/>
          <p14:tracePt t="149345" x="6718300" y="2762250"/>
          <p14:tracePt t="149360" x="6692900" y="2813050"/>
          <p14:tracePt t="149376" x="6673850" y="2844800"/>
          <p14:tracePt t="149393" x="6642100" y="2889250"/>
          <p14:tracePt t="149410" x="6623050" y="2914650"/>
          <p14:tracePt t="149426" x="6597650" y="2940050"/>
          <p14:tracePt t="149443" x="6565900" y="2984500"/>
          <p14:tracePt t="149460" x="6515100" y="3067050"/>
          <p14:tracePt t="149477" x="6451600" y="3168650"/>
          <p14:tracePt t="149493" x="6407150" y="3263900"/>
          <p14:tracePt t="149510" x="6375400" y="3289300"/>
          <p14:tracePt t="149527" x="6350000" y="3333750"/>
          <p14:tracePt t="149543" x="6324600" y="3359150"/>
          <p14:tracePt t="149560" x="6299200" y="3384550"/>
          <p14:tracePt t="149576" x="6299200" y="3390900"/>
          <p14:tracePt t="149823" x="6292850" y="3397250"/>
          <p14:tracePt t="149833" x="6286500" y="3403600"/>
          <p14:tracePt t="149843" x="6280150" y="3409950"/>
          <p14:tracePt t="149860" x="6267450" y="3429000"/>
          <p14:tracePt t="149876" x="6254750" y="3441700"/>
          <p14:tracePt t="149910" x="6248400" y="3441700"/>
          <p14:tracePt t="149928" x="6242050" y="3448050"/>
          <p14:tracePt t="150103" x="6235700" y="3448050"/>
          <p14:tracePt t="150230" x="6229350" y="3448050"/>
          <p14:tracePt t="150279" x="6223000" y="3448050"/>
          <p14:tracePt t="150329" x="6216650" y="3448050"/>
          <p14:tracePt t="150353" x="6210300" y="3448050"/>
          <p14:tracePt t="150381" x="6203950" y="3448050"/>
          <p14:tracePt t="150419" x="6191250" y="3441700"/>
          <p14:tracePt t="150428" x="6178550" y="3441700"/>
          <p14:tracePt t="151530" x="6178550" y="3435350"/>
          <p14:tracePt t="151545" x="6184900" y="3429000"/>
          <p14:tracePt t="151562" x="6184900" y="3422650"/>
          <p14:tracePt t="151567" x="6191250" y="3416300"/>
          <p14:tracePt t="151576" x="6191250" y="3409950"/>
          <p14:tracePt t="151592" x="6197600" y="3390900"/>
          <p14:tracePt t="151609" x="6203950" y="3378200"/>
          <p14:tracePt t="151626" x="6210300" y="3359150"/>
          <p14:tracePt t="151642" x="6216650" y="3340100"/>
          <p14:tracePt t="151659" x="6216650" y="3321050"/>
          <p14:tracePt t="151676" x="6216650" y="3314700"/>
          <p14:tracePt t="151692" x="6216650" y="3308350"/>
          <p14:tracePt t="151725" x="6216650" y="3302000"/>
          <p14:tracePt t="151742" x="6223000" y="3289300"/>
          <p14:tracePt t="151759" x="6229350" y="3257550"/>
          <p14:tracePt t="151775" x="6235700" y="3238500"/>
          <p14:tracePt t="151792" x="6242050" y="3232150"/>
          <p14:tracePt t="151809" x="6242050" y="3225800"/>
          <p14:tracePt t="151825" x="6248400" y="3187700"/>
          <p14:tracePt t="151842" x="6254750" y="3175000"/>
          <p14:tracePt t="151859" x="6261100" y="3149600"/>
          <p14:tracePt t="151875" x="6280150" y="3124200"/>
          <p14:tracePt t="151892" x="6286500" y="3105150"/>
          <p14:tracePt t="151910" x="6292850" y="3086100"/>
          <p14:tracePt t="151927" x="6324600" y="3054350"/>
          <p14:tracePt t="151942" x="6337300" y="3035300"/>
          <p14:tracePt t="151959" x="6350000" y="3022600"/>
          <p14:tracePt t="151975" x="6350000" y="3009900"/>
          <p14:tracePt t="151992" x="6350000" y="3003550"/>
          <p14:tracePt t="152009" x="6350000" y="2997200"/>
          <p14:tracePt t="152025" x="6350000" y="2990850"/>
          <p14:tracePt t="152042" x="6356350" y="2984500"/>
          <p14:tracePt t="152059" x="6375400" y="2959100"/>
          <p14:tracePt t="152075" x="6400800" y="2921000"/>
          <p14:tracePt t="152092" x="6407150" y="2901950"/>
          <p14:tracePt t="152109" x="6413500" y="2882900"/>
          <p14:tracePt t="152125" x="6419850" y="2876550"/>
          <p14:tracePt t="152131" x="6426200" y="2870200"/>
          <p14:tracePt t="152142" x="6426200" y="2863850"/>
          <p14:tracePt t="152159" x="6438900" y="2857500"/>
          <p14:tracePt t="152176" x="6470650" y="2819400"/>
          <p14:tracePt t="152192" x="6483350" y="2800350"/>
          <p14:tracePt t="152209" x="6496050" y="2774950"/>
          <p14:tracePt t="152225" x="6515100" y="2749550"/>
          <p14:tracePt t="152242" x="6534150" y="2724150"/>
          <p14:tracePt t="152259" x="6546850" y="2705100"/>
          <p14:tracePt t="152275" x="6565900" y="2692400"/>
          <p14:tracePt t="152292" x="6572250" y="2673350"/>
          <p14:tracePt t="152309" x="6584950" y="2654300"/>
          <p14:tracePt t="152325" x="6591300" y="2641600"/>
          <p14:tracePt t="152342" x="6597650" y="2628900"/>
          <p14:tracePt t="152359" x="6610350" y="2603500"/>
          <p14:tracePt t="152376" x="6623050" y="2578100"/>
          <p14:tracePt t="152392" x="6635750" y="2559050"/>
          <p14:tracePt t="152409" x="6648450" y="2533650"/>
          <p14:tracePt t="152425" x="6654800" y="2514600"/>
          <p14:tracePt t="152442" x="6673850" y="2489200"/>
          <p14:tracePt t="152458" x="6686550" y="2470150"/>
          <p14:tracePt t="152506" x="6692900" y="2463800"/>
          <p14:tracePt t="152513" x="6705600" y="2444750"/>
          <p14:tracePt t="152525" x="6718300" y="2432050"/>
          <p14:tracePt t="152542" x="6743700" y="2406650"/>
          <p14:tracePt t="152558" x="6781800" y="2368550"/>
          <p14:tracePt t="152575" x="6794500" y="2355850"/>
          <p14:tracePt t="152592" x="6800850" y="2349500"/>
          <p14:tracePt t="152608" x="6800850" y="2343150"/>
          <p14:tracePt t="152626" x="6813550" y="2311400"/>
          <p14:tracePt t="152642" x="6832600" y="2292350"/>
          <p14:tracePt t="152658" x="6838950" y="2279650"/>
          <p14:tracePt t="152675" x="6851650" y="2260600"/>
          <p14:tracePt t="152692" x="6864350" y="2235200"/>
          <p14:tracePt t="152708" x="6870700" y="2216150"/>
          <p14:tracePt t="152727" x="6889750" y="2184400"/>
          <p14:tracePt t="152742" x="6889750" y="2178050"/>
          <p14:tracePt t="152775" x="6902450" y="2159000"/>
          <p14:tracePt t="152792" x="6915150" y="2133600"/>
          <p14:tracePt t="152809" x="6927850" y="2095500"/>
          <p14:tracePt t="152825" x="6940550" y="2070100"/>
          <p14:tracePt t="152842" x="6946900" y="2044700"/>
          <p14:tracePt t="152858" x="6953250" y="2032000"/>
          <p14:tracePt t="152875" x="6953250" y="2019300"/>
          <p14:tracePt t="152892" x="6959600" y="2019300"/>
          <p14:tracePt t="152908" x="6965950" y="2000250"/>
          <p14:tracePt t="152927" x="6991350" y="1962150"/>
          <p14:tracePt t="152943" x="7016750" y="1924050"/>
          <p14:tracePt t="152959" x="7035800" y="1898650"/>
          <p14:tracePt t="152975" x="7042150" y="1873250"/>
          <p14:tracePt t="152992" x="7048500" y="1860550"/>
          <p14:tracePt t="153008" x="7054850" y="1847850"/>
          <p14:tracePt t="153025" x="7054850" y="1835150"/>
          <p14:tracePt t="153042" x="7061200" y="1828800"/>
          <p14:tracePt t="153079" x="7061200" y="1822450"/>
          <p14:tracePt t="153092" x="7061200" y="1809750"/>
          <p14:tracePt t="153108" x="7067550" y="1803400"/>
          <p14:tracePt t="153125" x="7073900" y="1797050"/>
          <p14:tracePt t="153142" x="7073900" y="1790700"/>
          <p14:tracePt t="153883" x="7067550" y="1790700"/>
          <p14:tracePt t="153891" x="7061200" y="1790700"/>
          <p14:tracePt t="153986" x="7054850" y="1790700"/>
          <p14:tracePt t="153997" x="7048500" y="1797050"/>
          <p14:tracePt t="154005" x="7042150" y="1797050"/>
          <p14:tracePt t="154013" x="7035800" y="1797050"/>
          <p14:tracePt t="154024" x="7035800" y="1803400"/>
          <p14:tracePt t="154041" x="7029450" y="1809750"/>
          <p14:tracePt t="154058" x="7029450" y="1816100"/>
          <p14:tracePt t="154079" x="7029450" y="1822450"/>
          <p14:tracePt t="154091" x="7023100" y="1828800"/>
          <p14:tracePt t="154108" x="7023100" y="1841500"/>
          <p14:tracePt t="154124" x="7023100" y="1860550"/>
          <p14:tracePt t="154130" x="7023100" y="1873250"/>
          <p14:tracePt t="154141" x="7023100" y="1892300"/>
          <p14:tracePt t="154158" x="7023100" y="1917700"/>
          <p14:tracePt t="154175" x="7023100" y="1936750"/>
          <p14:tracePt t="154191" x="7029450" y="1981200"/>
          <p14:tracePt t="154208" x="7029450" y="2006600"/>
          <p14:tracePt t="154224" x="7029450" y="2019300"/>
          <p14:tracePt t="154369" x="7029450" y="2025650"/>
          <p14:tracePt t="154435" x="7029450" y="2032000"/>
          <p14:tracePt t="154538" x="7029450" y="2038350"/>
          <p14:tracePt t="154547" x="7029450" y="2044700"/>
          <p14:tracePt t="154559" x="7023100" y="2044700"/>
          <p14:tracePt t="154576" x="7023100" y="2051050"/>
          <p14:tracePt t="154628" x="7016750" y="2051050"/>
          <p14:tracePt t="154735" x="7010400" y="2051050"/>
          <p14:tracePt t="154787" x="7010400" y="2057400"/>
          <p14:tracePt t="154801" x="7004050" y="2063750"/>
          <p14:tracePt t="154810" x="6991350" y="2063750"/>
          <p14:tracePt t="154824" x="6965950" y="2095500"/>
          <p14:tracePt t="154841" x="6946900" y="2108200"/>
          <p14:tracePt t="154935" x="6946900" y="2114550"/>
          <p14:tracePt t="154947" x="6940550" y="2127250"/>
          <p14:tracePt t="154955" x="6934200" y="2127250"/>
          <p14:tracePt t="154962" x="6927850" y="2139950"/>
          <p14:tracePt t="154974" x="6921500" y="2152650"/>
          <p14:tracePt t="154991" x="6921500" y="2159000"/>
          <p14:tracePt t="155055" x="6915150" y="2165350"/>
          <p14:tracePt t="155067" x="6908800" y="2171700"/>
          <p14:tracePt t="155076" x="6896100" y="2178050"/>
          <p14:tracePt t="155091" x="6896100" y="2190750"/>
          <p14:tracePt t="155107" x="6889750" y="2190750"/>
          <p14:tracePt t="155124" x="6889750" y="2203450"/>
          <p14:tracePt t="155141" x="6889750" y="2209800"/>
          <p14:tracePt t="155157" x="6889750" y="2222500"/>
          <p14:tracePt t="155174" x="6877050" y="2235200"/>
          <p14:tracePt t="155191" x="6858000" y="2266950"/>
          <p14:tracePt t="155207" x="6832600" y="2286000"/>
          <p14:tracePt t="155224" x="6819900" y="2292350"/>
          <p14:tracePt t="155241" x="6807200" y="2305050"/>
          <p14:tracePt t="155258" x="6800850" y="2324100"/>
          <p14:tracePt t="155274" x="6800850" y="2343150"/>
          <p14:tracePt t="155290" x="6800850" y="2368550"/>
          <p14:tracePt t="155307" x="6794500" y="2387600"/>
          <p14:tracePt t="155324" x="6775450" y="2413000"/>
          <p14:tracePt t="155340" x="6750050" y="2438400"/>
          <p14:tracePt t="155357" x="6737350" y="2457450"/>
          <p14:tracePt t="155374" x="6737350" y="2476500"/>
          <p14:tracePt t="155390" x="6737350" y="2489200"/>
          <p14:tracePt t="155407" x="6737350" y="2508250"/>
          <p14:tracePt t="155424" x="6737350" y="2520950"/>
          <p14:tracePt t="155440" x="6737350" y="2533650"/>
          <p14:tracePt t="155457" x="6750050" y="2571750"/>
          <p14:tracePt t="155474" x="6750050" y="2597150"/>
          <p14:tracePt t="155490" x="6750050" y="2616200"/>
          <p14:tracePt t="155507" x="6756400" y="2641600"/>
          <p14:tracePt t="155524" x="6769100" y="2667000"/>
          <p14:tracePt t="155540" x="6775450" y="2686050"/>
          <p14:tracePt t="155559" x="6781800" y="2705100"/>
          <p14:tracePt t="155590" x="6781800" y="2711450"/>
          <p14:tracePt t="155607" x="6781800" y="2724150"/>
          <p14:tracePt t="155624" x="6788150" y="2762250"/>
          <p14:tracePt t="155640" x="6788150" y="2787650"/>
          <p14:tracePt t="155657" x="6788150" y="2806700"/>
          <p14:tracePt t="155674" x="6794500" y="2832100"/>
          <p14:tracePt t="155690" x="6800850" y="2857500"/>
          <p14:tracePt t="155707" x="6807200" y="2876550"/>
          <p14:tracePt t="155724" x="6807200" y="2889250"/>
          <p14:tracePt t="155776" x="6807200" y="2895600"/>
          <p14:tracePt t="155781" x="6807200" y="2901950"/>
          <p14:tracePt t="155790" x="6807200" y="2908300"/>
          <p14:tracePt t="155807" x="6807200" y="2933700"/>
          <p14:tracePt t="155824" x="6807200" y="2952750"/>
          <p14:tracePt t="155840" x="6807200" y="2971800"/>
          <p14:tracePt t="155857" x="6807200" y="2978150"/>
          <p14:tracePt t="155890" x="6807200" y="2997200"/>
          <p14:tracePt t="155907" x="6807200" y="3022600"/>
          <p14:tracePt t="155924" x="6807200" y="3048000"/>
          <p14:tracePt t="155940" x="6807200" y="3067050"/>
          <p14:tracePt t="155957" x="6807200" y="3079750"/>
          <p14:tracePt t="155974" x="6807200" y="3092450"/>
          <p14:tracePt t="155990" x="6800850" y="3105150"/>
          <p14:tracePt t="156007" x="6800850" y="3111500"/>
          <p14:tracePt t="156023" x="6800850" y="3117850"/>
          <p14:tracePt t="156040" x="6800850" y="3130550"/>
          <p14:tracePt t="156057" x="6800850" y="3149600"/>
          <p14:tracePt t="156073" x="6762750" y="3181350"/>
          <p14:tracePt t="156090" x="6718300" y="3219450"/>
          <p14:tracePt t="156107" x="6654800" y="3257550"/>
          <p14:tracePt t="156124" x="6604000" y="3302000"/>
          <p14:tracePt t="156140" x="6591300" y="3314700"/>
          <p14:tracePt t="156185" x="6584950" y="3314700"/>
          <p14:tracePt t="156195" x="6572250" y="3314700"/>
          <p14:tracePt t="156207" x="6565900" y="3314700"/>
          <p14:tracePt t="156223" x="6470650" y="3346450"/>
          <p14:tracePt t="156240" x="6369050" y="3378200"/>
          <p14:tracePt t="156257" x="6343650" y="3390900"/>
          <p14:tracePt t="156274" x="6337300" y="3390900"/>
          <p14:tracePt t="156290" x="6330950" y="3397250"/>
          <p14:tracePt t="156307" x="6305550" y="3422650"/>
          <p14:tracePt t="156323" x="6273800" y="3454400"/>
          <p14:tracePt t="156340" x="6248400" y="3467100"/>
          <p14:tracePt t="156357" x="6223000" y="3467100"/>
          <p14:tracePt t="156449" x="6216650" y="3473450"/>
          <p14:tracePt t="156457" x="6203950" y="3492500"/>
          <p14:tracePt t="156465" x="6191250" y="3505200"/>
          <p14:tracePt t="156474" x="6178550" y="3517900"/>
          <p14:tracePt t="156490" x="6140450" y="3543300"/>
          <p14:tracePt t="156507" x="6127750" y="3562350"/>
          <p14:tracePt t="156523" x="6121400" y="3568700"/>
          <p14:tracePt t="156559" x="6121400" y="3575050"/>
          <p14:tracePt t="156573" x="6121400" y="3587750"/>
          <p14:tracePt t="156590" x="6089650" y="3613150"/>
          <p14:tracePt t="156607" x="6070600" y="3638550"/>
          <p14:tracePt t="156625" x="6057900" y="3644900"/>
          <p14:tracePt t="156677" x="6064250" y="3651250"/>
          <p14:tracePt t="156685" x="6076950" y="3651250"/>
          <p14:tracePt t="156692" x="6083300" y="3651250"/>
          <p14:tracePt t="156707" x="6089650" y="3651250"/>
          <p14:tracePt t="156723" x="6102350" y="3651250"/>
          <p14:tracePt t="156769" x="6108700" y="3651250"/>
          <p14:tracePt t="156785" x="6115050" y="3651250"/>
          <p14:tracePt t="156793" x="6127750" y="3644900"/>
          <p14:tracePt t="156806" x="6140450" y="3632200"/>
          <p14:tracePt t="156824" x="6165850" y="3613150"/>
          <p14:tracePt t="156895" x="6172200" y="3613150"/>
          <p14:tracePt t="156908" x="6172200" y="3606800"/>
          <p14:tracePt t="157010" x="6178550" y="3606800"/>
          <p14:tracePt t="157032" x="6178550" y="3600450"/>
          <p14:tracePt t="157059" x="6184900" y="3600450"/>
          <p14:tracePt t="157071" x="6191250" y="3600450"/>
          <p14:tracePt t="157079" x="6203950" y="3600450"/>
          <p14:tracePt t="157090" x="6216650" y="3600450"/>
          <p14:tracePt t="157106" x="6223000" y="3600450"/>
          <p14:tracePt t="157133" x="6229350" y="3600450"/>
          <p14:tracePt t="157142" x="6235700" y="3600450"/>
          <p14:tracePt t="157157" x="6242050" y="3594100"/>
          <p14:tracePt t="157173" x="6254750" y="3587750"/>
          <p14:tracePt t="157190" x="6267450" y="3581400"/>
          <p14:tracePt t="157206" x="6292850" y="3581400"/>
          <p14:tracePt t="157223" x="6318250" y="3581400"/>
          <p14:tracePt t="157240" x="6343650" y="3581400"/>
          <p14:tracePt t="157256" x="6362700" y="3581400"/>
          <p14:tracePt t="157274" x="6381750" y="3581400"/>
          <p14:tracePt t="157290" x="6407150" y="3587750"/>
          <p14:tracePt t="157306" x="6432550" y="3587750"/>
          <p14:tracePt t="157323" x="6457950" y="3587750"/>
          <p14:tracePt t="157372" x="6464300" y="3587750"/>
          <p14:tracePt t="157400" x="6470650" y="3587750"/>
          <p14:tracePt t="157408" x="6496050" y="3587750"/>
          <p14:tracePt t="157415" x="6515100" y="3587750"/>
          <p14:tracePt t="157423" x="6534150" y="3587750"/>
          <p14:tracePt t="157440" x="6559550" y="3594100"/>
          <p14:tracePt t="157456" x="6584950" y="3600450"/>
          <p14:tracePt t="157473" x="6610350" y="3606800"/>
          <p14:tracePt t="157489" x="6642100" y="3613150"/>
          <p14:tracePt t="157506" x="6673850" y="3613150"/>
          <p14:tracePt t="157523" x="6711950" y="3613150"/>
          <p14:tracePt t="157539" x="6737350" y="3613150"/>
          <p14:tracePt t="157556" x="6775450" y="3613150"/>
          <p14:tracePt t="157573" x="6838950" y="3600450"/>
          <p14:tracePt t="157589" x="6934200" y="3581400"/>
          <p14:tracePt t="157606" x="7023100" y="3575050"/>
          <p14:tracePt t="157623" x="7073900" y="3575050"/>
          <p14:tracePt t="157639" x="7092950" y="3575050"/>
          <p14:tracePt t="157658" x="7105650" y="3575050"/>
          <p14:tracePt t="157673" x="7118350" y="3575050"/>
          <p14:tracePt t="157690" x="7143750" y="3575050"/>
          <p14:tracePt t="157706" x="7207250" y="3575050"/>
          <p14:tracePt t="157723" x="7258050" y="3575050"/>
          <p14:tracePt t="157739" x="7289800" y="3575050"/>
          <p14:tracePt t="157756" x="7315200" y="3575050"/>
          <p14:tracePt t="157773" x="7321550" y="3575050"/>
          <p14:tracePt t="157907" x="7308850" y="3568700"/>
          <p14:tracePt t="157916" x="7296150" y="3562350"/>
          <p14:tracePt t="157923" x="7283450" y="3543300"/>
          <p14:tracePt t="157939" x="7245350" y="3517900"/>
          <p14:tracePt t="157956" x="7175500" y="3486150"/>
          <p14:tracePt t="157973" x="7054850" y="3448050"/>
          <p14:tracePt t="157989" x="6921500" y="3409950"/>
          <p14:tracePt t="158006" x="6813550" y="3371850"/>
          <p14:tracePt t="158023" x="6711950" y="3327400"/>
          <p14:tracePt t="158039" x="6692900" y="3302000"/>
          <p14:tracePt t="158056" x="6673850" y="3251200"/>
          <p14:tracePt t="158073" x="6667500" y="3181350"/>
          <p14:tracePt t="158089" x="6667500" y="3124200"/>
          <p14:tracePt t="158106" x="6686550" y="3060700"/>
          <p14:tracePt t="158123" x="6724650" y="2990850"/>
          <p14:tracePt t="158127" x="6756400" y="2940050"/>
          <p14:tracePt t="158140" x="6819900" y="2851150"/>
          <p14:tracePt t="158156" x="6858000" y="2806700"/>
          <p14:tracePt t="158173" x="6889750" y="2762250"/>
          <p14:tracePt t="158189" x="6902450" y="2736850"/>
          <p14:tracePt t="158205" x="6902450" y="2711450"/>
          <p14:tracePt t="158222" x="6902450" y="2698750"/>
          <p14:tracePt t="158239" x="6902450" y="2692400"/>
          <p14:tracePt t="158255" x="6902450" y="2679700"/>
          <p14:tracePt t="158273" x="6902450" y="2660650"/>
          <p14:tracePt t="158289" x="6902450" y="2647950"/>
          <p14:tracePt t="158306" x="6902450" y="2622550"/>
          <p14:tracePt t="158323" x="6902450" y="2597150"/>
          <p14:tracePt t="158339" x="6902450" y="2578100"/>
          <p14:tracePt t="158434" x="6902450" y="2571750"/>
          <p14:tracePt t="158446" x="6902450" y="2565400"/>
          <p14:tracePt t="158453" x="6889750" y="2565400"/>
          <p14:tracePt t="158461" x="6883400" y="2546350"/>
          <p14:tracePt t="158472" x="6877050" y="2533650"/>
          <p14:tracePt t="158489" x="6864350" y="2520950"/>
          <p14:tracePt t="158506" x="6845300" y="2514600"/>
          <p14:tracePt t="158522" x="6838950" y="2501900"/>
          <p14:tracePt t="158556" x="6838950" y="2495550"/>
          <p14:tracePt t="158572" x="6832600" y="2489200"/>
          <p14:tracePt t="158589" x="6813550" y="2470150"/>
          <p14:tracePt t="158606" x="6807200" y="2451100"/>
          <p14:tracePt t="158623" x="6800850" y="2444750"/>
          <p14:tracePt t="158627" x="6800850" y="2438400"/>
          <p14:tracePt t="158802" x="6794500" y="2432050"/>
          <p14:tracePt t="158814" x="6781800" y="2425700"/>
          <p14:tracePt t="158829" x="6775450" y="2419350"/>
          <p14:tracePt t="158900" x="6775450" y="2413000"/>
          <p14:tracePt t="158912" x="6769100" y="2406650"/>
          <p14:tracePt t="158919" x="6756400" y="2393950"/>
          <p14:tracePt t="158929" x="6756400" y="2387600"/>
          <p14:tracePt t="158939" x="6750050" y="2381250"/>
          <p14:tracePt t="159145" x="6743700" y="2374900"/>
          <p14:tracePt t="159157" x="6737350" y="2374900"/>
          <p14:tracePt t="159165" x="6737350" y="2368550"/>
          <p14:tracePt t="159708" x="6737350" y="2362200"/>
          <p14:tracePt t="159731" x="6737350" y="2355850"/>
          <p14:tracePt t="159789" x="6743700" y="2355850"/>
          <p14:tracePt t="159860" x="6743700" y="2349500"/>
          <p14:tracePt t="159872" x="6737350" y="2343150"/>
          <p14:tracePt t="159891" x="6731000" y="2343150"/>
          <p14:tracePt t="161313" x="6731000" y="2336800"/>
          <p14:tracePt t="161338" x="6724650" y="2330450"/>
          <p14:tracePt t="161345" x="6718300" y="2317750"/>
          <p14:tracePt t="161355" x="6711950" y="2311400"/>
          <p14:tracePt t="161371" x="6705600" y="2311400"/>
          <p14:tracePt t="165607" x="6705600" y="2305050"/>
          <p14:tracePt t="165619" x="6705600" y="2298700"/>
          <p14:tracePt t="165772" x="6711950" y="2292350"/>
          <p14:tracePt t="165783" x="6718300" y="2286000"/>
          <p14:tracePt t="165903" x="6724650" y="2279650"/>
          <p14:tracePt t="168253" x="6731000" y="2279650"/>
          <p14:tracePt t="168261" x="6737350" y="2286000"/>
          <p14:tracePt t="168281" x="6743700" y="2286000"/>
          <p14:tracePt t="168302" x="6750050" y="2286000"/>
          <p14:tracePt t="168449" x="6756400" y="2286000"/>
          <p14:tracePt t="168461" x="6762750" y="2286000"/>
          <p14:tracePt t="168469" x="6762750" y="2292350"/>
          <p14:tracePt t="168535" x="6762750" y="2286000"/>
          <p14:tracePt t="168543" x="6762750" y="2279650"/>
          <p14:tracePt t="168551" x="6762750" y="2273300"/>
          <p14:tracePt t="169877" x="6756400" y="2266950"/>
          <p14:tracePt t="169889" x="6756400" y="2260600"/>
          <p14:tracePt t="169895" x="6750050" y="2254250"/>
          <p14:tracePt t="169903" x="6743700" y="2254250"/>
          <p14:tracePt t="170029" x="6737350" y="2247900"/>
          <p14:tracePt t="170463" x="6743700" y="2247900"/>
          <p14:tracePt t="170505" x="6750050" y="2247900"/>
          <p14:tracePt t="170517" x="6756400" y="2247900"/>
          <p14:tracePt t="170533" x="6762750" y="2247900"/>
          <p14:tracePt t="170545" x="6769100" y="2247900"/>
          <p14:tracePt t="170553" x="6775450" y="2247900"/>
          <p14:tracePt t="170567" x="6800850" y="2241550"/>
          <p14:tracePt t="170584" x="6819900" y="2241550"/>
          <p14:tracePt t="170600" x="6826250" y="2241550"/>
          <p14:tracePt t="170617" x="6832600" y="2241550"/>
          <p14:tracePt t="171333" x="6832600" y="2235200"/>
          <p14:tracePt t="173079" x="6832600" y="2228850"/>
          <p14:tracePt t="173087" x="6826250" y="2222500"/>
          <p14:tracePt t="173135" x="6826250" y="2216150"/>
          <p14:tracePt t="176405" x="6819900" y="2209800"/>
          <p14:tracePt t="176419" x="6813550" y="2209800"/>
          <p14:tracePt t="176431" x="6807200" y="2203450"/>
          <p14:tracePt t="176439" x="6794500" y="2197100"/>
          <p14:tracePt t="176448" x="6788150" y="2197100"/>
          <p14:tracePt t="176464" x="6781800" y="2190750"/>
          <p14:tracePt t="177853" x="6781800" y="2197100"/>
          <p14:tracePt t="177869" x="6781800" y="2203450"/>
          <p14:tracePt t="177877" x="6781800" y="2209800"/>
          <p14:tracePt t="177885" x="6788150" y="2216150"/>
          <p14:tracePt t="177897" x="6794500" y="2228850"/>
          <p14:tracePt t="177914" x="6807200" y="2254250"/>
          <p14:tracePt t="177930" x="6813550" y="2273300"/>
          <p14:tracePt t="177947" x="6813550" y="2279650"/>
          <p14:tracePt t="177964" x="6813550" y="2292350"/>
          <p14:tracePt t="177980" x="6813550" y="2311400"/>
          <p14:tracePt t="177998" x="6819900" y="2330450"/>
          <p14:tracePt t="178014" x="6819900" y="2336800"/>
          <p14:tracePt t="178030" x="6819900" y="2349500"/>
          <p14:tracePt t="178048" x="6819900" y="2362200"/>
          <p14:tracePt t="178064" x="6813550" y="2413000"/>
          <p14:tracePt t="178080" x="6800850" y="2438400"/>
          <p14:tracePt t="178097" x="6769100" y="2476500"/>
          <p14:tracePt t="178114" x="6756400" y="2501900"/>
          <p14:tracePt t="178130" x="6750050" y="2527300"/>
          <p14:tracePt t="178147" x="6750050" y="2552700"/>
          <p14:tracePt t="178197" x="6743700" y="2559050"/>
          <p14:tracePt t="178209" x="6737350" y="2565400"/>
          <p14:tracePt t="178217" x="6724650" y="2578100"/>
          <p14:tracePt t="178230" x="6711950" y="2590800"/>
          <p14:tracePt t="178247" x="6692900" y="2616200"/>
          <p14:tracePt t="178264" x="6686550" y="2647950"/>
          <p14:tracePt t="178280" x="6686550" y="2673350"/>
          <p14:tracePt t="178297" x="6686550" y="2705100"/>
          <p14:tracePt t="178313" x="6661150" y="2755900"/>
          <p14:tracePt t="178330" x="6629400" y="2781300"/>
          <p14:tracePt t="178347" x="6604000" y="2813050"/>
          <p14:tracePt t="178364" x="6565900" y="2851150"/>
          <p14:tracePt t="178380" x="6534150" y="2876550"/>
          <p14:tracePt t="178397" x="6508750" y="2908300"/>
          <p14:tracePt t="178414" x="6489700" y="2933700"/>
          <p14:tracePt t="178430" x="6464300" y="2959100"/>
          <p14:tracePt t="178447" x="6438900" y="2990850"/>
          <p14:tracePt t="178463" x="6432550" y="3028950"/>
          <p14:tracePt t="178480" x="6413500" y="3054350"/>
          <p14:tracePt t="178497" x="6375400" y="3092450"/>
          <p14:tracePt t="178513" x="6350000" y="3117850"/>
          <p14:tracePt t="178530" x="6318250" y="3149600"/>
          <p14:tracePt t="178547" x="6292850" y="3175000"/>
          <p14:tracePt t="178563" x="6273800" y="3194050"/>
          <p14:tracePt t="178580" x="6254750" y="3219450"/>
          <p14:tracePt t="178597" x="6248400" y="3232150"/>
          <p14:tracePt t="178613" x="6235700" y="3238500"/>
          <p14:tracePt t="178651" x="6235700" y="3244850"/>
          <p14:tracePt t="178665" x="6223000" y="3270250"/>
          <p14:tracePt t="178680" x="6191250" y="3295650"/>
          <p14:tracePt t="178697" x="6165850" y="3333750"/>
          <p14:tracePt t="178713" x="6140450" y="3365500"/>
          <p14:tracePt t="178730" x="6108700" y="3397250"/>
          <p14:tracePt t="178746" x="6089650" y="3422650"/>
          <p14:tracePt t="178763" x="6064250" y="3448050"/>
          <p14:tracePt t="178780" x="6007100" y="3498850"/>
          <p14:tracePt t="178797" x="5956300" y="3524250"/>
          <p14:tracePt t="178815" x="5899150" y="3568700"/>
          <p14:tracePt t="178830" x="5886450" y="3581400"/>
          <p14:tracePt t="178846" x="5886450" y="3587750"/>
          <p14:tracePt t="178905" x="5892800" y="3594100"/>
          <p14:tracePt t="178915" x="5899150" y="3600450"/>
          <p14:tracePt t="178923" x="5905500" y="3606800"/>
          <p14:tracePt t="178932" x="5911850" y="3606800"/>
          <p14:tracePt t="178959" x="5924550" y="3613150"/>
          <p14:tracePt t="178967" x="5930900" y="3613150"/>
          <p14:tracePt t="178980" x="5937250" y="3613150"/>
          <p14:tracePt t="178997" x="5962650" y="3625850"/>
          <p14:tracePt t="179013" x="5994400" y="3644900"/>
          <p14:tracePt t="179030" x="6045200" y="3657600"/>
          <p14:tracePt t="179046" x="6070600" y="3663950"/>
          <p14:tracePt t="179063" x="6083300" y="3670300"/>
          <p14:tracePt t="179080" x="6096000" y="3670300"/>
          <p14:tracePt t="179096" x="6102350" y="3676650"/>
          <p14:tracePt t="179161" x="6115050" y="3676650"/>
          <p14:tracePt t="179169" x="6127750" y="3676650"/>
          <p14:tracePt t="179180" x="6140450" y="3676650"/>
          <p14:tracePt t="179196" x="6153150" y="3676650"/>
          <p14:tracePt t="180077" x="6159500" y="3670300"/>
          <p14:tracePt t="180484" x="6159500" y="3663950"/>
          <p14:tracePt t="180495" x="6159500" y="3657600"/>
          <p14:tracePt t="180541" x="6159500" y="3651250"/>
          <p14:tracePt t="194233" x="6159500" y="3644900"/>
          <p14:tracePt t="194437" x="6153150" y="3644900"/>
          <p14:tracePt t="194449" x="6146800" y="3644900"/>
          <p14:tracePt t="194461" x="6146800" y="3638550"/>
          <p14:tracePt t="194473" x="6140450" y="3638550"/>
          <p14:tracePt t="194585" x="6134100" y="3638550"/>
          <p14:tracePt t="194598" x="6134100" y="3632200"/>
          <p14:tracePt t="196774" x="6127750" y="3632200"/>
          <p14:tracePt t="196812" x="6127750" y="3625850"/>
          <p14:tracePt t="197012" x="6127750" y="3619500"/>
          <p14:tracePt t="197052" x="6121400" y="3613150"/>
          <p14:tracePt t="197061" x="6115050" y="3606800"/>
          <p14:tracePt t="197185" x="6108700" y="3600450"/>
          <p14:tracePt t="197196" x="6102350" y="3594100"/>
          <p14:tracePt t="197204" x="6096000" y="3594100"/>
          <p14:tracePt t="197221" x="6089650" y="3594100"/>
          <p14:tracePt t="197859" x="6089650" y="3587750"/>
          <p14:tracePt t="197871" x="6083300" y="3581400"/>
          <p14:tracePt t="197883" x="6076950" y="3575050"/>
          <p14:tracePt t="197898" x="6070600" y="3568700"/>
          <p14:tracePt t="197905" x="6057900" y="3568700"/>
          <p14:tracePt t="197921" x="6051550" y="3562350"/>
          <p14:tracePt t="198019" x="6051550" y="3556000"/>
          <p14:tracePt t="198032" x="6045200" y="3556000"/>
          <p14:tracePt t="198040" x="6032500" y="3543300"/>
          <p14:tracePt t="198054" x="6007100" y="3524250"/>
          <p14:tracePt t="198071" x="5975350" y="3498850"/>
          <p14:tracePt t="198088" x="5975350" y="3492500"/>
          <p14:tracePt t="198121" x="5969000" y="3492500"/>
          <p14:tracePt t="198211" x="5962650" y="3486150"/>
          <p14:tracePt t="198241" x="5956300" y="3479800"/>
          <p14:tracePt t="198254" x="5949950" y="3473450"/>
          <p14:tracePt t="198261" x="5949950" y="3467100"/>
          <p14:tracePt t="198281" x="5943600" y="3460750"/>
          <p14:tracePt t="198293" x="5937250" y="3460750"/>
          <p14:tracePt t="198304" x="5937250" y="3454400"/>
          <p14:tracePt t="198322" x="5924550" y="3429000"/>
          <p14:tracePt t="198339" x="5905500" y="3409950"/>
          <p14:tracePt t="198354" x="5873750" y="3384550"/>
          <p14:tracePt t="198371" x="5861050" y="3365500"/>
          <p14:tracePt t="198388" x="5822950" y="3340100"/>
          <p14:tracePt t="198404" x="5810250" y="3327400"/>
          <p14:tracePt t="198421" x="5810250" y="3321050"/>
          <p14:tracePt t="198438" x="5803900" y="3314700"/>
          <p14:tracePt t="198454" x="5803900" y="3302000"/>
          <p14:tracePt t="198543" x="5797550" y="3302000"/>
          <p14:tracePt t="198557" x="5791200" y="3295650"/>
          <p14:tracePt t="198562" x="5784850" y="3289300"/>
          <p14:tracePt t="198571" x="5772150" y="3276600"/>
          <p14:tracePt t="198587" x="5746750" y="3251200"/>
          <p14:tracePt t="198604" x="5721350" y="3219450"/>
          <p14:tracePt t="198621" x="5702300" y="3194050"/>
          <p14:tracePt t="198637" x="5689600" y="3187700"/>
          <p14:tracePt t="198654" x="5683250" y="3181350"/>
          <p14:tracePt t="198671" x="5676900" y="3175000"/>
          <p14:tracePt t="198687" x="5651500" y="3155950"/>
          <p14:tracePt t="198704" x="5626100" y="3124200"/>
          <p14:tracePt t="198722" x="5600700" y="3098800"/>
          <p14:tracePt t="198737" x="5556250" y="3067050"/>
          <p14:tracePt t="198754" x="5549900" y="3067050"/>
          <p14:tracePt t="198771" x="5549900" y="3054350"/>
          <p14:tracePt t="198788" x="5518150" y="3028950"/>
          <p14:tracePt t="198805" x="5499100" y="3009900"/>
          <p14:tracePt t="198821" x="5486400" y="3003550"/>
          <p14:tracePt t="198837" x="5467350" y="2990850"/>
          <p14:tracePt t="198854" x="5448300" y="2978150"/>
          <p14:tracePt t="198871" x="5441950" y="2965450"/>
          <p14:tracePt t="198888" x="5410200" y="2946400"/>
          <p14:tracePt t="198904" x="5384800" y="2927350"/>
          <p14:tracePt t="198921" x="5365750" y="2908300"/>
          <p14:tracePt t="198937" x="5346700" y="2889250"/>
          <p14:tracePt t="198954" x="5321300" y="2863850"/>
          <p14:tracePt t="198971" x="5283200" y="2844800"/>
          <p14:tracePt t="198987" x="5219700" y="2813050"/>
          <p14:tracePt t="199004" x="5187950" y="2787650"/>
          <p14:tracePt t="199021" x="5162550" y="2774950"/>
          <p14:tracePt t="199037" x="5156200" y="2768600"/>
          <p14:tracePt t="199221" x="5149850" y="2768600"/>
          <p14:tracePt t="199245" x="5143500" y="2762250"/>
          <p14:tracePt t="199253" x="5143500" y="2755900"/>
          <p14:tracePt t="199261" x="5137150" y="2749550"/>
          <p14:tracePt t="199271" x="5137150" y="2743200"/>
          <p14:tracePt t="199287" x="5130800" y="2743200"/>
          <p14:tracePt t="199621" x="5124450" y="2736850"/>
          <p14:tracePt t="199633" x="5111750" y="2736850"/>
          <p14:tracePt t="199639" x="5099050" y="2717800"/>
          <p14:tracePt t="199654" x="5080000" y="2692400"/>
          <p14:tracePt t="199671" x="5067300" y="2679700"/>
          <p14:tracePt t="199687" x="5022850" y="2641600"/>
          <p14:tracePt t="199704" x="4997450" y="2622550"/>
          <p14:tracePt t="199721" x="4978400" y="2603500"/>
          <p14:tracePt t="199737" x="4965700" y="2584450"/>
          <p14:tracePt t="199754" x="4965700" y="2578100"/>
          <p14:tracePt t="199770" x="4959350" y="2578100"/>
          <p14:tracePt t="199847" x="4959350" y="2571750"/>
          <p14:tracePt t="199860" x="4965700" y="2565400"/>
          <p14:tracePt t="199867" x="4972050" y="2559050"/>
          <p14:tracePt t="199937" x="4978400" y="2559050"/>
          <p14:tracePt t="199946" x="5016500" y="2552700"/>
          <p14:tracePt t="199953" x="5073650" y="2546350"/>
          <p14:tracePt t="199970" x="5156200" y="2527300"/>
          <p14:tracePt t="199987" x="5238750" y="2520950"/>
          <p14:tracePt t="200004" x="5270500" y="2520950"/>
          <p14:tracePt t="200020" x="5302250" y="2527300"/>
          <p14:tracePt t="200038" x="5353050" y="2559050"/>
          <p14:tracePt t="200053" x="5359400" y="2565400"/>
          <p14:tracePt t="200070" x="5372100" y="2571750"/>
          <p14:tracePt t="200195" x="5372100" y="2578100"/>
          <p14:tracePt t="200207" x="5365750" y="2584450"/>
          <p14:tracePt t="200215" x="5365750" y="2590800"/>
          <p14:tracePt t="200285" x="5365750" y="2597150"/>
          <p14:tracePt t="200311" x="5359400" y="2597150"/>
          <p14:tracePt t="200323" x="5359400" y="2603500"/>
          <p14:tracePt t="200343" x="5353050" y="2609850"/>
          <p14:tracePt t="200355" x="5346700" y="2616200"/>
          <p14:tracePt t="200449" x="5340350" y="2628900"/>
          <p14:tracePt t="200457" x="5334000" y="2628900"/>
          <p14:tracePt t="200506" x="5327650" y="2628900"/>
          <p14:tracePt t="200553" x="5327650" y="2635250"/>
          <p14:tracePt t="200581" x="5321300" y="2635250"/>
          <p14:tracePt t="200590" x="5314950" y="2647950"/>
          <p14:tracePt t="200597" x="5308600" y="2647950"/>
          <p14:tracePt t="200606" x="5302250" y="2647950"/>
          <p14:tracePt t="200675" x="5295900" y="2654300"/>
          <p14:tracePt t="200689" x="5289550" y="2660650"/>
          <p14:tracePt t="200695" x="5283200" y="2660650"/>
          <p14:tracePt t="200704" x="5276850" y="2667000"/>
          <p14:tracePt t="200720" x="5257800" y="2679700"/>
          <p14:tracePt t="200737" x="5245100" y="2686050"/>
          <p14:tracePt t="200754" x="5232400" y="2686050"/>
          <p14:tracePt t="200770" x="5232400" y="2692400"/>
          <p14:tracePt t="201204" x="5238750" y="2705100"/>
          <p14:tracePt t="201212" x="5289550" y="2736850"/>
          <p14:tracePt t="201220" x="5346700" y="2787650"/>
          <p14:tracePt t="201236" x="5467350" y="2895600"/>
          <p14:tracePt t="201253" x="5581650" y="3003550"/>
          <p14:tracePt t="201269" x="5638800" y="3048000"/>
          <p14:tracePt t="201286" x="5664200" y="3086100"/>
          <p14:tracePt t="201302" x="5695950" y="3124200"/>
          <p14:tracePt t="201319" x="5746750" y="3219450"/>
          <p14:tracePt t="201336" x="5822950" y="3308350"/>
          <p14:tracePt t="201353" x="5899150" y="3371850"/>
          <p14:tracePt t="201369" x="5930900" y="3403600"/>
          <p14:tracePt t="201386" x="5956300" y="3429000"/>
          <p14:tracePt t="201403" x="5969000" y="3448050"/>
          <p14:tracePt t="201420" x="5994400" y="3486150"/>
          <p14:tracePt t="201436" x="6013450" y="3543300"/>
          <p14:tracePt t="201452" x="6045200" y="3568700"/>
          <p14:tracePt t="201469" x="6064250" y="3600450"/>
          <p14:tracePt t="201486" x="6070600" y="3606800"/>
          <p14:tracePt t="201527" x="6076950" y="3606800"/>
          <p14:tracePt t="201556" x="6076950" y="3613150"/>
          <p14:tracePt t="201565" x="6076950" y="3619500"/>
          <p14:tracePt t="201781" x="6070600" y="3606800"/>
          <p14:tracePt t="201789" x="6057900" y="3600450"/>
          <p14:tracePt t="201797" x="6051550" y="3600450"/>
          <p14:tracePt t="201803" x="6045200" y="3594100"/>
          <p14:tracePt t="201819" x="6019800" y="3587750"/>
          <p14:tracePt t="201836" x="5994400" y="3581400"/>
          <p14:tracePt t="201853" x="5969000" y="3581400"/>
          <p14:tracePt t="201869" x="5943600" y="3581400"/>
          <p14:tracePt t="201886" x="5937250" y="3581400"/>
          <p14:tracePt t="201903" x="5924550" y="3581400"/>
          <p14:tracePt t="201921" x="5886450" y="3581400"/>
          <p14:tracePt t="201936" x="5861050" y="3581400"/>
          <p14:tracePt t="201953" x="5816600" y="3606800"/>
          <p14:tracePt t="201969" x="5708650" y="3651250"/>
          <p14:tracePt t="201986" x="5588000" y="3689350"/>
          <p14:tracePt t="202003" x="5511800" y="3714750"/>
          <p14:tracePt t="202019" x="5492750" y="3727450"/>
          <p14:tracePt t="202036" x="5480050" y="3727450"/>
          <p14:tracePt t="202053" x="5461000" y="3740150"/>
          <p14:tracePt t="202069" x="5429250" y="3759200"/>
          <p14:tracePt t="202086" x="5365750" y="3790950"/>
          <p14:tracePt t="202102" x="5270500" y="3822700"/>
          <p14:tracePt t="202121" x="5181600" y="3867150"/>
          <p14:tracePt t="202136" x="5162550" y="3867150"/>
          <p14:tracePt t="202153" x="5156200" y="3867150"/>
          <p14:tracePt t="202169" x="5143500" y="3867150"/>
          <p14:tracePt t="202207" x="5130800" y="3873500"/>
          <p14:tracePt t="202219" x="5080000" y="3892550"/>
          <p14:tracePt t="202236" x="4876800" y="3949700"/>
          <p14:tracePt t="202252" x="4768850" y="3975100"/>
          <p14:tracePt t="202269" x="4679950" y="3987800"/>
          <p14:tracePt t="202286" x="4635500" y="3994150"/>
          <p14:tracePt t="202302" x="4610100" y="3994150"/>
          <p14:tracePt t="202319" x="4584700" y="3994150"/>
          <p14:tracePt t="202336" x="4578350" y="3994150"/>
          <p14:tracePt t="203667" x="4584700" y="3987800"/>
          <p14:tracePt t="203675" x="4597400" y="3975100"/>
          <p14:tracePt t="203806" x="4603750" y="3968750"/>
          <p14:tracePt t="203815" x="4610100" y="3968750"/>
          <p14:tracePt t="203823" x="4616450" y="3968750"/>
          <p14:tracePt t="203892" x="4622800" y="3962400"/>
          <p14:tracePt t="203901" x="4629150" y="3956050"/>
          <p14:tracePt t="203909" x="4635500" y="3956050"/>
          <p14:tracePt t="203918" x="4648200" y="3956050"/>
          <p14:tracePt t="203935" x="4667250" y="3956050"/>
          <p14:tracePt t="203952" x="4679950" y="3956050"/>
          <p14:tracePt t="204047" x="4686300" y="3956050"/>
          <p14:tracePt t="204057" x="4692650" y="3956050"/>
          <p14:tracePt t="204066" x="4699000" y="3956050"/>
          <p14:tracePt t="204073" x="4705350" y="3956050"/>
          <p14:tracePt t="204085" x="4711700" y="3956050"/>
          <p14:tracePt t="204102" x="4718050" y="3956050"/>
          <p14:tracePt t="204118" x="4730750" y="3949700"/>
          <p14:tracePt t="204135" x="4756150" y="3949700"/>
          <p14:tracePt t="204152" x="4781550" y="3943350"/>
          <p14:tracePt t="204168" x="4806950" y="3930650"/>
          <p14:tracePt t="204186" x="4864100" y="3905250"/>
          <p14:tracePt t="204203" x="4889500" y="3892550"/>
          <p14:tracePt t="204218" x="4940300" y="3886200"/>
          <p14:tracePt t="204235" x="4997450" y="3879850"/>
          <p14:tracePt t="204252" x="5067300" y="3860800"/>
          <p14:tracePt t="204268" x="5137150" y="3848100"/>
          <p14:tracePt t="204285" x="5168900" y="3841750"/>
          <p14:tracePt t="204302" x="5187950" y="3841750"/>
          <p14:tracePt t="204343" x="5200650" y="3841750"/>
          <p14:tracePt t="204355" x="5213350" y="3841750"/>
          <p14:tracePt t="204368" x="5251450" y="3841750"/>
          <p14:tracePt t="204386" x="5410200" y="3829050"/>
          <p14:tracePt t="204402" x="5448300" y="3829050"/>
          <p14:tracePt t="204418" x="5454650" y="3829050"/>
          <p14:tracePt t="208360" x="5448300" y="3829050"/>
          <p14:tracePt t="208453" x="5441950" y="3829050"/>
          <p14:tracePt t="209031" x="5435600" y="3829050"/>
          <p14:tracePt t="209053" x="5429250" y="3829050"/>
          <p14:tracePt t="209097" x="5422900" y="3829050"/>
          <p14:tracePt t="209438" x="5416550" y="3829050"/>
          <p14:tracePt t="209450" x="5410200" y="3829050"/>
          <p14:tracePt t="209458" x="5403850" y="3829050"/>
          <p14:tracePt t="209466" x="5397500" y="3829050"/>
          <p14:tracePt t="209483" x="5391150" y="3835400"/>
          <p14:tracePt t="209552" x="5384800" y="3835400"/>
          <p14:tracePt t="209566" x="5378450" y="3835400"/>
          <p14:tracePt t="209573" x="5372100" y="3835400"/>
          <p14:tracePt t="209770" x="5365750" y="3835400"/>
          <p14:tracePt t="210160" x="5359400" y="3835400"/>
          <p14:tracePt t="210184" x="5353050" y="3835400"/>
          <p14:tracePt t="210386" x="5346700" y="3829050"/>
          <p14:tracePt t="210397" x="5340350" y="3829050"/>
          <p14:tracePt t="210405" x="5334000" y="3829050"/>
          <p14:tracePt t="210449" x="5327650" y="3829050"/>
          <p14:tracePt t="210901" x="5327650" y="3822700"/>
          <p14:tracePt t="210913" x="5321300" y="3816350"/>
          <p14:tracePt t="210921" x="5314950" y="3816350"/>
          <p14:tracePt t="213918" x="5314950" y="3822700"/>
          <p14:tracePt t="213987" x="5321300" y="3822700"/>
          <p14:tracePt t="213999" x="5321300" y="3829050"/>
          <p14:tracePt t="214007" x="5327650" y="3829050"/>
          <p14:tracePt t="214016" x="5340350" y="3841750"/>
          <p14:tracePt t="214030" x="5359400" y="3854450"/>
          <p14:tracePt t="214047" x="5359400" y="3860800"/>
          <p14:tracePt t="214064" x="5365750" y="3860800"/>
          <p14:tracePt t="214467" x="5365750" y="3867150"/>
          <p14:tracePt t="214479" x="5359400" y="3867150"/>
          <p14:tracePt t="214487" x="5359400" y="3873500"/>
          <p14:tracePt t="214497" x="5353050" y="3873500"/>
          <p14:tracePt t="214532" x="5346700" y="3873500"/>
          <p14:tracePt t="214543" x="5340350" y="3873500"/>
          <p14:tracePt t="214557" x="5327650" y="3873500"/>
          <p14:tracePt t="214566" x="5321300" y="3873500"/>
          <p14:tracePt t="214581" x="5295900" y="3873500"/>
          <p14:tracePt t="214597" x="5270500" y="3873500"/>
          <p14:tracePt t="214614" x="5245100" y="3854450"/>
          <p14:tracePt t="214630" x="5219700" y="3835400"/>
          <p14:tracePt t="214647" x="5194300" y="3822700"/>
          <p14:tracePt t="214777" x="5181600" y="3816350"/>
          <p14:tracePt t="214789" x="5175250" y="3810000"/>
          <p14:tracePt t="214801" x="5168900" y="3810000"/>
          <p14:tracePt t="214813" x="5162550" y="3803650"/>
          <p14:tracePt t="214864" x="5162550" y="3797300"/>
          <p14:tracePt t="214937" x="5156200" y="3797300"/>
          <p14:tracePt t="215066" x="5149850" y="3797300"/>
          <p14:tracePt t="215078" x="5149850" y="3790950"/>
          <p14:tracePt t="215101" x="5143500" y="3790950"/>
          <p14:tracePt t="215265" x="5143500" y="3784600"/>
          <p14:tracePt t="220218" x="5137150" y="3778250"/>
          <p14:tracePt t="220225" x="5130800" y="3778250"/>
          <p14:tracePt t="220233" x="5124450" y="3778250"/>
          <p14:tracePt t="221143" x="5130800" y="3778250"/>
          <p14:tracePt t="221151" x="5137150" y="3778250"/>
          <p14:tracePt t="221161" x="5149850" y="3778250"/>
          <p14:tracePt t="221177" x="5168900" y="3778250"/>
          <p14:tracePt t="221194" x="5194300" y="3778250"/>
          <p14:tracePt t="221211" x="5219700" y="3784600"/>
          <p14:tracePt t="221228" x="5257800" y="3790950"/>
          <p14:tracePt t="221244" x="5283200" y="3797300"/>
          <p14:tracePt t="221260" x="5308600" y="3797300"/>
          <p14:tracePt t="221277" x="5334000" y="3803650"/>
          <p14:tracePt t="221294" x="5353050" y="3803650"/>
          <p14:tracePt t="221310" x="5365750" y="3803650"/>
          <p14:tracePt t="221327" x="5391150" y="3810000"/>
          <p14:tracePt t="221344" x="5416550" y="3810000"/>
          <p14:tracePt t="221361" x="5448300" y="3810000"/>
          <p14:tracePt t="221365" x="5461000" y="3810000"/>
          <p14:tracePt t="221377" x="5486400" y="3810000"/>
          <p14:tracePt t="221394" x="5511800" y="3810000"/>
          <p14:tracePt t="221411" x="5524500" y="3810000"/>
          <p14:tracePt t="221427" x="5530850" y="3810000"/>
          <p14:tracePt t="221444" x="5537200" y="3810000"/>
          <p14:tracePt t="221460" x="5549900" y="3810000"/>
          <p14:tracePt t="221477" x="5575300" y="3810000"/>
          <p14:tracePt t="221494" x="5600700" y="3803650"/>
          <p14:tracePt t="221510" x="5626100" y="3797300"/>
          <p14:tracePt t="221527" x="5689600" y="3778250"/>
          <p14:tracePt t="221544" x="5797550" y="3746500"/>
          <p14:tracePt t="221561" x="5918200" y="3721100"/>
          <p14:tracePt t="221577" x="5949950" y="3714750"/>
          <p14:tracePt t="221594" x="5975350" y="3702050"/>
          <p14:tracePt t="221610" x="6000750" y="3683000"/>
          <p14:tracePt t="221627" x="6038850" y="3670300"/>
          <p14:tracePt t="221644" x="6064250" y="3657600"/>
          <p14:tracePt t="221660" x="6089650" y="3644900"/>
          <p14:tracePt t="221678" x="6121400" y="3644900"/>
          <p14:tracePt t="221694" x="6127750" y="3638550"/>
          <p14:tracePt t="221710" x="6140450" y="3638550"/>
          <p14:tracePt t="221744" x="6140450" y="3632200"/>
          <p14:tracePt t="221785" x="6146800" y="3632200"/>
          <p14:tracePt t="221796" x="6159500" y="3632200"/>
          <p14:tracePt t="221803" x="6172200" y="3632200"/>
          <p14:tracePt t="221819" x="6178550" y="3632200"/>
          <p14:tracePt t="221828" x="6184900" y="3632200"/>
          <p14:tracePt t="221844" x="6191250" y="3632200"/>
          <p14:tracePt t="221877" x="6197600" y="3638550"/>
          <p14:tracePt t="221889" x="6197600" y="3644900"/>
          <p14:tracePt t="221897" x="6203950" y="3644900"/>
          <p14:tracePt t="221963" x="6203950" y="3651250"/>
          <p14:tracePt t="222016" x="6210300" y="3651250"/>
          <p14:tracePt t="222027" x="6216650" y="3657600"/>
          <p14:tracePt t="222035" x="6223000" y="3657600"/>
          <p14:tracePt t="222097" x="6229350" y="3663950"/>
          <p14:tracePt t="222175" x="6216650" y="3657600"/>
          <p14:tracePt t="222183" x="6203950" y="3657600"/>
          <p14:tracePt t="222194" x="6197600" y="3651250"/>
          <p14:tracePt t="222210" x="6191250" y="3651250"/>
          <p14:tracePt t="222241" x="6184900" y="3651250"/>
          <p14:tracePt t="222273" x="6178550" y="3644900"/>
          <p14:tracePt t="222281" x="6165850" y="3638550"/>
          <p14:tracePt t="222294" x="6140450" y="3625850"/>
          <p14:tracePt t="222310" x="6115050" y="3600450"/>
          <p14:tracePt t="222327" x="6108700" y="3600450"/>
          <p14:tracePt t="222393" x="6108700" y="3594100"/>
          <p14:tracePt t="222933" x="6115050" y="3600450"/>
          <p14:tracePt t="222942" x="6121400" y="3600450"/>
          <p14:tracePt t="223085" x="6121400" y="3606800"/>
          <p14:tracePt t="223135" x="6127750" y="3613150"/>
          <p14:tracePt t="223147" x="6134100" y="3619500"/>
          <p14:tracePt t="223155" x="6140450" y="3625850"/>
          <p14:tracePt t="223167" x="6140450" y="3632200"/>
          <p14:tracePt t="223176" x="6146800" y="3632200"/>
          <p14:tracePt t="223196" x="6153150" y="3632200"/>
          <p14:tracePt t="223210" x="6165850" y="3638550"/>
          <p14:tracePt t="223226" x="6184900" y="3651250"/>
          <p14:tracePt t="223243" x="6191250" y="3657600"/>
          <p14:tracePt t="223260" x="6203950" y="3663950"/>
          <p14:tracePt t="223276" x="6203950" y="3670300"/>
          <p14:tracePt t="223323" x="6210300" y="3670300"/>
          <p14:tracePt t="223339" x="6216650" y="3676650"/>
          <p14:tracePt t="223349" x="6229350" y="3676650"/>
          <p14:tracePt t="223359" x="6242050" y="3683000"/>
          <p14:tracePt t="223376" x="6273800" y="3695700"/>
          <p14:tracePt t="223393" x="6280150" y="3695700"/>
          <p14:tracePt t="223410" x="6286500" y="3695700"/>
          <p14:tracePt t="223426" x="6292850" y="3695700"/>
          <p14:tracePt t="223444" x="6324600" y="3702050"/>
          <p14:tracePt t="223460" x="6426200" y="3714750"/>
          <p14:tracePt t="223476" x="6553200" y="3733800"/>
          <p14:tracePt t="223493" x="6705600" y="3733800"/>
          <p14:tracePt t="223509" x="6813550" y="3733800"/>
          <p14:tracePt t="223526" x="6864350" y="3733800"/>
          <p14:tracePt t="223544" x="6934200" y="3740150"/>
          <p14:tracePt t="223560" x="7004050" y="3746500"/>
          <p14:tracePt t="223576" x="7112000" y="3752850"/>
          <p14:tracePt t="223593" x="7213600" y="3752850"/>
          <p14:tracePt t="223609" x="7315200" y="3752850"/>
          <p14:tracePt t="223626" x="7385050" y="3759200"/>
          <p14:tracePt t="223643" x="7416800" y="3759200"/>
          <p14:tracePt t="223659" x="7467600" y="3765550"/>
          <p14:tracePt t="223676" x="7556500" y="3778250"/>
          <p14:tracePt t="223694" x="7715250" y="3784600"/>
          <p14:tracePt t="223709" x="7816850" y="3784600"/>
          <p14:tracePt t="223726" x="7880350" y="3784600"/>
          <p14:tracePt t="223743" x="7905750" y="3790950"/>
          <p14:tracePt t="223759" x="7912100" y="3790950"/>
          <p14:tracePt t="223793" x="7912100" y="3797300"/>
          <p14:tracePt t="223810" x="7950200" y="3816350"/>
          <p14:tracePt t="223826" x="7994650" y="3829050"/>
          <p14:tracePt t="223843" x="8026400" y="3829050"/>
          <p14:tracePt t="223859" x="8039100" y="3829050"/>
          <p14:tracePt t="223991" x="8039100" y="3822700"/>
          <p14:tracePt t="223999" x="8026400" y="3810000"/>
          <p14:tracePt t="224009" x="8013700" y="3797300"/>
          <p14:tracePt t="224026" x="7988300" y="3771900"/>
          <p14:tracePt t="224043" x="7943850" y="3746500"/>
          <p14:tracePt t="224060" x="7905750" y="3702050"/>
          <p14:tracePt t="224076" x="7874000" y="3676650"/>
          <p14:tracePt t="224093" x="7848600" y="3651250"/>
          <p14:tracePt t="224109" x="7823200" y="3625850"/>
          <p14:tracePt t="224126" x="7772400" y="3613150"/>
          <p14:tracePt t="224143" x="7696200" y="3613150"/>
          <p14:tracePt t="224159" x="7639050" y="3613150"/>
          <p14:tracePt t="224176" x="7626350" y="3613150"/>
          <p14:tracePt t="224192" x="7613650" y="3613150"/>
          <p14:tracePt t="224209" x="7594600" y="3613150"/>
          <p14:tracePt t="224225" x="7562850" y="3632200"/>
          <p14:tracePt t="224242" x="7461250" y="3657600"/>
          <p14:tracePt t="224261" x="7245350" y="3708400"/>
          <p14:tracePt t="224276" x="7162800" y="3727450"/>
          <p14:tracePt t="224293" x="7124700" y="3740150"/>
          <p14:tracePt t="224309" x="7105650" y="3746500"/>
          <p14:tracePt t="224326" x="7080250" y="3752850"/>
          <p14:tracePt t="224343" x="7035800" y="3765550"/>
          <p14:tracePt t="224360" x="6883400" y="3816350"/>
          <p14:tracePt t="224376" x="6750050" y="3854450"/>
          <p14:tracePt t="224392" x="6629400" y="3892550"/>
          <p14:tracePt t="224409" x="6521450" y="3930650"/>
          <p14:tracePt t="224426" x="6464300" y="3937000"/>
          <p14:tracePt t="224442" x="6413500" y="3937000"/>
          <p14:tracePt t="224459" x="6356350" y="3937000"/>
          <p14:tracePt t="224476" x="6267450" y="3937000"/>
          <p14:tracePt t="224493" x="6140450" y="3956050"/>
          <p14:tracePt t="224510" x="5924550" y="4025900"/>
          <p14:tracePt t="224526" x="5861050" y="4057650"/>
          <p14:tracePt t="224542" x="5835650" y="4064000"/>
          <p14:tracePt t="224559" x="5822950" y="4070350"/>
          <p14:tracePt t="224576" x="5816600" y="4070350"/>
          <p14:tracePt t="224592" x="5803900" y="4070350"/>
          <p14:tracePt t="224609" x="5778500" y="4089400"/>
          <p14:tracePt t="224626" x="5753100" y="4114800"/>
          <p14:tracePt t="224642" x="5734050" y="4127500"/>
          <p14:tracePt t="224676" x="5734050" y="4146550"/>
          <p14:tracePt t="224692" x="5734050" y="4159250"/>
          <p14:tracePt t="224709" x="5734050" y="4184650"/>
          <p14:tracePt t="224726" x="5734050" y="4210050"/>
          <p14:tracePt t="224742" x="5734050" y="4235450"/>
          <p14:tracePt t="224760" x="5740400" y="4273550"/>
          <p14:tracePt t="224776" x="5746750" y="4298950"/>
          <p14:tracePt t="224792" x="5778500" y="4349750"/>
          <p14:tracePt t="224809" x="5810250" y="4438650"/>
          <p14:tracePt t="224826" x="5848350" y="4508500"/>
          <p14:tracePt t="224843" x="5930900" y="4616450"/>
          <p14:tracePt t="224860" x="6083300" y="4768850"/>
          <p14:tracePt t="224876" x="6178550" y="4857750"/>
          <p14:tracePt t="224892" x="6254750" y="4921250"/>
          <p14:tracePt t="224909" x="6292850" y="4959350"/>
          <p14:tracePt t="224926" x="6318250" y="4984750"/>
          <p14:tracePt t="224942" x="6343650" y="5010150"/>
          <p14:tracePt t="224959" x="6369050" y="5048250"/>
          <p14:tracePt t="224976" x="6400800" y="5130800"/>
          <p14:tracePt t="224992" x="6438900" y="5226050"/>
          <p14:tracePt t="225010" x="6477000" y="5340350"/>
          <p14:tracePt t="225025" x="6502400" y="5378450"/>
          <p14:tracePt t="225042" x="6527800" y="5403850"/>
          <p14:tracePt t="225059" x="6534150" y="5416550"/>
          <p14:tracePt t="225076" x="6534150" y="5429250"/>
          <p14:tracePt t="225092" x="6521450" y="5454650"/>
          <p14:tracePt t="225109" x="6508750" y="5480050"/>
          <p14:tracePt t="225125" x="6489700" y="5511800"/>
          <p14:tracePt t="225142" x="6483350" y="5537200"/>
          <p14:tracePt t="225159" x="6483350" y="5562600"/>
          <p14:tracePt t="225176" x="6477000" y="5588000"/>
          <p14:tracePt t="225233" x="6470650" y="5588000"/>
          <p14:tracePt t="225245" x="6470650" y="5594350"/>
          <p14:tracePt t="225253" x="6400800" y="5607050"/>
          <p14:tracePt t="225259" x="6299200" y="5607050"/>
          <p14:tracePt t="225276" x="6216650" y="5607050"/>
          <p14:tracePt t="225292" x="6197600" y="5607050"/>
          <p14:tracePt t="225309" x="6184900" y="5607050"/>
          <p14:tracePt t="225325" x="6172200" y="5594350"/>
          <p14:tracePt t="225342" x="6159500" y="5568950"/>
          <p14:tracePt t="225360" x="6127750" y="5518150"/>
          <p14:tracePt t="225364" x="6115050" y="5473700"/>
          <p14:tracePt t="225376" x="6076950" y="5429250"/>
          <p14:tracePt t="225392" x="6064250" y="5416550"/>
          <p14:tracePt t="225447" x="6070600" y="5416550"/>
          <p14:tracePt t="225455" x="6076950" y="5416550"/>
          <p14:tracePt t="225463" x="6076950" y="5410200"/>
          <p14:tracePt t="225530" x="6083300" y="5410200"/>
          <p14:tracePt t="225541" x="6096000" y="5410200"/>
          <p14:tracePt t="225549" x="6102350" y="5403850"/>
          <p14:tracePt t="225559" x="6108700" y="5403850"/>
          <p14:tracePt t="225575" x="6127750" y="5403850"/>
          <p14:tracePt t="225592" x="6127750" y="5397500"/>
          <p14:tracePt t="225693" x="6134100" y="5397500"/>
          <p14:tracePt t="225701" x="6146800" y="5384800"/>
          <p14:tracePt t="225709" x="6159500" y="5365750"/>
          <p14:tracePt t="225725" x="6172200" y="5359400"/>
          <p14:tracePt t="225845" x="6184900" y="5353050"/>
          <p14:tracePt t="225927" x="6191250" y="5353050"/>
          <p14:tracePt t="225955" x="6197600" y="5353050"/>
          <p14:tracePt t="225963" x="6197600" y="5346700"/>
          <p14:tracePt t="226009" x="6203950" y="5340350"/>
          <p14:tracePt t="226021" x="6210300" y="5334000"/>
          <p14:tracePt t="226030" x="6216650" y="5334000"/>
          <p14:tracePt t="226042" x="6223000" y="5327650"/>
          <p14:tracePt t="226058" x="6229350" y="5327650"/>
          <p14:tracePt t="226201" x="6235700" y="5327650"/>
          <p14:tracePt t="226251" x="6242050" y="5327650"/>
          <p14:tracePt t="226263" x="6248400" y="5327650"/>
          <p14:tracePt t="226279" x="6254750" y="5327650"/>
          <p14:tracePt t="226287" x="6267450" y="5327650"/>
          <p14:tracePt t="226295" x="6280150" y="5334000"/>
          <p14:tracePt t="226309" x="6292850" y="5334000"/>
          <p14:tracePt t="226327" x="6324600" y="5334000"/>
          <p14:tracePt t="226342" x="6337300" y="5334000"/>
          <p14:tracePt t="226487" x="6343650" y="5334000"/>
          <p14:tracePt t="226526" x="6356350" y="5334000"/>
          <p14:tracePt t="226533" x="6362700" y="5334000"/>
          <p14:tracePt t="226542" x="6369050" y="5334000"/>
          <p14:tracePt t="226558" x="6400800" y="5321300"/>
          <p14:tracePt t="226575" x="6413500" y="5314950"/>
          <p14:tracePt t="226591" x="6438900" y="5302250"/>
          <p14:tracePt t="226608" x="6451600" y="5295900"/>
          <p14:tracePt t="226626" x="6470650" y="5283200"/>
          <p14:tracePt t="226641" x="6477000" y="5276850"/>
          <p14:tracePt t="226658" x="6483350" y="5276850"/>
          <p14:tracePt t="226675" x="6496050" y="5264150"/>
          <p14:tracePt t="226692" x="6534150" y="5245100"/>
          <p14:tracePt t="226708" x="6553200" y="5238750"/>
          <p14:tracePt t="226725" x="6559550" y="5238750"/>
          <p14:tracePt t="226758" x="6578600" y="5238750"/>
          <p14:tracePt t="226775" x="6597650" y="5232400"/>
          <p14:tracePt t="226791" x="6623050" y="5226050"/>
          <p14:tracePt t="226808" x="6661150" y="5207000"/>
          <p14:tracePt t="226825" x="6692900" y="5200650"/>
          <p14:tracePt t="226841" x="6718300" y="5194300"/>
          <p14:tracePt t="226858" x="6724650" y="5194300"/>
          <p14:tracePt t="226889" x="6731000" y="5187950"/>
          <p14:tracePt t="226905" x="6737350" y="5181600"/>
          <p14:tracePt t="226913" x="6750050" y="5168900"/>
          <p14:tracePt t="226925" x="6781800" y="5143500"/>
          <p14:tracePt t="226943" x="6997700" y="4978400"/>
          <p14:tracePt t="226958" x="7137400" y="4883150"/>
          <p14:tracePt t="226975" x="7200900" y="4851400"/>
          <p14:tracePt t="226991" x="7226300" y="4838700"/>
          <p14:tracePt t="227008" x="7239000" y="4838700"/>
          <p14:tracePt t="227042" x="7245350" y="4838700"/>
          <p14:tracePt t="227058" x="7251700" y="4838700"/>
          <p14:tracePt t="227075" x="7270750" y="4832350"/>
          <p14:tracePt t="227091" x="7296150" y="4813300"/>
          <p14:tracePt t="227108" x="7327900" y="4794250"/>
          <p14:tracePt t="227125" x="7353300" y="4787900"/>
          <p14:tracePt t="227143" x="7378700" y="4787900"/>
          <p14:tracePt t="227158" x="7385050" y="4787900"/>
          <p14:tracePt t="227175" x="7397750" y="4781550"/>
          <p14:tracePt t="227192" x="7454900" y="4737100"/>
          <p14:tracePt t="227208" x="7486650" y="4718050"/>
          <p14:tracePt t="227225" x="7512050" y="4705350"/>
          <p14:tracePt t="227241" x="7524750" y="4699000"/>
          <p14:tracePt t="227258" x="7524750" y="4692650"/>
          <p14:tracePt t="227292" x="7531100" y="4686300"/>
          <p14:tracePt t="227308" x="7537450" y="4679950"/>
          <p14:tracePt t="227325" x="7550150" y="4660900"/>
          <p14:tracePt t="227341" x="7569200" y="4635500"/>
          <p14:tracePt t="227358" x="7575550" y="4610100"/>
          <p14:tracePt t="227374" x="7588250" y="4591050"/>
          <p14:tracePt t="227391" x="7607300" y="4565650"/>
          <p14:tracePt t="227408" x="7632700" y="4533900"/>
          <p14:tracePt t="227424" x="7645400" y="4508500"/>
          <p14:tracePt t="227442" x="7689850" y="4464050"/>
          <p14:tracePt t="227458" x="7708900" y="4438650"/>
          <p14:tracePt t="227475" x="7734300" y="4394200"/>
          <p14:tracePt t="227491" x="7753350" y="4349750"/>
          <p14:tracePt t="227508" x="7778750" y="4298950"/>
          <p14:tracePt t="227524" x="7810500" y="4254500"/>
          <p14:tracePt t="227541" x="7835900" y="4210050"/>
          <p14:tracePt t="227558" x="7848600" y="4184650"/>
          <p14:tracePt t="227574" x="7861300" y="4159250"/>
          <p14:tracePt t="227591" x="7880350" y="4127500"/>
          <p14:tracePt t="227608" x="7880350" y="4108450"/>
          <p14:tracePt t="227624" x="7886700" y="4064000"/>
          <p14:tracePt t="227641" x="7886700" y="4038600"/>
          <p14:tracePt t="227658" x="7893050" y="4025900"/>
          <p14:tracePt t="227674" x="7893050" y="4000500"/>
          <p14:tracePt t="227691" x="7899400" y="3994150"/>
          <p14:tracePt t="227708" x="7905750" y="3987800"/>
          <p14:tracePt t="227724" x="7912100" y="3968750"/>
          <p14:tracePt t="227743" x="7931150" y="3930650"/>
          <p14:tracePt t="227758" x="7943850" y="3892550"/>
          <p14:tracePt t="227774" x="7969250" y="3803650"/>
          <p14:tracePt t="227791" x="8007350" y="3695700"/>
          <p14:tracePt t="227808" x="8026400" y="3600450"/>
          <p14:tracePt t="227824" x="8026400" y="3562350"/>
          <p14:tracePt t="227841" x="8026400" y="3549650"/>
          <p14:tracePt t="228186" x="8026400" y="3543300"/>
          <p14:tracePt t="228194" x="8013700" y="3530600"/>
          <p14:tracePt t="228202" x="7994650" y="3517900"/>
          <p14:tracePt t="228210" x="7969250" y="3511550"/>
          <p14:tracePt t="228224" x="7918450" y="3492500"/>
          <p14:tracePt t="228241" x="7893050" y="3479800"/>
          <p14:tracePt t="228258" x="7886700" y="3479800"/>
          <p14:tracePt t="228394" x="7880350" y="3479800"/>
          <p14:tracePt t="228403" x="7874000" y="3479800"/>
          <p14:tracePt t="228420" x="7861300" y="3479800"/>
          <p14:tracePt t="228427" x="7848600" y="3479800"/>
          <p14:tracePt t="228441" x="7816850" y="3479800"/>
          <p14:tracePt t="228459" x="7747000" y="3479800"/>
          <p14:tracePt t="228474" x="7734300" y="3479800"/>
          <p14:tracePt t="228550" x="7727950" y="3479800"/>
          <p14:tracePt t="228558" x="7696200" y="3479800"/>
          <p14:tracePt t="228563" x="7639050" y="3479800"/>
          <p14:tracePt t="228574" x="7588250" y="3479800"/>
          <p14:tracePt t="228591" x="7505700" y="3505200"/>
          <p14:tracePt t="228607" x="7480300" y="3511550"/>
          <p14:tracePt t="228682" x="7461250" y="3511550"/>
          <p14:tracePt t="228689" x="7410450" y="3505200"/>
          <p14:tracePt t="228698" x="7353300" y="3492500"/>
          <p14:tracePt t="228707" x="7315200" y="3492500"/>
          <p14:tracePt t="228724" x="7289800" y="3492500"/>
          <p14:tracePt t="228740" x="7283450" y="3492500"/>
          <p14:tracePt t="228774" x="7264400" y="3498850"/>
          <p14:tracePt t="228790" x="7213600" y="3505200"/>
          <p14:tracePt t="228807" x="7118350" y="3524250"/>
          <p14:tracePt t="228824" x="6991350" y="3543300"/>
          <p14:tracePt t="228840" x="6972300" y="3543300"/>
          <p14:tracePt t="228874" x="6965950" y="3543300"/>
          <p14:tracePt t="228895" x="6959600" y="3543300"/>
          <p14:tracePt t="228907" x="6953250" y="3543300"/>
          <p14:tracePt t="228924" x="6934200" y="3543300"/>
          <p14:tracePt t="228940" x="6921500" y="3543300"/>
          <p14:tracePt t="228958" x="6908800" y="3543300"/>
          <p14:tracePt t="228974" x="6870700" y="3549650"/>
          <p14:tracePt t="228990" x="6819900" y="3549650"/>
          <p14:tracePt t="229007" x="6781800" y="3562350"/>
          <p14:tracePt t="229024" x="6731000" y="3575050"/>
          <p14:tracePt t="229040" x="6699250" y="3587750"/>
          <p14:tracePt t="229059" x="6629400" y="3594100"/>
          <p14:tracePt t="229074" x="6591300" y="3606800"/>
          <p14:tracePt t="229115" x="6584950" y="3606800"/>
          <p14:tracePt t="229124" x="6578600" y="3600450"/>
          <p14:tracePt t="229140" x="6565900" y="3587750"/>
          <p14:tracePt t="229157" x="6553200" y="3581400"/>
          <p14:tracePt t="229174" x="6521450" y="3575050"/>
          <p14:tracePt t="229190" x="6489700" y="3568700"/>
          <p14:tracePt t="229207" x="6464300" y="3562350"/>
          <p14:tracePt t="229240" x="6464300" y="3556000"/>
          <p14:tracePt t="229279" x="6457950" y="3549650"/>
          <p14:tracePt t="229287" x="6432550" y="3543300"/>
          <p14:tracePt t="229295" x="6413500" y="3536950"/>
          <p14:tracePt t="229307" x="6400800" y="3530600"/>
          <p14:tracePt t="229324" x="6381750" y="3530600"/>
          <p14:tracePt t="229340" x="6375400" y="3530600"/>
          <p14:tracePt t="229357" x="6362700" y="3530600"/>
          <p14:tracePt t="229374" x="6356350" y="3530600"/>
          <p14:tracePt t="229390" x="6318250" y="3530600"/>
          <p14:tracePt t="229407" x="6280150" y="3530600"/>
          <p14:tracePt t="229424" x="6229350" y="3524250"/>
          <p14:tracePt t="229440" x="6203950" y="3517900"/>
          <p14:tracePt t="229457" x="6197600" y="3511550"/>
          <p14:tracePt t="229546" x="6191250" y="3511550"/>
          <p14:tracePt t="229553" x="6184900" y="3511550"/>
          <p14:tracePt t="229559" x="6178550" y="3511550"/>
          <p14:tracePt t="229611" x="6172200" y="3511550"/>
          <p14:tracePt t="229623" x="6165850" y="3517900"/>
          <p14:tracePt t="229631" x="6159500" y="3524250"/>
          <p14:tracePt t="229640" x="6153150" y="3524250"/>
          <p14:tracePt t="229657" x="6146800" y="3530600"/>
          <p14:tracePt t="229673" x="6140450" y="3543300"/>
          <p14:tracePt t="229690" x="6134100" y="3556000"/>
          <p14:tracePt t="229707" x="6127750" y="3575050"/>
          <p14:tracePt t="229723" x="6127750" y="3600450"/>
          <p14:tracePt t="229740" x="6127750" y="3625850"/>
          <p14:tracePt t="229757" x="6134100" y="3651250"/>
          <p14:tracePt t="229773" x="6146800" y="3676650"/>
          <p14:tracePt t="229790" x="6159500" y="3702050"/>
          <p14:tracePt t="229807" x="6172200" y="3733800"/>
          <p14:tracePt t="229824" x="6197600" y="3778250"/>
          <p14:tracePt t="229840" x="6216650" y="3810000"/>
          <p14:tracePt t="229857" x="6216650" y="3835400"/>
          <p14:tracePt t="229873" x="6223000" y="3860800"/>
          <p14:tracePt t="229890" x="6223000" y="3886200"/>
          <p14:tracePt t="229907" x="6223000" y="3905250"/>
          <p14:tracePt t="229923" x="6229350" y="3930650"/>
          <p14:tracePt t="229940" x="6235700" y="3994150"/>
          <p14:tracePt t="229957" x="6242050" y="4102100"/>
          <p14:tracePt t="229973" x="6248400" y="4152900"/>
          <p14:tracePt t="229990" x="6254750" y="4184650"/>
          <p14:tracePt t="230007" x="6267450" y="4203700"/>
          <p14:tracePt t="230024" x="6273800" y="4216400"/>
          <p14:tracePt t="230040" x="6280150" y="4235450"/>
          <p14:tracePt t="230057" x="6292850" y="4260850"/>
          <p14:tracePt t="230073" x="6324600" y="4311650"/>
          <p14:tracePt t="230090" x="6337300" y="4356100"/>
          <p14:tracePt t="230107" x="6337300" y="4413250"/>
          <p14:tracePt t="230123" x="6337300" y="4464050"/>
          <p14:tracePt t="230140" x="6356350" y="4502150"/>
          <p14:tracePt t="230156" x="6375400" y="4533900"/>
          <p14:tracePt t="230173" x="6407150" y="4559300"/>
          <p14:tracePt t="230190" x="6426200" y="4591050"/>
          <p14:tracePt t="230207" x="6432550" y="4591050"/>
          <p14:tracePt t="230223" x="6432550" y="4597400"/>
          <p14:tracePt t="230240" x="6426200" y="4622800"/>
          <p14:tracePt t="230257" x="6394450" y="4686300"/>
          <p14:tracePt t="230274" x="6375400" y="4737100"/>
          <p14:tracePt t="230290" x="6375400" y="4775200"/>
          <p14:tracePt t="230306" x="6375400" y="4794250"/>
          <p14:tracePt t="230323" x="6375400" y="4813300"/>
          <p14:tracePt t="230340" x="6375400" y="4819650"/>
          <p14:tracePt t="230377" x="6375400" y="4826000"/>
          <p14:tracePt t="230390" x="6362700" y="4889500"/>
          <p14:tracePt t="230407" x="6330950" y="4953000"/>
          <p14:tracePt t="230423" x="6299200" y="4997450"/>
          <p14:tracePt t="230440" x="6280150" y="5022850"/>
          <p14:tracePt t="230457" x="6273800" y="5041900"/>
          <p14:tracePt t="230473" x="6267450" y="5048250"/>
          <p14:tracePt t="230490" x="6267450" y="5054600"/>
          <p14:tracePt t="230506" x="6261100" y="5067300"/>
          <p14:tracePt t="230524" x="6254750" y="5086350"/>
          <p14:tracePt t="230603" x="6248400" y="5099050"/>
          <p14:tracePt t="230611" x="6242050" y="5111750"/>
          <p14:tracePt t="230624" x="6235700" y="5124450"/>
          <p14:tracePt t="230640" x="6216650" y="5156200"/>
          <p14:tracePt t="230656" x="6216650" y="5162550"/>
          <p14:tracePt t="230673" x="6210300" y="5168900"/>
          <p14:tracePt t="230690" x="6203950" y="5175250"/>
          <p14:tracePt t="230706" x="6184900" y="5200650"/>
          <p14:tracePt t="230723" x="6159500" y="5213350"/>
          <p14:tracePt t="230740" x="6146800" y="5219700"/>
          <p14:tracePt t="230756" x="6140450" y="5219700"/>
          <p14:tracePt t="230920" x="6134100" y="5226050"/>
          <p14:tracePt t="230931" x="6127750" y="5226050"/>
          <p14:tracePt t="231022" x="6127750" y="5232400"/>
          <p14:tracePt t="232895" x="6127750" y="5226050"/>
          <p14:tracePt t="232935" x="6127750" y="5219700"/>
          <p14:tracePt t="232959" x="6127750" y="5213350"/>
          <p14:tracePt t="232974" x="6127750" y="5207000"/>
          <p14:tracePt t="232981" x="6127750" y="5200650"/>
          <p14:tracePt t="232989" x="6127750" y="5194300"/>
          <p14:tracePt t="233338" x="6127750" y="5187950"/>
          <p14:tracePt t="233443" x="6127750" y="5181600"/>
          <p14:tracePt t="233646" x="6127750" y="5168900"/>
          <p14:tracePt t="233657" x="6121400" y="5156200"/>
          <p14:tracePt t="233669" x="6115050" y="5149850"/>
          <p14:tracePt t="233677" x="6115050" y="5137150"/>
          <p14:tracePt t="233688" x="6108700" y="5124450"/>
          <p14:tracePt t="233705" x="6108700" y="5111750"/>
          <p14:tracePt t="233722" x="6102350" y="5111750"/>
          <p14:tracePt t="235653" x="6096000" y="5111750"/>
          <p14:tracePt t="235685" x="6096000" y="5105400"/>
          <p14:tracePt t="235693" x="6096000" y="5099050"/>
          <p14:tracePt t="235704" x="6096000" y="5092700"/>
          <p14:tracePt t="235723" x="6096000" y="5067300"/>
          <p14:tracePt t="235738" x="6121400" y="5048250"/>
          <p14:tracePt t="235754" x="6153150" y="5022850"/>
          <p14:tracePt t="235771" x="6216650" y="4914900"/>
          <p14:tracePt t="235787" x="6248400" y="4864100"/>
          <p14:tracePt t="235804" x="6254750" y="4838700"/>
          <p14:tracePt t="235821" x="6254750" y="4819650"/>
          <p14:tracePt t="235888" x="6254750" y="4806950"/>
          <p14:tracePt t="235895" x="6254750" y="4756150"/>
          <p14:tracePt t="235904" x="6254750" y="4705350"/>
          <p14:tracePt t="235921" x="6235700" y="4597400"/>
          <p14:tracePt t="235937" x="6223000" y="4540250"/>
          <p14:tracePt t="235954" x="6210300" y="4495800"/>
          <p14:tracePt t="235971" x="6184900" y="4470400"/>
          <p14:tracePt t="235988" x="6172200" y="4451350"/>
          <p14:tracePt t="236083" x="6172200" y="4432300"/>
          <p14:tracePt t="236092" x="6172200" y="4406900"/>
          <p14:tracePt t="236104" x="6172200" y="4375150"/>
          <p14:tracePt t="236121" x="6165850" y="4343400"/>
          <p14:tracePt t="236137" x="6165850" y="4305300"/>
          <p14:tracePt t="236154" x="6165850" y="4279900"/>
          <p14:tracePt t="236171" x="6165850" y="4248150"/>
          <p14:tracePt t="236187" x="6165850" y="4222750"/>
          <p14:tracePt t="236204" x="6165850" y="4216400"/>
          <p14:tracePt t="236221" x="6165850" y="4203700"/>
          <p14:tracePt t="236237" x="6165850" y="4197350"/>
          <p14:tracePt t="236317" x="6159500" y="4191000"/>
          <p14:tracePt t="236325" x="6159500" y="4184650"/>
          <p14:tracePt t="236337" x="6153150" y="4184650"/>
          <p14:tracePt t="236354" x="6153150" y="4159250"/>
          <p14:tracePt t="236370" x="6153150" y="4133850"/>
          <p14:tracePt t="236387" x="6153150" y="4108450"/>
          <p14:tracePt t="236404" x="6153150" y="4095750"/>
          <p14:tracePt t="236456" x="6153150" y="4089400"/>
          <p14:tracePt t="236469" x="6159500" y="4070350"/>
          <p14:tracePt t="236477" x="6165850" y="4057650"/>
          <p14:tracePt t="236487" x="6165850" y="4044950"/>
          <p14:tracePt t="236504" x="6165850" y="4038600"/>
          <p14:tracePt t="236520" x="6165850" y="4032250"/>
          <p14:tracePt t="236537" x="6165850" y="4019550"/>
          <p14:tracePt t="236554" x="6165850" y="4013200"/>
          <p14:tracePt t="236570" x="6165850" y="3994150"/>
          <p14:tracePt t="236587" x="6165850" y="3968750"/>
          <p14:tracePt t="236604" x="6165850" y="3943350"/>
          <p14:tracePt t="236620" x="6165850" y="3917950"/>
          <p14:tracePt t="236637" x="6165850" y="3905250"/>
          <p14:tracePt t="236810" x="6165850" y="3898900"/>
          <p14:tracePt t="236985" x="6172200" y="3898900"/>
          <p14:tracePt t="236993" x="6178550" y="3886200"/>
          <p14:tracePt t="237003" x="6184900" y="3873500"/>
          <p14:tracePt t="237025" x="6184900" y="3867150"/>
          <p14:tracePt t="237037" x="6191250" y="3860800"/>
          <p14:tracePt t="237054" x="6203950" y="3822700"/>
          <p14:tracePt t="237070" x="6210300" y="3797300"/>
          <p14:tracePt t="237087" x="6216650" y="3771900"/>
          <p14:tracePt t="237103" x="6216650" y="3752850"/>
          <p14:tracePt t="237120" x="6216650" y="3733800"/>
          <p14:tracePt t="237137" x="6216650" y="3727450"/>
          <p14:tracePt t="237153" x="6216650" y="3721100"/>
          <p14:tracePt t="237170" x="6216650" y="3702050"/>
          <p14:tracePt t="237187" x="6216650" y="3676650"/>
          <p14:tracePt t="237203" x="6210300" y="3651250"/>
          <p14:tracePt t="237220" x="6203950" y="3625850"/>
          <p14:tracePt t="237237" x="6197600" y="3600450"/>
          <p14:tracePt t="237254" x="6197600" y="3587750"/>
          <p14:tracePt t="237270" x="6191250" y="3581400"/>
          <p14:tracePt t="237287" x="6191250" y="3562350"/>
          <p14:tracePt t="237303" x="6191250" y="3549650"/>
          <p14:tracePt t="237320" x="6191250" y="3536950"/>
          <p14:tracePt t="237337" x="6191250" y="3517900"/>
          <p14:tracePt t="237353" x="6191250" y="3498850"/>
          <p14:tracePt t="237370" x="6191250" y="3473450"/>
          <p14:tracePt t="237386" x="6191250" y="3448050"/>
          <p14:tracePt t="237517" x="6191250" y="3441700"/>
          <p14:tracePt t="237600" x="6197600" y="3429000"/>
          <p14:tracePt t="237608" x="6203950" y="3422650"/>
          <p14:tracePt t="237620" x="6203950" y="3416300"/>
          <p14:tracePt t="237636" x="6210300" y="3416300"/>
          <p14:tracePt t="237669" x="6210300" y="3409950"/>
          <p14:tracePt t="237681" x="6216650" y="3409950"/>
          <p14:tracePt t="237689" x="6223000" y="3403600"/>
          <p14:tracePt t="237739" x="6229350" y="3403600"/>
          <p14:tracePt t="237747" x="6242050" y="3403600"/>
          <p14:tracePt t="237756" x="6242050" y="3409950"/>
          <p14:tracePt t="237772" x="6242050" y="3416300"/>
          <p14:tracePt t="237919" x="6242050" y="3422650"/>
          <p14:tracePt t="237989" x="6242050" y="3416300"/>
          <p14:tracePt t="237997" x="6242050" y="3409950"/>
          <p14:tracePt t="238005" x="6242050" y="3397250"/>
          <p14:tracePt t="238020" x="6254750" y="3359150"/>
          <p14:tracePt t="238037" x="6267450" y="3333750"/>
          <p14:tracePt t="238053" x="6280150" y="3308350"/>
          <p14:tracePt t="238070" x="6280150" y="3295650"/>
          <p14:tracePt t="238086" x="6286500" y="3282950"/>
          <p14:tracePt t="238103" x="6286500" y="3276600"/>
          <p14:tracePt t="238120" x="6292850" y="3244850"/>
          <p14:tracePt t="238136" x="6305550" y="3219450"/>
          <p14:tracePt t="238153" x="6311900" y="3194050"/>
          <p14:tracePt t="238169" x="6318250" y="3187700"/>
          <p14:tracePt t="238186" x="6324600" y="3181350"/>
          <p14:tracePt t="238203" x="6324600" y="3162300"/>
          <p14:tracePt t="238219" x="6330950" y="3143250"/>
          <p14:tracePt t="238236" x="6343650" y="3117850"/>
          <p14:tracePt t="238255" x="6381750" y="3054350"/>
          <p14:tracePt t="238270" x="6407150" y="3022600"/>
          <p14:tracePt t="238286" x="6432550" y="2990850"/>
          <p14:tracePt t="238303" x="6445250" y="2965450"/>
          <p14:tracePt t="238319" x="6451600" y="2940050"/>
          <p14:tracePt t="238336" x="6457950" y="2927350"/>
          <p14:tracePt t="238353" x="6470650" y="2908300"/>
          <p14:tracePt t="238370" x="6489700" y="2870200"/>
          <p14:tracePt t="238386" x="6496050" y="2857500"/>
          <p14:tracePt t="238403" x="6496050" y="2851150"/>
          <p14:tracePt t="238419" x="6502400" y="2838450"/>
          <p14:tracePt t="238436" x="6508750" y="2813050"/>
          <p14:tracePt t="238453" x="6521450" y="2787650"/>
          <p14:tracePt t="238469" x="6534150" y="2762250"/>
          <p14:tracePt t="238486" x="6553200" y="2736850"/>
          <p14:tracePt t="238503" x="6559550" y="2717800"/>
          <p14:tracePt t="238519" x="6565900" y="2711450"/>
          <p14:tracePt t="238556" x="6572250" y="2698750"/>
          <p14:tracePt t="238570" x="6597650" y="2667000"/>
          <p14:tracePt t="238586" x="6616700" y="2641600"/>
          <p14:tracePt t="238603" x="6642100" y="2616200"/>
          <p14:tracePt t="238619" x="6642100" y="2609850"/>
          <p14:tracePt t="238708" x="6648450" y="2603500"/>
          <p14:tracePt t="238719" x="6654800" y="2597150"/>
          <p14:tracePt t="238790" x="6654800" y="2590800"/>
          <p14:tracePt t="239369" x="6654800" y="2584450"/>
          <p14:tracePt t="239391" x="6654800" y="2578100"/>
          <p14:tracePt t="239525" x="6654800" y="2571750"/>
          <p14:tracePt t="239535" x="6654800" y="2565400"/>
          <p14:tracePt t="240112" x="6648450" y="2565400"/>
          <p14:tracePt t="240117" x="6642100" y="2578100"/>
          <p14:tracePt t="240125" x="6629400" y="2590800"/>
          <p14:tracePt t="240135" x="6629400" y="2597150"/>
          <p14:tracePt t="240157" x="6623050" y="2609850"/>
          <p14:tracePt t="240169" x="6616700" y="2622550"/>
          <p14:tracePt t="240185" x="6604000" y="2692400"/>
          <p14:tracePt t="240202" x="6604000" y="2819400"/>
          <p14:tracePt t="240218" x="6610350" y="2927350"/>
          <p14:tracePt t="240235" x="6616700" y="2959100"/>
          <p14:tracePt t="240285" x="6616700" y="2965450"/>
          <p14:tracePt t="240293" x="6610350" y="2984500"/>
          <p14:tracePt t="240302" x="6604000" y="3035300"/>
          <p14:tracePt t="240319" x="6572250" y="3155950"/>
          <p14:tracePt t="240335" x="6546850" y="3295650"/>
          <p14:tracePt t="240352" x="6534150" y="3479800"/>
          <p14:tracePt t="240369" x="6515100" y="3619500"/>
          <p14:tracePt t="240386" x="6508750" y="3714750"/>
          <p14:tracePt t="240402" x="6502400" y="3733800"/>
          <p14:tracePt t="240419" x="6502400" y="3740150"/>
          <p14:tracePt t="240435" x="6483350" y="3765550"/>
          <p14:tracePt t="240452" x="6457950" y="3797300"/>
          <p14:tracePt t="240469" x="6426200" y="3822700"/>
          <p14:tracePt t="240485" x="6400800" y="3848100"/>
          <p14:tracePt t="240502" x="6375400" y="3879850"/>
          <p14:tracePt t="240519" x="6356350" y="3886200"/>
          <p14:tracePt t="240535" x="6337300" y="3886200"/>
          <p14:tracePt t="240552" x="6311900" y="3886200"/>
          <p14:tracePt t="240569" x="6286500" y="3873500"/>
          <p14:tracePt t="240587" x="6254750" y="3848100"/>
          <p14:tracePt t="240602" x="6242050" y="3835400"/>
          <p14:tracePt t="240619" x="6235700" y="3829050"/>
          <p14:tracePt t="240635" x="6223000" y="3810000"/>
          <p14:tracePt t="240652" x="6197600" y="3784600"/>
          <p14:tracePt t="240668" x="6165850" y="3752850"/>
          <p14:tracePt t="240685" x="6134100" y="3746500"/>
          <p14:tracePt t="240701" x="6083300" y="3746500"/>
          <p14:tracePt t="240718" x="6032500" y="3752850"/>
          <p14:tracePt t="240735" x="5962650" y="3752850"/>
          <p14:tracePt t="240752" x="5873750" y="3759200"/>
          <p14:tracePt t="240768" x="5778500" y="3771900"/>
          <p14:tracePt t="240785" x="5715000" y="3797300"/>
          <p14:tracePt t="240802" x="5689600" y="3810000"/>
          <p14:tracePt t="240818" x="5664200" y="3816350"/>
          <p14:tracePt t="240837" x="5626100" y="3829050"/>
          <p14:tracePt t="240852" x="5588000" y="3835400"/>
          <p14:tracePt t="240868" x="5511800" y="3835400"/>
          <p14:tracePt t="240885" x="5403850" y="3835400"/>
          <p14:tracePt t="240902" x="5334000" y="3829050"/>
          <p14:tracePt t="240918" x="5270500" y="3829050"/>
          <p14:tracePt t="240923" x="5238750" y="3829050"/>
          <p14:tracePt t="240935" x="5200650" y="3829050"/>
          <p14:tracePt t="240952" x="5054600" y="3854450"/>
          <p14:tracePt t="240968" x="4946650" y="3886200"/>
          <p14:tracePt t="240985" x="4832350" y="3917950"/>
          <p14:tracePt t="241002" x="4737100" y="3937000"/>
          <p14:tracePt t="241018" x="4667250" y="3956050"/>
          <p14:tracePt t="241035" x="4648200" y="3962400"/>
          <p14:tracePt t="241079" x="4641850" y="3962400"/>
          <p14:tracePt t="241101" x="4635500" y="3962400"/>
          <p14:tracePt t="241109" x="4622800" y="3962400"/>
          <p14:tracePt t="241118" x="4610100" y="3962400"/>
          <p14:tracePt t="241135" x="4591050" y="3962400"/>
          <p14:tracePt t="241449" x="4591050" y="3956050"/>
          <p14:tracePt t="241458" x="4597400" y="3949700"/>
          <p14:tracePt t="241468" x="4610100" y="3943350"/>
          <p14:tracePt t="241485" x="4635500" y="3917950"/>
          <p14:tracePt t="241501" x="4654550" y="3898900"/>
          <p14:tracePt t="241518" x="4679950" y="3873500"/>
          <p14:tracePt t="241535" x="4730750" y="3810000"/>
          <p14:tracePt t="241551" x="4775200" y="3733800"/>
          <p14:tracePt t="241568" x="4806950" y="3689350"/>
          <p14:tracePt t="241585" x="4806950" y="3663950"/>
          <p14:tracePt t="241601" x="4806950" y="3644900"/>
          <p14:tracePt t="241618" x="4806950" y="3619500"/>
          <p14:tracePt t="241635" x="4806950" y="3594100"/>
          <p14:tracePt t="241652" x="4813300" y="3556000"/>
          <p14:tracePt t="241668" x="4838700" y="3517900"/>
          <p14:tracePt t="241685" x="4851400" y="3492500"/>
          <p14:tracePt t="241701" x="4870450" y="3467100"/>
          <p14:tracePt t="241718" x="4870450" y="3441700"/>
          <p14:tracePt t="241735" x="4876800" y="3429000"/>
          <p14:tracePt t="241751" x="4876800" y="3409950"/>
          <p14:tracePt t="241768" x="4864100" y="3371850"/>
          <p14:tracePt t="241784" x="4864100" y="3346450"/>
          <p14:tracePt t="241801" x="4857750" y="3321050"/>
          <p14:tracePt t="241818" x="4851400" y="3295650"/>
          <p14:tracePt t="241835" x="4845050" y="3270250"/>
          <p14:tracePt t="241851" x="4845050" y="3251200"/>
          <p14:tracePt t="241868" x="4845050" y="3238500"/>
          <p14:tracePt t="241936" x="4845050" y="3232150"/>
          <p14:tracePt t="242100" x="4845050" y="3238500"/>
          <p14:tracePt t="242109" x="4845050" y="3244850"/>
          <p14:tracePt t="242125" x="4845050" y="3251200"/>
          <p14:tracePt t="242135" x="4857750" y="3276600"/>
          <p14:tracePt t="242151" x="4889500" y="3333750"/>
          <p14:tracePt t="242168" x="4914900" y="3378200"/>
          <p14:tracePt t="242186" x="4933950" y="3416300"/>
          <p14:tracePt t="242203" x="4933950" y="3448050"/>
          <p14:tracePt t="242218" x="4908550" y="3492500"/>
          <p14:tracePt t="242234" x="4883150" y="3530600"/>
          <p14:tracePt t="242251" x="4851400" y="3587750"/>
          <p14:tracePt t="242268" x="4813300" y="3644900"/>
          <p14:tracePt t="242284" x="4781550" y="3676650"/>
          <p14:tracePt t="242301" x="4768850" y="3708400"/>
          <p14:tracePt t="242318" x="4768850" y="3721100"/>
          <p14:tracePt t="242335" x="4762500" y="3721100"/>
          <p14:tracePt t="242351" x="4743450" y="3746500"/>
          <p14:tracePt t="242368" x="4686300" y="3771900"/>
          <p14:tracePt t="242385" x="4616450" y="3810000"/>
          <p14:tracePt t="242401" x="4514850" y="3841750"/>
          <p14:tracePt t="242418" x="4406900" y="3879850"/>
          <p14:tracePt t="242423" x="4362450" y="3886200"/>
          <p14:tracePt t="242434" x="4337050" y="3892550"/>
          <p14:tracePt t="242452" x="4216400" y="3905250"/>
          <p14:tracePt t="242469" x="4102100" y="3905250"/>
          <p14:tracePt t="242484" x="3994150" y="3924300"/>
          <p14:tracePt t="242501" x="3860800" y="3949700"/>
          <p14:tracePt t="242518" x="3632200" y="3975100"/>
          <p14:tracePt t="242534" x="3333750" y="3943350"/>
          <p14:tracePt t="242551" x="3086100" y="3905250"/>
          <p14:tracePt t="242568" x="2882900" y="3860800"/>
          <p14:tracePt t="242584" x="2755900" y="3860800"/>
          <p14:tracePt t="242601" x="2679700" y="3860800"/>
          <p14:tracePt t="242618" x="2660650" y="3860800"/>
          <p14:tracePt t="242634" x="2609850" y="3867150"/>
          <p14:tracePt t="242651" x="2571750" y="3873500"/>
          <p14:tracePt t="242667" x="2520950" y="3886200"/>
          <p14:tracePt t="242684" x="2463800" y="3886200"/>
          <p14:tracePt t="242702" x="2387600" y="3886200"/>
          <p14:tracePt t="242717" x="2374900" y="3886200"/>
          <p14:tracePt t="242734" x="2368550" y="3886200"/>
          <p14:tracePt t="242802" x="2368550" y="3879850"/>
          <p14:tracePt t="242904" x="2368550" y="3873500"/>
          <p14:tracePt t="243051" x="2368550" y="3867150"/>
          <p14:tracePt t="243090" x="2374900" y="3867150"/>
          <p14:tracePt t="243098" x="2393950" y="3879850"/>
          <p14:tracePt t="243106" x="2400300" y="3892550"/>
          <p14:tracePt t="247958" x="2381250" y="3892550"/>
          <p14:tracePt t="247965" x="2286000" y="3873500"/>
          <p14:tracePt t="247973" x="2159000" y="3854450"/>
          <p14:tracePt t="247982" x="2032000" y="3829050"/>
          <p14:tracePt t="247999" x="1778000" y="3790950"/>
          <p14:tracePt t="248015" x="1549400" y="3746500"/>
          <p14:tracePt t="248032" x="1327150" y="3708400"/>
          <p14:tracePt t="248049" x="1123950" y="3663950"/>
          <p14:tracePt t="248066" x="952500" y="3644900"/>
          <p14:tracePt t="248082" x="908050" y="3638550"/>
          <p14:tracePt t="248098" x="882650" y="3632200"/>
          <p14:tracePt t="248115" x="857250" y="3619500"/>
          <p14:tracePt t="248132" x="831850" y="3606800"/>
          <p14:tracePt t="248148" x="806450" y="3594100"/>
          <p14:tracePt t="248165" x="787400" y="3581400"/>
          <p14:tracePt t="248182" x="781050" y="3581400"/>
          <p14:tracePt t="248338" x="781050" y="3575050"/>
          <p14:tracePt t="248345" x="806450" y="3562350"/>
          <p14:tracePt t="248351" x="831850" y="3556000"/>
          <p14:tracePt t="248366" x="857250" y="3536950"/>
          <p14:tracePt t="248383" x="889000" y="3524250"/>
          <p14:tracePt t="248398" x="984250" y="3498850"/>
          <p14:tracePt t="248415" x="1104900" y="3467100"/>
          <p14:tracePt t="248432" x="1200150" y="3435350"/>
          <p14:tracePt t="248448" x="1257300" y="3422650"/>
          <p14:tracePt t="250822" x="1193800" y="3422650"/>
          <p14:tracePt t="250829" x="1117600" y="3422650"/>
          <p14:tracePt t="250837" x="1041400" y="3422650"/>
          <p14:tracePt t="250847" x="977900" y="3422650"/>
          <p14:tracePt t="250864" x="869950" y="3403600"/>
          <p14:tracePt t="250880" x="762000" y="3384550"/>
          <p14:tracePt t="250899" x="615950" y="3378200"/>
          <p14:tracePt t="250914" x="590550" y="3378200"/>
          <p14:tracePt t="250989" x="584200" y="3371850"/>
          <p14:tracePt t="251005" x="565150" y="3365500"/>
          <p14:tracePt t="251013" x="501650" y="3346450"/>
          <p14:tracePt t="251020" x="450850" y="3327400"/>
          <p14:tracePt t="251030" x="406400" y="3321050"/>
          <p14:tracePt t="251047" x="368300" y="3314700"/>
          <p14:tracePt t="251064" x="361950" y="3314700"/>
          <p14:tracePt t="251395" x="400050" y="3327400"/>
          <p14:tracePt t="251403" x="431800" y="3340100"/>
          <p14:tracePt t="251413" x="444500" y="3346450"/>
          <p14:tracePt t="251430" x="476250" y="3359150"/>
          <p14:tracePt t="251435" x="501650" y="3365500"/>
          <p14:tracePt t="251448" x="533400" y="3384550"/>
          <p14:tracePt t="251464" x="565150" y="3403600"/>
          <p14:tracePt t="251480" x="615950" y="3416300"/>
          <p14:tracePt t="251497" x="717550" y="3454400"/>
          <p14:tracePt t="251514" x="825500" y="3479800"/>
          <p14:tracePt t="251530" x="889000" y="3511550"/>
          <p14:tracePt t="251547" x="971550" y="3543300"/>
          <p14:tracePt t="251563" x="1060450" y="3581400"/>
          <p14:tracePt t="251580" x="1168400" y="3613150"/>
          <p14:tracePt t="251597" x="1320800" y="3670300"/>
          <p14:tracePt t="251613" x="1409700" y="3702050"/>
          <p14:tracePt t="251630" x="1479550" y="3727450"/>
          <p14:tracePt t="251647" x="1504950" y="3740150"/>
          <p14:tracePt t="251663" x="1530350" y="3746500"/>
          <p14:tracePt t="251680" x="1555750" y="3752850"/>
          <p14:tracePt t="251698" x="1619250" y="3784600"/>
          <p14:tracePt t="251714" x="1708150" y="3816350"/>
          <p14:tracePt t="251730" x="1752600" y="3841750"/>
          <p14:tracePt t="251747" x="1778000" y="3860800"/>
          <p14:tracePt t="251763" x="1797050" y="3867150"/>
          <p14:tracePt t="251780" x="1797050" y="3873500"/>
          <p14:tracePt t="251797" x="1803400" y="3873500"/>
          <p14:tracePt t="251813" x="1828800" y="3886200"/>
          <p14:tracePt t="251830" x="1841500" y="3892550"/>
          <p14:tracePt t="251941" x="1847850" y="3898900"/>
          <p14:tracePt t="251950" x="1860550" y="3905250"/>
          <p14:tracePt t="251962" x="1866900" y="3905250"/>
          <p14:tracePt t="251985" x="1866900" y="3911600"/>
          <p14:tracePt t="252646" x="1835150" y="3886200"/>
          <p14:tracePt t="252653" x="1822450" y="3873500"/>
          <p14:tracePt t="252663" x="1816100" y="3873500"/>
          <p14:tracePt t="252834" x="1809750" y="3867150"/>
          <p14:tracePt t="252841" x="1778000" y="3854450"/>
          <p14:tracePt t="252848" x="1765300" y="3841750"/>
          <p14:tracePt t="252863" x="1758950" y="3835400"/>
          <p14:tracePt t="257658" x="1752600" y="3835400"/>
          <p14:tracePt t="257669" x="1746250" y="3829050"/>
          <p14:tracePt t="257677" x="1739900" y="3829050"/>
          <p14:tracePt t="257695" x="1733550" y="3816350"/>
          <p14:tracePt t="257711" x="1714500" y="3803650"/>
          <p14:tracePt t="257727" x="1708150" y="3803650"/>
          <p14:tracePt t="257761" x="1701800" y="3797300"/>
          <p14:tracePt t="257777" x="1689100" y="3784600"/>
          <p14:tracePt t="257794" x="1651000" y="3765550"/>
          <p14:tracePt t="257811" x="1638300" y="3759200"/>
          <p14:tracePt t="257827" x="1619250" y="3746500"/>
          <p14:tracePt t="257844" x="1612900" y="3746500"/>
          <p14:tracePt t="258028" x="1606550" y="3740150"/>
          <p14:tracePt t="258039" x="1600200" y="3733800"/>
          <p14:tracePt t="258047" x="1587500" y="3727450"/>
          <p14:tracePt t="258061" x="1574800" y="3727450"/>
          <p14:tracePt t="258079" x="1549400" y="3714750"/>
          <p14:tracePt t="258094" x="1524000" y="3714750"/>
          <p14:tracePt t="258111" x="1492250" y="3708400"/>
          <p14:tracePt t="258127" x="1447800" y="3708400"/>
          <p14:tracePt t="258144" x="1409700" y="3708400"/>
          <p14:tracePt t="258161" x="1377950" y="3702050"/>
          <p14:tracePt t="258177" x="1358900" y="3695700"/>
          <p14:tracePt t="258194" x="1346200" y="3695700"/>
          <p14:tracePt t="258281" x="1346200" y="3689350"/>
          <p14:tracePt t="258289" x="1333500" y="3683000"/>
          <p14:tracePt t="258297" x="1320800" y="3676650"/>
          <p14:tracePt t="258509" x="1327150" y="3676650"/>
          <p14:tracePt t="258515" x="1333500" y="3683000"/>
          <p14:tracePt t="258535" x="1339850" y="3689350"/>
          <p14:tracePt t="258547" x="1346200" y="3689350"/>
          <p14:tracePt t="258723" x="1352550" y="3689350"/>
          <p14:tracePt t="258773" x="1358900" y="3695700"/>
          <p14:tracePt t="258785" x="1365250" y="370205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66" y="857098"/>
            <a:ext cx="2443664" cy="50935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730"/>
          <a:stretch/>
        </p:blipFill>
        <p:spPr>
          <a:xfrm>
            <a:off x="5689296" y="857099"/>
            <a:ext cx="3693203" cy="50935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25527" y="6498919"/>
            <a:ext cx="166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Goldberger 2018</a:t>
            </a:r>
            <a:endParaRPr lang="pt-B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21344" y="226028"/>
            <a:ext cx="472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FRONTAL  AND  HORIZONTAL  PLANE  LEADS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922" y="3013502"/>
            <a:ext cx="338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espacial das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derivações dos membros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DI, DII, DIII, aVR, aVL e aVF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cujas voltagens são projetadas no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frontal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paciente.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667966" y="2982680"/>
            <a:ext cx="338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espacial das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derivações precordiais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V1, V2, V3, V4, V5 e V6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cujas voltagens são projetadas no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horizontal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do paciente.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464253-A488-85A7-C871-1D33D4A60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7263" r="10577" b="71210"/>
          <a:stretch/>
        </p:blipFill>
        <p:spPr>
          <a:xfrm>
            <a:off x="486484" y="1439911"/>
            <a:ext cx="11219032" cy="3834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62DB0-D5A5-5227-8BB5-8BA360E35E9E}"/>
              </a:ext>
            </a:extLst>
          </p:cNvPr>
          <p:cNvSpPr txBox="1"/>
          <p:nvPr/>
        </p:nvSpPr>
        <p:spPr>
          <a:xfrm>
            <a:off x="10154995" y="6517312"/>
            <a:ext cx="200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Goldberger et al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A80614-0E4B-AC40-339D-EEB81149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70" y="202390"/>
            <a:ext cx="5015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 dirty="0"/>
              <a:t>ECG </a:t>
            </a:r>
            <a:r>
              <a:rPr lang="pt-BR" altLang="en-US" sz="2000" b="1" dirty="0" smtClean="0"/>
              <a:t>  </a:t>
            </a:r>
            <a:r>
              <a:rPr lang="pt-BR" altLang="en-US" sz="2000" b="1" dirty="0"/>
              <a:t>NORMAL  DAS  12  DERIVAÇÕES </a:t>
            </a:r>
            <a:endParaRPr lang="en-US" alt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760E0-8F46-B8D3-97F8-5B04075D8B58}"/>
              </a:ext>
            </a:extLst>
          </p:cNvPr>
          <p:cNvSpPr txBox="1"/>
          <p:nvPr/>
        </p:nvSpPr>
        <p:spPr>
          <a:xfrm>
            <a:off x="2395244" y="5598254"/>
            <a:ext cx="7794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  ONDA  P  É  NEGATIVA  SOMENTE  NA   DERIVAÇÃO  aVR.  POR  QUÊ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PORQUE  O  ELETRODO  POSITIVO  ESTÁ  ACOPLADO  AO  BRAÇO  DIREITO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78288" y="760291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DI,    DII,    DIII,    aVR,    AVL,    aVF,    V1,    V2,    V3,    V4,    V5,    V6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196975"/>
            <a:ext cx="71818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1"/>
          <p:cNvSpPr txBox="1">
            <a:spLocks noChangeArrowheads="1"/>
          </p:cNvSpPr>
          <p:nvPr/>
        </p:nvSpPr>
        <p:spPr bwMode="auto">
          <a:xfrm>
            <a:off x="3104642" y="6237288"/>
            <a:ext cx="598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         CICLO CARDÍACO E  AUSCULTA   CARDÍACA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39162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694249" y="348790"/>
            <a:ext cx="4803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FOCOS   DE   AUSCULTA   CARDÍACA</a:t>
            </a: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9767479" y="6453189"/>
            <a:ext cx="222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 dirty="0"/>
              <a:t>Henry and Meehan 1971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2144490" y="1083582"/>
            <a:ext cx="7403065" cy="4690836"/>
            <a:chOff x="2144490" y="1083582"/>
            <a:chExt cx="7403065" cy="4690836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/>
          </p:nvGraphicFramePr>
          <p:xfrm>
            <a:off x="3911074" y="1083582"/>
            <a:ext cx="4369853" cy="4690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Image" r:id="rId3" imgW="5879160" imgH="6310800" progId="Photoshop.Image.10">
                    <p:embed/>
                  </p:oleObj>
                </mc:Choice>
                <mc:Fallback>
                  <p:oleObj name="Image" r:id="rId3" imgW="5879160" imgH="6310800" progId="Photoshop.Image.10">
                    <p:embed/>
                    <p:pic>
                      <p:nvPicPr>
                        <p:cNvPr id="2" name="Objeto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11074" y="1083582"/>
                          <a:ext cx="4369853" cy="4690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aixaDeTexto 4"/>
            <p:cNvSpPr txBox="1"/>
            <p:nvPr/>
          </p:nvSpPr>
          <p:spPr>
            <a:xfrm>
              <a:off x="2841178" y="2536371"/>
              <a:ext cx="1349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AÓRTICO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783281" y="162197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PULMONAR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144490" y="4561114"/>
              <a:ext cx="1643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TRICÚSPIDE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479970" y="3222171"/>
              <a:ext cx="1067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MITRAL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>
            <a:xfrm flipH="1">
              <a:off x="6683830" y="1926769"/>
              <a:ext cx="1045029" cy="500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>
              <a:off x="7228112" y="3516086"/>
              <a:ext cx="1155330" cy="401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V="1">
              <a:off x="4242632" y="2634343"/>
              <a:ext cx="1330855" cy="97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flipV="1">
              <a:off x="3853543" y="4103916"/>
              <a:ext cx="1719944" cy="66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ircul"/>
          <p:cNvPicPr>
            <a:picLocks noChangeAspect="1" noChangeArrowheads="1"/>
          </p:cNvPicPr>
          <p:nvPr/>
        </p:nvPicPr>
        <p:blipFill>
          <a:blip r:embed="rId2">
            <a:lum bright="-48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971550"/>
            <a:ext cx="7156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674225" y="6372225"/>
            <a:ext cx="2254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 dirty="0"/>
              <a:t>     Henry e Meehan 1971</a:t>
            </a:r>
          </a:p>
        </p:txBody>
      </p:sp>
      <p:sp>
        <p:nvSpPr>
          <p:cNvPr id="15364" name="CaixaDeTexto 1"/>
          <p:cNvSpPr txBox="1">
            <a:spLocks noChangeArrowheads="1"/>
          </p:cNvSpPr>
          <p:nvPr/>
        </p:nvSpPr>
        <p:spPr bwMode="auto">
          <a:xfrm>
            <a:off x="2662238" y="260350"/>
            <a:ext cx="686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MECANISMOS   GERADORES   DAS   BULHAS   CARDÍACAS</a:t>
            </a:r>
          </a:p>
        </p:txBody>
      </p:sp>
    </p:spTree>
    <p:extLst>
      <p:ext uri="{BB962C8B-B14F-4D97-AF65-F5344CB8AC3E}">
        <p14:creationId xmlns:p14="http://schemas.microsoft.com/office/powerpoint/2010/main" val="35285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211731"/>
            <a:ext cx="56959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ixaDeTexto 2">
            <a:extLst>
              <a:ext uri="{FF2B5EF4-FFF2-40B4-BE49-F238E27FC236}">
                <a16:creationId xmlns:a16="http://schemas.microsoft.com/office/drawing/2014/main" id="{EC13AFEC-BDE1-452E-9382-897B0E53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988" y="6453188"/>
            <a:ext cx="1487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/>
              <a:t>Altan et al 2016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2B2072-1794-4A9C-B09E-0D820C89A100}"/>
              </a:ext>
            </a:extLst>
          </p:cNvPr>
          <p:cNvSpPr/>
          <p:nvPr/>
        </p:nvSpPr>
        <p:spPr>
          <a:xfrm>
            <a:off x="4213225" y="744772"/>
            <a:ext cx="3732213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cap="all" dirty="0">
                <a:cs typeface="Arial" panose="020B0604020202020204" pitchFamily="34" charset="0"/>
              </a:rPr>
              <a:t>      </a:t>
            </a:r>
            <a:r>
              <a:rPr lang="pt-BR" sz="1600" b="1" cap="all" dirty="0">
                <a:cs typeface="Arial" panose="020B0604020202020204" pitchFamily="34" charset="0"/>
              </a:rPr>
              <a:t>P, Q, R, S, T  waves  on  ECG</a:t>
            </a:r>
            <a:endParaRPr lang="pt-BR" sz="1600" cap="all" dirty="0"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781A6A-CF9A-40EA-BEFD-FC4AC34469F1}"/>
              </a:ext>
            </a:extLst>
          </p:cNvPr>
          <p:cNvSpPr txBox="1"/>
          <p:nvPr/>
        </p:nvSpPr>
        <p:spPr>
          <a:xfrm>
            <a:off x="2857500" y="261691"/>
            <a:ext cx="6477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600" b="1" cap="all" dirty="0">
                <a:latin typeface="Arial" charset="0"/>
              </a:rPr>
              <a:t> Diagrama  do  registro  eletrocardiográfico  típico</a:t>
            </a:r>
            <a:endParaRPr lang="en-US" sz="1600" b="1" cap="all" dirty="0"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48382" y="6205595"/>
            <a:ext cx="169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85"/>
    </mc:Choice>
    <mc:Fallback xmlns="">
      <p:transition spd="slow" advTm="7728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063" x="882650" y="5245100"/>
          <p14:tracePt t="6071" x="895350" y="5276850"/>
          <p14:tracePt t="6078" x="946150" y="5276850"/>
          <p14:tracePt t="6087" x="1041400" y="5251450"/>
          <p14:tracePt t="6104" x="1498600" y="5092700"/>
          <p14:tracePt t="6121" x="1854200" y="4991100"/>
          <p14:tracePt t="6137" x="1955800" y="4940300"/>
          <p14:tracePt t="6154" x="1955800" y="4933950"/>
          <p14:tracePt t="6171" x="1955800" y="4927600"/>
          <p14:tracePt t="6187" x="1955800" y="4902200"/>
          <p14:tracePt t="6204" x="1924050" y="4832350"/>
          <p14:tracePt t="6221" x="1898650" y="4800600"/>
          <p14:tracePt t="6268" x="1911350" y="4800600"/>
          <p14:tracePt t="6276" x="1936750" y="4813300"/>
          <p14:tracePt t="6287" x="1993900" y="4819650"/>
          <p14:tracePt t="6304" x="2095500" y="4819650"/>
          <p14:tracePt t="6320" x="2203450" y="4800600"/>
          <p14:tracePt t="6337" x="2305050" y="4768850"/>
          <p14:tracePt t="6354" x="2444750" y="4692650"/>
          <p14:tracePt t="6370" x="2489200" y="4667250"/>
          <p14:tracePt t="6387" x="2533650" y="4635500"/>
          <p14:tracePt t="6404" x="2584450" y="4603750"/>
          <p14:tracePt t="6421" x="2635250" y="4578350"/>
          <p14:tracePt t="6438" x="2717800" y="4559300"/>
          <p14:tracePt t="6456" x="2882900" y="4591050"/>
          <p14:tracePt t="6472" x="3028950" y="4629150"/>
          <p14:tracePt t="6488" x="3149600" y="4667250"/>
          <p14:tracePt t="6504" x="3219450" y="4692650"/>
          <p14:tracePt t="6521" x="3232150" y="4705350"/>
          <p14:tracePt t="6537" x="3238500" y="4705350"/>
          <p14:tracePt t="6571" x="3244850" y="4711700"/>
          <p14:tracePt t="6587" x="3276600" y="4730750"/>
          <p14:tracePt t="6604" x="3397250" y="4781550"/>
          <p14:tracePt t="6621" x="3429000" y="4800600"/>
          <p14:tracePt t="6637" x="3441700" y="4819650"/>
          <p14:tracePt t="6654" x="3448050" y="4819650"/>
          <p14:tracePt t="6671" x="3460750" y="4838700"/>
          <p14:tracePt t="6687" x="3473450" y="4845050"/>
          <p14:tracePt t="6704" x="3479800" y="4845050"/>
          <p14:tracePt t="6772" x="3486150" y="4851400"/>
          <p14:tracePt t="6781" x="3498850" y="4864100"/>
          <p14:tracePt t="6789" x="3511550" y="4876800"/>
          <p14:tracePt t="6804" x="3524250" y="4902200"/>
          <p14:tracePt t="6820" x="3524250" y="4927600"/>
          <p14:tracePt t="6837" x="3517900" y="4946650"/>
          <p14:tracePt t="6854" x="3517900" y="4953000"/>
          <p14:tracePt t="6891" x="3511550" y="4965700"/>
          <p14:tracePt t="6904" x="3505200" y="4978400"/>
          <p14:tracePt t="6920" x="3479800" y="5022850"/>
          <p14:tracePt t="6937" x="3460750" y="5067300"/>
          <p14:tracePt t="6954" x="3454400" y="5086350"/>
          <p14:tracePt t="7640" x="3460750" y="5086350"/>
          <p14:tracePt t="7648" x="3460750" y="5080000"/>
          <p14:tracePt t="7879" x="3467100" y="5073650"/>
          <p14:tracePt t="7886" x="3492500" y="5060950"/>
          <p14:tracePt t="7895" x="3505200" y="5054600"/>
          <p14:tracePt t="7903" x="3524250" y="5048250"/>
          <p14:tracePt t="7920" x="3549650" y="5022850"/>
          <p14:tracePt t="7937" x="3575050" y="5003800"/>
          <p14:tracePt t="7953" x="3587750" y="4991100"/>
          <p14:tracePt t="7970" x="3613150" y="4978400"/>
          <p14:tracePt t="7988" x="3644900" y="4959350"/>
          <p14:tracePt t="8004" x="3657600" y="4953000"/>
          <p14:tracePt t="8020" x="3676650" y="4953000"/>
          <p14:tracePt t="8037" x="3702050" y="4933950"/>
          <p14:tracePt t="8053" x="3721100" y="4927600"/>
          <p14:tracePt t="8070" x="3733800" y="4927600"/>
          <p14:tracePt t="8087" x="3746500" y="4921250"/>
          <p14:tracePt t="8103" x="3765550" y="4921250"/>
          <p14:tracePt t="8269" x="3765550" y="4914900"/>
          <p14:tracePt t="8395" x="3765550" y="4908550"/>
          <p14:tracePt t="8531" x="3771900" y="4914900"/>
          <p14:tracePt t="8539" x="3778250" y="4921250"/>
          <p14:tracePt t="8546" x="3797300" y="4933950"/>
          <p14:tracePt t="8555" x="3803650" y="4933950"/>
          <p14:tracePt t="8739" x="3841750" y="4933950"/>
          <p14:tracePt t="8747" x="3892550" y="4933950"/>
          <p14:tracePt t="8755" x="3930650" y="4946650"/>
          <p14:tracePt t="8770" x="4000500" y="4946650"/>
          <p14:tracePt t="8786" x="4032250" y="4946650"/>
          <p14:tracePt t="8803" x="4051300" y="4946650"/>
          <p14:tracePt t="8820" x="4076700" y="4946650"/>
          <p14:tracePt t="8836" x="4102100" y="4940300"/>
          <p14:tracePt t="8854" x="4146550" y="4921250"/>
          <p14:tracePt t="8870" x="4171950" y="4914900"/>
          <p14:tracePt t="8886" x="4191000" y="4914900"/>
          <p14:tracePt t="8903" x="4210050" y="4921250"/>
          <p14:tracePt t="8920" x="4235450" y="4940300"/>
          <p14:tracePt t="8936" x="4248150" y="4953000"/>
          <p14:tracePt t="8953" x="4260850" y="4959350"/>
          <p14:tracePt t="8970" x="4273550" y="4972050"/>
          <p14:tracePt t="8986" x="4279900" y="4978400"/>
          <p14:tracePt t="9027" x="4286250" y="4978400"/>
          <p14:tracePt t="9051" x="4286250" y="4984750"/>
          <p14:tracePt t="9079" x="4286250" y="4991100"/>
          <p14:tracePt t="9133" x="4286250" y="4997450"/>
          <p14:tracePt t="9149" x="4286250" y="5003800"/>
          <p14:tracePt t="9157" x="4292600" y="5010150"/>
          <p14:tracePt t="9169" x="4298950" y="5022850"/>
          <p14:tracePt t="9186" x="4330700" y="5060950"/>
          <p14:tracePt t="9203" x="4356100" y="5073650"/>
          <p14:tracePt t="9220" x="4381500" y="5092700"/>
          <p14:tracePt t="9236" x="4406900" y="5099050"/>
          <p14:tracePt t="9253" x="4419600" y="5105400"/>
          <p14:tracePt t="9269" x="4432300" y="5111750"/>
          <p14:tracePt t="9286" x="4464050" y="5124450"/>
          <p14:tracePt t="9304" x="4527550" y="5124450"/>
          <p14:tracePt t="9320" x="4584700" y="5124450"/>
          <p14:tracePt t="9336" x="4622800" y="5124450"/>
          <p14:tracePt t="9353" x="4641850" y="5124450"/>
          <p14:tracePt t="9370" x="4660900" y="5124450"/>
          <p14:tracePt t="9386" x="4679950" y="5124450"/>
          <p14:tracePt t="9390" x="4692650" y="5124450"/>
          <p14:tracePt t="9403" x="4711700" y="5124450"/>
          <p14:tracePt t="9420" x="4851400" y="5124450"/>
          <p14:tracePt t="9436" x="4959350" y="5137150"/>
          <p14:tracePt t="9453" x="5029200" y="5137150"/>
          <p14:tracePt t="9469" x="5060950" y="5124450"/>
          <p14:tracePt t="9486" x="5073650" y="5124450"/>
          <p14:tracePt t="9551" x="5080000" y="5124450"/>
          <p14:tracePt t="9559" x="5111750" y="5124450"/>
          <p14:tracePt t="9569" x="5162550" y="5124450"/>
          <p14:tracePt t="9586" x="5257800" y="5099050"/>
          <p14:tracePt t="9603" x="5295900" y="5080000"/>
          <p14:tracePt t="9619" x="5295900" y="5073650"/>
          <p14:tracePt t="9674" x="5295900" y="5067300"/>
          <p14:tracePt t="9777" x="5295900" y="5060950"/>
          <p14:tracePt t="9793" x="5283200" y="5054600"/>
          <p14:tracePt t="9801" x="5276850" y="5048250"/>
          <p14:tracePt t="9808" x="5270500" y="5041900"/>
          <p14:tracePt t="9819" x="5264150" y="5035550"/>
          <p14:tracePt t="9836" x="5251450" y="5010150"/>
          <p14:tracePt t="9853" x="5232400" y="4984750"/>
          <p14:tracePt t="9870" x="5200650" y="4959350"/>
          <p14:tracePt t="9886" x="5200650" y="4953000"/>
          <p14:tracePt t="9996" x="5200650" y="4946650"/>
          <p14:tracePt t="10022" x="5194300" y="4940300"/>
          <p14:tracePt t="10030" x="5187950" y="4933950"/>
          <p14:tracePt t="10039" x="5181600" y="4933950"/>
          <p14:tracePt t="10052" x="5175250" y="4927600"/>
          <p14:tracePt t="10070" x="5175250" y="4921250"/>
          <p14:tracePt t="10086" x="5162550" y="4902200"/>
          <p14:tracePt t="10102" x="5156200" y="4895850"/>
          <p14:tracePt t="10120" x="5149850" y="4889500"/>
          <p14:tracePt t="10136" x="5149850" y="4883150"/>
          <p14:tracePt t="10169" x="5143500" y="4876800"/>
          <p14:tracePt t="10186" x="5137150" y="4870450"/>
          <p14:tracePt t="10202" x="5130800" y="4851400"/>
          <p14:tracePt t="10219" x="5111750" y="4826000"/>
          <p14:tracePt t="10236" x="5099050" y="4819650"/>
          <p14:tracePt t="10252" x="5092700" y="4806950"/>
          <p14:tracePt t="10421" x="5092700" y="4800600"/>
          <p14:tracePt t="10434" x="5086350" y="4794250"/>
          <p14:tracePt t="10440" x="5073650" y="4781550"/>
          <p14:tracePt t="10452" x="5067300" y="4775200"/>
          <p14:tracePt t="10469" x="5060950" y="4775200"/>
          <p14:tracePt t="10511" x="5060950" y="4768850"/>
          <p14:tracePt t="10665" x="5054600" y="4756150"/>
          <p14:tracePt t="10761" x="5054600" y="4749800"/>
          <p14:tracePt t="11265" x="5054600" y="4743450"/>
          <p14:tracePt t="11273" x="5054600" y="4737100"/>
          <p14:tracePt t="11343" x="5054600" y="4730750"/>
          <p14:tracePt t="11367" x="5054600" y="4718050"/>
          <p14:tracePt t="11375" x="5054600" y="4711700"/>
          <p14:tracePt t="11385" x="5054600" y="4705350"/>
          <p14:tracePt t="11402" x="5048250" y="4705350"/>
          <p14:tracePt t="11511" x="5048250" y="4699000"/>
          <p14:tracePt t="11523" x="5048250" y="4692650"/>
          <p14:tracePt t="11531" x="5041900" y="4686300"/>
          <p14:tracePt t="11538" x="5041900" y="4679950"/>
          <p14:tracePt t="11552" x="5029200" y="4667250"/>
          <p14:tracePt t="11570" x="5022850" y="4635500"/>
          <p14:tracePt t="11585" x="5016500" y="4616450"/>
          <p14:tracePt t="11602" x="5016500" y="4610100"/>
          <p14:tracePt t="11620" x="5010150" y="4597400"/>
          <p14:tracePt t="11635" x="5010150" y="4591050"/>
          <p14:tracePt t="11652" x="5003800" y="4572000"/>
          <p14:tracePt t="11668" x="4997450" y="4559300"/>
          <p14:tracePt t="11685" x="4991100" y="4540250"/>
          <p14:tracePt t="11702" x="4984750" y="4521200"/>
          <p14:tracePt t="11718" x="4984750" y="4495800"/>
          <p14:tracePt t="11735" x="4984750" y="4470400"/>
          <p14:tracePt t="11752" x="4984750" y="4451350"/>
          <p14:tracePt t="11768" x="4991100" y="4445000"/>
          <p14:tracePt t="11867" x="4991100" y="4438650"/>
          <p14:tracePt t="11890" x="4997450" y="4438650"/>
          <p14:tracePt t="11899" x="4997450" y="4425950"/>
          <p14:tracePt t="11906" x="5003800" y="4413250"/>
          <p14:tracePt t="11919" x="5003800" y="4400550"/>
          <p14:tracePt t="11935" x="5003800" y="4387850"/>
          <p14:tracePt t="11993" x="5010150" y="4381500"/>
          <p14:tracePt t="12007" x="5016500" y="4375150"/>
          <p14:tracePt t="12014" x="5029200" y="4356100"/>
          <p14:tracePt t="12022" x="5041900" y="4343400"/>
          <p14:tracePt t="12035" x="5048250" y="4337050"/>
          <p14:tracePt t="12129" x="5067300" y="4330700"/>
          <p14:tracePt t="12137" x="5080000" y="4330700"/>
          <p14:tracePt t="12144" x="5105400" y="4318000"/>
          <p14:tracePt t="12153" x="5118100" y="4311650"/>
          <p14:tracePt t="12168" x="5149850" y="4298950"/>
          <p14:tracePt t="12185" x="5156200" y="4292600"/>
          <p14:tracePt t="12251" x="5168900" y="4286250"/>
          <p14:tracePt t="12257" x="5213350" y="4273550"/>
          <p14:tracePt t="12268" x="5257800" y="4254500"/>
          <p14:tracePt t="12285" x="5359400" y="4216400"/>
          <p14:tracePt t="12301" x="5422900" y="4191000"/>
          <p14:tracePt t="12318" x="5448300" y="4184650"/>
          <p14:tracePt t="12335" x="5473700" y="4184650"/>
          <p14:tracePt t="12351" x="5492750" y="4184650"/>
          <p14:tracePt t="12368" x="5518150" y="4191000"/>
          <p14:tracePt t="12385" x="5530850" y="4203700"/>
          <p14:tracePt t="12390" x="5537200" y="4203700"/>
          <p14:tracePt t="12401" x="5543550" y="4210050"/>
          <p14:tracePt t="12477" x="5543550" y="4216400"/>
          <p14:tracePt t="12497" x="5530850" y="4222750"/>
          <p14:tracePt t="12504" x="5518150" y="4222750"/>
          <p14:tracePt t="12518" x="5467350" y="4235450"/>
          <p14:tracePt t="12535" x="5384800" y="4241800"/>
          <p14:tracePt t="12551" x="5353050" y="4248150"/>
          <p14:tracePt t="12568" x="5327650" y="4248150"/>
          <p14:tracePt t="12585" x="5302250" y="4254500"/>
          <p14:tracePt t="12601" x="5276850" y="4254500"/>
          <p14:tracePt t="12618" x="5257800" y="4254500"/>
          <p14:tracePt t="12635" x="5245100" y="4260850"/>
          <p14:tracePt t="12652" x="5232400" y="4260850"/>
          <p14:tracePt t="12668" x="5219700" y="4260850"/>
          <p14:tracePt t="12745" x="5232400" y="4260850"/>
          <p14:tracePt t="12753" x="5245100" y="4260850"/>
          <p14:tracePt t="12761" x="5257800" y="4267200"/>
          <p14:tracePt t="12769" x="5270500" y="4267200"/>
          <p14:tracePt t="12784" x="5308600" y="4273550"/>
          <p14:tracePt t="12801" x="5334000" y="4273550"/>
          <p14:tracePt t="12818" x="5359400" y="4279900"/>
          <p14:tracePt t="12834" x="5372100" y="4286250"/>
          <p14:tracePt t="12903" x="5372100" y="4292600"/>
          <p14:tracePt t="12911" x="5359400" y="4292600"/>
          <p14:tracePt t="12918" x="5340350" y="4292600"/>
          <p14:tracePt t="12934" x="5302250" y="4292600"/>
          <p14:tracePt t="12951" x="5264150" y="4292600"/>
          <p14:tracePt t="12968" x="5232400" y="4286250"/>
          <p14:tracePt t="12984" x="5207000" y="4286250"/>
          <p14:tracePt t="13001" x="5194300" y="4286250"/>
          <p14:tracePt t="13296" x="5194300" y="4298950"/>
          <p14:tracePt t="13305" x="5200650" y="4311650"/>
          <p14:tracePt t="13313" x="5200650" y="4318000"/>
          <p14:tracePt t="13321" x="5207000" y="4318000"/>
          <p14:tracePt t="13334" x="5207000" y="4324350"/>
          <p14:tracePt t="13351" x="5213350" y="4337050"/>
          <p14:tracePt t="13367" x="5226050" y="4356100"/>
          <p14:tracePt t="13385" x="5238750" y="4381500"/>
          <p14:tracePt t="13388" x="5245100" y="4394200"/>
          <p14:tracePt t="13402" x="5270500" y="4419600"/>
          <p14:tracePt t="13417" x="5289550" y="4445000"/>
          <p14:tracePt t="13434" x="5302250" y="4470400"/>
          <p14:tracePt t="13451" x="5308600" y="4483100"/>
          <p14:tracePt t="13468" x="5308600" y="4502150"/>
          <p14:tracePt t="13484" x="5314950" y="4527550"/>
          <p14:tracePt t="13503" x="5314950" y="4559300"/>
          <p14:tracePt t="13518" x="5314950" y="4584700"/>
          <p14:tracePt t="13534" x="5314950" y="4597400"/>
          <p14:tracePt t="13551" x="5314950" y="4616450"/>
          <p14:tracePt t="13567" x="5314950" y="4622800"/>
          <p14:tracePt t="13585" x="5314950" y="4641850"/>
          <p14:tracePt t="13601" x="5314950" y="4667250"/>
          <p14:tracePt t="13617" x="5314950" y="4692650"/>
          <p14:tracePt t="13634" x="5308600" y="4718050"/>
          <p14:tracePt t="13653" x="5276850" y="4756150"/>
          <p14:tracePt t="13667" x="5245100" y="4794250"/>
          <p14:tracePt t="13684" x="5238750" y="4806950"/>
          <p14:tracePt t="13701" x="5232400" y="4806950"/>
          <p14:tracePt t="13908" x="5232400" y="4819650"/>
          <p14:tracePt t="13921" x="5232400" y="4826000"/>
          <p14:tracePt t="15059" x="5226050" y="4826000"/>
          <p14:tracePt t="15108" x="5226050" y="4819650"/>
          <p14:tracePt t="15539" x="5219700" y="4819650"/>
          <p14:tracePt t="15551" x="5213350" y="4813300"/>
          <p14:tracePt t="15571" x="5207000" y="4806950"/>
          <p14:tracePt t="15589" x="5200650" y="4806950"/>
          <p14:tracePt t="15703" x="5200650" y="4800600"/>
          <p14:tracePt t="15829" x="5200650" y="4794250"/>
          <p14:tracePt t="15839" x="5200650" y="4787900"/>
          <p14:tracePt t="15850" x="5194300" y="4787900"/>
          <p14:tracePt t="15883" x="5187950" y="4781550"/>
          <p14:tracePt t="15891" x="5181600" y="4781550"/>
          <p14:tracePt t="15900" x="5175250" y="4781550"/>
          <p14:tracePt t="16027" x="5175250" y="4775200"/>
          <p14:tracePt t="16179" x="5168900" y="4775200"/>
          <p14:tracePt t="16280" x="5162550" y="4768850"/>
          <p14:tracePt t="16292" x="5162550" y="4762500"/>
          <p14:tracePt t="16301" x="5156200" y="4762500"/>
          <p14:tracePt t="16316" x="5149850" y="4756150"/>
          <p14:tracePt t="16332" x="5143500" y="4749800"/>
          <p14:tracePt t="16936" x="5143500" y="4743450"/>
          <p14:tracePt t="16945" x="5143500" y="4737100"/>
          <p14:tracePt t="17219" x="5149850" y="4737100"/>
          <p14:tracePt t="17235" x="5156200" y="4737100"/>
          <p14:tracePt t="17243" x="5162550" y="4737100"/>
          <p14:tracePt t="17265" x="5162550" y="4730750"/>
          <p14:tracePt t="17276" x="5168900" y="4730750"/>
          <p14:tracePt t="17390" x="5168900" y="4724400"/>
          <p14:tracePt t="17403" x="5168900" y="4718050"/>
          <p14:tracePt t="17527" x="5168900" y="4711700"/>
          <p14:tracePt t="17568" x="5168900" y="4705350"/>
          <p14:tracePt t="17575" x="5168900" y="4699000"/>
          <p14:tracePt t="17587" x="5168900" y="4692650"/>
          <p14:tracePt t="17599" x="5168900" y="4673600"/>
          <p14:tracePt t="17616" x="5168900" y="4667250"/>
          <p14:tracePt t="17687" x="5168900" y="4660900"/>
          <p14:tracePt t="17698" x="5162550" y="4654550"/>
          <p14:tracePt t="17988" x="5162550" y="4648200"/>
          <p14:tracePt t="18005" x="5162550" y="4641850"/>
          <p14:tracePt t="18013" x="5156200" y="4641850"/>
          <p14:tracePt t="18103" x="5156200" y="4629150"/>
          <p14:tracePt t="18117" x="5156200" y="4622800"/>
          <p14:tracePt t="18125" x="5149850" y="4616450"/>
          <p14:tracePt t="18137" x="5149850" y="4610100"/>
          <p14:tracePt t="18149" x="5149850" y="4603750"/>
          <p14:tracePt t="18165" x="5143500" y="4591050"/>
          <p14:tracePt t="18182" x="5130800" y="4578350"/>
          <p14:tracePt t="18199" x="5118100" y="4552950"/>
          <p14:tracePt t="18215" x="5099050" y="4514850"/>
          <p14:tracePt t="18232" x="5092700" y="4495800"/>
          <p14:tracePt t="18249" x="5086350" y="4489450"/>
          <p14:tracePt t="18371" x="5086350" y="4483100"/>
          <p14:tracePt t="18385" x="5086350" y="4476750"/>
          <p14:tracePt t="18390" x="5086350" y="4470400"/>
          <p14:tracePt t="18461" x="5086350" y="4464050"/>
          <p14:tracePt t="18473" x="5086350" y="4457700"/>
          <p14:tracePt t="18482" x="5092700" y="4457700"/>
          <p14:tracePt t="18498" x="5105400" y="4451350"/>
          <p14:tracePt t="18515" x="5118100" y="4438650"/>
          <p14:tracePt t="18532" x="5149850" y="4419600"/>
          <p14:tracePt t="18550" x="5181600" y="4413250"/>
          <p14:tracePt t="18566" x="5200650" y="4413250"/>
          <p14:tracePt t="18582" x="5213350" y="4413250"/>
          <p14:tracePt t="18661" x="5226050" y="4413250"/>
          <p14:tracePt t="18677" x="5238750" y="4413250"/>
          <p14:tracePt t="18684" x="5251450" y="4413250"/>
          <p14:tracePt t="18698" x="5264150" y="4413250"/>
          <p14:tracePt t="18715" x="5270500" y="4413250"/>
          <p14:tracePt t="18732" x="5276850" y="4413250"/>
          <p14:tracePt t="18750" x="5302250" y="4413250"/>
          <p14:tracePt t="18782" x="5308600" y="4413250"/>
          <p14:tracePt t="18798" x="5314950" y="4413250"/>
          <p14:tracePt t="19871" x="5308600" y="4413250"/>
          <p14:tracePt t="20141" x="5308600" y="4425950"/>
          <p14:tracePt t="20150" x="5308600" y="4438650"/>
          <p14:tracePt t="20156" x="5314950" y="4438650"/>
          <p14:tracePt t="20165" x="5321300" y="4451350"/>
          <p14:tracePt t="20181" x="5327650" y="4464050"/>
          <p14:tracePt t="20198" x="5327650" y="4489450"/>
          <p14:tracePt t="20231" x="5327650" y="4495800"/>
          <p14:tracePt t="20297" x="5321300" y="4502150"/>
          <p14:tracePt t="20304" x="5308600" y="4508500"/>
          <p14:tracePt t="20314" x="5295900" y="4514850"/>
          <p14:tracePt t="20331" x="5270500" y="4533900"/>
          <p14:tracePt t="20348" x="5251450" y="4552950"/>
          <p14:tracePt t="20364" x="5245100" y="4565650"/>
          <p14:tracePt t="20381" x="5245100" y="4572000"/>
          <p14:tracePt t="20453" x="5238750" y="4572000"/>
          <p14:tracePt t="20957" x="5238750" y="4578350"/>
          <p14:tracePt t="21383" x="5232400" y="4578350"/>
          <p14:tracePt t="21587" x="5213350" y="4572000"/>
          <p14:tracePt t="21595" x="5200650" y="4552950"/>
          <p14:tracePt t="21603" x="5187950" y="4540250"/>
          <p14:tracePt t="21614" x="5175250" y="4527550"/>
          <p14:tracePt t="21632" x="5143500" y="4502150"/>
          <p14:tracePt t="21647" x="5137150" y="4495800"/>
          <p14:tracePt t="21844" x="5130800" y="4489450"/>
          <p14:tracePt t="21876" x="5130800" y="4483100"/>
          <p14:tracePt t="21977" x="5124450" y="4476750"/>
          <p14:tracePt t="21989" x="5124450" y="4464050"/>
          <p14:tracePt t="21997" x="5124450" y="4457700"/>
          <p14:tracePt t="22014" x="5118100" y="4432300"/>
          <p14:tracePt t="22091" x="5111750" y="4425950"/>
          <p14:tracePt t="22107" x="5111750" y="4419600"/>
          <p14:tracePt t="22223" x="5111750" y="4406900"/>
          <p14:tracePt t="22235" x="5111750" y="4400550"/>
          <p14:tracePt t="22243" x="5111750" y="4387850"/>
          <p14:tracePt t="22251" x="5105400" y="4375150"/>
          <p14:tracePt t="22263" x="5105400" y="4362450"/>
          <p14:tracePt t="22281" x="5105400" y="4349750"/>
          <p14:tracePt t="22297" x="5080000" y="4298950"/>
          <p14:tracePt t="22313" x="5048250" y="4229100"/>
          <p14:tracePt t="22330" x="5016500" y="4165600"/>
          <p14:tracePt t="22347" x="4984750" y="4089400"/>
          <p14:tracePt t="22363" x="4984750" y="4000500"/>
          <p14:tracePt t="22380" x="4997450" y="3879850"/>
          <p14:tracePt t="22398" x="4997450" y="3790950"/>
          <p14:tracePt t="22414" x="4972050" y="3683000"/>
          <p14:tracePt t="22430" x="4953000" y="3543300"/>
          <p14:tracePt t="22447" x="4933950" y="3384550"/>
          <p14:tracePt t="22463" x="4933950" y="3257550"/>
          <p14:tracePt t="22480" x="4933950" y="3155950"/>
          <p14:tracePt t="22497" x="4965700" y="3048000"/>
          <p14:tracePt t="22513" x="4984750" y="3003550"/>
          <p14:tracePt t="22530" x="5010150" y="2965450"/>
          <p14:tracePt t="22547" x="5016500" y="2946400"/>
          <p14:tracePt t="22563" x="5022850" y="2921000"/>
          <p14:tracePt t="22580" x="5048250" y="2895600"/>
          <p14:tracePt t="22597" x="5073650" y="2863850"/>
          <p14:tracePt t="22613" x="5092700" y="2844800"/>
          <p14:tracePt t="22630" x="5111750" y="2838450"/>
          <p14:tracePt t="22648" x="5124450" y="2819400"/>
          <p14:tracePt t="22664" x="5130800" y="2806700"/>
          <p14:tracePt t="22680" x="5137150" y="2800350"/>
          <p14:tracePt t="22697" x="5149850" y="2781300"/>
          <p14:tracePt t="22713" x="5149850" y="2774950"/>
          <p14:tracePt t="22805" x="5156200" y="2768600"/>
          <p14:tracePt t="22813" x="5168900" y="2755900"/>
          <p14:tracePt t="22821" x="5181600" y="2743200"/>
          <p14:tracePt t="22830" x="5194300" y="2730500"/>
          <p14:tracePt t="22846" x="5226050" y="2705100"/>
          <p14:tracePt t="22863" x="5251450" y="2679700"/>
          <p14:tracePt t="22879" x="5276850" y="2647950"/>
          <p14:tracePt t="22896" x="5302250" y="2628900"/>
          <p14:tracePt t="22965" x="5308600" y="2622550"/>
          <p14:tracePt t="22973" x="5334000" y="2609850"/>
          <p14:tracePt t="22982" x="5378450" y="2590800"/>
          <p14:tracePt t="22997" x="5441950" y="2578100"/>
          <p14:tracePt t="23013" x="5461000" y="2578100"/>
          <p14:tracePt t="23030" x="5461000" y="2571750"/>
          <p14:tracePt t="23109" x="5467350" y="2571750"/>
          <p14:tracePt t="23116" x="5486400" y="2565400"/>
          <p14:tracePt t="23124" x="5505450" y="2559050"/>
          <p14:tracePt t="23133" x="5543550" y="2540000"/>
          <p14:tracePt t="23148" x="5581650" y="2514600"/>
          <p14:tracePt t="23164" x="5607050" y="2501900"/>
          <p14:tracePt t="23180" x="5626100" y="2489200"/>
          <p14:tracePt t="23196" x="5645150" y="2476500"/>
          <p14:tracePt t="23213" x="5670550" y="2457450"/>
          <p14:tracePt t="23230" x="5683250" y="2438400"/>
          <p14:tracePt t="23246" x="5695950" y="2425700"/>
          <p14:tracePt t="23263" x="5753100" y="2400300"/>
          <p14:tracePt t="23280" x="5861050" y="2349500"/>
          <p14:tracePt t="23296" x="6026150" y="2286000"/>
          <p14:tracePt t="23313" x="6083300" y="2254250"/>
          <p14:tracePt t="23481" x="6070600" y="2254250"/>
          <p14:tracePt t="23488" x="6045200" y="2266950"/>
          <p14:tracePt t="23497" x="6013450" y="2286000"/>
          <p14:tracePt t="23513" x="5943600" y="2317750"/>
          <p14:tracePt t="23530" x="5899150" y="2349500"/>
          <p14:tracePt t="23546" x="5886450" y="2355850"/>
          <p14:tracePt t="23580" x="5880100" y="2355850"/>
          <p14:tracePt t="23597" x="5854700" y="2381250"/>
          <p14:tracePt t="23613" x="5829300" y="2400300"/>
          <p14:tracePt t="23630" x="5797550" y="2419350"/>
          <p14:tracePt t="23646" x="5759450" y="2451100"/>
          <p14:tracePt t="23663" x="5734050" y="2476500"/>
          <p14:tracePt t="23679" x="5721350" y="2482850"/>
          <p14:tracePt t="23696" x="5721350" y="2489200"/>
          <p14:tracePt t="23972" x="5721350" y="2501900"/>
          <p14:tracePt t="23985" x="5721350" y="2508250"/>
          <p14:tracePt t="23993" x="5727700" y="2508250"/>
          <p14:tracePt t="24000" x="5740400" y="2520950"/>
          <p14:tracePt t="24013" x="5746750" y="2533650"/>
          <p14:tracePt t="24030" x="5778500" y="2578100"/>
          <p14:tracePt t="24046" x="5791200" y="2603500"/>
          <p14:tracePt t="24063" x="5803900" y="2628900"/>
          <p14:tracePt t="24079" x="5810250" y="2647950"/>
          <p14:tracePt t="24096" x="5810250" y="2660650"/>
          <p14:tracePt t="24113" x="5822950" y="2679700"/>
          <p14:tracePt t="24129" x="5835650" y="2692400"/>
          <p14:tracePt t="24146" x="5842000" y="2705100"/>
          <p14:tracePt t="24164" x="5848350" y="2724150"/>
          <p14:tracePt t="24180" x="5854700" y="2736850"/>
          <p14:tracePt t="24196" x="5873750" y="2762250"/>
          <p14:tracePt t="24213" x="5892800" y="2787650"/>
          <p14:tracePt t="24229" x="5905500" y="2813050"/>
          <p14:tracePt t="24246" x="5911850" y="2832100"/>
          <p14:tracePt t="24263" x="5924550" y="2857500"/>
          <p14:tracePt t="24280" x="5943600" y="2895600"/>
          <p14:tracePt t="24296" x="5956300" y="2921000"/>
          <p14:tracePt t="24313" x="5975350" y="2946400"/>
          <p14:tracePt t="24329" x="5988050" y="2971800"/>
          <p14:tracePt t="24346" x="6000750" y="2997200"/>
          <p14:tracePt t="24362" x="6000750" y="3009900"/>
          <p14:tracePt t="24379" x="6000750" y="3022600"/>
          <p14:tracePt t="24396" x="6007100" y="3028950"/>
          <p14:tracePt t="24595" x="6007100" y="3041650"/>
          <p14:tracePt t="24600" x="6007100" y="3054350"/>
          <p14:tracePt t="24612" x="6000750" y="3060700"/>
          <p14:tracePt t="24629" x="6000750" y="3067050"/>
          <p14:tracePt t="24646" x="6000750" y="3073400"/>
          <p14:tracePt t="24883" x="5994400" y="3073400"/>
          <p14:tracePt t="24890" x="5988050" y="3079750"/>
          <p14:tracePt t="24899" x="5981700" y="3079750"/>
          <p14:tracePt t="24914" x="5969000" y="3092450"/>
          <p14:tracePt t="24930" x="5956300" y="3111500"/>
          <p14:tracePt t="24946" x="5937250" y="3124200"/>
          <p14:tracePt t="24962" x="5924550" y="3136900"/>
          <p14:tracePt t="24979" x="5918200" y="3136900"/>
          <p14:tracePt t="24996" x="5911850" y="3136900"/>
          <p14:tracePt t="25031" x="5911850" y="3143250"/>
          <p14:tracePt t="25046" x="5892800" y="3162300"/>
          <p14:tracePt t="25062" x="5873750" y="3181350"/>
          <p14:tracePt t="25079" x="5867400" y="3194050"/>
          <p14:tracePt t="25096" x="5861050" y="3194050"/>
          <p14:tracePt t="25145" x="5861050" y="3200400"/>
          <p14:tracePt t="25157" x="5861050" y="3206750"/>
          <p14:tracePt t="25165" x="5854700" y="3213100"/>
          <p14:tracePt t="25179" x="5854700" y="3232150"/>
          <p14:tracePt t="25195" x="5854700" y="3244850"/>
          <p14:tracePt t="25212" x="5854700" y="3270250"/>
          <p14:tracePt t="25229" x="5854700" y="3289300"/>
          <p14:tracePt t="25245" x="5861050" y="3314700"/>
          <p14:tracePt t="25262" x="5867400" y="3340100"/>
          <p14:tracePt t="25280" x="5867400" y="3378200"/>
          <p14:tracePt t="25296" x="5867400" y="3390900"/>
          <p14:tracePt t="25312" x="5867400" y="3409950"/>
          <p14:tracePt t="25329" x="5867400" y="3422650"/>
          <p14:tracePt t="25345" x="5867400" y="3429000"/>
          <p14:tracePt t="25379" x="5861050" y="3429000"/>
          <p14:tracePt t="25395" x="5861050" y="3441700"/>
          <p14:tracePt t="25412" x="5854700" y="3454400"/>
          <p14:tracePt t="25416" x="5854700" y="3460750"/>
          <p14:tracePt t="25484" x="5854700" y="3467100"/>
          <p14:tracePt t="25505" x="5848350" y="3473450"/>
          <p14:tracePt t="25517" x="5848350" y="3479800"/>
          <p14:tracePt t="25527" x="5848350" y="3486150"/>
          <p14:tracePt t="25535" x="5848350" y="3492500"/>
          <p14:tracePt t="25545" x="5848350" y="3498850"/>
          <p14:tracePt t="25563" x="5842000" y="3498850"/>
          <p14:tracePt t="25587" x="5842000" y="3505200"/>
          <p14:tracePt t="25599" x="5842000" y="3511550"/>
          <p14:tracePt t="25625" x="5842000" y="3517900"/>
          <p14:tracePt t="25632" x="5842000" y="3524250"/>
          <p14:tracePt t="25645" x="5842000" y="3530600"/>
          <p14:tracePt t="25662" x="5842000" y="3543300"/>
          <p14:tracePt t="25680" x="5842000" y="3556000"/>
          <p14:tracePt t="25695" x="5842000" y="3575050"/>
          <p14:tracePt t="25712" x="5842000" y="3581400"/>
          <p14:tracePt t="25729" x="5842000" y="3587750"/>
          <p14:tracePt t="25801" x="5842000" y="3594100"/>
          <p14:tracePt t="25816" x="5842000" y="3600450"/>
          <p14:tracePt t="25825" x="5842000" y="3613150"/>
          <p14:tracePt t="25837" x="5842000" y="3619500"/>
          <p14:tracePt t="25845" x="5848350" y="3619500"/>
          <p14:tracePt t="25862" x="5848350" y="3625850"/>
          <p14:tracePt t="25878" x="5848350" y="3638550"/>
          <p14:tracePt t="25895" x="5854700" y="3651250"/>
          <p14:tracePt t="25912" x="5861050" y="3663950"/>
          <p14:tracePt t="25945" x="5867400" y="3670300"/>
          <p14:tracePt t="25953" x="5867400" y="3676650"/>
          <p14:tracePt t="25962" x="5867400" y="3683000"/>
          <p14:tracePt t="25978" x="5873750" y="3702050"/>
          <p14:tracePt t="25995" x="5880100" y="3714750"/>
          <p14:tracePt t="26012" x="5880100" y="3727450"/>
          <p14:tracePt t="26333" x="5886450" y="3727450"/>
          <p14:tracePt t="26341" x="5892800" y="3733800"/>
          <p14:tracePt t="26349" x="5899150" y="3740150"/>
          <p14:tracePt t="26362" x="5924550" y="3765550"/>
          <p14:tracePt t="26379" x="5937250" y="3778250"/>
          <p14:tracePt t="26412" x="5943600" y="3784600"/>
          <p14:tracePt t="26441" x="5949950" y="3790950"/>
          <p14:tracePt t="26453" x="5956300" y="3797300"/>
          <p14:tracePt t="26462" x="5962650" y="3803650"/>
          <p14:tracePt t="26478" x="5988050" y="3822700"/>
          <p14:tracePt t="26495" x="6019800" y="3854450"/>
          <p14:tracePt t="26512" x="6057900" y="3892550"/>
          <p14:tracePt t="26529" x="6076950" y="3917950"/>
          <p14:tracePt t="26546" x="6096000" y="3949700"/>
          <p14:tracePt t="26562" x="6096000" y="3956050"/>
          <p14:tracePt t="26625" x="6102350" y="3975100"/>
          <p14:tracePt t="26632" x="6108700" y="3987800"/>
          <p14:tracePt t="26645" x="6115050" y="4000500"/>
          <p14:tracePt t="26661" x="6121400" y="4032250"/>
          <p14:tracePt t="26678" x="6127750" y="4076700"/>
          <p14:tracePt t="26695" x="6127750" y="4089400"/>
          <p14:tracePt t="26763" x="6127750" y="4095750"/>
          <p14:tracePt t="26771" x="6127750" y="4108450"/>
          <p14:tracePt t="26778" x="6127750" y="4121150"/>
          <p14:tracePt t="26795" x="6127750" y="4146550"/>
          <p14:tracePt t="26812" x="6127750" y="4165600"/>
          <p14:tracePt t="26828" x="6127750" y="4171950"/>
          <p14:tracePt t="26895" x="6127750" y="4178300"/>
          <p14:tracePt t="26903" x="6115050" y="4203700"/>
          <p14:tracePt t="26911" x="6108700" y="4248150"/>
          <p14:tracePt t="26928" x="6083300" y="4305300"/>
          <p14:tracePt t="26933" x="6070600" y="4337050"/>
          <p14:tracePt t="26945" x="6051550" y="4362450"/>
          <p14:tracePt t="26961" x="6032500" y="4387850"/>
          <p14:tracePt t="26978" x="6032500" y="4413250"/>
          <p14:tracePt t="26995" x="6026150" y="4457700"/>
          <p14:tracePt t="27011" x="6019800" y="4483100"/>
          <p14:tracePt t="27028" x="6019800" y="4508500"/>
          <p14:tracePt t="27045" x="6038850" y="4546600"/>
          <p14:tracePt t="27061" x="6051550" y="4565650"/>
          <p14:tracePt t="27078" x="6051550" y="4591050"/>
          <p14:tracePt t="27095" x="6057900" y="4603750"/>
          <p14:tracePt t="27112" x="6064250" y="4635500"/>
          <p14:tracePt t="27128" x="6083300" y="4660900"/>
          <p14:tracePt t="27145" x="6115050" y="4686300"/>
          <p14:tracePt t="27161" x="6140450" y="4730750"/>
          <p14:tracePt t="27178" x="6165850" y="4756150"/>
          <p14:tracePt t="27195" x="6184900" y="4775200"/>
          <p14:tracePt t="27211" x="6203950" y="4794250"/>
          <p14:tracePt t="27228" x="6229350" y="4813300"/>
          <p14:tracePt t="27245" x="6242050" y="4826000"/>
          <p14:tracePt t="27261" x="6254750" y="4826000"/>
          <p14:tracePt t="27278" x="6280150" y="4845050"/>
          <p14:tracePt t="27296" x="6324600" y="4883150"/>
          <p14:tracePt t="27312" x="6350000" y="4933950"/>
          <p14:tracePt t="27328" x="6381750" y="4984750"/>
          <p14:tracePt t="27344" x="6388100" y="4984750"/>
          <p14:tracePt t="27441" x="6388100" y="4991100"/>
          <p14:tracePt t="27449" x="6388100" y="4997450"/>
          <p14:tracePt t="27461" x="6394450" y="5010150"/>
          <p14:tracePt t="27478" x="6407150" y="5022850"/>
          <p14:tracePt t="27496" x="6426200" y="5035550"/>
          <p14:tracePt t="27511" x="6432550" y="5048250"/>
          <p14:tracePt t="27751" x="6426200" y="5041900"/>
          <p14:tracePt t="27759" x="6419850" y="5035550"/>
          <p14:tracePt t="27766" x="6413500" y="5035550"/>
          <p14:tracePt t="27777" x="6407150" y="5022850"/>
          <p14:tracePt t="27794" x="6394450" y="5010150"/>
          <p14:tracePt t="27811" x="6381750" y="5003800"/>
          <p14:tracePt t="27827" x="6381750" y="4997450"/>
          <p14:tracePt t="27844" x="6369050" y="4991100"/>
          <p14:tracePt t="27861" x="6350000" y="4978400"/>
          <p14:tracePt t="27877" x="6343650" y="4959350"/>
          <p14:tracePt t="27894" x="6311900" y="4940300"/>
          <p14:tracePt t="27911" x="6292850" y="4933950"/>
          <p14:tracePt t="27928" x="6273800" y="4921250"/>
          <p14:tracePt t="28125" x="6267450" y="4914900"/>
          <p14:tracePt t="28136" x="6261100" y="4914900"/>
          <p14:tracePt t="28145" x="6254750" y="4914900"/>
          <p14:tracePt t="28161" x="6235700" y="4908550"/>
          <p14:tracePt t="28177" x="6229350" y="4902200"/>
          <p14:tracePt t="28555" x="6229350" y="4895850"/>
          <p14:tracePt t="28633" x="6223000" y="4895850"/>
          <p14:tracePt t="28644" x="6216650" y="4895850"/>
          <p14:tracePt t="28652" x="6210300" y="4895850"/>
          <p14:tracePt t="28661" x="6203950" y="4889500"/>
          <p14:tracePt t="28677" x="6191250" y="4889500"/>
          <p14:tracePt t="28694" x="6172200" y="4883150"/>
          <p14:tracePt t="28711" x="6153150" y="4870450"/>
          <p14:tracePt t="28727" x="6140450" y="4870450"/>
          <p14:tracePt t="28744" x="6134100" y="4864100"/>
          <p14:tracePt t="29439" x="6140450" y="4870450"/>
          <p14:tracePt t="29444" x="6146800" y="4876800"/>
          <p14:tracePt t="29567" x="6146800" y="4883150"/>
          <p14:tracePt t="29595" x="6153150" y="4883150"/>
          <p14:tracePt t="29607" x="6153150" y="4889500"/>
          <p14:tracePt t="29613" x="6159500" y="4895850"/>
          <p14:tracePt t="29627" x="6165850" y="4902200"/>
          <p14:tracePt t="29644" x="6165850" y="4908550"/>
          <p14:tracePt t="29661" x="6172200" y="4914900"/>
          <p14:tracePt t="29677" x="6172200" y="4921250"/>
          <p14:tracePt t="29693" x="6178550" y="4921250"/>
          <p14:tracePt t="36045" x="6184900" y="4921250"/>
          <p14:tracePt t="36053" x="6197600" y="4921250"/>
          <p14:tracePt t="36061" x="6203950" y="4927600"/>
          <p14:tracePt t="36075" x="6210300" y="4927600"/>
          <p14:tracePt t="36091" x="6229350" y="4927600"/>
          <p14:tracePt t="36107" x="6248400" y="4933950"/>
          <p14:tracePt t="36124" x="6254750" y="4933950"/>
          <p14:tracePt t="36141" x="6254750" y="4940300"/>
          <p14:tracePt t="36157" x="6261100" y="4940300"/>
          <p14:tracePt t="36174" x="6267450" y="4940300"/>
          <p14:tracePt t="36191" x="6273800" y="4940300"/>
          <p14:tracePt t="36352" x="6273800" y="4946650"/>
          <p14:tracePt t="36377" x="6280150" y="4946650"/>
          <p14:tracePt t="36389" x="6286500" y="4946650"/>
          <p14:tracePt t="36423" x="6292850" y="4946650"/>
          <p14:tracePt t="36431" x="6299200" y="4953000"/>
          <p14:tracePt t="36440" x="6305550" y="4953000"/>
          <p14:tracePt t="36457" x="6318250" y="4953000"/>
          <p14:tracePt t="36474" x="6324600" y="4953000"/>
          <p14:tracePt t="36521" x="6330950" y="4953000"/>
          <p14:tracePt t="36533" x="6337300" y="4953000"/>
          <p14:tracePt t="36541" x="6343650" y="4953000"/>
          <p14:tracePt t="36557" x="6356350" y="4953000"/>
          <p14:tracePt t="36574" x="6362700" y="4953000"/>
          <p14:tracePt t="36590" x="6369050" y="4953000"/>
          <p14:tracePt t="36607" x="6375400" y="4953000"/>
          <p14:tracePt t="36624" x="6388100" y="4953000"/>
          <p14:tracePt t="36642" x="6400800" y="4953000"/>
          <p14:tracePt t="36660" x="6413500" y="4959350"/>
          <p14:tracePt t="36674" x="6419850" y="4959350"/>
          <p14:tracePt t="36690" x="6438900" y="4959350"/>
          <p14:tracePt t="36707" x="6445250" y="4959350"/>
          <p14:tracePt t="36767" x="6451600" y="4959350"/>
          <p14:tracePt t="36833" x="6464300" y="4959350"/>
          <p14:tracePt t="36841" x="6470650" y="4959350"/>
          <p14:tracePt t="36849" x="6477000" y="4959350"/>
          <p14:tracePt t="36865" x="6483350" y="4959350"/>
          <p14:tracePt t="36877" x="6489700" y="4959350"/>
          <p14:tracePt t="36890" x="6502400" y="4959350"/>
          <p14:tracePt t="36907" x="6527800" y="4959350"/>
          <p14:tracePt t="36924" x="6559550" y="4959350"/>
          <p14:tracePt t="36940" x="6584950" y="4959350"/>
          <p14:tracePt t="36957" x="6604000" y="4959350"/>
          <p14:tracePt t="36974" x="6610350" y="4959350"/>
          <p14:tracePt t="37053" x="6616700" y="4959350"/>
          <p14:tracePt t="37086" x="6623050" y="4959350"/>
          <p14:tracePt t="37095" x="6629400" y="4959350"/>
          <p14:tracePt t="37107" x="6642100" y="4959350"/>
          <p14:tracePt t="37123" x="6667500" y="4959350"/>
          <p14:tracePt t="37140" x="6692900" y="4959350"/>
          <p14:tracePt t="37157" x="6705600" y="4959350"/>
          <p14:tracePt t="37173" x="6731000" y="4959350"/>
          <p14:tracePt t="37190" x="6781800" y="4959350"/>
          <p14:tracePt t="37207" x="6813550" y="4959350"/>
          <p14:tracePt t="37223" x="6838950" y="4959350"/>
          <p14:tracePt t="37240" x="6845300" y="4959350"/>
          <p14:tracePt t="37337" x="6851650" y="4959350"/>
          <p14:tracePt t="37344" x="6858000" y="4959350"/>
          <p14:tracePt t="37502" x="6851650" y="4959350"/>
          <p14:tracePt t="37509" x="6845300" y="4959350"/>
          <p14:tracePt t="37517" x="6838950" y="4959350"/>
          <p14:tracePt t="37525" x="6826250" y="4959350"/>
          <p14:tracePt t="37540" x="6800850" y="4959350"/>
          <p14:tracePt t="37557" x="6775450" y="4953000"/>
          <p14:tracePt t="37573" x="6750050" y="4946650"/>
          <p14:tracePt t="37590" x="6724650" y="4940300"/>
          <p14:tracePt t="37606" x="6692900" y="4940300"/>
          <p14:tracePt t="37623" x="6642100" y="4927600"/>
          <p14:tracePt t="37640" x="6496050" y="4927600"/>
          <p14:tracePt t="37656" x="6394450" y="4927600"/>
          <p14:tracePt t="37673" x="6305550" y="4933950"/>
          <p14:tracePt t="37690" x="6223000" y="4940300"/>
          <p14:tracePt t="37707" x="6197600" y="4940300"/>
          <p14:tracePt t="37723" x="6178550" y="4940300"/>
          <p14:tracePt t="37740" x="6172200" y="4940300"/>
          <p14:tracePt t="37915" x="6197600" y="4940300"/>
          <p14:tracePt t="37923" x="6235700" y="4940300"/>
          <p14:tracePt t="37931" x="6286500" y="4940300"/>
          <p14:tracePt t="37940" x="6343650" y="4940300"/>
          <p14:tracePt t="37956" x="6457950" y="4940300"/>
          <p14:tracePt t="37973" x="6559550" y="4940300"/>
          <p14:tracePt t="37990" x="6629400" y="4946650"/>
          <p14:tracePt t="38007" x="6661150" y="4959350"/>
          <p14:tracePt t="38023" x="6661150" y="4965700"/>
          <p14:tracePt t="38885" x="6661150" y="4959350"/>
          <p14:tracePt t="38898" x="6661150" y="4953000"/>
          <p14:tracePt t="38949" x="6654800" y="4953000"/>
          <p14:tracePt t="38975" x="6648450" y="4953000"/>
          <p14:tracePt t="38984" x="6642100" y="4946650"/>
          <p14:tracePt t="38997" x="6635750" y="4946650"/>
          <p14:tracePt t="39006" x="6635750" y="4940300"/>
          <p14:tracePt t="39119" x="6629400" y="4933950"/>
          <p14:tracePt t="39126" x="6629400" y="4927600"/>
          <p14:tracePt t="39169" x="6629400" y="4921250"/>
          <p14:tracePt t="39205" x="6623050" y="4921250"/>
          <p14:tracePt t="39221" x="6616700" y="4914900"/>
          <p14:tracePt t="39227" x="6616700" y="4908550"/>
          <p14:tracePt t="39295" x="6610350" y="4902200"/>
          <p14:tracePt t="39303" x="6604000" y="4902200"/>
          <p14:tracePt t="39309" x="6604000" y="4895850"/>
          <p14:tracePt t="39324" x="6597650" y="4883150"/>
          <p14:tracePt t="39340" x="6584950" y="4870450"/>
          <p14:tracePt t="39356" x="6584950" y="4851400"/>
          <p14:tracePt t="39372" x="6578600" y="4832350"/>
          <p14:tracePt t="39389" x="6565900" y="4806950"/>
          <p14:tracePt t="39406" x="6546850" y="4781550"/>
          <p14:tracePt t="39422" x="6527800" y="4756150"/>
          <p14:tracePt t="39439" x="6515100" y="4724400"/>
          <p14:tracePt t="39456" x="6515100" y="4711700"/>
          <p14:tracePt t="39472" x="6508750" y="4705350"/>
          <p14:tracePt t="39509" x="6502400" y="4699000"/>
          <p14:tracePt t="39522" x="6496050" y="4686300"/>
          <p14:tracePt t="39539" x="6489700" y="4673600"/>
          <p14:tracePt t="39556" x="6489700" y="4667250"/>
          <p14:tracePt t="39574" x="6483350" y="4641850"/>
          <p14:tracePt t="39589" x="6470650" y="4610100"/>
          <p14:tracePt t="39606" x="6470650" y="4591050"/>
          <p14:tracePt t="39639" x="6464300" y="4578350"/>
          <p14:tracePt t="39656" x="6464300" y="4565650"/>
          <p14:tracePt t="39672" x="6457950" y="4552950"/>
          <p14:tracePt t="39689" x="6457950" y="4540250"/>
          <p14:tracePt t="39706" x="6457950" y="4521200"/>
          <p14:tracePt t="39724" x="6483350" y="4489450"/>
          <p14:tracePt t="39739" x="6489700" y="4476750"/>
          <p14:tracePt t="39756" x="6496050" y="4438650"/>
          <p14:tracePt t="39772" x="6508750" y="4387850"/>
          <p14:tracePt t="39789" x="6534150" y="4318000"/>
          <p14:tracePt t="39806" x="6559550" y="4248150"/>
          <p14:tracePt t="39823" x="6578600" y="4203700"/>
          <p14:tracePt t="39839" x="6584950" y="4191000"/>
          <p14:tracePt t="39856" x="6597650" y="4165600"/>
          <p14:tracePt t="39872" x="6610350" y="4140200"/>
          <p14:tracePt t="39889" x="6629400" y="4095750"/>
          <p14:tracePt t="39905" x="6667500" y="4006850"/>
          <p14:tracePt t="39922" x="6686550" y="3975100"/>
          <p14:tracePt t="39939" x="6699250" y="3949700"/>
          <p14:tracePt t="39955" x="6699250" y="3937000"/>
          <p14:tracePt t="39960" x="6699250" y="3930650"/>
          <p14:tracePt t="40057" x="6699250" y="3924300"/>
          <p14:tracePt t="40082" x="6699250" y="3917950"/>
          <p14:tracePt t="40575" x="6692900" y="3917950"/>
          <p14:tracePt t="40583" x="6673850" y="3917950"/>
          <p14:tracePt t="40591" x="6654800" y="3917950"/>
          <p14:tracePt t="40606" x="6610350" y="3930650"/>
          <p14:tracePt t="40622" x="6578600" y="3943350"/>
          <p14:tracePt t="40639" x="6553200" y="3949700"/>
          <p14:tracePt t="42127" x="6546850" y="3949700"/>
          <p14:tracePt t="42135" x="6540500" y="3943350"/>
          <p14:tracePt t="42143" x="6534150" y="3930650"/>
          <p14:tracePt t="42154" x="6534150" y="3917950"/>
          <p14:tracePt t="42172" x="6534150" y="3898900"/>
          <p14:tracePt t="42188" x="6534150" y="3892550"/>
          <p14:tracePt t="42204" x="6534150" y="3867150"/>
          <p14:tracePt t="42221" x="6559550" y="3841750"/>
          <p14:tracePt t="42238" x="6559550" y="3797300"/>
          <p14:tracePt t="42254" x="6559550" y="3733800"/>
          <p14:tracePt t="42271" x="6559550" y="3676650"/>
          <p14:tracePt t="42288" x="6540500" y="3625850"/>
          <p14:tracePt t="42306" x="6527800" y="3575050"/>
          <p14:tracePt t="42322" x="6521450" y="3562350"/>
          <p14:tracePt t="42338" x="6515100" y="3543300"/>
          <p14:tracePt t="42355" x="6515100" y="3517900"/>
          <p14:tracePt t="42371" x="6508750" y="3492500"/>
          <p14:tracePt t="42388" x="6508750" y="3473450"/>
          <p14:tracePt t="42405" x="6508750" y="3435350"/>
          <p14:tracePt t="42422" x="6508750" y="3409950"/>
          <p14:tracePt t="42438" x="6508750" y="3403600"/>
          <p14:tracePt t="42454" x="6508750" y="3390900"/>
          <p14:tracePt t="42471" x="6515100" y="3384550"/>
          <p14:tracePt t="42488" x="6527800" y="3365500"/>
          <p14:tracePt t="42504" x="6565900" y="3257550"/>
          <p14:tracePt t="42521" x="6584950" y="3206750"/>
          <p14:tracePt t="42538" x="6591300" y="3181350"/>
          <p14:tracePt t="42554" x="6591300" y="3162300"/>
          <p14:tracePt t="42571" x="6597650" y="3162300"/>
          <p14:tracePt t="42588" x="6610350" y="3149600"/>
          <p14:tracePt t="42604" x="6654800" y="3124200"/>
          <p14:tracePt t="42621" x="6737350" y="3098800"/>
          <p14:tracePt t="42638" x="6851650" y="3067050"/>
          <p14:tracePt t="42654" x="6953250" y="3009900"/>
          <p14:tracePt t="42671" x="7054850" y="2952750"/>
          <p14:tracePt t="42688" x="7086600" y="2940050"/>
          <p14:tracePt t="42746" x="7143750" y="2940050"/>
          <p14:tracePt t="42755" x="7219950" y="2946400"/>
          <p14:tracePt t="42762" x="7296150" y="2946400"/>
          <p14:tracePt t="42771" x="7359650" y="2946400"/>
          <p14:tracePt t="42788" x="7493000" y="2933700"/>
          <p14:tracePt t="42804" x="7562850" y="2901950"/>
          <p14:tracePt t="42821" x="7581900" y="2895600"/>
          <p14:tracePt t="42892" x="7594600" y="2895600"/>
          <p14:tracePt t="42902" x="7607300" y="2901950"/>
          <p14:tracePt t="42911" x="7613650" y="2908300"/>
          <p14:tracePt t="50487" x="7600950" y="2914650"/>
          <p14:tracePt t="50494" x="7505700" y="3003550"/>
          <p14:tracePt t="50503" x="7385050" y="3111500"/>
          <p14:tracePt t="50517" x="7277100" y="3213100"/>
          <p14:tracePt t="50534" x="7251700" y="3251200"/>
          <p14:tracePt t="50551" x="7232650" y="3257550"/>
          <p14:tracePt t="50597" x="7226300" y="3257550"/>
          <p14:tracePt t="50613" x="7226300" y="3270250"/>
          <p14:tracePt t="50619" x="7188200" y="3314700"/>
          <p14:tracePt t="50634" x="7105650" y="3416300"/>
          <p14:tracePt t="50651" x="7016750" y="3536950"/>
          <p14:tracePt t="50667" x="6959600" y="3581400"/>
          <p14:tracePt t="50684" x="6946900" y="3594100"/>
          <p14:tracePt t="50729" x="6940550" y="3600450"/>
          <p14:tracePt t="50741" x="6940550" y="3606800"/>
          <p14:tracePt t="50751" x="6927850" y="3619500"/>
          <p14:tracePt t="50767" x="6883400" y="3644900"/>
          <p14:tracePt t="50784" x="6819900" y="3676650"/>
          <p14:tracePt t="50801" x="6756400" y="3695700"/>
          <p14:tracePt t="50817" x="6756400" y="3702050"/>
          <p14:tracePt t="50877" x="6750050" y="3708400"/>
          <p14:tracePt t="50889" x="6750050" y="3714750"/>
          <p14:tracePt t="50897" x="6743700" y="3721100"/>
          <p14:tracePt t="50904" x="6724650" y="3733800"/>
          <p14:tracePt t="50917" x="6718300" y="3733800"/>
          <p14:tracePt t="50934" x="6705600" y="3740150"/>
          <p14:tracePt t="50950" x="6673850" y="3771900"/>
          <p14:tracePt t="50967" x="6648450" y="3790950"/>
          <p14:tracePt t="50984" x="6623050" y="3816350"/>
          <p14:tracePt t="51001" x="6604000" y="3829050"/>
          <p14:tracePt t="51017" x="6597650" y="3835400"/>
          <p14:tracePt t="51056" x="6591300" y="3841750"/>
          <p14:tracePt t="51069" x="6584950" y="3841750"/>
          <p14:tracePt t="51076" x="6572250" y="3854450"/>
          <p14:tracePt t="51085" x="6559550" y="3873500"/>
          <p14:tracePt t="51100" x="6534150" y="3898900"/>
          <p14:tracePt t="51117" x="6521450" y="3905250"/>
          <p14:tracePt t="51134" x="6521450" y="3911600"/>
          <p14:tracePt t="51167" x="6521450" y="3917950"/>
          <p14:tracePt t="51190" x="6521450" y="3924300"/>
          <p14:tracePt t="51240" x="6521450" y="3930650"/>
          <p14:tracePt t="51253" x="6521450" y="3937000"/>
          <p14:tracePt t="51261" x="6521450" y="3943350"/>
          <p14:tracePt t="51269" x="6521450" y="3949700"/>
          <p14:tracePt t="51284" x="6521450" y="3956050"/>
          <p14:tracePt t="51302" x="6527800" y="3968750"/>
          <p14:tracePt t="51318" x="6534150" y="3981450"/>
          <p14:tracePt t="51334" x="6540500" y="3987800"/>
          <p14:tracePt t="51350" x="6546850" y="3987800"/>
          <p14:tracePt t="51368" x="6546850" y="3994150"/>
          <p14:tracePt t="51455" x="6553200" y="3994150"/>
          <p14:tracePt t="51483" x="6553200" y="4000500"/>
          <p14:tracePt t="51823" x="6546850" y="4000500"/>
          <p14:tracePt t="52425" x="6553200" y="4000500"/>
          <p14:tracePt t="52705" x="6553200" y="3994150"/>
          <p14:tracePt t="52717" x="6559550" y="3994150"/>
          <p14:tracePt t="52870" x="6559550" y="3987800"/>
          <p14:tracePt t="52881" x="6559550" y="3981450"/>
          <p14:tracePt t="52892" x="6559550" y="3975100"/>
          <p14:tracePt t="52902" x="6553200" y="3975100"/>
          <p14:tracePt t="52916" x="6540500" y="3968750"/>
          <p14:tracePt t="52933" x="6515100" y="3949700"/>
          <p14:tracePt t="52950" x="6464300" y="3949700"/>
          <p14:tracePt t="52966" x="6362700" y="3943350"/>
          <p14:tracePt t="52983" x="6261100" y="3924300"/>
          <p14:tracePt t="53000" x="6127750" y="3905250"/>
          <p14:tracePt t="53018" x="5886450" y="3905250"/>
          <p14:tracePt t="53033" x="5734050" y="3911600"/>
          <p14:tracePt t="53050" x="5600700" y="3917950"/>
          <p14:tracePt t="53066" x="5543550" y="3917950"/>
          <p14:tracePt t="53083" x="5518150" y="3917950"/>
          <p14:tracePt t="53100" x="5492750" y="3917950"/>
          <p14:tracePt t="53117" x="5422900" y="3917950"/>
          <p14:tracePt t="53133" x="5143500" y="3962400"/>
          <p14:tracePt t="53150" x="4673600" y="4076700"/>
          <p14:tracePt t="53166" x="4108450" y="4216400"/>
          <p14:tracePt t="53183" x="3517900" y="4279900"/>
          <p14:tracePt t="53199" x="3028950" y="4337050"/>
          <p14:tracePt t="53216" x="2813050" y="4375150"/>
          <p14:tracePt t="53233" x="2654300" y="4406900"/>
          <p14:tracePt t="53249" x="2527300" y="4406900"/>
          <p14:tracePt t="53266" x="2362200" y="4425950"/>
          <p14:tracePt t="53283" x="2000250" y="4489450"/>
          <p14:tracePt t="53299" x="1771650" y="4533900"/>
          <p14:tracePt t="53316" x="1612900" y="4578350"/>
          <p14:tracePt t="53333" x="1511300" y="4616450"/>
          <p14:tracePt t="53349" x="1485900" y="4622800"/>
          <p14:tracePt t="53979" x="1498600" y="4622800"/>
          <p14:tracePt t="53987" x="1504950" y="4622800"/>
          <p14:tracePt t="53999" x="1511300" y="4622800"/>
          <p14:tracePt t="54016" x="1517650" y="4622800"/>
          <p14:tracePt t="54032" x="1524000" y="4622800"/>
          <p14:tracePt t="54049" x="1536700" y="4629150"/>
          <p14:tracePt t="54066" x="1581150" y="4654550"/>
          <p14:tracePt t="54082" x="1701800" y="4692650"/>
          <p14:tracePt t="54099" x="2025650" y="4737100"/>
          <p14:tracePt t="54116" x="2489200" y="4794250"/>
          <p14:tracePt t="54134" x="2794000" y="4864100"/>
          <p14:tracePt t="54150" x="2857500" y="4895850"/>
          <p14:tracePt t="54166" x="2876550" y="4927600"/>
          <p14:tracePt t="54182" x="2901950" y="4953000"/>
          <p14:tracePt t="54199" x="2940050" y="4984750"/>
          <p14:tracePt t="54216" x="2978150" y="5016500"/>
          <p14:tracePt t="54232" x="3054350" y="5048250"/>
          <p14:tracePt t="54249" x="3117850" y="5060950"/>
          <p14:tracePt t="54266" x="3149600" y="5073650"/>
          <p14:tracePt t="54282" x="3187700" y="5105400"/>
          <p14:tracePt t="54299" x="3213100" y="5124450"/>
          <p14:tracePt t="54316" x="3270250" y="5149850"/>
          <p14:tracePt t="54332" x="3390900" y="5187950"/>
          <p14:tracePt t="54349" x="3498850" y="5226050"/>
          <p14:tracePt t="54366" x="3568700" y="5245100"/>
          <p14:tracePt t="54383" x="3613150" y="5245100"/>
          <p14:tracePt t="54400" x="3657600" y="5245100"/>
          <p14:tracePt t="54416" x="3759200" y="5270500"/>
          <p14:tracePt t="54432" x="3873500" y="5308600"/>
          <p14:tracePt t="54449" x="3911600" y="5314950"/>
          <p14:tracePt t="54466" x="3937000" y="5327650"/>
          <p14:tracePt t="54482" x="3943350" y="5334000"/>
          <p14:tracePt t="54549" x="3962400" y="5334000"/>
          <p14:tracePt t="54557" x="3975100" y="5334000"/>
          <p14:tracePt t="54565" x="3987800" y="5321300"/>
          <p14:tracePt t="54582" x="4006850" y="5321300"/>
          <p14:tracePt t="54651" x="4013200" y="5321300"/>
          <p14:tracePt t="54658" x="4044950" y="5321300"/>
          <p14:tracePt t="54668" x="4095750" y="5327650"/>
          <p14:tracePt t="54682" x="4171950" y="5346700"/>
          <p14:tracePt t="54699" x="4241800" y="5403850"/>
          <p14:tracePt t="54715" x="4368800" y="5511800"/>
          <p14:tracePt t="54732" x="4451350" y="5594350"/>
          <p14:tracePt t="54749" x="4470400" y="5619750"/>
          <p14:tracePt t="54766" x="4495800" y="5645150"/>
          <p14:tracePt t="54782" x="4559300" y="5715000"/>
          <p14:tracePt t="54799" x="4603750" y="5740400"/>
          <p14:tracePt t="54816" x="4641850" y="5772150"/>
          <p14:tracePt t="54832" x="4660900" y="5791200"/>
          <p14:tracePt t="54849" x="4667250" y="5797550"/>
          <p14:tracePt t="54865" x="4679950" y="5816600"/>
          <p14:tracePt t="54883" x="4705350" y="5842000"/>
          <p14:tracePt t="54900" x="4749800" y="5892800"/>
          <p14:tracePt t="54916" x="4813300" y="5943600"/>
          <p14:tracePt t="54932" x="4902200" y="5994400"/>
          <p14:tracePt t="54949" x="5003800" y="6051550"/>
          <p14:tracePt t="54965" x="5048250" y="6076950"/>
          <p14:tracePt t="54982" x="5080000" y="6108700"/>
          <p14:tracePt t="54999" x="5105400" y="6134100"/>
          <p14:tracePt t="55015" x="5137150" y="6153150"/>
          <p14:tracePt t="55020" x="5149850" y="6159500"/>
          <p14:tracePt t="55032" x="5187950" y="6191250"/>
          <p14:tracePt t="55049" x="5232400" y="6210300"/>
          <p14:tracePt t="55065" x="5257800" y="6223000"/>
          <p14:tracePt t="55082" x="5283200" y="6229350"/>
          <p14:tracePt t="55099" x="5308600" y="6242050"/>
          <p14:tracePt t="55115" x="5334000" y="6248400"/>
          <p14:tracePt t="55132" x="5353050" y="6261100"/>
          <p14:tracePt t="55150" x="5391150" y="6286500"/>
          <p14:tracePt t="55166" x="5410200" y="6299200"/>
          <p14:tracePt t="55182" x="5422900" y="6305550"/>
          <p14:tracePt t="55199" x="5422900" y="6311900"/>
          <p14:tracePt t="55257" x="5429250" y="6311900"/>
          <p14:tracePt t="55269" x="5435600" y="6318250"/>
          <p14:tracePt t="55274" x="5435600" y="6324600"/>
          <p14:tracePt t="55283" x="5435600" y="6330950"/>
          <p14:tracePt t="55299" x="5448300" y="6343650"/>
          <p14:tracePt t="55315" x="5454650" y="6350000"/>
          <p14:tracePt t="55332" x="5467350" y="6350000"/>
          <p14:tracePt t="55416" x="5473700" y="6350000"/>
          <p14:tracePt t="55434" x="5480050" y="6350000"/>
          <p14:tracePt t="55440" x="5486400" y="6350000"/>
          <p14:tracePt t="55448" x="5486400" y="6343650"/>
          <p14:tracePt t="55465" x="5492750" y="6343650"/>
          <p14:tracePt t="55482" x="5492750" y="6337300"/>
          <p14:tracePt t="55553" x="5505450" y="6330950"/>
          <p14:tracePt t="55565" x="5511800" y="6324600"/>
          <p14:tracePt t="55573" x="5511800" y="6318250"/>
          <p14:tracePt t="55582" x="5524500" y="6305550"/>
          <p14:tracePt t="55598" x="5556250" y="6286500"/>
          <p14:tracePt t="55615" x="5556250" y="6280150"/>
          <p14:tracePt t="55778" x="5562600" y="6280150"/>
          <p14:tracePt t="55790" x="5575300" y="6280150"/>
          <p14:tracePt t="55799" x="5581650" y="6280150"/>
          <p14:tracePt t="55815" x="5600700" y="6280150"/>
          <p14:tracePt t="55832" x="5607050" y="6280150"/>
          <p14:tracePt t="55848" x="5613400" y="6280150"/>
          <p14:tracePt t="55865" x="5626100" y="6280150"/>
          <p14:tracePt t="55882" x="5645150" y="6286500"/>
          <p14:tracePt t="55899" x="5670550" y="6286500"/>
          <p14:tracePt t="55915" x="5746750" y="6286500"/>
          <p14:tracePt t="55932" x="5854700" y="6273800"/>
          <p14:tracePt t="55948" x="5956300" y="6267450"/>
          <p14:tracePt t="55965" x="6051550" y="6267450"/>
          <p14:tracePt t="55982" x="6121400" y="6273800"/>
          <p14:tracePt t="55998" x="6146800" y="6286500"/>
          <p14:tracePt t="56073" x="6159500" y="6286500"/>
          <p14:tracePt t="56085" x="6165850" y="6286500"/>
          <p14:tracePt t="56092" x="6184900" y="6286500"/>
          <p14:tracePt t="56101" x="6210300" y="6286500"/>
          <p14:tracePt t="56115" x="6248400" y="6292850"/>
          <p14:tracePt t="56131" x="6261100" y="6292850"/>
          <p14:tracePt t="56148" x="6286500" y="6299200"/>
          <p14:tracePt t="56165" x="6318250" y="6305550"/>
          <p14:tracePt t="56182" x="6343650" y="6311900"/>
          <p14:tracePt t="56198" x="6369050" y="6311900"/>
          <p14:tracePt t="56216" x="6407150" y="6318250"/>
          <p14:tracePt t="56232" x="6432550" y="6324600"/>
          <p14:tracePt t="56248" x="6489700" y="6330950"/>
          <p14:tracePt t="56265" x="6572250" y="6337300"/>
          <p14:tracePt t="56282" x="6673850" y="6337300"/>
          <p14:tracePt t="56298" x="6775450" y="6337300"/>
          <p14:tracePt t="56315" x="6826250" y="6337300"/>
          <p14:tracePt t="56332" x="6851650" y="6343650"/>
          <p14:tracePt t="56348" x="6877050" y="6343650"/>
          <p14:tracePt t="56365" x="6921500" y="6369050"/>
          <p14:tracePt t="56382" x="6997700" y="6388100"/>
          <p14:tracePt t="56398" x="7086600" y="6407150"/>
          <p14:tracePt t="56415" x="7188200" y="6432550"/>
          <p14:tracePt t="56431" x="7232650" y="6438900"/>
          <p14:tracePt t="56448" x="7258050" y="6445250"/>
          <p14:tracePt t="56465" x="7270750" y="6451600"/>
          <p14:tracePt t="56481" x="7283450" y="6457950"/>
          <p14:tracePt t="56498" x="7308850" y="6457950"/>
          <p14:tracePt t="56515" x="7334250" y="6470650"/>
          <p14:tracePt t="56520" x="7346950" y="6470650"/>
          <p14:tracePt t="56532" x="7378700" y="6477000"/>
          <p14:tracePt t="56548" x="7410450" y="6483350"/>
          <p14:tracePt t="56564" x="7435850" y="6483350"/>
          <p14:tracePt t="56581" x="7454900" y="6483350"/>
          <p14:tracePt t="56598" x="7461250" y="6483350"/>
          <p14:tracePt t="57483" x="7454900" y="6477000"/>
          <p14:tracePt t="57490" x="7442200" y="6470650"/>
          <p14:tracePt t="57500" x="7429500" y="6464300"/>
          <p14:tracePt t="57514" x="7410450" y="6445250"/>
          <p14:tracePt t="57531" x="7397750" y="6438900"/>
          <p14:tracePt t="57547" x="7378700" y="6426200"/>
          <p14:tracePt t="57564" x="7359650" y="6400800"/>
          <p14:tracePt t="57581" x="7346950" y="6375400"/>
          <p14:tracePt t="57597" x="7334250" y="6350000"/>
          <p14:tracePt t="57614" x="7321550" y="6337300"/>
          <p14:tracePt t="57709" x="7321550" y="6330950"/>
          <p14:tracePt t="57724" x="7321550" y="6324600"/>
          <p14:tracePt t="57733" x="7321550" y="6318250"/>
          <p14:tracePt t="57847" x="7315200" y="6311900"/>
          <p14:tracePt t="57854" x="7315200" y="6305550"/>
          <p14:tracePt t="57864" x="7308850" y="6292850"/>
          <p14:tracePt t="57881" x="7302500" y="6273800"/>
          <p14:tracePt t="57897" x="7296150" y="6254750"/>
          <p14:tracePt t="57914" x="7283450" y="6242050"/>
          <p14:tracePt t="57931" x="7277100" y="6235700"/>
          <p14:tracePt t="58019" x="7270750" y="6235700"/>
          <p14:tracePt t="58045" x="7270750" y="6229350"/>
          <p14:tracePt t="58058" x="7264400" y="6223000"/>
          <p14:tracePt t="58065" x="7258050" y="6216650"/>
          <p14:tracePt t="58088" x="7258050" y="6210300"/>
          <p14:tracePt t="58101" x="7251700" y="6210300"/>
          <p14:tracePt t="58323" x="7245350" y="6203950"/>
          <p14:tracePt t="58330" x="7232650" y="6191250"/>
          <p14:tracePt t="58339" x="7219950" y="6178550"/>
          <p14:tracePt t="58347" x="7200900" y="6165850"/>
          <p14:tracePt t="58364" x="7156450" y="6134100"/>
          <p14:tracePt t="58380" x="7131050" y="6115050"/>
          <p14:tracePt t="58397" x="7131050" y="6108700"/>
          <p14:tracePt t="58558" x="7124700" y="6108700"/>
          <p14:tracePt t="58566" x="7112000" y="6096000"/>
          <p14:tracePt t="58573" x="7105650" y="6083300"/>
          <p14:tracePt t="58581" x="7092950" y="6076950"/>
          <p14:tracePt t="58597" x="7086600" y="6064250"/>
          <p14:tracePt t="58614" x="7080250" y="6064250"/>
          <p14:tracePt t="58823" x="7067550" y="6064250"/>
          <p14:tracePt t="59081" x="7061200" y="6064250"/>
          <p14:tracePt t="59093" x="7048500" y="6064250"/>
          <p14:tracePt t="59101" x="7042150" y="6057900"/>
          <p14:tracePt t="59151" x="7035800" y="6057900"/>
          <p14:tracePt t="59167" x="7029450" y="6057900"/>
          <p14:tracePt t="59175" x="7023100" y="6057900"/>
          <p14:tracePt t="59183" x="7016750" y="6057900"/>
          <p14:tracePt t="59198" x="6997700" y="6051550"/>
          <p14:tracePt t="59213" x="6985000" y="6051550"/>
          <p14:tracePt t="59230" x="6978650" y="6051550"/>
          <p14:tracePt t="59288" x="6972300" y="6051550"/>
          <p14:tracePt t="59299" x="6965950" y="6051550"/>
          <p14:tracePt t="59306" x="6959600" y="6051550"/>
          <p14:tracePt t="59315" x="6940550" y="6051550"/>
          <p14:tracePt t="59330" x="6877050" y="6070600"/>
          <p14:tracePt t="59347" x="6826250" y="6089650"/>
          <p14:tracePt t="59363" x="6794500" y="6102350"/>
          <p14:tracePt t="59380" x="6769100" y="6108700"/>
          <p14:tracePt t="59397" x="6743700" y="6108700"/>
          <p14:tracePt t="59413" x="6711950" y="6102350"/>
          <p14:tracePt t="59430" x="6680200" y="6076950"/>
          <p14:tracePt t="59449" x="6642100" y="6051550"/>
          <p14:tracePt t="59463" x="6610350" y="6026150"/>
          <p14:tracePt t="59480" x="6565900" y="6007100"/>
          <p14:tracePt t="59497" x="6521450" y="5988050"/>
          <p14:tracePt t="59513" x="6515100" y="5981700"/>
          <p14:tracePt t="59957" x="6508750" y="5975350"/>
          <p14:tracePt t="59967" x="6502400" y="5962650"/>
          <p14:tracePt t="59975" x="6496050" y="5962650"/>
          <p14:tracePt t="60379" x="6483350" y="5962650"/>
          <p14:tracePt t="60384" x="6470650" y="5962650"/>
          <p14:tracePt t="60396" x="6457950" y="5956300"/>
          <p14:tracePt t="60413" x="6432550" y="5956300"/>
          <p14:tracePt t="60430" x="6419850" y="5956300"/>
          <p14:tracePt t="60466" x="6413500" y="5956300"/>
          <p14:tracePt t="60483" x="6394450" y="5956300"/>
          <p14:tracePt t="60490" x="6356350" y="5956300"/>
          <p14:tracePt t="60499" x="6305550" y="5956300"/>
          <p14:tracePt t="60513" x="6159500" y="5975350"/>
          <p14:tracePt t="60530" x="6057900" y="5975350"/>
          <p14:tracePt t="60546" x="6007100" y="5981700"/>
          <p14:tracePt t="60563" x="5988050" y="5981700"/>
          <p14:tracePt t="60732" x="5981700" y="5981700"/>
          <p14:tracePt t="60744" x="5975350" y="5981700"/>
          <p14:tracePt t="60896" x="5975350" y="5988050"/>
          <p14:tracePt t="60929" x="5975350" y="5994400"/>
          <p14:tracePt t="61022" x="5975350" y="6000750"/>
          <p14:tracePt t="61035" x="5981700" y="6007100"/>
          <p14:tracePt t="61043" x="5981700" y="6013450"/>
          <p14:tracePt t="61050" x="5981700" y="6019800"/>
          <p14:tracePt t="61063" x="5981700" y="6026150"/>
          <p14:tracePt t="61129" x="5988050" y="6032500"/>
          <p14:tracePt t="61137" x="5988050" y="6038850"/>
          <p14:tracePt t="61147" x="5988050" y="6045200"/>
          <p14:tracePt t="61937" x="5975350" y="6038850"/>
          <p14:tracePt t="61953" x="5969000" y="6038850"/>
          <p14:tracePt t="61965" x="5962650" y="6038850"/>
          <p14:tracePt t="61973" x="5962650" y="6032500"/>
          <p14:tracePt t="61981" x="5949950" y="6026150"/>
          <p14:tracePt t="61995" x="5943600" y="6026150"/>
          <p14:tracePt t="62054" x="5937250" y="6026150"/>
          <p14:tracePt t="62129" x="5937250" y="6019800"/>
          <p14:tracePt t="62155" x="5924550" y="6013450"/>
          <p14:tracePt t="62163" x="5918200" y="6007100"/>
          <p14:tracePt t="62170" x="5911850" y="5994400"/>
          <p14:tracePt t="62179" x="5905500" y="5988050"/>
          <p14:tracePt t="62195" x="5886450" y="5975350"/>
          <p14:tracePt t="62212" x="5873750" y="5969000"/>
          <p14:tracePt t="62229" x="5867400" y="5956300"/>
          <p14:tracePt t="62301" x="5861050" y="5956300"/>
          <p14:tracePt t="62347" x="5861050" y="5949950"/>
          <p14:tracePt t="62387" x="5854700" y="5943600"/>
          <p14:tracePt t="62399" x="5848350" y="5937250"/>
          <p14:tracePt t="62405" x="5842000" y="5937250"/>
          <p14:tracePt t="62413" x="5835650" y="5924550"/>
          <p14:tracePt t="62429" x="5810250" y="5892800"/>
          <p14:tracePt t="62445" x="5791200" y="5867400"/>
          <p14:tracePt t="62462" x="5784850" y="5842000"/>
          <p14:tracePt t="62479" x="5772150" y="5829300"/>
          <p14:tracePt t="62495" x="5765800" y="5803900"/>
          <p14:tracePt t="62512" x="5759450" y="5778500"/>
          <p14:tracePt t="62516" x="5753100" y="5765800"/>
          <p14:tracePt t="62529" x="5746750" y="5740400"/>
          <p14:tracePt t="62546" x="5727700" y="5702300"/>
          <p14:tracePt t="62562" x="5721350" y="5664200"/>
          <p14:tracePt t="62579" x="5702300" y="5581650"/>
          <p14:tracePt t="62595" x="5689600" y="5499100"/>
          <p14:tracePt t="62612" x="5683250" y="5429250"/>
          <p14:tracePt t="62629" x="5657850" y="5372100"/>
          <p14:tracePt t="62646" x="5645150" y="5308600"/>
          <p14:tracePt t="62662" x="5645150" y="5283200"/>
          <p14:tracePt t="62679" x="5632450" y="5257800"/>
          <p14:tracePt t="62695" x="5619750" y="5232400"/>
          <p14:tracePt t="62712" x="5600700" y="5207000"/>
          <p14:tracePt t="62728" x="5568950" y="5175250"/>
          <p14:tracePt t="62745" x="5543550" y="5149850"/>
          <p14:tracePt t="62762" x="5524500" y="5124450"/>
          <p14:tracePt t="62780" x="5505450" y="5099050"/>
          <p14:tracePt t="62796" x="5492750" y="5092700"/>
          <p14:tracePt t="62812" x="5473700" y="5073650"/>
          <p14:tracePt t="62828" x="5454650" y="5048250"/>
          <p14:tracePt t="62845" x="5441950" y="5029200"/>
          <p14:tracePt t="62862" x="5441950" y="5022850"/>
          <p14:tracePt t="62983" x="5435600" y="5016500"/>
          <p14:tracePt t="62995" x="5435600" y="5010150"/>
          <p14:tracePt t="63003" x="5429250" y="5003800"/>
          <p14:tracePt t="63013" x="5416550" y="4984750"/>
          <p14:tracePt t="63028" x="5397500" y="4978400"/>
          <p14:tracePt t="63045" x="5384800" y="4959350"/>
          <p14:tracePt t="63191" x="5384800" y="4953000"/>
          <p14:tracePt t="63219" x="5384800" y="4946650"/>
          <p14:tracePt t="63226" x="5422900" y="4933950"/>
          <p14:tracePt t="63233" x="5492750" y="4902200"/>
          <p14:tracePt t="63245" x="5562600" y="4883150"/>
          <p14:tracePt t="63262" x="5702300" y="4857750"/>
          <p14:tracePt t="63280" x="5854700" y="4845050"/>
          <p14:tracePt t="63295" x="5886450" y="4870450"/>
          <p14:tracePt t="63312" x="5905500" y="4895850"/>
          <p14:tracePt t="63328" x="5943600" y="4927600"/>
          <p14:tracePt t="63345" x="5981700" y="4959350"/>
          <p14:tracePt t="63362" x="6076950" y="4984750"/>
          <p14:tracePt t="63378" x="6172200" y="4991100"/>
          <p14:tracePt t="63395" x="6203950" y="4991100"/>
          <p14:tracePt t="63453" x="6172200" y="4991100"/>
          <p14:tracePt t="63461" x="6121400" y="4991100"/>
          <p14:tracePt t="63468" x="6038850" y="5003800"/>
          <p14:tracePt t="63478" x="5949950" y="5029200"/>
          <p14:tracePt t="63495" x="5702300" y="5080000"/>
          <p14:tracePt t="63511" x="5473700" y="5124450"/>
          <p14:tracePt t="63516" x="5372100" y="5143500"/>
          <p14:tracePt t="63528" x="5295900" y="5149850"/>
          <p14:tracePt t="63546" x="5099050" y="5149850"/>
          <p14:tracePt t="63562" x="4997450" y="5149850"/>
          <p14:tracePt t="63578" x="4876800" y="5149850"/>
          <p14:tracePt t="63595" x="4718050" y="5194300"/>
          <p14:tracePt t="63612" x="4540250" y="5232400"/>
          <p14:tracePt t="63628" x="4356100" y="5270500"/>
          <p14:tracePt t="63645" x="4210050" y="5308600"/>
          <p14:tracePt t="63662" x="4121150" y="5353050"/>
          <p14:tracePt t="63678" x="4114800" y="5353050"/>
          <p14:tracePt t="63719" x="4102100" y="5359400"/>
          <p14:tracePt t="63728" x="4076700" y="5378450"/>
          <p14:tracePt t="63745" x="3987800" y="5410200"/>
          <p14:tracePt t="63761" x="3898900" y="5448300"/>
          <p14:tracePt t="63778" x="3835400" y="5480050"/>
          <p14:tracePt t="63795" x="3810000" y="5492750"/>
          <p14:tracePt t="63867" x="3803650" y="5492750"/>
          <p14:tracePt t="63874" x="3778250" y="5524500"/>
          <p14:tracePt t="63882" x="3752850" y="5543550"/>
          <p14:tracePt t="63895" x="3740150" y="5575300"/>
          <p14:tracePt t="63912" x="3702050" y="5638800"/>
          <p14:tracePt t="63928" x="3695700" y="5657850"/>
          <p14:tracePt t="63945" x="3695700" y="5664200"/>
          <p14:tracePt t="64101" x="3695700" y="5670550"/>
          <p14:tracePt t="64175" x="3702050" y="5676900"/>
          <p14:tracePt t="64191" x="3714750" y="5683250"/>
          <p14:tracePt t="64199" x="3727450" y="5689600"/>
          <p14:tracePt t="64211" x="3733800" y="5689600"/>
          <p14:tracePt t="64228" x="3746500" y="5695950"/>
          <p14:tracePt t="64261" x="3765550" y="5695950"/>
          <p14:tracePt t="64278" x="3790950" y="5715000"/>
          <p14:tracePt t="64294" x="3816350" y="5715000"/>
          <p14:tracePt t="64311" x="3835400" y="5715000"/>
          <p14:tracePt t="64328" x="3854450" y="5715000"/>
          <p14:tracePt t="64346" x="3892550" y="5715000"/>
          <p14:tracePt t="64361" x="3917950" y="5708650"/>
          <p14:tracePt t="64378" x="3968750" y="5695950"/>
          <p14:tracePt t="64394" x="4019550" y="5689600"/>
          <p14:tracePt t="64411" x="4057650" y="5689600"/>
          <p14:tracePt t="64428" x="4095750" y="5689600"/>
          <p14:tracePt t="64445" x="4108450" y="5689600"/>
          <p14:tracePt t="64461" x="4121150" y="5689600"/>
          <p14:tracePt t="64547" x="4133850" y="5689600"/>
          <p14:tracePt t="64563" x="4140200" y="5683250"/>
          <p14:tracePt t="64569" x="4152900" y="5683250"/>
          <p14:tracePt t="64578" x="4159250" y="5683250"/>
          <p14:tracePt t="64651" x="4165600" y="5676900"/>
          <p14:tracePt t="64666" x="4184650" y="5676900"/>
          <p14:tracePt t="64674" x="4197350" y="5676900"/>
          <p14:tracePt t="64682" x="4203700" y="5676900"/>
          <p14:tracePt t="64694" x="4210050" y="5670550"/>
          <p14:tracePt t="64762" x="4222750" y="5670550"/>
          <p14:tracePt t="64769" x="4260850" y="5670550"/>
          <p14:tracePt t="64777" x="4298950" y="5670550"/>
          <p14:tracePt t="64794" x="4400550" y="5670550"/>
          <p14:tracePt t="64811" x="4508500" y="5676900"/>
          <p14:tracePt t="64827" x="4610100" y="5695950"/>
          <p14:tracePt t="64845" x="4711700" y="5727700"/>
          <p14:tracePt t="64862" x="4781550" y="5759450"/>
          <p14:tracePt t="64878" x="4832350" y="5778500"/>
          <p14:tracePt t="64894" x="4940300" y="5803900"/>
          <p14:tracePt t="64911" x="5086350" y="5822950"/>
          <p14:tracePt t="64928" x="5238750" y="5835650"/>
          <p14:tracePt t="64944" x="5365750" y="5835650"/>
          <p14:tracePt t="64961" x="5448300" y="5835650"/>
          <p14:tracePt t="64978" x="5473700" y="5835650"/>
          <p14:tracePt t="64994" x="5480050" y="5835650"/>
          <p14:tracePt t="65011" x="5499100" y="5842000"/>
          <p14:tracePt t="65028" x="5524500" y="5848350"/>
          <p14:tracePt t="65044" x="5530850" y="5854700"/>
          <p14:tracePt t="65061" x="5543550" y="5854700"/>
          <p14:tracePt t="65078" x="5556250" y="5854700"/>
          <p14:tracePt t="65095" x="5568950" y="5861050"/>
          <p14:tracePt t="65111" x="5575300" y="5861050"/>
          <p14:tracePt t="65278" x="5575300" y="5848350"/>
          <p14:tracePt t="65284" x="5568950" y="5842000"/>
          <p14:tracePt t="65294" x="5562600" y="5835650"/>
          <p14:tracePt t="65311" x="5549900" y="5822950"/>
          <p14:tracePt t="65327" x="5524500" y="5803900"/>
          <p14:tracePt t="65344" x="5505450" y="5791200"/>
          <p14:tracePt t="65361" x="5499100" y="5784850"/>
          <p14:tracePt t="65452" x="5492750" y="5778500"/>
          <p14:tracePt t="65464" x="5492750" y="5772150"/>
          <p14:tracePt t="65526" x="5486400" y="5765800"/>
          <p14:tracePt t="65539" x="5486400" y="5759450"/>
          <p14:tracePt t="65547" x="5480050" y="5759450"/>
          <p14:tracePt t="65561" x="5480050" y="5746750"/>
          <p14:tracePt t="65577" x="5473700" y="5746750"/>
          <p14:tracePt t="65594" x="5467350" y="5740400"/>
          <p14:tracePt t="65610" x="5461000" y="5727700"/>
          <p14:tracePt t="65627" x="5454650" y="5721350"/>
          <p14:tracePt t="65913" x="5448300" y="5715000"/>
          <p14:tracePt t="65920" x="5441950" y="5708650"/>
          <p14:tracePt t="65929" x="5429250" y="5702300"/>
          <p14:tracePt t="65944" x="5403850" y="5676900"/>
          <p14:tracePt t="65960" x="5340350" y="5651500"/>
          <p14:tracePt t="65977" x="5314950" y="5619750"/>
          <p14:tracePt t="65994" x="5289550" y="5594350"/>
          <p14:tracePt t="66010" x="5257800" y="5575300"/>
          <p14:tracePt t="66027" x="5251450" y="5556250"/>
          <p14:tracePt t="66032" x="5232400" y="5543550"/>
          <p14:tracePt t="66044" x="5219700" y="5530850"/>
          <p14:tracePt t="66061" x="5130800" y="5454650"/>
          <p14:tracePt t="66077" x="5080000" y="5429250"/>
          <p14:tracePt t="66094" x="5054600" y="5403850"/>
          <p14:tracePt t="66110" x="5029200" y="5378450"/>
          <p14:tracePt t="66127" x="5010150" y="5372100"/>
          <p14:tracePt t="66144" x="4997450" y="5365750"/>
          <p14:tracePt t="66162" x="4959350" y="5340350"/>
          <p14:tracePt t="66178" x="4914900" y="5308600"/>
          <p14:tracePt t="66193" x="4889500" y="5264150"/>
          <p14:tracePt t="66210" x="4857750" y="5200650"/>
          <p14:tracePt t="66226" x="4851400" y="5162550"/>
          <p14:tracePt t="66243" x="4851400" y="5137150"/>
          <p14:tracePt t="66260" x="4864100" y="5111750"/>
          <p14:tracePt t="66276" x="4876800" y="5080000"/>
          <p14:tracePt t="66293" x="4902200" y="5054600"/>
          <p14:tracePt t="66310" x="4991100" y="5010150"/>
          <p14:tracePt t="66326" x="5092700" y="4972050"/>
          <p14:tracePt t="66343" x="5149850" y="4940300"/>
          <p14:tracePt t="66360" x="5181600" y="4914900"/>
          <p14:tracePt t="66377" x="5194300" y="4895850"/>
          <p14:tracePt t="66393" x="5200650" y="4876800"/>
          <p14:tracePt t="66411" x="5181600" y="4845050"/>
          <p14:tracePt t="66428" x="5156200" y="4800600"/>
          <p14:tracePt t="66444" x="5137150" y="4737100"/>
          <p14:tracePt t="66460" x="5124450" y="4692650"/>
          <p14:tracePt t="66477" x="5118100" y="4660900"/>
          <p14:tracePt t="66493" x="5118100" y="4635500"/>
          <p14:tracePt t="66510" x="5111750" y="4610100"/>
          <p14:tracePt t="66527" x="5111750" y="4597400"/>
          <p14:tracePt t="66543" x="5105400" y="4578350"/>
          <p14:tracePt t="66560" x="5105400" y="4552950"/>
          <p14:tracePt t="66577" x="5105400" y="4533900"/>
          <p14:tracePt t="66593" x="5105400" y="4527550"/>
          <p14:tracePt t="66610" x="5105400" y="4514850"/>
          <p14:tracePt t="66628" x="5111750" y="4483100"/>
          <p14:tracePt t="66643" x="5111750" y="4476750"/>
          <p14:tracePt t="66765" x="5105400" y="4464050"/>
          <p14:tracePt t="66773" x="5105400" y="4451350"/>
          <p14:tracePt t="66781" x="5105400" y="4438650"/>
          <p14:tracePt t="66793" x="5105400" y="4425950"/>
          <p14:tracePt t="66810" x="5118100" y="4400550"/>
          <p14:tracePt t="66827" x="5143500" y="4375150"/>
          <p14:tracePt t="66843" x="5175250" y="4349750"/>
          <p14:tracePt t="66860" x="5181600" y="4349750"/>
          <p14:tracePt t="66900" x="5181600" y="4343400"/>
          <p14:tracePt t="66920" x="5175250" y="4343400"/>
          <p14:tracePt t="66928" x="5168900" y="4343400"/>
          <p14:tracePt t="67031" x="5175250" y="4349750"/>
          <p14:tracePt t="67047" x="5181600" y="4362450"/>
          <p14:tracePt t="67054" x="5181600" y="4368800"/>
          <p14:tracePt t="67061" x="5187950" y="4381500"/>
          <p14:tracePt t="67077" x="5187950" y="4406900"/>
          <p14:tracePt t="67093" x="5187950" y="4432300"/>
          <p14:tracePt t="67110" x="5187950" y="4457700"/>
          <p14:tracePt t="67127" x="5187950" y="4464050"/>
          <p14:tracePt t="67143" x="5187950" y="4470400"/>
          <p14:tracePt t="67160" x="5187950" y="4489450"/>
          <p14:tracePt t="67177" x="5187950" y="4514850"/>
          <p14:tracePt t="67193" x="5175250" y="4552950"/>
          <p14:tracePt t="67209" x="5162550" y="4572000"/>
          <p14:tracePt t="67226" x="5156200" y="4578350"/>
          <p14:tracePt t="67243" x="5149850" y="4603750"/>
          <p14:tracePt t="67259" x="5137150" y="4629150"/>
          <p14:tracePt t="67276" x="5124450" y="4654550"/>
          <p14:tracePt t="67293" x="5118100" y="4679950"/>
          <p14:tracePt t="67309" x="5124450" y="4749800"/>
          <p14:tracePt t="67326" x="5137150" y="4787900"/>
          <p14:tracePt t="67342" x="5143500" y="4813300"/>
          <p14:tracePt t="67359" x="5149850" y="4832350"/>
          <p14:tracePt t="67376" x="5162550" y="4838700"/>
          <p14:tracePt t="67393" x="5168900" y="4851400"/>
          <p14:tracePt t="67409" x="5181600" y="4857750"/>
          <p14:tracePt t="67426" x="5194300" y="4864100"/>
          <p14:tracePt t="67527" x="5200650" y="4864100"/>
          <p14:tracePt t="67551" x="5207000" y="4864100"/>
          <p14:tracePt t="67568" x="5213350" y="4864100"/>
          <p14:tracePt t="67576" x="5219700" y="4864100"/>
          <p14:tracePt t="67584" x="5226050" y="4864100"/>
          <p14:tracePt t="67593" x="5232400" y="4870450"/>
          <p14:tracePt t="67610" x="5251450" y="4876800"/>
          <p14:tracePt t="67781" x="5257800" y="4889500"/>
          <p14:tracePt t="67797" x="5264150" y="4895850"/>
          <p14:tracePt t="67941" x="5264150" y="4902200"/>
          <p14:tracePt t="67952" x="5276850" y="4914900"/>
          <p14:tracePt t="67961" x="5289550" y="4927600"/>
          <p14:tracePt t="67976" x="5314950" y="4933950"/>
          <p14:tracePt t="67993" x="5340350" y="4946650"/>
          <p14:tracePt t="68010" x="5353050" y="4953000"/>
          <p14:tracePt t="68227" x="5359400" y="4946650"/>
          <p14:tracePt t="68232" x="5378450" y="4927600"/>
          <p14:tracePt t="68242" x="5403850" y="4908550"/>
          <p14:tracePt t="68259" x="5429250" y="4876800"/>
          <p14:tracePt t="68276" x="5441950" y="4870450"/>
          <p14:tracePt t="68343" x="5448300" y="4864100"/>
          <p14:tracePt t="68355" x="5454650" y="4857750"/>
          <p14:tracePt t="68363" x="5467350" y="4851400"/>
          <p14:tracePt t="68376" x="5480050" y="4845050"/>
          <p14:tracePt t="68393" x="5480050" y="4838700"/>
          <p14:tracePt t="68577" x="5480050" y="4832350"/>
          <p14:tracePt t="68589" x="5480050" y="4826000"/>
          <p14:tracePt t="68596" x="5480050" y="4819650"/>
          <p14:tracePt t="68609" x="5480050" y="4806950"/>
          <p14:tracePt t="68626" x="5486400" y="4787900"/>
          <p14:tracePt t="68644" x="5518150" y="4737100"/>
          <p14:tracePt t="68659" x="5543550" y="4705350"/>
          <p14:tracePt t="68676" x="5562600" y="4679950"/>
          <p14:tracePt t="68692" x="5581650" y="4654550"/>
          <p14:tracePt t="68709" x="5581650" y="4648200"/>
          <p14:tracePt t="68769" x="5588000" y="4641850"/>
          <p14:tracePt t="68780" x="5588000" y="4635500"/>
          <p14:tracePt t="68789" x="5600700" y="4622800"/>
          <p14:tracePt t="68797" x="5613400" y="4610100"/>
          <p14:tracePt t="68809" x="5619750" y="4597400"/>
          <p14:tracePt t="68826" x="5638800" y="4572000"/>
          <p14:tracePt t="68843" x="5638800" y="4546600"/>
          <p14:tracePt t="68859" x="5626100" y="4521200"/>
          <p14:tracePt t="68876" x="5600700" y="4470400"/>
          <p14:tracePt t="68892" x="5568950" y="4406900"/>
          <p14:tracePt t="68909" x="5543550" y="4349750"/>
          <p14:tracePt t="68927" x="5530850" y="4286250"/>
          <p14:tracePt t="68943" x="5524500" y="4235450"/>
          <p14:tracePt t="68960" x="5511800" y="4203700"/>
          <p14:tracePt t="68976" x="5473700" y="4083050"/>
          <p14:tracePt t="68992" x="5435600" y="3937000"/>
          <p14:tracePt t="69009" x="5397500" y="3816350"/>
          <p14:tracePt t="69026" x="5359400" y="3702050"/>
          <p14:tracePt t="69042" x="5327650" y="3619500"/>
          <p14:tracePt t="69047" x="5327650" y="3581400"/>
          <p14:tracePt t="69059" x="5321300" y="3524250"/>
          <p14:tracePt t="69076" x="5327650" y="3365500"/>
          <p14:tracePt t="69092" x="5346700" y="3257550"/>
          <p14:tracePt t="69109" x="5359400" y="3155950"/>
          <p14:tracePt t="69126" x="5359400" y="3073400"/>
          <p14:tracePt t="69142" x="5353050" y="3048000"/>
          <p14:tracePt t="69159" x="5353050" y="3035300"/>
          <p14:tracePt t="69175" x="5353050" y="3028950"/>
          <p14:tracePt t="69192" x="5372100" y="2997200"/>
          <p14:tracePt t="69209" x="5397500" y="2959100"/>
          <p14:tracePt t="69226" x="5422900" y="2927350"/>
          <p14:tracePt t="69243" x="5435600" y="2876550"/>
          <p14:tracePt t="69259" x="5441950" y="2832100"/>
          <p14:tracePt t="69276" x="5467350" y="2794000"/>
          <p14:tracePt t="69292" x="5530850" y="2762250"/>
          <p14:tracePt t="69309" x="5594350" y="2730500"/>
          <p14:tracePt t="69325" x="5626100" y="2705100"/>
          <p14:tracePt t="69342" x="5657850" y="2679700"/>
          <p14:tracePt t="69359" x="5683250" y="2660650"/>
          <p14:tracePt t="69375" x="5683250" y="2654300"/>
          <p14:tracePt t="69409" x="5689600" y="2647950"/>
          <p14:tracePt t="69421" x="5689600" y="2641600"/>
          <p14:tracePt t="69428" x="5695950" y="2635250"/>
          <p14:tracePt t="69442" x="5708650" y="2622550"/>
          <p14:tracePt t="69460" x="5734050" y="2609850"/>
          <p14:tracePt t="69476" x="5734050" y="2603500"/>
          <p14:tracePt t="69492" x="5753100" y="2578100"/>
          <p14:tracePt t="69509" x="5772150" y="2559050"/>
          <p14:tracePt t="69526" x="5778500" y="2552700"/>
          <p14:tracePt t="69605" x="5772150" y="2552700"/>
          <p14:tracePt t="69612" x="5759450" y="2559050"/>
          <p14:tracePt t="69626" x="5740400" y="2571750"/>
          <p14:tracePt t="69642" x="5645150" y="2609850"/>
          <p14:tracePt t="69659" x="5416550" y="2698750"/>
          <p14:tracePt t="69675" x="5232400" y="2794000"/>
          <p14:tracePt t="69692" x="4984750" y="2927350"/>
          <p14:tracePt t="69709" x="4692650" y="3073400"/>
          <p14:tracePt t="69725" x="4489450" y="3200400"/>
          <p14:tracePt t="69742" x="4349750" y="3270250"/>
          <p14:tracePt t="69760" x="4229100" y="3327400"/>
          <p14:tracePt t="69776" x="4159250" y="3359150"/>
          <p14:tracePt t="69792" x="4070350" y="3397250"/>
          <p14:tracePt t="69809" x="3962400" y="3435350"/>
          <p14:tracePt t="69825" x="3860800" y="3467100"/>
          <p14:tracePt t="69842" x="3752850" y="3505200"/>
          <p14:tracePt t="69859" x="3670300" y="3530600"/>
          <p14:tracePt t="69875" x="3625850" y="3549650"/>
          <p14:tracePt t="69892" x="3587750" y="3562350"/>
          <p14:tracePt t="69909" x="3575050" y="3562350"/>
          <p14:tracePt t="69925" x="3549650" y="3568700"/>
          <p14:tracePt t="69942" x="3524250" y="3587750"/>
          <p14:tracePt t="69959" x="3498850" y="3619500"/>
          <p14:tracePt t="69975" x="3454400" y="3657600"/>
          <p14:tracePt t="69992" x="3390900" y="3702050"/>
          <p14:tracePt t="70010" x="3276600" y="3790950"/>
          <p14:tracePt t="70027" x="3225800" y="3822700"/>
          <p14:tracePt t="70042" x="3194050" y="3841750"/>
          <p14:tracePt t="70060" x="3187700" y="3854450"/>
          <p14:tracePt t="70105" x="3181350" y="3860800"/>
          <p14:tracePt t="70117" x="3168650" y="3873500"/>
          <p14:tracePt t="70125" x="3143250" y="3892550"/>
          <p14:tracePt t="70142" x="3079750" y="3949700"/>
          <p14:tracePt t="70158" x="2978150" y="4070350"/>
          <p14:tracePt t="70175" x="2908300" y="4146550"/>
          <p14:tracePt t="70192" x="2882900" y="4178300"/>
          <p14:tracePt t="70208" x="2863850" y="4197350"/>
          <p14:tracePt t="70249" x="2857500" y="4203700"/>
          <p14:tracePt t="70261" x="2851150" y="4203700"/>
          <p14:tracePt t="70276" x="2762250" y="4298950"/>
          <p14:tracePt t="70292" x="2647950" y="4413250"/>
          <p14:tracePt t="70308" x="2527300" y="4533900"/>
          <p14:tracePt t="70325" x="2432050" y="4648200"/>
          <p14:tracePt t="70342" x="2374900" y="4724400"/>
          <p14:tracePt t="70358" x="2349500" y="4775200"/>
          <p14:tracePt t="70375" x="2343150" y="4787900"/>
          <p14:tracePt t="70392" x="2324100" y="4806950"/>
          <p14:tracePt t="70408" x="2298700" y="4832350"/>
          <p14:tracePt t="70425" x="2273300" y="4864100"/>
          <p14:tracePt t="70442" x="2216150" y="4889500"/>
          <p14:tracePt t="70458" x="2178050" y="4921250"/>
          <p14:tracePt t="70475" x="2101850" y="4953000"/>
          <p14:tracePt t="70492" x="2006600" y="4991100"/>
          <p14:tracePt t="70510" x="1936750" y="5022850"/>
          <p14:tracePt t="70526" x="1930400" y="5035550"/>
          <p14:tracePt t="70542" x="1924050" y="5041900"/>
          <p14:tracePt t="72445" x="1924050" y="5048250"/>
          <p14:tracePt t="72452" x="1924050" y="5054600"/>
          <p14:tracePt t="72460" x="1930400" y="5073650"/>
          <p14:tracePt t="72474" x="1949450" y="5086350"/>
          <p14:tracePt t="72492" x="1955800" y="5118100"/>
          <p14:tracePt t="72507" x="1835150" y="5181600"/>
          <p14:tracePt t="72524" x="1619250" y="5302250"/>
          <p14:tracePt t="72541" x="1320800" y="5461000"/>
          <p14:tracePt t="72557" x="939800" y="5537200"/>
          <p14:tracePt t="72574" x="438150" y="5543550"/>
          <p14:tracePt t="72592" x="0" y="5403850"/>
          <p14:tracePt t="72608" x="0" y="5372100"/>
          <p14:tracePt t="72624" x="0" y="5416550"/>
          <p14:tracePt t="72641" x="0" y="5448300"/>
          <p14:tracePt t="72723" x="0" y="5429250"/>
          <p14:tracePt t="72731" x="0" y="5416550"/>
          <p14:tracePt t="72741" x="0" y="5403850"/>
          <p14:tracePt t="72792" x="0" y="5397500"/>
          <p14:tracePt t="72812" x="0" y="5391150"/>
          <p14:tracePt t="72818" x="0" y="5378450"/>
          <p14:tracePt t="72969" x="19050" y="5359400"/>
          <p14:tracePt t="72977" x="139700" y="5276850"/>
          <p14:tracePt t="72985" x="330200" y="5137150"/>
          <p14:tracePt t="72990" x="527050" y="4933950"/>
          <p14:tracePt t="73007" x="679450" y="4743450"/>
          <p14:tracePt t="73024" x="679450" y="4737100"/>
          <p14:tracePt t="73042" x="692150" y="4749800"/>
          <p14:tracePt t="73058" x="793750" y="4838700"/>
          <p14:tracePt t="73074" x="927100" y="4959350"/>
          <p14:tracePt t="73090" x="1079500" y="5080000"/>
          <p14:tracePt t="73107" x="1270000" y="5124450"/>
          <p14:tracePt t="73124" x="1371600" y="5105400"/>
          <p14:tracePt t="73140" x="1384300" y="5099050"/>
          <p14:tracePt t="73178" x="1397000" y="5099050"/>
          <p14:tracePt t="73190" x="1441450" y="5099050"/>
          <p14:tracePt t="73207" x="1606550" y="5099050"/>
          <p14:tracePt t="73224" x="1835150" y="5111750"/>
          <p14:tracePt t="73242" x="2209800" y="5080000"/>
          <p14:tracePt t="73257" x="2425700" y="5035550"/>
          <p14:tracePt t="73274" x="2609850" y="4997450"/>
          <p14:tracePt t="73290" x="2755900" y="4953000"/>
          <p14:tracePt t="73307" x="2819400" y="4927600"/>
          <p14:tracePt t="73324" x="2838450" y="4895850"/>
          <p14:tracePt t="73342" x="2882900" y="4832350"/>
          <p14:tracePt t="73358" x="2914650" y="4762500"/>
          <p14:tracePt t="73374" x="2952750" y="4648200"/>
          <p14:tracePt t="73390" x="2990850" y="4527550"/>
          <p14:tracePt t="73407" x="3016250" y="4476750"/>
          <p14:tracePt t="73424" x="3022600" y="4470400"/>
          <p14:tracePt t="73461" x="3022600" y="4464050"/>
          <p14:tracePt t="74023" x="3009900" y="4470400"/>
          <p14:tracePt t="74030" x="2997200" y="4483100"/>
          <p14:tracePt t="74040" x="2984500" y="4495800"/>
          <p14:tracePt t="74057" x="2971800" y="4514850"/>
          <p14:tracePt t="74073" x="2965450" y="4521200"/>
          <p14:tracePt t="74109" x="2965450" y="4527550"/>
          <p14:tracePt t="74123" x="2965450" y="4533900"/>
          <p14:tracePt t="74140" x="2965450" y="4540250"/>
          <p14:tracePt t="74158" x="2971800" y="4559300"/>
          <p14:tracePt t="74174" x="2978150" y="4578350"/>
          <p14:tracePt t="74256" x="2978150" y="4584700"/>
          <p14:tracePt t="74319" x="2978150" y="4591050"/>
          <p14:tracePt t="74326" x="2978150" y="4597400"/>
          <p14:tracePt t="75383" x="2971800" y="4597400"/>
          <p14:tracePt t="75394" x="2965450" y="4597400"/>
          <p14:tracePt t="75403" x="2952750" y="4597400"/>
          <p14:tracePt t="75410" x="2946400" y="4597400"/>
          <p14:tracePt t="75425" x="2940050" y="4597400"/>
          <p14:tracePt t="75441" x="2933700" y="4597400"/>
          <p14:tracePt t="75456" x="2927350" y="4597400"/>
          <p14:tracePt t="75473" x="2895600" y="4597400"/>
          <p14:tracePt t="75489" x="2863850" y="4603750"/>
          <p14:tracePt t="75506" x="2825750" y="4616450"/>
          <p14:tracePt t="75523" x="2806700" y="4629150"/>
          <p14:tracePt t="75597" x="2800350" y="4629150"/>
          <p14:tracePt t="75609" x="2787650" y="4629150"/>
          <p14:tracePt t="75617" x="2781300" y="462280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771148" y="479196"/>
            <a:ext cx="6649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BULHAS   CARDÍACAS   RELACIONADAS   AO   ECG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22972" y="6379028"/>
            <a:ext cx="2318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b="1" i="1" dirty="0"/>
              <a:t>Ruch and Patton 1965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2151488" y="1480453"/>
            <a:ext cx="7889025" cy="3454093"/>
            <a:chOff x="2151488" y="1480453"/>
            <a:chExt cx="7889025" cy="3454093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/>
          </p:nvGraphicFramePr>
          <p:xfrm>
            <a:off x="2151488" y="2068286"/>
            <a:ext cx="7889025" cy="2866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Image" r:id="rId3" imgW="9193320" imgH="3339360" progId="Photoshop.Image.10">
                    <p:embed/>
                  </p:oleObj>
                </mc:Choice>
                <mc:Fallback>
                  <p:oleObj name="Image" r:id="rId3" imgW="9193320" imgH="3339360" progId="Photoshop.Image.10">
                    <p:embed/>
                    <p:pic>
                      <p:nvPicPr>
                        <p:cNvPr id="2" name="Objeto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1488" y="2068286"/>
                          <a:ext cx="7889025" cy="28662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aixaDeTexto 4"/>
            <p:cNvSpPr txBox="1"/>
            <p:nvPr/>
          </p:nvSpPr>
          <p:spPr>
            <a:xfrm>
              <a:off x="4811486" y="1480453"/>
              <a:ext cx="4811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b="1" u="sng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      1</a:t>
              </a:r>
              <a:r>
                <a:rPr lang="pt-BR" b="1" u="sng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b="1" u="sng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3</a:t>
              </a:r>
              <a:r>
                <a:rPr lang="pt-BR" b="1" u="sng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lang="pt-BR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0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6783B325-093F-6042-3BC4-1D6C7395C9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8975" y="1289051"/>
          <a:ext cx="827405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Image" r:id="rId3" imgW="7174603" imgH="3746032" progId="Photoshop.Image.8">
                  <p:embed/>
                </p:oleObj>
              </mc:Choice>
              <mc:Fallback>
                <p:oleObj name="Image" r:id="rId3" imgW="7174603" imgH="3746032" progId="Photoshop.Image.8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6783B325-093F-6042-3BC4-1D6C7395C9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289051"/>
                        <a:ext cx="8274050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>
            <a:extLst>
              <a:ext uri="{FF2B5EF4-FFF2-40B4-BE49-F238E27FC236}">
                <a16:creationId xmlns:a16="http://schemas.microsoft.com/office/drawing/2014/main" id="{FB1597CE-2729-BB98-BDC6-EFDFC60D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100" y="6475414"/>
            <a:ext cx="16319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/>
              <a:t>Rushmer, 1970</a:t>
            </a:r>
          </a:p>
        </p:txBody>
      </p:sp>
      <p:sp>
        <p:nvSpPr>
          <p:cNvPr id="4100" name="CaixaDeTexto 1">
            <a:extLst>
              <a:ext uri="{FF2B5EF4-FFF2-40B4-BE49-F238E27FC236}">
                <a16:creationId xmlns:a16="http://schemas.microsoft.com/office/drawing/2014/main" id="{C4C6AA85-6452-F9E8-7CBD-9F208FC2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404814"/>
            <a:ext cx="9777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/>
              <a:t>RESPOSTA  MECÂNICAS  DA  CONTRAÇÃO  CARDÍACA  –  CICLO CARDÍACO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aunwald_ciclo1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>
            <a:fillRect/>
          </a:stretch>
        </p:blipFill>
        <p:spPr bwMode="auto">
          <a:xfrm>
            <a:off x="3692525" y="1104540"/>
            <a:ext cx="48069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92979" y="6381750"/>
            <a:ext cx="12128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/>
              <a:t>Opie, 1977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85182" y="188914"/>
            <a:ext cx="104216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latin typeface="Arial" charset="0"/>
              </a:rPr>
              <a:t>CICLO  DE WIGGERS (1916)  </a:t>
            </a:r>
            <a:r>
              <a:rPr lang="pt-BR" sz="2000" b="1" cap="all" dirty="0">
                <a:latin typeface="Arial" charset="0"/>
              </a:rPr>
              <a:t>e  OS  eventos  mecânicos  do  ciclo cardíaco</a:t>
            </a:r>
          </a:p>
        </p:txBody>
      </p:sp>
    </p:spTree>
    <p:extLst>
      <p:ext uri="{BB962C8B-B14F-4D97-AF65-F5344CB8AC3E}">
        <p14:creationId xmlns:p14="http://schemas.microsoft.com/office/powerpoint/2010/main" val="22762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063625"/>
            <a:ext cx="66706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ixaDeTexto 2"/>
          <p:cNvSpPr txBox="1">
            <a:spLocks noChangeArrowheads="1"/>
          </p:cNvSpPr>
          <p:nvPr/>
        </p:nvSpPr>
        <p:spPr bwMode="auto">
          <a:xfrm>
            <a:off x="1636713" y="5337175"/>
            <a:ext cx="8696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cs typeface="arial" panose="020B0604020202020204" pitchFamily="34" charset="0"/>
              </a:rPr>
              <a:t>HEMODINÂMICA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cs typeface="arial" panose="020B0604020202020204" pitchFamily="34" charset="0"/>
              </a:rPr>
              <a:t>PROF. DR.  HELIO  C.  SALGADO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</p:txBody>
      </p:sp>
      <p:pic>
        <p:nvPicPr>
          <p:cNvPr id="21508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83393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4114800" y="1476375"/>
            <a:ext cx="3906838" cy="4295775"/>
            <a:chOff x="1536" y="781"/>
            <a:chExt cx="2496" cy="2780"/>
          </a:xfrm>
        </p:grpSpPr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2765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1728" y="960"/>
              <a:ext cx="2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536" y="1152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824" y="1392"/>
              <a:ext cx="19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latin typeface="Times New Roman" panose="02020603050405020304" pitchFamily="18" charset="0"/>
              </a:endParaRPr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0" cy="576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774" y="3068"/>
              <a:ext cx="225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b="1" dirty="0">
                  <a:latin typeface="Times New Roman" panose="02020603050405020304" pitchFamily="18" charset="0"/>
                </a:rPr>
                <a:t>PAM = VMC X RP</a:t>
              </a:r>
            </a:p>
          </p:txBody>
        </p:sp>
        <p:grpSp>
          <p:nvGrpSpPr>
            <p:cNvPr id="27659" name="Group 11"/>
            <p:cNvGrpSpPr>
              <a:grpSpLocks/>
            </p:cNvGrpSpPr>
            <p:nvPr/>
          </p:nvGrpSpPr>
          <p:grpSpPr bwMode="auto">
            <a:xfrm>
              <a:off x="1888" y="781"/>
              <a:ext cx="1926" cy="857"/>
              <a:chOff x="1888" y="781"/>
              <a:chExt cx="1926" cy="857"/>
            </a:xfrm>
          </p:grpSpPr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1888" y="781"/>
                <a:ext cx="1926" cy="857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4800" b="1" baseline="-25000" dirty="0">
                    <a:latin typeface="Times New Roman" panose="02020603050405020304" pitchFamily="18" charset="0"/>
                  </a:rPr>
                  <a:t>F</a:t>
                </a:r>
                <a:r>
                  <a:rPr lang="pt-BR" altLang="pt-BR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pt-BR" altLang="pt-BR" sz="4800" b="1" baseline="-25000" dirty="0">
                    <a:latin typeface="Times New Roman" panose="02020603050405020304" pitchFamily="18" charset="0"/>
                  </a:rPr>
                  <a:t>=</a:t>
                </a:r>
                <a:r>
                  <a:rPr lang="pt-BR" altLang="pt-BR" dirty="0">
                    <a:latin typeface="Times New Roman" panose="02020603050405020304" pitchFamily="18" charset="0"/>
                  </a:rPr>
                  <a:t>  </a:t>
                </a:r>
                <a:r>
                  <a:rPr lang="pt-BR" altLang="pt-BR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     P r</a:t>
                </a:r>
                <a:r>
                  <a:rPr lang="pt-BR" altLang="pt-BR" b="1" baseline="30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pt-BR" altLang="pt-BR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       </a:t>
                </a:r>
                <a:r>
                  <a:rPr lang="pt-BR" altLang="pt-BR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8</a:t>
                </a:r>
                <a:r>
                  <a:rPr lang="pt-BR" altLang="pt-BR" b="1" dirty="0">
                    <a:latin typeface="Times New Roman" panose="02020603050405020304" pitchFamily="18" charset="0"/>
                  </a:rPr>
                  <a:t>      </a:t>
                </a:r>
                <a:r>
                  <a:rPr lang="pt-BR" altLang="pt-BR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  L</a:t>
                </a:r>
                <a:endParaRPr lang="pt-BR" altLang="pt-BR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2" name="Line 13"/>
              <p:cNvSpPr>
                <a:spLocks noChangeShapeType="1"/>
              </p:cNvSpPr>
              <p:nvPr/>
            </p:nvSpPr>
            <p:spPr bwMode="auto">
              <a:xfrm>
                <a:off x="2437" y="16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63" name="Line 14"/>
              <p:cNvSpPr>
                <a:spLocks noChangeShapeType="1"/>
              </p:cNvSpPr>
              <p:nvPr/>
            </p:nvSpPr>
            <p:spPr bwMode="auto">
              <a:xfrm>
                <a:off x="3013" y="1632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7660" name="Rectangle 15"/>
            <p:cNvSpPr>
              <a:spLocks noChangeArrowheads="1"/>
            </p:cNvSpPr>
            <p:nvPr/>
          </p:nvSpPr>
          <p:spPr bwMode="auto">
            <a:xfrm>
              <a:off x="1776" y="3033"/>
              <a:ext cx="2256" cy="52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27651" name="CaixaDeTexto 1"/>
          <p:cNvSpPr txBox="1">
            <a:spLocks noChangeArrowheads="1"/>
          </p:cNvSpPr>
          <p:nvPr/>
        </p:nvSpPr>
        <p:spPr bwMode="auto">
          <a:xfrm>
            <a:off x="0" y="1909763"/>
            <a:ext cx="456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cs typeface="arial" panose="020B0604020202020204" pitchFamily="34" charset="0"/>
              </a:rPr>
              <a:t>EQUAÇÃO  DE  POISEUILLE  (1842)</a:t>
            </a:r>
            <a:endParaRPr lang="pt-BR" altLang="pt-BR" sz="2000">
              <a:cs typeface="arial" panose="020B0604020202020204" pitchFamily="34" charset="0"/>
            </a:endParaRPr>
          </a:p>
        </p:txBody>
      </p:sp>
      <p:sp>
        <p:nvSpPr>
          <p:cNvPr id="27652" name="CaixaDeTexto 2"/>
          <p:cNvSpPr txBox="1">
            <a:spLocks noChangeArrowheads="1"/>
          </p:cNvSpPr>
          <p:nvPr/>
        </p:nvSpPr>
        <p:spPr bwMode="auto">
          <a:xfrm>
            <a:off x="8323263" y="5135563"/>
            <a:ext cx="374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cs typeface="arial" panose="020B0604020202020204" pitchFamily="34" charset="0"/>
              </a:rPr>
              <a:t>EQUAÇÃO  HEMODINÂMICA</a:t>
            </a:r>
            <a:endParaRPr lang="pt-BR" altLang="pt-BR" sz="2000"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53C99-2F6C-7588-A4DB-44FEE19C0C6B}"/>
              </a:ext>
            </a:extLst>
          </p:cNvPr>
          <p:cNvCxnSpPr/>
          <p:nvPr/>
        </p:nvCxnSpPr>
        <p:spPr>
          <a:xfrm>
            <a:off x="5410991" y="2150352"/>
            <a:ext cx="54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AE9A9A-303E-DFBC-9F2D-9D0E58391884}"/>
              </a:ext>
            </a:extLst>
          </p:cNvPr>
          <p:cNvCxnSpPr/>
          <p:nvPr/>
        </p:nvCxnSpPr>
        <p:spPr>
          <a:xfrm>
            <a:off x="6221692" y="2155323"/>
            <a:ext cx="980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3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56622"/>
              </p:ext>
            </p:extLst>
          </p:nvPr>
        </p:nvGraphicFramePr>
        <p:xfrm>
          <a:off x="2298013" y="1125706"/>
          <a:ext cx="7764729" cy="495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Image" r:id="rId3" imgW="10184040" imgH="6501240" progId="Photoshop.Image.10">
                  <p:embed/>
                </p:oleObj>
              </mc:Choice>
              <mc:Fallback>
                <p:oleObj name="Image" r:id="rId3" imgW="10184040" imgH="650124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013" y="1125706"/>
                        <a:ext cx="7764729" cy="495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1181100" y="103188"/>
            <a:ext cx="9825038" cy="7381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>
                <a:cs typeface="arial" panose="020B0604020202020204" pitchFamily="34" charset="0"/>
              </a:rPr>
              <a:t>DIAGRAMA  ILUSTRATIVO  DO  PULSO  ARTERIAL,  SUA  RELAÇÃO  COM  AS  FASES  DO  CICLO  CARDÍACO,</a:t>
            </a:r>
          </a:p>
          <a:p>
            <a:pPr algn="ctr"/>
            <a:endParaRPr lang="pt-BR" altLang="pt-BR" sz="1400" b="1" dirty="0">
              <a:cs typeface="arial" panose="020B0604020202020204" pitchFamily="34" charset="0"/>
            </a:endParaRPr>
          </a:p>
          <a:p>
            <a:pPr algn="ctr"/>
            <a:r>
              <a:rPr lang="pt-BR" altLang="pt-BR" sz="1400" b="1" dirty="0">
                <a:cs typeface="arial" panose="020B0604020202020204" pitchFamily="34" charset="0"/>
              </a:rPr>
              <a:t> E  CÁLCULO  DA  PRESSÃO  ARTERIAL  MÉDIA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67200" y="6082302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PAM (H) =  ÁREA (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Pdt) / BASE (TEMPO)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9688530" y="6462445"/>
            <a:ext cx="2393933" cy="3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 dirty="0">
                <a:cs typeface="arial" panose="020B0604020202020204" pitchFamily="34" charset="0"/>
              </a:rPr>
              <a:t>  Salgado e Fazan Jr. 2022</a:t>
            </a:r>
          </a:p>
        </p:txBody>
      </p:sp>
    </p:spTree>
    <p:extLst>
      <p:ext uri="{BB962C8B-B14F-4D97-AF65-F5344CB8AC3E}">
        <p14:creationId xmlns:p14="http://schemas.microsoft.com/office/powerpoint/2010/main" val="327720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063625"/>
            <a:ext cx="67341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ixaDeTexto 2"/>
          <p:cNvSpPr txBox="1">
            <a:spLocks noChangeArrowheads="1"/>
          </p:cNvSpPr>
          <p:nvPr/>
        </p:nvSpPr>
        <p:spPr bwMode="auto">
          <a:xfrm>
            <a:off x="1636713" y="5408613"/>
            <a:ext cx="8696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/>
              <a:t>PULSO ARTERIAL</a:t>
            </a:r>
            <a:endParaRPr lang="pt-BR" altLang="pt-BR" sz="1800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cs typeface="arial" panose="020B0604020202020204" pitchFamily="34" charset="0"/>
              </a:rPr>
              <a:t>PROF. DR.  HELIO  C.  SALGADO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cs typeface="arial" panose="020B0604020202020204" pitchFamily="34" charset="0"/>
            </a:endParaRPr>
          </a:p>
        </p:txBody>
      </p:sp>
      <p:pic>
        <p:nvPicPr>
          <p:cNvPr id="31748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18781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05619" y="328771"/>
            <a:ext cx="618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DETERMINAÇÃO  DA  VELOCIDADE  DO  PULSO  ARTERIAL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0746769" y="6472719"/>
            <a:ext cx="133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Salgado 2022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630008"/>
              </p:ext>
            </p:extLst>
          </p:nvPr>
        </p:nvGraphicFramePr>
        <p:xfrm>
          <a:off x="2582747" y="1396901"/>
          <a:ext cx="7026506" cy="476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Image" r:id="rId3" imgW="8431560" imgH="5714280" progId="Photoshop.Image.10">
                  <p:embed/>
                </p:oleObj>
              </mc:Choice>
              <mc:Fallback>
                <p:oleObj name="Image" r:id="rId3" imgW="8431560" imgH="571428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747" y="1396901"/>
                        <a:ext cx="7026506" cy="476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49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23700" y="202476"/>
            <a:ext cx="9544601" cy="645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defasagem  entre  o 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complexo QRS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(despolarização dos ventrículos), o  qual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desencadeia o pulso arterial na raiz da aorta,  e o início do pulso radial é de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9mm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 velocidade do papel é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mm/s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a defasagem entre o QRS e o início do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pulso é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mm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portanto, por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regra de trê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s, teremos o  tempo  que  o pulso arterial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 originou na raiz da aorta, levou para atingir a arterial radial.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mm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mm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9/50 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0,18 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a distância entre o coração</a:t>
            </a:r>
            <a:r>
              <a:rPr kumimoji="0" lang="pt-BR" altLang="pt-BR" sz="2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 local de registro do pulso arterial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de cerca de </a:t>
            </a:r>
            <a:r>
              <a:rPr kumimoji="0" lang="pt-BR" altLang="pt-BR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kumimoji="0" lang="pt-BR" altLang="pt-BR" sz="2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logo a velocidade do pulso calculada é de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m/s. </a:t>
            </a:r>
            <a:endParaRPr kumimoji="0" lang="pt-BR" altLang="pt-BR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4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357313"/>
            <a:ext cx="62896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CaixaDeTexto 1"/>
          <p:cNvSpPr txBox="1">
            <a:spLocks noChangeArrowheads="1"/>
          </p:cNvSpPr>
          <p:nvPr/>
        </p:nvSpPr>
        <p:spPr bwMode="auto">
          <a:xfrm>
            <a:off x="1266825" y="260350"/>
            <a:ext cx="9913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VELOCIDADE   DE   RETORNO   DA   ONDA    REFLETIDA   PARA   A   AORTA   CENTRAL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0964" name="CaixaDeTexto 2"/>
          <p:cNvSpPr txBox="1">
            <a:spLocks noChangeArrowheads="1"/>
          </p:cNvSpPr>
          <p:nvPr/>
        </p:nvSpPr>
        <p:spPr bwMode="auto">
          <a:xfrm>
            <a:off x="8655050" y="6453188"/>
            <a:ext cx="3417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/>
              <a:t>Tomiyama  and Yamashina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282610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ECG septo"/>
          <p:cNvPicPr preferRelativeResize="0">
            <a:picLocks noChangeArrowheads="1"/>
          </p:cNvPicPr>
          <p:nvPr/>
        </p:nvPicPr>
        <p:blipFill>
          <a:blip r:embed="rId2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" b="1474"/>
          <a:stretch>
            <a:fillRect/>
          </a:stretch>
        </p:blipFill>
        <p:spPr bwMode="auto">
          <a:xfrm>
            <a:off x="3503614" y="1123951"/>
            <a:ext cx="51847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ixaDeTexto 1"/>
          <p:cNvSpPr txBox="1">
            <a:spLocks noChangeArrowheads="1"/>
          </p:cNvSpPr>
          <p:nvPr/>
        </p:nvSpPr>
        <p:spPr bwMode="auto">
          <a:xfrm>
            <a:off x="8158163" y="6453188"/>
            <a:ext cx="233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/>
              <a:t>Fig 6-24 Ruch and Patton</a:t>
            </a:r>
            <a:endParaRPr lang="en-US" altLang="en-US" sz="1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0" name="CaixaDeTexto 2"/>
          <p:cNvSpPr txBox="1">
            <a:spLocks noChangeArrowheads="1"/>
          </p:cNvSpPr>
          <p:nvPr/>
        </p:nvSpPr>
        <p:spPr bwMode="auto">
          <a:xfrm>
            <a:off x="2093913" y="549275"/>
            <a:ext cx="8120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DESPOLARIZAÇÃO  DAS  PRIMEIRAS  PORÇÕES  DOS  VENTRÍCULOS  - SEPTO</a:t>
            </a:r>
            <a:endParaRPr lang="en-US" altLang="en-US" sz="1600" b="1"/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115020"/>
            <a:ext cx="3236359" cy="27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8093" y="5393933"/>
            <a:ext cx="157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o 4"/>
          <p:cNvGrpSpPr>
            <a:grpSpLocks/>
          </p:cNvGrpSpPr>
          <p:nvPr/>
        </p:nvGrpSpPr>
        <p:grpSpPr bwMode="auto">
          <a:xfrm>
            <a:off x="2892425" y="896938"/>
            <a:ext cx="6242050" cy="3971925"/>
            <a:chOff x="1570980" y="1484784"/>
            <a:chExt cx="6242243" cy="3973132"/>
          </a:xfrm>
        </p:grpSpPr>
        <p:pic>
          <p:nvPicPr>
            <p:cNvPr id="430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980" y="1484784"/>
              <a:ext cx="5953348" cy="397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CaixaDeTexto 1"/>
            <p:cNvSpPr txBox="1">
              <a:spLocks noChangeArrowheads="1"/>
            </p:cNvSpPr>
            <p:nvPr/>
          </p:nvSpPr>
          <p:spPr bwMode="auto">
            <a:xfrm>
              <a:off x="7115596" y="3645024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MAP</a:t>
              </a:r>
            </a:p>
          </p:txBody>
        </p:sp>
      </p:grpSp>
      <p:sp>
        <p:nvSpPr>
          <p:cNvPr id="43011" name="CaixaDeTexto 2"/>
          <p:cNvSpPr txBox="1">
            <a:spLocks noChangeArrowheads="1"/>
          </p:cNvSpPr>
          <p:nvPr/>
        </p:nvSpPr>
        <p:spPr bwMode="auto">
          <a:xfrm>
            <a:off x="2533035" y="115888"/>
            <a:ext cx="712593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/>
              <a:t> </a:t>
            </a:r>
            <a:r>
              <a:rPr lang="pt-BR" altLang="pt-BR" sz="1800" b="1" dirty="0"/>
              <a:t>ALTERAÇÕES   FISIOPATOLÓGICAS   DO   PULSO   ARTERIAL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sp>
        <p:nvSpPr>
          <p:cNvPr id="43013" name="CaixaDeTexto 5"/>
          <p:cNvSpPr txBox="1">
            <a:spLocks noChangeArrowheads="1"/>
          </p:cNvSpPr>
          <p:nvPr/>
        </p:nvSpPr>
        <p:spPr bwMode="auto">
          <a:xfrm>
            <a:off x="2365375" y="5119688"/>
            <a:ext cx="75723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/>
              <a:t>PVR</a:t>
            </a:r>
            <a:r>
              <a:rPr lang="pt-BR" altLang="pt-BR" sz="1200" dirty="0"/>
              <a:t>: Peripheral Vascular Resistance    </a:t>
            </a:r>
            <a:r>
              <a:rPr lang="pt-BR" altLang="pt-BR" sz="1200" b="1" dirty="0"/>
              <a:t>AS</a:t>
            </a:r>
            <a:r>
              <a:rPr lang="pt-BR" altLang="pt-BR" sz="1200" dirty="0"/>
              <a:t>: Arterial Stiffness    </a:t>
            </a:r>
            <a:r>
              <a:rPr lang="pt-BR" altLang="pt-BR" sz="1200" b="1" dirty="0"/>
              <a:t>MAP</a:t>
            </a:r>
            <a:r>
              <a:rPr lang="pt-BR" altLang="pt-BR" sz="1200" dirty="0"/>
              <a:t>: Mean Arterial Pressure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/>
              <a:t>CO: </a:t>
            </a:r>
            <a:r>
              <a:rPr lang="pt-BR" altLang="pt-BR" sz="1200" dirty="0"/>
              <a:t>Cardiac Output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/>
              <a:t>MAP  =  PVR  X  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161139" y="6482994"/>
            <a:ext cx="1933927" cy="31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McEniery et  al 2007</a:t>
            </a:r>
          </a:p>
        </p:txBody>
      </p:sp>
    </p:spTree>
    <p:extLst>
      <p:ext uri="{BB962C8B-B14F-4D97-AF65-F5344CB8AC3E}">
        <p14:creationId xmlns:p14="http://schemas.microsoft.com/office/powerpoint/2010/main" val="50878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362075"/>
            <a:ext cx="70929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tângulo 6"/>
          <p:cNvSpPr>
            <a:spLocks noChangeArrowheads="1"/>
          </p:cNvSpPr>
          <p:nvPr/>
        </p:nvSpPr>
        <p:spPr bwMode="auto">
          <a:xfrm>
            <a:off x="1352550" y="6308725"/>
            <a:ext cx="948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cs typeface="arial" panose="020B0604020202020204" pitchFamily="34" charset="0"/>
              </a:rPr>
              <a:t>MÉTODOS   ESFIGMOMANOMÉTRICOS    DE   MEDIDA   DA   PRESSÃO   ARTERIAL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1109338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51435"/>
              </p:ext>
            </p:extLst>
          </p:nvPr>
        </p:nvGraphicFramePr>
        <p:xfrm>
          <a:off x="2580607" y="862998"/>
          <a:ext cx="7030787" cy="552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Image" r:id="rId3" imgW="8583840" imgH="6742800" progId="Photoshop.Image.10">
                  <p:embed/>
                </p:oleObj>
              </mc:Choice>
              <mc:Fallback>
                <p:oleObj name="Image" r:id="rId3" imgW="8583840" imgH="674280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0607" y="862998"/>
                        <a:ext cx="7030787" cy="5522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856216" y="188432"/>
            <a:ext cx="6514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VELOCIDADE   DO   SANGUE,  TURBULÊNCIA   E   RUÍDO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15946" y="6452172"/>
            <a:ext cx="131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 dirty="0"/>
              <a:t>Burton, 1965</a:t>
            </a:r>
          </a:p>
        </p:txBody>
      </p:sp>
    </p:spTree>
    <p:extLst>
      <p:ext uri="{BB962C8B-B14F-4D97-AF65-F5344CB8AC3E}">
        <p14:creationId xmlns:p14="http://schemas.microsoft.com/office/powerpoint/2010/main" val="3174879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to 1"/>
          <p:cNvGraphicFramePr>
            <a:graphicFrameLocks noChangeAspect="1"/>
          </p:cNvGraphicFramePr>
          <p:nvPr/>
        </p:nvGraphicFramePr>
        <p:xfrm>
          <a:off x="2036763" y="1289050"/>
          <a:ext cx="8131175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Image" r:id="rId3" imgW="9980952" imgH="6247619" progId="Photoshop.Image.10">
                  <p:embed/>
                </p:oleObj>
              </mc:Choice>
              <mc:Fallback>
                <p:oleObj name="Image" r:id="rId3" imgW="9980952" imgH="6247619" progId="Photoshop.Image.10">
                  <p:embed/>
                  <p:pic>
                    <p:nvPicPr>
                      <p:cNvPr id="4813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289050"/>
                        <a:ext cx="8131175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CaixaDeTexto 1"/>
          <p:cNvSpPr txBox="1">
            <a:spLocks noChangeArrowheads="1"/>
          </p:cNvSpPr>
          <p:nvPr/>
        </p:nvSpPr>
        <p:spPr bwMode="auto">
          <a:xfrm>
            <a:off x="2474913" y="115888"/>
            <a:ext cx="7245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/>
              <a:t>MEDIDA  DA  PRESSÃO  ARTERIAL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/>
              <a:t>MÉTODO  ESFIGMOMANOMÉTRICO  AUSCULTATÓRIO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0746769" y="6463942"/>
            <a:ext cx="13976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/>
              <a:t>Levick 1991</a:t>
            </a:r>
          </a:p>
        </p:txBody>
      </p:sp>
    </p:spTree>
    <p:extLst>
      <p:ext uri="{BB962C8B-B14F-4D97-AF65-F5344CB8AC3E}">
        <p14:creationId xmlns:p14="http://schemas.microsoft.com/office/powerpoint/2010/main" val="4197630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362075"/>
            <a:ext cx="70929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tângulo 6"/>
          <p:cNvSpPr>
            <a:spLocks noChangeArrowheads="1"/>
          </p:cNvSpPr>
          <p:nvPr/>
        </p:nvSpPr>
        <p:spPr bwMode="auto">
          <a:xfrm>
            <a:off x="1858963" y="6308725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cs typeface="arial" panose="020B0604020202020204" pitchFamily="34" charset="0"/>
              </a:rPr>
              <a:t>MÉTODO  OSCILOMÉTRICO  DE  MEDIDA  DA  PRESSÃO  ARTERIAL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4142323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76350"/>
            <a:ext cx="114585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aixaDeTexto 2"/>
          <p:cNvSpPr txBox="1">
            <a:spLocks noChangeArrowheads="1"/>
          </p:cNvSpPr>
          <p:nvPr/>
        </p:nvSpPr>
        <p:spPr bwMode="auto">
          <a:xfrm>
            <a:off x="3260725" y="179388"/>
            <a:ext cx="5675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b="1" i="1">
                <a:cs typeface="arial" panose="020B0604020202020204" pitchFamily="34" charset="0"/>
              </a:rPr>
              <a:t>OSCILLOMETRY    SYSTEM    PHYSICAL    SETUP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1400" b="1">
              <a:cs typeface="arial" panose="020B0604020202020204" pitchFamily="34" charset="0"/>
            </a:endParaRPr>
          </a:p>
        </p:txBody>
      </p:sp>
      <p:sp>
        <p:nvSpPr>
          <p:cNvPr id="55300" name="CaixaDeTexto 1"/>
          <p:cNvSpPr txBox="1">
            <a:spLocks noChangeArrowheads="1"/>
          </p:cNvSpPr>
          <p:nvPr/>
        </p:nvSpPr>
        <p:spPr bwMode="auto">
          <a:xfrm>
            <a:off x="9873465" y="6472718"/>
            <a:ext cx="22709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cs typeface="arial" panose="020B0604020202020204" pitchFamily="34" charset="0"/>
              </a:rPr>
              <a:t>  </a:t>
            </a:r>
            <a:r>
              <a:rPr lang="pt-BR" altLang="pt-BR" sz="1400" b="1" i="1" dirty="0">
                <a:cs typeface="arial" panose="020B0604020202020204" pitchFamily="34" charset="0"/>
              </a:rPr>
              <a:t>Forouzanfar et al. 2015</a:t>
            </a:r>
            <a:endParaRPr lang="pt-BR" altLang="pt-BR" sz="1400" dirty="0"/>
          </a:p>
        </p:txBody>
      </p:sp>
      <p:sp>
        <p:nvSpPr>
          <p:cNvPr id="55301" name="CaixaDeTexto 1"/>
          <p:cNvSpPr txBox="1">
            <a:spLocks noChangeArrowheads="1"/>
          </p:cNvSpPr>
          <p:nvPr/>
        </p:nvSpPr>
        <p:spPr bwMode="auto">
          <a:xfrm>
            <a:off x="2129824" y="731437"/>
            <a:ext cx="2565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1" dirty="0"/>
              <a:t>Pa</a:t>
            </a:r>
            <a:r>
              <a:rPr lang="en-US" altLang="pt-BR" sz="1600" i="1" dirty="0"/>
              <a:t>: intra-arterial pressure   </a:t>
            </a:r>
            <a:endParaRPr lang="en-US" altLang="pt-BR" sz="1600" i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02329" y="698643"/>
            <a:ext cx="182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i="1" dirty="0"/>
              <a:t> </a:t>
            </a:r>
            <a:r>
              <a:rPr lang="en-US" altLang="pt-BR" b="1" i="1" dirty="0"/>
              <a:t>Pc</a:t>
            </a:r>
            <a:r>
              <a:rPr lang="en-US" altLang="pt-BR" i="1" dirty="0"/>
              <a:t>: cuff pressure 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811658" y="1058238"/>
            <a:ext cx="10276" cy="53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520575" y="1150400"/>
            <a:ext cx="719190" cy="129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3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196975"/>
            <a:ext cx="46704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aixaDeTexto 4"/>
          <p:cNvSpPr txBox="1">
            <a:spLocks noChangeArrowheads="1"/>
          </p:cNvSpPr>
          <p:nvPr/>
        </p:nvSpPr>
        <p:spPr bwMode="auto">
          <a:xfrm>
            <a:off x="9914561" y="6421739"/>
            <a:ext cx="2229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i="1" dirty="0">
                <a:cs typeface="arial" panose="020B0604020202020204" pitchFamily="34" charset="0"/>
              </a:rPr>
              <a:t>  Forouzanfar et al. 2015</a:t>
            </a:r>
            <a:endParaRPr lang="pt-BR" altLang="pt-BR" sz="1400" b="1" i="1" dirty="0"/>
          </a:p>
        </p:txBody>
      </p:sp>
      <p:sp>
        <p:nvSpPr>
          <p:cNvPr id="56324" name="Retângulo 5"/>
          <p:cNvSpPr>
            <a:spLocks noChangeArrowheads="1"/>
          </p:cNvSpPr>
          <p:nvPr/>
        </p:nvSpPr>
        <p:spPr bwMode="auto">
          <a:xfrm>
            <a:off x="3868738" y="188913"/>
            <a:ext cx="445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b="1" dirty="0">
                <a:cs typeface="arial" panose="020B0604020202020204" pitchFamily="34" charset="0"/>
              </a:rPr>
              <a:t>OSCILLOMETRIC  ALGORITHM  MAA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 smtClean="0">
                <a:cs typeface="arial" panose="020B0604020202020204" pitchFamily="34" charset="0"/>
              </a:rPr>
              <a:t>[ </a:t>
            </a:r>
            <a:r>
              <a:rPr lang="pt-BR" altLang="pt-BR" sz="1800" i="1" dirty="0" smtClean="0">
                <a:cs typeface="arial" panose="020B0604020202020204" pitchFamily="34" charset="0"/>
              </a:rPr>
              <a:t>Maximum </a:t>
            </a:r>
            <a:r>
              <a:rPr lang="pt-BR" altLang="pt-BR" sz="1800" i="1" dirty="0">
                <a:cs typeface="arial" panose="020B0604020202020204" pitchFamily="34" charset="0"/>
              </a:rPr>
              <a:t>Amplitude Algorithm </a:t>
            </a:r>
            <a:r>
              <a:rPr lang="en-US" altLang="pt-BR" sz="1800" dirty="0">
                <a:cs typeface="arial" panose="020B0604020202020204" pitchFamily="34" charset="0"/>
              </a:rPr>
              <a:t>]</a:t>
            </a:r>
            <a:endParaRPr lang="pt-BR" altLang="pt-BR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41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to 1"/>
          <p:cNvGraphicFramePr>
            <a:graphicFrameLocks noChangeAspect="1"/>
          </p:cNvGraphicFramePr>
          <p:nvPr/>
        </p:nvGraphicFramePr>
        <p:xfrm>
          <a:off x="1843088" y="1825625"/>
          <a:ext cx="850582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3" imgW="11326984" imgH="5511111" progId="">
                  <p:embed/>
                </p:oleObj>
              </mc:Choice>
              <mc:Fallback>
                <p:oleObj r:id="rId3" imgW="11326984" imgH="5511111" progId="">
                  <p:embed/>
                  <p:pic>
                    <p:nvPicPr>
                      <p:cNvPr id="5837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1825625"/>
                        <a:ext cx="8505825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CaixaDeTexto 2"/>
          <p:cNvSpPr txBox="1">
            <a:spLocks noChangeArrowheads="1"/>
          </p:cNvSpPr>
          <p:nvPr/>
        </p:nvSpPr>
        <p:spPr bwMode="auto">
          <a:xfrm>
            <a:off x="3482939" y="421243"/>
            <a:ext cx="5259218" cy="37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EXEMPLOS   DE   APARELHOS   COMERCIAIS</a:t>
            </a:r>
          </a:p>
        </p:txBody>
      </p:sp>
      <p:sp>
        <p:nvSpPr>
          <p:cNvPr id="58372" name="CaixaDeTexto 1"/>
          <p:cNvSpPr txBox="1">
            <a:spLocks noChangeArrowheads="1"/>
          </p:cNvSpPr>
          <p:nvPr/>
        </p:nvSpPr>
        <p:spPr bwMode="auto">
          <a:xfrm>
            <a:off x="11018817" y="6545028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i="1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982982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196975"/>
            <a:ext cx="71818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Faculdade de Medicina de Ribeirã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8" descr="Resultado de imagem para logo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4443413" y="6280150"/>
            <a:ext cx="3349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/>
              <a:t>         </a:t>
            </a:r>
            <a:r>
              <a:rPr lang="pt-BR" altLang="pt-BR" sz="1800" b="1"/>
              <a:t>OBRIGADO A TODOS</a:t>
            </a:r>
            <a:r>
              <a:rPr lang="pt-BR" altLang="pt-BR" sz="180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3020602" y="133569"/>
            <a:ext cx="6101137" cy="84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INTRODUÇÃO  À  PRÁTICA  DE  ECG  E  CICLO  CARDÍACO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238101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ECG despol VD"/>
          <p:cNvPicPr preferRelativeResize="0">
            <a:picLocks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124" r="8296"/>
          <a:stretch>
            <a:fillRect/>
          </a:stretch>
        </p:blipFill>
        <p:spPr bwMode="auto">
          <a:xfrm>
            <a:off x="3503614" y="1339850"/>
            <a:ext cx="51847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ixaDeTexto 1"/>
          <p:cNvSpPr txBox="1">
            <a:spLocks noChangeArrowheads="1"/>
          </p:cNvSpPr>
          <p:nvPr/>
        </p:nvSpPr>
        <p:spPr bwMode="auto">
          <a:xfrm>
            <a:off x="8256588" y="6453188"/>
            <a:ext cx="2328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/>
              <a:t>Fig 6-25 Ruch and Patton</a:t>
            </a:r>
            <a:endParaRPr lang="en-US" altLang="en-US" sz="1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68" name="CaixaDeTexto 2"/>
          <p:cNvSpPr txBox="1">
            <a:spLocks noChangeArrowheads="1"/>
          </p:cNvSpPr>
          <p:nvPr/>
        </p:nvSpPr>
        <p:spPr bwMode="auto">
          <a:xfrm>
            <a:off x="2389189" y="498475"/>
            <a:ext cx="7413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DESPOLARIZAÇÃO  PREDOMINANTEMENTE  DO  VENTRÍCULO  DIREITO</a:t>
            </a:r>
            <a:endParaRPr lang="en-US" altLang="en-US" sz="160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115020"/>
            <a:ext cx="3236359" cy="27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78093" y="5393933"/>
            <a:ext cx="157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ECG despol VE"/>
          <p:cNvPicPr preferRelativeResize="0">
            <a:picLocks noChangeArrowheads="1"/>
          </p:cNvPicPr>
          <p:nvPr/>
        </p:nvPicPr>
        <p:blipFill>
          <a:blip r:embed="rId2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1276"/>
          <a:stretch>
            <a:fillRect/>
          </a:stretch>
        </p:blipFill>
        <p:spPr bwMode="auto">
          <a:xfrm>
            <a:off x="3683000" y="1482725"/>
            <a:ext cx="4826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aixaDeTexto 1"/>
          <p:cNvSpPr txBox="1">
            <a:spLocks noChangeArrowheads="1"/>
          </p:cNvSpPr>
          <p:nvPr/>
        </p:nvSpPr>
        <p:spPr bwMode="auto">
          <a:xfrm>
            <a:off x="8112126" y="6453188"/>
            <a:ext cx="232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/>
              <a:t>Fig 6-26 Ruch and Patton</a:t>
            </a:r>
            <a:endParaRPr lang="en-US" altLang="en-US" sz="1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2" name="CaixaDeTexto 3"/>
          <p:cNvSpPr txBox="1">
            <a:spLocks noChangeArrowheads="1"/>
          </p:cNvSpPr>
          <p:nvPr/>
        </p:nvSpPr>
        <p:spPr bwMode="auto">
          <a:xfrm>
            <a:off x="2246314" y="620713"/>
            <a:ext cx="7699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DESPOLARIZAÇÃO  PREDOMINANTEMENTE  DO  VENTRÍCULO ESQUERDO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115020"/>
            <a:ext cx="3236359" cy="27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78093" y="5393933"/>
            <a:ext cx="157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ECG despol base"/>
          <p:cNvPicPr preferRelativeResize="0">
            <a:picLocks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6529"/>
          <a:stretch>
            <a:fillRect/>
          </a:stretch>
        </p:blipFill>
        <p:spPr bwMode="auto">
          <a:xfrm>
            <a:off x="3538539" y="1122363"/>
            <a:ext cx="51149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ixaDeTexto 1"/>
          <p:cNvSpPr txBox="1">
            <a:spLocks noChangeArrowheads="1"/>
          </p:cNvSpPr>
          <p:nvPr/>
        </p:nvSpPr>
        <p:spPr bwMode="auto">
          <a:xfrm>
            <a:off x="2738439" y="692151"/>
            <a:ext cx="671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DESPOLARIZAÇÃO  DAS  ÚLTIMAS  PORÇÕES  VENTRICULARES </a:t>
            </a:r>
            <a:endParaRPr lang="en-US" altLang="en-US" sz="1600"/>
          </a:p>
        </p:txBody>
      </p:sp>
      <p:sp>
        <p:nvSpPr>
          <p:cNvPr id="39940" name="CaixaDeTexto 2"/>
          <p:cNvSpPr txBox="1">
            <a:spLocks noChangeArrowheads="1"/>
          </p:cNvSpPr>
          <p:nvPr/>
        </p:nvSpPr>
        <p:spPr bwMode="auto">
          <a:xfrm>
            <a:off x="8086725" y="6372225"/>
            <a:ext cx="233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/>
              <a:t>Fig 6-27 Ruch and Patton</a:t>
            </a:r>
            <a:endParaRPr lang="en-US" altLang="en-US" sz="1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115020"/>
            <a:ext cx="3236359" cy="27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78093" y="5393933"/>
            <a:ext cx="157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>
            <a:extLst>
              <a:ext uri="{FF2B5EF4-FFF2-40B4-BE49-F238E27FC236}">
                <a16:creationId xmlns:a16="http://schemas.microsoft.com/office/drawing/2014/main" id="{AA46EA1C-6A7C-481B-A8E3-62A8F95A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263099"/>
            <a:ext cx="56959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ixaDeTexto 2">
            <a:extLst>
              <a:ext uri="{FF2B5EF4-FFF2-40B4-BE49-F238E27FC236}">
                <a16:creationId xmlns:a16="http://schemas.microsoft.com/office/drawing/2014/main" id="{EC13AFEC-BDE1-452E-9382-897B0E53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988" y="6453188"/>
            <a:ext cx="1487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i="1"/>
              <a:t>Altan et al 2016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2B2072-1794-4A9C-B09E-0D820C89A100}"/>
              </a:ext>
            </a:extLst>
          </p:cNvPr>
          <p:cNvSpPr/>
          <p:nvPr/>
        </p:nvSpPr>
        <p:spPr>
          <a:xfrm>
            <a:off x="4213225" y="693402"/>
            <a:ext cx="3732213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cap="all" dirty="0">
                <a:cs typeface="Arial" panose="020B0604020202020204" pitchFamily="34" charset="0"/>
              </a:rPr>
              <a:t>      </a:t>
            </a:r>
            <a:r>
              <a:rPr lang="pt-BR" sz="1600" b="1" cap="all" dirty="0">
                <a:cs typeface="Arial" panose="020B0604020202020204" pitchFamily="34" charset="0"/>
              </a:rPr>
              <a:t>P, Q, R, S, T  waves  on  ECG</a:t>
            </a:r>
            <a:endParaRPr lang="pt-BR" sz="1600" cap="all" dirty="0"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781A6A-CF9A-40EA-BEFD-FC4AC34469F1}"/>
              </a:ext>
            </a:extLst>
          </p:cNvPr>
          <p:cNvSpPr txBox="1"/>
          <p:nvPr/>
        </p:nvSpPr>
        <p:spPr>
          <a:xfrm>
            <a:off x="2857500" y="148674"/>
            <a:ext cx="6477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600" b="1" cap="all" dirty="0">
                <a:latin typeface="Arial" charset="0"/>
              </a:rPr>
              <a:t> Diagrama  do  registro  eletrocardiográfico  típico</a:t>
            </a:r>
            <a:endParaRPr lang="en-US" sz="1600" b="1" cap="all" dirty="0"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48382" y="6205595"/>
            <a:ext cx="169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DERIVAÇÃO II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85"/>
    </mc:Choice>
    <mc:Fallback xmlns="">
      <p:transition spd="slow" advTm="7728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063" x="882650" y="5245100"/>
          <p14:tracePt t="6071" x="895350" y="5276850"/>
          <p14:tracePt t="6078" x="946150" y="5276850"/>
          <p14:tracePt t="6087" x="1041400" y="5251450"/>
          <p14:tracePt t="6104" x="1498600" y="5092700"/>
          <p14:tracePt t="6121" x="1854200" y="4991100"/>
          <p14:tracePt t="6137" x="1955800" y="4940300"/>
          <p14:tracePt t="6154" x="1955800" y="4933950"/>
          <p14:tracePt t="6171" x="1955800" y="4927600"/>
          <p14:tracePt t="6187" x="1955800" y="4902200"/>
          <p14:tracePt t="6204" x="1924050" y="4832350"/>
          <p14:tracePt t="6221" x="1898650" y="4800600"/>
          <p14:tracePt t="6268" x="1911350" y="4800600"/>
          <p14:tracePt t="6276" x="1936750" y="4813300"/>
          <p14:tracePt t="6287" x="1993900" y="4819650"/>
          <p14:tracePt t="6304" x="2095500" y="4819650"/>
          <p14:tracePt t="6320" x="2203450" y="4800600"/>
          <p14:tracePt t="6337" x="2305050" y="4768850"/>
          <p14:tracePt t="6354" x="2444750" y="4692650"/>
          <p14:tracePt t="6370" x="2489200" y="4667250"/>
          <p14:tracePt t="6387" x="2533650" y="4635500"/>
          <p14:tracePt t="6404" x="2584450" y="4603750"/>
          <p14:tracePt t="6421" x="2635250" y="4578350"/>
          <p14:tracePt t="6438" x="2717800" y="4559300"/>
          <p14:tracePt t="6456" x="2882900" y="4591050"/>
          <p14:tracePt t="6472" x="3028950" y="4629150"/>
          <p14:tracePt t="6488" x="3149600" y="4667250"/>
          <p14:tracePt t="6504" x="3219450" y="4692650"/>
          <p14:tracePt t="6521" x="3232150" y="4705350"/>
          <p14:tracePt t="6537" x="3238500" y="4705350"/>
          <p14:tracePt t="6571" x="3244850" y="4711700"/>
          <p14:tracePt t="6587" x="3276600" y="4730750"/>
          <p14:tracePt t="6604" x="3397250" y="4781550"/>
          <p14:tracePt t="6621" x="3429000" y="4800600"/>
          <p14:tracePt t="6637" x="3441700" y="4819650"/>
          <p14:tracePt t="6654" x="3448050" y="4819650"/>
          <p14:tracePt t="6671" x="3460750" y="4838700"/>
          <p14:tracePt t="6687" x="3473450" y="4845050"/>
          <p14:tracePt t="6704" x="3479800" y="4845050"/>
          <p14:tracePt t="6772" x="3486150" y="4851400"/>
          <p14:tracePt t="6781" x="3498850" y="4864100"/>
          <p14:tracePt t="6789" x="3511550" y="4876800"/>
          <p14:tracePt t="6804" x="3524250" y="4902200"/>
          <p14:tracePt t="6820" x="3524250" y="4927600"/>
          <p14:tracePt t="6837" x="3517900" y="4946650"/>
          <p14:tracePt t="6854" x="3517900" y="4953000"/>
          <p14:tracePt t="6891" x="3511550" y="4965700"/>
          <p14:tracePt t="6904" x="3505200" y="4978400"/>
          <p14:tracePt t="6920" x="3479800" y="5022850"/>
          <p14:tracePt t="6937" x="3460750" y="5067300"/>
          <p14:tracePt t="6954" x="3454400" y="5086350"/>
          <p14:tracePt t="7640" x="3460750" y="5086350"/>
          <p14:tracePt t="7648" x="3460750" y="5080000"/>
          <p14:tracePt t="7879" x="3467100" y="5073650"/>
          <p14:tracePt t="7886" x="3492500" y="5060950"/>
          <p14:tracePt t="7895" x="3505200" y="5054600"/>
          <p14:tracePt t="7903" x="3524250" y="5048250"/>
          <p14:tracePt t="7920" x="3549650" y="5022850"/>
          <p14:tracePt t="7937" x="3575050" y="5003800"/>
          <p14:tracePt t="7953" x="3587750" y="4991100"/>
          <p14:tracePt t="7970" x="3613150" y="4978400"/>
          <p14:tracePt t="7988" x="3644900" y="4959350"/>
          <p14:tracePt t="8004" x="3657600" y="4953000"/>
          <p14:tracePt t="8020" x="3676650" y="4953000"/>
          <p14:tracePt t="8037" x="3702050" y="4933950"/>
          <p14:tracePt t="8053" x="3721100" y="4927600"/>
          <p14:tracePt t="8070" x="3733800" y="4927600"/>
          <p14:tracePt t="8087" x="3746500" y="4921250"/>
          <p14:tracePt t="8103" x="3765550" y="4921250"/>
          <p14:tracePt t="8269" x="3765550" y="4914900"/>
          <p14:tracePt t="8395" x="3765550" y="4908550"/>
          <p14:tracePt t="8531" x="3771900" y="4914900"/>
          <p14:tracePt t="8539" x="3778250" y="4921250"/>
          <p14:tracePt t="8546" x="3797300" y="4933950"/>
          <p14:tracePt t="8555" x="3803650" y="4933950"/>
          <p14:tracePt t="8739" x="3841750" y="4933950"/>
          <p14:tracePt t="8747" x="3892550" y="4933950"/>
          <p14:tracePt t="8755" x="3930650" y="4946650"/>
          <p14:tracePt t="8770" x="4000500" y="4946650"/>
          <p14:tracePt t="8786" x="4032250" y="4946650"/>
          <p14:tracePt t="8803" x="4051300" y="4946650"/>
          <p14:tracePt t="8820" x="4076700" y="4946650"/>
          <p14:tracePt t="8836" x="4102100" y="4940300"/>
          <p14:tracePt t="8854" x="4146550" y="4921250"/>
          <p14:tracePt t="8870" x="4171950" y="4914900"/>
          <p14:tracePt t="8886" x="4191000" y="4914900"/>
          <p14:tracePt t="8903" x="4210050" y="4921250"/>
          <p14:tracePt t="8920" x="4235450" y="4940300"/>
          <p14:tracePt t="8936" x="4248150" y="4953000"/>
          <p14:tracePt t="8953" x="4260850" y="4959350"/>
          <p14:tracePt t="8970" x="4273550" y="4972050"/>
          <p14:tracePt t="8986" x="4279900" y="4978400"/>
          <p14:tracePt t="9027" x="4286250" y="4978400"/>
          <p14:tracePt t="9051" x="4286250" y="4984750"/>
          <p14:tracePt t="9079" x="4286250" y="4991100"/>
          <p14:tracePt t="9133" x="4286250" y="4997450"/>
          <p14:tracePt t="9149" x="4286250" y="5003800"/>
          <p14:tracePt t="9157" x="4292600" y="5010150"/>
          <p14:tracePt t="9169" x="4298950" y="5022850"/>
          <p14:tracePt t="9186" x="4330700" y="5060950"/>
          <p14:tracePt t="9203" x="4356100" y="5073650"/>
          <p14:tracePt t="9220" x="4381500" y="5092700"/>
          <p14:tracePt t="9236" x="4406900" y="5099050"/>
          <p14:tracePt t="9253" x="4419600" y="5105400"/>
          <p14:tracePt t="9269" x="4432300" y="5111750"/>
          <p14:tracePt t="9286" x="4464050" y="5124450"/>
          <p14:tracePt t="9304" x="4527550" y="5124450"/>
          <p14:tracePt t="9320" x="4584700" y="5124450"/>
          <p14:tracePt t="9336" x="4622800" y="5124450"/>
          <p14:tracePt t="9353" x="4641850" y="5124450"/>
          <p14:tracePt t="9370" x="4660900" y="5124450"/>
          <p14:tracePt t="9386" x="4679950" y="5124450"/>
          <p14:tracePt t="9390" x="4692650" y="5124450"/>
          <p14:tracePt t="9403" x="4711700" y="5124450"/>
          <p14:tracePt t="9420" x="4851400" y="5124450"/>
          <p14:tracePt t="9436" x="4959350" y="5137150"/>
          <p14:tracePt t="9453" x="5029200" y="5137150"/>
          <p14:tracePt t="9469" x="5060950" y="5124450"/>
          <p14:tracePt t="9486" x="5073650" y="5124450"/>
          <p14:tracePt t="9551" x="5080000" y="5124450"/>
          <p14:tracePt t="9559" x="5111750" y="5124450"/>
          <p14:tracePt t="9569" x="5162550" y="5124450"/>
          <p14:tracePt t="9586" x="5257800" y="5099050"/>
          <p14:tracePt t="9603" x="5295900" y="5080000"/>
          <p14:tracePt t="9619" x="5295900" y="5073650"/>
          <p14:tracePt t="9674" x="5295900" y="5067300"/>
          <p14:tracePt t="9777" x="5295900" y="5060950"/>
          <p14:tracePt t="9793" x="5283200" y="5054600"/>
          <p14:tracePt t="9801" x="5276850" y="5048250"/>
          <p14:tracePt t="9808" x="5270500" y="5041900"/>
          <p14:tracePt t="9819" x="5264150" y="5035550"/>
          <p14:tracePt t="9836" x="5251450" y="5010150"/>
          <p14:tracePt t="9853" x="5232400" y="4984750"/>
          <p14:tracePt t="9870" x="5200650" y="4959350"/>
          <p14:tracePt t="9886" x="5200650" y="4953000"/>
          <p14:tracePt t="9996" x="5200650" y="4946650"/>
          <p14:tracePt t="10022" x="5194300" y="4940300"/>
          <p14:tracePt t="10030" x="5187950" y="4933950"/>
          <p14:tracePt t="10039" x="5181600" y="4933950"/>
          <p14:tracePt t="10052" x="5175250" y="4927600"/>
          <p14:tracePt t="10070" x="5175250" y="4921250"/>
          <p14:tracePt t="10086" x="5162550" y="4902200"/>
          <p14:tracePt t="10102" x="5156200" y="4895850"/>
          <p14:tracePt t="10120" x="5149850" y="4889500"/>
          <p14:tracePt t="10136" x="5149850" y="4883150"/>
          <p14:tracePt t="10169" x="5143500" y="4876800"/>
          <p14:tracePt t="10186" x="5137150" y="4870450"/>
          <p14:tracePt t="10202" x="5130800" y="4851400"/>
          <p14:tracePt t="10219" x="5111750" y="4826000"/>
          <p14:tracePt t="10236" x="5099050" y="4819650"/>
          <p14:tracePt t="10252" x="5092700" y="4806950"/>
          <p14:tracePt t="10421" x="5092700" y="4800600"/>
          <p14:tracePt t="10434" x="5086350" y="4794250"/>
          <p14:tracePt t="10440" x="5073650" y="4781550"/>
          <p14:tracePt t="10452" x="5067300" y="4775200"/>
          <p14:tracePt t="10469" x="5060950" y="4775200"/>
          <p14:tracePt t="10511" x="5060950" y="4768850"/>
          <p14:tracePt t="10665" x="5054600" y="4756150"/>
          <p14:tracePt t="10761" x="5054600" y="4749800"/>
          <p14:tracePt t="11265" x="5054600" y="4743450"/>
          <p14:tracePt t="11273" x="5054600" y="4737100"/>
          <p14:tracePt t="11343" x="5054600" y="4730750"/>
          <p14:tracePt t="11367" x="5054600" y="4718050"/>
          <p14:tracePt t="11375" x="5054600" y="4711700"/>
          <p14:tracePt t="11385" x="5054600" y="4705350"/>
          <p14:tracePt t="11402" x="5048250" y="4705350"/>
          <p14:tracePt t="11511" x="5048250" y="4699000"/>
          <p14:tracePt t="11523" x="5048250" y="4692650"/>
          <p14:tracePt t="11531" x="5041900" y="4686300"/>
          <p14:tracePt t="11538" x="5041900" y="4679950"/>
          <p14:tracePt t="11552" x="5029200" y="4667250"/>
          <p14:tracePt t="11570" x="5022850" y="4635500"/>
          <p14:tracePt t="11585" x="5016500" y="4616450"/>
          <p14:tracePt t="11602" x="5016500" y="4610100"/>
          <p14:tracePt t="11620" x="5010150" y="4597400"/>
          <p14:tracePt t="11635" x="5010150" y="4591050"/>
          <p14:tracePt t="11652" x="5003800" y="4572000"/>
          <p14:tracePt t="11668" x="4997450" y="4559300"/>
          <p14:tracePt t="11685" x="4991100" y="4540250"/>
          <p14:tracePt t="11702" x="4984750" y="4521200"/>
          <p14:tracePt t="11718" x="4984750" y="4495800"/>
          <p14:tracePt t="11735" x="4984750" y="4470400"/>
          <p14:tracePt t="11752" x="4984750" y="4451350"/>
          <p14:tracePt t="11768" x="4991100" y="4445000"/>
          <p14:tracePt t="11867" x="4991100" y="4438650"/>
          <p14:tracePt t="11890" x="4997450" y="4438650"/>
          <p14:tracePt t="11899" x="4997450" y="4425950"/>
          <p14:tracePt t="11906" x="5003800" y="4413250"/>
          <p14:tracePt t="11919" x="5003800" y="4400550"/>
          <p14:tracePt t="11935" x="5003800" y="4387850"/>
          <p14:tracePt t="11993" x="5010150" y="4381500"/>
          <p14:tracePt t="12007" x="5016500" y="4375150"/>
          <p14:tracePt t="12014" x="5029200" y="4356100"/>
          <p14:tracePt t="12022" x="5041900" y="4343400"/>
          <p14:tracePt t="12035" x="5048250" y="4337050"/>
          <p14:tracePt t="12129" x="5067300" y="4330700"/>
          <p14:tracePt t="12137" x="5080000" y="4330700"/>
          <p14:tracePt t="12144" x="5105400" y="4318000"/>
          <p14:tracePt t="12153" x="5118100" y="4311650"/>
          <p14:tracePt t="12168" x="5149850" y="4298950"/>
          <p14:tracePt t="12185" x="5156200" y="4292600"/>
          <p14:tracePt t="12251" x="5168900" y="4286250"/>
          <p14:tracePt t="12257" x="5213350" y="4273550"/>
          <p14:tracePt t="12268" x="5257800" y="4254500"/>
          <p14:tracePt t="12285" x="5359400" y="4216400"/>
          <p14:tracePt t="12301" x="5422900" y="4191000"/>
          <p14:tracePt t="12318" x="5448300" y="4184650"/>
          <p14:tracePt t="12335" x="5473700" y="4184650"/>
          <p14:tracePt t="12351" x="5492750" y="4184650"/>
          <p14:tracePt t="12368" x="5518150" y="4191000"/>
          <p14:tracePt t="12385" x="5530850" y="4203700"/>
          <p14:tracePt t="12390" x="5537200" y="4203700"/>
          <p14:tracePt t="12401" x="5543550" y="4210050"/>
          <p14:tracePt t="12477" x="5543550" y="4216400"/>
          <p14:tracePt t="12497" x="5530850" y="4222750"/>
          <p14:tracePt t="12504" x="5518150" y="4222750"/>
          <p14:tracePt t="12518" x="5467350" y="4235450"/>
          <p14:tracePt t="12535" x="5384800" y="4241800"/>
          <p14:tracePt t="12551" x="5353050" y="4248150"/>
          <p14:tracePt t="12568" x="5327650" y="4248150"/>
          <p14:tracePt t="12585" x="5302250" y="4254500"/>
          <p14:tracePt t="12601" x="5276850" y="4254500"/>
          <p14:tracePt t="12618" x="5257800" y="4254500"/>
          <p14:tracePt t="12635" x="5245100" y="4260850"/>
          <p14:tracePt t="12652" x="5232400" y="4260850"/>
          <p14:tracePt t="12668" x="5219700" y="4260850"/>
          <p14:tracePt t="12745" x="5232400" y="4260850"/>
          <p14:tracePt t="12753" x="5245100" y="4260850"/>
          <p14:tracePt t="12761" x="5257800" y="4267200"/>
          <p14:tracePt t="12769" x="5270500" y="4267200"/>
          <p14:tracePt t="12784" x="5308600" y="4273550"/>
          <p14:tracePt t="12801" x="5334000" y="4273550"/>
          <p14:tracePt t="12818" x="5359400" y="4279900"/>
          <p14:tracePt t="12834" x="5372100" y="4286250"/>
          <p14:tracePt t="12903" x="5372100" y="4292600"/>
          <p14:tracePt t="12911" x="5359400" y="4292600"/>
          <p14:tracePt t="12918" x="5340350" y="4292600"/>
          <p14:tracePt t="12934" x="5302250" y="4292600"/>
          <p14:tracePt t="12951" x="5264150" y="4292600"/>
          <p14:tracePt t="12968" x="5232400" y="4286250"/>
          <p14:tracePt t="12984" x="5207000" y="4286250"/>
          <p14:tracePt t="13001" x="5194300" y="4286250"/>
          <p14:tracePt t="13296" x="5194300" y="4298950"/>
          <p14:tracePt t="13305" x="5200650" y="4311650"/>
          <p14:tracePt t="13313" x="5200650" y="4318000"/>
          <p14:tracePt t="13321" x="5207000" y="4318000"/>
          <p14:tracePt t="13334" x="5207000" y="4324350"/>
          <p14:tracePt t="13351" x="5213350" y="4337050"/>
          <p14:tracePt t="13367" x="5226050" y="4356100"/>
          <p14:tracePt t="13385" x="5238750" y="4381500"/>
          <p14:tracePt t="13388" x="5245100" y="4394200"/>
          <p14:tracePt t="13402" x="5270500" y="4419600"/>
          <p14:tracePt t="13417" x="5289550" y="4445000"/>
          <p14:tracePt t="13434" x="5302250" y="4470400"/>
          <p14:tracePt t="13451" x="5308600" y="4483100"/>
          <p14:tracePt t="13468" x="5308600" y="4502150"/>
          <p14:tracePt t="13484" x="5314950" y="4527550"/>
          <p14:tracePt t="13503" x="5314950" y="4559300"/>
          <p14:tracePt t="13518" x="5314950" y="4584700"/>
          <p14:tracePt t="13534" x="5314950" y="4597400"/>
          <p14:tracePt t="13551" x="5314950" y="4616450"/>
          <p14:tracePt t="13567" x="5314950" y="4622800"/>
          <p14:tracePt t="13585" x="5314950" y="4641850"/>
          <p14:tracePt t="13601" x="5314950" y="4667250"/>
          <p14:tracePt t="13617" x="5314950" y="4692650"/>
          <p14:tracePt t="13634" x="5308600" y="4718050"/>
          <p14:tracePt t="13653" x="5276850" y="4756150"/>
          <p14:tracePt t="13667" x="5245100" y="4794250"/>
          <p14:tracePt t="13684" x="5238750" y="4806950"/>
          <p14:tracePt t="13701" x="5232400" y="4806950"/>
          <p14:tracePt t="13908" x="5232400" y="4819650"/>
          <p14:tracePt t="13921" x="5232400" y="4826000"/>
          <p14:tracePt t="15059" x="5226050" y="4826000"/>
          <p14:tracePt t="15108" x="5226050" y="4819650"/>
          <p14:tracePt t="15539" x="5219700" y="4819650"/>
          <p14:tracePt t="15551" x="5213350" y="4813300"/>
          <p14:tracePt t="15571" x="5207000" y="4806950"/>
          <p14:tracePt t="15589" x="5200650" y="4806950"/>
          <p14:tracePt t="15703" x="5200650" y="4800600"/>
          <p14:tracePt t="15829" x="5200650" y="4794250"/>
          <p14:tracePt t="15839" x="5200650" y="4787900"/>
          <p14:tracePt t="15850" x="5194300" y="4787900"/>
          <p14:tracePt t="15883" x="5187950" y="4781550"/>
          <p14:tracePt t="15891" x="5181600" y="4781550"/>
          <p14:tracePt t="15900" x="5175250" y="4781550"/>
          <p14:tracePt t="16027" x="5175250" y="4775200"/>
          <p14:tracePt t="16179" x="5168900" y="4775200"/>
          <p14:tracePt t="16280" x="5162550" y="4768850"/>
          <p14:tracePt t="16292" x="5162550" y="4762500"/>
          <p14:tracePt t="16301" x="5156200" y="4762500"/>
          <p14:tracePt t="16316" x="5149850" y="4756150"/>
          <p14:tracePt t="16332" x="5143500" y="4749800"/>
          <p14:tracePt t="16936" x="5143500" y="4743450"/>
          <p14:tracePt t="16945" x="5143500" y="4737100"/>
          <p14:tracePt t="17219" x="5149850" y="4737100"/>
          <p14:tracePt t="17235" x="5156200" y="4737100"/>
          <p14:tracePt t="17243" x="5162550" y="4737100"/>
          <p14:tracePt t="17265" x="5162550" y="4730750"/>
          <p14:tracePt t="17276" x="5168900" y="4730750"/>
          <p14:tracePt t="17390" x="5168900" y="4724400"/>
          <p14:tracePt t="17403" x="5168900" y="4718050"/>
          <p14:tracePt t="17527" x="5168900" y="4711700"/>
          <p14:tracePt t="17568" x="5168900" y="4705350"/>
          <p14:tracePt t="17575" x="5168900" y="4699000"/>
          <p14:tracePt t="17587" x="5168900" y="4692650"/>
          <p14:tracePt t="17599" x="5168900" y="4673600"/>
          <p14:tracePt t="17616" x="5168900" y="4667250"/>
          <p14:tracePt t="17687" x="5168900" y="4660900"/>
          <p14:tracePt t="17698" x="5162550" y="4654550"/>
          <p14:tracePt t="17988" x="5162550" y="4648200"/>
          <p14:tracePt t="18005" x="5162550" y="4641850"/>
          <p14:tracePt t="18013" x="5156200" y="4641850"/>
          <p14:tracePt t="18103" x="5156200" y="4629150"/>
          <p14:tracePt t="18117" x="5156200" y="4622800"/>
          <p14:tracePt t="18125" x="5149850" y="4616450"/>
          <p14:tracePt t="18137" x="5149850" y="4610100"/>
          <p14:tracePt t="18149" x="5149850" y="4603750"/>
          <p14:tracePt t="18165" x="5143500" y="4591050"/>
          <p14:tracePt t="18182" x="5130800" y="4578350"/>
          <p14:tracePt t="18199" x="5118100" y="4552950"/>
          <p14:tracePt t="18215" x="5099050" y="4514850"/>
          <p14:tracePt t="18232" x="5092700" y="4495800"/>
          <p14:tracePt t="18249" x="5086350" y="4489450"/>
          <p14:tracePt t="18371" x="5086350" y="4483100"/>
          <p14:tracePt t="18385" x="5086350" y="4476750"/>
          <p14:tracePt t="18390" x="5086350" y="4470400"/>
          <p14:tracePt t="18461" x="5086350" y="4464050"/>
          <p14:tracePt t="18473" x="5086350" y="4457700"/>
          <p14:tracePt t="18482" x="5092700" y="4457700"/>
          <p14:tracePt t="18498" x="5105400" y="4451350"/>
          <p14:tracePt t="18515" x="5118100" y="4438650"/>
          <p14:tracePt t="18532" x="5149850" y="4419600"/>
          <p14:tracePt t="18550" x="5181600" y="4413250"/>
          <p14:tracePt t="18566" x="5200650" y="4413250"/>
          <p14:tracePt t="18582" x="5213350" y="4413250"/>
          <p14:tracePt t="18661" x="5226050" y="4413250"/>
          <p14:tracePt t="18677" x="5238750" y="4413250"/>
          <p14:tracePt t="18684" x="5251450" y="4413250"/>
          <p14:tracePt t="18698" x="5264150" y="4413250"/>
          <p14:tracePt t="18715" x="5270500" y="4413250"/>
          <p14:tracePt t="18732" x="5276850" y="4413250"/>
          <p14:tracePt t="18750" x="5302250" y="4413250"/>
          <p14:tracePt t="18782" x="5308600" y="4413250"/>
          <p14:tracePt t="18798" x="5314950" y="4413250"/>
          <p14:tracePt t="19871" x="5308600" y="4413250"/>
          <p14:tracePt t="20141" x="5308600" y="4425950"/>
          <p14:tracePt t="20150" x="5308600" y="4438650"/>
          <p14:tracePt t="20156" x="5314950" y="4438650"/>
          <p14:tracePt t="20165" x="5321300" y="4451350"/>
          <p14:tracePt t="20181" x="5327650" y="4464050"/>
          <p14:tracePt t="20198" x="5327650" y="4489450"/>
          <p14:tracePt t="20231" x="5327650" y="4495800"/>
          <p14:tracePt t="20297" x="5321300" y="4502150"/>
          <p14:tracePt t="20304" x="5308600" y="4508500"/>
          <p14:tracePt t="20314" x="5295900" y="4514850"/>
          <p14:tracePt t="20331" x="5270500" y="4533900"/>
          <p14:tracePt t="20348" x="5251450" y="4552950"/>
          <p14:tracePt t="20364" x="5245100" y="4565650"/>
          <p14:tracePt t="20381" x="5245100" y="4572000"/>
          <p14:tracePt t="20453" x="5238750" y="4572000"/>
          <p14:tracePt t="20957" x="5238750" y="4578350"/>
          <p14:tracePt t="21383" x="5232400" y="4578350"/>
          <p14:tracePt t="21587" x="5213350" y="4572000"/>
          <p14:tracePt t="21595" x="5200650" y="4552950"/>
          <p14:tracePt t="21603" x="5187950" y="4540250"/>
          <p14:tracePt t="21614" x="5175250" y="4527550"/>
          <p14:tracePt t="21632" x="5143500" y="4502150"/>
          <p14:tracePt t="21647" x="5137150" y="4495800"/>
          <p14:tracePt t="21844" x="5130800" y="4489450"/>
          <p14:tracePt t="21876" x="5130800" y="4483100"/>
          <p14:tracePt t="21977" x="5124450" y="4476750"/>
          <p14:tracePt t="21989" x="5124450" y="4464050"/>
          <p14:tracePt t="21997" x="5124450" y="4457700"/>
          <p14:tracePt t="22014" x="5118100" y="4432300"/>
          <p14:tracePt t="22091" x="5111750" y="4425950"/>
          <p14:tracePt t="22107" x="5111750" y="4419600"/>
          <p14:tracePt t="22223" x="5111750" y="4406900"/>
          <p14:tracePt t="22235" x="5111750" y="4400550"/>
          <p14:tracePt t="22243" x="5111750" y="4387850"/>
          <p14:tracePt t="22251" x="5105400" y="4375150"/>
          <p14:tracePt t="22263" x="5105400" y="4362450"/>
          <p14:tracePt t="22281" x="5105400" y="4349750"/>
          <p14:tracePt t="22297" x="5080000" y="4298950"/>
          <p14:tracePt t="22313" x="5048250" y="4229100"/>
          <p14:tracePt t="22330" x="5016500" y="4165600"/>
          <p14:tracePt t="22347" x="4984750" y="4089400"/>
          <p14:tracePt t="22363" x="4984750" y="4000500"/>
          <p14:tracePt t="22380" x="4997450" y="3879850"/>
          <p14:tracePt t="22398" x="4997450" y="3790950"/>
          <p14:tracePt t="22414" x="4972050" y="3683000"/>
          <p14:tracePt t="22430" x="4953000" y="3543300"/>
          <p14:tracePt t="22447" x="4933950" y="3384550"/>
          <p14:tracePt t="22463" x="4933950" y="3257550"/>
          <p14:tracePt t="22480" x="4933950" y="3155950"/>
          <p14:tracePt t="22497" x="4965700" y="3048000"/>
          <p14:tracePt t="22513" x="4984750" y="3003550"/>
          <p14:tracePt t="22530" x="5010150" y="2965450"/>
          <p14:tracePt t="22547" x="5016500" y="2946400"/>
          <p14:tracePt t="22563" x="5022850" y="2921000"/>
          <p14:tracePt t="22580" x="5048250" y="2895600"/>
          <p14:tracePt t="22597" x="5073650" y="2863850"/>
          <p14:tracePt t="22613" x="5092700" y="2844800"/>
          <p14:tracePt t="22630" x="5111750" y="2838450"/>
          <p14:tracePt t="22648" x="5124450" y="2819400"/>
          <p14:tracePt t="22664" x="5130800" y="2806700"/>
          <p14:tracePt t="22680" x="5137150" y="2800350"/>
          <p14:tracePt t="22697" x="5149850" y="2781300"/>
          <p14:tracePt t="22713" x="5149850" y="2774950"/>
          <p14:tracePt t="22805" x="5156200" y="2768600"/>
          <p14:tracePt t="22813" x="5168900" y="2755900"/>
          <p14:tracePt t="22821" x="5181600" y="2743200"/>
          <p14:tracePt t="22830" x="5194300" y="2730500"/>
          <p14:tracePt t="22846" x="5226050" y="2705100"/>
          <p14:tracePt t="22863" x="5251450" y="2679700"/>
          <p14:tracePt t="22879" x="5276850" y="2647950"/>
          <p14:tracePt t="22896" x="5302250" y="2628900"/>
          <p14:tracePt t="22965" x="5308600" y="2622550"/>
          <p14:tracePt t="22973" x="5334000" y="2609850"/>
          <p14:tracePt t="22982" x="5378450" y="2590800"/>
          <p14:tracePt t="22997" x="5441950" y="2578100"/>
          <p14:tracePt t="23013" x="5461000" y="2578100"/>
          <p14:tracePt t="23030" x="5461000" y="2571750"/>
          <p14:tracePt t="23109" x="5467350" y="2571750"/>
          <p14:tracePt t="23116" x="5486400" y="2565400"/>
          <p14:tracePt t="23124" x="5505450" y="2559050"/>
          <p14:tracePt t="23133" x="5543550" y="2540000"/>
          <p14:tracePt t="23148" x="5581650" y="2514600"/>
          <p14:tracePt t="23164" x="5607050" y="2501900"/>
          <p14:tracePt t="23180" x="5626100" y="2489200"/>
          <p14:tracePt t="23196" x="5645150" y="2476500"/>
          <p14:tracePt t="23213" x="5670550" y="2457450"/>
          <p14:tracePt t="23230" x="5683250" y="2438400"/>
          <p14:tracePt t="23246" x="5695950" y="2425700"/>
          <p14:tracePt t="23263" x="5753100" y="2400300"/>
          <p14:tracePt t="23280" x="5861050" y="2349500"/>
          <p14:tracePt t="23296" x="6026150" y="2286000"/>
          <p14:tracePt t="23313" x="6083300" y="2254250"/>
          <p14:tracePt t="23481" x="6070600" y="2254250"/>
          <p14:tracePt t="23488" x="6045200" y="2266950"/>
          <p14:tracePt t="23497" x="6013450" y="2286000"/>
          <p14:tracePt t="23513" x="5943600" y="2317750"/>
          <p14:tracePt t="23530" x="5899150" y="2349500"/>
          <p14:tracePt t="23546" x="5886450" y="2355850"/>
          <p14:tracePt t="23580" x="5880100" y="2355850"/>
          <p14:tracePt t="23597" x="5854700" y="2381250"/>
          <p14:tracePt t="23613" x="5829300" y="2400300"/>
          <p14:tracePt t="23630" x="5797550" y="2419350"/>
          <p14:tracePt t="23646" x="5759450" y="2451100"/>
          <p14:tracePt t="23663" x="5734050" y="2476500"/>
          <p14:tracePt t="23679" x="5721350" y="2482850"/>
          <p14:tracePt t="23696" x="5721350" y="2489200"/>
          <p14:tracePt t="23972" x="5721350" y="2501900"/>
          <p14:tracePt t="23985" x="5721350" y="2508250"/>
          <p14:tracePt t="23993" x="5727700" y="2508250"/>
          <p14:tracePt t="24000" x="5740400" y="2520950"/>
          <p14:tracePt t="24013" x="5746750" y="2533650"/>
          <p14:tracePt t="24030" x="5778500" y="2578100"/>
          <p14:tracePt t="24046" x="5791200" y="2603500"/>
          <p14:tracePt t="24063" x="5803900" y="2628900"/>
          <p14:tracePt t="24079" x="5810250" y="2647950"/>
          <p14:tracePt t="24096" x="5810250" y="2660650"/>
          <p14:tracePt t="24113" x="5822950" y="2679700"/>
          <p14:tracePt t="24129" x="5835650" y="2692400"/>
          <p14:tracePt t="24146" x="5842000" y="2705100"/>
          <p14:tracePt t="24164" x="5848350" y="2724150"/>
          <p14:tracePt t="24180" x="5854700" y="2736850"/>
          <p14:tracePt t="24196" x="5873750" y="2762250"/>
          <p14:tracePt t="24213" x="5892800" y="2787650"/>
          <p14:tracePt t="24229" x="5905500" y="2813050"/>
          <p14:tracePt t="24246" x="5911850" y="2832100"/>
          <p14:tracePt t="24263" x="5924550" y="2857500"/>
          <p14:tracePt t="24280" x="5943600" y="2895600"/>
          <p14:tracePt t="24296" x="5956300" y="2921000"/>
          <p14:tracePt t="24313" x="5975350" y="2946400"/>
          <p14:tracePt t="24329" x="5988050" y="2971800"/>
          <p14:tracePt t="24346" x="6000750" y="2997200"/>
          <p14:tracePt t="24362" x="6000750" y="3009900"/>
          <p14:tracePt t="24379" x="6000750" y="3022600"/>
          <p14:tracePt t="24396" x="6007100" y="3028950"/>
          <p14:tracePt t="24595" x="6007100" y="3041650"/>
          <p14:tracePt t="24600" x="6007100" y="3054350"/>
          <p14:tracePt t="24612" x="6000750" y="3060700"/>
          <p14:tracePt t="24629" x="6000750" y="3067050"/>
          <p14:tracePt t="24646" x="6000750" y="3073400"/>
          <p14:tracePt t="24883" x="5994400" y="3073400"/>
          <p14:tracePt t="24890" x="5988050" y="3079750"/>
          <p14:tracePt t="24899" x="5981700" y="3079750"/>
          <p14:tracePt t="24914" x="5969000" y="3092450"/>
          <p14:tracePt t="24930" x="5956300" y="3111500"/>
          <p14:tracePt t="24946" x="5937250" y="3124200"/>
          <p14:tracePt t="24962" x="5924550" y="3136900"/>
          <p14:tracePt t="24979" x="5918200" y="3136900"/>
          <p14:tracePt t="24996" x="5911850" y="3136900"/>
          <p14:tracePt t="25031" x="5911850" y="3143250"/>
          <p14:tracePt t="25046" x="5892800" y="3162300"/>
          <p14:tracePt t="25062" x="5873750" y="3181350"/>
          <p14:tracePt t="25079" x="5867400" y="3194050"/>
          <p14:tracePt t="25096" x="5861050" y="3194050"/>
          <p14:tracePt t="25145" x="5861050" y="3200400"/>
          <p14:tracePt t="25157" x="5861050" y="3206750"/>
          <p14:tracePt t="25165" x="5854700" y="3213100"/>
          <p14:tracePt t="25179" x="5854700" y="3232150"/>
          <p14:tracePt t="25195" x="5854700" y="3244850"/>
          <p14:tracePt t="25212" x="5854700" y="3270250"/>
          <p14:tracePt t="25229" x="5854700" y="3289300"/>
          <p14:tracePt t="25245" x="5861050" y="3314700"/>
          <p14:tracePt t="25262" x="5867400" y="3340100"/>
          <p14:tracePt t="25280" x="5867400" y="3378200"/>
          <p14:tracePt t="25296" x="5867400" y="3390900"/>
          <p14:tracePt t="25312" x="5867400" y="3409950"/>
          <p14:tracePt t="25329" x="5867400" y="3422650"/>
          <p14:tracePt t="25345" x="5867400" y="3429000"/>
          <p14:tracePt t="25379" x="5861050" y="3429000"/>
          <p14:tracePt t="25395" x="5861050" y="3441700"/>
          <p14:tracePt t="25412" x="5854700" y="3454400"/>
          <p14:tracePt t="25416" x="5854700" y="3460750"/>
          <p14:tracePt t="25484" x="5854700" y="3467100"/>
          <p14:tracePt t="25505" x="5848350" y="3473450"/>
          <p14:tracePt t="25517" x="5848350" y="3479800"/>
          <p14:tracePt t="25527" x="5848350" y="3486150"/>
          <p14:tracePt t="25535" x="5848350" y="3492500"/>
          <p14:tracePt t="25545" x="5848350" y="3498850"/>
          <p14:tracePt t="25563" x="5842000" y="3498850"/>
          <p14:tracePt t="25587" x="5842000" y="3505200"/>
          <p14:tracePt t="25599" x="5842000" y="3511550"/>
          <p14:tracePt t="25625" x="5842000" y="3517900"/>
          <p14:tracePt t="25632" x="5842000" y="3524250"/>
          <p14:tracePt t="25645" x="5842000" y="3530600"/>
          <p14:tracePt t="25662" x="5842000" y="3543300"/>
          <p14:tracePt t="25680" x="5842000" y="3556000"/>
          <p14:tracePt t="25695" x="5842000" y="3575050"/>
          <p14:tracePt t="25712" x="5842000" y="3581400"/>
          <p14:tracePt t="25729" x="5842000" y="3587750"/>
          <p14:tracePt t="25801" x="5842000" y="3594100"/>
          <p14:tracePt t="25816" x="5842000" y="3600450"/>
          <p14:tracePt t="25825" x="5842000" y="3613150"/>
          <p14:tracePt t="25837" x="5842000" y="3619500"/>
          <p14:tracePt t="25845" x="5848350" y="3619500"/>
          <p14:tracePt t="25862" x="5848350" y="3625850"/>
          <p14:tracePt t="25878" x="5848350" y="3638550"/>
          <p14:tracePt t="25895" x="5854700" y="3651250"/>
          <p14:tracePt t="25912" x="5861050" y="3663950"/>
          <p14:tracePt t="25945" x="5867400" y="3670300"/>
          <p14:tracePt t="25953" x="5867400" y="3676650"/>
          <p14:tracePt t="25962" x="5867400" y="3683000"/>
          <p14:tracePt t="25978" x="5873750" y="3702050"/>
          <p14:tracePt t="25995" x="5880100" y="3714750"/>
          <p14:tracePt t="26012" x="5880100" y="3727450"/>
          <p14:tracePt t="26333" x="5886450" y="3727450"/>
          <p14:tracePt t="26341" x="5892800" y="3733800"/>
          <p14:tracePt t="26349" x="5899150" y="3740150"/>
          <p14:tracePt t="26362" x="5924550" y="3765550"/>
          <p14:tracePt t="26379" x="5937250" y="3778250"/>
          <p14:tracePt t="26412" x="5943600" y="3784600"/>
          <p14:tracePt t="26441" x="5949950" y="3790950"/>
          <p14:tracePt t="26453" x="5956300" y="3797300"/>
          <p14:tracePt t="26462" x="5962650" y="3803650"/>
          <p14:tracePt t="26478" x="5988050" y="3822700"/>
          <p14:tracePt t="26495" x="6019800" y="3854450"/>
          <p14:tracePt t="26512" x="6057900" y="3892550"/>
          <p14:tracePt t="26529" x="6076950" y="3917950"/>
          <p14:tracePt t="26546" x="6096000" y="3949700"/>
          <p14:tracePt t="26562" x="6096000" y="3956050"/>
          <p14:tracePt t="26625" x="6102350" y="3975100"/>
          <p14:tracePt t="26632" x="6108700" y="3987800"/>
          <p14:tracePt t="26645" x="6115050" y="4000500"/>
          <p14:tracePt t="26661" x="6121400" y="4032250"/>
          <p14:tracePt t="26678" x="6127750" y="4076700"/>
          <p14:tracePt t="26695" x="6127750" y="4089400"/>
          <p14:tracePt t="26763" x="6127750" y="4095750"/>
          <p14:tracePt t="26771" x="6127750" y="4108450"/>
          <p14:tracePt t="26778" x="6127750" y="4121150"/>
          <p14:tracePt t="26795" x="6127750" y="4146550"/>
          <p14:tracePt t="26812" x="6127750" y="4165600"/>
          <p14:tracePt t="26828" x="6127750" y="4171950"/>
          <p14:tracePt t="26895" x="6127750" y="4178300"/>
          <p14:tracePt t="26903" x="6115050" y="4203700"/>
          <p14:tracePt t="26911" x="6108700" y="4248150"/>
          <p14:tracePt t="26928" x="6083300" y="4305300"/>
          <p14:tracePt t="26933" x="6070600" y="4337050"/>
          <p14:tracePt t="26945" x="6051550" y="4362450"/>
          <p14:tracePt t="26961" x="6032500" y="4387850"/>
          <p14:tracePt t="26978" x="6032500" y="4413250"/>
          <p14:tracePt t="26995" x="6026150" y="4457700"/>
          <p14:tracePt t="27011" x="6019800" y="4483100"/>
          <p14:tracePt t="27028" x="6019800" y="4508500"/>
          <p14:tracePt t="27045" x="6038850" y="4546600"/>
          <p14:tracePt t="27061" x="6051550" y="4565650"/>
          <p14:tracePt t="27078" x="6051550" y="4591050"/>
          <p14:tracePt t="27095" x="6057900" y="4603750"/>
          <p14:tracePt t="27112" x="6064250" y="4635500"/>
          <p14:tracePt t="27128" x="6083300" y="4660900"/>
          <p14:tracePt t="27145" x="6115050" y="4686300"/>
          <p14:tracePt t="27161" x="6140450" y="4730750"/>
          <p14:tracePt t="27178" x="6165850" y="4756150"/>
          <p14:tracePt t="27195" x="6184900" y="4775200"/>
          <p14:tracePt t="27211" x="6203950" y="4794250"/>
          <p14:tracePt t="27228" x="6229350" y="4813300"/>
          <p14:tracePt t="27245" x="6242050" y="4826000"/>
          <p14:tracePt t="27261" x="6254750" y="4826000"/>
          <p14:tracePt t="27278" x="6280150" y="4845050"/>
          <p14:tracePt t="27296" x="6324600" y="4883150"/>
          <p14:tracePt t="27312" x="6350000" y="4933950"/>
          <p14:tracePt t="27328" x="6381750" y="4984750"/>
          <p14:tracePt t="27344" x="6388100" y="4984750"/>
          <p14:tracePt t="27441" x="6388100" y="4991100"/>
          <p14:tracePt t="27449" x="6388100" y="4997450"/>
          <p14:tracePt t="27461" x="6394450" y="5010150"/>
          <p14:tracePt t="27478" x="6407150" y="5022850"/>
          <p14:tracePt t="27496" x="6426200" y="5035550"/>
          <p14:tracePt t="27511" x="6432550" y="5048250"/>
          <p14:tracePt t="27751" x="6426200" y="5041900"/>
          <p14:tracePt t="27759" x="6419850" y="5035550"/>
          <p14:tracePt t="27766" x="6413500" y="5035550"/>
          <p14:tracePt t="27777" x="6407150" y="5022850"/>
          <p14:tracePt t="27794" x="6394450" y="5010150"/>
          <p14:tracePt t="27811" x="6381750" y="5003800"/>
          <p14:tracePt t="27827" x="6381750" y="4997450"/>
          <p14:tracePt t="27844" x="6369050" y="4991100"/>
          <p14:tracePt t="27861" x="6350000" y="4978400"/>
          <p14:tracePt t="27877" x="6343650" y="4959350"/>
          <p14:tracePt t="27894" x="6311900" y="4940300"/>
          <p14:tracePt t="27911" x="6292850" y="4933950"/>
          <p14:tracePt t="27928" x="6273800" y="4921250"/>
          <p14:tracePt t="28125" x="6267450" y="4914900"/>
          <p14:tracePt t="28136" x="6261100" y="4914900"/>
          <p14:tracePt t="28145" x="6254750" y="4914900"/>
          <p14:tracePt t="28161" x="6235700" y="4908550"/>
          <p14:tracePt t="28177" x="6229350" y="4902200"/>
          <p14:tracePt t="28555" x="6229350" y="4895850"/>
          <p14:tracePt t="28633" x="6223000" y="4895850"/>
          <p14:tracePt t="28644" x="6216650" y="4895850"/>
          <p14:tracePt t="28652" x="6210300" y="4895850"/>
          <p14:tracePt t="28661" x="6203950" y="4889500"/>
          <p14:tracePt t="28677" x="6191250" y="4889500"/>
          <p14:tracePt t="28694" x="6172200" y="4883150"/>
          <p14:tracePt t="28711" x="6153150" y="4870450"/>
          <p14:tracePt t="28727" x="6140450" y="4870450"/>
          <p14:tracePt t="28744" x="6134100" y="4864100"/>
          <p14:tracePt t="29439" x="6140450" y="4870450"/>
          <p14:tracePt t="29444" x="6146800" y="4876800"/>
          <p14:tracePt t="29567" x="6146800" y="4883150"/>
          <p14:tracePt t="29595" x="6153150" y="4883150"/>
          <p14:tracePt t="29607" x="6153150" y="4889500"/>
          <p14:tracePt t="29613" x="6159500" y="4895850"/>
          <p14:tracePt t="29627" x="6165850" y="4902200"/>
          <p14:tracePt t="29644" x="6165850" y="4908550"/>
          <p14:tracePt t="29661" x="6172200" y="4914900"/>
          <p14:tracePt t="29677" x="6172200" y="4921250"/>
          <p14:tracePt t="29693" x="6178550" y="4921250"/>
          <p14:tracePt t="36045" x="6184900" y="4921250"/>
          <p14:tracePt t="36053" x="6197600" y="4921250"/>
          <p14:tracePt t="36061" x="6203950" y="4927600"/>
          <p14:tracePt t="36075" x="6210300" y="4927600"/>
          <p14:tracePt t="36091" x="6229350" y="4927600"/>
          <p14:tracePt t="36107" x="6248400" y="4933950"/>
          <p14:tracePt t="36124" x="6254750" y="4933950"/>
          <p14:tracePt t="36141" x="6254750" y="4940300"/>
          <p14:tracePt t="36157" x="6261100" y="4940300"/>
          <p14:tracePt t="36174" x="6267450" y="4940300"/>
          <p14:tracePt t="36191" x="6273800" y="4940300"/>
          <p14:tracePt t="36352" x="6273800" y="4946650"/>
          <p14:tracePt t="36377" x="6280150" y="4946650"/>
          <p14:tracePt t="36389" x="6286500" y="4946650"/>
          <p14:tracePt t="36423" x="6292850" y="4946650"/>
          <p14:tracePt t="36431" x="6299200" y="4953000"/>
          <p14:tracePt t="36440" x="6305550" y="4953000"/>
          <p14:tracePt t="36457" x="6318250" y="4953000"/>
          <p14:tracePt t="36474" x="6324600" y="4953000"/>
          <p14:tracePt t="36521" x="6330950" y="4953000"/>
          <p14:tracePt t="36533" x="6337300" y="4953000"/>
          <p14:tracePt t="36541" x="6343650" y="4953000"/>
          <p14:tracePt t="36557" x="6356350" y="4953000"/>
          <p14:tracePt t="36574" x="6362700" y="4953000"/>
          <p14:tracePt t="36590" x="6369050" y="4953000"/>
          <p14:tracePt t="36607" x="6375400" y="4953000"/>
          <p14:tracePt t="36624" x="6388100" y="4953000"/>
          <p14:tracePt t="36642" x="6400800" y="4953000"/>
          <p14:tracePt t="36660" x="6413500" y="4959350"/>
          <p14:tracePt t="36674" x="6419850" y="4959350"/>
          <p14:tracePt t="36690" x="6438900" y="4959350"/>
          <p14:tracePt t="36707" x="6445250" y="4959350"/>
          <p14:tracePt t="36767" x="6451600" y="4959350"/>
          <p14:tracePt t="36833" x="6464300" y="4959350"/>
          <p14:tracePt t="36841" x="6470650" y="4959350"/>
          <p14:tracePt t="36849" x="6477000" y="4959350"/>
          <p14:tracePt t="36865" x="6483350" y="4959350"/>
          <p14:tracePt t="36877" x="6489700" y="4959350"/>
          <p14:tracePt t="36890" x="6502400" y="4959350"/>
          <p14:tracePt t="36907" x="6527800" y="4959350"/>
          <p14:tracePt t="36924" x="6559550" y="4959350"/>
          <p14:tracePt t="36940" x="6584950" y="4959350"/>
          <p14:tracePt t="36957" x="6604000" y="4959350"/>
          <p14:tracePt t="36974" x="6610350" y="4959350"/>
          <p14:tracePt t="37053" x="6616700" y="4959350"/>
          <p14:tracePt t="37086" x="6623050" y="4959350"/>
          <p14:tracePt t="37095" x="6629400" y="4959350"/>
          <p14:tracePt t="37107" x="6642100" y="4959350"/>
          <p14:tracePt t="37123" x="6667500" y="4959350"/>
          <p14:tracePt t="37140" x="6692900" y="4959350"/>
          <p14:tracePt t="37157" x="6705600" y="4959350"/>
          <p14:tracePt t="37173" x="6731000" y="4959350"/>
          <p14:tracePt t="37190" x="6781800" y="4959350"/>
          <p14:tracePt t="37207" x="6813550" y="4959350"/>
          <p14:tracePt t="37223" x="6838950" y="4959350"/>
          <p14:tracePt t="37240" x="6845300" y="4959350"/>
          <p14:tracePt t="37337" x="6851650" y="4959350"/>
          <p14:tracePt t="37344" x="6858000" y="4959350"/>
          <p14:tracePt t="37502" x="6851650" y="4959350"/>
          <p14:tracePt t="37509" x="6845300" y="4959350"/>
          <p14:tracePt t="37517" x="6838950" y="4959350"/>
          <p14:tracePt t="37525" x="6826250" y="4959350"/>
          <p14:tracePt t="37540" x="6800850" y="4959350"/>
          <p14:tracePt t="37557" x="6775450" y="4953000"/>
          <p14:tracePt t="37573" x="6750050" y="4946650"/>
          <p14:tracePt t="37590" x="6724650" y="4940300"/>
          <p14:tracePt t="37606" x="6692900" y="4940300"/>
          <p14:tracePt t="37623" x="6642100" y="4927600"/>
          <p14:tracePt t="37640" x="6496050" y="4927600"/>
          <p14:tracePt t="37656" x="6394450" y="4927600"/>
          <p14:tracePt t="37673" x="6305550" y="4933950"/>
          <p14:tracePt t="37690" x="6223000" y="4940300"/>
          <p14:tracePt t="37707" x="6197600" y="4940300"/>
          <p14:tracePt t="37723" x="6178550" y="4940300"/>
          <p14:tracePt t="37740" x="6172200" y="4940300"/>
          <p14:tracePt t="37915" x="6197600" y="4940300"/>
          <p14:tracePt t="37923" x="6235700" y="4940300"/>
          <p14:tracePt t="37931" x="6286500" y="4940300"/>
          <p14:tracePt t="37940" x="6343650" y="4940300"/>
          <p14:tracePt t="37956" x="6457950" y="4940300"/>
          <p14:tracePt t="37973" x="6559550" y="4940300"/>
          <p14:tracePt t="37990" x="6629400" y="4946650"/>
          <p14:tracePt t="38007" x="6661150" y="4959350"/>
          <p14:tracePt t="38023" x="6661150" y="4965700"/>
          <p14:tracePt t="38885" x="6661150" y="4959350"/>
          <p14:tracePt t="38898" x="6661150" y="4953000"/>
          <p14:tracePt t="38949" x="6654800" y="4953000"/>
          <p14:tracePt t="38975" x="6648450" y="4953000"/>
          <p14:tracePt t="38984" x="6642100" y="4946650"/>
          <p14:tracePt t="38997" x="6635750" y="4946650"/>
          <p14:tracePt t="39006" x="6635750" y="4940300"/>
          <p14:tracePt t="39119" x="6629400" y="4933950"/>
          <p14:tracePt t="39126" x="6629400" y="4927600"/>
          <p14:tracePt t="39169" x="6629400" y="4921250"/>
          <p14:tracePt t="39205" x="6623050" y="4921250"/>
          <p14:tracePt t="39221" x="6616700" y="4914900"/>
          <p14:tracePt t="39227" x="6616700" y="4908550"/>
          <p14:tracePt t="39295" x="6610350" y="4902200"/>
          <p14:tracePt t="39303" x="6604000" y="4902200"/>
          <p14:tracePt t="39309" x="6604000" y="4895850"/>
          <p14:tracePt t="39324" x="6597650" y="4883150"/>
          <p14:tracePt t="39340" x="6584950" y="4870450"/>
          <p14:tracePt t="39356" x="6584950" y="4851400"/>
          <p14:tracePt t="39372" x="6578600" y="4832350"/>
          <p14:tracePt t="39389" x="6565900" y="4806950"/>
          <p14:tracePt t="39406" x="6546850" y="4781550"/>
          <p14:tracePt t="39422" x="6527800" y="4756150"/>
          <p14:tracePt t="39439" x="6515100" y="4724400"/>
          <p14:tracePt t="39456" x="6515100" y="4711700"/>
          <p14:tracePt t="39472" x="6508750" y="4705350"/>
          <p14:tracePt t="39509" x="6502400" y="4699000"/>
          <p14:tracePt t="39522" x="6496050" y="4686300"/>
          <p14:tracePt t="39539" x="6489700" y="4673600"/>
          <p14:tracePt t="39556" x="6489700" y="4667250"/>
          <p14:tracePt t="39574" x="6483350" y="4641850"/>
          <p14:tracePt t="39589" x="6470650" y="4610100"/>
          <p14:tracePt t="39606" x="6470650" y="4591050"/>
          <p14:tracePt t="39639" x="6464300" y="4578350"/>
          <p14:tracePt t="39656" x="6464300" y="4565650"/>
          <p14:tracePt t="39672" x="6457950" y="4552950"/>
          <p14:tracePt t="39689" x="6457950" y="4540250"/>
          <p14:tracePt t="39706" x="6457950" y="4521200"/>
          <p14:tracePt t="39724" x="6483350" y="4489450"/>
          <p14:tracePt t="39739" x="6489700" y="4476750"/>
          <p14:tracePt t="39756" x="6496050" y="4438650"/>
          <p14:tracePt t="39772" x="6508750" y="4387850"/>
          <p14:tracePt t="39789" x="6534150" y="4318000"/>
          <p14:tracePt t="39806" x="6559550" y="4248150"/>
          <p14:tracePt t="39823" x="6578600" y="4203700"/>
          <p14:tracePt t="39839" x="6584950" y="4191000"/>
          <p14:tracePt t="39856" x="6597650" y="4165600"/>
          <p14:tracePt t="39872" x="6610350" y="4140200"/>
          <p14:tracePt t="39889" x="6629400" y="4095750"/>
          <p14:tracePt t="39905" x="6667500" y="4006850"/>
          <p14:tracePt t="39922" x="6686550" y="3975100"/>
          <p14:tracePt t="39939" x="6699250" y="3949700"/>
          <p14:tracePt t="39955" x="6699250" y="3937000"/>
          <p14:tracePt t="39960" x="6699250" y="3930650"/>
          <p14:tracePt t="40057" x="6699250" y="3924300"/>
          <p14:tracePt t="40082" x="6699250" y="3917950"/>
          <p14:tracePt t="40575" x="6692900" y="3917950"/>
          <p14:tracePt t="40583" x="6673850" y="3917950"/>
          <p14:tracePt t="40591" x="6654800" y="3917950"/>
          <p14:tracePt t="40606" x="6610350" y="3930650"/>
          <p14:tracePt t="40622" x="6578600" y="3943350"/>
          <p14:tracePt t="40639" x="6553200" y="3949700"/>
          <p14:tracePt t="42127" x="6546850" y="3949700"/>
          <p14:tracePt t="42135" x="6540500" y="3943350"/>
          <p14:tracePt t="42143" x="6534150" y="3930650"/>
          <p14:tracePt t="42154" x="6534150" y="3917950"/>
          <p14:tracePt t="42172" x="6534150" y="3898900"/>
          <p14:tracePt t="42188" x="6534150" y="3892550"/>
          <p14:tracePt t="42204" x="6534150" y="3867150"/>
          <p14:tracePt t="42221" x="6559550" y="3841750"/>
          <p14:tracePt t="42238" x="6559550" y="3797300"/>
          <p14:tracePt t="42254" x="6559550" y="3733800"/>
          <p14:tracePt t="42271" x="6559550" y="3676650"/>
          <p14:tracePt t="42288" x="6540500" y="3625850"/>
          <p14:tracePt t="42306" x="6527800" y="3575050"/>
          <p14:tracePt t="42322" x="6521450" y="3562350"/>
          <p14:tracePt t="42338" x="6515100" y="3543300"/>
          <p14:tracePt t="42355" x="6515100" y="3517900"/>
          <p14:tracePt t="42371" x="6508750" y="3492500"/>
          <p14:tracePt t="42388" x="6508750" y="3473450"/>
          <p14:tracePt t="42405" x="6508750" y="3435350"/>
          <p14:tracePt t="42422" x="6508750" y="3409950"/>
          <p14:tracePt t="42438" x="6508750" y="3403600"/>
          <p14:tracePt t="42454" x="6508750" y="3390900"/>
          <p14:tracePt t="42471" x="6515100" y="3384550"/>
          <p14:tracePt t="42488" x="6527800" y="3365500"/>
          <p14:tracePt t="42504" x="6565900" y="3257550"/>
          <p14:tracePt t="42521" x="6584950" y="3206750"/>
          <p14:tracePt t="42538" x="6591300" y="3181350"/>
          <p14:tracePt t="42554" x="6591300" y="3162300"/>
          <p14:tracePt t="42571" x="6597650" y="3162300"/>
          <p14:tracePt t="42588" x="6610350" y="3149600"/>
          <p14:tracePt t="42604" x="6654800" y="3124200"/>
          <p14:tracePt t="42621" x="6737350" y="3098800"/>
          <p14:tracePt t="42638" x="6851650" y="3067050"/>
          <p14:tracePt t="42654" x="6953250" y="3009900"/>
          <p14:tracePt t="42671" x="7054850" y="2952750"/>
          <p14:tracePt t="42688" x="7086600" y="2940050"/>
          <p14:tracePt t="42746" x="7143750" y="2940050"/>
          <p14:tracePt t="42755" x="7219950" y="2946400"/>
          <p14:tracePt t="42762" x="7296150" y="2946400"/>
          <p14:tracePt t="42771" x="7359650" y="2946400"/>
          <p14:tracePt t="42788" x="7493000" y="2933700"/>
          <p14:tracePt t="42804" x="7562850" y="2901950"/>
          <p14:tracePt t="42821" x="7581900" y="2895600"/>
          <p14:tracePt t="42892" x="7594600" y="2895600"/>
          <p14:tracePt t="42902" x="7607300" y="2901950"/>
          <p14:tracePt t="42911" x="7613650" y="2908300"/>
          <p14:tracePt t="50487" x="7600950" y="2914650"/>
          <p14:tracePt t="50494" x="7505700" y="3003550"/>
          <p14:tracePt t="50503" x="7385050" y="3111500"/>
          <p14:tracePt t="50517" x="7277100" y="3213100"/>
          <p14:tracePt t="50534" x="7251700" y="3251200"/>
          <p14:tracePt t="50551" x="7232650" y="3257550"/>
          <p14:tracePt t="50597" x="7226300" y="3257550"/>
          <p14:tracePt t="50613" x="7226300" y="3270250"/>
          <p14:tracePt t="50619" x="7188200" y="3314700"/>
          <p14:tracePt t="50634" x="7105650" y="3416300"/>
          <p14:tracePt t="50651" x="7016750" y="3536950"/>
          <p14:tracePt t="50667" x="6959600" y="3581400"/>
          <p14:tracePt t="50684" x="6946900" y="3594100"/>
          <p14:tracePt t="50729" x="6940550" y="3600450"/>
          <p14:tracePt t="50741" x="6940550" y="3606800"/>
          <p14:tracePt t="50751" x="6927850" y="3619500"/>
          <p14:tracePt t="50767" x="6883400" y="3644900"/>
          <p14:tracePt t="50784" x="6819900" y="3676650"/>
          <p14:tracePt t="50801" x="6756400" y="3695700"/>
          <p14:tracePt t="50817" x="6756400" y="3702050"/>
          <p14:tracePt t="50877" x="6750050" y="3708400"/>
          <p14:tracePt t="50889" x="6750050" y="3714750"/>
          <p14:tracePt t="50897" x="6743700" y="3721100"/>
          <p14:tracePt t="50904" x="6724650" y="3733800"/>
          <p14:tracePt t="50917" x="6718300" y="3733800"/>
          <p14:tracePt t="50934" x="6705600" y="3740150"/>
          <p14:tracePt t="50950" x="6673850" y="3771900"/>
          <p14:tracePt t="50967" x="6648450" y="3790950"/>
          <p14:tracePt t="50984" x="6623050" y="3816350"/>
          <p14:tracePt t="51001" x="6604000" y="3829050"/>
          <p14:tracePt t="51017" x="6597650" y="3835400"/>
          <p14:tracePt t="51056" x="6591300" y="3841750"/>
          <p14:tracePt t="51069" x="6584950" y="3841750"/>
          <p14:tracePt t="51076" x="6572250" y="3854450"/>
          <p14:tracePt t="51085" x="6559550" y="3873500"/>
          <p14:tracePt t="51100" x="6534150" y="3898900"/>
          <p14:tracePt t="51117" x="6521450" y="3905250"/>
          <p14:tracePt t="51134" x="6521450" y="3911600"/>
          <p14:tracePt t="51167" x="6521450" y="3917950"/>
          <p14:tracePt t="51190" x="6521450" y="3924300"/>
          <p14:tracePt t="51240" x="6521450" y="3930650"/>
          <p14:tracePt t="51253" x="6521450" y="3937000"/>
          <p14:tracePt t="51261" x="6521450" y="3943350"/>
          <p14:tracePt t="51269" x="6521450" y="3949700"/>
          <p14:tracePt t="51284" x="6521450" y="3956050"/>
          <p14:tracePt t="51302" x="6527800" y="3968750"/>
          <p14:tracePt t="51318" x="6534150" y="3981450"/>
          <p14:tracePt t="51334" x="6540500" y="3987800"/>
          <p14:tracePt t="51350" x="6546850" y="3987800"/>
          <p14:tracePt t="51368" x="6546850" y="3994150"/>
          <p14:tracePt t="51455" x="6553200" y="3994150"/>
          <p14:tracePt t="51483" x="6553200" y="4000500"/>
          <p14:tracePt t="51823" x="6546850" y="4000500"/>
          <p14:tracePt t="52425" x="6553200" y="4000500"/>
          <p14:tracePt t="52705" x="6553200" y="3994150"/>
          <p14:tracePt t="52717" x="6559550" y="3994150"/>
          <p14:tracePt t="52870" x="6559550" y="3987800"/>
          <p14:tracePt t="52881" x="6559550" y="3981450"/>
          <p14:tracePt t="52892" x="6559550" y="3975100"/>
          <p14:tracePt t="52902" x="6553200" y="3975100"/>
          <p14:tracePt t="52916" x="6540500" y="3968750"/>
          <p14:tracePt t="52933" x="6515100" y="3949700"/>
          <p14:tracePt t="52950" x="6464300" y="3949700"/>
          <p14:tracePt t="52966" x="6362700" y="3943350"/>
          <p14:tracePt t="52983" x="6261100" y="3924300"/>
          <p14:tracePt t="53000" x="6127750" y="3905250"/>
          <p14:tracePt t="53018" x="5886450" y="3905250"/>
          <p14:tracePt t="53033" x="5734050" y="3911600"/>
          <p14:tracePt t="53050" x="5600700" y="3917950"/>
          <p14:tracePt t="53066" x="5543550" y="3917950"/>
          <p14:tracePt t="53083" x="5518150" y="3917950"/>
          <p14:tracePt t="53100" x="5492750" y="3917950"/>
          <p14:tracePt t="53117" x="5422900" y="3917950"/>
          <p14:tracePt t="53133" x="5143500" y="3962400"/>
          <p14:tracePt t="53150" x="4673600" y="4076700"/>
          <p14:tracePt t="53166" x="4108450" y="4216400"/>
          <p14:tracePt t="53183" x="3517900" y="4279900"/>
          <p14:tracePt t="53199" x="3028950" y="4337050"/>
          <p14:tracePt t="53216" x="2813050" y="4375150"/>
          <p14:tracePt t="53233" x="2654300" y="4406900"/>
          <p14:tracePt t="53249" x="2527300" y="4406900"/>
          <p14:tracePt t="53266" x="2362200" y="4425950"/>
          <p14:tracePt t="53283" x="2000250" y="4489450"/>
          <p14:tracePt t="53299" x="1771650" y="4533900"/>
          <p14:tracePt t="53316" x="1612900" y="4578350"/>
          <p14:tracePt t="53333" x="1511300" y="4616450"/>
          <p14:tracePt t="53349" x="1485900" y="4622800"/>
          <p14:tracePt t="53979" x="1498600" y="4622800"/>
          <p14:tracePt t="53987" x="1504950" y="4622800"/>
          <p14:tracePt t="53999" x="1511300" y="4622800"/>
          <p14:tracePt t="54016" x="1517650" y="4622800"/>
          <p14:tracePt t="54032" x="1524000" y="4622800"/>
          <p14:tracePt t="54049" x="1536700" y="4629150"/>
          <p14:tracePt t="54066" x="1581150" y="4654550"/>
          <p14:tracePt t="54082" x="1701800" y="4692650"/>
          <p14:tracePt t="54099" x="2025650" y="4737100"/>
          <p14:tracePt t="54116" x="2489200" y="4794250"/>
          <p14:tracePt t="54134" x="2794000" y="4864100"/>
          <p14:tracePt t="54150" x="2857500" y="4895850"/>
          <p14:tracePt t="54166" x="2876550" y="4927600"/>
          <p14:tracePt t="54182" x="2901950" y="4953000"/>
          <p14:tracePt t="54199" x="2940050" y="4984750"/>
          <p14:tracePt t="54216" x="2978150" y="5016500"/>
          <p14:tracePt t="54232" x="3054350" y="5048250"/>
          <p14:tracePt t="54249" x="3117850" y="5060950"/>
          <p14:tracePt t="54266" x="3149600" y="5073650"/>
          <p14:tracePt t="54282" x="3187700" y="5105400"/>
          <p14:tracePt t="54299" x="3213100" y="5124450"/>
          <p14:tracePt t="54316" x="3270250" y="5149850"/>
          <p14:tracePt t="54332" x="3390900" y="5187950"/>
          <p14:tracePt t="54349" x="3498850" y="5226050"/>
          <p14:tracePt t="54366" x="3568700" y="5245100"/>
          <p14:tracePt t="54383" x="3613150" y="5245100"/>
          <p14:tracePt t="54400" x="3657600" y="5245100"/>
          <p14:tracePt t="54416" x="3759200" y="5270500"/>
          <p14:tracePt t="54432" x="3873500" y="5308600"/>
          <p14:tracePt t="54449" x="3911600" y="5314950"/>
          <p14:tracePt t="54466" x="3937000" y="5327650"/>
          <p14:tracePt t="54482" x="3943350" y="5334000"/>
          <p14:tracePt t="54549" x="3962400" y="5334000"/>
          <p14:tracePt t="54557" x="3975100" y="5334000"/>
          <p14:tracePt t="54565" x="3987800" y="5321300"/>
          <p14:tracePt t="54582" x="4006850" y="5321300"/>
          <p14:tracePt t="54651" x="4013200" y="5321300"/>
          <p14:tracePt t="54658" x="4044950" y="5321300"/>
          <p14:tracePt t="54668" x="4095750" y="5327650"/>
          <p14:tracePt t="54682" x="4171950" y="5346700"/>
          <p14:tracePt t="54699" x="4241800" y="5403850"/>
          <p14:tracePt t="54715" x="4368800" y="5511800"/>
          <p14:tracePt t="54732" x="4451350" y="5594350"/>
          <p14:tracePt t="54749" x="4470400" y="5619750"/>
          <p14:tracePt t="54766" x="4495800" y="5645150"/>
          <p14:tracePt t="54782" x="4559300" y="5715000"/>
          <p14:tracePt t="54799" x="4603750" y="5740400"/>
          <p14:tracePt t="54816" x="4641850" y="5772150"/>
          <p14:tracePt t="54832" x="4660900" y="5791200"/>
          <p14:tracePt t="54849" x="4667250" y="5797550"/>
          <p14:tracePt t="54865" x="4679950" y="5816600"/>
          <p14:tracePt t="54883" x="4705350" y="5842000"/>
          <p14:tracePt t="54900" x="4749800" y="5892800"/>
          <p14:tracePt t="54916" x="4813300" y="5943600"/>
          <p14:tracePt t="54932" x="4902200" y="5994400"/>
          <p14:tracePt t="54949" x="5003800" y="6051550"/>
          <p14:tracePt t="54965" x="5048250" y="6076950"/>
          <p14:tracePt t="54982" x="5080000" y="6108700"/>
          <p14:tracePt t="54999" x="5105400" y="6134100"/>
          <p14:tracePt t="55015" x="5137150" y="6153150"/>
          <p14:tracePt t="55020" x="5149850" y="6159500"/>
          <p14:tracePt t="55032" x="5187950" y="6191250"/>
          <p14:tracePt t="55049" x="5232400" y="6210300"/>
          <p14:tracePt t="55065" x="5257800" y="6223000"/>
          <p14:tracePt t="55082" x="5283200" y="6229350"/>
          <p14:tracePt t="55099" x="5308600" y="6242050"/>
          <p14:tracePt t="55115" x="5334000" y="6248400"/>
          <p14:tracePt t="55132" x="5353050" y="6261100"/>
          <p14:tracePt t="55150" x="5391150" y="6286500"/>
          <p14:tracePt t="55166" x="5410200" y="6299200"/>
          <p14:tracePt t="55182" x="5422900" y="6305550"/>
          <p14:tracePt t="55199" x="5422900" y="6311900"/>
          <p14:tracePt t="55257" x="5429250" y="6311900"/>
          <p14:tracePt t="55269" x="5435600" y="6318250"/>
          <p14:tracePt t="55274" x="5435600" y="6324600"/>
          <p14:tracePt t="55283" x="5435600" y="6330950"/>
          <p14:tracePt t="55299" x="5448300" y="6343650"/>
          <p14:tracePt t="55315" x="5454650" y="6350000"/>
          <p14:tracePt t="55332" x="5467350" y="6350000"/>
          <p14:tracePt t="55416" x="5473700" y="6350000"/>
          <p14:tracePt t="55434" x="5480050" y="6350000"/>
          <p14:tracePt t="55440" x="5486400" y="6350000"/>
          <p14:tracePt t="55448" x="5486400" y="6343650"/>
          <p14:tracePt t="55465" x="5492750" y="6343650"/>
          <p14:tracePt t="55482" x="5492750" y="6337300"/>
          <p14:tracePt t="55553" x="5505450" y="6330950"/>
          <p14:tracePt t="55565" x="5511800" y="6324600"/>
          <p14:tracePt t="55573" x="5511800" y="6318250"/>
          <p14:tracePt t="55582" x="5524500" y="6305550"/>
          <p14:tracePt t="55598" x="5556250" y="6286500"/>
          <p14:tracePt t="55615" x="5556250" y="6280150"/>
          <p14:tracePt t="55778" x="5562600" y="6280150"/>
          <p14:tracePt t="55790" x="5575300" y="6280150"/>
          <p14:tracePt t="55799" x="5581650" y="6280150"/>
          <p14:tracePt t="55815" x="5600700" y="6280150"/>
          <p14:tracePt t="55832" x="5607050" y="6280150"/>
          <p14:tracePt t="55848" x="5613400" y="6280150"/>
          <p14:tracePt t="55865" x="5626100" y="6280150"/>
          <p14:tracePt t="55882" x="5645150" y="6286500"/>
          <p14:tracePt t="55899" x="5670550" y="6286500"/>
          <p14:tracePt t="55915" x="5746750" y="6286500"/>
          <p14:tracePt t="55932" x="5854700" y="6273800"/>
          <p14:tracePt t="55948" x="5956300" y="6267450"/>
          <p14:tracePt t="55965" x="6051550" y="6267450"/>
          <p14:tracePt t="55982" x="6121400" y="6273800"/>
          <p14:tracePt t="55998" x="6146800" y="6286500"/>
          <p14:tracePt t="56073" x="6159500" y="6286500"/>
          <p14:tracePt t="56085" x="6165850" y="6286500"/>
          <p14:tracePt t="56092" x="6184900" y="6286500"/>
          <p14:tracePt t="56101" x="6210300" y="6286500"/>
          <p14:tracePt t="56115" x="6248400" y="6292850"/>
          <p14:tracePt t="56131" x="6261100" y="6292850"/>
          <p14:tracePt t="56148" x="6286500" y="6299200"/>
          <p14:tracePt t="56165" x="6318250" y="6305550"/>
          <p14:tracePt t="56182" x="6343650" y="6311900"/>
          <p14:tracePt t="56198" x="6369050" y="6311900"/>
          <p14:tracePt t="56216" x="6407150" y="6318250"/>
          <p14:tracePt t="56232" x="6432550" y="6324600"/>
          <p14:tracePt t="56248" x="6489700" y="6330950"/>
          <p14:tracePt t="56265" x="6572250" y="6337300"/>
          <p14:tracePt t="56282" x="6673850" y="6337300"/>
          <p14:tracePt t="56298" x="6775450" y="6337300"/>
          <p14:tracePt t="56315" x="6826250" y="6337300"/>
          <p14:tracePt t="56332" x="6851650" y="6343650"/>
          <p14:tracePt t="56348" x="6877050" y="6343650"/>
          <p14:tracePt t="56365" x="6921500" y="6369050"/>
          <p14:tracePt t="56382" x="6997700" y="6388100"/>
          <p14:tracePt t="56398" x="7086600" y="6407150"/>
          <p14:tracePt t="56415" x="7188200" y="6432550"/>
          <p14:tracePt t="56431" x="7232650" y="6438900"/>
          <p14:tracePt t="56448" x="7258050" y="6445250"/>
          <p14:tracePt t="56465" x="7270750" y="6451600"/>
          <p14:tracePt t="56481" x="7283450" y="6457950"/>
          <p14:tracePt t="56498" x="7308850" y="6457950"/>
          <p14:tracePt t="56515" x="7334250" y="6470650"/>
          <p14:tracePt t="56520" x="7346950" y="6470650"/>
          <p14:tracePt t="56532" x="7378700" y="6477000"/>
          <p14:tracePt t="56548" x="7410450" y="6483350"/>
          <p14:tracePt t="56564" x="7435850" y="6483350"/>
          <p14:tracePt t="56581" x="7454900" y="6483350"/>
          <p14:tracePt t="56598" x="7461250" y="6483350"/>
          <p14:tracePt t="57483" x="7454900" y="6477000"/>
          <p14:tracePt t="57490" x="7442200" y="6470650"/>
          <p14:tracePt t="57500" x="7429500" y="6464300"/>
          <p14:tracePt t="57514" x="7410450" y="6445250"/>
          <p14:tracePt t="57531" x="7397750" y="6438900"/>
          <p14:tracePt t="57547" x="7378700" y="6426200"/>
          <p14:tracePt t="57564" x="7359650" y="6400800"/>
          <p14:tracePt t="57581" x="7346950" y="6375400"/>
          <p14:tracePt t="57597" x="7334250" y="6350000"/>
          <p14:tracePt t="57614" x="7321550" y="6337300"/>
          <p14:tracePt t="57709" x="7321550" y="6330950"/>
          <p14:tracePt t="57724" x="7321550" y="6324600"/>
          <p14:tracePt t="57733" x="7321550" y="6318250"/>
          <p14:tracePt t="57847" x="7315200" y="6311900"/>
          <p14:tracePt t="57854" x="7315200" y="6305550"/>
          <p14:tracePt t="57864" x="7308850" y="6292850"/>
          <p14:tracePt t="57881" x="7302500" y="6273800"/>
          <p14:tracePt t="57897" x="7296150" y="6254750"/>
          <p14:tracePt t="57914" x="7283450" y="6242050"/>
          <p14:tracePt t="57931" x="7277100" y="6235700"/>
          <p14:tracePt t="58019" x="7270750" y="6235700"/>
          <p14:tracePt t="58045" x="7270750" y="6229350"/>
          <p14:tracePt t="58058" x="7264400" y="6223000"/>
          <p14:tracePt t="58065" x="7258050" y="6216650"/>
          <p14:tracePt t="58088" x="7258050" y="6210300"/>
          <p14:tracePt t="58101" x="7251700" y="6210300"/>
          <p14:tracePt t="58323" x="7245350" y="6203950"/>
          <p14:tracePt t="58330" x="7232650" y="6191250"/>
          <p14:tracePt t="58339" x="7219950" y="6178550"/>
          <p14:tracePt t="58347" x="7200900" y="6165850"/>
          <p14:tracePt t="58364" x="7156450" y="6134100"/>
          <p14:tracePt t="58380" x="7131050" y="6115050"/>
          <p14:tracePt t="58397" x="7131050" y="6108700"/>
          <p14:tracePt t="58558" x="7124700" y="6108700"/>
          <p14:tracePt t="58566" x="7112000" y="6096000"/>
          <p14:tracePt t="58573" x="7105650" y="6083300"/>
          <p14:tracePt t="58581" x="7092950" y="6076950"/>
          <p14:tracePt t="58597" x="7086600" y="6064250"/>
          <p14:tracePt t="58614" x="7080250" y="6064250"/>
          <p14:tracePt t="58823" x="7067550" y="6064250"/>
          <p14:tracePt t="59081" x="7061200" y="6064250"/>
          <p14:tracePt t="59093" x="7048500" y="6064250"/>
          <p14:tracePt t="59101" x="7042150" y="6057900"/>
          <p14:tracePt t="59151" x="7035800" y="6057900"/>
          <p14:tracePt t="59167" x="7029450" y="6057900"/>
          <p14:tracePt t="59175" x="7023100" y="6057900"/>
          <p14:tracePt t="59183" x="7016750" y="6057900"/>
          <p14:tracePt t="59198" x="6997700" y="6051550"/>
          <p14:tracePt t="59213" x="6985000" y="6051550"/>
          <p14:tracePt t="59230" x="6978650" y="6051550"/>
          <p14:tracePt t="59288" x="6972300" y="6051550"/>
          <p14:tracePt t="59299" x="6965950" y="6051550"/>
          <p14:tracePt t="59306" x="6959600" y="6051550"/>
          <p14:tracePt t="59315" x="6940550" y="6051550"/>
          <p14:tracePt t="59330" x="6877050" y="6070600"/>
          <p14:tracePt t="59347" x="6826250" y="6089650"/>
          <p14:tracePt t="59363" x="6794500" y="6102350"/>
          <p14:tracePt t="59380" x="6769100" y="6108700"/>
          <p14:tracePt t="59397" x="6743700" y="6108700"/>
          <p14:tracePt t="59413" x="6711950" y="6102350"/>
          <p14:tracePt t="59430" x="6680200" y="6076950"/>
          <p14:tracePt t="59449" x="6642100" y="6051550"/>
          <p14:tracePt t="59463" x="6610350" y="6026150"/>
          <p14:tracePt t="59480" x="6565900" y="6007100"/>
          <p14:tracePt t="59497" x="6521450" y="5988050"/>
          <p14:tracePt t="59513" x="6515100" y="5981700"/>
          <p14:tracePt t="59957" x="6508750" y="5975350"/>
          <p14:tracePt t="59967" x="6502400" y="5962650"/>
          <p14:tracePt t="59975" x="6496050" y="5962650"/>
          <p14:tracePt t="60379" x="6483350" y="5962650"/>
          <p14:tracePt t="60384" x="6470650" y="5962650"/>
          <p14:tracePt t="60396" x="6457950" y="5956300"/>
          <p14:tracePt t="60413" x="6432550" y="5956300"/>
          <p14:tracePt t="60430" x="6419850" y="5956300"/>
          <p14:tracePt t="60466" x="6413500" y="5956300"/>
          <p14:tracePt t="60483" x="6394450" y="5956300"/>
          <p14:tracePt t="60490" x="6356350" y="5956300"/>
          <p14:tracePt t="60499" x="6305550" y="5956300"/>
          <p14:tracePt t="60513" x="6159500" y="5975350"/>
          <p14:tracePt t="60530" x="6057900" y="5975350"/>
          <p14:tracePt t="60546" x="6007100" y="5981700"/>
          <p14:tracePt t="60563" x="5988050" y="5981700"/>
          <p14:tracePt t="60732" x="5981700" y="5981700"/>
          <p14:tracePt t="60744" x="5975350" y="5981700"/>
          <p14:tracePt t="60896" x="5975350" y="5988050"/>
          <p14:tracePt t="60929" x="5975350" y="5994400"/>
          <p14:tracePt t="61022" x="5975350" y="6000750"/>
          <p14:tracePt t="61035" x="5981700" y="6007100"/>
          <p14:tracePt t="61043" x="5981700" y="6013450"/>
          <p14:tracePt t="61050" x="5981700" y="6019800"/>
          <p14:tracePt t="61063" x="5981700" y="6026150"/>
          <p14:tracePt t="61129" x="5988050" y="6032500"/>
          <p14:tracePt t="61137" x="5988050" y="6038850"/>
          <p14:tracePt t="61147" x="5988050" y="6045200"/>
          <p14:tracePt t="61937" x="5975350" y="6038850"/>
          <p14:tracePt t="61953" x="5969000" y="6038850"/>
          <p14:tracePt t="61965" x="5962650" y="6038850"/>
          <p14:tracePt t="61973" x="5962650" y="6032500"/>
          <p14:tracePt t="61981" x="5949950" y="6026150"/>
          <p14:tracePt t="61995" x="5943600" y="6026150"/>
          <p14:tracePt t="62054" x="5937250" y="6026150"/>
          <p14:tracePt t="62129" x="5937250" y="6019800"/>
          <p14:tracePt t="62155" x="5924550" y="6013450"/>
          <p14:tracePt t="62163" x="5918200" y="6007100"/>
          <p14:tracePt t="62170" x="5911850" y="5994400"/>
          <p14:tracePt t="62179" x="5905500" y="5988050"/>
          <p14:tracePt t="62195" x="5886450" y="5975350"/>
          <p14:tracePt t="62212" x="5873750" y="5969000"/>
          <p14:tracePt t="62229" x="5867400" y="5956300"/>
          <p14:tracePt t="62301" x="5861050" y="5956300"/>
          <p14:tracePt t="62347" x="5861050" y="5949950"/>
          <p14:tracePt t="62387" x="5854700" y="5943600"/>
          <p14:tracePt t="62399" x="5848350" y="5937250"/>
          <p14:tracePt t="62405" x="5842000" y="5937250"/>
          <p14:tracePt t="62413" x="5835650" y="5924550"/>
          <p14:tracePt t="62429" x="5810250" y="5892800"/>
          <p14:tracePt t="62445" x="5791200" y="5867400"/>
          <p14:tracePt t="62462" x="5784850" y="5842000"/>
          <p14:tracePt t="62479" x="5772150" y="5829300"/>
          <p14:tracePt t="62495" x="5765800" y="5803900"/>
          <p14:tracePt t="62512" x="5759450" y="5778500"/>
          <p14:tracePt t="62516" x="5753100" y="5765800"/>
          <p14:tracePt t="62529" x="5746750" y="5740400"/>
          <p14:tracePt t="62546" x="5727700" y="5702300"/>
          <p14:tracePt t="62562" x="5721350" y="5664200"/>
          <p14:tracePt t="62579" x="5702300" y="5581650"/>
          <p14:tracePt t="62595" x="5689600" y="5499100"/>
          <p14:tracePt t="62612" x="5683250" y="5429250"/>
          <p14:tracePt t="62629" x="5657850" y="5372100"/>
          <p14:tracePt t="62646" x="5645150" y="5308600"/>
          <p14:tracePt t="62662" x="5645150" y="5283200"/>
          <p14:tracePt t="62679" x="5632450" y="5257800"/>
          <p14:tracePt t="62695" x="5619750" y="5232400"/>
          <p14:tracePt t="62712" x="5600700" y="5207000"/>
          <p14:tracePt t="62728" x="5568950" y="5175250"/>
          <p14:tracePt t="62745" x="5543550" y="5149850"/>
          <p14:tracePt t="62762" x="5524500" y="5124450"/>
          <p14:tracePt t="62780" x="5505450" y="5099050"/>
          <p14:tracePt t="62796" x="5492750" y="5092700"/>
          <p14:tracePt t="62812" x="5473700" y="5073650"/>
          <p14:tracePt t="62828" x="5454650" y="5048250"/>
          <p14:tracePt t="62845" x="5441950" y="5029200"/>
          <p14:tracePt t="62862" x="5441950" y="5022850"/>
          <p14:tracePt t="62983" x="5435600" y="5016500"/>
          <p14:tracePt t="62995" x="5435600" y="5010150"/>
          <p14:tracePt t="63003" x="5429250" y="5003800"/>
          <p14:tracePt t="63013" x="5416550" y="4984750"/>
          <p14:tracePt t="63028" x="5397500" y="4978400"/>
          <p14:tracePt t="63045" x="5384800" y="4959350"/>
          <p14:tracePt t="63191" x="5384800" y="4953000"/>
          <p14:tracePt t="63219" x="5384800" y="4946650"/>
          <p14:tracePt t="63226" x="5422900" y="4933950"/>
          <p14:tracePt t="63233" x="5492750" y="4902200"/>
          <p14:tracePt t="63245" x="5562600" y="4883150"/>
          <p14:tracePt t="63262" x="5702300" y="4857750"/>
          <p14:tracePt t="63280" x="5854700" y="4845050"/>
          <p14:tracePt t="63295" x="5886450" y="4870450"/>
          <p14:tracePt t="63312" x="5905500" y="4895850"/>
          <p14:tracePt t="63328" x="5943600" y="4927600"/>
          <p14:tracePt t="63345" x="5981700" y="4959350"/>
          <p14:tracePt t="63362" x="6076950" y="4984750"/>
          <p14:tracePt t="63378" x="6172200" y="4991100"/>
          <p14:tracePt t="63395" x="6203950" y="4991100"/>
          <p14:tracePt t="63453" x="6172200" y="4991100"/>
          <p14:tracePt t="63461" x="6121400" y="4991100"/>
          <p14:tracePt t="63468" x="6038850" y="5003800"/>
          <p14:tracePt t="63478" x="5949950" y="5029200"/>
          <p14:tracePt t="63495" x="5702300" y="5080000"/>
          <p14:tracePt t="63511" x="5473700" y="5124450"/>
          <p14:tracePt t="63516" x="5372100" y="5143500"/>
          <p14:tracePt t="63528" x="5295900" y="5149850"/>
          <p14:tracePt t="63546" x="5099050" y="5149850"/>
          <p14:tracePt t="63562" x="4997450" y="5149850"/>
          <p14:tracePt t="63578" x="4876800" y="5149850"/>
          <p14:tracePt t="63595" x="4718050" y="5194300"/>
          <p14:tracePt t="63612" x="4540250" y="5232400"/>
          <p14:tracePt t="63628" x="4356100" y="5270500"/>
          <p14:tracePt t="63645" x="4210050" y="5308600"/>
          <p14:tracePt t="63662" x="4121150" y="5353050"/>
          <p14:tracePt t="63678" x="4114800" y="5353050"/>
          <p14:tracePt t="63719" x="4102100" y="5359400"/>
          <p14:tracePt t="63728" x="4076700" y="5378450"/>
          <p14:tracePt t="63745" x="3987800" y="5410200"/>
          <p14:tracePt t="63761" x="3898900" y="5448300"/>
          <p14:tracePt t="63778" x="3835400" y="5480050"/>
          <p14:tracePt t="63795" x="3810000" y="5492750"/>
          <p14:tracePt t="63867" x="3803650" y="5492750"/>
          <p14:tracePt t="63874" x="3778250" y="5524500"/>
          <p14:tracePt t="63882" x="3752850" y="5543550"/>
          <p14:tracePt t="63895" x="3740150" y="5575300"/>
          <p14:tracePt t="63912" x="3702050" y="5638800"/>
          <p14:tracePt t="63928" x="3695700" y="5657850"/>
          <p14:tracePt t="63945" x="3695700" y="5664200"/>
          <p14:tracePt t="64101" x="3695700" y="5670550"/>
          <p14:tracePt t="64175" x="3702050" y="5676900"/>
          <p14:tracePt t="64191" x="3714750" y="5683250"/>
          <p14:tracePt t="64199" x="3727450" y="5689600"/>
          <p14:tracePt t="64211" x="3733800" y="5689600"/>
          <p14:tracePt t="64228" x="3746500" y="5695950"/>
          <p14:tracePt t="64261" x="3765550" y="5695950"/>
          <p14:tracePt t="64278" x="3790950" y="5715000"/>
          <p14:tracePt t="64294" x="3816350" y="5715000"/>
          <p14:tracePt t="64311" x="3835400" y="5715000"/>
          <p14:tracePt t="64328" x="3854450" y="5715000"/>
          <p14:tracePt t="64346" x="3892550" y="5715000"/>
          <p14:tracePt t="64361" x="3917950" y="5708650"/>
          <p14:tracePt t="64378" x="3968750" y="5695950"/>
          <p14:tracePt t="64394" x="4019550" y="5689600"/>
          <p14:tracePt t="64411" x="4057650" y="5689600"/>
          <p14:tracePt t="64428" x="4095750" y="5689600"/>
          <p14:tracePt t="64445" x="4108450" y="5689600"/>
          <p14:tracePt t="64461" x="4121150" y="5689600"/>
          <p14:tracePt t="64547" x="4133850" y="5689600"/>
          <p14:tracePt t="64563" x="4140200" y="5683250"/>
          <p14:tracePt t="64569" x="4152900" y="5683250"/>
          <p14:tracePt t="64578" x="4159250" y="5683250"/>
          <p14:tracePt t="64651" x="4165600" y="5676900"/>
          <p14:tracePt t="64666" x="4184650" y="5676900"/>
          <p14:tracePt t="64674" x="4197350" y="5676900"/>
          <p14:tracePt t="64682" x="4203700" y="5676900"/>
          <p14:tracePt t="64694" x="4210050" y="5670550"/>
          <p14:tracePt t="64762" x="4222750" y="5670550"/>
          <p14:tracePt t="64769" x="4260850" y="5670550"/>
          <p14:tracePt t="64777" x="4298950" y="5670550"/>
          <p14:tracePt t="64794" x="4400550" y="5670550"/>
          <p14:tracePt t="64811" x="4508500" y="5676900"/>
          <p14:tracePt t="64827" x="4610100" y="5695950"/>
          <p14:tracePt t="64845" x="4711700" y="5727700"/>
          <p14:tracePt t="64862" x="4781550" y="5759450"/>
          <p14:tracePt t="64878" x="4832350" y="5778500"/>
          <p14:tracePt t="64894" x="4940300" y="5803900"/>
          <p14:tracePt t="64911" x="5086350" y="5822950"/>
          <p14:tracePt t="64928" x="5238750" y="5835650"/>
          <p14:tracePt t="64944" x="5365750" y="5835650"/>
          <p14:tracePt t="64961" x="5448300" y="5835650"/>
          <p14:tracePt t="64978" x="5473700" y="5835650"/>
          <p14:tracePt t="64994" x="5480050" y="5835650"/>
          <p14:tracePt t="65011" x="5499100" y="5842000"/>
          <p14:tracePt t="65028" x="5524500" y="5848350"/>
          <p14:tracePt t="65044" x="5530850" y="5854700"/>
          <p14:tracePt t="65061" x="5543550" y="5854700"/>
          <p14:tracePt t="65078" x="5556250" y="5854700"/>
          <p14:tracePt t="65095" x="5568950" y="5861050"/>
          <p14:tracePt t="65111" x="5575300" y="5861050"/>
          <p14:tracePt t="65278" x="5575300" y="5848350"/>
          <p14:tracePt t="65284" x="5568950" y="5842000"/>
          <p14:tracePt t="65294" x="5562600" y="5835650"/>
          <p14:tracePt t="65311" x="5549900" y="5822950"/>
          <p14:tracePt t="65327" x="5524500" y="5803900"/>
          <p14:tracePt t="65344" x="5505450" y="5791200"/>
          <p14:tracePt t="65361" x="5499100" y="5784850"/>
          <p14:tracePt t="65452" x="5492750" y="5778500"/>
          <p14:tracePt t="65464" x="5492750" y="5772150"/>
          <p14:tracePt t="65526" x="5486400" y="5765800"/>
          <p14:tracePt t="65539" x="5486400" y="5759450"/>
          <p14:tracePt t="65547" x="5480050" y="5759450"/>
          <p14:tracePt t="65561" x="5480050" y="5746750"/>
          <p14:tracePt t="65577" x="5473700" y="5746750"/>
          <p14:tracePt t="65594" x="5467350" y="5740400"/>
          <p14:tracePt t="65610" x="5461000" y="5727700"/>
          <p14:tracePt t="65627" x="5454650" y="5721350"/>
          <p14:tracePt t="65913" x="5448300" y="5715000"/>
          <p14:tracePt t="65920" x="5441950" y="5708650"/>
          <p14:tracePt t="65929" x="5429250" y="5702300"/>
          <p14:tracePt t="65944" x="5403850" y="5676900"/>
          <p14:tracePt t="65960" x="5340350" y="5651500"/>
          <p14:tracePt t="65977" x="5314950" y="5619750"/>
          <p14:tracePt t="65994" x="5289550" y="5594350"/>
          <p14:tracePt t="66010" x="5257800" y="5575300"/>
          <p14:tracePt t="66027" x="5251450" y="5556250"/>
          <p14:tracePt t="66032" x="5232400" y="5543550"/>
          <p14:tracePt t="66044" x="5219700" y="5530850"/>
          <p14:tracePt t="66061" x="5130800" y="5454650"/>
          <p14:tracePt t="66077" x="5080000" y="5429250"/>
          <p14:tracePt t="66094" x="5054600" y="5403850"/>
          <p14:tracePt t="66110" x="5029200" y="5378450"/>
          <p14:tracePt t="66127" x="5010150" y="5372100"/>
          <p14:tracePt t="66144" x="4997450" y="5365750"/>
          <p14:tracePt t="66162" x="4959350" y="5340350"/>
          <p14:tracePt t="66178" x="4914900" y="5308600"/>
          <p14:tracePt t="66193" x="4889500" y="5264150"/>
          <p14:tracePt t="66210" x="4857750" y="5200650"/>
          <p14:tracePt t="66226" x="4851400" y="5162550"/>
          <p14:tracePt t="66243" x="4851400" y="5137150"/>
          <p14:tracePt t="66260" x="4864100" y="5111750"/>
          <p14:tracePt t="66276" x="4876800" y="5080000"/>
          <p14:tracePt t="66293" x="4902200" y="5054600"/>
          <p14:tracePt t="66310" x="4991100" y="5010150"/>
          <p14:tracePt t="66326" x="5092700" y="4972050"/>
          <p14:tracePt t="66343" x="5149850" y="4940300"/>
          <p14:tracePt t="66360" x="5181600" y="4914900"/>
          <p14:tracePt t="66377" x="5194300" y="4895850"/>
          <p14:tracePt t="66393" x="5200650" y="4876800"/>
          <p14:tracePt t="66411" x="5181600" y="4845050"/>
          <p14:tracePt t="66428" x="5156200" y="4800600"/>
          <p14:tracePt t="66444" x="5137150" y="4737100"/>
          <p14:tracePt t="66460" x="5124450" y="4692650"/>
          <p14:tracePt t="66477" x="5118100" y="4660900"/>
          <p14:tracePt t="66493" x="5118100" y="4635500"/>
          <p14:tracePt t="66510" x="5111750" y="4610100"/>
          <p14:tracePt t="66527" x="5111750" y="4597400"/>
          <p14:tracePt t="66543" x="5105400" y="4578350"/>
          <p14:tracePt t="66560" x="5105400" y="4552950"/>
          <p14:tracePt t="66577" x="5105400" y="4533900"/>
          <p14:tracePt t="66593" x="5105400" y="4527550"/>
          <p14:tracePt t="66610" x="5105400" y="4514850"/>
          <p14:tracePt t="66628" x="5111750" y="4483100"/>
          <p14:tracePt t="66643" x="5111750" y="4476750"/>
          <p14:tracePt t="66765" x="5105400" y="4464050"/>
          <p14:tracePt t="66773" x="5105400" y="4451350"/>
          <p14:tracePt t="66781" x="5105400" y="4438650"/>
          <p14:tracePt t="66793" x="5105400" y="4425950"/>
          <p14:tracePt t="66810" x="5118100" y="4400550"/>
          <p14:tracePt t="66827" x="5143500" y="4375150"/>
          <p14:tracePt t="66843" x="5175250" y="4349750"/>
          <p14:tracePt t="66860" x="5181600" y="4349750"/>
          <p14:tracePt t="66900" x="5181600" y="4343400"/>
          <p14:tracePt t="66920" x="5175250" y="4343400"/>
          <p14:tracePt t="66928" x="5168900" y="4343400"/>
          <p14:tracePt t="67031" x="5175250" y="4349750"/>
          <p14:tracePt t="67047" x="5181600" y="4362450"/>
          <p14:tracePt t="67054" x="5181600" y="4368800"/>
          <p14:tracePt t="67061" x="5187950" y="4381500"/>
          <p14:tracePt t="67077" x="5187950" y="4406900"/>
          <p14:tracePt t="67093" x="5187950" y="4432300"/>
          <p14:tracePt t="67110" x="5187950" y="4457700"/>
          <p14:tracePt t="67127" x="5187950" y="4464050"/>
          <p14:tracePt t="67143" x="5187950" y="4470400"/>
          <p14:tracePt t="67160" x="5187950" y="4489450"/>
          <p14:tracePt t="67177" x="5187950" y="4514850"/>
          <p14:tracePt t="67193" x="5175250" y="4552950"/>
          <p14:tracePt t="67209" x="5162550" y="4572000"/>
          <p14:tracePt t="67226" x="5156200" y="4578350"/>
          <p14:tracePt t="67243" x="5149850" y="4603750"/>
          <p14:tracePt t="67259" x="5137150" y="4629150"/>
          <p14:tracePt t="67276" x="5124450" y="4654550"/>
          <p14:tracePt t="67293" x="5118100" y="4679950"/>
          <p14:tracePt t="67309" x="5124450" y="4749800"/>
          <p14:tracePt t="67326" x="5137150" y="4787900"/>
          <p14:tracePt t="67342" x="5143500" y="4813300"/>
          <p14:tracePt t="67359" x="5149850" y="4832350"/>
          <p14:tracePt t="67376" x="5162550" y="4838700"/>
          <p14:tracePt t="67393" x="5168900" y="4851400"/>
          <p14:tracePt t="67409" x="5181600" y="4857750"/>
          <p14:tracePt t="67426" x="5194300" y="4864100"/>
          <p14:tracePt t="67527" x="5200650" y="4864100"/>
          <p14:tracePt t="67551" x="5207000" y="4864100"/>
          <p14:tracePt t="67568" x="5213350" y="4864100"/>
          <p14:tracePt t="67576" x="5219700" y="4864100"/>
          <p14:tracePt t="67584" x="5226050" y="4864100"/>
          <p14:tracePt t="67593" x="5232400" y="4870450"/>
          <p14:tracePt t="67610" x="5251450" y="4876800"/>
          <p14:tracePt t="67781" x="5257800" y="4889500"/>
          <p14:tracePt t="67797" x="5264150" y="4895850"/>
          <p14:tracePt t="67941" x="5264150" y="4902200"/>
          <p14:tracePt t="67952" x="5276850" y="4914900"/>
          <p14:tracePt t="67961" x="5289550" y="4927600"/>
          <p14:tracePt t="67976" x="5314950" y="4933950"/>
          <p14:tracePt t="67993" x="5340350" y="4946650"/>
          <p14:tracePt t="68010" x="5353050" y="4953000"/>
          <p14:tracePt t="68227" x="5359400" y="4946650"/>
          <p14:tracePt t="68232" x="5378450" y="4927600"/>
          <p14:tracePt t="68242" x="5403850" y="4908550"/>
          <p14:tracePt t="68259" x="5429250" y="4876800"/>
          <p14:tracePt t="68276" x="5441950" y="4870450"/>
          <p14:tracePt t="68343" x="5448300" y="4864100"/>
          <p14:tracePt t="68355" x="5454650" y="4857750"/>
          <p14:tracePt t="68363" x="5467350" y="4851400"/>
          <p14:tracePt t="68376" x="5480050" y="4845050"/>
          <p14:tracePt t="68393" x="5480050" y="4838700"/>
          <p14:tracePt t="68577" x="5480050" y="4832350"/>
          <p14:tracePt t="68589" x="5480050" y="4826000"/>
          <p14:tracePt t="68596" x="5480050" y="4819650"/>
          <p14:tracePt t="68609" x="5480050" y="4806950"/>
          <p14:tracePt t="68626" x="5486400" y="4787900"/>
          <p14:tracePt t="68644" x="5518150" y="4737100"/>
          <p14:tracePt t="68659" x="5543550" y="4705350"/>
          <p14:tracePt t="68676" x="5562600" y="4679950"/>
          <p14:tracePt t="68692" x="5581650" y="4654550"/>
          <p14:tracePt t="68709" x="5581650" y="4648200"/>
          <p14:tracePt t="68769" x="5588000" y="4641850"/>
          <p14:tracePt t="68780" x="5588000" y="4635500"/>
          <p14:tracePt t="68789" x="5600700" y="4622800"/>
          <p14:tracePt t="68797" x="5613400" y="4610100"/>
          <p14:tracePt t="68809" x="5619750" y="4597400"/>
          <p14:tracePt t="68826" x="5638800" y="4572000"/>
          <p14:tracePt t="68843" x="5638800" y="4546600"/>
          <p14:tracePt t="68859" x="5626100" y="4521200"/>
          <p14:tracePt t="68876" x="5600700" y="4470400"/>
          <p14:tracePt t="68892" x="5568950" y="4406900"/>
          <p14:tracePt t="68909" x="5543550" y="4349750"/>
          <p14:tracePt t="68927" x="5530850" y="4286250"/>
          <p14:tracePt t="68943" x="5524500" y="4235450"/>
          <p14:tracePt t="68960" x="5511800" y="4203700"/>
          <p14:tracePt t="68976" x="5473700" y="4083050"/>
          <p14:tracePt t="68992" x="5435600" y="3937000"/>
          <p14:tracePt t="69009" x="5397500" y="3816350"/>
          <p14:tracePt t="69026" x="5359400" y="3702050"/>
          <p14:tracePt t="69042" x="5327650" y="3619500"/>
          <p14:tracePt t="69047" x="5327650" y="3581400"/>
          <p14:tracePt t="69059" x="5321300" y="3524250"/>
          <p14:tracePt t="69076" x="5327650" y="3365500"/>
          <p14:tracePt t="69092" x="5346700" y="3257550"/>
          <p14:tracePt t="69109" x="5359400" y="3155950"/>
          <p14:tracePt t="69126" x="5359400" y="3073400"/>
          <p14:tracePt t="69142" x="5353050" y="3048000"/>
          <p14:tracePt t="69159" x="5353050" y="3035300"/>
          <p14:tracePt t="69175" x="5353050" y="3028950"/>
          <p14:tracePt t="69192" x="5372100" y="2997200"/>
          <p14:tracePt t="69209" x="5397500" y="2959100"/>
          <p14:tracePt t="69226" x="5422900" y="2927350"/>
          <p14:tracePt t="69243" x="5435600" y="2876550"/>
          <p14:tracePt t="69259" x="5441950" y="2832100"/>
          <p14:tracePt t="69276" x="5467350" y="2794000"/>
          <p14:tracePt t="69292" x="5530850" y="2762250"/>
          <p14:tracePt t="69309" x="5594350" y="2730500"/>
          <p14:tracePt t="69325" x="5626100" y="2705100"/>
          <p14:tracePt t="69342" x="5657850" y="2679700"/>
          <p14:tracePt t="69359" x="5683250" y="2660650"/>
          <p14:tracePt t="69375" x="5683250" y="2654300"/>
          <p14:tracePt t="69409" x="5689600" y="2647950"/>
          <p14:tracePt t="69421" x="5689600" y="2641600"/>
          <p14:tracePt t="69428" x="5695950" y="2635250"/>
          <p14:tracePt t="69442" x="5708650" y="2622550"/>
          <p14:tracePt t="69460" x="5734050" y="2609850"/>
          <p14:tracePt t="69476" x="5734050" y="2603500"/>
          <p14:tracePt t="69492" x="5753100" y="2578100"/>
          <p14:tracePt t="69509" x="5772150" y="2559050"/>
          <p14:tracePt t="69526" x="5778500" y="2552700"/>
          <p14:tracePt t="69605" x="5772150" y="2552700"/>
          <p14:tracePt t="69612" x="5759450" y="2559050"/>
          <p14:tracePt t="69626" x="5740400" y="2571750"/>
          <p14:tracePt t="69642" x="5645150" y="2609850"/>
          <p14:tracePt t="69659" x="5416550" y="2698750"/>
          <p14:tracePt t="69675" x="5232400" y="2794000"/>
          <p14:tracePt t="69692" x="4984750" y="2927350"/>
          <p14:tracePt t="69709" x="4692650" y="3073400"/>
          <p14:tracePt t="69725" x="4489450" y="3200400"/>
          <p14:tracePt t="69742" x="4349750" y="3270250"/>
          <p14:tracePt t="69760" x="4229100" y="3327400"/>
          <p14:tracePt t="69776" x="4159250" y="3359150"/>
          <p14:tracePt t="69792" x="4070350" y="3397250"/>
          <p14:tracePt t="69809" x="3962400" y="3435350"/>
          <p14:tracePt t="69825" x="3860800" y="3467100"/>
          <p14:tracePt t="69842" x="3752850" y="3505200"/>
          <p14:tracePt t="69859" x="3670300" y="3530600"/>
          <p14:tracePt t="69875" x="3625850" y="3549650"/>
          <p14:tracePt t="69892" x="3587750" y="3562350"/>
          <p14:tracePt t="69909" x="3575050" y="3562350"/>
          <p14:tracePt t="69925" x="3549650" y="3568700"/>
          <p14:tracePt t="69942" x="3524250" y="3587750"/>
          <p14:tracePt t="69959" x="3498850" y="3619500"/>
          <p14:tracePt t="69975" x="3454400" y="3657600"/>
          <p14:tracePt t="69992" x="3390900" y="3702050"/>
          <p14:tracePt t="70010" x="3276600" y="3790950"/>
          <p14:tracePt t="70027" x="3225800" y="3822700"/>
          <p14:tracePt t="70042" x="3194050" y="3841750"/>
          <p14:tracePt t="70060" x="3187700" y="3854450"/>
          <p14:tracePt t="70105" x="3181350" y="3860800"/>
          <p14:tracePt t="70117" x="3168650" y="3873500"/>
          <p14:tracePt t="70125" x="3143250" y="3892550"/>
          <p14:tracePt t="70142" x="3079750" y="3949700"/>
          <p14:tracePt t="70158" x="2978150" y="4070350"/>
          <p14:tracePt t="70175" x="2908300" y="4146550"/>
          <p14:tracePt t="70192" x="2882900" y="4178300"/>
          <p14:tracePt t="70208" x="2863850" y="4197350"/>
          <p14:tracePt t="70249" x="2857500" y="4203700"/>
          <p14:tracePt t="70261" x="2851150" y="4203700"/>
          <p14:tracePt t="70276" x="2762250" y="4298950"/>
          <p14:tracePt t="70292" x="2647950" y="4413250"/>
          <p14:tracePt t="70308" x="2527300" y="4533900"/>
          <p14:tracePt t="70325" x="2432050" y="4648200"/>
          <p14:tracePt t="70342" x="2374900" y="4724400"/>
          <p14:tracePt t="70358" x="2349500" y="4775200"/>
          <p14:tracePt t="70375" x="2343150" y="4787900"/>
          <p14:tracePt t="70392" x="2324100" y="4806950"/>
          <p14:tracePt t="70408" x="2298700" y="4832350"/>
          <p14:tracePt t="70425" x="2273300" y="4864100"/>
          <p14:tracePt t="70442" x="2216150" y="4889500"/>
          <p14:tracePt t="70458" x="2178050" y="4921250"/>
          <p14:tracePt t="70475" x="2101850" y="4953000"/>
          <p14:tracePt t="70492" x="2006600" y="4991100"/>
          <p14:tracePt t="70510" x="1936750" y="5022850"/>
          <p14:tracePt t="70526" x="1930400" y="5035550"/>
          <p14:tracePt t="70542" x="1924050" y="5041900"/>
          <p14:tracePt t="72445" x="1924050" y="5048250"/>
          <p14:tracePt t="72452" x="1924050" y="5054600"/>
          <p14:tracePt t="72460" x="1930400" y="5073650"/>
          <p14:tracePt t="72474" x="1949450" y="5086350"/>
          <p14:tracePt t="72492" x="1955800" y="5118100"/>
          <p14:tracePt t="72507" x="1835150" y="5181600"/>
          <p14:tracePt t="72524" x="1619250" y="5302250"/>
          <p14:tracePt t="72541" x="1320800" y="5461000"/>
          <p14:tracePt t="72557" x="939800" y="5537200"/>
          <p14:tracePt t="72574" x="438150" y="5543550"/>
          <p14:tracePt t="72592" x="0" y="5403850"/>
          <p14:tracePt t="72608" x="0" y="5372100"/>
          <p14:tracePt t="72624" x="0" y="5416550"/>
          <p14:tracePt t="72641" x="0" y="5448300"/>
          <p14:tracePt t="72723" x="0" y="5429250"/>
          <p14:tracePt t="72731" x="0" y="5416550"/>
          <p14:tracePt t="72741" x="0" y="5403850"/>
          <p14:tracePt t="72792" x="0" y="5397500"/>
          <p14:tracePt t="72812" x="0" y="5391150"/>
          <p14:tracePt t="72818" x="0" y="5378450"/>
          <p14:tracePt t="72969" x="19050" y="5359400"/>
          <p14:tracePt t="72977" x="139700" y="5276850"/>
          <p14:tracePt t="72985" x="330200" y="5137150"/>
          <p14:tracePt t="72990" x="527050" y="4933950"/>
          <p14:tracePt t="73007" x="679450" y="4743450"/>
          <p14:tracePt t="73024" x="679450" y="4737100"/>
          <p14:tracePt t="73042" x="692150" y="4749800"/>
          <p14:tracePt t="73058" x="793750" y="4838700"/>
          <p14:tracePt t="73074" x="927100" y="4959350"/>
          <p14:tracePt t="73090" x="1079500" y="5080000"/>
          <p14:tracePt t="73107" x="1270000" y="5124450"/>
          <p14:tracePt t="73124" x="1371600" y="5105400"/>
          <p14:tracePt t="73140" x="1384300" y="5099050"/>
          <p14:tracePt t="73178" x="1397000" y="5099050"/>
          <p14:tracePt t="73190" x="1441450" y="5099050"/>
          <p14:tracePt t="73207" x="1606550" y="5099050"/>
          <p14:tracePt t="73224" x="1835150" y="5111750"/>
          <p14:tracePt t="73242" x="2209800" y="5080000"/>
          <p14:tracePt t="73257" x="2425700" y="5035550"/>
          <p14:tracePt t="73274" x="2609850" y="4997450"/>
          <p14:tracePt t="73290" x="2755900" y="4953000"/>
          <p14:tracePt t="73307" x="2819400" y="4927600"/>
          <p14:tracePt t="73324" x="2838450" y="4895850"/>
          <p14:tracePt t="73342" x="2882900" y="4832350"/>
          <p14:tracePt t="73358" x="2914650" y="4762500"/>
          <p14:tracePt t="73374" x="2952750" y="4648200"/>
          <p14:tracePt t="73390" x="2990850" y="4527550"/>
          <p14:tracePt t="73407" x="3016250" y="4476750"/>
          <p14:tracePt t="73424" x="3022600" y="4470400"/>
          <p14:tracePt t="73461" x="3022600" y="4464050"/>
          <p14:tracePt t="74023" x="3009900" y="4470400"/>
          <p14:tracePt t="74030" x="2997200" y="4483100"/>
          <p14:tracePt t="74040" x="2984500" y="4495800"/>
          <p14:tracePt t="74057" x="2971800" y="4514850"/>
          <p14:tracePt t="74073" x="2965450" y="4521200"/>
          <p14:tracePt t="74109" x="2965450" y="4527550"/>
          <p14:tracePt t="74123" x="2965450" y="4533900"/>
          <p14:tracePt t="74140" x="2965450" y="4540250"/>
          <p14:tracePt t="74158" x="2971800" y="4559300"/>
          <p14:tracePt t="74174" x="2978150" y="4578350"/>
          <p14:tracePt t="74256" x="2978150" y="4584700"/>
          <p14:tracePt t="74319" x="2978150" y="4591050"/>
          <p14:tracePt t="74326" x="2978150" y="4597400"/>
          <p14:tracePt t="75383" x="2971800" y="4597400"/>
          <p14:tracePt t="75394" x="2965450" y="4597400"/>
          <p14:tracePt t="75403" x="2952750" y="4597400"/>
          <p14:tracePt t="75410" x="2946400" y="4597400"/>
          <p14:tracePt t="75425" x="2940050" y="4597400"/>
          <p14:tracePt t="75441" x="2933700" y="4597400"/>
          <p14:tracePt t="75456" x="2927350" y="4597400"/>
          <p14:tracePt t="75473" x="2895600" y="4597400"/>
          <p14:tracePt t="75489" x="2863850" y="4603750"/>
          <p14:tracePt t="75506" x="2825750" y="4616450"/>
          <p14:tracePt t="75523" x="2806700" y="4629150"/>
          <p14:tracePt t="75597" x="2800350" y="4629150"/>
          <p14:tracePt t="75609" x="2787650" y="4629150"/>
          <p14:tracePt t="75617" x="2781300" y="46228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A57B4-555A-0C3B-798A-1DA4FF1C9370}"/>
              </a:ext>
            </a:extLst>
          </p:cNvPr>
          <p:cNvSpPr txBox="1"/>
          <p:nvPr/>
        </p:nvSpPr>
        <p:spPr>
          <a:xfrm>
            <a:off x="2651643" y="263952"/>
            <a:ext cx="6888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cap="all" dirty="0">
                <a:latin typeface="Arial" panose="020B0604020202020204" pitchFamily="34" charset="0"/>
                <a:cs typeface="Arial" panose="020B0604020202020204" pitchFamily="34" charset="0"/>
              </a:rPr>
              <a:t>Potenciales   de   acción   transmembrana   típicos </a:t>
            </a:r>
            <a:endParaRPr lang="pt-BR" b="1" cap="all" dirty="0"/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398F7879-7716-D8CF-364A-D3E7E8E3F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252" y="6530191"/>
            <a:ext cx="2459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 dirty="0"/>
              <a:t> Figura 29 -1 Ganong  2016</a:t>
            </a:r>
            <a:endParaRPr lang="en-US" altLang="en-US" sz="14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8A261-1432-6078-7F18-54A7E224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44" y="968875"/>
            <a:ext cx="5504713" cy="550471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7FBE27-7C01-70BC-EA8C-B2DFBE339255}"/>
              </a:ext>
            </a:extLst>
          </p:cNvPr>
          <p:cNvCxnSpPr>
            <a:cxnSpLocks/>
          </p:cNvCxnSpPr>
          <p:nvPr/>
        </p:nvCxnSpPr>
        <p:spPr>
          <a:xfrm flipH="1">
            <a:off x="7334042" y="2347276"/>
            <a:ext cx="1140648" cy="55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518876-6220-2259-A1BC-82014BA0F526}"/>
              </a:ext>
            </a:extLst>
          </p:cNvPr>
          <p:cNvSpPr txBox="1"/>
          <p:nvPr/>
        </p:nvSpPr>
        <p:spPr>
          <a:xfrm>
            <a:off x="8431805" y="2193387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a Despolarizar </a:t>
            </a:r>
          </a:p>
          <a:p>
            <a:pPr algn="ct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Platô Longo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65678-816D-450D-C4E3-0FB1437D2A70}"/>
              </a:ext>
            </a:extLst>
          </p:cNvPr>
          <p:cNvSpPr txBox="1"/>
          <p:nvPr/>
        </p:nvSpPr>
        <p:spPr>
          <a:xfrm>
            <a:off x="8444577" y="2989872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Última a Despolarizar</a:t>
            </a:r>
          </a:p>
          <a:p>
            <a:pPr algn="ct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Platô Curto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0FB34D-FFB8-FA30-27C4-505B0851EB7D}"/>
              </a:ext>
            </a:extLst>
          </p:cNvPr>
          <p:cNvCxnSpPr>
            <a:cxnSpLocks/>
          </p:cNvCxnSpPr>
          <p:nvPr/>
        </p:nvCxnSpPr>
        <p:spPr>
          <a:xfrm flipH="1">
            <a:off x="7250778" y="3263250"/>
            <a:ext cx="1140648" cy="55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B8A565D8-E175-4B79-806F-ABFFE7FA9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5645" r="6102" b="8703"/>
          <a:stretch/>
        </p:blipFill>
        <p:spPr bwMode="auto">
          <a:xfrm>
            <a:off x="3475537" y="649722"/>
            <a:ext cx="5240926" cy="55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ixaDeTexto 1">
            <a:extLst>
              <a:ext uri="{FF2B5EF4-FFF2-40B4-BE49-F238E27FC236}">
                <a16:creationId xmlns:a16="http://schemas.microsoft.com/office/drawing/2014/main" id="{148E5FF6-66CA-487C-9656-94CFB463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243" y="6448817"/>
            <a:ext cx="2702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b="1" i="1" dirty="0"/>
              <a:t>Figure 6-19 Ruch and Patton</a:t>
            </a:r>
            <a:endParaRPr lang="en-US" altLang="en-US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3796" name="CaixaDeTexto 2">
            <a:extLst>
              <a:ext uri="{FF2B5EF4-FFF2-40B4-BE49-F238E27FC236}">
                <a16:creationId xmlns:a16="http://schemas.microsoft.com/office/drawing/2014/main" id="{A9ADCAEC-4183-4CF3-A2DF-BC0F29A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746" y="187079"/>
            <a:ext cx="953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 dirty="0"/>
              <a:t>CRITÉRIOS   CONVENCIONAIS   PARA   O   REGISTRO   CLÍNICO    DO   ECG</a:t>
            </a:r>
            <a:endParaRPr lang="en-US" alt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9FF0C-98DD-BEB2-12AB-F378E4B95AC9}"/>
              </a:ext>
            </a:extLst>
          </p:cNvPr>
          <p:cNvSpPr txBox="1"/>
          <p:nvPr/>
        </p:nvSpPr>
        <p:spPr>
          <a:xfrm>
            <a:off x="188538" y="2922309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VELOCIDADE: 25 mm / s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AMPLITUDE: 1 mV = 1 cm</a:t>
            </a:r>
          </a:p>
        </p:txBody>
      </p:sp>
    </p:spTree>
    <p:extLst>
      <p:ext uri="{BB962C8B-B14F-4D97-AF65-F5344CB8AC3E}">
        <p14:creationId xmlns:p14="http://schemas.microsoft.com/office/powerpoint/2010/main" val="1352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778</Words>
  <Application>Microsoft Office PowerPoint</Application>
  <PresentationFormat>Widescreen</PresentationFormat>
  <Paragraphs>154</Paragraphs>
  <Slides>38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Arial</vt:lpstr>
      <vt:lpstr>Arial</vt:lpstr>
      <vt:lpstr>Calibri</vt:lpstr>
      <vt:lpstr>Calibri Light</vt:lpstr>
      <vt:lpstr>Symbol</vt:lpstr>
      <vt:lpstr>Times New Roman</vt:lpstr>
      <vt:lpstr>Tema do Office</vt:lpstr>
      <vt:lpstr>Image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HCS</dc:creator>
  <cp:lastModifiedBy>HCS</cp:lastModifiedBy>
  <cp:revision>66</cp:revision>
  <dcterms:created xsi:type="dcterms:W3CDTF">2022-05-11T16:23:29Z</dcterms:created>
  <dcterms:modified xsi:type="dcterms:W3CDTF">2024-02-03T13:05:07Z</dcterms:modified>
</cp:coreProperties>
</file>