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3" r:id="rId3"/>
    <p:sldId id="304" r:id="rId4"/>
    <p:sldId id="306" r:id="rId5"/>
    <p:sldId id="308" r:id="rId6"/>
    <p:sldId id="305" r:id="rId7"/>
    <p:sldId id="307" r:id="rId8"/>
    <p:sldId id="309" r:id="rId9"/>
    <p:sldId id="310" r:id="rId10"/>
    <p:sldId id="311" r:id="rId11"/>
    <p:sldId id="315" r:id="rId12"/>
    <p:sldId id="316" r:id="rId13"/>
    <p:sldId id="327" r:id="rId14"/>
    <p:sldId id="328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9" r:id="rId26"/>
    <p:sldId id="348" r:id="rId27"/>
    <p:sldId id="349" r:id="rId28"/>
    <p:sldId id="350" r:id="rId29"/>
    <p:sldId id="337" r:id="rId30"/>
    <p:sldId id="330" r:id="rId31"/>
    <p:sldId id="345" r:id="rId32"/>
    <p:sldId id="342" r:id="rId33"/>
    <p:sldId id="347" r:id="rId34"/>
    <p:sldId id="343" r:id="rId35"/>
    <p:sldId id="338" r:id="rId36"/>
    <p:sldId id="339" r:id="rId37"/>
    <p:sldId id="341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7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204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46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1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2.xlsx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3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0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Plan1!$B$1</c:f>
              <c:strCache>
                <c:ptCount val="1"/>
                <c:pt idx="0">
                  <c:v>Dolar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Plan1!$B$2:$B$17</c:f>
              <c:numCache>
                <c:formatCode>General</c:formatCode>
                <c:ptCount val="16"/>
                <c:pt idx="0">
                  <c:v>3.6</c:v>
                </c:pt>
                <c:pt idx="1">
                  <c:v>3.6</c:v>
                </c:pt>
                <c:pt idx="2">
                  <c:v>3.7</c:v>
                </c:pt>
                <c:pt idx="3">
                  <c:v>3.7</c:v>
                </c:pt>
                <c:pt idx="4">
                  <c:v>3.7</c:v>
                </c:pt>
                <c:pt idx="5">
                  <c:v>3.75</c:v>
                </c:pt>
                <c:pt idx="6">
                  <c:v>3.78</c:v>
                </c:pt>
                <c:pt idx="7">
                  <c:v>3.78</c:v>
                </c:pt>
                <c:pt idx="8">
                  <c:v>3.8</c:v>
                </c:pt>
                <c:pt idx="9">
                  <c:v>3.8</c:v>
                </c:pt>
                <c:pt idx="10">
                  <c:v>3.8</c:v>
                </c:pt>
                <c:pt idx="11">
                  <c:v>3.8</c:v>
                </c:pt>
                <c:pt idx="12">
                  <c:v>3.8</c:v>
                </c:pt>
                <c:pt idx="13">
                  <c:v>3.94</c:v>
                </c:pt>
                <c:pt idx="14">
                  <c:v>4.29</c:v>
                </c:pt>
                <c:pt idx="15">
                  <c:v>4.3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Plan1!$C$1</c:f>
              <c:strCache>
                <c:ptCount val="1"/>
                <c:pt idx="0">
                  <c:v>correto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Plan1!$C$2:$C$17</c:f>
              <c:numCache>
                <c:formatCode>General</c:formatCode>
                <c:ptCount val="16"/>
                <c:pt idx="0">
                  <c:v>3.7650000000000001</c:v>
                </c:pt>
                <c:pt idx="1">
                  <c:v>3.7650000000000001</c:v>
                </c:pt>
                <c:pt idx="2">
                  <c:v>3.7650000000000001</c:v>
                </c:pt>
                <c:pt idx="3">
                  <c:v>3.7650000000000001</c:v>
                </c:pt>
                <c:pt idx="4">
                  <c:v>3.7650000000000001</c:v>
                </c:pt>
                <c:pt idx="5">
                  <c:v>3.7650000000000001</c:v>
                </c:pt>
                <c:pt idx="6">
                  <c:v>3.7650000000000001</c:v>
                </c:pt>
                <c:pt idx="7">
                  <c:v>3.7650000000000001</c:v>
                </c:pt>
                <c:pt idx="8">
                  <c:v>3.7650000000000001</c:v>
                </c:pt>
                <c:pt idx="9">
                  <c:v>3.7650000000000001</c:v>
                </c:pt>
                <c:pt idx="10">
                  <c:v>3.7650000000000001</c:v>
                </c:pt>
                <c:pt idx="11">
                  <c:v>3.7650000000000001</c:v>
                </c:pt>
                <c:pt idx="12">
                  <c:v>3.7650000000000001</c:v>
                </c:pt>
                <c:pt idx="13">
                  <c:v>3.7650000000000001</c:v>
                </c:pt>
                <c:pt idx="14">
                  <c:v>3.7650000000000001</c:v>
                </c:pt>
                <c:pt idx="15">
                  <c:v>3.7650000000000001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985744"/>
        <c:axId val="3440874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Plan1!$A$1</c15:sqref>
                        </c15:formulaRef>
                      </c:ext>
                    </c:extLst>
                    <c:strCache>
                      <c:ptCount val="1"/>
                      <c:pt idx="0">
                        <c:v>Colunas1</c:v>
                      </c:pt>
                    </c:strCache>
                  </c:strRef>
                </c:tx>
                <c:spPr>
                  <a:ln w="3810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Plan1!$A$2:$A$17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0898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4087472"/>
        <c:crosses val="autoZero"/>
        <c:auto val="1"/>
        <c:lblAlgn val="ctr"/>
        <c:lblOffset val="100"/>
        <c:noMultiLvlLbl val="0"/>
      </c:catAx>
      <c:valAx>
        <c:axId val="344087472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898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25330132052821"/>
          <c:y val="7.6738609112709827E-2"/>
          <c:w val="0.85594237695078035"/>
          <c:h val="0.64988009592326135"/>
        </c:manualLayout>
      </c:layout>
      <c:areaChart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PMPP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FFC000"/>
              </a:solidFill>
              <a:prstDash val="solid"/>
            </a:ln>
          </c:spPr>
          <c:cat>
            <c:numRef>
              <c:f>Sheet1!$A$2:$A$331</c:f>
              <c:numCache>
                <c:formatCode>[$-416]mmm\-yy;@</c:formatCode>
                <c:ptCount val="330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  <c:pt idx="318">
                  <c:v>43282</c:v>
                </c:pt>
                <c:pt idx="319">
                  <c:v>43313</c:v>
                </c:pt>
                <c:pt idx="320">
                  <c:v>43344</c:v>
                </c:pt>
                <c:pt idx="321">
                  <c:v>43374</c:v>
                </c:pt>
                <c:pt idx="322">
                  <c:v>43405</c:v>
                </c:pt>
                <c:pt idx="323">
                  <c:v>43435</c:v>
                </c:pt>
                <c:pt idx="324">
                  <c:v>43466</c:v>
                </c:pt>
                <c:pt idx="325">
                  <c:v>43497</c:v>
                </c:pt>
                <c:pt idx="326">
                  <c:v>43525</c:v>
                </c:pt>
                <c:pt idx="327">
                  <c:v>43556</c:v>
                </c:pt>
                <c:pt idx="328">
                  <c:v>43586</c:v>
                </c:pt>
                <c:pt idx="329">
                  <c:v>43617</c:v>
                </c:pt>
              </c:numCache>
            </c:numRef>
          </c:cat>
          <c:val>
            <c:numRef>
              <c:f>Sheet1!$B$2:$B$331</c:f>
              <c:numCache>
                <c:formatCode>0.0%</c:formatCode>
                <c:ptCount val="330"/>
                <c:pt idx="0">
                  <c:v>0.32153310652920658</c:v>
                </c:pt>
                <c:pt idx="1">
                  <c:v>0.32460088742073523</c:v>
                </c:pt>
                <c:pt idx="2">
                  <c:v>0.30755061219070984</c:v>
                </c:pt>
                <c:pt idx="3">
                  <c:v>0.30419667719356502</c:v>
                </c:pt>
                <c:pt idx="4">
                  <c:v>0.29700826352960652</c:v>
                </c:pt>
                <c:pt idx="5">
                  <c:v>0.31419305115475121</c:v>
                </c:pt>
                <c:pt idx="6">
                  <c:v>0.31714575272809242</c:v>
                </c:pt>
                <c:pt idx="7">
                  <c:v>0.31085085170452464</c:v>
                </c:pt>
                <c:pt idx="8">
                  <c:v>0.31211135298059567</c:v>
                </c:pt>
                <c:pt idx="9">
                  <c:v>0.33337102027712134</c:v>
                </c:pt>
                <c:pt idx="10">
                  <c:v>0.32512975874236144</c:v>
                </c:pt>
                <c:pt idx="11">
                  <c:v>0.35011190654538321</c:v>
                </c:pt>
                <c:pt idx="12">
                  <c:v>0.33604818300765499</c:v>
                </c:pt>
                <c:pt idx="13">
                  <c:v>0.33610836689754275</c:v>
                </c:pt>
                <c:pt idx="14">
                  <c:v>0.34002122489907244</c:v>
                </c:pt>
                <c:pt idx="15">
                  <c:v>0.33383107028233083</c:v>
                </c:pt>
                <c:pt idx="16">
                  <c:v>0.33724100742666702</c:v>
                </c:pt>
                <c:pt idx="17">
                  <c:v>0.34532005411888334</c:v>
                </c:pt>
                <c:pt idx="18">
                  <c:v>0.35244516048350188</c:v>
                </c:pt>
                <c:pt idx="19">
                  <c:v>0.34088294033503802</c:v>
                </c:pt>
                <c:pt idx="20">
                  <c:v>0.34308370022732931</c:v>
                </c:pt>
                <c:pt idx="21">
                  <c:v>0.34888414918532346</c:v>
                </c:pt>
                <c:pt idx="22">
                  <c:v>0.34371549862329248</c:v>
                </c:pt>
                <c:pt idx="23">
                  <c:v>0.38602934955173357</c:v>
                </c:pt>
                <c:pt idx="24">
                  <c:v>0.37911334858883738</c:v>
                </c:pt>
                <c:pt idx="25">
                  <c:v>0.36590545005885511</c:v>
                </c:pt>
                <c:pt idx="26">
                  <c:v>0.37264334334243876</c:v>
                </c:pt>
                <c:pt idx="27">
                  <c:v>0.35457570267545113</c:v>
                </c:pt>
                <c:pt idx="28">
                  <c:v>0.35992910288466118</c:v>
                </c:pt>
                <c:pt idx="29">
                  <c:v>0.35665769124277646</c:v>
                </c:pt>
                <c:pt idx="30">
                  <c:v>0.34706407560627361</c:v>
                </c:pt>
                <c:pt idx="31">
                  <c:v>0.36230369642424426</c:v>
                </c:pt>
                <c:pt idx="32">
                  <c:v>0.35261363728616507</c:v>
                </c:pt>
                <c:pt idx="33">
                  <c:v>0.34183337990514107</c:v>
                </c:pt>
                <c:pt idx="34">
                  <c:v>0.34581104660668055</c:v>
                </c:pt>
                <c:pt idx="35">
                  <c:v>0.37374238009673572</c:v>
                </c:pt>
                <c:pt idx="36">
                  <c:v>0.3706563983792972</c:v>
                </c:pt>
                <c:pt idx="37">
                  <c:v>0.37349677753664356</c:v>
                </c:pt>
                <c:pt idx="38">
                  <c:v>0.37710318846061103</c:v>
                </c:pt>
                <c:pt idx="39">
                  <c:v>0.380067917991258</c:v>
                </c:pt>
                <c:pt idx="40">
                  <c:v>0.38437881880037572</c:v>
                </c:pt>
                <c:pt idx="41">
                  <c:v>0.40144728880382852</c:v>
                </c:pt>
                <c:pt idx="42">
                  <c:v>0.40462633787086322</c:v>
                </c:pt>
                <c:pt idx="43">
                  <c:v>0.41406618649683913</c:v>
                </c:pt>
                <c:pt idx="44">
                  <c:v>0.41737625494014402</c:v>
                </c:pt>
                <c:pt idx="45">
                  <c:v>0.40238557903511218</c:v>
                </c:pt>
                <c:pt idx="46">
                  <c:v>0.40529259380389587</c:v>
                </c:pt>
                <c:pt idx="47">
                  <c:v>0.42615785365670167</c:v>
                </c:pt>
                <c:pt idx="48">
                  <c:v>0.41870954508917729</c:v>
                </c:pt>
                <c:pt idx="49">
                  <c:v>0.42117409299372977</c:v>
                </c:pt>
                <c:pt idx="50">
                  <c:v>0.42322714669624195</c:v>
                </c:pt>
                <c:pt idx="51">
                  <c:v>0.41383638224168162</c:v>
                </c:pt>
                <c:pt idx="52">
                  <c:v>0.43003419887495653</c:v>
                </c:pt>
                <c:pt idx="53">
                  <c:v>0.43674030200204195</c:v>
                </c:pt>
                <c:pt idx="54">
                  <c:v>0.44535571779294975</c:v>
                </c:pt>
                <c:pt idx="55">
                  <c:v>0.4679796532193769</c:v>
                </c:pt>
                <c:pt idx="56">
                  <c:v>0.46957655350716282</c:v>
                </c:pt>
                <c:pt idx="57">
                  <c:v>0.46210933720019898</c:v>
                </c:pt>
                <c:pt idx="58">
                  <c:v>0.48539169002445559</c:v>
                </c:pt>
                <c:pt idx="59">
                  <c:v>0.50498076023774641</c:v>
                </c:pt>
                <c:pt idx="60">
                  <c:v>0.4727103463673159</c:v>
                </c:pt>
                <c:pt idx="61">
                  <c:v>0.38583005968246126</c:v>
                </c:pt>
                <c:pt idx="62">
                  <c:v>0.37335608095259282</c:v>
                </c:pt>
                <c:pt idx="63">
                  <c:v>0.37093484874725435</c:v>
                </c:pt>
                <c:pt idx="64">
                  <c:v>0.37058309801290912</c:v>
                </c:pt>
                <c:pt idx="65">
                  <c:v>0.37128113383269851</c:v>
                </c:pt>
                <c:pt idx="66">
                  <c:v>0.37585155786004293</c:v>
                </c:pt>
                <c:pt idx="67">
                  <c:v>0.366688285322119</c:v>
                </c:pt>
                <c:pt idx="68">
                  <c:v>0.36086948080812598</c:v>
                </c:pt>
                <c:pt idx="69">
                  <c:v>0.35674506827535746</c:v>
                </c:pt>
                <c:pt idx="70">
                  <c:v>0.3652556992752638</c:v>
                </c:pt>
                <c:pt idx="71">
                  <c:v>0.38451578975892947</c:v>
                </c:pt>
                <c:pt idx="72">
                  <c:v>0.36969830343644444</c:v>
                </c:pt>
                <c:pt idx="73">
                  <c:v>0.3684540979111855</c:v>
                </c:pt>
                <c:pt idx="74">
                  <c:v>0.36352485363317105</c:v>
                </c:pt>
                <c:pt idx="75">
                  <c:v>0.36109230274567439</c:v>
                </c:pt>
                <c:pt idx="76">
                  <c:v>0.36468563165440504</c:v>
                </c:pt>
                <c:pt idx="77">
                  <c:v>0.36674979258211199</c:v>
                </c:pt>
                <c:pt idx="78">
                  <c:v>0.37038755412311225</c:v>
                </c:pt>
                <c:pt idx="79">
                  <c:v>0.36897624766022225</c:v>
                </c:pt>
                <c:pt idx="80">
                  <c:v>0.37834994531467186</c:v>
                </c:pt>
                <c:pt idx="81">
                  <c:v>0.39661818330597198</c:v>
                </c:pt>
                <c:pt idx="82">
                  <c:v>0.39709293520170441</c:v>
                </c:pt>
                <c:pt idx="83">
                  <c:v>0.41778496969533641</c:v>
                </c:pt>
                <c:pt idx="84">
                  <c:v>0.40466940739524887</c:v>
                </c:pt>
                <c:pt idx="85">
                  <c:v>0.40250182704155424</c:v>
                </c:pt>
                <c:pt idx="86">
                  <c:v>0.39784745392592896</c:v>
                </c:pt>
                <c:pt idx="87">
                  <c:v>0.39223627811707912</c:v>
                </c:pt>
                <c:pt idx="88">
                  <c:v>0.39411502639567986</c:v>
                </c:pt>
                <c:pt idx="89">
                  <c:v>0.39365092422795916</c:v>
                </c:pt>
                <c:pt idx="90">
                  <c:v>0.38633836347849593</c:v>
                </c:pt>
                <c:pt idx="91">
                  <c:v>0.38210915502186921</c:v>
                </c:pt>
                <c:pt idx="92">
                  <c:v>0.38631373745884995</c:v>
                </c:pt>
                <c:pt idx="93">
                  <c:v>0.37921212688763145</c:v>
                </c:pt>
                <c:pt idx="94">
                  <c:v>0.37616627928888624</c:v>
                </c:pt>
                <c:pt idx="95">
                  <c:v>0.39933222738081181</c:v>
                </c:pt>
                <c:pt idx="96">
                  <c:v>0.39508449100231979</c:v>
                </c:pt>
                <c:pt idx="97">
                  <c:v>0.38799049317215728</c:v>
                </c:pt>
                <c:pt idx="98">
                  <c:v>0.38215824778788865</c:v>
                </c:pt>
                <c:pt idx="99">
                  <c:v>0.37803191609876302</c:v>
                </c:pt>
                <c:pt idx="100">
                  <c:v>0.37548759518022862</c:v>
                </c:pt>
                <c:pt idx="101">
                  <c:v>0.37673598702937988</c:v>
                </c:pt>
                <c:pt idx="102">
                  <c:v>0.37089439925403445</c:v>
                </c:pt>
                <c:pt idx="103">
                  <c:v>0.36863819804978715</c:v>
                </c:pt>
                <c:pt idx="104">
                  <c:v>0.36780694036731887</c:v>
                </c:pt>
                <c:pt idx="105">
                  <c:v>0.36288088466844054</c:v>
                </c:pt>
                <c:pt idx="106">
                  <c:v>0.35930761272377337</c:v>
                </c:pt>
                <c:pt idx="107">
                  <c:v>0.37908700848431154</c:v>
                </c:pt>
                <c:pt idx="108">
                  <c:v>0.37160391207526083</c:v>
                </c:pt>
                <c:pt idx="109">
                  <c:v>0.36594203580590168</c:v>
                </c:pt>
                <c:pt idx="110">
                  <c:v>0.35825934376260588</c:v>
                </c:pt>
                <c:pt idx="111">
                  <c:v>0.36052860886736021</c:v>
                </c:pt>
                <c:pt idx="112">
                  <c:v>0.36244025363039406</c:v>
                </c:pt>
                <c:pt idx="113">
                  <c:v>0.36435672887931425</c:v>
                </c:pt>
                <c:pt idx="114">
                  <c:v>0.36308180391578032</c:v>
                </c:pt>
                <c:pt idx="115">
                  <c:v>0.3657527832154529</c:v>
                </c:pt>
                <c:pt idx="116">
                  <c:v>0.36578309008279714</c:v>
                </c:pt>
                <c:pt idx="117">
                  <c:v>0.36983069632898691</c:v>
                </c:pt>
                <c:pt idx="118">
                  <c:v>0.37095929921191351</c:v>
                </c:pt>
                <c:pt idx="119">
                  <c:v>0.38190501963548629</c:v>
                </c:pt>
                <c:pt idx="120">
                  <c:v>0.35704375326322307</c:v>
                </c:pt>
                <c:pt idx="121">
                  <c:v>0.35322762900923638</c:v>
                </c:pt>
                <c:pt idx="122">
                  <c:v>0.36257149597692562</c:v>
                </c:pt>
                <c:pt idx="123">
                  <c:v>0.33938543191936532</c:v>
                </c:pt>
                <c:pt idx="124">
                  <c:v>0.35674388914325422</c:v>
                </c:pt>
                <c:pt idx="125">
                  <c:v>0.34595987113378485</c:v>
                </c:pt>
                <c:pt idx="126">
                  <c:v>0.33959767793038509</c:v>
                </c:pt>
                <c:pt idx="127">
                  <c:v>0.35020042135858936</c:v>
                </c:pt>
                <c:pt idx="128">
                  <c:v>0.34660929660518186</c:v>
                </c:pt>
                <c:pt idx="129">
                  <c:v>0.3615642199954831</c:v>
                </c:pt>
                <c:pt idx="130">
                  <c:v>0.3669142787663861</c:v>
                </c:pt>
                <c:pt idx="131">
                  <c:v>0.3832085293774119</c:v>
                </c:pt>
                <c:pt idx="132">
                  <c:v>0.38903960308275465</c:v>
                </c:pt>
                <c:pt idx="133">
                  <c:v>0.38661045432794489</c:v>
                </c:pt>
                <c:pt idx="134">
                  <c:v>0.3688976816788081</c:v>
                </c:pt>
                <c:pt idx="135">
                  <c:v>0.37129890849964314</c:v>
                </c:pt>
                <c:pt idx="136">
                  <c:v>0.37710994033602208</c:v>
                </c:pt>
                <c:pt idx="137">
                  <c:v>0.36085245553632478</c:v>
                </c:pt>
                <c:pt idx="138">
                  <c:v>0.37269141063181438</c:v>
                </c:pt>
                <c:pt idx="139">
                  <c:v>0.38078532904111984</c:v>
                </c:pt>
                <c:pt idx="140">
                  <c:v>0.36714753968919212</c:v>
                </c:pt>
                <c:pt idx="141">
                  <c:v>0.37642791926864022</c:v>
                </c:pt>
                <c:pt idx="142">
                  <c:v>0.36993941118883766</c:v>
                </c:pt>
                <c:pt idx="143">
                  <c:v>0.38125597754001278</c:v>
                </c:pt>
                <c:pt idx="144">
                  <c:v>0.37826163300377957</c:v>
                </c:pt>
                <c:pt idx="145">
                  <c:v>0.36573045630090795</c:v>
                </c:pt>
                <c:pt idx="146">
                  <c:v>0.35667949771124186</c:v>
                </c:pt>
                <c:pt idx="147">
                  <c:v>0.36203661735784337</c:v>
                </c:pt>
                <c:pt idx="148">
                  <c:v>0.36123942878509929</c:v>
                </c:pt>
                <c:pt idx="149">
                  <c:v>0.36310362617959901</c:v>
                </c:pt>
                <c:pt idx="150">
                  <c:v>0.37659507531814529</c:v>
                </c:pt>
                <c:pt idx="151">
                  <c:v>0.36350484496109597</c:v>
                </c:pt>
                <c:pt idx="152">
                  <c:v>0.36133016475869656</c:v>
                </c:pt>
                <c:pt idx="153">
                  <c:v>0.37184118224518298</c:v>
                </c:pt>
                <c:pt idx="154">
                  <c:v>0.36559658198224398</c:v>
                </c:pt>
                <c:pt idx="155">
                  <c:v>0.40060828616620942</c:v>
                </c:pt>
                <c:pt idx="156">
                  <c:v>0.37575534143287204</c:v>
                </c:pt>
                <c:pt idx="157">
                  <c:v>0.36668471384516038</c:v>
                </c:pt>
                <c:pt idx="158">
                  <c:v>0.36086805500438535</c:v>
                </c:pt>
                <c:pt idx="159">
                  <c:v>0.37318431227764287</c:v>
                </c:pt>
                <c:pt idx="160">
                  <c:v>0.3610464906138322</c:v>
                </c:pt>
                <c:pt idx="161">
                  <c:v>0.36622042250514969</c:v>
                </c:pt>
                <c:pt idx="162">
                  <c:v>0.37845295947965985</c:v>
                </c:pt>
                <c:pt idx="163">
                  <c:v>0.37176037989251476</c:v>
                </c:pt>
                <c:pt idx="164">
                  <c:v>0.36848416346021584</c:v>
                </c:pt>
                <c:pt idx="165">
                  <c:v>0.37123591891635538</c:v>
                </c:pt>
                <c:pt idx="166">
                  <c:v>0.36706439448847422</c:v>
                </c:pt>
                <c:pt idx="167">
                  <c:v>0.39646504523547021</c:v>
                </c:pt>
                <c:pt idx="168">
                  <c:v>0.37845164776690832</c:v>
                </c:pt>
                <c:pt idx="169">
                  <c:v>0.38453025111580424</c:v>
                </c:pt>
                <c:pt idx="170">
                  <c:v>0.37184123995395957</c:v>
                </c:pt>
                <c:pt idx="171">
                  <c:v>0.37820697847489354</c:v>
                </c:pt>
                <c:pt idx="172">
                  <c:v>0.36523507467760358</c:v>
                </c:pt>
                <c:pt idx="173">
                  <c:v>0.3773101215914394</c:v>
                </c:pt>
                <c:pt idx="174">
                  <c:v>0.37741429201478838</c:v>
                </c:pt>
                <c:pt idx="175">
                  <c:v>0.37543221808355592</c:v>
                </c:pt>
                <c:pt idx="176">
                  <c:v>0.38501360154904668</c:v>
                </c:pt>
                <c:pt idx="177">
                  <c:v>0.37328752825965522</c:v>
                </c:pt>
                <c:pt idx="178">
                  <c:v>0.37227809539453061</c:v>
                </c:pt>
                <c:pt idx="179">
                  <c:v>0.38900447478507394</c:v>
                </c:pt>
                <c:pt idx="180">
                  <c:v>0.37895606406266347</c:v>
                </c:pt>
                <c:pt idx="181">
                  <c:v>0.37520045284057196</c:v>
                </c:pt>
                <c:pt idx="182">
                  <c:v>0.37244361103731533</c:v>
                </c:pt>
                <c:pt idx="183">
                  <c:v>0.36778958722447824</c:v>
                </c:pt>
                <c:pt idx="184">
                  <c:v>0.36819573002924655</c:v>
                </c:pt>
                <c:pt idx="185">
                  <c:v>0.36660475318561864</c:v>
                </c:pt>
                <c:pt idx="186">
                  <c:v>0.36017427017319853</c:v>
                </c:pt>
                <c:pt idx="187">
                  <c:v>0.36377113475587392</c:v>
                </c:pt>
                <c:pt idx="188">
                  <c:v>0.37088621942081845</c:v>
                </c:pt>
                <c:pt idx="189">
                  <c:v>0.36004941049675665</c:v>
                </c:pt>
                <c:pt idx="190">
                  <c:v>0.36242939619405934</c:v>
                </c:pt>
                <c:pt idx="191">
                  <c:v>0.3492306261472104</c:v>
                </c:pt>
                <c:pt idx="192">
                  <c:v>0.37699303456060074</c:v>
                </c:pt>
                <c:pt idx="193">
                  <c:v>0.38057569308325712</c:v>
                </c:pt>
                <c:pt idx="194">
                  <c:v>0.37337924885423812</c:v>
                </c:pt>
                <c:pt idx="195">
                  <c:v>0.37157555447240304</c:v>
                </c:pt>
                <c:pt idx="196">
                  <c:v>0.38411062835698934</c:v>
                </c:pt>
                <c:pt idx="197">
                  <c:v>0.38175888400613556</c:v>
                </c:pt>
                <c:pt idx="198">
                  <c:v>0.3890058290168224</c:v>
                </c:pt>
                <c:pt idx="199">
                  <c:v>0.39834927573596718</c:v>
                </c:pt>
                <c:pt idx="200">
                  <c:v>0.38845237893901924</c:v>
                </c:pt>
                <c:pt idx="201">
                  <c:v>0.40763779170270309</c:v>
                </c:pt>
                <c:pt idx="202">
                  <c:v>0.40604936557839505</c:v>
                </c:pt>
                <c:pt idx="203">
                  <c:v>0.4057886588251135</c:v>
                </c:pt>
                <c:pt idx="204">
                  <c:v>0.41469792401840366</c:v>
                </c:pt>
                <c:pt idx="205">
                  <c:v>0.40995148848123919</c:v>
                </c:pt>
                <c:pt idx="206">
                  <c:v>0.40194185018052453</c:v>
                </c:pt>
                <c:pt idx="207">
                  <c:v>0.40712480094333192</c:v>
                </c:pt>
                <c:pt idx="208">
                  <c:v>0.40820614831486668</c:v>
                </c:pt>
                <c:pt idx="209">
                  <c:v>0.3948924866325661</c:v>
                </c:pt>
                <c:pt idx="210">
                  <c:v>0.4131643324641448</c:v>
                </c:pt>
                <c:pt idx="211">
                  <c:v>0.40873056693154319</c:v>
                </c:pt>
                <c:pt idx="212">
                  <c:v>0.39992078914490486</c:v>
                </c:pt>
                <c:pt idx="213">
                  <c:v>0.41376300410583317</c:v>
                </c:pt>
                <c:pt idx="214">
                  <c:v>0.41062166689118651</c:v>
                </c:pt>
                <c:pt idx="215">
                  <c:v>0.41448008227608302</c:v>
                </c:pt>
                <c:pt idx="216">
                  <c:v>0.41584824079757254</c:v>
                </c:pt>
                <c:pt idx="217">
                  <c:v>0.41626623408844843</c:v>
                </c:pt>
                <c:pt idx="218">
                  <c:v>0.40361378030524364</c:v>
                </c:pt>
                <c:pt idx="219">
                  <c:v>0.40697067920483743</c:v>
                </c:pt>
                <c:pt idx="220">
                  <c:v>0.40230357734280348</c:v>
                </c:pt>
                <c:pt idx="221">
                  <c:v>0.39906431616868948</c:v>
                </c:pt>
                <c:pt idx="222">
                  <c:v>0.40937938443072086</c:v>
                </c:pt>
                <c:pt idx="223">
                  <c:v>0.40337442279413865</c:v>
                </c:pt>
                <c:pt idx="224">
                  <c:v>0.40768481102434539</c:v>
                </c:pt>
                <c:pt idx="225">
                  <c:v>0.41006367524712395</c:v>
                </c:pt>
                <c:pt idx="226">
                  <c:v>0.40564993451726472</c:v>
                </c:pt>
                <c:pt idx="227">
                  <c:v>0.42297468745277517</c:v>
                </c:pt>
                <c:pt idx="228">
                  <c:v>0.41464193901350221</c:v>
                </c:pt>
                <c:pt idx="229">
                  <c:v>0.41078136270632409</c:v>
                </c:pt>
                <c:pt idx="230">
                  <c:v>0.40814279491200928</c:v>
                </c:pt>
                <c:pt idx="231">
                  <c:v>0.41493371980522731</c:v>
                </c:pt>
                <c:pt idx="232">
                  <c:v>0.40895460573862508</c:v>
                </c:pt>
                <c:pt idx="233">
                  <c:v>0.40742998280034265</c:v>
                </c:pt>
                <c:pt idx="234">
                  <c:v>0.4182543478045721</c:v>
                </c:pt>
                <c:pt idx="235">
                  <c:v>0.42431970942074176</c:v>
                </c:pt>
                <c:pt idx="236">
                  <c:v>0.42801810004887514</c:v>
                </c:pt>
                <c:pt idx="237">
                  <c:v>0.43185146321956291</c:v>
                </c:pt>
                <c:pt idx="238">
                  <c:v>0.4325901794696268</c:v>
                </c:pt>
                <c:pt idx="239">
                  <c:v>0.44965709763763156</c:v>
                </c:pt>
                <c:pt idx="240">
                  <c:v>0.44318068043275338</c:v>
                </c:pt>
                <c:pt idx="241">
                  <c:v>0.44188352844162282</c:v>
                </c:pt>
                <c:pt idx="242">
                  <c:v>0.44121687958356881</c:v>
                </c:pt>
                <c:pt idx="243">
                  <c:v>0.43663543257210669</c:v>
                </c:pt>
                <c:pt idx="244">
                  <c:v>0.43937155545518525</c:v>
                </c:pt>
                <c:pt idx="245">
                  <c:v>0.44111483944624197</c:v>
                </c:pt>
                <c:pt idx="246">
                  <c:v>0.44301374015371292</c:v>
                </c:pt>
                <c:pt idx="247">
                  <c:v>0.45380213013139686</c:v>
                </c:pt>
                <c:pt idx="248">
                  <c:v>0.45283281107208073</c:v>
                </c:pt>
                <c:pt idx="249">
                  <c:v>0.45022349303710124</c:v>
                </c:pt>
                <c:pt idx="250">
                  <c:v>0.4496658736786236</c:v>
                </c:pt>
                <c:pt idx="251">
                  <c:v>0.44871116904624142</c:v>
                </c:pt>
                <c:pt idx="252">
                  <c:v>0.45019436519179873</c:v>
                </c:pt>
                <c:pt idx="253">
                  <c:v>0.44417168404322038</c:v>
                </c:pt>
                <c:pt idx="254">
                  <c:v>0.44078894105592092</c:v>
                </c:pt>
                <c:pt idx="255">
                  <c:v>0.43978964429018597</c:v>
                </c:pt>
                <c:pt idx="256">
                  <c:v>0.44132836852150858</c:v>
                </c:pt>
                <c:pt idx="257">
                  <c:v>0.4342757013718555</c:v>
                </c:pt>
                <c:pt idx="258">
                  <c:v>0.44385773579020332</c:v>
                </c:pt>
                <c:pt idx="259">
                  <c:v>0.45084929062808654</c:v>
                </c:pt>
                <c:pt idx="260">
                  <c:v>0.45129542349452278</c:v>
                </c:pt>
                <c:pt idx="261">
                  <c:v>0.45667702639037921</c:v>
                </c:pt>
                <c:pt idx="262">
                  <c:v>0.45481088788809071</c:v>
                </c:pt>
                <c:pt idx="263">
                  <c:v>0.46208557998835526</c:v>
                </c:pt>
                <c:pt idx="264">
                  <c:v>0.46392059545520564</c:v>
                </c:pt>
                <c:pt idx="265">
                  <c:v>0.46330669713776085</c:v>
                </c:pt>
                <c:pt idx="266">
                  <c:v>0.45656978454073233</c:v>
                </c:pt>
                <c:pt idx="267">
                  <c:v>0.45394313366092615</c:v>
                </c:pt>
                <c:pt idx="268">
                  <c:v>0.46469254508844515</c:v>
                </c:pt>
                <c:pt idx="269">
                  <c:v>0.46512847582967237</c:v>
                </c:pt>
                <c:pt idx="270">
                  <c:v>0.47312622911554275</c:v>
                </c:pt>
                <c:pt idx="271">
                  <c:v>0.47749523151533446</c:v>
                </c:pt>
                <c:pt idx="272">
                  <c:v>0.47716027100764108</c:v>
                </c:pt>
                <c:pt idx="273">
                  <c:v>0.48429444791155146</c:v>
                </c:pt>
                <c:pt idx="274">
                  <c:v>0.4811049974898422</c:v>
                </c:pt>
                <c:pt idx="275">
                  <c:v>0.49056267334405668</c:v>
                </c:pt>
                <c:pt idx="276">
                  <c:v>0.48752768589622708</c:v>
                </c:pt>
                <c:pt idx="277">
                  <c:v>0.48983524955750246</c:v>
                </c:pt>
                <c:pt idx="278">
                  <c:v>0.49287707618137777</c:v>
                </c:pt>
                <c:pt idx="279">
                  <c:v>0.50152053062649804</c:v>
                </c:pt>
                <c:pt idx="280">
                  <c:v>0.50154579454514148</c:v>
                </c:pt>
                <c:pt idx="281">
                  <c:v>0.49825136451561758</c:v>
                </c:pt>
                <c:pt idx="282">
                  <c:v>0.51578816354144275</c:v>
                </c:pt>
                <c:pt idx="283">
                  <c:v>0.51191723186506444</c:v>
                </c:pt>
                <c:pt idx="284">
                  <c:v>0.51619975385246508</c:v>
                </c:pt>
                <c:pt idx="285">
                  <c:v>0.53040367495030738</c:v>
                </c:pt>
                <c:pt idx="286">
                  <c:v>0.52102469488221959</c:v>
                </c:pt>
                <c:pt idx="287">
                  <c:v>0.53361011089120636</c:v>
                </c:pt>
                <c:pt idx="288">
                  <c:v>0.53199161297386743</c:v>
                </c:pt>
                <c:pt idx="289">
                  <c:v>0.52562515176414637</c:v>
                </c:pt>
                <c:pt idx="290">
                  <c:v>0.52750826444783172</c:v>
                </c:pt>
                <c:pt idx="291">
                  <c:v>0.52553207724951134</c:v>
                </c:pt>
                <c:pt idx="292">
                  <c:v>0.52413273460908893</c:v>
                </c:pt>
                <c:pt idx="293">
                  <c:v>0.52397321136748132</c:v>
                </c:pt>
                <c:pt idx="294">
                  <c:v>0.53095987383271148</c:v>
                </c:pt>
                <c:pt idx="295">
                  <c:v>0.52828597430865454</c:v>
                </c:pt>
                <c:pt idx="296">
                  <c:v>0.53197509819415112</c:v>
                </c:pt>
                <c:pt idx="297">
                  <c:v>0.52281859064170388</c:v>
                </c:pt>
                <c:pt idx="298">
                  <c:v>0.52250407170059521</c:v>
                </c:pt>
                <c:pt idx="299">
                  <c:v>0.52881094645378113</c:v>
                </c:pt>
                <c:pt idx="300">
                  <c:v>0.53439466911419231</c:v>
                </c:pt>
                <c:pt idx="301">
                  <c:v>0.52811853190949365</c:v>
                </c:pt>
                <c:pt idx="302">
                  <c:v>0.53101505836326923</c:v>
                </c:pt>
                <c:pt idx="303">
                  <c:v>0.52804483794037815</c:v>
                </c:pt>
                <c:pt idx="304">
                  <c:v>0.52614277708192336</c:v>
                </c:pt>
                <c:pt idx="305">
                  <c:v>0.52919267469058762</c:v>
                </c:pt>
                <c:pt idx="306">
                  <c:v>0.5282533509654691</c:v>
                </c:pt>
                <c:pt idx="307">
                  <c:v>0.5318266054786418</c:v>
                </c:pt>
                <c:pt idx="308">
                  <c:v>0.53300062603478138</c:v>
                </c:pt>
                <c:pt idx="309">
                  <c:v>0.53028175000493594</c:v>
                </c:pt>
                <c:pt idx="310">
                  <c:v>0.5256341464310138</c:v>
                </c:pt>
                <c:pt idx="311">
                  <c:v>0.5312366342268805</c:v>
                </c:pt>
                <c:pt idx="312">
                  <c:v>0.53559165975401024</c:v>
                </c:pt>
                <c:pt idx="313">
                  <c:v>0.52668593415265974</c:v>
                </c:pt>
                <c:pt idx="314">
                  <c:v>0.52060089356774342</c:v>
                </c:pt>
                <c:pt idx="315">
                  <c:v>0.51058945657757193</c:v>
                </c:pt>
                <c:pt idx="316">
                  <c:v>0.51441405104804694</c:v>
                </c:pt>
                <c:pt idx="317">
                  <c:v>0.52176270505259337</c:v>
                </c:pt>
                <c:pt idx="318">
                  <c:v>0.52247345741593587</c:v>
                </c:pt>
                <c:pt idx="319">
                  <c:v>0.52388355262503095</c:v>
                </c:pt>
                <c:pt idx="320">
                  <c:v>0.52536981360681567</c:v>
                </c:pt>
                <c:pt idx="321">
                  <c:v>0.53054927493953896</c:v>
                </c:pt>
                <c:pt idx="322">
                  <c:v>0.53128834200904262</c:v>
                </c:pt>
                <c:pt idx="323">
                  <c:v>0.53179598782319726</c:v>
                </c:pt>
                <c:pt idx="324">
                  <c:v>0.53602520123180153</c:v>
                </c:pt>
                <c:pt idx="325">
                  <c:v>0.52682799548129389</c:v>
                </c:pt>
                <c:pt idx="326">
                  <c:v>0.52882150393753313</c:v>
                </c:pt>
                <c:pt idx="327">
                  <c:v>0.52769065634189727</c:v>
                </c:pt>
                <c:pt idx="328">
                  <c:v>0.53272309783208904</c:v>
                </c:pt>
                <c:pt idx="329">
                  <c:v>0.52648735943106062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FF"/>
              </a:solidFill>
              <a:prstDash val="solid"/>
            </a:ln>
          </c:spPr>
          <c:cat>
            <c:numRef>
              <c:f>Sheet1!$A$2:$A$331</c:f>
              <c:numCache>
                <c:formatCode>[$-416]mmm\-yy;@</c:formatCode>
                <c:ptCount val="330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  <c:pt idx="318">
                  <c:v>43282</c:v>
                </c:pt>
                <c:pt idx="319">
                  <c:v>43313</c:v>
                </c:pt>
                <c:pt idx="320">
                  <c:v>43344</c:v>
                </c:pt>
                <c:pt idx="321">
                  <c:v>43374</c:v>
                </c:pt>
                <c:pt idx="322">
                  <c:v>43405</c:v>
                </c:pt>
                <c:pt idx="323">
                  <c:v>43435</c:v>
                </c:pt>
                <c:pt idx="324">
                  <c:v>43466</c:v>
                </c:pt>
                <c:pt idx="325">
                  <c:v>43497</c:v>
                </c:pt>
                <c:pt idx="326">
                  <c:v>43525</c:v>
                </c:pt>
                <c:pt idx="327">
                  <c:v>43556</c:v>
                </c:pt>
                <c:pt idx="328">
                  <c:v>43586</c:v>
                </c:pt>
                <c:pt idx="329">
                  <c:v>43617</c:v>
                </c:pt>
              </c:numCache>
            </c:numRef>
          </c:cat>
          <c:val>
            <c:numRef>
              <c:f>Sheet1!$C$2:$C$331</c:f>
              <c:numCache>
                <c:formatCode>0.0%</c:formatCode>
                <c:ptCount val="330"/>
                <c:pt idx="0">
                  <c:v>0.67846689347079336</c:v>
                </c:pt>
                <c:pt idx="1">
                  <c:v>0.67539911257926477</c:v>
                </c:pt>
                <c:pt idx="2">
                  <c:v>0.69244938780929022</c:v>
                </c:pt>
                <c:pt idx="3">
                  <c:v>0.69580332280643509</c:v>
                </c:pt>
                <c:pt idx="4">
                  <c:v>0.70299173647039492</c:v>
                </c:pt>
                <c:pt idx="5">
                  <c:v>0.68580694884524884</c:v>
                </c:pt>
                <c:pt idx="6">
                  <c:v>0.68285424727191135</c:v>
                </c:pt>
                <c:pt idx="7">
                  <c:v>0.68914914829547858</c:v>
                </c:pt>
                <c:pt idx="8">
                  <c:v>0.68788864701939967</c:v>
                </c:pt>
                <c:pt idx="9">
                  <c:v>0.66662897970402668</c:v>
                </c:pt>
                <c:pt idx="10">
                  <c:v>0.67487024125763984</c:v>
                </c:pt>
                <c:pt idx="11">
                  <c:v>0.6498880934546194</c:v>
                </c:pt>
                <c:pt idx="12">
                  <c:v>0.66395181699234496</c:v>
                </c:pt>
                <c:pt idx="13">
                  <c:v>0.66389163310245725</c:v>
                </c:pt>
                <c:pt idx="14">
                  <c:v>0.65997877510753455</c:v>
                </c:pt>
                <c:pt idx="15">
                  <c:v>0.6661689297176705</c:v>
                </c:pt>
                <c:pt idx="16">
                  <c:v>0.66275899257754334</c:v>
                </c:pt>
                <c:pt idx="17">
                  <c:v>0.65467994588424927</c:v>
                </c:pt>
                <c:pt idx="18">
                  <c:v>0.64755483951394743</c:v>
                </c:pt>
                <c:pt idx="19">
                  <c:v>0.65911705966496414</c:v>
                </c:pt>
                <c:pt idx="20">
                  <c:v>0.65691630126453526</c:v>
                </c:pt>
                <c:pt idx="21">
                  <c:v>0.65111585081467649</c:v>
                </c:pt>
                <c:pt idx="22">
                  <c:v>0.65628450137670535</c:v>
                </c:pt>
                <c:pt idx="23">
                  <c:v>0.61397065044826638</c:v>
                </c:pt>
                <c:pt idx="24">
                  <c:v>0.62088665141116262</c:v>
                </c:pt>
                <c:pt idx="25">
                  <c:v>0.63409454994114578</c:v>
                </c:pt>
                <c:pt idx="26">
                  <c:v>0.62735665665756069</c:v>
                </c:pt>
                <c:pt idx="27">
                  <c:v>0.64542429716885463</c:v>
                </c:pt>
                <c:pt idx="28">
                  <c:v>0.64007089711533882</c:v>
                </c:pt>
                <c:pt idx="29">
                  <c:v>0.64334230875722553</c:v>
                </c:pt>
                <c:pt idx="30">
                  <c:v>0.65293592439372627</c:v>
                </c:pt>
                <c:pt idx="31">
                  <c:v>0.63769630357575569</c:v>
                </c:pt>
                <c:pt idx="32">
                  <c:v>0.64738636271383498</c:v>
                </c:pt>
                <c:pt idx="33">
                  <c:v>0.65816662009485893</c:v>
                </c:pt>
                <c:pt idx="34">
                  <c:v>0.65418901284440756</c:v>
                </c:pt>
                <c:pt idx="35">
                  <c:v>0.62625761990326423</c:v>
                </c:pt>
                <c:pt idx="36">
                  <c:v>0.6293436016207028</c:v>
                </c:pt>
                <c:pt idx="37">
                  <c:v>0.62650322246335655</c:v>
                </c:pt>
                <c:pt idx="38">
                  <c:v>0.62289681153938914</c:v>
                </c:pt>
                <c:pt idx="39">
                  <c:v>0.61993208200874206</c:v>
                </c:pt>
                <c:pt idx="40">
                  <c:v>0.61562118119962428</c:v>
                </c:pt>
                <c:pt idx="41">
                  <c:v>0.59855271119617159</c:v>
                </c:pt>
                <c:pt idx="42">
                  <c:v>0.59537366212913678</c:v>
                </c:pt>
                <c:pt idx="43">
                  <c:v>0.58593381350316087</c:v>
                </c:pt>
                <c:pt idx="44">
                  <c:v>0.58262374505985604</c:v>
                </c:pt>
                <c:pt idx="45">
                  <c:v>0.59761442096488782</c:v>
                </c:pt>
                <c:pt idx="46">
                  <c:v>0.59470740619610407</c:v>
                </c:pt>
                <c:pt idx="47">
                  <c:v>0.57384214634329833</c:v>
                </c:pt>
                <c:pt idx="48">
                  <c:v>0.58129045491082276</c:v>
                </c:pt>
                <c:pt idx="49">
                  <c:v>0.57882590700627023</c:v>
                </c:pt>
                <c:pt idx="50">
                  <c:v>0.57677285330375805</c:v>
                </c:pt>
                <c:pt idx="51">
                  <c:v>0.58616361775831849</c:v>
                </c:pt>
                <c:pt idx="52">
                  <c:v>0.56996580112504358</c:v>
                </c:pt>
                <c:pt idx="53">
                  <c:v>0.56325969799795805</c:v>
                </c:pt>
                <c:pt idx="54">
                  <c:v>0.55464428220705031</c:v>
                </c:pt>
                <c:pt idx="55">
                  <c:v>0.53202034678062304</c:v>
                </c:pt>
                <c:pt idx="56">
                  <c:v>0.53042348769683612</c:v>
                </c:pt>
                <c:pt idx="57">
                  <c:v>0.53789066279980091</c:v>
                </c:pt>
                <c:pt idx="58">
                  <c:v>0.51460830997554441</c:v>
                </c:pt>
                <c:pt idx="59">
                  <c:v>0.49501923976225348</c:v>
                </c:pt>
                <c:pt idx="60">
                  <c:v>0.5272896536326841</c:v>
                </c:pt>
                <c:pt idx="61">
                  <c:v>0.61416994031753869</c:v>
                </c:pt>
                <c:pt idx="62">
                  <c:v>0.62664391904740724</c:v>
                </c:pt>
                <c:pt idx="63">
                  <c:v>0.62906515125274576</c:v>
                </c:pt>
                <c:pt idx="64">
                  <c:v>0.62941690198709099</c:v>
                </c:pt>
                <c:pt idx="65">
                  <c:v>0.62871886616730166</c:v>
                </c:pt>
                <c:pt idx="66">
                  <c:v>0.62414844213995702</c:v>
                </c:pt>
                <c:pt idx="67">
                  <c:v>0.63331171467788105</c:v>
                </c:pt>
                <c:pt idx="68">
                  <c:v>0.63913051919187414</c:v>
                </c:pt>
                <c:pt idx="69">
                  <c:v>0.64325493172464254</c:v>
                </c:pt>
                <c:pt idx="70">
                  <c:v>0.63474430072473642</c:v>
                </c:pt>
                <c:pt idx="71">
                  <c:v>0.61548421024107058</c:v>
                </c:pt>
                <c:pt idx="72">
                  <c:v>0.6303016965635555</c:v>
                </c:pt>
                <c:pt idx="73">
                  <c:v>0.63154590208881456</c:v>
                </c:pt>
                <c:pt idx="74">
                  <c:v>0.636475146366829</c:v>
                </c:pt>
                <c:pt idx="75">
                  <c:v>0.63890769725432561</c:v>
                </c:pt>
                <c:pt idx="76">
                  <c:v>0.63531436834559496</c:v>
                </c:pt>
                <c:pt idx="77">
                  <c:v>0.63325020741788796</c:v>
                </c:pt>
                <c:pt idx="78">
                  <c:v>0.62961244587688769</c:v>
                </c:pt>
                <c:pt idx="79">
                  <c:v>0.63102375233977781</c:v>
                </c:pt>
                <c:pt idx="80">
                  <c:v>0.62165005468532819</c:v>
                </c:pt>
                <c:pt idx="81">
                  <c:v>0.60338181669402802</c:v>
                </c:pt>
                <c:pt idx="82">
                  <c:v>0.6029070647982957</c:v>
                </c:pt>
                <c:pt idx="83">
                  <c:v>0.58221503030466348</c:v>
                </c:pt>
                <c:pt idx="84">
                  <c:v>0.59533059260475119</c:v>
                </c:pt>
                <c:pt idx="85">
                  <c:v>0.59749817295844576</c:v>
                </c:pt>
                <c:pt idx="86">
                  <c:v>0.60215254607407109</c:v>
                </c:pt>
                <c:pt idx="87">
                  <c:v>0.60776372188292094</c:v>
                </c:pt>
                <c:pt idx="88">
                  <c:v>0.60588497360432003</c:v>
                </c:pt>
                <c:pt idx="89">
                  <c:v>0.60634907577204078</c:v>
                </c:pt>
                <c:pt idx="90">
                  <c:v>0.61366163652150418</c:v>
                </c:pt>
                <c:pt idx="91">
                  <c:v>0.61789084497813085</c:v>
                </c:pt>
                <c:pt idx="92">
                  <c:v>0.61368626254115</c:v>
                </c:pt>
                <c:pt idx="93">
                  <c:v>0.62078789350120356</c:v>
                </c:pt>
                <c:pt idx="94">
                  <c:v>0.62383372071111376</c:v>
                </c:pt>
                <c:pt idx="95">
                  <c:v>0.60066777261918813</c:v>
                </c:pt>
                <c:pt idx="96">
                  <c:v>0.60491550899768021</c:v>
                </c:pt>
                <c:pt idx="97">
                  <c:v>0.61200950682784283</c:v>
                </c:pt>
                <c:pt idx="98">
                  <c:v>0.61784175221211124</c:v>
                </c:pt>
                <c:pt idx="99">
                  <c:v>0.62196808390123692</c:v>
                </c:pt>
                <c:pt idx="100">
                  <c:v>0.62451240481977133</c:v>
                </c:pt>
                <c:pt idx="101">
                  <c:v>0.62326403125434404</c:v>
                </c:pt>
                <c:pt idx="102">
                  <c:v>0.62910560074596555</c:v>
                </c:pt>
                <c:pt idx="103">
                  <c:v>0.63136180195021296</c:v>
                </c:pt>
                <c:pt idx="104">
                  <c:v>0.63219305963268124</c:v>
                </c:pt>
                <c:pt idx="105">
                  <c:v>0.6371191153315594</c:v>
                </c:pt>
                <c:pt idx="106">
                  <c:v>0.64069238727622668</c:v>
                </c:pt>
                <c:pt idx="107">
                  <c:v>0.62091299151568846</c:v>
                </c:pt>
                <c:pt idx="108">
                  <c:v>0.628396087924739</c:v>
                </c:pt>
                <c:pt idx="109">
                  <c:v>0.63405796419409832</c:v>
                </c:pt>
                <c:pt idx="110">
                  <c:v>0.64174065623739407</c:v>
                </c:pt>
                <c:pt idx="111">
                  <c:v>0.639471406215806</c:v>
                </c:pt>
                <c:pt idx="112">
                  <c:v>0.63755976148288207</c:v>
                </c:pt>
                <c:pt idx="113">
                  <c:v>0.63564327112068575</c:v>
                </c:pt>
                <c:pt idx="114">
                  <c:v>0.63691821064626408</c:v>
                </c:pt>
                <c:pt idx="115">
                  <c:v>0.63424721678454699</c:v>
                </c:pt>
                <c:pt idx="116">
                  <c:v>0.63421690991720281</c:v>
                </c:pt>
                <c:pt idx="117">
                  <c:v>0.63016930367101309</c:v>
                </c:pt>
                <c:pt idx="118">
                  <c:v>0.62904070078808649</c:v>
                </c:pt>
                <c:pt idx="119">
                  <c:v>0.61809498036451371</c:v>
                </c:pt>
                <c:pt idx="120">
                  <c:v>0.64295624673677698</c:v>
                </c:pt>
                <c:pt idx="121">
                  <c:v>0.64677237099076357</c:v>
                </c:pt>
                <c:pt idx="122">
                  <c:v>0.63742849068903051</c:v>
                </c:pt>
                <c:pt idx="123">
                  <c:v>0.66061456808063457</c:v>
                </c:pt>
                <c:pt idx="124">
                  <c:v>0.64325612407129473</c:v>
                </c:pt>
                <c:pt idx="125">
                  <c:v>0.65404012886621521</c:v>
                </c:pt>
                <c:pt idx="126">
                  <c:v>0.66040232206961491</c:v>
                </c:pt>
                <c:pt idx="127">
                  <c:v>0.64979957864141058</c:v>
                </c:pt>
                <c:pt idx="128">
                  <c:v>0.6533907033948182</c:v>
                </c:pt>
                <c:pt idx="129">
                  <c:v>0.63843578000451695</c:v>
                </c:pt>
                <c:pt idx="130">
                  <c:v>0.6330857106625617</c:v>
                </c:pt>
                <c:pt idx="131">
                  <c:v>0.6167914706225881</c:v>
                </c:pt>
                <c:pt idx="132">
                  <c:v>0.61096039691724535</c:v>
                </c:pt>
                <c:pt idx="133">
                  <c:v>0.61338954567205517</c:v>
                </c:pt>
                <c:pt idx="134">
                  <c:v>0.63110230718813431</c:v>
                </c:pt>
                <c:pt idx="135">
                  <c:v>0.62870109150035691</c:v>
                </c:pt>
                <c:pt idx="136">
                  <c:v>0.62289005966397781</c:v>
                </c:pt>
                <c:pt idx="137">
                  <c:v>0.63914754446367517</c:v>
                </c:pt>
                <c:pt idx="138">
                  <c:v>0.62730858936818568</c:v>
                </c:pt>
                <c:pt idx="139">
                  <c:v>0.61921467095888028</c:v>
                </c:pt>
                <c:pt idx="140">
                  <c:v>0.63285247161654679</c:v>
                </c:pt>
                <c:pt idx="141">
                  <c:v>0.62357208073135983</c:v>
                </c:pt>
                <c:pt idx="142">
                  <c:v>0.63006058881116234</c:v>
                </c:pt>
                <c:pt idx="143">
                  <c:v>0.61874402245998728</c:v>
                </c:pt>
                <c:pt idx="144">
                  <c:v>0.62173835711546699</c:v>
                </c:pt>
                <c:pt idx="145">
                  <c:v>0.63426954369909205</c:v>
                </c:pt>
                <c:pt idx="146">
                  <c:v>0.64332050228875814</c:v>
                </c:pt>
                <c:pt idx="147">
                  <c:v>0.63796337282105786</c:v>
                </c:pt>
                <c:pt idx="148">
                  <c:v>0.6387605712149006</c:v>
                </c:pt>
                <c:pt idx="149">
                  <c:v>0.6368963642218739</c:v>
                </c:pt>
                <c:pt idx="150">
                  <c:v>0.62340492468185471</c:v>
                </c:pt>
                <c:pt idx="151">
                  <c:v>0.63649516434840281</c:v>
                </c:pt>
                <c:pt idx="152">
                  <c:v>0.63866984419221418</c:v>
                </c:pt>
                <c:pt idx="153">
                  <c:v>0.62815881775481708</c:v>
                </c:pt>
                <c:pt idx="154">
                  <c:v>0.63440341801775602</c:v>
                </c:pt>
                <c:pt idx="155">
                  <c:v>0.59939170612129378</c:v>
                </c:pt>
                <c:pt idx="156">
                  <c:v>0.62424465856712796</c:v>
                </c:pt>
                <c:pt idx="157">
                  <c:v>0.63331527778856089</c:v>
                </c:pt>
                <c:pt idx="158">
                  <c:v>0.63913194499561465</c:v>
                </c:pt>
                <c:pt idx="159">
                  <c:v>0.62681568772235707</c:v>
                </c:pt>
                <c:pt idx="160">
                  <c:v>0.6389535093861678</c:v>
                </c:pt>
                <c:pt idx="161">
                  <c:v>0.63377958591282035</c:v>
                </c:pt>
                <c:pt idx="162">
                  <c:v>0.62154704895469226</c:v>
                </c:pt>
                <c:pt idx="163">
                  <c:v>0.62823962852770099</c:v>
                </c:pt>
                <c:pt idx="164">
                  <c:v>0.63151583653978416</c:v>
                </c:pt>
                <c:pt idx="165">
                  <c:v>0.62876408108364479</c:v>
                </c:pt>
                <c:pt idx="166">
                  <c:v>0.63293560551152572</c:v>
                </c:pt>
                <c:pt idx="167">
                  <c:v>0.6035349547645299</c:v>
                </c:pt>
                <c:pt idx="168">
                  <c:v>0.62154835223309168</c:v>
                </c:pt>
                <c:pt idx="169">
                  <c:v>0.61546974137071642</c:v>
                </c:pt>
                <c:pt idx="170">
                  <c:v>0.62815876004604043</c:v>
                </c:pt>
                <c:pt idx="171">
                  <c:v>0.62179302152510652</c:v>
                </c:pt>
                <c:pt idx="172">
                  <c:v>0.63476492532239637</c:v>
                </c:pt>
                <c:pt idx="173">
                  <c:v>0.6226898784085606</c:v>
                </c:pt>
                <c:pt idx="174">
                  <c:v>0.62258570798521162</c:v>
                </c:pt>
                <c:pt idx="175">
                  <c:v>0.62456778912868838</c:v>
                </c:pt>
                <c:pt idx="176">
                  <c:v>0.61498639845095326</c:v>
                </c:pt>
                <c:pt idx="177">
                  <c:v>0.62671247174034472</c:v>
                </c:pt>
                <c:pt idx="178">
                  <c:v>0.62772190460546951</c:v>
                </c:pt>
                <c:pt idx="179">
                  <c:v>0.61099552521492595</c:v>
                </c:pt>
                <c:pt idx="180">
                  <c:v>0.6210439422589713</c:v>
                </c:pt>
                <c:pt idx="181">
                  <c:v>0.62479954715942809</c:v>
                </c:pt>
                <c:pt idx="182">
                  <c:v>0.62755639527586493</c:v>
                </c:pt>
                <c:pt idx="183">
                  <c:v>0.6322104127755217</c:v>
                </c:pt>
                <c:pt idx="184">
                  <c:v>0.63180426997075345</c:v>
                </c:pt>
                <c:pt idx="185">
                  <c:v>0.63339524681438131</c:v>
                </c:pt>
                <c:pt idx="186">
                  <c:v>0.63982572982680141</c:v>
                </c:pt>
                <c:pt idx="187">
                  <c:v>0.63622886524412614</c:v>
                </c:pt>
                <c:pt idx="188">
                  <c:v>0.62911378057918155</c:v>
                </c:pt>
                <c:pt idx="189">
                  <c:v>0.63995058950324324</c:v>
                </c:pt>
                <c:pt idx="190">
                  <c:v>0.63757060903307405</c:v>
                </c:pt>
                <c:pt idx="191">
                  <c:v>0.65076937385278955</c:v>
                </c:pt>
                <c:pt idx="192">
                  <c:v>0.62300696543939926</c:v>
                </c:pt>
                <c:pt idx="193">
                  <c:v>0.61942430691674288</c:v>
                </c:pt>
                <c:pt idx="194">
                  <c:v>0.62662075114576188</c:v>
                </c:pt>
                <c:pt idx="195">
                  <c:v>0.62842444552759691</c:v>
                </c:pt>
                <c:pt idx="196">
                  <c:v>0.61588937164301061</c:v>
                </c:pt>
                <c:pt idx="197">
                  <c:v>0.61824111599386433</c:v>
                </c:pt>
                <c:pt idx="198">
                  <c:v>0.61099417098317754</c:v>
                </c:pt>
                <c:pt idx="199">
                  <c:v>0.60165072426403277</c:v>
                </c:pt>
                <c:pt idx="200">
                  <c:v>0.61154761604548902</c:v>
                </c:pt>
                <c:pt idx="201">
                  <c:v>0.59236220829729691</c:v>
                </c:pt>
                <c:pt idx="202">
                  <c:v>0.59395063442160489</c:v>
                </c:pt>
                <c:pt idx="203">
                  <c:v>0.59421134117488639</c:v>
                </c:pt>
                <c:pt idx="204">
                  <c:v>0.58530207598159634</c:v>
                </c:pt>
                <c:pt idx="205">
                  <c:v>0.59004851151876081</c:v>
                </c:pt>
                <c:pt idx="206">
                  <c:v>0.59805814981947547</c:v>
                </c:pt>
                <c:pt idx="207">
                  <c:v>0.59287519905666819</c:v>
                </c:pt>
                <c:pt idx="208">
                  <c:v>0.59179385168513332</c:v>
                </c:pt>
                <c:pt idx="209">
                  <c:v>0.60510751336743385</c:v>
                </c:pt>
                <c:pt idx="210">
                  <c:v>0.58683566753585525</c:v>
                </c:pt>
                <c:pt idx="211">
                  <c:v>0.59126943306845681</c:v>
                </c:pt>
                <c:pt idx="212">
                  <c:v>0.60007921085509508</c:v>
                </c:pt>
                <c:pt idx="213">
                  <c:v>0.58623699589416689</c:v>
                </c:pt>
                <c:pt idx="214">
                  <c:v>0.5893783331088136</c:v>
                </c:pt>
                <c:pt idx="215">
                  <c:v>0.58551991772391698</c:v>
                </c:pt>
                <c:pt idx="216">
                  <c:v>0.58415175920242746</c:v>
                </c:pt>
                <c:pt idx="217">
                  <c:v>0.58373376591155157</c:v>
                </c:pt>
                <c:pt idx="218">
                  <c:v>0.59638621542711845</c:v>
                </c:pt>
                <c:pt idx="219">
                  <c:v>0.59302931651595459</c:v>
                </c:pt>
                <c:pt idx="220">
                  <c:v>0.59769641842405208</c:v>
                </c:pt>
                <c:pt idx="221">
                  <c:v>0.60093567966574724</c:v>
                </c:pt>
                <c:pt idx="222">
                  <c:v>0.59062061142308619</c:v>
                </c:pt>
                <c:pt idx="223">
                  <c:v>0.59662557317516451</c:v>
                </c:pt>
                <c:pt idx="224">
                  <c:v>0.59231518897565461</c:v>
                </c:pt>
                <c:pt idx="225">
                  <c:v>0.58993632475287605</c:v>
                </c:pt>
                <c:pt idx="226">
                  <c:v>0.59435006548273539</c:v>
                </c:pt>
                <c:pt idx="227">
                  <c:v>0.57702531254722489</c:v>
                </c:pt>
                <c:pt idx="228">
                  <c:v>0.58535806098649767</c:v>
                </c:pt>
                <c:pt idx="229">
                  <c:v>0.58921863729367596</c:v>
                </c:pt>
                <c:pt idx="230">
                  <c:v>0.59185720508799078</c:v>
                </c:pt>
                <c:pt idx="231">
                  <c:v>0.5850662801947728</c:v>
                </c:pt>
                <c:pt idx="232">
                  <c:v>0.59104539426137492</c:v>
                </c:pt>
                <c:pt idx="233">
                  <c:v>0.59257001719965741</c:v>
                </c:pt>
                <c:pt idx="234">
                  <c:v>0.58174565219542784</c:v>
                </c:pt>
                <c:pt idx="235">
                  <c:v>0.57568029057925807</c:v>
                </c:pt>
                <c:pt idx="236">
                  <c:v>0.57198190376030456</c:v>
                </c:pt>
                <c:pt idx="237">
                  <c:v>0.56814854062208309</c:v>
                </c:pt>
                <c:pt idx="238">
                  <c:v>0.56740982425212472</c:v>
                </c:pt>
                <c:pt idx="239">
                  <c:v>0.55034290578505152</c:v>
                </c:pt>
                <c:pt idx="240">
                  <c:v>0.55681932331783357</c:v>
                </c:pt>
                <c:pt idx="241">
                  <c:v>0.55811647535055597</c:v>
                </c:pt>
                <c:pt idx="242">
                  <c:v>0.55878311664530056</c:v>
                </c:pt>
                <c:pt idx="243">
                  <c:v>0.56336456367546728</c:v>
                </c:pt>
                <c:pt idx="244">
                  <c:v>0.56062844080201313</c:v>
                </c:pt>
                <c:pt idx="245">
                  <c:v>0.55888516420866208</c:v>
                </c:pt>
                <c:pt idx="246">
                  <c:v>0.55698626349827274</c:v>
                </c:pt>
                <c:pt idx="247">
                  <c:v>0.54619787349841176</c:v>
                </c:pt>
                <c:pt idx="248">
                  <c:v>0.54716718892791927</c:v>
                </c:pt>
                <c:pt idx="249">
                  <c:v>0.54977650696289881</c:v>
                </c:pt>
                <c:pt idx="250">
                  <c:v>0.55033412632137646</c:v>
                </c:pt>
                <c:pt idx="251">
                  <c:v>0.55128882795512857</c:v>
                </c:pt>
                <c:pt idx="252">
                  <c:v>0.54980563142931793</c:v>
                </c:pt>
                <c:pt idx="253">
                  <c:v>0.55582831257229159</c:v>
                </c:pt>
                <c:pt idx="254">
                  <c:v>0.5592110622494928</c:v>
                </c:pt>
                <c:pt idx="255">
                  <c:v>0.56021035907658479</c:v>
                </c:pt>
                <c:pt idx="256">
                  <c:v>0.55867163478043247</c:v>
                </c:pt>
                <c:pt idx="257">
                  <c:v>0.56572429862814444</c:v>
                </c:pt>
                <c:pt idx="258">
                  <c:v>0.55614226420979662</c:v>
                </c:pt>
                <c:pt idx="259">
                  <c:v>0.54915070937191346</c:v>
                </c:pt>
                <c:pt idx="260">
                  <c:v>0.5487045765054771</c:v>
                </c:pt>
                <c:pt idx="261">
                  <c:v>0.5433229736096209</c:v>
                </c:pt>
                <c:pt idx="262">
                  <c:v>0.54518911211190935</c:v>
                </c:pt>
                <c:pt idx="263">
                  <c:v>0.5379144200116448</c:v>
                </c:pt>
                <c:pt idx="264">
                  <c:v>0.5360794045447943</c:v>
                </c:pt>
                <c:pt idx="265">
                  <c:v>0.53669330286223904</c:v>
                </c:pt>
                <c:pt idx="266">
                  <c:v>0.54343021234435618</c:v>
                </c:pt>
                <c:pt idx="267">
                  <c:v>0.54605686633907391</c:v>
                </c:pt>
                <c:pt idx="268">
                  <c:v>0.53530745491155485</c:v>
                </c:pt>
                <c:pt idx="269">
                  <c:v>0.53487152417032757</c:v>
                </c:pt>
                <c:pt idx="270">
                  <c:v>0.5268737708844573</c:v>
                </c:pt>
                <c:pt idx="271">
                  <c:v>0.52250476848466554</c:v>
                </c:pt>
                <c:pt idx="272">
                  <c:v>0.52283972899235898</c:v>
                </c:pt>
                <c:pt idx="273">
                  <c:v>0.51570555516743255</c:v>
                </c:pt>
                <c:pt idx="274">
                  <c:v>0.51889500546603196</c:v>
                </c:pt>
                <c:pt idx="275">
                  <c:v>0.50943732665594343</c:v>
                </c:pt>
                <c:pt idx="276">
                  <c:v>0.51247231410377303</c:v>
                </c:pt>
                <c:pt idx="277">
                  <c:v>0.51016474741868756</c:v>
                </c:pt>
                <c:pt idx="278">
                  <c:v>0.50712292381862212</c:v>
                </c:pt>
                <c:pt idx="279">
                  <c:v>0.4984794693735019</c:v>
                </c:pt>
                <c:pt idx="280">
                  <c:v>0.49845420545485841</c:v>
                </c:pt>
                <c:pt idx="281">
                  <c:v>0.50174863548438242</c:v>
                </c:pt>
                <c:pt idx="282">
                  <c:v>0.48421183645855731</c:v>
                </c:pt>
                <c:pt idx="283">
                  <c:v>0.48808276813493567</c:v>
                </c:pt>
                <c:pt idx="284">
                  <c:v>0.48380024614753508</c:v>
                </c:pt>
                <c:pt idx="285">
                  <c:v>0.46959632184312</c:v>
                </c:pt>
                <c:pt idx="286">
                  <c:v>0.47897530511778041</c:v>
                </c:pt>
                <c:pt idx="287">
                  <c:v>0.46638988910879359</c:v>
                </c:pt>
                <c:pt idx="288">
                  <c:v>0.46800838702613251</c:v>
                </c:pt>
                <c:pt idx="289">
                  <c:v>0.47437484823585363</c:v>
                </c:pt>
                <c:pt idx="290">
                  <c:v>0.47249173555216833</c:v>
                </c:pt>
                <c:pt idx="291">
                  <c:v>0.47446792275048866</c:v>
                </c:pt>
                <c:pt idx="292">
                  <c:v>0.47586726539091101</c:v>
                </c:pt>
                <c:pt idx="293">
                  <c:v>0.47602678863251879</c:v>
                </c:pt>
                <c:pt idx="294">
                  <c:v>0.46904012616728863</c:v>
                </c:pt>
                <c:pt idx="295">
                  <c:v>0.47171402569134541</c:v>
                </c:pt>
                <c:pt idx="296">
                  <c:v>0.46802490180584888</c:v>
                </c:pt>
                <c:pt idx="297">
                  <c:v>0.47718140935829623</c:v>
                </c:pt>
                <c:pt idx="298">
                  <c:v>0.4774959252937499</c:v>
                </c:pt>
                <c:pt idx="299">
                  <c:v>0.47118905630082331</c:v>
                </c:pt>
                <c:pt idx="300">
                  <c:v>0.46560533088580769</c:v>
                </c:pt>
                <c:pt idx="301">
                  <c:v>0.47188146809050635</c:v>
                </c:pt>
                <c:pt idx="302">
                  <c:v>0.46898494163673093</c:v>
                </c:pt>
                <c:pt idx="303">
                  <c:v>0.47195515900684676</c:v>
                </c:pt>
                <c:pt idx="304">
                  <c:v>0.47385721985563661</c:v>
                </c:pt>
                <c:pt idx="305">
                  <c:v>0.47080732530941249</c:v>
                </c:pt>
                <c:pt idx="306">
                  <c:v>0.47174665203273114</c:v>
                </c:pt>
                <c:pt idx="307">
                  <c:v>0.46817339452135809</c:v>
                </c:pt>
                <c:pt idx="308">
                  <c:v>0.46699937396521857</c:v>
                </c:pt>
                <c:pt idx="309">
                  <c:v>0.46971824999506395</c:v>
                </c:pt>
                <c:pt idx="310">
                  <c:v>0.47436585356898631</c:v>
                </c:pt>
                <c:pt idx="311">
                  <c:v>0.46876336837837473</c:v>
                </c:pt>
                <c:pt idx="312">
                  <c:v>0.46440834024598976</c:v>
                </c:pt>
                <c:pt idx="313">
                  <c:v>0.47331406584734026</c:v>
                </c:pt>
                <c:pt idx="314">
                  <c:v>0.47939910643225664</c:v>
                </c:pt>
                <c:pt idx="315">
                  <c:v>0.48941054342242818</c:v>
                </c:pt>
                <c:pt idx="316">
                  <c:v>0.48558594895195306</c:v>
                </c:pt>
                <c:pt idx="317">
                  <c:v>0.47823729494740669</c:v>
                </c:pt>
                <c:pt idx="318">
                  <c:v>0.47752654258406424</c:v>
                </c:pt>
                <c:pt idx="319">
                  <c:v>0.47611644737496905</c:v>
                </c:pt>
                <c:pt idx="320">
                  <c:v>0.47463018639318433</c:v>
                </c:pt>
                <c:pt idx="321">
                  <c:v>0.46945072506046098</c:v>
                </c:pt>
                <c:pt idx="322">
                  <c:v>0.46871165799095726</c:v>
                </c:pt>
                <c:pt idx="323">
                  <c:v>0.46820401217680274</c:v>
                </c:pt>
                <c:pt idx="324">
                  <c:v>0.46397479876819853</c:v>
                </c:pt>
                <c:pt idx="325">
                  <c:v>0.47317200451870622</c:v>
                </c:pt>
                <c:pt idx="326">
                  <c:v>0.47117849606246687</c:v>
                </c:pt>
                <c:pt idx="327">
                  <c:v>0.47230934365810279</c:v>
                </c:pt>
                <c:pt idx="328">
                  <c:v>0.46727690216791085</c:v>
                </c:pt>
                <c:pt idx="329">
                  <c:v>0.47351264056893938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010112"/>
        <c:axId val="506010672"/>
      </c:areaChart>
      <c:dateAx>
        <c:axId val="506010112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6010672"/>
        <c:crosses val="autoZero"/>
        <c:auto val="1"/>
        <c:lblOffset val="100"/>
        <c:baseTimeUnit val="months"/>
        <c:majorUnit val="12"/>
      </c:dateAx>
      <c:valAx>
        <c:axId val="506010672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6010112"/>
        <c:crosses val="autoZero"/>
        <c:crossBetween val="midCat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64465786314526"/>
          <c:y val="7.6738609112709827E-2"/>
          <c:w val="0.87755102040816324"/>
          <c:h val="0.649880095923261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M1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Sheet1!$A$2:$A$235</c:f>
              <c:numCache>
                <c:formatCode>mmm\-yy</c:formatCode>
                <c:ptCount val="23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</c:numCache>
            </c:numRef>
          </c:cat>
          <c:val>
            <c:numRef>
              <c:f>Sheet1!$B$2:$B$235</c:f>
              <c:numCache>
                <c:formatCode>General</c:formatCode>
                <c:ptCount val="234"/>
                <c:pt idx="0">
                  <c:v>184.74676543226084</c:v>
                </c:pt>
                <c:pt idx="1">
                  <c:v>176.05169526784297</c:v>
                </c:pt>
                <c:pt idx="2">
                  <c:v>173.12096120810969</c:v>
                </c:pt>
                <c:pt idx="3">
                  <c:v>173.73417067997519</c:v>
                </c:pt>
                <c:pt idx="4">
                  <c:v>171.47555664003573</c:v>
                </c:pt>
                <c:pt idx="5">
                  <c:v>176.63816770329865</c:v>
                </c:pt>
                <c:pt idx="6">
                  <c:v>181.40675497518015</c:v>
                </c:pt>
                <c:pt idx="7">
                  <c:v>177.64471180797301</c:v>
                </c:pt>
                <c:pt idx="8">
                  <c:v>186.07945654999909</c:v>
                </c:pt>
                <c:pt idx="9">
                  <c:v>188.05455133709376</c:v>
                </c:pt>
                <c:pt idx="10">
                  <c:v>196.4473730019121</c:v>
                </c:pt>
                <c:pt idx="11">
                  <c:v>230.29447707316433</c:v>
                </c:pt>
                <c:pt idx="12">
                  <c:v>204.95606823269566</c:v>
                </c:pt>
                <c:pt idx="13">
                  <c:v>209.41535134431408</c:v>
                </c:pt>
                <c:pt idx="14">
                  <c:v>201.66857760308551</c:v>
                </c:pt>
                <c:pt idx="15">
                  <c:v>199.83487728945448</c:v>
                </c:pt>
                <c:pt idx="16">
                  <c:v>197.96109900006093</c:v>
                </c:pt>
                <c:pt idx="17">
                  <c:v>199.74521804770922</c:v>
                </c:pt>
                <c:pt idx="18">
                  <c:v>199.89356390968297</c:v>
                </c:pt>
                <c:pt idx="19">
                  <c:v>199.22148124610848</c:v>
                </c:pt>
                <c:pt idx="20">
                  <c:v>201.35287342719568</c:v>
                </c:pt>
                <c:pt idx="21">
                  <c:v>196.89226280848212</c:v>
                </c:pt>
                <c:pt idx="22">
                  <c:v>203.37604145819961</c:v>
                </c:pt>
                <c:pt idx="23">
                  <c:v>245.43087203236698</c:v>
                </c:pt>
                <c:pt idx="24">
                  <c:v>218.32443647077517</c:v>
                </c:pt>
                <c:pt idx="25">
                  <c:v>215.79670025898483</c:v>
                </c:pt>
                <c:pt idx="26">
                  <c:v>212.5719084821294</c:v>
                </c:pt>
                <c:pt idx="27">
                  <c:v>215.47500829049849</c:v>
                </c:pt>
                <c:pt idx="28">
                  <c:v>212.34597839726194</c:v>
                </c:pt>
                <c:pt idx="29">
                  <c:v>228.43074118911909</c:v>
                </c:pt>
                <c:pt idx="30">
                  <c:v>234.84732917587903</c:v>
                </c:pt>
                <c:pt idx="31">
                  <c:v>241.18583798773483</c:v>
                </c:pt>
                <c:pt idx="32">
                  <c:v>247.16266597650693</c:v>
                </c:pt>
                <c:pt idx="33">
                  <c:v>245.95247719317163</c:v>
                </c:pt>
                <c:pt idx="34">
                  <c:v>246.89754149138818</c:v>
                </c:pt>
                <c:pt idx="35">
                  <c:v>282.0463644351891</c:v>
                </c:pt>
                <c:pt idx="36">
                  <c:v>237.44764516292534</c:v>
                </c:pt>
                <c:pt idx="37">
                  <c:v>230.39278442572572</c:v>
                </c:pt>
                <c:pt idx="38">
                  <c:v>218.40120731441044</c:v>
                </c:pt>
                <c:pt idx="39">
                  <c:v>210.49488246273253</c:v>
                </c:pt>
                <c:pt idx="40">
                  <c:v>206.39692212899249</c:v>
                </c:pt>
                <c:pt idx="41">
                  <c:v>212.0636678949123</c:v>
                </c:pt>
                <c:pt idx="42">
                  <c:v>208.25244814439478</c:v>
                </c:pt>
                <c:pt idx="43">
                  <c:v>208.18726687227195</c:v>
                </c:pt>
                <c:pt idx="44">
                  <c:v>209.25368827049294</c:v>
                </c:pt>
                <c:pt idx="45">
                  <c:v>208.84367849447619</c:v>
                </c:pt>
                <c:pt idx="46">
                  <c:v>223.87941111177838</c:v>
                </c:pt>
                <c:pt idx="47">
                  <c:v>263.73372070065358</c:v>
                </c:pt>
                <c:pt idx="48">
                  <c:v>234.91489975177953</c:v>
                </c:pt>
                <c:pt idx="49">
                  <c:v>237.29943370250385</c:v>
                </c:pt>
                <c:pt idx="50">
                  <c:v>232.57198549603874</c:v>
                </c:pt>
                <c:pt idx="51">
                  <c:v>232.94882717077419</c:v>
                </c:pt>
                <c:pt idx="52">
                  <c:v>234.61900551261806</c:v>
                </c:pt>
                <c:pt idx="53">
                  <c:v>235.47004868402229</c:v>
                </c:pt>
                <c:pt idx="54">
                  <c:v>234.85695457645556</c:v>
                </c:pt>
                <c:pt idx="55">
                  <c:v>238.94325986628448</c:v>
                </c:pt>
                <c:pt idx="56">
                  <c:v>247.69783673602569</c:v>
                </c:pt>
                <c:pt idx="57">
                  <c:v>246.35196600294643</c:v>
                </c:pt>
                <c:pt idx="58">
                  <c:v>252.41993289526465</c:v>
                </c:pt>
                <c:pt idx="59">
                  <c:v>281.82710064370218</c:v>
                </c:pt>
                <c:pt idx="60">
                  <c:v>260.39621535618755</c:v>
                </c:pt>
                <c:pt idx="61">
                  <c:v>256.79046257302838</c:v>
                </c:pt>
                <c:pt idx="62">
                  <c:v>253.17007394823642</c:v>
                </c:pt>
                <c:pt idx="63">
                  <c:v>244.50307547980802</c:v>
                </c:pt>
                <c:pt idx="64">
                  <c:v>247.64795098563746</c:v>
                </c:pt>
                <c:pt idx="65">
                  <c:v>250.30360105528393</c:v>
                </c:pt>
                <c:pt idx="66">
                  <c:v>249.19411160470725</c:v>
                </c:pt>
                <c:pt idx="67">
                  <c:v>249.18860344245482</c:v>
                </c:pt>
                <c:pt idx="68">
                  <c:v>259.20885361023988</c:v>
                </c:pt>
                <c:pt idx="69">
                  <c:v>252.33572135641938</c:v>
                </c:pt>
                <c:pt idx="70">
                  <c:v>265.05141573543631</c:v>
                </c:pt>
                <c:pt idx="71">
                  <c:v>301.79408938209752</c:v>
                </c:pt>
                <c:pt idx="72">
                  <c:v>269.60050431977834</c:v>
                </c:pt>
                <c:pt idx="73">
                  <c:v>271.00254592811683</c:v>
                </c:pt>
                <c:pt idx="74">
                  <c:v>265.14656517055562</c:v>
                </c:pt>
                <c:pt idx="75">
                  <c:v>262.08838049178769</c:v>
                </c:pt>
                <c:pt idx="76">
                  <c:v>268.74270087815773</c:v>
                </c:pt>
                <c:pt idx="77">
                  <c:v>271.90701591688912</c:v>
                </c:pt>
                <c:pt idx="78">
                  <c:v>274.47549510700662</c:v>
                </c:pt>
                <c:pt idx="79">
                  <c:v>280.16084573007129</c:v>
                </c:pt>
                <c:pt idx="80">
                  <c:v>293.57950763179679</c:v>
                </c:pt>
                <c:pt idx="81">
                  <c:v>296.53751970376027</c:v>
                </c:pt>
                <c:pt idx="82">
                  <c:v>309.42467035242993</c:v>
                </c:pt>
                <c:pt idx="83">
                  <c:v>352.70843860634028</c:v>
                </c:pt>
                <c:pt idx="84">
                  <c:v>314.03408194628338</c:v>
                </c:pt>
                <c:pt idx="85">
                  <c:v>308.99228543968439</c:v>
                </c:pt>
                <c:pt idx="86">
                  <c:v>311.92273444820381</c:v>
                </c:pt>
                <c:pt idx="87">
                  <c:v>312.93668381416842</c:v>
                </c:pt>
                <c:pt idx="88">
                  <c:v>315.02955587622142</c:v>
                </c:pt>
                <c:pt idx="89">
                  <c:v>326.49406772900448</c:v>
                </c:pt>
                <c:pt idx="90">
                  <c:v>331.02172604684228</c:v>
                </c:pt>
                <c:pt idx="91">
                  <c:v>336.47710862653207</c:v>
                </c:pt>
                <c:pt idx="92">
                  <c:v>345.35751173320313</c:v>
                </c:pt>
                <c:pt idx="93">
                  <c:v>350.50349230534306</c:v>
                </c:pt>
                <c:pt idx="94">
                  <c:v>367.8851966566798</c:v>
                </c:pt>
                <c:pt idx="95">
                  <c:v>448.72461790004837</c:v>
                </c:pt>
                <c:pt idx="96">
                  <c:v>367.83308909296636</c:v>
                </c:pt>
                <c:pt idx="97">
                  <c:v>354.62555153543519</c:v>
                </c:pt>
                <c:pt idx="98">
                  <c:v>352.94004414051886</c:v>
                </c:pt>
                <c:pt idx="99">
                  <c:v>357.09979137559412</c:v>
                </c:pt>
                <c:pt idx="100">
                  <c:v>347.92387454982281</c:v>
                </c:pt>
                <c:pt idx="101">
                  <c:v>350.947636168016</c:v>
                </c:pt>
                <c:pt idx="102">
                  <c:v>348.06242465917234</c:v>
                </c:pt>
                <c:pt idx="103">
                  <c:v>348.93401279025841</c:v>
                </c:pt>
                <c:pt idx="104">
                  <c:v>363.31109133926719</c:v>
                </c:pt>
                <c:pt idx="105">
                  <c:v>351.28479286062628</c:v>
                </c:pt>
                <c:pt idx="106">
                  <c:v>364.86150932307839</c:v>
                </c:pt>
                <c:pt idx="107">
                  <c:v>409.4595379239197</c:v>
                </c:pt>
                <c:pt idx="108">
                  <c:v>358.43968185351633</c:v>
                </c:pt>
                <c:pt idx="109">
                  <c:v>353.38203530109865</c:v>
                </c:pt>
                <c:pt idx="110">
                  <c:v>349.27048792353941</c:v>
                </c:pt>
                <c:pt idx="111">
                  <c:v>351.47243546658603</c:v>
                </c:pt>
                <c:pt idx="112">
                  <c:v>352.12846306918755</c:v>
                </c:pt>
                <c:pt idx="113">
                  <c:v>362.88119218791752</c:v>
                </c:pt>
                <c:pt idx="114">
                  <c:v>355.02536169318682</c:v>
                </c:pt>
                <c:pt idx="115">
                  <c:v>362.08042440925186</c:v>
                </c:pt>
                <c:pt idx="116">
                  <c:v>374.52946399153677</c:v>
                </c:pt>
                <c:pt idx="117">
                  <c:v>373.59369203807711</c:v>
                </c:pt>
                <c:pt idx="118">
                  <c:v>390.7027604005595</c:v>
                </c:pt>
                <c:pt idx="119">
                  <c:v>440.13540251595811</c:v>
                </c:pt>
                <c:pt idx="120">
                  <c:v>397.82486511637325</c:v>
                </c:pt>
                <c:pt idx="121">
                  <c:v>390.63616912336124</c:v>
                </c:pt>
                <c:pt idx="122">
                  <c:v>396.71166939023203</c:v>
                </c:pt>
                <c:pt idx="123">
                  <c:v>393.39607312854247</c:v>
                </c:pt>
                <c:pt idx="124">
                  <c:v>395.97403296271312</c:v>
                </c:pt>
                <c:pt idx="125">
                  <c:v>402.3982286946611</c:v>
                </c:pt>
                <c:pt idx="126">
                  <c:v>404.23787692895002</c:v>
                </c:pt>
                <c:pt idx="127">
                  <c:v>415.65530293648732</c:v>
                </c:pt>
                <c:pt idx="128">
                  <c:v>424.69182973587226</c:v>
                </c:pt>
                <c:pt idx="129">
                  <c:v>423.13950869170799</c:v>
                </c:pt>
                <c:pt idx="130">
                  <c:v>435.17458146935962</c:v>
                </c:pt>
                <c:pt idx="131">
                  <c:v>469.46223248309241</c:v>
                </c:pt>
                <c:pt idx="132">
                  <c:v>426.07071010974363</c:v>
                </c:pt>
                <c:pt idx="133">
                  <c:v>417.92618373592768</c:v>
                </c:pt>
                <c:pt idx="134">
                  <c:v>411.58181489214877</c:v>
                </c:pt>
                <c:pt idx="135">
                  <c:v>402.84714252959463</c:v>
                </c:pt>
                <c:pt idx="136">
                  <c:v>402.95065030808433</c:v>
                </c:pt>
                <c:pt idx="137">
                  <c:v>409.18712198532637</c:v>
                </c:pt>
                <c:pt idx="138">
                  <c:v>406.61237408764879</c:v>
                </c:pt>
                <c:pt idx="139">
                  <c:v>398.51280808787124</c:v>
                </c:pt>
                <c:pt idx="140">
                  <c:v>408.02703863241879</c:v>
                </c:pt>
                <c:pt idx="141">
                  <c:v>402.84601506384155</c:v>
                </c:pt>
                <c:pt idx="142">
                  <c:v>413.67245385542111</c:v>
                </c:pt>
                <c:pt idx="143">
                  <c:v>447.58108243313956</c:v>
                </c:pt>
                <c:pt idx="144">
                  <c:v>406.17578357158629</c:v>
                </c:pt>
                <c:pt idx="145">
                  <c:v>399.92158778843225</c:v>
                </c:pt>
                <c:pt idx="146">
                  <c:v>401.31097149245528</c:v>
                </c:pt>
                <c:pt idx="147">
                  <c:v>400.74665125943488</c:v>
                </c:pt>
                <c:pt idx="148">
                  <c:v>400.33627692888672</c:v>
                </c:pt>
                <c:pt idx="149">
                  <c:v>409.63681032766925</c:v>
                </c:pt>
                <c:pt idx="150">
                  <c:v>408.20837345761225</c:v>
                </c:pt>
                <c:pt idx="151">
                  <c:v>409.02545550944751</c:v>
                </c:pt>
                <c:pt idx="152">
                  <c:v>418.70528606367111</c:v>
                </c:pt>
                <c:pt idx="153">
                  <c:v>413.71035380184918</c:v>
                </c:pt>
                <c:pt idx="154">
                  <c:v>433.10444493544895</c:v>
                </c:pt>
                <c:pt idx="155">
                  <c:v>482.69352206868649</c:v>
                </c:pt>
                <c:pt idx="156">
                  <c:v>424.71963011303342</c:v>
                </c:pt>
                <c:pt idx="157">
                  <c:v>421.48744078078323</c:v>
                </c:pt>
                <c:pt idx="158">
                  <c:v>429.55159582439103</c:v>
                </c:pt>
                <c:pt idx="159">
                  <c:v>419.41633026507742</c:v>
                </c:pt>
                <c:pt idx="160">
                  <c:v>426.07491823769658</c:v>
                </c:pt>
                <c:pt idx="161">
                  <c:v>436.06581121300786</c:v>
                </c:pt>
                <c:pt idx="162">
                  <c:v>427.7735089167723</c:v>
                </c:pt>
                <c:pt idx="163">
                  <c:v>431.32612732327607</c:v>
                </c:pt>
                <c:pt idx="164">
                  <c:v>434.82587677403268</c:v>
                </c:pt>
                <c:pt idx="165">
                  <c:v>427.59625918988382</c:v>
                </c:pt>
                <c:pt idx="166">
                  <c:v>448.7947474129096</c:v>
                </c:pt>
                <c:pt idx="167">
                  <c:v>484.68067448621508</c:v>
                </c:pt>
                <c:pt idx="168">
                  <c:v>439.38450772413768</c:v>
                </c:pt>
                <c:pt idx="169">
                  <c:v>440.57793916518159</c:v>
                </c:pt>
                <c:pt idx="170">
                  <c:v>429.40157880580404</c:v>
                </c:pt>
                <c:pt idx="171">
                  <c:v>425.60889554205374</c:v>
                </c:pt>
                <c:pt idx="172">
                  <c:v>416.33807828835904</c:v>
                </c:pt>
                <c:pt idx="173">
                  <c:v>417.93867992785579</c:v>
                </c:pt>
                <c:pt idx="174">
                  <c:v>413.2202890885489</c:v>
                </c:pt>
                <c:pt idx="175">
                  <c:v>417.67150806214511</c:v>
                </c:pt>
                <c:pt idx="176">
                  <c:v>425.81448419680856</c:v>
                </c:pt>
                <c:pt idx="177">
                  <c:v>422.53081084004486</c:v>
                </c:pt>
                <c:pt idx="178">
                  <c:v>437.89570294370526</c:v>
                </c:pt>
                <c:pt idx="179">
                  <c:v>466.68238587154485</c:v>
                </c:pt>
                <c:pt idx="180">
                  <c:v>423.02554505694616</c:v>
                </c:pt>
                <c:pt idx="181">
                  <c:v>414.4863133972151</c:v>
                </c:pt>
                <c:pt idx="182">
                  <c:v>405.64760851268966</c:v>
                </c:pt>
                <c:pt idx="183">
                  <c:v>392.36667568233941</c:v>
                </c:pt>
                <c:pt idx="184">
                  <c:v>388.26198288055701</c:v>
                </c:pt>
                <c:pt idx="185">
                  <c:v>385.43310830269189</c:v>
                </c:pt>
                <c:pt idx="186">
                  <c:v>375.15238070826888</c:v>
                </c:pt>
                <c:pt idx="187">
                  <c:v>371.99512561443873</c:v>
                </c:pt>
                <c:pt idx="188">
                  <c:v>368.61794071133517</c:v>
                </c:pt>
                <c:pt idx="189">
                  <c:v>369.07350297276417</c:v>
                </c:pt>
                <c:pt idx="190">
                  <c:v>379.45149219683634</c:v>
                </c:pt>
                <c:pt idx="191">
                  <c:v>402.94533716842</c:v>
                </c:pt>
                <c:pt idx="192">
                  <c:v>368.4443670192386</c:v>
                </c:pt>
                <c:pt idx="193">
                  <c:v>362.59031743467256</c:v>
                </c:pt>
                <c:pt idx="194">
                  <c:v>354.72311667456171</c:v>
                </c:pt>
                <c:pt idx="195">
                  <c:v>355.90281586300648</c:v>
                </c:pt>
                <c:pt idx="196">
                  <c:v>350.60994369380978</c:v>
                </c:pt>
                <c:pt idx="197">
                  <c:v>350.60264838954589</c:v>
                </c:pt>
                <c:pt idx="198">
                  <c:v>347.15221153122036</c:v>
                </c:pt>
                <c:pt idx="199">
                  <c:v>344.96831890344208</c:v>
                </c:pt>
                <c:pt idx="200">
                  <c:v>355.59443812707025</c:v>
                </c:pt>
                <c:pt idx="201">
                  <c:v>354.33919746020507</c:v>
                </c:pt>
                <c:pt idx="202">
                  <c:v>364.34927306556443</c:v>
                </c:pt>
                <c:pt idx="203">
                  <c:v>396.36678529878765</c:v>
                </c:pt>
                <c:pt idx="204">
                  <c:v>355.06418117741475</c:v>
                </c:pt>
                <c:pt idx="205">
                  <c:v>361.92945735156468</c:v>
                </c:pt>
                <c:pt idx="206">
                  <c:v>351.75407953363242</c:v>
                </c:pt>
                <c:pt idx="207">
                  <c:v>353.74626076248228</c:v>
                </c:pt>
                <c:pt idx="208">
                  <c:v>351.53994458243267</c:v>
                </c:pt>
                <c:pt idx="209">
                  <c:v>359.95278836501888</c:v>
                </c:pt>
                <c:pt idx="210">
                  <c:v>359.03798979278139</c:v>
                </c:pt>
                <c:pt idx="211">
                  <c:v>354.57906608291466</c:v>
                </c:pt>
                <c:pt idx="212">
                  <c:v>359.59896074008356</c:v>
                </c:pt>
                <c:pt idx="213">
                  <c:v>356.92086906039032</c:v>
                </c:pt>
                <c:pt idx="214">
                  <c:v>371.66024571670835</c:v>
                </c:pt>
                <c:pt idx="215">
                  <c:v>407.09028710693059</c:v>
                </c:pt>
                <c:pt idx="216">
                  <c:v>367.81791706533733</c:v>
                </c:pt>
                <c:pt idx="217">
                  <c:v>368.52827085980397</c:v>
                </c:pt>
                <c:pt idx="218">
                  <c:v>374.32322423851792</c:v>
                </c:pt>
                <c:pt idx="219">
                  <c:v>377.46567265299365</c:v>
                </c:pt>
                <c:pt idx="220">
                  <c:v>374.8501052623086</c:v>
                </c:pt>
                <c:pt idx="221">
                  <c:v>371.20572597440361</c:v>
                </c:pt>
                <c:pt idx="222">
                  <c:v>367.58679794539341</c:v>
                </c:pt>
                <c:pt idx="223">
                  <c:v>377.1263860584271</c:v>
                </c:pt>
                <c:pt idx="224">
                  <c:v>381.18573737315563</c:v>
                </c:pt>
                <c:pt idx="225">
                  <c:v>370.71909729485145</c:v>
                </c:pt>
                <c:pt idx="226">
                  <c:v>385.15880659669114</c:v>
                </c:pt>
                <c:pt idx="227">
                  <c:v>419.36756019976639</c:v>
                </c:pt>
                <c:pt idx="228">
                  <c:v>379.92921514500296</c:v>
                </c:pt>
                <c:pt idx="229">
                  <c:v>381.9234272904593</c:v>
                </c:pt>
                <c:pt idx="230">
                  <c:v>375.7496842567316</c:v>
                </c:pt>
                <c:pt idx="231">
                  <c:v>369.70750002968907</c:v>
                </c:pt>
                <c:pt idx="232">
                  <c:v>366.20619239883769</c:v>
                </c:pt>
                <c:pt idx="233">
                  <c:v>372.61645600000003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M2</c:v>
                </c:pt>
              </c:strCache>
            </c:strRef>
          </c:tx>
          <c:spPr>
            <a:ln w="12700">
              <a:solidFill>
                <a:schemeClr val="tx2"/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  <a:prstDash val="solid"/>
              </a:ln>
            </c:spPr>
          </c:marker>
          <c:cat>
            <c:numRef>
              <c:f>Sheet1!$A$2:$A$235</c:f>
              <c:numCache>
                <c:formatCode>mmm\-yy</c:formatCode>
                <c:ptCount val="23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</c:numCache>
            </c:numRef>
          </c:cat>
          <c:val>
            <c:numRef>
              <c:f>Sheet1!$C$2:$C$235</c:f>
              <c:numCache>
                <c:formatCode>General</c:formatCode>
                <c:ptCount val="234"/>
                <c:pt idx="0">
                  <c:v>880.24248451699486</c:v>
                </c:pt>
                <c:pt idx="1">
                  <c:v>851.92670580912102</c:v>
                </c:pt>
                <c:pt idx="2">
                  <c:v>849.83930542244764</c:v>
                </c:pt>
                <c:pt idx="3">
                  <c:v>840.99367657266498</c:v>
                </c:pt>
                <c:pt idx="4">
                  <c:v>841.0941874487587</c:v>
                </c:pt>
                <c:pt idx="5">
                  <c:v>839.96042207284074</c:v>
                </c:pt>
                <c:pt idx="6">
                  <c:v>834.82527279117653</c:v>
                </c:pt>
                <c:pt idx="7">
                  <c:v>828.51517478324547</c:v>
                </c:pt>
                <c:pt idx="8">
                  <c:v>828.68088562475009</c:v>
                </c:pt>
                <c:pt idx="9">
                  <c:v>830.43651863124455</c:v>
                </c:pt>
                <c:pt idx="10">
                  <c:v>846.25464174525587</c:v>
                </c:pt>
                <c:pt idx="11">
                  <c:v>878.97652825677324</c:v>
                </c:pt>
                <c:pt idx="12">
                  <c:v>851.54990615140571</c:v>
                </c:pt>
                <c:pt idx="13">
                  <c:v>857.6586271587081</c:v>
                </c:pt>
                <c:pt idx="14">
                  <c:v>850.18583782051394</c:v>
                </c:pt>
                <c:pt idx="15">
                  <c:v>848.98983018315494</c:v>
                </c:pt>
                <c:pt idx="16">
                  <c:v>857.25668374636939</c:v>
                </c:pt>
                <c:pt idx="17">
                  <c:v>869.60753283902943</c:v>
                </c:pt>
                <c:pt idx="18">
                  <c:v>862.37429553094512</c:v>
                </c:pt>
                <c:pt idx="19">
                  <c:v>871.57235211191539</c:v>
                </c:pt>
                <c:pt idx="20">
                  <c:v>871.9507499009768</c:v>
                </c:pt>
                <c:pt idx="21">
                  <c:v>862.80721694579609</c:v>
                </c:pt>
                <c:pt idx="22">
                  <c:v>874.23970160080842</c:v>
                </c:pt>
                <c:pt idx="23">
                  <c:v>932.88370088923944</c:v>
                </c:pt>
                <c:pt idx="24">
                  <c:v>907.94478833059486</c:v>
                </c:pt>
                <c:pt idx="25">
                  <c:v>907.19138867165202</c:v>
                </c:pt>
                <c:pt idx="26">
                  <c:v>927.21810917341736</c:v>
                </c:pt>
                <c:pt idx="27">
                  <c:v>916.14969663805812</c:v>
                </c:pt>
                <c:pt idx="28">
                  <c:v>920.85888257743443</c:v>
                </c:pt>
                <c:pt idx="29">
                  <c:v>964.62996307543324</c:v>
                </c:pt>
                <c:pt idx="30">
                  <c:v>985.25251660006995</c:v>
                </c:pt>
                <c:pt idx="31">
                  <c:v>1022.4356896402053</c:v>
                </c:pt>
                <c:pt idx="32">
                  <c:v>1033.1059454164342</c:v>
                </c:pt>
                <c:pt idx="33">
                  <c:v>1037.4553056426164</c:v>
                </c:pt>
                <c:pt idx="34">
                  <c:v>1015.8364091415536</c:v>
                </c:pt>
                <c:pt idx="35">
                  <c:v>1023.3898579681241</c:v>
                </c:pt>
                <c:pt idx="36">
                  <c:v>978.10585077565133</c:v>
                </c:pt>
                <c:pt idx="37">
                  <c:v>969.72642001277381</c:v>
                </c:pt>
                <c:pt idx="38">
                  <c:v>943.75798873456654</c:v>
                </c:pt>
                <c:pt idx="39">
                  <c:v>928.25091281459311</c:v>
                </c:pt>
                <c:pt idx="40">
                  <c:v>929.85786098062897</c:v>
                </c:pt>
                <c:pt idx="41">
                  <c:v>926.09553198755532</c:v>
                </c:pt>
                <c:pt idx="42">
                  <c:v>930.1704238868316</c:v>
                </c:pt>
                <c:pt idx="43">
                  <c:v>932.16109357210621</c:v>
                </c:pt>
                <c:pt idx="44">
                  <c:v>927.73427171854087</c:v>
                </c:pt>
                <c:pt idx="45">
                  <c:v>920.21566889783935</c:v>
                </c:pt>
                <c:pt idx="46">
                  <c:v>944.64642322615384</c:v>
                </c:pt>
                <c:pt idx="47">
                  <c:v>973.50832523967824</c:v>
                </c:pt>
                <c:pt idx="48">
                  <c:v>947.85244150683093</c:v>
                </c:pt>
                <c:pt idx="49">
                  <c:v>949.55246241966177</c:v>
                </c:pt>
                <c:pt idx="50">
                  <c:v>949.57679138847084</c:v>
                </c:pt>
                <c:pt idx="51">
                  <c:v>949.66030390600008</c:v>
                </c:pt>
                <c:pt idx="52">
                  <c:v>978.11631261055027</c:v>
                </c:pt>
                <c:pt idx="53">
                  <c:v>989.65566024281873</c:v>
                </c:pt>
                <c:pt idx="54">
                  <c:v>992.95121960633082</c:v>
                </c:pt>
                <c:pt idx="55">
                  <c:v>1005.0000120755608</c:v>
                </c:pt>
                <c:pt idx="56">
                  <c:v>1016.9417217953287</c:v>
                </c:pt>
                <c:pt idx="57">
                  <c:v>1025.6100166110059</c:v>
                </c:pt>
                <c:pt idx="58">
                  <c:v>1035.5675132853978</c:v>
                </c:pt>
                <c:pt idx="59">
                  <c:v>1076.0201475666427</c:v>
                </c:pt>
                <c:pt idx="60">
                  <c:v>1059.4280517427378</c:v>
                </c:pt>
                <c:pt idx="61">
                  <c:v>1060.4544294027737</c:v>
                </c:pt>
                <c:pt idx="62">
                  <c:v>1074.6231785368223</c:v>
                </c:pt>
                <c:pt idx="63">
                  <c:v>1065.9078726060388</c:v>
                </c:pt>
                <c:pt idx="64">
                  <c:v>1065.7149099014014</c:v>
                </c:pt>
                <c:pt idx="65">
                  <c:v>1082.2727122096678</c:v>
                </c:pt>
                <c:pt idx="66">
                  <c:v>1090.7190342662211</c:v>
                </c:pt>
                <c:pt idx="67">
                  <c:v>1106.5592743263142</c:v>
                </c:pt>
                <c:pt idx="68">
                  <c:v>1124.6326089342529</c:v>
                </c:pt>
                <c:pt idx="69">
                  <c:v>1116.7455866329899</c:v>
                </c:pt>
                <c:pt idx="70">
                  <c:v>1131.265111838266</c:v>
                </c:pt>
                <c:pt idx="71">
                  <c:v>1194.2525320543898</c:v>
                </c:pt>
                <c:pt idx="72">
                  <c:v>1156.9094665703312</c:v>
                </c:pt>
                <c:pt idx="73">
                  <c:v>1167.9860038950219</c:v>
                </c:pt>
                <c:pt idx="74">
                  <c:v>1170.9921788085605</c:v>
                </c:pt>
                <c:pt idx="75">
                  <c:v>1170.2767517326974</c:v>
                </c:pt>
                <c:pt idx="76">
                  <c:v>1197.9633564419594</c:v>
                </c:pt>
                <c:pt idx="77">
                  <c:v>1213.5164399487257</c:v>
                </c:pt>
                <c:pt idx="78">
                  <c:v>1220.3616872995369</c:v>
                </c:pt>
                <c:pt idx="79">
                  <c:v>1224.4538294552017</c:v>
                </c:pt>
                <c:pt idx="80">
                  <c:v>1230.8986056264994</c:v>
                </c:pt>
                <c:pt idx="81">
                  <c:v>1246.5136285863744</c:v>
                </c:pt>
                <c:pt idx="82">
                  <c:v>1271.7323977686858</c:v>
                </c:pt>
                <c:pt idx="83">
                  <c:v>1310.8749014631117</c:v>
                </c:pt>
                <c:pt idx="84">
                  <c:v>1273.6288382085274</c:v>
                </c:pt>
                <c:pt idx="85">
                  <c:v>1270.0666236425031</c:v>
                </c:pt>
                <c:pt idx="86">
                  <c:v>1272.3468427449243</c:v>
                </c:pt>
                <c:pt idx="87">
                  <c:v>1281.9927934459822</c:v>
                </c:pt>
                <c:pt idx="88">
                  <c:v>1292.6493424504854</c:v>
                </c:pt>
                <c:pt idx="89">
                  <c:v>1315.0309945971874</c:v>
                </c:pt>
                <c:pt idx="90">
                  <c:v>1323.8235570405191</c:v>
                </c:pt>
                <c:pt idx="91">
                  <c:v>1348.7120668981167</c:v>
                </c:pt>
                <c:pt idx="92">
                  <c:v>1373.8136592515921</c:v>
                </c:pt>
                <c:pt idx="93">
                  <c:v>1389.9594812830983</c:v>
                </c:pt>
                <c:pt idx="94">
                  <c:v>1409.3952166652321</c:v>
                </c:pt>
                <c:pt idx="95">
                  <c:v>1488.0790887699936</c:v>
                </c:pt>
                <c:pt idx="96">
                  <c:v>1433.8093920318749</c:v>
                </c:pt>
                <c:pt idx="97">
                  <c:v>1433.2046231905626</c:v>
                </c:pt>
                <c:pt idx="98">
                  <c:v>1466.8149745665651</c:v>
                </c:pt>
                <c:pt idx="99">
                  <c:v>1524.810906161387</c:v>
                </c:pt>
                <c:pt idx="100">
                  <c:v>1570.2441937321094</c:v>
                </c:pt>
                <c:pt idx="101">
                  <c:v>1603.9868236366087</c:v>
                </c:pt>
                <c:pt idx="102">
                  <c:v>1683.8160402357703</c:v>
                </c:pt>
                <c:pt idx="103">
                  <c:v>1761.1842695896298</c:v>
                </c:pt>
                <c:pt idx="104">
                  <c:v>1827.9394259628664</c:v>
                </c:pt>
                <c:pt idx="105">
                  <c:v>1863.9801272352468</c:v>
                </c:pt>
                <c:pt idx="106">
                  <c:v>1894.9165885741443</c:v>
                </c:pt>
                <c:pt idx="107">
                  <c:v>1958.8887311291976</c:v>
                </c:pt>
                <c:pt idx="108">
                  <c:v>1916.1559476029954</c:v>
                </c:pt>
                <c:pt idx="109">
                  <c:v>1916.2701738755893</c:v>
                </c:pt>
                <c:pt idx="110">
                  <c:v>1911.7267239961279</c:v>
                </c:pt>
                <c:pt idx="111">
                  <c:v>1909.7589821141769</c:v>
                </c:pt>
                <c:pt idx="112">
                  <c:v>1924.4726254615591</c:v>
                </c:pt>
                <c:pt idx="113">
                  <c:v>1954.7039554322705</c:v>
                </c:pt>
                <c:pt idx="114">
                  <c:v>1955.9294617049984</c:v>
                </c:pt>
                <c:pt idx="115">
                  <c:v>1963.721327255711</c:v>
                </c:pt>
                <c:pt idx="116">
                  <c:v>1990.7820018586494</c:v>
                </c:pt>
                <c:pt idx="117">
                  <c:v>1977.7484987083888</c:v>
                </c:pt>
                <c:pt idx="118">
                  <c:v>1995.4731036450391</c:v>
                </c:pt>
                <c:pt idx="119">
                  <c:v>2049.1273676876613</c:v>
                </c:pt>
                <c:pt idx="120">
                  <c:v>1998.0173638973763</c:v>
                </c:pt>
                <c:pt idx="121">
                  <c:v>1988.1875040723189</c:v>
                </c:pt>
                <c:pt idx="122">
                  <c:v>2003.6830816071865</c:v>
                </c:pt>
                <c:pt idx="123">
                  <c:v>1985.424412753353</c:v>
                </c:pt>
                <c:pt idx="124">
                  <c:v>1999.8980009872607</c:v>
                </c:pt>
                <c:pt idx="125">
                  <c:v>2034.334826979825</c:v>
                </c:pt>
                <c:pt idx="126">
                  <c:v>2052.2033440354126</c:v>
                </c:pt>
                <c:pt idx="127">
                  <c:v>2091.8579817411587</c:v>
                </c:pt>
                <c:pt idx="128">
                  <c:v>2135.8054397069532</c:v>
                </c:pt>
                <c:pt idx="129">
                  <c:v>2140.4331024208668</c:v>
                </c:pt>
                <c:pt idx="130">
                  <c:v>2175.2732551323224</c:v>
                </c:pt>
                <c:pt idx="131">
                  <c:v>2264.4538964209564</c:v>
                </c:pt>
                <c:pt idx="132">
                  <c:v>2222.6100664546802</c:v>
                </c:pt>
                <c:pt idx="133">
                  <c:v>2236.4218366965215</c:v>
                </c:pt>
                <c:pt idx="134">
                  <c:v>2264.6540199038691</c:v>
                </c:pt>
                <c:pt idx="135">
                  <c:v>2259.7304217542032</c:v>
                </c:pt>
                <c:pt idx="136">
                  <c:v>2288.9573604208226</c:v>
                </c:pt>
                <c:pt idx="137">
                  <c:v>2330.7885686112668</c:v>
                </c:pt>
                <c:pt idx="138">
                  <c:v>2359.7013448457619</c:v>
                </c:pt>
                <c:pt idx="139">
                  <c:v>2391.6554719360356</c:v>
                </c:pt>
                <c:pt idx="140">
                  <c:v>2431.5016704592431</c:v>
                </c:pt>
                <c:pt idx="141">
                  <c:v>2432.4143467033787</c:v>
                </c:pt>
                <c:pt idx="142">
                  <c:v>2467.2383544434838</c:v>
                </c:pt>
                <c:pt idx="143">
                  <c:v>2527.5302977431143</c:v>
                </c:pt>
                <c:pt idx="144">
                  <c:v>2474.4652129962487</c:v>
                </c:pt>
                <c:pt idx="145">
                  <c:v>2473.4613416259372</c:v>
                </c:pt>
                <c:pt idx="146">
                  <c:v>2494.2373199345047</c:v>
                </c:pt>
                <c:pt idx="147">
                  <c:v>2471.6305519958992</c:v>
                </c:pt>
                <c:pt idx="148">
                  <c:v>2499.5342785078624</c:v>
                </c:pt>
                <c:pt idx="149">
                  <c:v>2533.0230374330699</c:v>
                </c:pt>
                <c:pt idx="150">
                  <c:v>2536.3675110478007</c:v>
                </c:pt>
                <c:pt idx="151">
                  <c:v>2549.751379920132</c:v>
                </c:pt>
                <c:pt idx="152">
                  <c:v>2565.3123283376617</c:v>
                </c:pt>
                <c:pt idx="153">
                  <c:v>2557.6532390340203</c:v>
                </c:pt>
                <c:pt idx="154">
                  <c:v>2566.5907427954749</c:v>
                </c:pt>
                <c:pt idx="155">
                  <c:v>2595.0656771022468</c:v>
                </c:pt>
                <c:pt idx="156">
                  <c:v>2512.3161727393658</c:v>
                </c:pt>
                <c:pt idx="157">
                  <c:v>2496.1521266446202</c:v>
                </c:pt>
                <c:pt idx="158">
                  <c:v>2533.0824270796152</c:v>
                </c:pt>
                <c:pt idx="159">
                  <c:v>2515.4515041965542</c:v>
                </c:pt>
                <c:pt idx="160">
                  <c:v>2545.0173812872849</c:v>
                </c:pt>
                <c:pt idx="161">
                  <c:v>2592.7749364548049</c:v>
                </c:pt>
                <c:pt idx="162">
                  <c:v>2601.5296727259511</c:v>
                </c:pt>
                <c:pt idx="163">
                  <c:v>2623.5948492125767</c:v>
                </c:pt>
                <c:pt idx="164">
                  <c:v>2638.9506333456152</c:v>
                </c:pt>
                <c:pt idx="165">
                  <c:v>2639.8323028640302</c:v>
                </c:pt>
                <c:pt idx="166">
                  <c:v>2676.2743546752299</c:v>
                </c:pt>
                <c:pt idx="167">
                  <c:v>2713.4222713822101</c:v>
                </c:pt>
                <c:pt idx="168">
                  <c:v>2679.092432969534</c:v>
                </c:pt>
                <c:pt idx="169">
                  <c:v>2685.874646698986</c:v>
                </c:pt>
                <c:pt idx="170">
                  <c:v>2681.4779456057136</c:v>
                </c:pt>
                <c:pt idx="171">
                  <c:v>2681.7512382447881</c:v>
                </c:pt>
                <c:pt idx="172">
                  <c:v>2694.8226163309255</c:v>
                </c:pt>
                <c:pt idx="173">
                  <c:v>2715.0626380438675</c:v>
                </c:pt>
                <c:pt idx="174">
                  <c:v>2725.1208960055937</c:v>
                </c:pt>
                <c:pt idx="175">
                  <c:v>2742.5466693167882</c:v>
                </c:pt>
                <c:pt idx="176">
                  <c:v>2756.6428733527955</c:v>
                </c:pt>
                <c:pt idx="177">
                  <c:v>2759.7896844935854</c:v>
                </c:pt>
                <c:pt idx="178">
                  <c:v>2778.8093607047845</c:v>
                </c:pt>
                <c:pt idx="179">
                  <c:v>2808.1892412399811</c:v>
                </c:pt>
                <c:pt idx="180">
                  <c:v>2745.7366498344318</c:v>
                </c:pt>
                <c:pt idx="181">
                  <c:v>2717.8543597867651</c:v>
                </c:pt>
                <c:pt idx="182">
                  <c:v>2700.4966524187121</c:v>
                </c:pt>
                <c:pt idx="183">
                  <c:v>2675.2826957767761</c:v>
                </c:pt>
                <c:pt idx="184">
                  <c:v>2674.604243541105</c:v>
                </c:pt>
                <c:pt idx="185">
                  <c:v>2662.2033508928866</c:v>
                </c:pt>
                <c:pt idx="186">
                  <c:v>2657.4119944694116</c:v>
                </c:pt>
                <c:pt idx="187">
                  <c:v>2654.2747407014604</c:v>
                </c:pt>
                <c:pt idx="188">
                  <c:v>2665.22896833201</c:v>
                </c:pt>
                <c:pt idx="189">
                  <c:v>2665.297172012808</c:v>
                </c:pt>
                <c:pt idx="190">
                  <c:v>2659.052237845061</c:v>
                </c:pt>
                <c:pt idx="191">
                  <c:v>2708.7451199824141</c:v>
                </c:pt>
                <c:pt idx="192">
                  <c:v>2636.4149154855495</c:v>
                </c:pt>
                <c:pt idx="193">
                  <c:v>2613.4601805596385</c:v>
                </c:pt>
                <c:pt idx="194">
                  <c:v>2602.5515613165248</c:v>
                </c:pt>
                <c:pt idx="195">
                  <c:v>2583.8678629489318</c:v>
                </c:pt>
                <c:pt idx="196">
                  <c:v>2578.9389411791572</c:v>
                </c:pt>
                <c:pt idx="197">
                  <c:v>2587.4245205894699</c:v>
                </c:pt>
                <c:pt idx="198">
                  <c:v>2582.1458399790399</c:v>
                </c:pt>
                <c:pt idx="199">
                  <c:v>2585.7435033940687</c:v>
                </c:pt>
                <c:pt idx="200">
                  <c:v>2586.6272249320714</c:v>
                </c:pt>
                <c:pt idx="201">
                  <c:v>2585.2451854704832</c:v>
                </c:pt>
                <c:pt idx="202">
                  <c:v>2614.2818358816112</c:v>
                </c:pt>
                <c:pt idx="203">
                  <c:v>2670.6969130858224</c:v>
                </c:pt>
                <c:pt idx="204">
                  <c:v>2600.3754435027504</c:v>
                </c:pt>
                <c:pt idx="205">
                  <c:v>2603.3152342118192</c:v>
                </c:pt>
                <c:pt idx="206">
                  <c:v>2609.4684504127845</c:v>
                </c:pt>
                <c:pt idx="207">
                  <c:v>2622.4007072774375</c:v>
                </c:pt>
                <c:pt idx="208">
                  <c:v>2650.5544339926546</c:v>
                </c:pt>
                <c:pt idx="209">
                  <c:v>2694.4912242054525</c:v>
                </c:pt>
                <c:pt idx="210">
                  <c:v>2683.0970341863344</c:v>
                </c:pt>
                <c:pt idx="211">
                  <c:v>2700.0392417612716</c:v>
                </c:pt>
                <c:pt idx="212">
                  <c:v>2713.3070212601137</c:v>
                </c:pt>
                <c:pt idx="213">
                  <c:v>2688.6743297828589</c:v>
                </c:pt>
                <c:pt idx="214">
                  <c:v>2708.2397029697358</c:v>
                </c:pt>
                <c:pt idx="215">
                  <c:v>2738.0801554343434</c:v>
                </c:pt>
                <c:pt idx="216">
                  <c:v>2686.2736821406952</c:v>
                </c:pt>
                <c:pt idx="217">
                  <c:v>2694.1167925618724</c:v>
                </c:pt>
                <c:pt idx="218">
                  <c:v>2749.0721118638548</c:v>
                </c:pt>
                <c:pt idx="219">
                  <c:v>2743.1185438482726</c:v>
                </c:pt>
                <c:pt idx="220">
                  <c:v>2762.2657922114104</c:v>
                </c:pt>
                <c:pt idx="221">
                  <c:v>2778.1569356833224</c:v>
                </c:pt>
                <c:pt idx="222">
                  <c:v>2769.0413200685016</c:v>
                </c:pt>
                <c:pt idx="223">
                  <c:v>2807.6060780693729</c:v>
                </c:pt>
                <c:pt idx="224">
                  <c:v>2841.261593226794</c:v>
                </c:pt>
                <c:pt idx="225">
                  <c:v>2818.748857694181</c:v>
                </c:pt>
                <c:pt idx="226">
                  <c:v>2833.3754177997043</c:v>
                </c:pt>
                <c:pt idx="227">
                  <c:v>2914.8327998438112</c:v>
                </c:pt>
                <c:pt idx="228">
                  <c:v>2835.8301025087194</c:v>
                </c:pt>
                <c:pt idx="229">
                  <c:v>2830.2624797090662</c:v>
                </c:pt>
                <c:pt idx="230">
                  <c:v>2842.7006748277422</c:v>
                </c:pt>
                <c:pt idx="231">
                  <c:v>2834.9911035206728</c:v>
                </c:pt>
                <c:pt idx="232">
                  <c:v>2840.7102876057311</c:v>
                </c:pt>
                <c:pt idx="233">
                  <c:v>2878.3913980000002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M3</c:v>
                </c:pt>
              </c:strCache>
            </c:strRef>
          </c:tx>
          <c:spPr>
            <a:ln w="1270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c:spPr>
          </c:marker>
          <c:cat>
            <c:numRef>
              <c:f>Sheet1!$A$2:$A$235</c:f>
              <c:numCache>
                <c:formatCode>mmm\-yy</c:formatCode>
                <c:ptCount val="23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</c:numCache>
            </c:numRef>
          </c:cat>
          <c:val>
            <c:numRef>
              <c:f>Sheet1!$D$2:$D$235</c:f>
              <c:numCache>
                <c:formatCode>General</c:formatCode>
                <c:ptCount val="234"/>
                <c:pt idx="0">
                  <c:v>1552.1020760552819</c:v>
                </c:pt>
                <c:pt idx="1">
                  <c:v>1582.8220605374149</c:v>
                </c:pt>
                <c:pt idx="2">
                  <c:v>1588.9103773873228</c:v>
                </c:pt>
                <c:pt idx="3">
                  <c:v>1594.697993521331</c:v>
                </c:pt>
                <c:pt idx="4">
                  <c:v>1619.3104649738334</c:v>
                </c:pt>
                <c:pt idx="5">
                  <c:v>1683.5899576500531</c:v>
                </c:pt>
                <c:pt idx="6">
                  <c:v>1664.5390787772117</c:v>
                </c:pt>
                <c:pt idx="7">
                  <c:v>1652.5581041611968</c:v>
                </c:pt>
                <c:pt idx="8">
                  <c:v>1665.5990898638006</c:v>
                </c:pt>
                <c:pt idx="9">
                  <c:v>1688.1286611263322</c:v>
                </c:pt>
                <c:pt idx="10">
                  <c:v>1709.5847289637763</c:v>
                </c:pt>
                <c:pt idx="11">
                  <c:v>1723.9053814915692</c:v>
                </c:pt>
                <c:pt idx="12">
                  <c:v>1733.6496921299213</c:v>
                </c:pt>
                <c:pt idx="13">
                  <c:v>1748.0782976770504</c:v>
                </c:pt>
                <c:pt idx="14">
                  <c:v>1744.3258820906185</c:v>
                </c:pt>
                <c:pt idx="15">
                  <c:v>1742.2531747746905</c:v>
                </c:pt>
                <c:pt idx="16">
                  <c:v>1759.6533445977066</c:v>
                </c:pt>
                <c:pt idx="17">
                  <c:v>1777.7868029083374</c:v>
                </c:pt>
                <c:pt idx="18">
                  <c:v>1784.3542240546224</c:v>
                </c:pt>
                <c:pt idx="19">
                  <c:v>1789.6984473312277</c:v>
                </c:pt>
                <c:pt idx="20">
                  <c:v>1794.1097944237813</c:v>
                </c:pt>
                <c:pt idx="21">
                  <c:v>1785.8635794582901</c:v>
                </c:pt>
                <c:pt idx="22">
                  <c:v>1778.9446206606895</c:v>
                </c:pt>
                <c:pt idx="23">
                  <c:v>1805.7734376646954</c:v>
                </c:pt>
                <c:pt idx="24">
                  <c:v>1798.8787276292978</c:v>
                </c:pt>
                <c:pt idx="25">
                  <c:v>1797.8360101770002</c:v>
                </c:pt>
                <c:pt idx="26">
                  <c:v>1820.1826330624049</c:v>
                </c:pt>
                <c:pt idx="27">
                  <c:v>1804.6183747064438</c:v>
                </c:pt>
                <c:pt idx="28">
                  <c:v>1801.2042942115145</c:v>
                </c:pt>
                <c:pt idx="29">
                  <c:v>1793.1067304826854</c:v>
                </c:pt>
                <c:pt idx="30">
                  <c:v>1778.7327387051525</c:v>
                </c:pt>
                <c:pt idx="31">
                  <c:v>1789.1381944098816</c:v>
                </c:pt>
                <c:pt idx="32">
                  <c:v>1803.25046999801</c:v>
                </c:pt>
                <c:pt idx="33">
                  <c:v>1800.4532510549486</c:v>
                </c:pt>
                <c:pt idx="34">
                  <c:v>1772.1377548391608</c:v>
                </c:pt>
                <c:pt idx="35">
                  <c:v>1766.671745598795</c:v>
                </c:pt>
                <c:pt idx="36">
                  <c:v>1740.1596161173049</c:v>
                </c:pt>
                <c:pt idx="37">
                  <c:v>1739.6778430098946</c:v>
                </c:pt>
                <c:pt idx="38">
                  <c:v>1728.0772248998649</c:v>
                </c:pt>
                <c:pt idx="39">
                  <c:v>1716.5055404645107</c:v>
                </c:pt>
                <c:pt idx="40">
                  <c:v>1726.4926289814921</c:v>
                </c:pt>
                <c:pt idx="41">
                  <c:v>1753.5596146606797</c:v>
                </c:pt>
                <c:pt idx="42">
                  <c:v>1792.1048528646072</c:v>
                </c:pt>
                <c:pt idx="43">
                  <c:v>1826.9090280022911</c:v>
                </c:pt>
                <c:pt idx="44">
                  <c:v>1845.1994798285884</c:v>
                </c:pt>
                <c:pt idx="45">
                  <c:v>1867.9041932907658</c:v>
                </c:pt>
                <c:pt idx="46">
                  <c:v>1915.9234193633204</c:v>
                </c:pt>
                <c:pt idx="47">
                  <c:v>1968.6346898858083</c:v>
                </c:pt>
                <c:pt idx="48">
                  <c:v>1974.0899032640859</c:v>
                </c:pt>
                <c:pt idx="49">
                  <c:v>1985.2434041968249</c:v>
                </c:pt>
                <c:pt idx="50">
                  <c:v>1999.6595985927511</c:v>
                </c:pt>
                <c:pt idx="51">
                  <c:v>2005.0681104881778</c:v>
                </c:pt>
                <c:pt idx="52">
                  <c:v>2068.8192026067131</c:v>
                </c:pt>
                <c:pt idx="53">
                  <c:v>2072.5161995361827</c:v>
                </c:pt>
                <c:pt idx="54">
                  <c:v>2077.3727004052244</c:v>
                </c:pt>
                <c:pt idx="55">
                  <c:v>2090.9461694048327</c:v>
                </c:pt>
                <c:pt idx="56">
                  <c:v>2105.0133878142206</c:v>
                </c:pt>
                <c:pt idx="57">
                  <c:v>2118.2578614450654</c:v>
                </c:pt>
                <c:pt idx="58">
                  <c:v>2136.8881382209447</c:v>
                </c:pt>
                <c:pt idx="59">
                  <c:v>2153.0450656521061</c:v>
                </c:pt>
                <c:pt idx="60">
                  <c:v>2151.2575780866782</c:v>
                </c:pt>
                <c:pt idx="61">
                  <c:v>2166.4241077069269</c:v>
                </c:pt>
                <c:pt idx="62">
                  <c:v>2194.6926170477382</c:v>
                </c:pt>
                <c:pt idx="63">
                  <c:v>2188.154771311541</c:v>
                </c:pt>
                <c:pt idx="64">
                  <c:v>2190.984530096563</c:v>
                </c:pt>
                <c:pt idx="65">
                  <c:v>2212.4395419936927</c:v>
                </c:pt>
                <c:pt idx="66">
                  <c:v>2250.8578954089458</c:v>
                </c:pt>
                <c:pt idx="67">
                  <c:v>2281.8223852873298</c:v>
                </c:pt>
                <c:pt idx="68">
                  <c:v>2320.607048649666</c:v>
                </c:pt>
                <c:pt idx="69">
                  <c:v>2313.3491454232581</c:v>
                </c:pt>
                <c:pt idx="70">
                  <c:v>2349.648747391544</c:v>
                </c:pt>
                <c:pt idx="71">
                  <c:v>2398.9125611133395</c:v>
                </c:pt>
                <c:pt idx="72">
                  <c:v>2417.3931968843108</c:v>
                </c:pt>
                <c:pt idx="73">
                  <c:v>2453.0998317409931</c:v>
                </c:pt>
                <c:pt idx="74">
                  <c:v>2469.3340976362319</c:v>
                </c:pt>
                <c:pt idx="75">
                  <c:v>2479.4558128386875</c:v>
                </c:pt>
                <c:pt idx="76">
                  <c:v>2517.5116508065712</c:v>
                </c:pt>
                <c:pt idx="77">
                  <c:v>2535.6669278894224</c:v>
                </c:pt>
                <c:pt idx="78">
                  <c:v>2553.8378072356127</c:v>
                </c:pt>
                <c:pt idx="79">
                  <c:v>2575.3872431276113</c:v>
                </c:pt>
                <c:pt idx="80">
                  <c:v>2606.1333199385695</c:v>
                </c:pt>
                <c:pt idx="81">
                  <c:v>2631.9167299869341</c:v>
                </c:pt>
                <c:pt idx="82">
                  <c:v>2684.9089537191303</c:v>
                </c:pt>
                <c:pt idx="83">
                  <c:v>2723.6469853150188</c:v>
                </c:pt>
                <c:pt idx="84">
                  <c:v>2741.7552717470312</c:v>
                </c:pt>
                <c:pt idx="85">
                  <c:v>2759.0929345456539</c:v>
                </c:pt>
                <c:pt idx="86">
                  <c:v>2763.6833093364803</c:v>
                </c:pt>
                <c:pt idx="87">
                  <c:v>2814.3581415207505</c:v>
                </c:pt>
                <c:pt idx="88">
                  <c:v>2836.9603169392326</c:v>
                </c:pt>
                <c:pt idx="89">
                  <c:v>2868.7958071678595</c:v>
                </c:pt>
                <c:pt idx="90">
                  <c:v>2828.6779400966334</c:v>
                </c:pt>
                <c:pt idx="91">
                  <c:v>2835.2386784312548</c:v>
                </c:pt>
                <c:pt idx="92">
                  <c:v>2901.4211241730313</c:v>
                </c:pt>
                <c:pt idx="93">
                  <c:v>2938.1558629077886</c:v>
                </c:pt>
                <c:pt idx="94">
                  <c:v>3018.5186463715108</c:v>
                </c:pt>
                <c:pt idx="95">
                  <c:v>3054.1807558928008</c:v>
                </c:pt>
                <c:pt idx="96">
                  <c:v>3040.9735910734898</c:v>
                </c:pt>
                <c:pt idx="97">
                  <c:v>3058.8160020942782</c:v>
                </c:pt>
                <c:pt idx="98">
                  <c:v>3077.3038425743007</c:v>
                </c:pt>
                <c:pt idx="99">
                  <c:v>3133.9021569028632</c:v>
                </c:pt>
                <c:pt idx="100">
                  <c:v>3167.0664290807299</c:v>
                </c:pt>
                <c:pt idx="101">
                  <c:v>3169.6896752591874</c:v>
                </c:pt>
                <c:pt idx="102">
                  <c:v>3233.3688581446272</c:v>
                </c:pt>
                <c:pt idx="103">
                  <c:v>3290.8524336821383</c:v>
                </c:pt>
                <c:pt idx="104">
                  <c:v>3327.195903406091</c:v>
                </c:pt>
                <c:pt idx="105">
                  <c:v>3326.3279418042184</c:v>
                </c:pt>
                <c:pt idx="106">
                  <c:v>3376.9324738500409</c:v>
                </c:pt>
                <c:pt idx="107">
                  <c:v>3415.320780993201</c:v>
                </c:pt>
                <c:pt idx="108">
                  <c:v>3401.8732645059108</c:v>
                </c:pt>
                <c:pt idx="109">
                  <c:v>3409.9752525649583</c:v>
                </c:pt>
                <c:pt idx="110">
                  <c:v>3422.7927955825198</c:v>
                </c:pt>
                <c:pt idx="111">
                  <c:v>3456.8344841206808</c:v>
                </c:pt>
                <c:pt idx="112">
                  <c:v>3495.4080199531268</c:v>
                </c:pt>
                <c:pt idx="113">
                  <c:v>3511.1319126368444</c:v>
                </c:pt>
                <c:pt idx="114">
                  <c:v>3568.6197523092615</c:v>
                </c:pt>
                <c:pt idx="115">
                  <c:v>3623.291255943449</c:v>
                </c:pt>
                <c:pt idx="116">
                  <c:v>3681.9174070504318</c:v>
                </c:pt>
                <c:pt idx="117">
                  <c:v>3709.0761880084133</c:v>
                </c:pt>
                <c:pt idx="118">
                  <c:v>3744.2267110286516</c:v>
                </c:pt>
                <c:pt idx="119">
                  <c:v>3795.5132055549229</c:v>
                </c:pt>
                <c:pt idx="120">
                  <c:v>3983.2830281455426</c:v>
                </c:pt>
                <c:pt idx="121">
                  <c:v>3967.6868539053871</c:v>
                </c:pt>
                <c:pt idx="122">
                  <c:v>4001.4334780534473</c:v>
                </c:pt>
                <c:pt idx="123">
                  <c:v>3992.1330523666702</c:v>
                </c:pt>
                <c:pt idx="124">
                  <c:v>4026.918157939931</c:v>
                </c:pt>
                <c:pt idx="125">
                  <c:v>4072.08371062673</c:v>
                </c:pt>
                <c:pt idx="126">
                  <c:v>4140.4243018825864</c:v>
                </c:pt>
                <c:pt idx="127">
                  <c:v>4221.4174799422608</c:v>
                </c:pt>
                <c:pt idx="128">
                  <c:v>4283.1090128323995</c:v>
                </c:pt>
                <c:pt idx="129">
                  <c:v>4338.3992413379683</c:v>
                </c:pt>
                <c:pt idx="130">
                  <c:v>4340.2549058463046</c:v>
                </c:pt>
                <c:pt idx="131">
                  <c:v>4374.8861596412426</c:v>
                </c:pt>
                <c:pt idx="132">
                  <c:v>4356.1340301212776</c:v>
                </c:pt>
                <c:pt idx="133">
                  <c:v>4408.6967292216495</c:v>
                </c:pt>
                <c:pt idx="134">
                  <c:v>4418.4077894849634</c:v>
                </c:pt>
                <c:pt idx="135">
                  <c:v>4429.6081007001067</c:v>
                </c:pt>
                <c:pt idx="136">
                  <c:v>4463.252245836622</c:v>
                </c:pt>
                <c:pt idx="137">
                  <c:v>4491.9348199503729</c:v>
                </c:pt>
                <c:pt idx="138">
                  <c:v>4574.8186416965164</c:v>
                </c:pt>
                <c:pt idx="139">
                  <c:v>4645.3633651177115</c:v>
                </c:pt>
                <c:pt idx="140">
                  <c:v>4677.6064316564825</c:v>
                </c:pt>
                <c:pt idx="141">
                  <c:v>4694.1118256123473</c:v>
                </c:pt>
                <c:pt idx="142">
                  <c:v>4708.8766385349918</c:v>
                </c:pt>
                <c:pt idx="143">
                  <c:v>4789.5245655718381</c:v>
                </c:pt>
                <c:pt idx="144">
                  <c:v>4850.0470090422023</c:v>
                </c:pt>
                <c:pt idx="145">
                  <c:v>4877.0340792460747</c:v>
                </c:pt>
                <c:pt idx="146">
                  <c:v>4964.8392809595125</c:v>
                </c:pt>
                <c:pt idx="147">
                  <c:v>4979.6179281109344</c:v>
                </c:pt>
                <c:pt idx="148">
                  <c:v>5031.8101596563311</c:v>
                </c:pt>
                <c:pt idx="149">
                  <c:v>5057.6538013841346</c:v>
                </c:pt>
                <c:pt idx="150">
                  <c:v>5111.219214865323</c:v>
                </c:pt>
                <c:pt idx="151">
                  <c:v>5175.8405670139755</c:v>
                </c:pt>
                <c:pt idx="152">
                  <c:v>5180.8832257994809</c:v>
                </c:pt>
                <c:pt idx="153">
                  <c:v>5225.0657755369666</c:v>
                </c:pt>
                <c:pt idx="154">
                  <c:v>5244.8481101635834</c:v>
                </c:pt>
                <c:pt idx="155">
                  <c:v>5224.721102371479</c:v>
                </c:pt>
                <c:pt idx="156">
                  <c:v>5225.7922086787712</c:v>
                </c:pt>
                <c:pt idx="157">
                  <c:v>5215.8450640585497</c:v>
                </c:pt>
                <c:pt idx="158">
                  <c:v>5240.1765669595552</c:v>
                </c:pt>
                <c:pt idx="159">
                  <c:v>5251.0175248272044</c:v>
                </c:pt>
                <c:pt idx="160">
                  <c:v>5294.4446910972865</c:v>
                </c:pt>
                <c:pt idx="161">
                  <c:v>5306.4494664759341</c:v>
                </c:pt>
                <c:pt idx="162">
                  <c:v>5351.318912031008</c:v>
                </c:pt>
                <c:pt idx="163">
                  <c:v>5365.7459968258354</c:v>
                </c:pt>
                <c:pt idx="164">
                  <c:v>5378.8209907419305</c:v>
                </c:pt>
                <c:pt idx="165">
                  <c:v>5388.5645993181461</c:v>
                </c:pt>
                <c:pt idx="166">
                  <c:v>5375.825571929342</c:v>
                </c:pt>
                <c:pt idx="167">
                  <c:v>5395.4553545778363</c:v>
                </c:pt>
                <c:pt idx="168">
                  <c:v>5378.0257058008356</c:v>
                </c:pt>
                <c:pt idx="169">
                  <c:v>5363.2959556007991</c:v>
                </c:pt>
                <c:pt idx="170">
                  <c:v>5333.0209631991984</c:v>
                </c:pt>
                <c:pt idx="171">
                  <c:v>5346.6403842860445</c:v>
                </c:pt>
                <c:pt idx="172">
                  <c:v>5384.4680949352578</c:v>
                </c:pt>
                <c:pt idx="173">
                  <c:v>5402.6500269130465</c:v>
                </c:pt>
                <c:pt idx="174">
                  <c:v>5492.1648589505712</c:v>
                </c:pt>
                <c:pt idx="175">
                  <c:v>5612.1920271869149</c:v>
                </c:pt>
                <c:pt idx="176">
                  <c:v>5625.5388677871069</c:v>
                </c:pt>
                <c:pt idx="177">
                  <c:v>5659.1105828193413</c:v>
                </c:pt>
                <c:pt idx="178">
                  <c:v>5682.3564820852007</c:v>
                </c:pt>
                <c:pt idx="179">
                  <c:v>5700.3048530757824</c:v>
                </c:pt>
                <c:pt idx="180">
                  <c:v>5641.5153752912938</c:v>
                </c:pt>
                <c:pt idx="181">
                  <c:v>5573.1838353543171</c:v>
                </c:pt>
                <c:pt idx="182">
                  <c:v>5536.6049157038906</c:v>
                </c:pt>
                <c:pt idx="183">
                  <c:v>5518.7888129527382</c:v>
                </c:pt>
                <c:pt idx="184">
                  <c:v>5552.9188817368649</c:v>
                </c:pt>
                <c:pt idx="185">
                  <c:v>5520.5608582658679</c:v>
                </c:pt>
                <c:pt idx="186">
                  <c:v>5527.145318104348</c:v>
                </c:pt>
                <c:pt idx="187">
                  <c:v>5507.9421861243336</c:v>
                </c:pt>
                <c:pt idx="188">
                  <c:v>5531.8111299361399</c:v>
                </c:pt>
                <c:pt idx="189">
                  <c:v>5535.6662261893916</c:v>
                </c:pt>
                <c:pt idx="190">
                  <c:v>5526.5595001383645</c:v>
                </c:pt>
                <c:pt idx="191">
                  <c:v>5634.1439377325378</c:v>
                </c:pt>
                <c:pt idx="192">
                  <c:v>5533.7438146752284</c:v>
                </c:pt>
                <c:pt idx="193">
                  <c:v>5547.0975600601741</c:v>
                </c:pt>
                <c:pt idx="194">
                  <c:v>5602.213256492294</c:v>
                </c:pt>
                <c:pt idx="195">
                  <c:v>5592.5663332535523</c:v>
                </c:pt>
                <c:pt idx="196">
                  <c:v>5585.4274183615107</c:v>
                </c:pt>
                <c:pt idx="197">
                  <c:v>5604.1576108992758</c:v>
                </c:pt>
                <c:pt idx="198">
                  <c:v>5631.9345693922987</c:v>
                </c:pt>
                <c:pt idx="199">
                  <c:v>5679.0371689405756</c:v>
                </c:pt>
                <c:pt idx="200">
                  <c:v>5725.8948789975857</c:v>
                </c:pt>
                <c:pt idx="201">
                  <c:v>5736.0699579995744</c:v>
                </c:pt>
                <c:pt idx="202">
                  <c:v>5765.6955404487899</c:v>
                </c:pt>
                <c:pt idx="203">
                  <c:v>5863.7700630783165</c:v>
                </c:pt>
                <c:pt idx="204">
                  <c:v>5876.9158460786693</c:v>
                </c:pt>
                <c:pt idx="205">
                  <c:v>5884.8285478261387</c:v>
                </c:pt>
                <c:pt idx="206">
                  <c:v>5956.2339629258058</c:v>
                </c:pt>
                <c:pt idx="207">
                  <c:v>5912.4602573223228</c:v>
                </c:pt>
                <c:pt idx="208">
                  <c:v>5916.3608636658591</c:v>
                </c:pt>
                <c:pt idx="209">
                  <c:v>5955.2329071768463</c:v>
                </c:pt>
                <c:pt idx="210">
                  <c:v>5967.3803964868957</c:v>
                </c:pt>
                <c:pt idx="211">
                  <c:v>6045.5373346601145</c:v>
                </c:pt>
                <c:pt idx="212">
                  <c:v>6090.4711623812327</c:v>
                </c:pt>
                <c:pt idx="213">
                  <c:v>6100.8450935507408</c:v>
                </c:pt>
                <c:pt idx="214">
                  <c:v>6086.5106647330613</c:v>
                </c:pt>
                <c:pt idx="215">
                  <c:v>6119.8887632263823</c:v>
                </c:pt>
                <c:pt idx="216">
                  <c:v>6106.8212861461006</c:v>
                </c:pt>
                <c:pt idx="217">
                  <c:v>6114.291512649128</c:v>
                </c:pt>
                <c:pt idx="218">
                  <c:v>6169.7881944558803</c:v>
                </c:pt>
                <c:pt idx="219">
                  <c:v>6160.6648894636182</c:v>
                </c:pt>
                <c:pt idx="220">
                  <c:v>6150.2881839200927</c:v>
                </c:pt>
                <c:pt idx="221">
                  <c:v>6137.8175577365146</c:v>
                </c:pt>
                <c:pt idx="222">
                  <c:v>6132.7926196232547</c:v>
                </c:pt>
                <c:pt idx="223">
                  <c:v>6239.797507603932</c:v>
                </c:pt>
                <c:pt idx="224">
                  <c:v>6267.7515304256704</c:v>
                </c:pt>
                <c:pt idx="225">
                  <c:v>6270.9042789554733</c:v>
                </c:pt>
                <c:pt idx="226">
                  <c:v>6297.2819630601698</c:v>
                </c:pt>
                <c:pt idx="227">
                  <c:v>6468.7034685783119</c:v>
                </c:pt>
                <c:pt idx="228">
                  <c:v>6366.7725757731923</c:v>
                </c:pt>
                <c:pt idx="229">
                  <c:v>6353.263911377092</c:v>
                </c:pt>
                <c:pt idx="230">
                  <c:v>6356.2616101876147</c:v>
                </c:pt>
                <c:pt idx="231">
                  <c:v>6336.2887121077702</c:v>
                </c:pt>
                <c:pt idx="232">
                  <c:v>6400.8670499665413</c:v>
                </c:pt>
                <c:pt idx="233">
                  <c:v>6462.1561530000008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M4</c:v>
                </c:pt>
              </c:strCache>
            </c:strRef>
          </c:tx>
          <c:spPr>
            <a:ln w="12700"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chemeClr val="accent3">
                    <a:lumMod val="75000"/>
                  </a:schemeClr>
                </a:solidFill>
                <a:prstDash val="solid"/>
              </a:ln>
            </c:spPr>
          </c:marker>
          <c:cat>
            <c:numRef>
              <c:f>Sheet1!$A$2:$A$235</c:f>
              <c:numCache>
                <c:formatCode>mmm\-yy</c:formatCode>
                <c:ptCount val="23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</c:numCache>
            </c:numRef>
          </c:cat>
          <c:val>
            <c:numRef>
              <c:f>Sheet1!$E$2:$E$235</c:f>
              <c:numCache>
                <c:formatCode>General</c:formatCode>
                <c:ptCount val="234"/>
                <c:pt idx="0">
                  <c:v>1817.5310168306612</c:v>
                </c:pt>
                <c:pt idx="1">
                  <c:v>1832.4471708265742</c:v>
                </c:pt>
                <c:pt idx="2">
                  <c:v>1851.079533236622</c:v>
                </c:pt>
                <c:pt idx="3">
                  <c:v>1850.6601845378127</c:v>
                </c:pt>
                <c:pt idx="4">
                  <c:v>1879.6564711737949</c:v>
                </c:pt>
                <c:pt idx="5">
                  <c:v>1899.4350754026241</c:v>
                </c:pt>
                <c:pt idx="6">
                  <c:v>1910.8670475672313</c:v>
                </c:pt>
                <c:pt idx="7">
                  <c:v>1915.0215997780049</c:v>
                </c:pt>
                <c:pt idx="8">
                  <c:v>1936.2260820954355</c:v>
                </c:pt>
                <c:pt idx="9">
                  <c:v>1971.3862510994693</c:v>
                </c:pt>
                <c:pt idx="10">
                  <c:v>1995.3867479929438</c:v>
                </c:pt>
                <c:pt idx="11">
                  <c:v>2019.7497486503194</c:v>
                </c:pt>
                <c:pt idx="12">
                  <c:v>2024.5424232079408</c:v>
                </c:pt>
                <c:pt idx="13">
                  <c:v>2043.1221289786508</c:v>
                </c:pt>
                <c:pt idx="14">
                  <c:v>2060.5896607370778</c:v>
                </c:pt>
                <c:pt idx="15">
                  <c:v>2063.4131564498589</c:v>
                </c:pt>
                <c:pt idx="16">
                  <c:v>2084.2456344422217</c:v>
                </c:pt>
                <c:pt idx="17">
                  <c:v>2086.0944013449348</c:v>
                </c:pt>
                <c:pt idx="18">
                  <c:v>2128.4590981127831</c:v>
                </c:pt>
                <c:pt idx="19">
                  <c:v>2155.2964143831405</c:v>
                </c:pt>
                <c:pt idx="20">
                  <c:v>2195.0478273046315</c:v>
                </c:pt>
                <c:pt idx="21">
                  <c:v>2189.2430424502759</c:v>
                </c:pt>
                <c:pt idx="22">
                  <c:v>2194.2311821737453</c:v>
                </c:pt>
                <c:pt idx="23">
                  <c:v>2163.9612954614017</c:v>
                </c:pt>
                <c:pt idx="24">
                  <c:v>2158.6105733332456</c:v>
                </c:pt>
                <c:pt idx="25">
                  <c:v>2149.4263600101608</c:v>
                </c:pt>
                <c:pt idx="26">
                  <c:v>2150.7025103404476</c:v>
                </c:pt>
                <c:pt idx="27">
                  <c:v>2141.7396394682501</c:v>
                </c:pt>
                <c:pt idx="28">
                  <c:v>2139.307133030879</c:v>
                </c:pt>
                <c:pt idx="29">
                  <c:v>2141.2888063636833</c:v>
                </c:pt>
                <c:pt idx="30">
                  <c:v>2120.4090396144488</c:v>
                </c:pt>
                <c:pt idx="31">
                  <c:v>2092.2101247274195</c:v>
                </c:pt>
                <c:pt idx="32">
                  <c:v>2100.6754675386483</c:v>
                </c:pt>
                <c:pt idx="33">
                  <c:v>2103.7285720789428</c:v>
                </c:pt>
                <c:pt idx="34">
                  <c:v>2066.8120751637025</c:v>
                </c:pt>
                <c:pt idx="35">
                  <c:v>2045.1239529722668</c:v>
                </c:pt>
                <c:pt idx="36">
                  <c:v>2025.7083220224438</c:v>
                </c:pt>
                <c:pt idx="37">
                  <c:v>2007.8619860018885</c:v>
                </c:pt>
                <c:pt idx="38">
                  <c:v>1995.897884642251</c:v>
                </c:pt>
                <c:pt idx="39">
                  <c:v>1983.0574580705818</c:v>
                </c:pt>
                <c:pt idx="40">
                  <c:v>1994.7836851803306</c:v>
                </c:pt>
                <c:pt idx="41">
                  <c:v>2014.5274338643412</c:v>
                </c:pt>
                <c:pt idx="42">
                  <c:v>2049.5001582105683</c:v>
                </c:pt>
                <c:pt idx="43">
                  <c:v>2077.1600152208748</c:v>
                </c:pt>
                <c:pt idx="44">
                  <c:v>2102.2451032600347</c:v>
                </c:pt>
                <c:pt idx="45">
                  <c:v>2109.6690289396229</c:v>
                </c:pt>
                <c:pt idx="46">
                  <c:v>2167.3665841233974</c:v>
                </c:pt>
                <c:pt idx="47">
                  <c:v>2230.731866192385</c:v>
                </c:pt>
                <c:pt idx="48">
                  <c:v>2248.3384683969771</c:v>
                </c:pt>
                <c:pt idx="49">
                  <c:v>2264.0109608022813</c:v>
                </c:pt>
                <c:pt idx="50">
                  <c:v>2272.9421127887217</c:v>
                </c:pt>
                <c:pt idx="51">
                  <c:v>2277.6549206897398</c:v>
                </c:pt>
                <c:pt idx="52">
                  <c:v>2304.4903627070025</c:v>
                </c:pt>
                <c:pt idx="53">
                  <c:v>2315.538110383025</c:v>
                </c:pt>
                <c:pt idx="54">
                  <c:v>2326.9355842855089</c:v>
                </c:pt>
                <c:pt idx="55">
                  <c:v>2329.2784662562331</c:v>
                </c:pt>
                <c:pt idx="56">
                  <c:v>2352.6188925375282</c:v>
                </c:pt>
                <c:pt idx="57">
                  <c:v>2367.1070402141381</c:v>
                </c:pt>
                <c:pt idx="58">
                  <c:v>2384.5918079989033</c:v>
                </c:pt>
                <c:pt idx="59">
                  <c:v>2399.7707579772277</c:v>
                </c:pt>
                <c:pt idx="60">
                  <c:v>2394.9939519468267</c:v>
                </c:pt>
                <c:pt idx="61">
                  <c:v>2415.4547722408256</c:v>
                </c:pt>
                <c:pt idx="62">
                  <c:v>2445.6667941814435</c:v>
                </c:pt>
                <c:pt idx="63">
                  <c:v>2439.9336662075916</c:v>
                </c:pt>
                <c:pt idx="64">
                  <c:v>2446.8854719503679</c:v>
                </c:pt>
                <c:pt idx="65">
                  <c:v>2474.2817013168897</c:v>
                </c:pt>
                <c:pt idx="66">
                  <c:v>2513.3646286957</c:v>
                </c:pt>
                <c:pt idx="67">
                  <c:v>2547.0960157588097</c:v>
                </c:pt>
                <c:pt idx="68">
                  <c:v>2581.3915013113492</c:v>
                </c:pt>
                <c:pt idx="69">
                  <c:v>2581.1246297035655</c:v>
                </c:pt>
                <c:pt idx="70">
                  <c:v>2615.7622122024059</c:v>
                </c:pt>
                <c:pt idx="71">
                  <c:v>2671.096046351428</c:v>
                </c:pt>
                <c:pt idx="72">
                  <c:v>2680.2939440808473</c:v>
                </c:pt>
                <c:pt idx="73">
                  <c:v>2708.7693773485526</c:v>
                </c:pt>
                <c:pt idx="74">
                  <c:v>2713.9168460856281</c:v>
                </c:pt>
                <c:pt idx="75">
                  <c:v>2720.9449447719803</c:v>
                </c:pt>
                <c:pt idx="76">
                  <c:v>2765.6601488619126</c:v>
                </c:pt>
                <c:pt idx="77">
                  <c:v>2784.887053825003</c:v>
                </c:pt>
                <c:pt idx="78">
                  <c:v>2822.3542995114562</c:v>
                </c:pt>
                <c:pt idx="79">
                  <c:v>2852.1085724355548</c:v>
                </c:pt>
                <c:pt idx="80">
                  <c:v>2885.0718246620681</c:v>
                </c:pt>
                <c:pt idx="81">
                  <c:v>2913.9026556972617</c:v>
                </c:pt>
                <c:pt idx="82">
                  <c:v>2974.2852872539424</c:v>
                </c:pt>
                <c:pt idx="83">
                  <c:v>3003.0272010409549</c:v>
                </c:pt>
                <c:pt idx="84">
                  <c:v>3037.3314918210895</c:v>
                </c:pt>
                <c:pt idx="85">
                  <c:v>3062.8814254872104</c:v>
                </c:pt>
                <c:pt idx="86">
                  <c:v>3088.1324635609244</c:v>
                </c:pt>
                <c:pt idx="87">
                  <c:v>3149.4714210956568</c:v>
                </c:pt>
                <c:pt idx="88">
                  <c:v>3178.5303176965331</c:v>
                </c:pt>
                <c:pt idx="89">
                  <c:v>3219.8747463731315</c:v>
                </c:pt>
                <c:pt idx="90">
                  <c:v>3262.1575549176841</c:v>
                </c:pt>
                <c:pt idx="91">
                  <c:v>3258.4688309049243</c:v>
                </c:pt>
                <c:pt idx="92">
                  <c:v>3398.7028872269861</c:v>
                </c:pt>
                <c:pt idx="93">
                  <c:v>3441.4498065498265</c:v>
                </c:pt>
                <c:pt idx="94">
                  <c:v>3467.3648732669694</c:v>
                </c:pt>
                <c:pt idx="95">
                  <c:v>3488.9073527154442</c:v>
                </c:pt>
                <c:pt idx="96">
                  <c:v>3488.9477186408794</c:v>
                </c:pt>
                <c:pt idx="97">
                  <c:v>3516.5653467621164</c:v>
                </c:pt>
                <c:pt idx="98">
                  <c:v>3539.462923134482</c:v>
                </c:pt>
                <c:pt idx="99">
                  <c:v>3593.8468316935055</c:v>
                </c:pt>
                <c:pt idx="100">
                  <c:v>3634.4734000350172</c:v>
                </c:pt>
                <c:pt idx="101">
                  <c:v>3641.626923624116</c:v>
                </c:pt>
                <c:pt idx="102">
                  <c:v>3696.6281074125568</c:v>
                </c:pt>
                <c:pt idx="103">
                  <c:v>3753.5702114781843</c:v>
                </c:pt>
                <c:pt idx="104">
                  <c:v>3793.7882165961209</c:v>
                </c:pt>
                <c:pt idx="105">
                  <c:v>3785.964796522393</c:v>
                </c:pt>
                <c:pt idx="106">
                  <c:v>3844.5979457996386</c:v>
                </c:pt>
                <c:pt idx="107">
                  <c:v>3902.3786929856024</c:v>
                </c:pt>
                <c:pt idx="108">
                  <c:v>3888.911248497307</c:v>
                </c:pt>
                <c:pt idx="109">
                  <c:v>3899.9107702959259</c:v>
                </c:pt>
                <c:pt idx="110">
                  <c:v>3920.5715391449517</c:v>
                </c:pt>
                <c:pt idx="111">
                  <c:v>3941.2800064591002</c:v>
                </c:pt>
                <c:pt idx="112">
                  <c:v>3976.0041443738837</c:v>
                </c:pt>
                <c:pt idx="113">
                  <c:v>3974.4663845421869</c:v>
                </c:pt>
                <c:pt idx="114">
                  <c:v>4070.6504662962529</c:v>
                </c:pt>
                <c:pt idx="115">
                  <c:v>4122.5147607099589</c:v>
                </c:pt>
                <c:pt idx="116">
                  <c:v>4175.6570949077077</c:v>
                </c:pt>
                <c:pt idx="117">
                  <c:v>4226.6109389171988</c:v>
                </c:pt>
                <c:pt idx="118">
                  <c:v>4263.6197126615607</c:v>
                </c:pt>
                <c:pt idx="119">
                  <c:v>4315.5406041746892</c:v>
                </c:pt>
                <c:pt idx="120">
                  <c:v>4469.2672874730024</c:v>
                </c:pt>
                <c:pt idx="121">
                  <c:v>4464.3586895803828</c:v>
                </c:pt>
                <c:pt idx="122">
                  <c:v>4502.5887112295877</c:v>
                </c:pt>
                <c:pt idx="123">
                  <c:v>4494.9154084970496</c:v>
                </c:pt>
                <c:pt idx="124">
                  <c:v>4538.0581340933286</c:v>
                </c:pt>
                <c:pt idx="125">
                  <c:v>4595.7650358291894</c:v>
                </c:pt>
                <c:pt idx="126">
                  <c:v>4655.3647436336023</c:v>
                </c:pt>
                <c:pt idx="127">
                  <c:v>4732.194550135845</c:v>
                </c:pt>
                <c:pt idx="128">
                  <c:v>4790.3647564926705</c:v>
                </c:pt>
                <c:pt idx="129">
                  <c:v>4873.4146762379187</c:v>
                </c:pt>
                <c:pt idx="130">
                  <c:v>4881.8233938323647</c:v>
                </c:pt>
                <c:pt idx="131">
                  <c:v>4856.7856943635397</c:v>
                </c:pt>
                <c:pt idx="132">
                  <c:v>4854.0272488028477</c:v>
                </c:pt>
                <c:pt idx="133">
                  <c:v>4937.8389690389486</c:v>
                </c:pt>
                <c:pt idx="134">
                  <c:v>4932.2026543345346</c:v>
                </c:pt>
                <c:pt idx="135">
                  <c:v>4952.9065334611932</c:v>
                </c:pt>
                <c:pt idx="136">
                  <c:v>4981.4193729824055</c:v>
                </c:pt>
                <c:pt idx="137">
                  <c:v>5007.8249596505129</c:v>
                </c:pt>
                <c:pt idx="138">
                  <c:v>5075.1584560740193</c:v>
                </c:pt>
                <c:pt idx="139">
                  <c:v>5104.9774173745918</c:v>
                </c:pt>
                <c:pt idx="140">
                  <c:v>5130.2901518726503</c:v>
                </c:pt>
                <c:pt idx="141">
                  <c:v>5157.1461035109824</c:v>
                </c:pt>
                <c:pt idx="142">
                  <c:v>5149.7876456756849</c:v>
                </c:pt>
                <c:pt idx="143">
                  <c:v>5240.3889607967822</c:v>
                </c:pt>
                <c:pt idx="144">
                  <c:v>5282.9511946534676</c:v>
                </c:pt>
                <c:pt idx="145">
                  <c:v>5310.5368494628492</c:v>
                </c:pt>
                <c:pt idx="146">
                  <c:v>5388.0552623824306</c:v>
                </c:pt>
                <c:pt idx="147">
                  <c:v>5372.5378209412893</c:v>
                </c:pt>
                <c:pt idx="148">
                  <c:v>5433.0784374891473</c:v>
                </c:pt>
                <c:pt idx="149">
                  <c:v>5455.0207204849494</c:v>
                </c:pt>
                <c:pt idx="150">
                  <c:v>5483.4165981887818</c:v>
                </c:pt>
                <c:pt idx="151">
                  <c:v>5549.6588009573334</c:v>
                </c:pt>
                <c:pt idx="152">
                  <c:v>5547.1747571001633</c:v>
                </c:pt>
                <c:pt idx="153">
                  <c:v>5586.7543926538383</c:v>
                </c:pt>
                <c:pt idx="154">
                  <c:v>5592.2381489389554</c:v>
                </c:pt>
                <c:pt idx="155">
                  <c:v>5587.1813476716743</c:v>
                </c:pt>
                <c:pt idx="156">
                  <c:v>5563.4106933947496</c:v>
                </c:pt>
                <c:pt idx="157">
                  <c:v>5571.3185219736142</c:v>
                </c:pt>
                <c:pt idx="158">
                  <c:v>5590.3401772026818</c:v>
                </c:pt>
                <c:pt idx="159">
                  <c:v>5617.1627262997126</c:v>
                </c:pt>
                <c:pt idx="160">
                  <c:v>5683.1635744341984</c:v>
                </c:pt>
                <c:pt idx="161">
                  <c:v>5719.5663140978977</c:v>
                </c:pt>
                <c:pt idx="162">
                  <c:v>5741.2841342899646</c:v>
                </c:pt>
                <c:pt idx="163">
                  <c:v>5775.0165576348008</c:v>
                </c:pt>
                <c:pt idx="164">
                  <c:v>5803.5176474962018</c:v>
                </c:pt>
                <c:pt idx="165">
                  <c:v>5826.2289991701891</c:v>
                </c:pt>
                <c:pt idx="166">
                  <c:v>5840.6259950120557</c:v>
                </c:pt>
                <c:pt idx="167">
                  <c:v>5831.9378689222413</c:v>
                </c:pt>
                <c:pt idx="168">
                  <c:v>5848.4413742349179</c:v>
                </c:pt>
                <c:pt idx="169">
                  <c:v>5816.1119747876101</c:v>
                </c:pt>
                <c:pt idx="170">
                  <c:v>5782.6767824766994</c:v>
                </c:pt>
                <c:pt idx="171">
                  <c:v>5784.7580325495346</c:v>
                </c:pt>
                <c:pt idx="172">
                  <c:v>5807.9333226835124</c:v>
                </c:pt>
                <c:pt idx="173">
                  <c:v>5833.2117040223357</c:v>
                </c:pt>
                <c:pt idx="174">
                  <c:v>5912.9470842558831</c:v>
                </c:pt>
                <c:pt idx="175">
                  <c:v>6004.7926930627018</c:v>
                </c:pt>
                <c:pt idx="176">
                  <c:v>6063.4615815781199</c:v>
                </c:pt>
                <c:pt idx="177">
                  <c:v>6085.4283366057862</c:v>
                </c:pt>
                <c:pt idx="178">
                  <c:v>6106.8568397689587</c:v>
                </c:pt>
                <c:pt idx="179">
                  <c:v>6132.6621020260673</c:v>
                </c:pt>
                <c:pt idx="180">
                  <c:v>6060.9658990070839</c:v>
                </c:pt>
                <c:pt idx="181">
                  <c:v>6008.072309594053</c:v>
                </c:pt>
                <c:pt idx="182">
                  <c:v>5982.9825690870066</c:v>
                </c:pt>
                <c:pt idx="183">
                  <c:v>5957.7978700758322</c:v>
                </c:pt>
                <c:pt idx="184">
                  <c:v>5985.1132937821822</c:v>
                </c:pt>
                <c:pt idx="185">
                  <c:v>5989.298696566535</c:v>
                </c:pt>
                <c:pt idx="186">
                  <c:v>5998.0122008841536</c:v>
                </c:pt>
                <c:pt idx="187">
                  <c:v>6025.5566216403449</c:v>
                </c:pt>
                <c:pt idx="188">
                  <c:v>6070.3888654125749</c:v>
                </c:pt>
                <c:pt idx="189">
                  <c:v>6052.8478947656167</c:v>
                </c:pt>
                <c:pt idx="190">
                  <c:v>6049.4831864279176</c:v>
                </c:pt>
                <c:pt idx="191">
                  <c:v>6164.8409741374599</c:v>
                </c:pt>
                <c:pt idx="192">
                  <c:v>6064.0254489631307</c:v>
                </c:pt>
                <c:pt idx="193">
                  <c:v>6055.3972476590061</c:v>
                </c:pt>
                <c:pt idx="194">
                  <c:v>6095.014572122227</c:v>
                </c:pt>
                <c:pt idx="195">
                  <c:v>6091.6121640744341</c:v>
                </c:pt>
                <c:pt idx="196">
                  <c:v>6082.4949399596017</c:v>
                </c:pt>
                <c:pt idx="197">
                  <c:v>6104.2121744090036</c:v>
                </c:pt>
                <c:pt idx="198">
                  <c:v>6135.011261644192</c:v>
                </c:pt>
                <c:pt idx="199">
                  <c:v>6172.3394495552748</c:v>
                </c:pt>
                <c:pt idx="200">
                  <c:v>6216.9916836457578</c:v>
                </c:pt>
                <c:pt idx="201">
                  <c:v>6233.0754514044356</c:v>
                </c:pt>
                <c:pt idx="202">
                  <c:v>6290.1569636641398</c:v>
                </c:pt>
                <c:pt idx="203">
                  <c:v>6367.4403910556139</c:v>
                </c:pt>
                <c:pt idx="204">
                  <c:v>6354.7991933958765</c:v>
                </c:pt>
                <c:pt idx="205">
                  <c:v>6354.7920243626822</c:v>
                </c:pt>
                <c:pt idx="206">
                  <c:v>6419.8754717637921</c:v>
                </c:pt>
                <c:pt idx="207">
                  <c:v>6398.8814651146404</c:v>
                </c:pt>
                <c:pt idx="208">
                  <c:v>6402.6371484398969</c:v>
                </c:pt>
                <c:pt idx="209">
                  <c:v>6451.1757750486668</c:v>
                </c:pt>
                <c:pt idx="210">
                  <c:v>6435.4265335546897</c:v>
                </c:pt>
                <c:pt idx="211">
                  <c:v>6504.7101430598341</c:v>
                </c:pt>
                <c:pt idx="212">
                  <c:v>6535.3162917512473</c:v>
                </c:pt>
                <c:pt idx="213">
                  <c:v>6566.0465322792897</c:v>
                </c:pt>
                <c:pt idx="214">
                  <c:v>6569.6477787296344</c:v>
                </c:pt>
                <c:pt idx="215">
                  <c:v>6603.6743709896873</c:v>
                </c:pt>
                <c:pt idx="216">
                  <c:v>6563.8622428392709</c:v>
                </c:pt>
                <c:pt idx="217">
                  <c:v>6563.5195334154869</c:v>
                </c:pt>
                <c:pt idx="218">
                  <c:v>6620.1631951433974</c:v>
                </c:pt>
                <c:pt idx="219">
                  <c:v>6622.3071949737823</c:v>
                </c:pt>
                <c:pt idx="220">
                  <c:v>6692.1465313228</c:v>
                </c:pt>
                <c:pt idx="221">
                  <c:v>6694.7157693863901</c:v>
                </c:pt>
                <c:pt idx="222">
                  <c:v>6669.8246581528192</c:v>
                </c:pt>
                <c:pt idx="223">
                  <c:v>6794.3946722483452</c:v>
                </c:pt>
                <c:pt idx="224">
                  <c:v>6817.199095390084</c:v>
                </c:pt>
                <c:pt idx="225">
                  <c:v>6772.69733114887</c:v>
                </c:pt>
                <c:pt idx="226">
                  <c:v>6798.1230512689363</c:v>
                </c:pt>
                <c:pt idx="227">
                  <c:v>6911.5164828292818</c:v>
                </c:pt>
                <c:pt idx="228">
                  <c:v>6829.4134564108017</c:v>
                </c:pt>
                <c:pt idx="229">
                  <c:v>6807.4977805516282</c:v>
                </c:pt>
                <c:pt idx="230">
                  <c:v>6830.1276259006181</c:v>
                </c:pt>
                <c:pt idx="231">
                  <c:v>6809.9268491481471</c:v>
                </c:pt>
                <c:pt idx="232">
                  <c:v>6833.7200148032634</c:v>
                </c:pt>
                <c:pt idx="233">
                  <c:v>6860.4293039999993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7356064"/>
        <c:axId val="467356624"/>
      </c:lineChart>
      <c:dateAx>
        <c:axId val="4673560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67356624"/>
        <c:crosses val="autoZero"/>
        <c:auto val="1"/>
        <c:lblOffset val="100"/>
        <c:baseTimeUnit val="months"/>
        <c:majorUnit val="12"/>
        <c:majorTimeUnit val="months"/>
        <c:minorUnit val="1"/>
      </c:dateAx>
      <c:valAx>
        <c:axId val="467356624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_(* #,##0_);_(* \(#,##0\);_(* &quot;-&quot;_);_(@_)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67356064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44417767106843"/>
          <c:y val="7.6738609112709827E-2"/>
          <c:w val="0.8787515006002401"/>
          <c:h val="0.649880095923261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M1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Sheet1!$A$2:$A$235</c:f>
              <c:numCache>
                <c:formatCode>mmm\-yy</c:formatCode>
                <c:ptCount val="23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</c:numCache>
            </c:numRef>
          </c:cat>
          <c:val>
            <c:numRef>
              <c:f>Sheet1!$B$2:$B$235</c:f>
              <c:numCache>
                <c:formatCode>#,##0.0000</c:formatCode>
                <c:ptCount val="234"/>
                <c:pt idx="0">
                  <c:v>4.8687364184200801</c:v>
                </c:pt>
                <c:pt idx="1">
                  <c:v>4.6407030111641099</c:v>
                </c:pt>
                <c:pt idx="2">
                  <c:v>4.5950110178597301</c:v>
                </c:pt>
                <c:pt idx="3">
                  <c:v>4.6428431715618803</c:v>
                </c:pt>
                <c:pt idx="4">
                  <c:v>4.55768019196318</c:v>
                </c:pt>
                <c:pt idx="5">
                  <c:v>4.6374784242618903</c:v>
                </c:pt>
                <c:pt idx="6">
                  <c:v>4.7461122102814803</c:v>
                </c:pt>
                <c:pt idx="7">
                  <c:v>4.6523551161627497</c:v>
                </c:pt>
                <c:pt idx="8">
                  <c:v>4.8685896984441497</c:v>
                </c:pt>
                <c:pt idx="9">
                  <c:v>4.9095847232210303</c:v>
                </c:pt>
                <c:pt idx="10">
                  <c:v>5.1219622751127902</c:v>
                </c:pt>
                <c:pt idx="11">
                  <c:v>6.01270753867413</c:v>
                </c:pt>
                <c:pt idx="12">
                  <c:v>5.3496696745266803</c:v>
                </c:pt>
                <c:pt idx="13">
                  <c:v>5.4503362322850801</c:v>
                </c:pt>
                <c:pt idx="14">
                  <c:v>5.1877622692700198</c:v>
                </c:pt>
                <c:pt idx="15">
                  <c:v>5.1025807997769501</c:v>
                </c:pt>
                <c:pt idx="16">
                  <c:v>5.0178354296179402</c:v>
                </c:pt>
                <c:pt idx="17">
                  <c:v>5.0465089126995997</c:v>
                </c:pt>
                <c:pt idx="18">
                  <c:v>5.0667975147838096</c:v>
                </c:pt>
                <c:pt idx="19">
                  <c:v>5.0609522618296898</c:v>
                </c:pt>
                <c:pt idx="20">
                  <c:v>5.08680636278436</c:v>
                </c:pt>
                <c:pt idx="21">
                  <c:v>4.96716947374484</c:v>
                </c:pt>
                <c:pt idx="22">
                  <c:v>5.1468313934488901</c:v>
                </c:pt>
                <c:pt idx="23">
                  <c:v>6.4844692649964202</c:v>
                </c:pt>
                <c:pt idx="24">
                  <c:v>5.7552462297061604</c:v>
                </c:pt>
                <c:pt idx="25">
                  <c:v>5.66701893471327</c:v>
                </c:pt>
                <c:pt idx="26">
                  <c:v>5.5734980312984197</c:v>
                </c:pt>
                <c:pt idx="27">
                  <c:v>5.6411016431655501</c:v>
                </c:pt>
                <c:pt idx="28">
                  <c:v>5.5206533432218601</c:v>
                </c:pt>
                <c:pt idx="29">
                  <c:v>5.8844489604826196</c:v>
                </c:pt>
                <c:pt idx="30">
                  <c:v>6.0516252108417801</c:v>
                </c:pt>
                <c:pt idx="31">
                  <c:v>6.1904338614561798</c:v>
                </c:pt>
                <c:pt idx="32">
                  <c:v>6.3163910379711901</c:v>
                </c:pt>
                <c:pt idx="33">
                  <c:v>6.2933985039059097</c:v>
                </c:pt>
                <c:pt idx="34">
                  <c:v>6.4284012887523403</c:v>
                </c:pt>
                <c:pt idx="35">
                  <c:v>7.4110145216848604</c:v>
                </c:pt>
                <c:pt idx="36">
                  <c:v>6.3167345697121302</c:v>
                </c:pt>
                <c:pt idx="37">
                  <c:v>6.1439955748866604</c:v>
                </c:pt>
                <c:pt idx="38">
                  <c:v>5.8185340695750201</c:v>
                </c:pt>
                <c:pt idx="39">
                  <c:v>5.58628985213082</c:v>
                </c:pt>
                <c:pt idx="40">
                  <c:v>5.4549869663079997</c:v>
                </c:pt>
                <c:pt idx="41">
                  <c:v>5.5452373127589603</c:v>
                </c:pt>
                <c:pt idx="42">
                  <c:v>5.3918679354168502</c:v>
                </c:pt>
                <c:pt idx="43">
                  <c:v>5.3520853330391196</c:v>
                </c:pt>
                <c:pt idx="44">
                  <c:v>5.3447345840745601</c:v>
                </c:pt>
                <c:pt idx="45">
                  <c:v>5.2801708271496004</c:v>
                </c:pt>
                <c:pt idx="46">
                  <c:v>5.62031838947133</c:v>
                </c:pt>
                <c:pt idx="47">
                  <c:v>6.5639770507926203</c:v>
                </c:pt>
                <c:pt idx="48">
                  <c:v>5.8321339179286502</c:v>
                </c:pt>
                <c:pt idx="49">
                  <c:v>5.8882826568427902</c:v>
                </c:pt>
                <c:pt idx="50">
                  <c:v>5.7367695535556598</c:v>
                </c:pt>
                <c:pt idx="51">
                  <c:v>5.7169166304522401</c:v>
                </c:pt>
                <c:pt idx="52">
                  <c:v>5.7233359639803698</c:v>
                </c:pt>
                <c:pt idx="53">
                  <c:v>5.6983348300790304</c:v>
                </c:pt>
                <c:pt idx="54">
                  <c:v>5.6566214968310398</c:v>
                </c:pt>
                <c:pt idx="55">
                  <c:v>5.7195821836760601</c:v>
                </c:pt>
                <c:pt idx="56">
                  <c:v>5.8980220909866903</c:v>
                </c:pt>
                <c:pt idx="57">
                  <c:v>5.8436314969057204</c:v>
                </c:pt>
                <c:pt idx="58">
                  <c:v>5.9562880200830799</c:v>
                </c:pt>
                <c:pt idx="59">
                  <c:v>6.62288941516164</c:v>
                </c:pt>
                <c:pt idx="60">
                  <c:v>6.0956486934222296</c:v>
                </c:pt>
                <c:pt idx="61">
                  <c:v>5.9926338118484503</c:v>
                </c:pt>
                <c:pt idx="62">
                  <c:v>5.8907022439405496</c:v>
                </c:pt>
                <c:pt idx="63">
                  <c:v>5.68143366006968</c:v>
                </c:pt>
                <c:pt idx="64">
                  <c:v>5.7319624268534897</c:v>
                </c:pt>
                <c:pt idx="65">
                  <c:v>5.7487010634954201</c:v>
                </c:pt>
                <c:pt idx="66">
                  <c:v>5.70248069469379</c:v>
                </c:pt>
                <c:pt idx="67">
                  <c:v>5.6628447495268697</c:v>
                </c:pt>
                <c:pt idx="68">
                  <c:v>5.8641014387851502</c:v>
                </c:pt>
                <c:pt idx="69">
                  <c:v>5.7011311843673402</c:v>
                </c:pt>
                <c:pt idx="70">
                  <c:v>5.9713196074634798</c:v>
                </c:pt>
                <c:pt idx="71">
                  <c:v>6.7606274254699601</c:v>
                </c:pt>
                <c:pt idx="72">
                  <c:v>6.0140556283354103</c:v>
                </c:pt>
                <c:pt idx="73">
                  <c:v>6.0212968771390498</c:v>
                </c:pt>
                <c:pt idx="74">
                  <c:v>5.8772817281177998</c:v>
                </c:pt>
                <c:pt idx="75">
                  <c:v>5.8012212111591897</c:v>
                </c:pt>
                <c:pt idx="76">
                  <c:v>5.9006196885479198</c:v>
                </c:pt>
                <c:pt idx="77">
                  <c:v>5.9098473122483002</c:v>
                </c:pt>
                <c:pt idx="78">
                  <c:v>5.9173485686073697</c:v>
                </c:pt>
                <c:pt idx="79">
                  <c:v>5.98407115952699</c:v>
                </c:pt>
                <c:pt idx="80">
                  <c:v>6.2313694542977496</c:v>
                </c:pt>
                <c:pt idx="81">
                  <c:v>6.2478302695671903</c:v>
                </c:pt>
                <c:pt idx="82">
                  <c:v>6.4712448308156301</c:v>
                </c:pt>
                <c:pt idx="83">
                  <c:v>7.34149371605527</c:v>
                </c:pt>
                <c:pt idx="84">
                  <c:v>6.4963412350893703</c:v>
                </c:pt>
                <c:pt idx="85">
                  <c:v>6.3569417233546401</c:v>
                </c:pt>
                <c:pt idx="86">
                  <c:v>6.3700882227859097</c:v>
                </c:pt>
                <c:pt idx="87">
                  <c:v>6.3301524885520699</c:v>
                </c:pt>
                <c:pt idx="88">
                  <c:v>6.3183629514320501</c:v>
                </c:pt>
                <c:pt idx="89">
                  <c:v>6.49034340067759</c:v>
                </c:pt>
                <c:pt idx="90">
                  <c:v>6.5280890495197097</c:v>
                </c:pt>
                <c:pt idx="91">
                  <c:v>6.6029236363032897</c:v>
                </c:pt>
                <c:pt idx="92">
                  <c:v>6.7331454205361903</c:v>
                </c:pt>
                <c:pt idx="93">
                  <c:v>6.7831340801694102</c:v>
                </c:pt>
                <c:pt idx="94">
                  <c:v>7.0877374858335598</c:v>
                </c:pt>
                <c:pt idx="95">
                  <c:v>8.6416323584018304</c:v>
                </c:pt>
                <c:pt idx="96">
                  <c:v>7.0543275048741396</c:v>
                </c:pt>
                <c:pt idx="97">
                  <c:v>6.7605709350163004</c:v>
                </c:pt>
                <c:pt idx="98">
                  <c:v>6.7015144658036503</c:v>
                </c:pt>
                <c:pt idx="99">
                  <c:v>6.7368101222273502</c:v>
                </c:pt>
                <c:pt idx="100">
                  <c:v>6.5499360068393502</c:v>
                </c:pt>
                <c:pt idx="101">
                  <c:v>6.5712853480295097</c:v>
                </c:pt>
                <c:pt idx="102">
                  <c:v>6.4532640638611198</c:v>
                </c:pt>
                <c:pt idx="103">
                  <c:v>6.4130059913269397</c:v>
                </c:pt>
                <c:pt idx="104">
                  <c:v>6.6009194502553399</c:v>
                </c:pt>
                <c:pt idx="105">
                  <c:v>6.3302832694252098</c:v>
                </c:pt>
                <c:pt idx="106">
                  <c:v>6.5371607933550697</c:v>
                </c:pt>
                <c:pt idx="107">
                  <c:v>7.3048617451053399</c:v>
                </c:pt>
                <c:pt idx="108">
                  <c:v>6.3992360384282199</c:v>
                </c:pt>
                <c:pt idx="109">
                  <c:v>6.3206944687225404</c:v>
                </c:pt>
                <c:pt idx="110">
                  <c:v>6.21984442058878</c:v>
                </c:pt>
                <c:pt idx="111">
                  <c:v>6.2677179297786898</c:v>
                </c:pt>
                <c:pt idx="112">
                  <c:v>6.2823631647091398</c:v>
                </c:pt>
                <c:pt idx="113">
                  <c:v>6.4773105396726001</c:v>
                </c:pt>
                <c:pt idx="114">
                  <c:v>6.3376942261044</c:v>
                </c:pt>
                <c:pt idx="115">
                  <c:v>6.4430725408990499</c:v>
                </c:pt>
                <c:pt idx="116">
                  <c:v>6.6435687871129598</c:v>
                </c:pt>
                <c:pt idx="117">
                  <c:v>6.6018138373732498</c:v>
                </c:pt>
                <c:pt idx="118">
                  <c:v>6.8599307214278697</c:v>
                </c:pt>
                <c:pt idx="119">
                  <c:v>7.6420974501531598</c:v>
                </c:pt>
                <c:pt idx="120">
                  <c:v>6.8786711306864596</c:v>
                </c:pt>
                <c:pt idx="121">
                  <c:v>6.7238630917170301</c:v>
                </c:pt>
                <c:pt idx="122">
                  <c:v>6.7658305800902099</c:v>
                </c:pt>
                <c:pt idx="123">
                  <c:v>6.6561523253556203</c:v>
                </c:pt>
                <c:pt idx="124">
                  <c:v>6.6384179112815804</c:v>
                </c:pt>
                <c:pt idx="125">
                  <c:v>6.6612584818722</c:v>
                </c:pt>
                <c:pt idx="126">
                  <c:v>6.6061651105338299</c:v>
                </c:pt>
                <c:pt idx="127">
                  <c:v>6.7036789839514697</c:v>
                </c:pt>
                <c:pt idx="128">
                  <c:v>6.7920026857520197</c:v>
                </c:pt>
                <c:pt idx="129">
                  <c:v>6.7404988831336698</c:v>
                </c:pt>
                <c:pt idx="130">
                  <c:v>6.8958777582656801</c:v>
                </c:pt>
                <c:pt idx="131">
                  <c:v>7.4047989280072004</c:v>
                </c:pt>
                <c:pt idx="132">
                  <c:v>6.69970958962847</c:v>
                </c:pt>
                <c:pt idx="133">
                  <c:v>6.5420230237616304</c:v>
                </c:pt>
                <c:pt idx="134">
                  <c:v>6.4347424744716797</c:v>
                </c:pt>
                <c:pt idx="135">
                  <c:v>6.2807644706174299</c:v>
                </c:pt>
                <c:pt idx="136">
                  <c:v>6.2344753585493802</c:v>
                </c:pt>
                <c:pt idx="137">
                  <c:v>6.2642046454675997</c:v>
                </c:pt>
                <c:pt idx="138">
                  <c:v>6.1740801622323502</c:v>
                </c:pt>
                <c:pt idx="139">
                  <c:v>6.0122317490893904</c:v>
                </c:pt>
                <c:pt idx="140">
                  <c:v>6.1438554333713498</c:v>
                </c:pt>
                <c:pt idx="141">
                  <c:v>6.0440147522157996</c:v>
                </c:pt>
                <c:pt idx="142">
                  <c:v>6.1908886366212199</c:v>
                </c:pt>
                <c:pt idx="143">
                  <c:v>6.6760270241491702</c:v>
                </c:pt>
                <c:pt idx="144">
                  <c:v>6.0448155761189497</c:v>
                </c:pt>
                <c:pt idx="145">
                  <c:v>5.9344742273646496</c:v>
                </c:pt>
                <c:pt idx="146">
                  <c:v>5.9067351301325202</c:v>
                </c:pt>
                <c:pt idx="147">
                  <c:v>5.89243589488464</c:v>
                </c:pt>
                <c:pt idx="148">
                  <c:v>5.8626568098318499</c:v>
                </c:pt>
                <c:pt idx="149">
                  <c:v>5.96643618165783</c:v>
                </c:pt>
                <c:pt idx="150">
                  <c:v>5.9169455112369898</c:v>
                </c:pt>
                <c:pt idx="151">
                  <c:v>5.8973794999136402</c:v>
                </c:pt>
                <c:pt idx="152">
                  <c:v>6.0296137175278002</c:v>
                </c:pt>
                <c:pt idx="153">
                  <c:v>5.9365903308981203</c:v>
                </c:pt>
                <c:pt idx="154">
                  <c:v>6.20702641357685</c:v>
                </c:pt>
                <c:pt idx="155">
                  <c:v>6.9263188196296399</c:v>
                </c:pt>
                <c:pt idx="156">
                  <c:v>6.0876308848548097</c:v>
                </c:pt>
                <c:pt idx="157">
                  <c:v>6.0387286906974698</c:v>
                </c:pt>
                <c:pt idx="158">
                  <c:v>6.1404419919353499</c:v>
                </c:pt>
                <c:pt idx="159">
                  <c:v>5.9597464581886603</c:v>
                </c:pt>
                <c:pt idx="160">
                  <c:v>6.0300725544855496</c:v>
                </c:pt>
                <c:pt idx="161">
                  <c:v>6.1337761592095097</c:v>
                </c:pt>
                <c:pt idx="162">
                  <c:v>5.9668846113176297</c:v>
                </c:pt>
                <c:pt idx="163">
                  <c:v>5.9916081042784501</c:v>
                </c:pt>
                <c:pt idx="164">
                  <c:v>6.0076456625555599</c:v>
                </c:pt>
                <c:pt idx="165">
                  <c:v>5.8902277480960503</c:v>
                </c:pt>
                <c:pt idx="166">
                  <c:v>6.1640547898745597</c:v>
                </c:pt>
                <c:pt idx="167">
                  <c:v>6.6518434269215403</c:v>
                </c:pt>
                <c:pt idx="168">
                  <c:v>6.0115196836707598</c:v>
                </c:pt>
                <c:pt idx="169">
                  <c:v>6.0057782664828903</c:v>
                </c:pt>
                <c:pt idx="170">
                  <c:v>5.8626729299209002</c:v>
                </c:pt>
                <c:pt idx="171">
                  <c:v>5.8107286205137099</c:v>
                </c:pt>
                <c:pt idx="172">
                  <c:v>5.6681387788483901</c:v>
                </c:pt>
                <c:pt idx="173">
                  <c:v>5.6902999079442198</c:v>
                </c:pt>
                <c:pt idx="174">
                  <c:v>5.5958280076554896</c:v>
                </c:pt>
                <c:pt idx="175">
                  <c:v>5.6384093705179597</c:v>
                </c:pt>
                <c:pt idx="176">
                  <c:v>5.7346644644638403</c:v>
                </c:pt>
                <c:pt idx="177">
                  <c:v>5.6800999653614097</c:v>
                </c:pt>
                <c:pt idx="178">
                  <c:v>5.8860467614367504</c:v>
                </c:pt>
                <c:pt idx="179">
                  <c:v>6.2876707078254501</c:v>
                </c:pt>
                <c:pt idx="180">
                  <c:v>5.7497061857615703</c:v>
                </c:pt>
                <c:pt idx="181">
                  <c:v>5.6916801781031303</c:v>
                </c:pt>
                <c:pt idx="182">
                  <c:v>5.6057945839438696</c:v>
                </c:pt>
                <c:pt idx="183">
                  <c:v>5.4447126630577296</c:v>
                </c:pt>
                <c:pt idx="184">
                  <c:v>5.4178543664734899</c:v>
                </c:pt>
                <c:pt idx="185">
                  <c:v>5.3933932732241701</c:v>
                </c:pt>
                <c:pt idx="186">
                  <c:v>5.2635105296058304</c:v>
                </c:pt>
                <c:pt idx="187">
                  <c:v>5.2172313986216903</c:v>
                </c:pt>
                <c:pt idx="188">
                  <c:v>5.1891258610686801</c:v>
                </c:pt>
                <c:pt idx="189">
                  <c:v>5.2249185085698198</c:v>
                </c:pt>
                <c:pt idx="190">
                  <c:v>5.4129485983036796</c:v>
                </c:pt>
                <c:pt idx="191">
                  <c:v>5.7910761172803502</c:v>
                </c:pt>
                <c:pt idx="192">
                  <c:v>5.35505040735638</c:v>
                </c:pt>
                <c:pt idx="193">
                  <c:v>5.2957038961168204</c:v>
                </c:pt>
                <c:pt idx="194">
                  <c:v>5.1947786881442299</c:v>
                </c:pt>
                <c:pt idx="195">
                  <c:v>5.2298631904952302</c:v>
                </c:pt>
                <c:pt idx="196">
                  <c:v>5.1735380399930202</c:v>
                </c:pt>
                <c:pt idx="197">
                  <c:v>5.15750870745521</c:v>
                </c:pt>
                <c:pt idx="198">
                  <c:v>5.1154988649152902</c:v>
                </c:pt>
                <c:pt idx="199">
                  <c:v>5.0789940904212596</c:v>
                </c:pt>
                <c:pt idx="200">
                  <c:v>5.2268888832660396</c:v>
                </c:pt>
                <c:pt idx="201">
                  <c:v>5.2156183255806496</c:v>
                </c:pt>
                <c:pt idx="202">
                  <c:v>5.3481465609220402</c:v>
                </c:pt>
                <c:pt idx="203">
                  <c:v>5.7925111114124999</c:v>
                </c:pt>
                <c:pt idx="204">
                  <c:v>5.1777290550800599</c:v>
                </c:pt>
                <c:pt idx="205">
                  <c:v>5.2764043080615197</c:v>
                </c:pt>
                <c:pt idx="206">
                  <c:v>5.1212515785716999</c:v>
                </c:pt>
                <c:pt idx="207">
                  <c:v>5.1463428463330496</c:v>
                </c:pt>
                <c:pt idx="208">
                  <c:v>5.1026417203627004</c:v>
                </c:pt>
                <c:pt idx="209">
                  <c:v>5.1960481011737398</c:v>
                </c:pt>
                <c:pt idx="210">
                  <c:v>5.1758239411760103</c:v>
                </c:pt>
                <c:pt idx="211">
                  <c:v>5.1043796634149201</c:v>
                </c:pt>
                <c:pt idx="212">
                  <c:v>5.17103572491341</c:v>
                </c:pt>
                <c:pt idx="213">
                  <c:v>5.1350915804959696</c:v>
                </c:pt>
                <c:pt idx="214">
                  <c:v>5.3417096847499996</c:v>
                </c:pt>
                <c:pt idx="215">
                  <c:v>5.8567100183835699</c:v>
                </c:pt>
                <c:pt idx="216">
                  <c:v>5.2838042332187403</c:v>
                </c:pt>
                <c:pt idx="217">
                  <c:v>5.2990425794878098</c:v>
                </c:pt>
                <c:pt idx="218">
                  <c:v>5.37291771818672</c:v>
                </c:pt>
                <c:pt idx="219">
                  <c:v>5.40059523336088</c:v>
                </c:pt>
                <c:pt idx="220">
                  <c:v>5.3849565828689396</c:v>
                </c:pt>
                <c:pt idx="221">
                  <c:v>5.3797634264811602</c:v>
                </c:pt>
                <c:pt idx="222">
                  <c:v>5.3237504469850201</c:v>
                </c:pt>
                <c:pt idx="223">
                  <c:v>5.4343562037701796</c:v>
                </c:pt>
                <c:pt idx="224">
                  <c:v>5.50111448345368</c:v>
                </c:pt>
                <c:pt idx="225">
                  <c:v>5.3443294679900104</c:v>
                </c:pt>
                <c:pt idx="226">
                  <c:v>5.5205946558950698</c:v>
                </c:pt>
                <c:pt idx="227">
                  <c:v>6.0083643766385997</c:v>
                </c:pt>
                <c:pt idx="228">
                  <c:v>5.4449078699959301</c:v>
                </c:pt>
                <c:pt idx="229">
                  <c:v>5.4692282767485096</c:v>
                </c:pt>
                <c:pt idx="230">
                  <c:v>5.4099711355828104</c:v>
                </c:pt>
                <c:pt idx="231">
                  <c:v>5.3261946036977497</c:v>
                </c:pt>
                <c:pt idx="232">
                  <c:v>5.2588025852185796</c:v>
                </c:pt>
                <c:pt idx="233">
                  <c:v>5.3312166981785003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M2</c:v>
                </c:pt>
              </c:strCache>
            </c:strRef>
          </c:tx>
          <c:spPr>
            <a:ln w="12700">
              <a:solidFill>
                <a:schemeClr val="tx2"/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  <a:prstDash val="solid"/>
              </a:ln>
            </c:spPr>
          </c:marker>
          <c:cat>
            <c:numRef>
              <c:f>Sheet1!$A$2:$A$235</c:f>
              <c:numCache>
                <c:formatCode>mmm\-yy</c:formatCode>
                <c:ptCount val="23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</c:numCache>
            </c:numRef>
          </c:cat>
          <c:val>
            <c:numRef>
              <c:f>Sheet1!$C$2:$C$235</c:f>
              <c:numCache>
                <c:formatCode>#,##0.0000</c:formatCode>
                <c:ptCount val="234"/>
                <c:pt idx="0">
                  <c:v>23.1975300427105</c:v>
                </c:pt>
                <c:pt idx="1">
                  <c:v>22.4566927510959</c:v>
                </c:pt>
                <c:pt idx="2">
                  <c:v>22.556604033246799</c:v>
                </c:pt>
                <c:pt idx="3">
                  <c:v>22.474575573244799</c:v>
                </c:pt>
                <c:pt idx="4">
                  <c:v>22.355596289200498</c:v>
                </c:pt>
                <c:pt idx="5">
                  <c:v>22.052415880692799</c:v>
                </c:pt>
                <c:pt idx="6">
                  <c:v>21.841383035531798</c:v>
                </c:pt>
                <c:pt idx="7">
                  <c:v>21.698066736644101</c:v>
                </c:pt>
                <c:pt idx="8">
                  <c:v>21.681636962252</c:v>
                </c:pt>
                <c:pt idx="9">
                  <c:v>21.6804029282359</c:v>
                </c:pt>
                <c:pt idx="10">
                  <c:v>22.064353846646199</c:v>
                </c:pt>
                <c:pt idx="11">
                  <c:v>22.949003662332998</c:v>
                </c:pt>
                <c:pt idx="12">
                  <c:v>22.2267666850056</c:v>
                </c:pt>
                <c:pt idx="13">
                  <c:v>22.321801436845401</c:v>
                </c:pt>
                <c:pt idx="14">
                  <c:v>21.870348190751098</c:v>
                </c:pt>
                <c:pt idx="15">
                  <c:v>21.678093761499099</c:v>
                </c:pt>
                <c:pt idx="16">
                  <c:v>21.729385125195702</c:v>
                </c:pt>
                <c:pt idx="17">
                  <c:v>21.970399131030401</c:v>
                </c:pt>
                <c:pt idx="18">
                  <c:v>21.859012626258799</c:v>
                </c:pt>
                <c:pt idx="19">
                  <c:v>22.1411167067868</c:v>
                </c:pt>
                <c:pt idx="20">
                  <c:v>22.028216171618901</c:v>
                </c:pt>
                <c:pt idx="21">
                  <c:v>21.766775436516902</c:v>
                </c:pt>
                <c:pt idx="22">
                  <c:v>22.124357959456301</c:v>
                </c:pt>
                <c:pt idx="23">
                  <c:v>24.6474929422678</c:v>
                </c:pt>
                <c:pt idx="24">
                  <c:v>23.9343149318995</c:v>
                </c:pt>
                <c:pt idx="25">
                  <c:v>23.823676501267698</c:v>
                </c:pt>
                <c:pt idx="26">
                  <c:v>24.311059457307099</c:v>
                </c:pt>
                <c:pt idx="27">
                  <c:v>23.9846541837607</c:v>
                </c:pt>
                <c:pt idx="28">
                  <c:v>23.940847418479802</c:v>
                </c:pt>
                <c:pt idx="29">
                  <c:v>24.8491764020945</c:v>
                </c:pt>
                <c:pt idx="30">
                  <c:v>25.3883192515978</c:v>
                </c:pt>
                <c:pt idx="31">
                  <c:v>26.2425048133709</c:v>
                </c:pt>
                <c:pt idx="32">
                  <c:v>26.4016456899821</c:v>
                </c:pt>
                <c:pt idx="33">
                  <c:v>26.546265127764901</c:v>
                </c:pt>
                <c:pt idx="34">
                  <c:v>26.4490445803604</c:v>
                </c:pt>
                <c:pt idx="35">
                  <c:v>26.890462190267201</c:v>
                </c:pt>
                <c:pt idx="36">
                  <c:v>26.020199257789599</c:v>
                </c:pt>
                <c:pt idx="37">
                  <c:v>25.860162453698301</c:v>
                </c:pt>
                <c:pt idx="38">
                  <c:v>25.143121132020202</c:v>
                </c:pt>
                <c:pt idx="39">
                  <c:v>24.634701774307501</c:v>
                </c:pt>
                <c:pt idx="40">
                  <c:v>24.575766246156899</c:v>
                </c:pt>
                <c:pt idx="41">
                  <c:v>24.2164042060312</c:v>
                </c:pt>
                <c:pt idx="42">
                  <c:v>24.083059420031599</c:v>
                </c:pt>
                <c:pt idx="43">
                  <c:v>23.964029077714201</c:v>
                </c:pt>
                <c:pt idx="44">
                  <c:v>23.696086257154501</c:v>
                </c:pt>
                <c:pt idx="45">
                  <c:v>23.265707464201999</c:v>
                </c:pt>
                <c:pt idx="46">
                  <c:v>23.714613316342401</c:v>
                </c:pt>
                <c:pt idx="47">
                  <c:v>24.229310869510599</c:v>
                </c:pt>
                <c:pt idx="48">
                  <c:v>23.531935944227399</c:v>
                </c:pt>
                <c:pt idx="49">
                  <c:v>23.5619327403775</c:v>
                </c:pt>
                <c:pt idx="50">
                  <c:v>23.4228693278849</c:v>
                </c:pt>
                <c:pt idx="51">
                  <c:v>23.3061005312573</c:v>
                </c:pt>
                <c:pt idx="52">
                  <c:v>23.860335852539301</c:v>
                </c:pt>
                <c:pt idx="53">
                  <c:v>23.949497399195799</c:v>
                </c:pt>
                <c:pt idx="54">
                  <c:v>23.915618016332999</c:v>
                </c:pt>
                <c:pt idx="55">
                  <c:v>24.056674236713601</c:v>
                </c:pt>
                <c:pt idx="56">
                  <c:v>24.2147643250795</c:v>
                </c:pt>
                <c:pt idx="57">
                  <c:v>24.328147624924501</c:v>
                </c:pt>
                <c:pt idx="58">
                  <c:v>24.436019384920598</c:v>
                </c:pt>
                <c:pt idx="59">
                  <c:v>25.286292303128199</c:v>
                </c:pt>
                <c:pt idx="60">
                  <c:v>24.800288324263601</c:v>
                </c:pt>
                <c:pt idx="61">
                  <c:v>24.747473118306502</c:v>
                </c:pt>
                <c:pt idx="62">
                  <c:v>25.004081526996298</c:v>
                </c:pt>
                <c:pt idx="63">
                  <c:v>24.768133709865499</c:v>
                </c:pt>
                <c:pt idx="64">
                  <c:v>24.666619679185899</c:v>
                </c:pt>
                <c:pt idx="65">
                  <c:v>24.8564633726449</c:v>
                </c:pt>
                <c:pt idx="66">
                  <c:v>24.959675797253801</c:v>
                </c:pt>
                <c:pt idx="67">
                  <c:v>25.146709320139902</c:v>
                </c:pt>
                <c:pt idx="68">
                  <c:v>25.442648305804301</c:v>
                </c:pt>
                <c:pt idx="69">
                  <c:v>25.231120884248799</c:v>
                </c:pt>
                <c:pt idx="70">
                  <c:v>25.4861703900572</c:v>
                </c:pt>
                <c:pt idx="71">
                  <c:v>26.752997176567</c:v>
                </c:pt>
                <c:pt idx="72">
                  <c:v>25.8075106589902</c:v>
                </c:pt>
                <c:pt idx="73">
                  <c:v>25.9510125770577</c:v>
                </c:pt>
                <c:pt idx="74">
                  <c:v>25.956402383916998</c:v>
                </c:pt>
                <c:pt idx="75">
                  <c:v>25.9036066472658</c:v>
                </c:pt>
                <c:pt idx="76">
                  <c:v>26.302951276749901</c:v>
                </c:pt>
                <c:pt idx="77">
                  <c:v>26.3755491810929</c:v>
                </c:pt>
                <c:pt idx="78">
                  <c:v>26.309472474801101</c:v>
                </c:pt>
                <c:pt idx="79">
                  <c:v>26.153614820519401</c:v>
                </c:pt>
                <c:pt idx="80">
                  <c:v>26.126428354320002</c:v>
                </c:pt>
                <c:pt idx="81">
                  <c:v>26.263137251199002</c:v>
                </c:pt>
                <c:pt idx="82">
                  <c:v>26.596753568058698</c:v>
                </c:pt>
                <c:pt idx="83">
                  <c:v>27.285368871957001</c:v>
                </c:pt>
                <c:pt idx="84">
                  <c:v>26.347227946004601</c:v>
                </c:pt>
                <c:pt idx="85">
                  <c:v>26.129259181291701</c:v>
                </c:pt>
                <c:pt idx="86">
                  <c:v>25.983875951222601</c:v>
                </c:pt>
                <c:pt idx="87">
                  <c:v>25.932433912276601</c:v>
                </c:pt>
                <c:pt idx="88">
                  <c:v>25.925909370044</c:v>
                </c:pt>
                <c:pt idx="89">
                  <c:v>26.141371562544101</c:v>
                </c:pt>
                <c:pt idx="90">
                  <c:v>26.107162721366301</c:v>
                </c:pt>
                <c:pt idx="91">
                  <c:v>26.466712167850599</c:v>
                </c:pt>
                <c:pt idx="92">
                  <c:v>26.784091366762699</c:v>
                </c:pt>
                <c:pt idx="93">
                  <c:v>26.899251318535999</c:v>
                </c:pt>
                <c:pt idx="94">
                  <c:v>27.153643039448198</c:v>
                </c:pt>
                <c:pt idx="95">
                  <c:v>28.657737713512901</c:v>
                </c:pt>
                <c:pt idx="96">
                  <c:v>27.497692107848899</c:v>
                </c:pt>
                <c:pt idx="97">
                  <c:v>27.3225701800704</c:v>
                </c:pt>
                <c:pt idx="98">
                  <c:v>27.851421038530798</c:v>
                </c:pt>
                <c:pt idx="99">
                  <c:v>28.766081065296198</c:v>
                </c:pt>
                <c:pt idx="100">
                  <c:v>29.561061302171598</c:v>
                </c:pt>
                <c:pt idx="101">
                  <c:v>30.033697413335801</c:v>
                </c:pt>
                <c:pt idx="102">
                  <c:v>31.218852633250101</c:v>
                </c:pt>
                <c:pt idx="103">
                  <c:v>32.368542070153801</c:v>
                </c:pt>
                <c:pt idx="104">
                  <c:v>33.211430089425299</c:v>
                </c:pt>
                <c:pt idx="105">
                  <c:v>33.589618605152303</c:v>
                </c:pt>
                <c:pt idx="106">
                  <c:v>33.950894004925701</c:v>
                </c:pt>
                <c:pt idx="107">
                  <c:v>34.947070539610699</c:v>
                </c:pt>
                <c:pt idx="108">
                  <c:v>34.209198411689101</c:v>
                </c:pt>
                <c:pt idx="109">
                  <c:v>34.274968953283903</c:v>
                </c:pt>
                <c:pt idx="110">
                  <c:v>34.044224201790598</c:v>
                </c:pt>
                <c:pt idx="111">
                  <c:v>34.056242839819703</c:v>
                </c:pt>
                <c:pt idx="112">
                  <c:v>34.3347306500334</c:v>
                </c:pt>
                <c:pt idx="113">
                  <c:v>34.890825992173703</c:v>
                </c:pt>
                <c:pt idx="114">
                  <c:v>34.916048805628598</c:v>
                </c:pt>
                <c:pt idx="115">
                  <c:v>34.943615033212602</c:v>
                </c:pt>
                <c:pt idx="116">
                  <c:v>35.313369016524803</c:v>
                </c:pt>
                <c:pt idx="117">
                  <c:v>34.949003914890604</c:v>
                </c:pt>
                <c:pt idx="118">
                  <c:v>35.036371981205001</c:v>
                </c:pt>
                <c:pt idx="119">
                  <c:v>35.579121656947699</c:v>
                </c:pt>
                <c:pt idx="120">
                  <c:v>34.547122527473903</c:v>
                </c:pt>
                <c:pt idx="121">
                  <c:v>34.221870975350498</c:v>
                </c:pt>
                <c:pt idx="122">
                  <c:v>34.172375839572602</c:v>
                </c:pt>
                <c:pt idx="123">
                  <c:v>33.592829782639797</c:v>
                </c:pt>
                <c:pt idx="124">
                  <c:v>33.527851842093398</c:v>
                </c:pt>
                <c:pt idx="125">
                  <c:v>33.676167425354201</c:v>
                </c:pt>
                <c:pt idx="126">
                  <c:v>33.537664095416901</c:v>
                </c:pt>
                <c:pt idx="127">
                  <c:v>33.737436502168499</c:v>
                </c:pt>
                <c:pt idx="128">
                  <c:v>34.157464935822603</c:v>
                </c:pt>
                <c:pt idx="129">
                  <c:v>34.096525235609398</c:v>
                </c:pt>
                <c:pt idx="130">
                  <c:v>34.469886562695201</c:v>
                </c:pt>
                <c:pt idx="131">
                  <c:v>35.717092077994799</c:v>
                </c:pt>
                <c:pt idx="132">
                  <c:v>34.949227024771901</c:v>
                </c:pt>
                <c:pt idx="133">
                  <c:v>35.007912200486899</c:v>
                </c:pt>
                <c:pt idx="134">
                  <c:v>35.4059992074165</c:v>
                </c:pt>
                <c:pt idx="135">
                  <c:v>35.231314927558401</c:v>
                </c:pt>
                <c:pt idx="136">
                  <c:v>35.414878346524802</c:v>
                </c:pt>
                <c:pt idx="137">
                  <c:v>35.681808626472503</c:v>
                </c:pt>
                <c:pt idx="138">
                  <c:v>35.830157148303499</c:v>
                </c:pt>
                <c:pt idx="139">
                  <c:v>36.082119995718202</c:v>
                </c:pt>
                <c:pt idx="140">
                  <c:v>36.612266675690897</c:v>
                </c:pt>
                <c:pt idx="141">
                  <c:v>36.494212789089502</c:v>
                </c:pt>
                <c:pt idx="142">
                  <c:v>36.923894134122399</c:v>
                </c:pt>
                <c:pt idx="143">
                  <c:v>37.700120122055203</c:v>
                </c:pt>
                <c:pt idx="144">
                  <c:v>36.825646597042898</c:v>
                </c:pt>
                <c:pt idx="145">
                  <c:v>36.703926550790001</c:v>
                </c:pt>
                <c:pt idx="146">
                  <c:v>36.7116780928121</c:v>
                </c:pt>
                <c:pt idx="147">
                  <c:v>36.341974506097102</c:v>
                </c:pt>
                <c:pt idx="148">
                  <c:v>36.604006441078297</c:v>
                </c:pt>
                <c:pt idx="149">
                  <c:v>36.893950735102301</c:v>
                </c:pt>
                <c:pt idx="150">
                  <c:v>36.764430460415298</c:v>
                </c:pt>
                <c:pt idx="151">
                  <c:v>36.762630088850699</c:v>
                </c:pt>
                <c:pt idx="152">
                  <c:v>36.942075773879303</c:v>
                </c:pt>
                <c:pt idx="153">
                  <c:v>36.701376576888897</c:v>
                </c:pt>
                <c:pt idx="154">
                  <c:v>36.783036331450496</c:v>
                </c:pt>
                <c:pt idx="155">
                  <c:v>37.237400991949798</c:v>
                </c:pt>
                <c:pt idx="156">
                  <c:v>36.009763715461197</c:v>
                </c:pt>
                <c:pt idx="157">
                  <c:v>35.762834203532499</c:v>
                </c:pt>
                <c:pt idx="158">
                  <c:v>36.210424674180601</c:v>
                </c:pt>
                <c:pt idx="159">
                  <c:v>35.743608703566601</c:v>
                </c:pt>
                <c:pt idx="160">
                  <c:v>36.0186408650031</c:v>
                </c:pt>
                <c:pt idx="161">
                  <c:v>36.470414975169803</c:v>
                </c:pt>
                <c:pt idx="162">
                  <c:v>36.287958572710103</c:v>
                </c:pt>
                <c:pt idx="163">
                  <c:v>36.444701967019</c:v>
                </c:pt>
                <c:pt idx="164">
                  <c:v>36.460296346061</c:v>
                </c:pt>
                <c:pt idx="165">
                  <c:v>36.3642411421215</c:v>
                </c:pt>
                <c:pt idx="166">
                  <c:v>36.757787050873503</c:v>
                </c:pt>
                <c:pt idx="167">
                  <c:v>37.239487874133502</c:v>
                </c:pt>
                <c:pt idx="168">
                  <c:v>36.654494211892697</c:v>
                </c:pt>
                <c:pt idx="169">
                  <c:v>36.612744637661997</c:v>
                </c:pt>
                <c:pt idx="170">
                  <c:v>36.610550449308299</c:v>
                </c:pt>
                <c:pt idx="171">
                  <c:v>36.6132588777796</c:v>
                </c:pt>
                <c:pt idx="172">
                  <c:v>36.688041210498298</c:v>
                </c:pt>
                <c:pt idx="173">
                  <c:v>36.965998653177301</c:v>
                </c:pt>
                <c:pt idx="174">
                  <c:v>36.903579608230601</c:v>
                </c:pt>
                <c:pt idx="175">
                  <c:v>37.023355773307301</c:v>
                </c:pt>
                <c:pt idx="176">
                  <c:v>37.125139030562501</c:v>
                </c:pt>
                <c:pt idx="177">
                  <c:v>37.099972094653097</c:v>
                </c:pt>
                <c:pt idx="178">
                  <c:v>37.351820829192398</c:v>
                </c:pt>
                <c:pt idx="179">
                  <c:v>37.835088207154499</c:v>
                </c:pt>
                <c:pt idx="180">
                  <c:v>37.319682426979803</c:v>
                </c:pt>
                <c:pt idx="181">
                  <c:v>37.321275242555302</c:v>
                </c:pt>
                <c:pt idx="182">
                  <c:v>37.3191637036701</c:v>
                </c:pt>
                <c:pt idx="183">
                  <c:v>37.123809114583899</c:v>
                </c:pt>
                <c:pt idx="184">
                  <c:v>37.321749020983901</c:v>
                </c:pt>
                <c:pt idx="185">
                  <c:v>37.252403427119503</c:v>
                </c:pt>
                <c:pt idx="186">
                  <c:v>37.284358926320103</c:v>
                </c:pt>
                <c:pt idx="187">
                  <c:v>37.226201539288702</c:v>
                </c:pt>
                <c:pt idx="188">
                  <c:v>37.519086940131999</c:v>
                </c:pt>
                <c:pt idx="189">
                  <c:v>37.7322143494983</c:v>
                </c:pt>
                <c:pt idx="190">
                  <c:v>37.9318921644754</c:v>
                </c:pt>
                <c:pt idx="191">
                  <c:v>38.929720051762999</c:v>
                </c:pt>
                <c:pt idx="192">
                  <c:v>38.318226660238601</c:v>
                </c:pt>
                <c:pt idx="193">
                  <c:v>38.170107129320698</c:v>
                </c:pt>
                <c:pt idx="194">
                  <c:v>38.113330510475599</c:v>
                </c:pt>
                <c:pt idx="195">
                  <c:v>37.969003961861603</c:v>
                </c:pt>
                <c:pt idx="196">
                  <c:v>38.054364843290202</c:v>
                </c:pt>
                <c:pt idx="197">
                  <c:v>38.062075560810896</c:v>
                </c:pt>
                <c:pt idx="198">
                  <c:v>38.049488595208302</c:v>
                </c:pt>
                <c:pt idx="199">
                  <c:v>38.070092972101598</c:v>
                </c:pt>
                <c:pt idx="200">
                  <c:v>38.0208789495166</c:v>
                </c:pt>
                <c:pt idx="201">
                  <c:v>38.052951132998203</c:v>
                </c:pt>
                <c:pt idx="202">
                  <c:v>38.374064238451901</c:v>
                </c:pt>
                <c:pt idx="203">
                  <c:v>39.029611254139603</c:v>
                </c:pt>
                <c:pt idx="204">
                  <c:v>37.920016159594901</c:v>
                </c:pt>
                <c:pt idx="205">
                  <c:v>37.952544171320802</c:v>
                </c:pt>
                <c:pt idx="206">
                  <c:v>37.991725465210301</c:v>
                </c:pt>
                <c:pt idx="207">
                  <c:v>38.1509986593964</c:v>
                </c:pt>
                <c:pt idx="208">
                  <c:v>38.4730948656442</c:v>
                </c:pt>
                <c:pt idx="209">
                  <c:v>38.895950973893498</c:v>
                </c:pt>
                <c:pt idx="210">
                  <c:v>38.679020774528603</c:v>
                </c:pt>
                <c:pt idx="211">
                  <c:v>38.868694501117801</c:v>
                </c:pt>
                <c:pt idx="212">
                  <c:v>39.017375107865497</c:v>
                </c:pt>
                <c:pt idx="213">
                  <c:v>38.6824927046436</c:v>
                </c:pt>
                <c:pt idx="214">
                  <c:v>38.9243412947772</c:v>
                </c:pt>
                <c:pt idx="215">
                  <c:v>39.392100439029498</c:v>
                </c:pt>
                <c:pt idx="216">
                  <c:v>38.589050708907699</c:v>
                </c:pt>
                <c:pt idx="217">
                  <c:v>38.738519475292797</c:v>
                </c:pt>
                <c:pt idx="218">
                  <c:v>39.459315644798302</c:v>
                </c:pt>
                <c:pt idx="219">
                  <c:v>39.247205787822303</c:v>
                </c:pt>
                <c:pt idx="220">
                  <c:v>39.681678496511701</c:v>
                </c:pt>
                <c:pt idx="221">
                  <c:v>40.262921689534203</c:v>
                </c:pt>
                <c:pt idx="222">
                  <c:v>40.103956528995397</c:v>
                </c:pt>
                <c:pt idx="223">
                  <c:v>40.457342875328102</c:v>
                </c:pt>
                <c:pt idx="224">
                  <c:v>41.003909037865597</c:v>
                </c:pt>
                <c:pt idx="225">
                  <c:v>40.635410187829599</c:v>
                </c:pt>
                <c:pt idx="226">
                  <c:v>40.611604672533197</c:v>
                </c:pt>
                <c:pt idx="227">
                  <c:v>41.761402694325703</c:v>
                </c:pt>
                <c:pt idx="228">
                  <c:v>40.641343249236499</c:v>
                </c:pt>
                <c:pt idx="229">
                  <c:v>40.529987108836998</c:v>
                </c:pt>
                <c:pt idx="230">
                  <c:v>40.928653415480099</c:v>
                </c:pt>
                <c:pt idx="231">
                  <c:v>40.842326206231597</c:v>
                </c:pt>
                <c:pt idx="232">
                  <c:v>40.793233195926298</c:v>
                </c:pt>
                <c:pt idx="233">
                  <c:v>41.182637099932499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M3</c:v>
                </c:pt>
              </c:strCache>
            </c:strRef>
          </c:tx>
          <c:spPr>
            <a:ln w="1270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c:spPr>
          </c:marker>
          <c:cat>
            <c:numRef>
              <c:f>Sheet1!$A$2:$A$235</c:f>
              <c:numCache>
                <c:formatCode>mmm\-yy</c:formatCode>
                <c:ptCount val="23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</c:numCache>
            </c:numRef>
          </c:cat>
          <c:val>
            <c:numRef>
              <c:f>Sheet1!$D$2:$D$235</c:f>
              <c:numCache>
                <c:formatCode>#,##0.0000</c:formatCode>
                <c:ptCount val="234"/>
                <c:pt idx="0">
                  <c:v>40.903427375926299</c:v>
                </c:pt>
                <c:pt idx="1">
                  <c:v>41.723012614549098</c:v>
                </c:pt>
                <c:pt idx="2">
                  <c:v>42.173175561968797</c:v>
                </c:pt>
                <c:pt idx="3">
                  <c:v>42.616444772757298</c:v>
                </c:pt>
                <c:pt idx="4">
                  <c:v>43.039949106815101</c:v>
                </c:pt>
                <c:pt idx="5">
                  <c:v>44.201161082131797</c:v>
                </c:pt>
                <c:pt idx="6">
                  <c:v>43.549035686990301</c:v>
                </c:pt>
                <c:pt idx="7">
                  <c:v>43.279009391291602</c:v>
                </c:pt>
                <c:pt idx="8">
                  <c:v>43.578795429628499</c:v>
                </c:pt>
                <c:pt idx="9">
                  <c:v>44.0723748857367</c:v>
                </c:pt>
                <c:pt idx="10">
                  <c:v>44.573914906849701</c:v>
                </c:pt>
                <c:pt idx="11">
                  <c:v>45.009064112128897</c:v>
                </c:pt>
                <c:pt idx="12">
                  <c:v>45.250932378885501</c:v>
                </c:pt>
                <c:pt idx="13">
                  <c:v>45.496256227345299</c:v>
                </c:pt>
                <c:pt idx="14">
                  <c:v>44.871383058152702</c:v>
                </c:pt>
                <c:pt idx="15">
                  <c:v>44.486666784792099</c:v>
                </c:pt>
                <c:pt idx="16">
                  <c:v>44.602959576241602</c:v>
                </c:pt>
                <c:pt idx="17">
                  <c:v>44.915302771422397</c:v>
                </c:pt>
                <c:pt idx="18">
                  <c:v>45.228877664209797</c:v>
                </c:pt>
                <c:pt idx="19">
                  <c:v>45.464868288097698</c:v>
                </c:pt>
                <c:pt idx="20">
                  <c:v>45.324851652084703</c:v>
                </c:pt>
                <c:pt idx="21">
                  <c:v>45.053507586463503</c:v>
                </c:pt>
                <c:pt idx="22">
                  <c:v>45.019698265222203</c:v>
                </c:pt>
                <c:pt idx="23">
                  <c:v>47.709899977617397</c:v>
                </c:pt>
                <c:pt idx="24">
                  <c:v>47.420207202838597</c:v>
                </c:pt>
                <c:pt idx="25">
                  <c:v>47.212819746340102</c:v>
                </c:pt>
                <c:pt idx="26">
                  <c:v>47.724012050396297</c:v>
                </c:pt>
                <c:pt idx="27">
                  <c:v>47.244623678671701</c:v>
                </c:pt>
                <c:pt idx="28">
                  <c:v>46.828409860728399</c:v>
                </c:pt>
                <c:pt idx="29">
                  <c:v>46.191002932865402</c:v>
                </c:pt>
                <c:pt idx="30">
                  <c:v>45.834985318637898</c:v>
                </c:pt>
                <c:pt idx="31">
                  <c:v>45.921194021610603</c:v>
                </c:pt>
                <c:pt idx="32">
                  <c:v>46.083153630473497</c:v>
                </c:pt>
                <c:pt idx="33">
                  <c:v>46.0697526849562</c:v>
                </c:pt>
                <c:pt idx="34">
                  <c:v>46.1406482958118</c:v>
                </c:pt>
                <c:pt idx="35">
                  <c:v>46.420842856464503</c:v>
                </c:pt>
                <c:pt idx="36">
                  <c:v>46.292842350164797</c:v>
                </c:pt>
                <c:pt idx="37">
                  <c:v>46.3928286461894</c:v>
                </c:pt>
                <c:pt idx="38">
                  <c:v>46.038555974928798</c:v>
                </c:pt>
                <c:pt idx="39">
                  <c:v>45.554064638701597</c:v>
                </c:pt>
                <c:pt idx="40">
                  <c:v>45.6305001614069</c:v>
                </c:pt>
                <c:pt idx="41">
                  <c:v>45.853701871186601</c:v>
                </c:pt>
                <c:pt idx="42">
                  <c:v>46.399419450597598</c:v>
                </c:pt>
                <c:pt idx="43">
                  <c:v>46.966239388534397</c:v>
                </c:pt>
                <c:pt idx="44">
                  <c:v>47.129881226312897</c:v>
                </c:pt>
                <c:pt idx="45">
                  <c:v>47.226007990398401</c:v>
                </c:pt>
                <c:pt idx="46">
                  <c:v>48.097766441283703</c:v>
                </c:pt>
                <c:pt idx="47">
                  <c:v>48.996665619682602</c:v>
                </c:pt>
                <c:pt idx="48">
                  <c:v>49.009903986644602</c:v>
                </c:pt>
                <c:pt idx="49">
                  <c:v>49.261281934615802</c:v>
                </c:pt>
                <c:pt idx="50">
                  <c:v>49.324884414669199</c:v>
                </c:pt>
                <c:pt idx="51">
                  <c:v>49.207404756049499</c:v>
                </c:pt>
                <c:pt idx="52">
                  <c:v>50.467127841505501</c:v>
                </c:pt>
                <c:pt idx="53">
                  <c:v>50.1545369006474</c:v>
                </c:pt>
                <c:pt idx="54">
                  <c:v>50.034333005952099</c:v>
                </c:pt>
                <c:pt idx="55">
                  <c:v>50.050955462171899</c:v>
                </c:pt>
                <c:pt idx="56">
                  <c:v>50.123229281094801</c:v>
                </c:pt>
                <c:pt idx="57">
                  <c:v>50.246476854016599</c:v>
                </c:pt>
                <c:pt idx="58">
                  <c:v>50.423597977994</c:v>
                </c:pt>
                <c:pt idx="59">
                  <c:v>50.596196544279998</c:v>
                </c:pt>
                <c:pt idx="60">
                  <c:v>50.3590669593314</c:v>
                </c:pt>
                <c:pt idx="61">
                  <c:v>50.557120496467199</c:v>
                </c:pt>
                <c:pt idx="62">
                  <c:v>51.065596033464097</c:v>
                </c:pt>
                <c:pt idx="63">
                  <c:v>50.845397943463198</c:v>
                </c:pt>
                <c:pt idx="64">
                  <c:v>50.711669344920601</c:v>
                </c:pt>
                <c:pt idx="65">
                  <c:v>50.812906783427799</c:v>
                </c:pt>
                <c:pt idx="66">
                  <c:v>51.507933363326501</c:v>
                </c:pt>
                <c:pt idx="67">
                  <c:v>51.8547226292443</c:v>
                </c:pt>
                <c:pt idx="68">
                  <c:v>52.499268228328297</c:v>
                </c:pt>
                <c:pt idx="69">
                  <c:v>52.266507819054603</c:v>
                </c:pt>
                <c:pt idx="70">
                  <c:v>52.935026198674699</c:v>
                </c:pt>
                <c:pt idx="71">
                  <c:v>53.739137453529203</c:v>
                </c:pt>
                <c:pt idx="72">
                  <c:v>53.925482069490499</c:v>
                </c:pt>
                <c:pt idx="73">
                  <c:v>54.5044412980914</c:v>
                </c:pt>
                <c:pt idx="74">
                  <c:v>54.735659740944499</c:v>
                </c:pt>
                <c:pt idx="75">
                  <c:v>54.881760216082803</c:v>
                </c:pt>
                <c:pt idx="76">
                  <c:v>55.275468931276798</c:v>
                </c:pt>
                <c:pt idx="77">
                  <c:v>55.112238748280902</c:v>
                </c:pt>
                <c:pt idx="78">
                  <c:v>55.057550719453197</c:v>
                </c:pt>
                <c:pt idx="79">
                  <c:v>55.0087592934456</c:v>
                </c:pt>
                <c:pt idx="80">
                  <c:v>55.316461611007597</c:v>
                </c:pt>
                <c:pt idx="81">
                  <c:v>55.452574868164803</c:v>
                </c:pt>
                <c:pt idx="82">
                  <c:v>56.151641587517901</c:v>
                </c:pt>
                <c:pt idx="83">
                  <c:v>56.691689335395601</c:v>
                </c:pt>
                <c:pt idx="84">
                  <c:v>56.717976972386701</c:v>
                </c:pt>
                <c:pt idx="85">
                  <c:v>56.763206787730503</c:v>
                </c:pt>
                <c:pt idx="86">
                  <c:v>56.4399595029764</c:v>
                </c:pt>
                <c:pt idx="87">
                  <c:v>56.929459263406997</c:v>
                </c:pt>
                <c:pt idx="88">
                  <c:v>56.899248425676802</c:v>
                </c:pt>
                <c:pt idx="89">
                  <c:v>57.028509168497102</c:v>
                </c:pt>
                <c:pt idx="90">
                  <c:v>55.784439607295504</c:v>
                </c:pt>
                <c:pt idx="91">
                  <c:v>55.637854714074997</c:v>
                </c:pt>
                <c:pt idx="92">
                  <c:v>56.566571426899799</c:v>
                </c:pt>
                <c:pt idx="93">
                  <c:v>56.8607891335283</c:v>
                </c:pt>
                <c:pt idx="94">
                  <c:v>58.155283104638798</c:v>
                </c:pt>
                <c:pt idx="95">
                  <c:v>58.818050527395698</c:v>
                </c:pt>
                <c:pt idx="96">
                  <c:v>58.319994261538</c:v>
                </c:pt>
                <c:pt idx="97">
                  <c:v>58.3131770110339</c:v>
                </c:pt>
                <c:pt idx="98">
                  <c:v>58.430876742549998</c:v>
                </c:pt>
                <c:pt idx="99">
                  <c:v>59.122139756411698</c:v>
                </c:pt>
                <c:pt idx="100">
                  <c:v>59.622474792017897</c:v>
                </c:pt>
                <c:pt idx="101">
                  <c:v>59.350550265166298</c:v>
                </c:pt>
                <c:pt idx="102">
                  <c:v>59.948393101911101</c:v>
                </c:pt>
                <c:pt idx="103">
                  <c:v>60.482084291570601</c:v>
                </c:pt>
                <c:pt idx="104">
                  <c:v>60.4510918525581</c:v>
                </c:pt>
                <c:pt idx="105">
                  <c:v>59.941672815250897</c:v>
                </c:pt>
                <c:pt idx="106">
                  <c:v>60.503917255663502</c:v>
                </c:pt>
                <c:pt idx="107">
                  <c:v>60.930186769702601</c:v>
                </c:pt>
                <c:pt idx="108">
                  <c:v>60.733761060775002</c:v>
                </c:pt>
                <c:pt idx="109">
                  <c:v>60.991814988567597</c:v>
                </c:pt>
                <c:pt idx="110">
                  <c:v>60.953442699962501</c:v>
                </c:pt>
                <c:pt idx="111">
                  <c:v>61.644844061918597</c:v>
                </c:pt>
                <c:pt idx="112">
                  <c:v>62.361964150190801</c:v>
                </c:pt>
                <c:pt idx="113">
                  <c:v>62.672555738645599</c:v>
                </c:pt>
                <c:pt idx="114">
                  <c:v>63.704803204786302</c:v>
                </c:pt>
                <c:pt idx="115">
                  <c:v>64.474980764114406</c:v>
                </c:pt>
                <c:pt idx="116">
                  <c:v>65.311474567354395</c:v>
                </c:pt>
                <c:pt idx="117">
                  <c:v>65.543479517234104</c:v>
                </c:pt>
                <c:pt idx="118">
                  <c:v>65.7408609466776</c:v>
                </c:pt>
                <c:pt idx="119">
                  <c:v>65.901723934016502</c:v>
                </c:pt>
                <c:pt idx="120">
                  <c:v>68.873759218250498</c:v>
                </c:pt>
                <c:pt idx="121">
                  <c:v>68.294196250016</c:v>
                </c:pt>
                <c:pt idx="122">
                  <c:v>68.243571033903507</c:v>
                </c:pt>
                <c:pt idx="123">
                  <c:v>67.545782773883801</c:v>
                </c:pt>
                <c:pt idx="124">
                  <c:v>67.510400686932698</c:v>
                </c:pt>
                <c:pt idx="125">
                  <c:v>67.408850790167094</c:v>
                </c:pt>
                <c:pt idx="126">
                  <c:v>67.663937812315993</c:v>
                </c:pt>
                <c:pt idx="127">
                  <c:v>68.082922178183907</c:v>
                </c:pt>
                <c:pt idx="128">
                  <c:v>68.498816981289195</c:v>
                </c:pt>
                <c:pt idx="129">
                  <c:v>69.109536311657607</c:v>
                </c:pt>
                <c:pt idx="130">
                  <c:v>68.776689965143106</c:v>
                </c:pt>
                <c:pt idx="131">
                  <c:v>69.004810405556398</c:v>
                </c:pt>
                <c:pt idx="132">
                  <c:v>68.497627841616406</c:v>
                </c:pt>
                <c:pt idx="133">
                  <c:v>69.011697830291297</c:v>
                </c:pt>
                <c:pt idx="134">
                  <c:v>69.078164398457602</c:v>
                </c:pt>
                <c:pt idx="135">
                  <c:v>69.061741391382796</c:v>
                </c:pt>
                <c:pt idx="136">
                  <c:v>69.055692364272502</c:v>
                </c:pt>
                <c:pt idx="137">
                  <c:v>68.766580017833107</c:v>
                </c:pt>
                <c:pt idx="138">
                  <c:v>69.464922421226404</c:v>
                </c:pt>
                <c:pt idx="139">
                  <c:v>70.083070212536697</c:v>
                </c:pt>
                <c:pt idx="140">
                  <c:v>70.432924706725899</c:v>
                </c:pt>
                <c:pt idx="141">
                  <c:v>70.4271112575247</c:v>
                </c:pt>
                <c:pt idx="142">
                  <c:v>70.471530315978299</c:v>
                </c:pt>
                <c:pt idx="143">
                  <c:v>71.439559640817507</c:v>
                </c:pt>
                <c:pt idx="144">
                  <c:v>72.179683996351201</c:v>
                </c:pt>
                <c:pt idx="145">
                  <c:v>72.370769503386299</c:v>
                </c:pt>
                <c:pt idx="146">
                  <c:v>73.075476823480599</c:v>
                </c:pt>
                <c:pt idx="147">
                  <c:v>73.218526792920102</c:v>
                </c:pt>
                <c:pt idx="148">
                  <c:v>73.687491737178803</c:v>
                </c:pt>
                <c:pt idx="149">
                  <c:v>73.665666449115193</c:v>
                </c:pt>
                <c:pt idx="150">
                  <c:v>74.086686008379999</c:v>
                </c:pt>
                <c:pt idx="151">
                  <c:v>74.625908103229406</c:v>
                </c:pt>
                <c:pt idx="152">
                  <c:v>74.607905863504797</c:v>
                </c:pt>
                <c:pt idx="153">
                  <c:v>74.977758415532307</c:v>
                </c:pt>
                <c:pt idx="154">
                  <c:v>75.166420330403298</c:v>
                </c:pt>
                <c:pt idx="155">
                  <c:v>74.971140991451307</c:v>
                </c:pt>
                <c:pt idx="156">
                  <c:v>74.9028106822376</c:v>
                </c:pt>
                <c:pt idx="157">
                  <c:v>74.728379038332605</c:v>
                </c:pt>
                <c:pt idx="158">
                  <c:v>74.908347564534793</c:v>
                </c:pt>
                <c:pt idx="159">
                  <c:v>74.614960928433106</c:v>
                </c:pt>
                <c:pt idx="160">
                  <c:v>74.930215923240098</c:v>
                </c:pt>
                <c:pt idx="161">
                  <c:v>74.641424277173897</c:v>
                </c:pt>
                <c:pt idx="162">
                  <c:v>74.64394545447</c:v>
                </c:pt>
                <c:pt idx="163">
                  <c:v>74.536285106572095</c:v>
                </c:pt>
                <c:pt idx="164">
                  <c:v>74.314920801013699</c:v>
                </c:pt>
                <c:pt idx="165">
                  <c:v>74.228602433158798</c:v>
                </c:pt>
                <c:pt idx="166">
                  <c:v>73.835274492849507</c:v>
                </c:pt>
                <c:pt idx="167">
                  <c:v>74.048184969706199</c:v>
                </c:pt>
                <c:pt idx="168">
                  <c:v>73.580444511273299</c:v>
                </c:pt>
                <c:pt idx="169">
                  <c:v>73.110256831961706</c:v>
                </c:pt>
                <c:pt idx="170">
                  <c:v>72.812395619505907</c:v>
                </c:pt>
                <c:pt idx="171">
                  <c:v>72.996303954120606</c:v>
                </c:pt>
                <c:pt idx="172">
                  <c:v>73.305599473022795</c:v>
                </c:pt>
                <c:pt idx="173">
                  <c:v>73.5579175301623</c:v>
                </c:pt>
                <c:pt idx="174">
                  <c:v>74.374881272567606</c:v>
                </c:pt>
                <c:pt idx="175">
                  <c:v>75.762496374372304</c:v>
                </c:pt>
                <c:pt idx="176">
                  <c:v>75.762049051502601</c:v>
                </c:pt>
                <c:pt idx="177">
                  <c:v>76.075668331834905</c:v>
                </c:pt>
                <c:pt idx="178">
                  <c:v>76.380324684315397</c:v>
                </c:pt>
                <c:pt idx="179">
                  <c:v>76.800927001828896</c:v>
                </c:pt>
                <c:pt idx="180">
                  <c:v>76.678716520570404</c:v>
                </c:pt>
                <c:pt idx="181">
                  <c:v>76.530343558562606</c:v>
                </c:pt>
                <c:pt idx="182">
                  <c:v>76.512394498484895</c:v>
                </c:pt>
                <c:pt idx="183">
                  <c:v>76.581986180070501</c:v>
                </c:pt>
                <c:pt idx="184">
                  <c:v>77.486097368812693</c:v>
                </c:pt>
                <c:pt idx="185">
                  <c:v>77.249606108079703</c:v>
                </c:pt>
                <c:pt idx="186">
                  <c:v>77.5476555035562</c:v>
                </c:pt>
                <c:pt idx="187">
                  <c:v>77.248885634660198</c:v>
                </c:pt>
                <c:pt idx="188">
                  <c:v>77.872672549538905</c:v>
                </c:pt>
                <c:pt idx="189">
                  <c:v>78.3676007340365</c:v>
                </c:pt>
                <c:pt idx="190">
                  <c:v>78.837435390022804</c:v>
                </c:pt>
                <c:pt idx="191">
                  <c:v>80.973157869017001</c:v>
                </c:pt>
                <c:pt idx="192">
                  <c:v>80.428633795438401</c:v>
                </c:pt>
                <c:pt idx="193">
                  <c:v>81.016466100872606</c:v>
                </c:pt>
                <c:pt idx="194">
                  <c:v>82.042180684730894</c:v>
                </c:pt>
                <c:pt idx="195">
                  <c:v>82.180740087046303</c:v>
                </c:pt>
                <c:pt idx="196">
                  <c:v>82.417574681648901</c:v>
                </c:pt>
                <c:pt idx="197">
                  <c:v>82.439456201855094</c:v>
                </c:pt>
                <c:pt idx="198">
                  <c:v>82.989979438493407</c:v>
                </c:pt>
                <c:pt idx="199">
                  <c:v>83.612884545509004</c:v>
                </c:pt>
                <c:pt idx="200">
                  <c:v>84.165029260349499</c:v>
                </c:pt>
                <c:pt idx="201">
                  <c:v>84.430827309516303</c:v>
                </c:pt>
                <c:pt idx="202">
                  <c:v>84.632486066263894</c:v>
                </c:pt>
                <c:pt idx="203">
                  <c:v>85.693237942591594</c:v>
                </c:pt>
                <c:pt idx="204">
                  <c:v>85.7002185621688</c:v>
                </c:pt>
                <c:pt idx="205">
                  <c:v>85.792228488856395</c:v>
                </c:pt>
                <c:pt idx="206">
                  <c:v>86.717892868274802</c:v>
                </c:pt>
                <c:pt idx="207">
                  <c:v>86.015177895913695</c:v>
                </c:pt>
                <c:pt idx="208">
                  <c:v>85.876641448304696</c:v>
                </c:pt>
                <c:pt idx="209">
                  <c:v>85.965931198744997</c:v>
                </c:pt>
                <c:pt idx="210">
                  <c:v>86.024630262850906</c:v>
                </c:pt>
                <c:pt idx="211">
                  <c:v>87.029158732790805</c:v>
                </c:pt>
                <c:pt idx="212">
                  <c:v>87.581020527453603</c:v>
                </c:pt>
                <c:pt idx="213">
                  <c:v>87.774072601234906</c:v>
                </c:pt>
                <c:pt idx="214">
                  <c:v>87.478747966282995</c:v>
                </c:pt>
                <c:pt idx="215">
                  <c:v>88.045367246913003</c:v>
                </c:pt>
                <c:pt idx="216">
                  <c:v>87.726145644822694</c:v>
                </c:pt>
                <c:pt idx="217">
                  <c:v>87.916975794929598</c:v>
                </c:pt>
                <c:pt idx="218">
                  <c:v>88.559197401891097</c:v>
                </c:pt>
                <c:pt idx="219">
                  <c:v>88.143796500820898</c:v>
                </c:pt>
                <c:pt idx="220">
                  <c:v>88.352742543225006</c:v>
                </c:pt>
                <c:pt idx="221">
                  <c:v>88.953386505146895</c:v>
                </c:pt>
                <c:pt idx="222">
                  <c:v>88.821082891110706</c:v>
                </c:pt>
                <c:pt idx="223">
                  <c:v>89.914902667308098</c:v>
                </c:pt>
                <c:pt idx="224">
                  <c:v>90.453590840835503</c:v>
                </c:pt>
                <c:pt idx="225">
                  <c:v>90.402082799395799</c:v>
                </c:pt>
                <c:pt idx="226">
                  <c:v>90.260797770975898</c:v>
                </c:pt>
                <c:pt idx="227">
                  <c:v>92.678430981000204</c:v>
                </c:pt>
                <c:pt idx="228">
                  <c:v>91.244602211154003</c:v>
                </c:pt>
                <c:pt idx="229">
                  <c:v>90.980149817631897</c:v>
                </c:pt>
                <c:pt idx="230">
                  <c:v>91.516222852852707</c:v>
                </c:pt>
                <c:pt idx="231">
                  <c:v>91.2838033937349</c:v>
                </c:pt>
                <c:pt idx="232">
                  <c:v>91.9178782027371</c:v>
                </c:pt>
                <c:pt idx="233">
                  <c:v>92.4574162905745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M4</c:v>
                </c:pt>
              </c:strCache>
            </c:strRef>
          </c:tx>
          <c:spPr>
            <a:ln w="12700"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chemeClr val="accent3">
                    <a:lumMod val="75000"/>
                  </a:schemeClr>
                </a:solidFill>
                <a:prstDash val="solid"/>
              </a:ln>
            </c:spPr>
          </c:marker>
          <c:cat>
            <c:numRef>
              <c:f>Sheet1!$A$2:$A$235</c:f>
              <c:numCache>
                <c:formatCode>mmm\-yy</c:formatCode>
                <c:ptCount val="23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</c:numCache>
            </c:numRef>
          </c:cat>
          <c:val>
            <c:numRef>
              <c:f>Sheet1!$E$2:$E$235</c:f>
              <c:numCache>
                <c:formatCode>#,##0.0000</c:formatCode>
                <c:ptCount val="234"/>
                <c:pt idx="0">
                  <c:v>47.898426976769599</c:v>
                </c:pt>
                <c:pt idx="1">
                  <c:v>48.3031026228767</c:v>
                </c:pt>
                <c:pt idx="2">
                  <c:v>49.131721489994099</c:v>
                </c:pt>
                <c:pt idx="3">
                  <c:v>49.456735926119102</c:v>
                </c:pt>
                <c:pt idx="4">
                  <c:v>49.959733236778099</c:v>
                </c:pt>
                <c:pt idx="5">
                  <c:v>49.867983205429397</c:v>
                </c:pt>
                <c:pt idx="6">
                  <c:v>49.993669904542401</c:v>
                </c:pt>
                <c:pt idx="7">
                  <c:v>50.152692115710401</c:v>
                </c:pt>
                <c:pt idx="8">
                  <c:v>50.659489940071801</c:v>
                </c:pt>
                <c:pt idx="9">
                  <c:v>51.467447892907302</c:v>
                </c:pt>
                <c:pt idx="10">
                  <c:v>52.025616282384</c:v>
                </c:pt>
                <c:pt idx="11">
                  <c:v>52.733199225124203</c:v>
                </c:pt>
                <c:pt idx="12">
                  <c:v>52.843681573417797</c:v>
                </c:pt>
                <c:pt idx="13">
                  <c:v>53.175197019089602</c:v>
                </c:pt>
                <c:pt idx="14">
                  <c:v>53.007014882898503</c:v>
                </c:pt>
                <c:pt idx="15">
                  <c:v>52.687161004721297</c:v>
                </c:pt>
                <c:pt idx="16">
                  <c:v>52.830589653007898</c:v>
                </c:pt>
                <c:pt idx="17">
                  <c:v>52.7046108638528</c:v>
                </c:pt>
                <c:pt idx="18">
                  <c:v>53.951068046941003</c:v>
                </c:pt>
                <c:pt idx="19">
                  <c:v>54.752390129108299</c:v>
                </c:pt>
                <c:pt idx="20">
                  <c:v>55.453806367389397</c:v>
                </c:pt>
                <c:pt idx="21">
                  <c:v>55.229906223612304</c:v>
                </c:pt>
                <c:pt idx="22">
                  <c:v>55.529342846499702</c:v>
                </c:pt>
                <c:pt idx="23">
                  <c:v>57.1734940876173</c:v>
                </c:pt>
                <c:pt idx="24">
                  <c:v>56.903091401053501</c:v>
                </c:pt>
                <c:pt idx="25">
                  <c:v>56.445904253080698</c:v>
                </c:pt>
                <c:pt idx="26">
                  <c:v>56.390029580502102</c:v>
                </c:pt>
                <c:pt idx="27">
                  <c:v>56.070405079872501</c:v>
                </c:pt>
                <c:pt idx="28">
                  <c:v>55.618538977226002</c:v>
                </c:pt>
                <c:pt idx="29">
                  <c:v>55.160284579508399</c:v>
                </c:pt>
                <c:pt idx="30">
                  <c:v>54.639415514994802</c:v>
                </c:pt>
                <c:pt idx="31">
                  <c:v>53.700036907029002</c:v>
                </c:pt>
                <c:pt idx="32">
                  <c:v>53.684028873957303</c:v>
                </c:pt>
                <c:pt idx="33">
                  <c:v>53.829920313212803</c:v>
                </c:pt>
                <c:pt idx="34">
                  <c:v>53.813000029628398</c:v>
                </c:pt>
                <c:pt idx="35">
                  <c:v>53.737417762765702</c:v>
                </c:pt>
                <c:pt idx="36">
                  <c:v>53.889192192631803</c:v>
                </c:pt>
                <c:pt idx="37">
                  <c:v>53.5446246189004</c:v>
                </c:pt>
                <c:pt idx="38">
                  <c:v>53.173698002801302</c:v>
                </c:pt>
                <c:pt idx="39">
                  <c:v>52.628043136266399</c:v>
                </c:pt>
                <c:pt idx="40">
                  <c:v>52.721323995625703</c:v>
                </c:pt>
                <c:pt idx="41">
                  <c:v>52.677730253052502</c:v>
                </c:pt>
                <c:pt idx="42">
                  <c:v>53.063645998654501</c:v>
                </c:pt>
                <c:pt idx="43">
                  <c:v>53.399700273982702</c:v>
                </c:pt>
                <c:pt idx="44">
                  <c:v>53.695312137442997</c:v>
                </c:pt>
                <c:pt idx="45">
                  <c:v>53.338520666991002</c:v>
                </c:pt>
                <c:pt idx="46">
                  <c:v>54.410051415547599</c:v>
                </c:pt>
                <c:pt idx="47">
                  <c:v>55.519911284982399</c:v>
                </c:pt>
                <c:pt idx="48">
                  <c:v>55.818558356141203</c:v>
                </c:pt>
                <c:pt idx="49">
                  <c:v>56.178543148598301</c:v>
                </c:pt>
                <c:pt idx="50">
                  <c:v>56.065845943697703</c:v>
                </c:pt>
                <c:pt idx="51">
                  <c:v>55.897097455557301</c:v>
                </c:pt>
                <c:pt idx="52">
                  <c:v>56.216130243625202</c:v>
                </c:pt>
                <c:pt idx="53">
                  <c:v>56.035625501046098</c:v>
                </c:pt>
                <c:pt idx="54">
                  <c:v>56.045152554873802</c:v>
                </c:pt>
                <c:pt idx="55">
                  <c:v>55.755913030879697</c:v>
                </c:pt>
                <c:pt idx="56">
                  <c:v>56.019052821388101</c:v>
                </c:pt>
                <c:pt idx="57">
                  <c:v>56.149343888642498</c:v>
                </c:pt>
                <c:pt idx="58">
                  <c:v>56.268597554320003</c:v>
                </c:pt>
                <c:pt idx="59">
                  <c:v>56.394208773821703</c:v>
                </c:pt>
                <c:pt idx="60">
                  <c:v>56.064723267844997</c:v>
                </c:pt>
                <c:pt idx="61">
                  <c:v>56.368666476483902</c:v>
                </c:pt>
                <c:pt idx="62">
                  <c:v>56.905204662384897</c:v>
                </c:pt>
                <c:pt idx="63">
                  <c:v>56.695897310599797</c:v>
                </c:pt>
                <c:pt idx="64">
                  <c:v>56.634652264280497</c:v>
                </c:pt>
                <c:pt idx="65">
                  <c:v>56.826612912396897</c:v>
                </c:pt>
                <c:pt idx="66">
                  <c:v>57.515055960065098</c:v>
                </c:pt>
                <c:pt idx="67">
                  <c:v>57.883101795670498</c:v>
                </c:pt>
                <c:pt idx="68">
                  <c:v>58.399014563249601</c:v>
                </c:pt>
                <c:pt idx="69">
                  <c:v>58.316476311954602</c:v>
                </c:pt>
                <c:pt idx="70">
                  <c:v>58.930272614642803</c:v>
                </c:pt>
                <c:pt idx="71">
                  <c:v>59.836444192796897</c:v>
                </c:pt>
                <c:pt idx="72">
                  <c:v>59.790084297739902</c:v>
                </c:pt>
                <c:pt idx="73">
                  <c:v>60.185060390705701</c:v>
                </c:pt>
                <c:pt idx="74">
                  <c:v>60.1571205754448</c:v>
                </c:pt>
                <c:pt idx="75">
                  <c:v>60.227025320194201</c:v>
                </c:pt>
                <c:pt idx="76">
                  <c:v>60.723914260301001</c:v>
                </c:pt>
                <c:pt idx="77">
                  <c:v>60.528990818660603</c:v>
                </c:pt>
                <c:pt idx="78">
                  <c:v>60.8464306360246</c:v>
                </c:pt>
                <c:pt idx="79">
                  <c:v>60.919364401816402</c:v>
                </c:pt>
                <c:pt idx="80">
                  <c:v>61.237068577013801</c:v>
                </c:pt>
                <c:pt idx="81">
                  <c:v>61.393813615979703</c:v>
                </c:pt>
                <c:pt idx="82">
                  <c:v>62.203599566222799</c:v>
                </c:pt>
                <c:pt idx="83">
                  <c:v>62.506883625179299</c:v>
                </c:pt>
                <c:pt idx="84">
                  <c:v>62.832485227918603</c:v>
                </c:pt>
                <c:pt idx="85">
                  <c:v>63.013090115378503</c:v>
                </c:pt>
                <c:pt idx="86">
                  <c:v>63.065862356367802</c:v>
                </c:pt>
                <c:pt idx="87">
                  <c:v>63.708204838366903</c:v>
                </c:pt>
                <c:pt idx="88">
                  <c:v>63.749917506877303</c:v>
                </c:pt>
                <c:pt idx="89">
                  <c:v>64.007572806734899</c:v>
                </c:pt>
                <c:pt idx="90">
                  <c:v>64.333103649675905</c:v>
                </c:pt>
                <c:pt idx="91">
                  <c:v>63.943193489636201</c:v>
                </c:pt>
                <c:pt idx="92">
                  <c:v>66.261656409471499</c:v>
                </c:pt>
                <c:pt idx="93">
                  <c:v>66.600807068890703</c:v>
                </c:pt>
                <c:pt idx="94">
                  <c:v>66.802829286581996</c:v>
                </c:pt>
                <c:pt idx="95">
                  <c:v>67.190106073938693</c:v>
                </c:pt>
                <c:pt idx="96">
                  <c:v>66.911271945020005</c:v>
                </c:pt>
                <c:pt idx="97">
                  <c:v>67.039696861859994</c:v>
                </c:pt>
                <c:pt idx="98">
                  <c:v>67.206207893819098</c:v>
                </c:pt>
                <c:pt idx="99">
                  <c:v>67.799153900996103</c:v>
                </c:pt>
                <c:pt idx="100">
                  <c:v>68.421772491442596</c:v>
                </c:pt>
                <c:pt idx="101">
                  <c:v>68.187294000590995</c:v>
                </c:pt>
                <c:pt idx="102">
                  <c:v>68.537468088903495</c:v>
                </c:pt>
                <c:pt idx="103">
                  <c:v>68.986305068360295</c:v>
                </c:pt>
                <c:pt idx="104">
                  <c:v>68.928505146278795</c:v>
                </c:pt>
                <c:pt idx="105">
                  <c:v>68.224500738827103</c:v>
                </c:pt>
                <c:pt idx="106">
                  <c:v>68.882998933275303</c:v>
                </c:pt>
                <c:pt idx="107">
                  <c:v>69.619423139683704</c:v>
                </c:pt>
                <c:pt idx="108">
                  <c:v>69.428867035438998</c:v>
                </c:pt>
                <c:pt idx="109">
                  <c:v>69.754944994070797</c:v>
                </c:pt>
                <c:pt idx="110">
                  <c:v>69.817937261874306</c:v>
                </c:pt>
                <c:pt idx="111">
                  <c:v>70.283836995548498</c:v>
                </c:pt>
                <c:pt idx="112">
                  <c:v>70.936333182579105</c:v>
                </c:pt>
                <c:pt idx="113">
                  <c:v>70.942924451257099</c:v>
                </c:pt>
                <c:pt idx="114">
                  <c:v>72.666746492973303</c:v>
                </c:pt>
                <c:pt idx="115">
                  <c:v>73.3584581312777</c:v>
                </c:pt>
                <c:pt idx="116">
                  <c:v>74.069646873076195</c:v>
                </c:pt>
                <c:pt idx="117">
                  <c:v>74.688891103902193</c:v>
                </c:pt>
                <c:pt idx="118">
                  <c:v>74.860325587120201</c:v>
                </c:pt>
                <c:pt idx="119">
                  <c:v>74.930990914778903</c:v>
                </c:pt>
                <c:pt idx="120">
                  <c:v>77.276768149394002</c:v>
                </c:pt>
                <c:pt idx="121">
                  <c:v>76.843208575435995</c:v>
                </c:pt>
                <c:pt idx="122">
                  <c:v>76.790663705029402</c:v>
                </c:pt>
                <c:pt idx="123">
                  <c:v>76.052720634983103</c:v>
                </c:pt>
                <c:pt idx="124">
                  <c:v>76.079550404859404</c:v>
                </c:pt>
                <c:pt idx="125">
                  <c:v>76.0778170543052</c:v>
                </c:pt>
                <c:pt idx="126">
                  <c:v>76.079234286120595</c:v>
                </c:pt>
                <c:pt idx="127">
                  <c:v>76.320722795067297</c:v>
                </c:pt>
                <c:pt idx="128">
                  <c:v>76.611246117132097</c:v>
                </c:pt>
                <c:pt idx="129">
                  <c:v>77.632188693025896</c:v>
                </c:pt>
                <c:pt idx="130">
                  <c:v>77.358510342314204</c:v>
                </c:pt>
                <c:pt idx="131">
                  <c:v>76.605782137073305</c:v>
                </c:pt>
                <c:pt idx="132">
                  <c:v>76.326703843936997</c:v>
                </c:pt>
                <c:pt idx="133">
                  <c:v>77.294645514461394</c:v>
                </c:pt>
                <c:pt idx="134">
                  <c:v>77.110923671068605</c:v>
                </c:pt>
                <c:pt idx="135">
                  <c:v>77.220454354759795</c:v>
                </c:pt>
                <c:pt idx="136">
                  <c:v>77.072803599434295</c:v>
                </c:pt>
                <c:pt idx="137">
                  <c:v>76.6642904686924</c:v>
                </c:pt>
                <c:pt idx="138">
                  <c:v>77.062177987426296</c:v>
                </c:pt>
                <c:pt idx="139">
                  <c:v>77.017116349134497</c:v>
                </c:pt>
                <c:pt idx="140">
                  <c:v>77.249196842441805</c:v>
                </c:pt>
                <c:pt idx="141">
                  <c:v>77.374147846573393</c:v>
                </c:pt>
                <c:pt idx="142">
                  <c:v>77.070062363322506</c:v>
                </c:pt>
                <c:pt idx="143">
                  <c:v>78.164559880741706</c:v>
                </c:pt>
                <c:pt idx="144">
                  <c:v>78.6222787299412</c:v>
                </c:pt>
                <c:pt idx="145">
                  <c:v>78.803558069687995</c:v>
                </c:pt>
                <c:pt idx="146">
                  <c:v>79.304623003580204</c:v>
                </c:pt>
                <c:pt idx="147">
                  <c:v>78.995880822084402</c:v>
                </c:pt>
                <c:pt idx="148">
                  <c:v>79.5637970764123</c:v>
                </c:pt>
                <c:pt idx="149">
                  <c:v>79.453389387443295</c:v>
                </c:pt>
                <c:pt idx="150">
                  <c:v>79.481655293052398</c:v>
                </c:pt>
                <c:pt idx="151">
                  <c:v>80.015665537288598</c:v>
                </c:pt>
                <c:pt idx="152">
                  <c:v>79.882729266161803</c:v>
                </c:pt>
                <c:pt idx="153">
                  <c:v>80.167856094838498</c:v>
                </c:pt>
                <c:pt idx="154">
                  <c:v>80.145032699097897</c:v>
                </c:pt>
                <c:pt idx="155">
                  <c:v>80.172195291146394</c:v>
                </c:pt>
                <c:pt idx="156">
                  <c:v>79.741995332845605</c:v>
                </c:pt>
                <c:pt idx="157">
                  <c:v>79.821313160204994</c:v>
                </c:pt>
                <c:pt idx="158">
                  <c:v>79.913937945960399</c:v>
                </c:pt>
                <c:pt idx="159">
                  <c:v>79.817744917028406</c:v>
                </c:pt>
                <c:pt idx="160">
                  <c:v>80.431603049042593</c:v>
                </c:pt>
                <c:pt idx="161">
                  <c:v>80.452396395952604</c:v>
                </c:pt>
                <c:pt idx="162">
                  <c:v>80.083453594041998</c:v>
                </c:pt>
                <c:pt idx="163">
                  <c:v>80.221516428410496</c:v>
                </c:pt>
                <c:pt idx="164">
                  <c:v>80.182619031810404</c:v>
                </c:pt>
                <c:pt idx="165">
                  <c:v>80.2575209210016</c:v>
                </c:pt>
                <c:pt idx="166">
                  <c:v>80.219162207120704</c:v>
                </c:pt>
                <c:pt idx="167">
                  <c:v>80.0385483096223</c:v>
                </c:pt>
                <c:pt idx="168">
                  <c:v>80.016522708354501</c:v>
                </c:pt>
                <c:pt idx="169">
                  <c:v>79.282859599818096</c:v>
                </c:pt>
                <c:pt idx="170">
                  <c:v>78.951602202749001</c:v>
                </c:pt>
                <c:pt idx="171">
                  <c:v>78.977811353477307</c:v>
                </c:pt>
                <c:pt idx="172">
                  <c:v>79.070769185006995</c:v>
                </c:pt>
                <c:pt idx="173">
                  <c:v>79.420081501303301</c:v>
                </c:pt>
                <c:pt idx="174">
                  <c:v>80.073112999477104</c:v>
                </c:pt>
                <c:pt idx="175">
                  <c:v>81.062458738614495</c:v>
                </c:pt>
                <c:pt idx="176">
                  <c:v>81.659781322625093</c:v>
                </c:pt>
                <c:pt idx="177">
                  <c:v>81.806676335017102</c:v>
                </c:pt>
                <c:pt idx="178">
                  <c:v>82.086315720026505</c:v>
                </c:pt>
                <c:pt idx="179">
                  <c:v>82.626130806047399</c:v>
                </c:pt>
                <c:pt idx="180">
                  <c:v>82.3798314981658</c:v>
                </c:pt>
                <c:pt idx="181">
                  <c:v>82.5021839511396</c:v>
                </c:pt>
                <c:pt idx="182">
                  <c:v>82.681052661917306</c:v>
                </c:pt>
                <c:pt idx="183">
                  <c:v>82.673936186676798</c:v>
                </c:pt>
                <c:pt idx="184">
                  <c:v>83.516990131201695</c:v>
                </c:pt>
                <c:pt idx="185">
                  <c:v>83.808688474224198</c:v>
                </c:pt>
                <c:pt idx="186">
                  <c:v>84.154071783988798</c:v>
                </c:pt>
                <c:pt idx="187">
                  <c:v>84.5084277614379</c:v>
                </c:pt>
                <c:pt idx="188">
                  <c:v>85.454364449730903</c:v>
                </c:pt>
                <c:pt idx="189">
                  <c:v>85.689264442407193</c:v>
                </c:pt>
                <c:pt idx="190">
                  <c:v>86.297042462150202</c:v>
                </c:pt>
                <c:pt idx="191">
                  <c:v>88.600264202180597</c:v>
                </c:pt>
                <c:pt idx="192">
                  <c:v>88.135862174801204</c:v>
                </c:pt>
                <c:pt idx="193">
                  <c:v>88.440284406492594</c:v>
                </c:pt>
                <c:pt idx="194">
                  <c:v>89.259059573039906</c:v>
                </c:pt>
                <c:pt idx="195">
                  <c:v>89.514038124184793</c:v>
                </c:pt>
                <c:pt idx="196">
                  <c:v>89.752214721631802</c:v>
                </c:pt>
                <c:pt idx="197">
                  <c:v>89.795463857104295</c:v>
                </c:pt>
                <c:pt idx="198">
                  <c:v>90.403120310702604</c:v>
                </c:pt>
                <c:pt idx="199">
                  <c:v>90.875810532444902</c:v>
                </c:pt>
                <c:pt idx="200">
                  <c:v>91.383669805862496</c:v>
                </c:pt>
                <c:pt idx="201">
                  <c:v>91.746390978161202</c:v>
                </c:pt>
                <c:pt idx="202">
                  <c:v>92.330858930591504</c:v>
                </c:pt>
                <c:pt idx="203">
                  <c:v>93.053884897653703</c:v>
                </c:pt>
                <c:pt idx="204">
                  <c:v>92.668960055997104</c:v>
                </c:pt>
                <c:pt idx="205">
                  <c:v>92.643611436170104</c:v>
                </c:pt>
                <c:pt idx="206">
                  <c:v>93.468133866690593</c:v>
                </c:pt>
                <c:pt idx="207">
                  <c:v>93.091691715822193</c:v>
                </c:pt>
                <c:pt idx="208">
                  <c:v>92.934996257054294</c:v>
                </c:pt>
                <c:pt idx="209">
                  <c:v>93.1250450608741</c:v>
                </c:pt>
                <c:pt idx="210">
                  <c:v>92.771895094654894</c:v>
                </c:pt>
                <c:pt idx="211">
                  <c:v>93.639228444691298</c:v>
                </c:pt>
                <c:pt idx="212">
                  <c:v>93.977896790087499</c:v>
                </c:pt>
                <c:pt idx="213">
                  <c:v>94.467018288435398</c:v>
                </c:pt>
                <c:pt idx="214">
                  <c:v>94.422665780040305</c:v>
                </c:pt>
                <c:pt idx="215">
                  <c:v>95.005474391382606</c:v>
                </c:pt>
                <c:pt idx="216">
                  <c:v>94.291663064412504</c:v>
                </c:pt>
                <c:pt idx="217">
                  <c:v>94.376394510313702</c:v>
                </c:pt>
                <c:pt idx="218">
                  <c:v>95.023738376993407</c:v>
                </c:pt>
                <c:pt idx="219">
                  <c:v>94.748750050988804</c:v>
                </c:pt>
                <c:pt idx="220">
                  <c:v>96.136877144939604</c:v>
                </c:pt>
                <c:pt idx="221">
                  <c:v>97.024330517237303</c:v>
                </c:pt>
                <c:pt idx="222">
                  <c:v>96.598904540711303</c:v>
                </c:pt>
                <c:pt idx="223">
                  <c:v>97.906596310859697</c:v>
                </c:pt>
                <c:pt idx="224">
                  <c:v>98.3829902416457</c:v>
                </c:pt>
                <c:pt idx="225">
                  <c:v>97.635989590922307</c:v>
                </c:pt>
                <c:pt idx="226">
                  <c:v>97.439500653169702</c:v>
                </c:pt>
                <c:pt idx="227">
                  <c:v>99.022703149000293</c:v>
                </c:pt>
                <c:pt idx="228">
                  <c:v>97.874881935771</c:v>
                </c:pt>
                <c:pt idx="229">
                  <c:v>97.484879677151397</c:v>
                </c:pt>
                <c:pt idx="230">
                  <c:v>98.338853914305304</c:v>
                </c:pt>
                <c:pt idx="231">
                  <c:v>98.107275704703298</c:v>
                </c:pt>
                <c:pt idx="232">
                  <c:v>98.133743302100996</c:v>
                </c:pt>
                <c:pt idx="233">
                  <c:v>98.155716617512695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015328"/>
        <c:axId val="506015888"/>
      </c:lineChart>
      <c:dateAx>
        <c:axId val="5060153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6015888"/>
        <c:crosses val="autoZero"/>
        <c:auto val="1"/>
        <c:lblOffset val="100"/>
        <c:baseTimeUnit val="months"/>
        <c:majorUnit val="12"/>
        <c:minorUnit val="1"/>
      </c:dateAx>
      <c:valAx>
        <c:axId val="506015888"/>
        <c:scaling>
          <c:orientation val="minMax"/>
          <c:max val="11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6015328"/>
        <c:crosses val="autoZero"/>
        <c:crossBetween val="between"/>
        <c:majorUnit val="1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SELIC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Plan1!$B$2:$B$17</c:f>
              <c:numCache>
                <c:formatCode>0.0%</c:formatCode>
                <c:ptCount val="16"/>
                <c:pt idx="0">
                  <c:v>0.04</c:v>
                </c:pt>
                <c:pt idx="1">
                  <c:v>0.04</c:v>
                </c:pt>
                <c:pt idx="2">
                  <c:v>0.06</c:v>
                </c:pt>
                <c:pt idx="3">
                  <c:v>0.06</c:v>
                </c:pt>
                <c:pt idx="4">
                  <c:v>0.06</c:v>
                </c:pt>
                <c:pt idx="5">
                  <c:v>0.06</c:v>
                </c:pt>
                <c:pt idx="6">
                  <c:v>0.06</c:v>
                </c:pt>
                <c:pt idx="7">
                  <c:v>0.06</c:v>
                </c:pt>
                <c:pt idx="8">
                  <c:v>0.06</c:v>
                </c:pt>
                <c:pt idx="9">
                  <c:v>0.06</c:v>
                </c:pt>
                <c:pt idx="10">
                  <c:v>0.06</c:v>
                </c:pt>
                <c:pt idx="11">
                  <c:v>0.06</c:v>
                </c:pt>
                <c:pt idx="12">
                  <c:v>0.06</c:v>
                </c:pt>
                <c:pt idx="13">
                  <c:v>6.5000000000000002E-2</c:v>
                </c:pt>
                <c:pt idx="14">
                  <c:v>6.5000000000000002E-2</c:v>
                </c:pt>
                <c:pt idx="15">
                  <c:v>6.5000000000000002E-2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Plan1!$C$2:$C$17</c:f>
              <c:numCache>
                <c:formatCode>0.00%</c:formatCode>
                <c:ptCount val="16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  <c:pt idx="4">
                  <c:v>0.06</c:v>
                </c:pt>
                <c:pt idx="5">
                  <c:v>0.06</c:v>
                </c:pt>
                <c:pt idx="6">
                  <c:v>0.06</c:v>
                </c:pt>
                <c:pt idx="7">
                  <c:v>0.06</c:v>
                </c:pt>
                <c:pt idx="8">
                  <c:v>0.06</c:v>
                </c:pt>
                <c:pt idx="9">
                  <c:v>0.06</c:v>
                </c:pt>
                <c:pt idx="10">
                  <c:v>0.06</c:v>
                </c:pt>
                <c:pt idx="11">
                  <c:v>0.06</c:v>
                </c:pt>
                <c:pt idx="12">
                  <c:v>0.06</c:v>
                </c:pt>
                <c:pt idx="13">
                  <c:v>0.06</c:v>
                </c:pt>
                <c:pt idx="14">
                  <c:v>0.06</c:v>
                </c:pt>
                <c:pt idx="15">
                  <c:v>0.06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879216"/>
        <c:axId val="207879776"/>
      </c:lineChart>
      <c:catAx>
        <c:axId val="20787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7879776"/>
        <c:crosses val="autoZero"/>
        <c:auto val="1"/>
        <c:lblAlgn val="ctr"/>
        <c:lblOffset val="100"/>
        <c:noMultiLvlLbl val="0"/>
      </c:catAx>
      <c:valAx>
        <c:axId val="207879776"/>
        <c:scaling>
          <c:orientation val="minMax"/>
          <c:min val="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787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Desemprego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Plan1!$B$2:$B$17</c:f>
              <c:numCache>
                <c:formatCode>0.0%</c:formatCode>
                <c:ptCount val="16"/>
                <c:pt idx="0">
                  <c:v>0.11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0.12</c:v>
                </c:pt>
                <c:pt idx="6">
                  <c:v>0.12</c:v>
                </c:pt>
                <c:pt idx="7">
                  <c:v>0.12</c:v>
                </c:pt>
                <c:pt idx="8">
                  <c:v>0.125</c:v>
                </c:pt>
                <c:pt idx="9">
                  <c:v>0.13</c:v>
                </c:pt>
                <c:pt idx="10">
                  <c:v>0.13</c:v>
                </c:pt>
                <c:pt idx="11">
                  <c:v>0.13</c:v>
                </c:pt>
                <c:pt idx="12">
                  <c:v>0.19</c:v>
                </c:pt>
                <c:pt idx="13">
                  <c:v>0.21</c:v>
                </c:pt>
                <c:pt idx="14">
                  <c:v>0.23</c:v>
                </c:pt>
                <c:pt idx="15">
                  <c:v>0.3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Plan1!$C$2:$C$17</c:f>
              <c:numCache>
                <c:formatCode>General</c:formatCode>
                <c:ptCount val="16"/>
                <c:pt idx="0">
                  <c:v>0.123</c:v>
                </c:pt>
                <c:pt idx="1">
                  <c:v>0.123</c:v>
                </c:pt>
                <c:pt idx="2">
                  <c:v>0.123</c:v>
                </c:pt>
                <c:pt idx="3">
                  <c:v>0.123</c:v>
                </c:pt>
                <c:pt idx="4">
                  <c:v>0.123</c:v>
                </c:pt>
                <c:pt idx="5">
                  <c:v>0.123</c:v>
                </c:pt>
                <c:pt idx="6">
                  <c:v>0.123</c:v>
                </c:pt>
                <c:pt idx="7">
                  <c:v>0.123</c:v>
                </c:pt>
                <c:pt idx="8">
                  <c:v>0.123</c:v>
                </c:pt>
                <c:pt idx="9">
                  <c:v>0.123</c:v>
                </c:pt>
                <c:pt idx="10">
                  <c:v>0.123</c:v>
                </c:pt>
                <c:pt idx="11">
                  <c:v>0.123</c:v>
                </c:pt>
                <c:pt idx="12">
                  <c:v>0.123</c:v>
                </c:pt>
                <c:pt idx="13">
                  <c:v>0.123</c:v>
                </c:pt>
                <c:pt idx="14">
                  <c:v>0.123</c:v>
                </c:pt>
                <c:pt idx="15">
                  <c:v>0.123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071280"/>
        <c:axId val="209071840"/>
      </c:lineChart>
      <c:catAx>
        <c:axId val="20907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9071840"/>
        <c:crosses val="autoZero"/>
        <c:auto val="1"/>
        <c:lblAlgn val="ctr"/>
        <c:lblOffset val="100"/>
        <c:noMultiLvlLbl val="0"/>
      </c:catAx>
      <c:valAx>
        <c:axId val="20907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907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Euro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Plan1!$B$2:$B$17</c:f>
              <c:numCache>
                <c:formatCode>General</c:formatCode>
                <c:ptCount val="16"/>
                <c:pt idx="0">
                  <c:v>3.8</c:v>
                </c:pt>
                <c:pt idx="1">
                  <c:v>3.8</c:v>
                </c:pt>
                <c:pt idx="2">
                  <c:v>3.95</c:v>
                </c:pt>
                <c:pt idx="3">
                  <c:v>4</c:v>
                </c:pt>
                <c:pt idx="4">
                  <c:v>4.1500000000000004</c:v>
                </c:pt>
                <c:pt idx="5">
                  <c:v>4.1500000000000004</c:v>
                </c:pt>
                <c:pt idx="6">
                  <c:v>4.1500000000000004</c:v>
                </c:pt>
                <c:pt idx="7">
                  <c:v>4.2</c:v>
                </c:pt>
                <c:pt idx="8">
                  <c:v>4.2</c:v>
                </c:pt>
                <c:pt idx="9">
                  <c:v>4.2</c:v>
                </c:pt>
                <c:pt idx="10">
                  <c:v>4.5</c:v>
                </c:pt>
                <c:pt idx="11">
                  <c:v>4.5</c:v>
                </c:pt>
                <c:pt idx="12">
                  <c:v>4.53</c:v>
                </c:pt>
                <c:pt idx="13">
                  <c:v>4.5999999999999996</c:v>
                </c:pt>
                <c:pt idx="14">
                  <c:v>4.9000000000000004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Plan1!$C$2:$C$17</c:f>
              <c:numCache>
                <c:formatCode>General</c:formatCode>
                <c:ptCount val="16"/>
                <c:pt idx="0">
                  <c:v>4.1909999999999998</c:v>
                </c:pt>
                <c:pt idx="1">
                  <c:v>4.1909999999999998</c:v>
                </c:pt>
                <c:pt idx="2">
                  <c:v>4.1909999999999998</c:v>
                </c:pt>
                <c:pt idx="3">
                  <c:v>4.1909999999999998</c:v>
                </c:pt>
                <c:pt idx="4">
                  <c:v>4.1909999999999998</c:v>
                </c:pt>
                <c:pt idx="5">
                  <c:v>4.1909999999999998</c:v>
                </c:pt>
                <c:pt idx="6">
                  <c:v>4.1909999999999998</c:v>
                </c:pt>
                <c:pt idx="7">
                  <c:v>4.1909999999999998</c:v>
                </c:pt>
                <c:pt idx="8">
                  <c:v>4.1909999999999998</c:v>
                </c:pt>
                <c:pt idx="9">
                  <c:v>4.1909999999999998</c:v>
                </c:pt>
                <c:pt idx="10">
                  <c:v>4.1909999999999998</c:v>
                </c:pt>
                <c:pt idx="11">
                  <c:v>4.1909999999999998</c:v>
                </c:pt>
                <c:pt idx="12">
                  <c:v>4.1909999999999998</c:v>
                </c:pt>
                <c:pt idx="13">
                  <c:v>4.1909999999999998</c:v>
                </c:pt>
                <c:pt idx="14">
                  <c:v>4.1909999999999998</c:v>
                </c:pt>
                <c:pt idx="15">
                  <c:v>4.1909999999999998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055648"/>
        <c:axId val="155056208"/>
      </c:lineChart>
      <c:catAx>
        <c:axId val="1550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056208"/>
        <c:crosses val="autoZero"/>
        <c:auto val="1"/>
        <c:lblAlgn val="ctr"/>
        <c:lblOffset val="100"/>
        <c:noMultiLvlLbl val="0"/>
      </c:catAx>
      <c:valAx>
        <c:axId val="155056208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05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Crescimento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Plan1!$B$2:$B$17</c:f>
              <c:numCache>
                <c:formatCode>0.0%</c:formatCode>
                <c:ptCount val="16"/>
                <c:pt idx="0">
                  <c:v>-5.0000000000000001E-3</c:v>
                </c:pt>
                <c:pt idx="1">
                  <c:v>5.0000000000000001E-3</c:v>
                </c:pt>
                <c:pt idx="2">
                  <c:v>8.0000000000000002E-3</c:v>
                </c:pt>
                <c:pt idx="3">
                  <c:v>8.0000000000000002E-3</c:v>
                </c:pt>
                <c:pt idx="4">
                  <c:v>8.0000000000000002E-3</c:v>
                </c:pt>
                <c:pt idx="5">
                  <c:v>8.0000000000000002E-3</c:v>
                </c:pt>
                <c:pt idx="6">
                  <c:v>8.199999999999999E-3</c:v>
                </c:pt>
                <c:pt idx="7">
                  <c:v>8.5000000000000006E-3</c:v>
                </c:pt>
                <c:pt idx="8">
                  <c:v>9.0000000000000011E-3</c:v>
                </c:pt>
                <c:pt idx="9">
                  <c:v>9.0000000000000011E-3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1.1000000000000001E-2</c:v>
                </c:pt>
                <c:pt idx="14">
                  <c:v>1.4999999999999999E-2</c:v>
                </c:pt>
                <c:pt idx="15">
                  <c:v>1.4999999999999999E-2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Plan1!$C$2:$C$17</c:f>
              <c:numCache>
                <c:formatCode>0.00%</c:formatCode>
                <c:ptCount val="16"/>
                <c:pt idx="0">
                  <c:v>8.2000000000000007E-3</c:v>
                </c:pt>
                <c:pt idx="1">
                  <c:v>8.2000000000000007E-3</c:v>
                </c:pt>
                <c:pt idx="2">
                  <c:v>8.2000000000000007E-3</c:v>
                </c:pt>
                <c:pt idx="3">
                  <c:v>8.2000000000000007E-3</c:v>
                </c:pt>
                <c:pt idx="4">
                  <c:v>8.2000000000000007E-3</c:v>
                </c:pt>
                <c:pt idx="5">
                  <c:v>8.2000000000000007E-3</c:v>
                </c:pt>
                <c:pt idx="6">
                  <c:v>8.2000000000000007E-3</c:v>
                </c:pt>
                <c:pt idx="7">
                  <c:v>8.2000000000000007E-3</c:v>
                </c:pt>
                <c:pt idx="8">
                  <c:v>8.2000000000000007E-3</c:v>
                </c:pt>
                <c:pt idx="9">
                  <c:v>8.2000000000000007E-3</c:v>
                </c:pt>
                <c:pt idx="10">
                  <c:v>8.2000000000000007E-3</c:v>
                </c:pt>
                <c:pt idx="11">
                  <c:v>8.2000000000000007E-3</c:v>
                </c:pt>
                <c:pt idx="12">
                  <c:v>8.2000000000000007E-3</c:v>
                </c:pt>
                <c:pt idx="13">
                  <c:v>8.2000000000000007E-3</c:v>
                </c:pt>
                <c:pt idx="14">
                  <c:v>8.2000000000000007E-3</c:v>
                </c:pt>
                <c:pt idx="15">
                  <c:v>8.2000000000000007E-3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03664"/>
        <c:axId val="210404224"/>
      </c:lineChart>
      <c:catAx>
        <c:axId val="21040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0404224"/>
        <c:crosses val="autoZero"/>
        <c:auto val="1"/>
        <c:lblAlgn val="ctr"/>
        <c:lblOffset val="100"/>
        <c:noMultiLvlLbl val="0"/>
      </c:catAx>
      <c:valAx>
        <c:axId val="21040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040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Inflação 2016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Plan1!$B$2:$B$17</c:f>
              <c:numCache>
                <c:formatCode>0.0%</c:formatCode>
                <c:ptCount val="16"/>
                <c:pt idx="0">
                  <c:v>0.01</c:v>
                </c:pt>
                <c:pt idx="1">
                  <c:v>0.02</c:v>
                </c:pt>
                <c:pt idx="2">
                  <c:v>2.1000000000000001E-2</c:v>
                </c:pt>
                <c:pt idx="3">
                  <c:v>2.5000000000000001E-2</c:v>
                </c:pt>
                <c:pt idx="4">
                  <c:v>3.5000000000000003E-2</c:v>
                </c:pt>
                <c:pt idx="5">
                  <c:v>3.5000000000000003E-2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4.4999999999999998E-2</c:v>
                </c:pt>
                <c:pt idx="11">
                  <c:v>4.4999999999999998E-2</c:v>
                </c:pt>
                <c:pt idx="12">
                  <c:v>4.4999999999999998E-2</c:v>
                </c:pt>
                <c:pt idx="13">
                  <c:v>0.06</c:v>
                </c:pt>
                <c:pt idx="14">
                  <c:v>0.06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Inflação 2017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Plan1!$C$2:$C$17</c:f>
              <c:numCache>
                <c:formatCode>0.00%</c:formatCode>
                <c:ptCount val="16"/>
                <c:pt idx="0">
                  <c:v>3.7999999999999999E-2</c:v>
                </c:pt>
                <c:pt idx="1">
                  <c:v>3.7999999999999999E-2</c:v>
                </c:pt>
                <c:pt idx="2">
                  <c:v>3.7999999999999999E-2</c:v>
                </c:pt>
                <c:pt idx="3">
                  <c:v>3.7999999999999999E-2</c:v>
                </c:pt>
                <c:pt idx="4">
                  <c:v>3.7999999999999999E-2</c:v>
                </c:pt>
                <c:pt idx="5">
                  <c:v>3.7999999999999999E-2</c:v>
                </c:pt>
                <c:pt idx="6">
                  <c:v>3.7999999999999999E-2</c:v>
                </c:pt>
                <c:pt idx="7">
                  <c:v>3.7999999999999999E-2</c:v>
                </c:pt>
                <c:pt idx="8">
                  <c:v>3.7999999999999999E-2</c:v>
                </c:pt>
                <c:pt idx="9">
                  <c:v>3.7999999999999999E-2</c:v>
                </c:pt>
                <c:pt idx="10">
                  <c:v>3.7999999999999999E-2</c:v>
                </c:pt>
                <c:pt idx="11">
                  <c:v>3.7999999999999999E-2</c:v>
                </c:pt>
                <c:pt idx="12">
                  <c:v>3.7999999999999999E-2</c:v>
                </c:pt>
                <c:pt idx="13">
                  <c:v>3.7999999999999999E-2</c:v>
                </c:pt>
                <c:pt idx="14">
                  <c:v>3.7999999999999999E-2</c:v>
                </c:pt>
                <c:pt idx="15">
                  <c:v>3.7999999999999999E-2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873280"/>
        <c:axId val="468873840"/>
      </c:lineChart>
      <c:catAx>
        <c:axId val="46887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8873840"/>
        <c:crosses val="autoZero"/>
        <c:auto val="1"/>
        <c:lblAlgn val="ctr"/>
        <c:lblOffset val="100"/>
        <c:noMultiLvlLbl val="0"/>
      </c:catAx>
      <c:valAx>
        <c:axId val="46887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887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Infl. Jun 16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Plan1!$B$2:$B$17</c:f>
              <c:numCache>
                <c:formatCode>0.0%</c:formatCode>
                <c:ptCount val="16"/>
                <c:pt idx="0">
                  <c:v>5.0000000000000001E-4</c:v>
                </c:pt>
                <c:pt idx="1">
                  <c:v>5.9999999999999995E-4</c:v>
                </c:pt>
                <c:pt idx="2">
                  <c:v>1E-3</c:v>
                </c:pt>
                <c:pt idx="3">
                  <c:v>1E-3</c:v>
                </c:pt>
                <c:pt idx="4">
                  <c:v>2E-3</c:v>
                </c:pt>
                <c:pt idx="5">
                  <c:v>3.4999999999999996E-3</c:v>
                </c:pt>
                <c:pt idx="6">
                  <c:v>4.0000000000000001E-3</c:v>
                </c:pt>
                <c:pt idx="7">
                  <c:v>5.0000000000000001E-3</c:v>
                </c:pt>
                <c:pt idx="8">
                  <c:v>8.0000000000000002E-3</c:v>
                </c:pt>
                <c:pt idx="9">
                  <c:v>1.4999999999999999E-2</c:v>
                </c:pt>
                <c:pt idx="10">
                  <c:v>0.02</c:v>
                </c:pt>
                <c:pt idx="11">
                  <c:v>0.02</c:v>
                </c:pt>
                <c:pt idx="12">
                  <c:v>2.8999999999999998E-2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Infl. Jun 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Plan1!$C$2:$C$17</c:f>
              <c:numCache>
                <c:formatCode>0.00%</c:formatCode>
                <c:ptCount val="16"/>
                <c:pt idx="0">
                  <c:v>1E-4</c:v>
                </c:pt>
                <c:pt idx="1">
                  <c:v>1E-4</c:v>
                </c:pt>
                <c:pt idx="2">
                  <c:v>1E-4</c:v>
                </c:pt>
                <c:pt idx="3">
                  <c:v>1E-4</c:v>
                </c:pt>
                <c:pt idx="4">
                  <c:v>1E-4</c:v>
                </c:pt>
                <c:pt idx="5">
                  <c:v>1E-4</c:v>
                </c:pt>
                <c:pt idx="6">
                  <c:v>1E-4</c:v>
                </c:pt>
                <c:pt idx="7">
                  <c:v>1E-4</c:v>
                </c:pt>
                <c:pt idx="8">
                  <c:v>1E-4</c:v>
                </c:pt>
                <c:pt idx="9">
                  <c:v>1E-4</c:v>
                </c:pt>
                <c:pt idx="10">
                  <c:v>1E-4</c:v>
                </c:pt>
                <c:pt idx="11">
                  <c:v>1E-4</c:v>
                </c:pt>
                <c:pt idx="12">
                  <c:v>1E-4</c:v>
                </c:pt>
                <c:pt idx="13">
                  <c:v>1E-4</c:v>
                </c:pt>
                <c:pt idx="14">
                  <c:v>1E-4</c:v>
                </c:pt>
                <c:pt idx="15">
                  <c:v>1E-4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069008"/>
        <c:axId val="479069568"/>
      </c:lineChart>
      <c:catAx>
        <c:axId val="47906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9069568"/>
        <c:crosses val="autoZero"/>
        <c:auto val="1"/>
        <c:lblAlgn val="ctr"/>
        <c:lblOffset val="100"/>
        <c:noMultiLvlLbl val="0"/>
      </c:catAx>
      <c:valAx>
        <c:axId val="47906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906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Meta Infl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Plan1!$B$2:$B$17</c:f>
              <c:numCache>
                <c:formatCode>0.0%</c:formatCode>
                <c:ptCount val="16"/>
                <c:pt idx="0">
                  <c:v>1.7000000000000001E-2</c:v>
                </c:pt>
                <c:pt idx="1">
                  <c:v>2.3E-2</c:v>
                </c:pt>
                <c:pt idx="2">
                  <c:v>2.5000000000000001E-2</c:v>
                </c:pt>
                <c:pt idx="3">
                  <c:v>0.03</c:v>
                </c:pt>
                <c:pt idx="4">
                  <c:v>0.04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  <c:pt idx="11">
                  <c:v>0.04</c:v>
                </c:pt>
                <c:pt idx="12">
                  <c:v>4.4999999999999998E-2</c:v>
                </c:pt>
                <c:pt idx="13">
                  <c:v>4.4999999999999998E-2</c:v>
                </c:pt>
                <c:pt idx="14">
                  <c:v>4.7500000000000001E-2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Plan1!$C$2:$C$17</c:f>
              <c:numCache>
                <c:formatCode>0.00%</c:formatCode>
                <c:ptCount val="16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  <c:pt idx="11">
                  <c:v>0.04</c:v>
                </c:pt>
                <c:pt idx="12">
                  <c:v>0.04</c:v>
                </c:pt>
                <c:pt idx="13">
                  <c:v>0.04</c:v>
                </c:pt>
                <c:pt idx="14">
                  <c:v>0.04</c:v>
                </c:pt>
                <c:pt idx="15">
                  <c:v>0.04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072368"/>
        <c:axId val="479564448"/>
      </c:lineChart>
      <c:catAx>
        <c:axId val="47907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9564448"/>
        <c:crosses val="autoZero"/>
        <c:auto val="1"/>
        <c:lblAlgn val="ctr"/>
        <c:lblOffset val="100"/>
        <c:noMultiLvlLbl val="0"/>
      </c:catAx>
      <c:valAx>
        <c:axId val="47956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907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64465786314526"/>
          <c:y val="7.6738609112709827E-2"/>
          <c:w val="0.87755102040816324"/>
          <c:h val="0.649880095923261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M1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Sheet1!$A$2:$A$475</c:f>
              <c:numCache>
                <c:formatCode>mmm\-yy</c:formatCode>
                <c:ptCount val="474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  <c:pt idx="439">
                  <c:v>42583</c:v>
                </c:pt>
                <c:pt idx="440">
                  <c:v>42614</c:v>
                </c:pt>
                <c:pt idx="441">
                  <c:v>42644</c:v>
                </c:pt>
                <c:pt idx="442">
                  <c:v>42675</c:v>
                </c:pt>
                <c:pt idx="443">
                  <c:v>42705</c:v>
                </c:pt>
                <c:pt idx="444">
                  <c:v>42736</c:v>
                </c:pt>
                <c:pt idx="445">
                  <c:v>42767</c:v>
                </c:pt>
                <c:pt idx="446">
                  <c:v>42795</c:v>
                </c:pt>
                <c:pt idx="447">
                  <c:v>42826</c:v>
                </c:pt>
                <c:pt idx="448">
                  <c:v>42856</c:v>
                </c:pt>
                <c:pt idx="449">
                  <c:v>42887</c:v>
                </c:pt>
                <c:pt idx="450">
                  <c:v>42917</c:v>
                </c:pt>
                <c:pt idx="451">
                  <c:v>42948</c:v>
                </c:pt>
                <c:pt idx="452">
                  <c:v>42979</c:v>
                </c:pt>
                <c:pt idx="453">
                  <c:v>43009</c:v>
                </c:pt>
                <c:pt idx="454">
                  <c:v>43040</c:v>
                </c:pt>
                <c:pt idx="455">
                  <c:v>43070</c:v>
                </c:pt>
                <c:pt idx="456">
                  <c:v>43101</c:v>
                </c:pt>
                <c:pt idx="457">
                  <c:v>43132</c:v>
                </c:pt>
                <c:pt idx="458">
                  <c:v>43160</c:v>
                </c:pt>
                <c:pt idx="459">
                  <c:v>43191</c:v>
                </c:pt>
                <c:pt idx="460">
                  <c:v>43221</c:v>
                </c:pt>
                <c:pt idx="461">
                  <c:v>43252</c:v>
                </c:pt>
                <c:pt idx="462">
                  <c:v>43282</c:v>
                </c:pt>
                <c:pt idx="463">
                  <c:v>43313</c:v>
                </c:pt>
                <c:pt idx="464">
                  <c:v>43344</c:v>
                </c:pt>
                <c:pt idx="465">
                  <c:v>43374</c:v>
                </c:pt>
                <c:pt idx="466">
                  <c:v>43405</c:v>
                </c:pt>
                <c:pt idx="467">
                  <c:v>43435</c:v>
                </c:pt>
                <c:pt idx="468">
                  <c:v>43466</c:v>
                </c:pt>
                <c:pt idx="469">
                  <c:v>43497</c:v>
                </c:pt>
                <c:pt idx="470">
                  <c:v>43525</c:v>
                </c:pt>
                <c:pt idx="471">
                  <c:v>43556</c:v>
                </c:pt>
                <c:pt idx="472">
                  <c:v>43586</c:v>
                </c:pt>
                <c:pt idx="473">
                  <c:v>43617</c:v>
                </c:pt>
              </c:numCache>
            </c:numRef>
          </c:cat>
          <c:val>
            <c:numRef>
              <c:f>Sheet1!$B$2:$B$475</c:f>
              <c:numCache>
                <c:formatCode>_(* #,##0.00_);_(* \(#,##0.00\);_(* "-"??_);_(@_)</c:formatCode>
                <c:ptCount val="474"/>
                <c:pt idx="0">
                  <c:v>190.02301318592029</c:v>
                </c:pt>
                <c:pt idx="1">
                  <c:v>188.55436004805793</c:v>
                </c:pt>
                <c:pt idx="2">
                  <c:v>184.76140944201836</c:v>
                </c:pt>
                <c:pt idx="3">
                  <c:v>191.27472777678224</c:v>
                </c:pt>
                <c:pt idx="4">
                  <c:v>191.16599637186832</c:v>
                </c:pt>
                <c:pt idx="5">
                  <c:v>197.69539837133783</c:v>
                </c:pt>
                <c:pt idx="6">
                  <c:v>183.05488803678347</c:v>
                </c:pt>
                <c:pt idx="7">
                  <c:v>183.02012117066897</c:v>
                </c:pt>
                <c:pt idx="8">
                  <c:v>181.96868855062797</c:v>
                </c:pt>
                <c:pt idx="9">
                  <c:v>173.45609757924944</c:v>
                </c:pt>
                <c:pt idx="10">
                  <c:v>176.5881097564868</c:v>
                </c:pt>
                <c:pt idx="11">
                  <c:v>185.74379896331487</c:v>
                </c:pt>
                <c:pt idx="12">
                  <c:v>159.70933172787485</c:v>
                </c:pt>
                <c:pt idx="13">
                  <c:v>156.58427220833408</c:v>
                </c:pt>
                <c:pt idx="14">
                  <c:v>145.92295568223227</c:v>
                </c:pt>
                <c:pt idx="15">
                  <c:v>148.6680832668232</c:v>
                </c:pt>
                <c:pt idx="16">
                  <c:v>147.45153378945687</c:v>
                </c:pt>
                <c:pt idx="17">
                  <c:v>151.65819380440789</c:v>
                </c:pt>
                <c:pt idx="18">
                  <c:v>143.31085723708915</c:v>
                </c:pt>
                <c:pt idx="19">
                  <c:v>141.98764897156582</c:v>
                </c:pt>
                <c:pt idx="20">
                  <c:v>140.73214509783807</c:v>
                </c:pt>
                <c:pt idx="21">
                  <c:v>149.8098204089965</c:v>
                </c:pt>
                <c:pt idx="22">
                  <c:v>154.82079434183447</c:v>
                </c:pt>
                <c:pt idx="23">
                  <c:v>178.15070508687452</c:v>
                </c:pt>
                <c:pt idx="24">
                  <c:v>156.10389340532151</c:v>
                </c:pt>
                <c:pt idx="25">
                  <c:v>149.63539213718011</c:v>
                </c:pt>
                <c:pt idx="26">
                  <c:v>138.2660401200724</c:v>
                </c:pt>
                <c:pt idx="27">
                  <c:v>140.8806995408477</c:v>
                </c:pt>
                <c:pt idx="28">
                  <c:v>140.24436453200596</c:v>
                </c:pt>
                <c:pt idx="29">
                  <c:v>140.57235090653396</c:v>
                </c:pt>
                <c:pt idx="30">
                  <c:v>138.17869524288767</c:v>
                </c:pt>
                <c:pt idx="31">
                  <c:v>131.20630890810949</c:v>
                </c:pt>
                <c:pt idx="32">
                  <c:v>130.99889965696661</c:v>
                </c:pt>
                <c:pt idx="33">
                  <c:v>135.54883670735009</c:v>
                </c:pt>
                <c:pt idx="34">
                  <c:v>139.46322551324042</c:v>
                </c:pt>
                <c:pt idx="35">
                  <c:v>144.79910866434622</c:v>
                </c:pt>
                <c:pt idx="36">
                  <c:v>134.37266522780388</c:v>
                </c:pt>
                <c:pt idx="37">
                  <c:v>126.44539441831877</c:v>
                </c:pt>
                <c:pt idx="38">
                  <c:v>115.41396062256867</c:v>
                </c:pt>
                <c:pt idx="39">
                  <c:v>117.24366214506634</c:v>
                </c:pt>
                <c:pt idx="40">
                  <c:v>113.81870488499028</c:v>
                </c:pt>
                <c:pt idx="41">
                  <c:v>116.10735950886287</c:v>
                </c:pt>
                <c:pt idx="42">
                  <c:v>107.17438625500041</c:v>
                </c:pt>
                <c:pt idx="43">
                  <c:v>102.14728293010678</c:v>
                </c:pt>
                <c:pt idx="44">
                  <c:v>101.44577359867992</c:v>
                </c:pt>
                <c:pt idx="45">
                  <c:v>101.75632866378011</c:v>
                </c:pt>
                <c:pt idx="46">
                  <c:v>101.16363798820642</c:v>
                </c:pt>
                <c:pt idx="47">
                  <c:v>108.38038828070886</c:v>
                </c:pt>
                <c:pt idx="48">
                  <c:v>98.265078254679281</c:v>
                </c:pt>
                <c:pt idx="49">
                  <c:v>91.076675873788446</c:v>
                </c:pt>
                <c:pt idx="50">
                  <c:v>90.744473075940803</c:v>
                </c:pt>
                <c:pt idx="51">
                  <c:v>94.887566924524933</c:v>
                </c:pt>
                <c:pt idx="52">
                  <c:v>91.637680803497844</c:v>
                </c:pt>
                <c:pt idx="53">
                  <c:v>88.868821907960836</c:v>
                </c:pt>
                <c:pt idx="54">
                  <c:v>88.644468877329473</c:v>
                </c:pt>
                <c:pt idx="55">
                  <c:v>87.679808881688331</c:v>
                </c:pt>
                <c:pt idx="56">
                  <c:v>89.101819199128983</c:v>
                </c:pt>
                <c:pt idx="57">
                  <c:v>84.325120531360284</c:v>
                </c:pt>
                <c:pt idx="58">
                  <c:v>89.050381096052547</c:v>
                </c:pt>
                <c:pt idx="59">
                  <c:v>103.75879731916589</c:v>
                </c:pt>
                <c:pt idx="60">
                  <c:v>83.59675908977853</c:v>
                </c:pt>
                <c:pt idx="61">
                  <c:v>85.045602000266896</c:v>
                </c:pt>
                <c:pt idx="62">
                  <c:v>85.063302878882482</c:v>
                </c:pt>
                <c:pt idx="63">
                  <c:v>87.067077508076764</c:v>
                </c:pt>
                <c:pt idx="64">
                  <c:v>88.042248751339486</c:v>
                </c:pt>
                <c:pt idx="65">
                  <c:v>96.547934542251426</c:v>
                </c:pt>
                <c:pt idx="66">
                  <c:v>97.081472690120123</c:v>
                </c:pt>
                <c:pt idx="67">
                  <c:v>98.866400243201156</c:v>
                </c:pt>
                <c:pt idx="68">
                  <c:v>103.24300910398557</c:v>
                </c:pt>
                <c:pt idx="69">
                  <c:v>96.910312731999355</c:v>
                </c:pt>
                <c:pt idx="70">
                  <c:v>105.70176932186013</c:v>
                </c:pt>
                <c:pt idx="71">
                  <c:v>122.56984881580462</c:v>
                </c:pt>
                <c:pt idx="72">
                  <c:v>97.749939946381176</c:v>
                </c:pt>
                <c:pt idx="73">
                  <c:v>98.948952632995713</c:v>
                </c:pt>
                <c:pt idx="74">
                  <c:v>170.1991909323836</c:v>
                </c:pt>
                <c:pt idx="75">
                  <c:v>201.42519883322339</c:v>
                </c:pt>
                <c:pt idx="76">
                  <c:v>229.10970717939836</c:v>
                </c:pt>
                <c:pt idx="77">
                  <c:v>261.62452838614587</c:v>
                </c:pt>
                <c:pt idx="78">
                  <c:v>256.62541421271652</c:v>
                </c:pt>
                <c:pt idx="79">
                  <c:v>264.83309148012614</c:v>
                </c:pt>
                <c:pt idx="80">
                  <c:v>274.77586229498002</c:v>
                </c:pt>
                <c:pt idx="81">
                  <c:v>289.25135948063189</c:v>
                </c:pt>
                <c:pt idx="82">
                  <c:v>286.99923732150364</c:v>
                </c:pt>
                <c:pt idx="83">
                  <c:v>277.49932642400728</c:v>
                </c:pt>
                <c:pt idx="84">
                  <c:v>191.61712808064777</c:v>
                </c:pt>
                <c:pt idx="85">
                  <c:v>180.35776998445783</c:v>
                </c:pt>
                <c:pt idx="86">
                  <c:v>174.48896195975377</c:v>
                </c:pt>
                <c:pt idx="87">
                  <c:v>123.31651112680028</c:v>
                </c:pt>
                <c:pt idx="88">
                  <c:v>102.51071590816343</c:v>
                </c:pt>
                <c:pt idx="89">
                  <c:v>112.66439013093881</c:v>
                </c:pt>
                <c:pt idx="90">
                  <c:v>113.46767549821732</c:v>
                </c:pt>
                <c:pt idx="91">
                  <c:v>118.73778351303196</c:v>
                </c:pt>
                <c:pt idx="92">
                  <c:v>119.64578593732142</c:v>
                </c:pt>
                <c:pt idx="93">
                  <c:v>120.16379895189475</c:v>
                </c:pt>
                <c:pt idx="94">
                  <c:v>118.86693422971729</c:v>
                </c:pt>
                <c:pt idx="95">
                  <c:v>136.19332534724333</c:v>
                </c:pt>
                <c:pt idx="96">
                  <c:v>102.73114795138682</c:v>
                </c:pt>
                <c:pt idx="97">
                  <c:v>98.061996736519816</c:v>
                </c:pt>
                <c:pt idx="98">
                  <c:v>95.088945052499994</c:v>
                </c:pt>
                <c:pt idx="99">
                  <c:v>90.272906027619371</c:v>
                </c:pt>
                <c:pt idx="100">
                  <c:v>91.73451736964897</c:v>
                </c:pt>
                <c:pt idx="101">
                  <c:v>87.700516404464778</c:v>
                </c:pt>
                <c:pt idx="102">
                  <c:v>79.858187784218984</c:v>
                </c:pt>
                <c:pt idx="103">
                  <c:v>72.993720207335812</c:v>
                </c:pt>
                <c:pt idx="104">
                  <c:v>72.981415115552736</c:v>
                </c:pt>
                <c:pt idx="105">
                  <c:v>76.894848709106597</c:v>
                </c:pt>
                <c:pt idx="106">
                  <c:v>72.257370696334192</c:v>
                </c:pt>
                <c:pt idx="107">
                  <c:v>84.514207385308893</c:v>
                </c:pt>
                <c:pt idx="108">
                  <c:v>74.968874362975839</c:v>
                </c:pt>
                <c:pt idx="109">
                  <c:v>67.403100355343213</c:v>
                </c:pt>
                <c:pt idx="110">
                  <c:v>69.181176692289753</c:v>
                </c:pt>
                <c:pt idx="111">
                  <c:v>95.795532566643686</c:v>
                </c:pt>
                <c:pt idx="112">
                  <c:v>77.688044327979199</c:v>
                </c:pt>
                <c:pt idx="113">
                  <c:v>68.535188495254715</c:v>
                </c:pt>
                <c:pt idx="114">
                  <c:v>59.347909833441122</c:v>
                </c:pt>
                <c:pt idx="115">
                  <c:v>51.603211720269144</c:v>
                </c:pt>
                <c:pt idx="116">
                  <c:v>51.177306462868899</c:v>
                </c:pt>
                <c:pt idx="117">
                  <c:v>49.861442403416682</c:v>
                </c:pt>
                <c:pt idx="118">
                  <c:v>47.537305016106075</c:v>
                </c:pt>
                <c:pt idx="119">
                  <c:v>60.51030779044433</c:v>
                </c:pt>
                <c:pt idx="120">
                  <c:v>40.96710753435989</c:v>
                </c:pt>
                <c:pt idx="121">
                  <c:v>44.723077631271643</c:v>
                </c:pt>
                <c:pt idx="122">
                  <c:v>72.116246347955951</c:v>
                </c:pt>
                <c:pt idx="123">
                  <c:v>84.623854584542158</c:v>
                </c:pt>
                <c:pt idx="124">
                  <c:v>106.9889118274984</c:v>
                </c:pt>
                <c:pt idx="125">
                  <c:v>95.241629981774722</c:v>
                </c:pt>
                <c:pt idx="126">
                  <c:v>84.302584556358212</c:v>
                </c:pt>
                <c:pt idx="127">
                  <c:v>81.606219828552753</c:v>
                </c:pt>
                <c:pt idx="128">
                  <c:v>81.795511471500475</c:v>
                </c:pt>
                <c:pt idx="129">
                  <c:v>71.679256972851675</c:v>
                </c:pt>
                <c:pt idx="130">
                  <c:v>73.173516685650782</c:v>
                </c:pt>
                <c:pt idx="131">
                  <c:v>85.641304151073271</c:v>
                </c:pt>
                <c:pt idx="132">
                  <c:v>60.410546911000573</c:v>
                </c:pt>
                <c:pt idx="133">
                  <c:v>77.328108262524466</c:v>
                </c:pt>
                <c:pt idx="134">
                  <c:v>72.248095992106641</c:v>
                </c:pt>
                <c:pt idx="135">
                  <c:v>70.061894394714926</c:v>
                </c:pt>
                <c:pt idx="136">
                  <c:v>71.810892617462258</c:v>
                </c:pt>
                <c:pt idx="137">
                  <c:v>73.375581897091806</c:v>
                </c:pt>
                <c:pt idx="138">
                  <c:v>65.106856117523677</c:v>
                </c:pt>
                <c:pt idx="139">
                  <c:v>64.252357358500007</c:v>
                </c:pt>
                <c:pt idx="140">
                  <c:v>70.467949078172836</c:v>
                </c:pt>
                <c:pt idx="141">
                  <c:v>55.126953209983391</c:v>
                </c:pt>
                <c:pt idx="142">
                  <c:v>54.131247959094921</c:v>
                </c:pt>
                <c:pt idx="143">
                  <c:v>64.406253238159081</c:v>
                </c:pt>
                <c:pt idx="144">
                  <c:v>48.534372420676362</c:v>
                </c:pt>
                <c:pt idx="145">
                  <c:v>52.570109395996134</c:v>
                </c:pt>
                <c:pt idx="146">
                  <c:v>43.850814557844217</c:v>
                </c:pt>
                <c:pt idx="147">
                  <c:v>46.2991165446008</c:v>
                </c:pt>
                <c:pt idx="148">
                  <c:v>42.753218380978602</c:v>
                </c:pt>
                <c:pt idx="149">
                  <c:v>45.719029396825889</c:v>
                </c:pt>
                <c:pt idx="150">
                  <c:v>42.75914402660969</c:v>
                </c:pt>
                <c:pt idx="151">
                  <c:v>45.111352572509396</c:v>
                </c:pt>
                <c:pt idx="152">
                  <c:v>44.381675664301582</c:v>
                </c:pt>
                <c:pt idx="153">
                  <c:v>41.684310431424535</c:v>
                </c:pt>
                <c:pt idx="154">
                  <c:v>47.906428451350308</c:v>
                </c:pt>
                <c:pt idx="155">
                  <c:v>51.100824426409979</c:v>
                </c:pt>
                <c:pt idx="156">
                  <c:v>39.360243068520553</c:v>
                </c:pt>
                <c:pt idx="157">
                  <c:v>43.32745375095049</c:v>
                </c:pt>
                <c:pt idx="158">
                  <c:v>38.227688638862013</c:v>
                </c:pt>
                <c:pt idx="159">
                  <c:v>41.68366583945329</c:v>
                </c:pt>
                <c:pt idx="160">
                  <c:v>42.059856347189353</c:v>
                </c:pt>
                <c:pt idx="161">
                  <c:v>38.146263157599776</c:v>
                </c:pt>
                <c:pt idx="162">
                  <c:v>38.431879913941955</c:v>
                </c:pt>
                <c:pt idx="163">
                  <c:v>36.099286627774234</c:v>
                </c:pt>
                <c:pt idx="164">
                  <c:v>34.885941564325577</c:v>
                </c:pt>
                <c:pt idx="165">
                  <c:v>33.174098561871752</c:v>
                </c:pt>
                <c:pt idx="166">
                  <c:v>38.468184975203393</c:v>
                </c:pt>
                <c:pt idx="167">
                  <c:v>44.205538206000007</c:v>
                </c:pt>
                <c:pt idx="168">
                  <c:v>37.415501065613455</c:v>
                </c:pt>
                <c:pt idx="169">
                  <c:v>40.891736261839554</c:v>
                </c:pt>
                <c:pt idx="170">
                  <c:v>35.51340431320844</c:v>
                </c:pt>
                <c:pt idx="171">
                  <c:v>36.311574054082044</c:v>
                </c:pt>
                <c:pt idx="172">
                  <c:v>37.827874463658375</c:v>
                </c:pt>
                <c:pt idx="173">
                  <c:v>45.411189282961431</c:v>
                </c:pt>
                <c:pt idx="174">
                  <c:v>60.841051702924901</c:v>
                </c:pt>
                <c:pt idx="175">
                  <c:v>72.106663635550987</c:v>
                </c:pt>
                <c:pt idx="176">
                  <c:v>87.217787034352426</c:v>
                </c:pt>
                <c:pt idx="177">
                  <c:v>89.77160824810197</c:v>
                </c:pt>
                <c:pt idx="178">
                  <c:v>93.005432951009141</c:v>
                </c:pt>
                <c:pt idx="179">
                  <c:v>116.81996213848062</c:v>
                </c:pt>
                <c:pt idx="180">
                  <c:v>91.890278099976783</c:v>
                </c:pt>
                <c:pt idx="181">
                  <c:v>99.291853182814975</c:v>
                </c:pt>
                <c:pt idx="182">
                  <c:v>83.992789914537909</c:v>
                </c:pt>
                <c:pt idx="183">
                  <c:v>82.28634475494367</c:v>
                </c:pt>
                <c:pt idx="184">
                  <c:v>75.171759753201115</c:v>
                </c:pt>
                <c:pt idx="185">
                  <c:v>80.57048452242995</c:v>
                </c:pt>
                <c:pt idx="186">
                  <c:v>79.860827554272504</c:v>
                </c:pt>
                <c:pt idx="187">
                  <c:v>78.620829492836592</c:v>
                </c:pt>
                <c:pt idx="188">
                  <c:v>83.512982142292003</c:v>
                </c:pt>
                <c:pt idx="189">
                  <c:v>85.314305354564056</c:v>
                </c:pt>
                <c:pt idx="190">
                  <c:v>93.260708125383672</c:v>
                </c:pt>
                <c:pt idx="191">
                  <c:v>119.40693386737982</c:v>
                </c:pt>
                <c:pt idx="192">
                  <c:v>97.105678143706868</c:v>
                </c:pt>
                <c:pt idx="193">
                  <c:v>94.533214128323465</c:v>
                </c:pt>
                <c:pt idx="194">
                  <c:v>93.755670489959712</c:v>
                </c:pt>
                <c:pt idx="195">
                  <c:v>93.76069614193564</c:v>
                </c:pt>
                <c:pt idx="196">
                  <c:v>90.582537215958794</c:v>
                </c:pt>
                <c:pt idx="197">
                  <c:v>92.472909901398381</c:v>
                </c:pt>
                <c:pt idx="198">
                  <c:v>89.877999675501286</c:v>
                </c:pt>
                <c:pt idx="199">
                  <c:v>90.917047401987432</c:v>
                </c:pt>
                <c:pt idx="200">
                  <c:v>97.223333122367421</c:v>
                </c:pt>
                <c:pt idx="201">
                  <c:v>89.329273887329691</c:v>
                </c:pt>
                <c:pt idx="202">
                  <c:v>93.702221920316035</c:v>
                </c:pt>
                <c:pt idx="203">
                  <c:v>114.01093305830963</c:v>
                </c:pt>
                <c:pt idx="204">
                  <c:v>125.21761708142361</c:v>
                </c:pt>
                <c:pt idx="205">
                  <c:v>136.30422182471884</c:v>
                </c:pt>
                <c:pt idx="206">
                  <c:v>140.14725017203764</c:v>
                </c:pt>
                <c:pt idx="207">
                  <c:v>134.65677916957657</c:v>
                </c:pt>
                <c:pt idx="208">
                  <c:v>136.1858872563345</c:v>
                </c:pt>
                <c:pt idx="209">
                  <c:v>139.06034830652459</c:v>
                </c:pt>
                <c:pt idx="210">
                  <c:v>131.65775447542299</c:v>
                </c:pt>
                <c:pt idx="211">
                  <c:v>138.53950628015585</c:v>
                </c:pt>
                <c:pt idx="212">
                  <c:v>143.37200232337992</c:v>
                </c:pt>
                <c:pt idx="213">
                  <c:v>143.65633822385863</c:v>
                </c:pt>
                <c:pt idx="214">
                  <c:v>146.11244482758767</c:v>
                </c:pt>
                <c:pt idx="215">
                  <c:v>172.16375531066745</c:v>
                </c:pt>
                <c:pt idx="216">
                  <c:v>153.83087638651841</c:v>
                </c:pt>
                <c:pt idx="217">
                  <c:v>150.62008248457579</c:v>
                </c:pt>
                <c:pt idx="218">
                  <c:v>150.11016158893577</c:v>
                </c:pt>
                <c:pt idx="219">
                  <c:v>151.01134038958426</c:v>
                </c:pt>
                <c:pt idx="220">
                  <c:v>151.06737647815629</c:v>
                </c:pt>
                <c:pt idx="221">
                  <c:v>156.57404838744634</c:v>
                </c:pt>
                <c:pt idx="222">
                  <c:v>156.4833829177368</c:v>
                </c:pt>
                <c:pt idx="223">
                  <c:v>158.4530242604059</c:v>
                </c:pt>
                <c:pt idx="224">
                  <c:v>157.45987574603058</c:v>
                </c:pt>
                <c:pt idx="225">
                  <c:v>154.19513541088551</c:v>
                </c:pt>
                <c:pt idx="226">
                  <c:v>165.45277655110775</c:v>
                </c:pt>
                <c:pt idx="227">
                  <c:v>181.32037847059388</c:v>
                </c:pt>
                <c:pt idx="228">
                  <c:v>177.39614050078657</c:v>
                </c:pt>
                <c:pt idx="229">
                  <c:v>168.03278586993795</c:v>
                </c:pt>
                <c:pt idx="230">
                  <c:v>158.14011430520949</c:v>
                </c:pt>
                <c:pt idx="231">
                  <c:v>152.34654206051508</c:v>
                </c:pt>
                <c:pt idx="232">
                  <c:v>151.80968651031014</c:v>
                </c:pt>
                <c:pt idx="233">
                  <c:v>158.01389917218245</c:v>
                </c:pt>
                <c:pt idx="234">
                  <c:v>163.36044520412798</c:v>
                </c:pt>
                <c:pt idx="235">
                  <c:v>160.75058958050033</c:v>
                </c:pt>
                <c:pt idx="236">
                  <c:v>158.49934068856862</c:v>
                </c:pt>
                <c:pt idx="237">
                  <c:v>161.94074639458393</c:v>
                </c:pt>
                <c:pt idx="238">
                  <c:v>170.32099637830655</c:v>
                </c:pt>
                <c:pt idx="239">
                  <c:v>205.95158909519941</c:v>
                </c:pt>
                <c:pt idx="240">
                  <c:v>184.74676543226084</c:v>
                </c:pt>
                <c:pt idx="241">
                  <c:v>176.05169526784297</c:v>
                </c:pt>
                <c:pt idx="242">
                  <c:v>173.12096120810969</c:v>
                </c:pt>
                <c:pt idx="243">
                  <c:v>173.73417067997519</c:v>
                </c:pt>
                <c:pt idx="244">
                  <c:v>171.47555664003573</c:v>
                </c:pt>
                <c:pt idx="245">
                  <c:v>176.63816770329865</c:v>
                </c:pt>
                <c:pt idx="246">
                  <c:v>181.40675497518015</c:v>
                </c:pt>
                <c:pt idx="247">
                  <c:v>177.64471180797301</c:v>
                </c:pt>
                <c:pt idx="248">
                  <c:v>186.07945654999909</c:v>
                </c:pt>
                <c:pt idx="249">
                  <c:v>188.05455133709376</c:v>
                </c:pt>
                <c:pt idx="250">
                  <c:v>196.4473730019121</c:v>
                </c:pt>
                <c:pt idx="251">
                  <c:v>230.29447707316433</c:v>
                </c:pt>
                <c:pt idx="252">
                  <c:v>204.95606823269566</c:v>
                </c:pt>
                <c:pt idx="253">
                  <c:v>209.41535134431408</c:v>
                </c:pt>
                <c:pt idx="254">
                  <c:v>201.66857760308551</c:v>
                </c:pt>
                <c:pt idx="255">
                  <c:v>199.83487728945448</c:v>
                </c:pt>
                <c:pt idx="256">
                  <c:v>197.96109900006093</c:v>
                </c:pt>
                <c:pt idx="257">
                  <c:v>199.74521804770922</c:v>
                </c:pt>
                <c:pt idx="258">
                  <c:v>199.89356390968297</c:v>
                </c:pt>
                <c:pt idx="259">
                  <c:v>199.22148124610848</c:v>
                </c:pt>
                <c:pt idx="260">
                  <c:v>201.35287342719568</c:v>
                </c:pt>
                <c:pt idx="261">
                  <c:v>196.89226280848212</c:v>
                </c:pt>
                <c:pt idx="262">
                  <c:v>203.37604145819961</c:v>
                </c:pt>
                <c:pt idx="263">
                  <c:v>245.43087203236698</c:v>
                </c:pt>
                <c:pt idx="264">
                  <c:v>218.32443647077517</c:v>
                </c:pt>
                <c:pt idx="265">
                  <c:v>215.79670025898483</c:v>
                </c:pt>
                <c:pt idx="266">
                  <c:v>212.5719084821294</c:v>
                </c:pt>
                <c:pt idx="267">
                  <c:v>215.47500829049849</c:v>
                </c:pt>
                <c:pt idx="268">
                  <c:v>212.34597839726194</c:v>
                </c:pt>
                <c:pt idx="269">
                  <c:v>228.43074118911909</c:v>
                </c:pt>
                <c:pt idx="270">
                  <c:v>234.84732917587903</c:v>
                </c:pt>
                <c:pt idx="271">
                  <c:v>241.18583798773483</c:v>
                </c:pt>
                <c:pt idx="272">
                  <c:v>247.16266597650693</c:v>
                </c:pt>
                <c:pt idx="273">
                  <c:v>245.95247719317163</c:v>
                </c:pt>
                <c:pt idx="274">
                  <c:v>246.89754149138818</c:v>
                </c:pt>
                <c:pt idx="275">
                  <c:v>282.0463644351891</c:v>
                </c:pt>
                <c:pt idx="276">
                  <c:v>237.44764516292534</c:v>
                </c:pt>
                <c:pt idx="277">
                  <c:v>230.39278442572572</c:v>
                </c:pt>
                <c:pt idx="278">
                  <c:v>218.40120731441044</c:v>
                </c:pt>
                <c:pt idx="279">
                  <c:v>210.49488246273253</c:v>
                </c:pt>
                <c:pt idx="280">
                  <c:v>206.39692212899249</c:v>
                </c:pt>
                <c:pt idx="281">
                  <c:v>212.0636678949123</c:v>
                </c:pt>
                <c:pt idx="282">
                  <c:v>208.25244814439478</c:v>
                </c:pt>
                <c:pt idx="283">
                  <c:v>208.18726687227195</c:v>
                </c:pt>
                <c:pt idx="284">
                  <c:v>209.25368827049294</c:v>
                </c:pt>
                <c:pt idx="285">
                  <c:v>208.84367849447619</c:v>
                </c:pt>
                <c:pt idx="286">
                  <c:v>223.87941111177838</c:v>
                </c:pt>
                <c:pt idx="287">
                  <c:v>263.73372070065358</c:v>
                </c:pt>
                <c:pt idx="288">
                  <c:v>234.91489975177953</c:v>
                </c:pt>
                <c:pt idx="289">
                  <c:v>237.29943370250385</c:v>
                </c:pt>
                <c:pt idx="290">
                  <c:v>232.57198549603874</c:v>
                </c:pt>
                <c:pt idx="291">
                  <c:v>232.94882717077419</c:v>
                </c:pt>
                <c:pt idx="292">
                  <c:v>234.61900551261806</c:v>
                </c:pt>
                <c:pt idx="293">
                  <c:v>235.47004868402229</c:v>
                </c:pt>
                <c:pt idx="294">
                  <c:v>234.85695457645556</c:v>
                </c:pt>
                <c:pt idx="295">
                  <c:v>238.94325986628448</c:v>
                </c:pt>
                <c:pt idx="296">
                  <c:v>247.69783673602569</c:v>
                </c:pt>
                <c:pt idx="297">
                  <c:v>246.35196600294643</c:v>
                </c:pt>
                <c:pt idx="298">
                  <c:v>252.41993289526465</c:v>
                </c:pt>
                <c:pt idx="299">
                  <c:v>281.82710064370218</c:v>
                </c:pt>
                <c:pt idx="300">
                  <c:v>260.39621535618755</c:v>
                </c:pt>
                <c:pt idx="301">
                  <c:v>256.79046257302838</c:v>
                </c:pt>
                <c:pt idx="302">
                  <c:v>253.17007394823642</c:v>
                </c:pt>
                <c:pt idx="303">
                  <c:v>244.50307547980802</c:v>
                </c:pt>
                <c:pt idx="304">
                  <c:v>247.64795098563746</c:v>
                </c:pt>
                <c:pt idx="305">
                  <c:v>250.30360105528393</c:v>
                </c:pt>
                <c:pt idx="306">
                  <c:v>249.19411160470725</c:v>
                </c:pt>
                <c:pt idx="307">
                  <c:v>249.18860344245482</c:v>
                </c:pt>
                <c:pt idx="308">
                  <c:v>259.20885361023988</c:v>
                </c:pt>
                <c:pt idx="309">
                  <c:v>252.33572135641938</c:v>
                </c:pt>
                <c:pt idx="310">
                  <c:v>265.05141573543631</c:v>
                </c:pt>
                <c:pt idx="311">
                  <c:v>301.79408938209752</c:v>
                </c:pt>
                <c:pt idx="312">
                  <c:v>269.60050431977834</c:v>
                </c:pt>
                <c:pt idx="313">
                  <c:v>271.00254592811683</c:v>
                </c:pt>
                <c:pt idx="314">
                  <c:v>265.14656517055562</c:v>
                </c:pt>
                <c:pt idx="315">
                  <c:v>262.08838049178769</c:v>
                </c:pt>
                <c:pt idx="316">
                  <c:v>268.74270087815773</c:v>
                </c:pt>
                <c:pt idx="317">
                  <c:v>271.90701591688912</c:v>
                </c:pt>
                <c:pt idx="318">
                  <c:v>274.47549510700662</c:v>
                </c:pt>
                <c:pt idx="319">
                  <c:v>280.16084573007129</c:v>
                </c:pt>
                <c:pt idx="320">
                  <c:v>293.57950763179679</c:v>
                </c:pt>
                <c:pt idx="321">
                  <c:v>296.53751970376027</c:v>
                </c:pt>
                <c:pt idx="322">
                  <c:v>309.42467035242993</c:v>
                </c:pt>
                <c:pt idx="323">
                  <c:v>352.70843860634028</c:v>
                </c:pt>
                <c:pt idx="324">
                  <c:v>314.03408194628338</c:v>
                </c:pt>
                <c:pt idx="325">
                  <c:v>308.99228543968439</c:v>
                </c:pt>
                <c:pt idx="326">
                  <c:v>311.92273444820381</c:v>
                </c:pt>
                <c:pt idx="327">
                  <c:v>312.93668381416842</c:v>
                </c:pt>
                <c:pt idx="328">
                  <c:v>315.02955587622142</c:v>
                </c:pt>
                <c:pt idx="329">
                  <c:v>326.49406772900448</c:v>
                </c:pt>
                <c:pt idx="330">
                  <c:v>331.02172604684228</c:v>
                </c:pt>
                <c:pt idx="331">
                  <c:v>336.47710862653207</c:v>
                </c:pt>
                <c:pt idx="332">
                  <c:v>345.35751173320313</c:v>
                </c:pt>
                <c:pt idx="333">
                  <c:v>350.50349230534306</c:v>
                </c:pt>
                <c:pt idx="334">
                  <c:v>367.8851966566798</c:v>
                </c:pt>
                <c:pt idx="335">
                  <c:v>448.72461790004837</c:v>
                </c:pt>
                <c:pt idx="336">
                  <c:v>367.83308909296636</c:v>
                </c:pt>
                <c:pt idx="337">
                  <c:v>354.62555153543519</c:v>
                </c:pt>
                <c:pt idx="338">
                  <c:v>352.94004414051886</c:v>
                </c:pt>
                <c:pt idx="339">
                  <c:v>357.09979137559412</c:v>
                </c:pt>
                <c:pt idx="340">
                  <c:v>347.92387454982281</c:v>
                </c:pt>
                <c:pt idx="341">
                  <c:v>350.947636168016</c:v>
                </c:pt>
                <c:pt idx="342">
                  <c:v>348.06242465917234</c:v>
                </c:pt>
                <c:pt idx="343">
                  <c:v>348.93401279025841</c:v>
                </c:pt>
                <c:pt idx="344">
                  <c:v>363.31109133926719</c:v>
                </c:pt>
                <c:pt idx="345">
                  <c:v>351.28479286062628</c:v>
                </c:pt>
                <c:pt idx="346">
                  <c:v>364.86150932307839</c:v>
                </c:pt>
                <c:pt idx="347">
                  <c:v>409.4595379239197</c:v>
                </c:pt>
                <c:pt idx="348">
                  <c:v>358.43968185351633</c:v>
                </c:pt>
                <c:pt idx="349">
                  <c:v>353.38203530109865</c:v>
                </c:pt>
                <c:pt idx="350">
                  <c:v>349.27048792353941</c:v>
                </c:pt>
                <c:pt idx="351">
                  <c:v>351.47243546658603</c:v>
                </c:pt>
                <c:pt idx="352">
                  <c:v>352.12846306918755</c:v>
                </c:pt>
                <c:pt idx="353">
                  <c:v>362.88119218791752</c:v>
                </c:pt>
                <c:pt idx="354">
                  <c:v>355.02536169318682</c:v>
                </c:pt>
                <c:pt idx="355">
                  <c:v>362.08042440925186</c:v>
                </c:pt>
                <c:pt idx="356">
                  <c:v>374.52946399153677</c:v>
                </c:pt>
                <c:pt idx="357">
                  <c:v>373.59369203807711</c:v>
                </c:pt>
                <c:pt idx="358">
                  <c:v>390.7027604005595</c:v>
                </c:pt>
                <c:pt idx="359">
                  <c:v>440.13540251595811</c:v>
                </c:pt>
                <c:pt idx="360">
                  <c:v>397.82486511637325</c:v>
                </c:pt>
                <c:pt idx="361">
                  <c:v>390.63616912336124</c:v>
                </c:pt>
                <c:pt idx="362">
                  <c:v>396.71166939023203</c:v>
                </c:pt>
                <c:pt idx="363">
                  <c:v>393.39607312854247</c:v>
                </c:pt>
                <c:pt idx="364">
                  <c:v>395.97403296271312</c:v>
                </c:pt>
                <c:pt idx="365">
                  <c:v>402.3982286946611</c:v>
                </c:pt>
                <c:pt idx="366">
                  <c:v>404.23787692895002</c:v>
                </c:pt>
                <c:pt idx="367">
                  <c:v>415.65530293648732</c:v>
                </c:pt>
                <c:pt idx="368">
                  <c:v>424.69182973587226</c:v>
                </c:pt>
                <c:pt idx="369">
                  <c:v>423.13950869170799</c:v>
                </c:pt>
                <c:pt idx="370">
                  <c:v>435.17458146935962</c:v>
                </c:pt>
                <c:pt idx="371">
                  <c:v>469.46223248309241</c:v>
                </c:pt>
                <c:pt idx="372">
                  <c:v>426.07071010974363</c:v>
                </c:pt>
                <c:pt idx="373">
                  <c:v>417.92618373592768</c:v>
                </c:pt>
                <c:pt idx="374">
                  <c:v>411.58181489214877</c:v>
                </c:pt>
                <c:pt idx="375">
                  <c:v>402.84714252959463</c:v>
                </c:pt>
                <c:pt idx="376">
                  <c:v>402.95065030808433</c:v>
                </c:pt>
                <c:pt idx="377">
                  <c:v>409.18712198532637</c:v>
                </c:pt>
                <c:pt idx="378">
                  <c:v>406.61237408764879</c:v>
                </c:pt>
                <c:pt idx="379">
                  <c:v>398.51280808787124</c:v>
                </c:pt>
                <c:pt idx="380">
                  <c:v>408.02703863241879</c:v>
                </c:pt>
                <c:pt idx="381">
                  <c:v>402.84601506384155</c:v>
                </c:pt>
                <c:pt idx="382">
                  <c:v>413.67245385542111</c:v>
                </c:pt>
                <c:pt idx="383">
                  <c:v>447.58108243313956</c:v>
                </c:pt>
                <c:pt idx="384">
                  <c:v>406.17578357158629</c:v>
                </c:pt>
                <c:pt idx="385">
                  <c:v>399.92158778843225</c:v>
                </c:pt>
                <c:pt idx="386">
                  <c:v>401.31097149245528</c:v>
                </c:pt>
                <c:pt idx="387">
                  <c:v>400.74665125943488</c:v>
                </c:pt>
                <c:pt idx="388">
                  <c:v>400.33627692888672</c:v>
                </c:pt>
                <c:pt idx="389">
                  <c:v>409.63681032766925</c:v>
                </c:pt>
                <c:pt idx="390">
                  <c:v>408.20837345761225</c:v>
                </c:pt>
                <c:pt idx="391">
                  <c:v>409.02545550944751</c:v>
                </c:pt>
                <c:pt idx="392">
                  <c:v>418.70528606367111</c:v>
                </c:pt>
                <c:pt idx="393">
                  <c:v>413.71035380184918</c:v>
                </c:pt>
                <c:pt idx="394">
                  <c:v>433.10444493544895</c:v>
                </c:pt>
                <c:pt idx="395">
                  <c:v>482.69352206868649</c:v>
                </c:pt>
                <c:pt idx="396">
                  <c:v>424.71963011303342</c:v>
                </c:pt>
                <c:pt idx="397">
                  <c:v>421.48744078078323</c:v>
                </c:pt>
                <c:pt idx="398">
                  <c:v>429.55159582439103</c:v>
                </c:pt>
                <c:pt idx="399">
                  <c:v>419.41633026507742</c:v>
                </c:pt>
                <c:pt idx="400">
                  <c:v>426.07491823769658</c:v>
                </c:pt>
                <c:pt idx="401">
                  <c:v>436.06581121300786</c:v>
                </c:pt>
                <c:pt idx="402">
                  <c:v>427.7735089167723</c:v>
                </c:pt>
                <c:pt idx="403">
                  <c:v>431.32612732327607</c:v>
                </c:pt>
                <c:pt idx="404">
                  <c:v>434.82587677403268</c:v>
                </c:pt>
                <c:pt idx="405">
                  <c:v>427.59625918988382</c:v>
                </c:pt>
                <c:pt idx="406">
                  <c:v>448.7947474129096</c:v>
                </c:pt>
                <c:pt idx="407">
                  <c:v>484.68067448621508</c:v>
                </c:pt>
                <c:pt idx="408">
                  <c:v>439.38450772413768</c:v>
                </c:pt>
                <c:pt idx="409">
                  <c:v>440.57793916518159</c:v>
                </c:pt>
                <c:pt idx="410">
                  <c:v>429.40157880580404</c:v>
                </c:pt>
                <c:pt idx="411">
                  <c:v>425.60889554205374</c:v>
                </c:pt>
                <c:pt idx="412">
                  <c:v>416.33807828835904</c:v>
                </c:pt>
                <c:pt idx="413">
                  <c:v>417.93867992785579</c:v>
                </c:pt>
                <c:pt idx="414">
                  <c:v>413.2202890885489</c:v>
                </c:pt>
                <c:pt idx="415">
                  <c:v>417.67150806214511</c:v>
                </c:pt>
                <c:pt idx="416">
                  <c:v>425.81448419680856</c:v>
                </c:pt>
                <c:pt idx="417">
                  <c:v>422.53081084004486</c:v>
                </c:pt>
                <c:pt idx="418">
                  <c:v>437.89570294370526</c:v>
                </c:pt>
                <c:pt idx="419">
                  <c:v>466.68238587154485</c:v>
                </c:pt>
                <c:pt idx="420">
                  <c:v>423.02554505694616</c:v>
                </c:pt>
                <c:pt idx="421">
                  <c:v>414.4863133972151</c:v>
                </c:pt>
                <c:pt idx="422">
                  <c:v>405.64760851268966</c:v>
                </c:pt>
                <c:pt idx="423">
                  <c:v>392.36667568233941</c:v>
                </c:pt>
                <c:pt idx="424">
                  <c:v>388.26198288055701</c:v>
                </c:pt>
                <c:pt idx="425">
                  <c:v>385.43310830269189</c:v>
                </c:pt>
                <c:pt idx="426">
                  <c:v>375.15238070826888</c:v>
                </c:pt>
                <c:pt idx="427">
                  <c:v>371.99512561443873</c:v>
                </c:pt>
                <c:pt idx="428">
                  <c:v>368.61794071133517</c:v>
                </c:pt>
                <c:pt idx="429">
                  <c:v>369.07350297276417</c:v>
                </c:pt>
                <c:pt idx="430">
                  <c:v>379.45149219683634</c:v>
                </c:pt>
                <c:pt idx="431">
                  <c:v>402.94533716842</c:v>
                </c:pt>
                <c:pt idx="432">
                  <c:v>368.4443670192386</c:v>
                </c:pt>
                <c:pt idx="433">
                  <c:v>362.59031743467256</c:v>
                </c:pt>
                <c:pt idx="434">
                  <c:v>354.72311667456171</c:v>
                </c:pt>
                <c:pt idx="435">
                  <c:v>355.90281586300648</c:v>
                </c:pt>
                <c:pt idx="436">
                  <c:v>350.60994369380978</c:v>
                </c:pt>
                <c:pt idx="437">
                  <c:v>350.60264838954589</c:v>
                </c:pt>
                <c:pt idx="438">
                  <c:v>347.15221153122036</c:v>
                </c:pt>
                <c:pt idx="439">
                  <c:v>344.96831890344208</c:v>
                </c:pt>
                <c:pt idx="440">
                  <c:v>355.59443812707025</c:v>
                </c:pt>
                <c:pt idx="441">
                  <c:v>354.33919746020507</c:v>
                </c:pt>
                <c:pt idx="442">
                  <c:v>364.34927306556443</c:v>
                </c:pt>
                <c:pt idx="443">
                  <c:v>396.36678529878765</c:v>
                </c:pt>
                <c:pt idx="444">
                  <c:v>355.06418117741475</c:v>
                </c:pt>
                <c:pt idx="445">
                  <c:v>361.92945735156468</c:v>
                </c:pt>
                <c:pt idx="446">
                  <c:v>351.75407953363242</c:v>
                </c:pt>
                <c:pt idx="447">
                  <c:v>353.74626076248228</c:v>
                </c:pt>
                <c:pt idx="448">
                  <c:v>351.53994458243267</c:v>
                </c:pt>
                <c:pt idx="449">
                  <c:v>359.95278836501888</c:v>
                </c:pt>
                <c:pt idx="450">
                  <c:v>359.03798979278139</c:v>
                </c:pt>
                <c:pt idx="451">
                  <c:v>354.57906608291466</c:v>
                </c:pt>
                <c:pt idx="452">
                  <c:v>359.59896074008356</c:v>
                </c:pt>
                <c:pt idx="453">
                  <c:v>356.92086906039032</c:v>
                </c:pt>
                <c:pt idx="454">
                  <c:v>371.66024571670835</c:v>
                </c:pt>
                <c:pt idx="455">
                  <c:v>407.09028710693059</c:v>
                </c:pt>
                <c:pt idx="456">
                  <c:v>367.81791706533733</c:v>
                </c:pt>
                <c:pt idx="457">
                  <c:v>368.52827085980397</c:v>
                </c:pt>
                <c:pt idx="458">
                  <c:v>374.32322423851792</c:v>
                </c:pt>
                <c:pt idx="459">
                  <c:v>377.46567265299365</c:v>
                </c:pt>
                <c:pt idx="460">
                  <c:v>374.8501052623086</c:v>
                </c:pt>
                <c:pt idx="461">
                  <c:v>371.20572597440361</c:v>
                </c:pt>
                <c:pt idx="462">
                  <c:v>367.58679794539341</c:v>
                </c:pt>
                <c:pt idx="463">
                  <c:v>377.1263860584271</c:v>
                </c:pt>
                <c:pt idx="464">
                  <c:v>381.18573737315563</c:v>
                </c:pt>
                <c:pt idx="465">
                  <c:v>370.71909729485145</c:v>
                </c:pt>
                <c:pt idx="466">
                  <c:v>385.15880659669114</c:v>
                </c:pt>
                <c:pt idx="467">
                  <c:v>419.36756019976639</c:v>
                </c:pt>
                <c:pt idx="468">
                  <c:v>379.92921514500296</c:v>
                </c:pt>
                <c:pt idx="469">
                  <c:v>381.9234272904593</c:v>
                </c:pt>
                <c:pt idx="470">
                  <c:v>375.7496842567316</c:v>
                </c:pt>
                <c:pt idx="471">
                  <c:v>369.70750002968907</c:v>
                </c:pt>
                <c:pt idx="472">
                  <c:v>366.20619239883769</c:v>
                </c:pt>
                <c:pt idx="473">
                  <c:v>372.61645600000003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567808"/>
        <c:axId val="436585680"/>
      </c:lineChart>
      <c:dateAx>
        <c:axId val="4795678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6585680"/>
        <c:crosses val="autoZero"/>
        <c:auto val="1"/>
        <c:lblOffset val="100"/>
        <c:baseTimeUnit val="months"/>
        <c:majorUnit val="18"/>
        <c:minorUnit val="1"/>
      </c:dateAx>
      <c:valAx>
        <c:axId val="436585680"/>
        <c:scaling>
          <c:orientation val="minMax"/>
          <c:max val="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_(* #,##0_);_(* \(#,##0\);_(* &quot;-&quot;_);_(@_)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79567808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0.86001</cdr:x>
      <cdr:y>0.22906</cdr:y>
    </cdr:from>
    <cdr:to>
      <cdr:x>1</cdr:x>
      <cdr:y>0.2927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077538" y="1036712"/>
          <a:ext cx="115206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pt-BR" sz="2000" dirty="0" smtClean="0">
              <a:solidFill>
                <a:srgbClr val="FF0000"/>
              </a:solidFill>
            </a:rPr>
            <a:t>4,00%</a:t>
          </a:r>
          <a:endParaRPr lang="pt-BR" sz="2000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9B3A3-C65E-4979-90A0-4F69B6D77F4B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3A8AF-5844-4E6A-B88E-1E8A0B6AE0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603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F2298-7949-49A6-BAB4-24426F5F04D6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1D284-4ECE-49C7-BFC5-46A1F80D73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61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1D284-4ECE-49C7-BFC5-46A1F80D737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659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3852" y="8686362"/>
            <a:ext cx="2972547" cy="4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13B07E97-A94C-47C1-910D-048BB3D407A0}" type="slidenum">
              <a:rPr lang="en-US" sz="1200"/>
              <a:pPr algn="r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68066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3852" y="8686362"/>
            <a:ext cx="2972547" cy="4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1D8BE29B-633F-4DB9-873F-4E66F9D7DABD}" type="slidenum">
              <a:rPr lang="en-US" sz="1200"/>
              <a:pPr algn="r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1806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3852" y="8686362"/>
            <a:ext cx="2972547" cy="4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13B07E97-A94C-47C1-910D-048BB3D407A0}" type="slidenum">
              <a:rPr lang="en-US" sz="1200"/>
              <a:pPr algn="r"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9285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3852" y="8686362"/>
            <a:ext cx="2972547" cy="4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13B07E97-A94C-47C1-910D-048BB3D407A0}" type="slidenum">
              <a:rPr lang="en-US" sz="1200"/>
              <a:pPr algn="r"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6124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80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58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7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41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12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88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82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23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86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72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40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C3B2E-DFA4-47C9-A5AE-30165794CFBD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3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publicacoes/notastecnicas/revisaometodologicameiospagamento" TargetMode="External"/><Relationship Id="rId2" Type="http://schemas.openxmlformats.org/officeDocument/2006/relationships/hyperlink" Target="http://www.bcb.gov.br/ftp/infecon/NM-MeiosPagAmplp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7.xml"/><Relationship Id="rId5" Type="http://schemas.openxmlformats.org/officeDocument/2006/relationships/image" Target="../media/image1.emf"/><Relationship Id="rId4" Type="http://schemas.openxmlformats.org/officeDocument/2006/relationships/package" Target="../embeddings/Planilha_do_Microsoft_Excel7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LES0675 – Economia Monetária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645024"/>
            <a:ext cx="7160840" cy="2664296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Resultado </a:t>
            </a:r>
            <a:r>
              <a:rPr lang="pt-BR" dirty="0" err="1" smtClean="0">
                <a:solidFill>
                  <a:schemeClr val="tx1"/>
                </a:solidFill>
              </a:rPr>
              <a:t>Quiz</a:t>
            </a:r>
            <a:r>
              <a:rPr lang="pt-BR" dirty="0" smtClean="0">
                <a:solidFill>
                  <a:schemeClr val="tx1"/>
                </a:solidFill>
              </a:rPr>
              <a:t> do dia 01/</a:t>
            </a:r>
            <a:r>
              <a:rPr lang="pt-BR" dirty="0" err="1" smtClean="0">
                <a:solidFill>
                  <a:schemeClr val="tx1"/>
                </a:solidFill>
              </a:rPr>
              <a:t>ago</a:t>
            </a:r>
            <a:r>
              <a:rPr lang="pt-BR" dirty="0" smtClean="0">
                <a:solidFill>
                  <a:schemeClr val="tx1"/>
                </a:solidFill>
              </a:rPr>
              <a:t>/2019</a:t>
            </a:r>
          </a:p>
          <a:p>
            <a:r>
              <a:rPr lang="pt-BR" smtClean="0">
                <a:solidFill>
                  <a:schemeClr val="tx1"/>
                </a:solidFill>
              </a:rPr>
              <a:t>Moeda</a:t>
            </a:r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6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 Inflação 2019 (% a.a.)</a:t>
            </a:r>
            <a:endParaRPr lang="pt-BR" dirty="0"/>
          </a:p>
        </p:txBody>
      </p:sp>
      <p:graphicFrame>
        <p:nvGraphicFramePr>
          <p:cNvPr id="6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3584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732240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rgbClr val="FF0000"/>
                </a:solidFill>
              </a:rPr>
              <a:t>1 em branco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LES0675 – Economia Monetária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FF0000"/>
                </a:solidFill>
              </a:rPr>
              <a:t>Moeda</a:t>
            </a:r>
            <a:endParaRPr lang="pt-B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644008" y="1556792"/>
            <a:ext cx="4320480" cy="43931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07504" y="1556792"/>
            <a:ext cx="4320480" cy="439315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Moeda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3184" y="1535113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PRINCIPAIS FUNÇÕES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13184" y="2174875"/>
            <a:ext cx="4040188" cy="3951288"/>
          </a:xfrm>
        </p:spPr>
        <p:txBody>
          <a:bodyPr>
            <a:normAutofit lnSpcReduction="10000"/>
          </a:bodyPr>
          <a:lstStyle/>
          <a:p>
            <a:pPr marL="381000" indent="-381000">
              <a:buFontTx/>
              <a:buChar char="•"/>
            </a:pPr>
            <a:r>
              <a:rPr lang="pt-BR" dirty="0"/>
              <a:t>Ser </a:t>
            </a:r>
            <a:r>
              <a:rPr lang="pt-BR" b="1" dirty="0"/>
              <a:t>intermediária</a:t>
            </a:r>
            <a:r>
              <a:rPr lang="pt-BR" dirty="0"/>
              <a:t> de trocas;</a:t>
            </a:r>
          </a:p>
          <a:p>
            <a:pPr marL="381000" indent="-381000">
              <a:buFontTx/>
              <a:buChar char="•"/>
            </a:pPr>
            <a:r>
              <a:rPr lang="pt-BR" dirty="0"/>
              <a:t>Ser </a:t>
            </a:r>
            <a:r>
              <a:rPr lang="pt-BR" b="1" dirty="0"/>
              <a:t>medida</a:t>
            </a:r>
            <a:r>
              <a:rPr lang="pt-BR" dirty="0"/>
              <a:t> de valor;</a:t>
            </a:r>
          </a:p>
          <a:p>
            <a:pPr marL="381000" indent="-381000">
              <a:buFontTx/>
              <a:buChar char="•"/>
            </a:pPr>
            <a:r>
              <a:rPr lang="pt-BR" dirty="0"/>
              <a:t>Ser </a:t>
            </a:r>
            <a:r>
              <a:rPr lang="pt-BR" b="1" dirty="0"/>
              <a:t>reserva</a:t>
            </a:r>
            <a:r>
              <a:rPr lang="pt-BR" dirty="0"/>
              <a:t> de valor;</a:t>
            </a:r>
          </a:p>
          <a:p>
            <a:pPr marL="381000" indent="-381000">
              <a:buFontTx/>
              <a:buChar char="•"/>
            </a:pPr>
            <a:r>
              <a:rPr lang="pt-BR" dirty="0"/>
              <a:t>Ser instrumento de poder liberatório;</a:t>
            </a:r>
          </a:p>
          <a:p>
            <a:pPr marL="381000" indent="-381000">
              <a:buFontTx/>
              <a:buChar char="•"/>
            </a:pPr>
            <a:r>
              <a:rPr lang="pt-BR" dirty="0"/>
              <a:t>Ser padrão de pagamento diferido; e,</a:t>
            </a:r>
          </a:p>
          <a:p>
            <a:pPr marL="381000" indent="-381000">
              <a:buFontTx/>
              <a:buChar char="•"/>
            </a:pPr>
            <a:r>
              <a:rPr lang="pt-BR" dirty="0"/>
              <a:t>Ser instrumento de poder econômico e </a:t>
            </a:r>
            <a:r>
              <a:rPr lang="pt-BR" dirty="0" smtClean="0"/>
              <a:t>político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CARACTERÍSTICAS  ESSENCIAIS 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/>
              <a:t>Indestrutibilidade </a:t>
            </a:r>
            <a:r>
              <a:rPr lang="pt-BR" dirty="0"/>
              <a:t>e </a:t>
            </a:r>
            <a:r>
              <a:rPr lang="pt-BR" b="1" dirty="0"/>
              <a:t>inalterabilidade</a:t>
            </a:r>
            <a:r>
              <a:rPr lang="pt-BR" dirty="0"/>
              <a:t> das suas características físicas;</a:t>
            </a:r>
          </a:p>
          <a:p>
            <a:pPr algn="just"/>
            <a:r>
              <a:rPr lang="pt-BR" b="1" dirty="0"/>
              <a:t>homogeneidade</a:t>
            </a:r>
            <a:r>
              <a:rPr lang="pt-BR" dirty="0"/>
              <a:t> de duas unidades equivalentes de moeda;</a:t>
            </a:r>
          </a:p>
          <a:p>
            <a:pPr algn="just"/>
            <a:r>
              <a:rPr lang="pt-BR" b="1" dirty="0"/>
              <a:t>divisibilidade</a:t>
            </a:r>
            <a:r>
              <a:rPr lang="pt-BR" dirty="0"/>
              <a:t>;</a:t>
            </a:r>
          </a:p>
          <a:p>
            <a:pPr algn="just"/>
            <a:r>
              <a:rPr lang="pt-BR" b="1" dirty="0" err="1"/>
              <a:t>transferibilidade</a:t>
            </a:r>
            <a:r>
              <a:rPr lang="pt-BR" dirty="0"/>
              <a:t> (sem registro da propriedade anterior); e,</a:t>
            </a:r>
          </a:p>
          <a:p>
            <a:pPr algn="just"/>
            <a:r>
              <a:rPr lang="pt-BR" dirty="0"/>
              <a:t>facilidade de </a:t>
            </a:r>
            <a:r>
              <a:rPr lang="pt-BR" b="1" dirty="0"/>
              <a:t>manuseio</a:t>
            </a:r>
            <a:r>
              <a:rPr lang="pt-BR" dirty="0"/>
              <a:t> e </a:t>
            </a:r>
            <a:r>
              <a:rPr lang="pt-BR" b="1" dirty="0"/>
              <a:t>transporte.</a:t>
            </a:r>
            <a:endParaRPr lang="pt-BR" dirty="0"/>
          </a:p>
          <a:p>
            <a:endParaRPr lang="pt-BR" dirty="0"/>
          </a:p>
        </p:txBody>
      </p:sp>
      <p:sp>
        <p:nvSpPr>
          <p:cNvPr id="9" name="Chave esquerda 8"/>
          <p:cNvSpPr/>
          <p:nvPr/>
        </p:nvSpPr>
        <p:spPr>
          <a:xfrm>
            <a:off x="179512" y="2204864"/>
            <a:ext cx="133672" cy="1512168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61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Moeda</a:t>
            </a:r>
            <a:endParaRPr lang="pt-BR" dirty="0"/>
          </a:p>
        </p:txBody>
      </p:sp>
      <p:sp>
        <p:nvSpPr>
          <p:cNvPr id="4" name="AutoShape 2" descr="Resultado de imagem para QUESTÕ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65" y="1772816"/>
            <a:ext cx="2997870" cy="412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4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 smtClean="0"/>
              <a:t>Analise suas funções e características e classifique como moeda ou não:</a:t>
            </a:r>
            <a:endParaRPr lang="pt-BR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68" y="1484784"/>
            <a:ext cx="2381828" cy="1584176"/>
          </a:xfrm>
          <a:prstGeom prst="rect">
            <a:avLst/>
          </a:prstGeom>
        </p:spPr>
      </p:pic>
      <p:pic>
        <p:nvPicPr>
          <p:cNvPr id="4" name="Picture 4" descr="http://www.revistacarbono.com/wp-content/uploads/2013/09/CildoMeireles%C2%A9PatKilgore2011-99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90" y="5085184"/>
            <a:ext cx="2034226" cy="162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oeda social Sururus - banco solidário do Recôncavo Bai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5"/>
            <a:ext cx="2448272" cy="16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97374"/>
            <a:ext cx="2592710" cy="146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68" y="3361468"/>
            <a:ext cx="2375488" cy="15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65568"/>
            <a:ext cx="2736304" cy="167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17964" y="191683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1" dirty="0" smtClean="0"/>
              <a:t>1</a:t>
            </a:r>
            <a:endParaRPr lang="pt-BR" sz="4000" b="1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14144" y="380123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1" dirty="0"/>
              <a:t>2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17964" y="551723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1" dirty="0"/>
              <a:t>3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220072" y="192902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1" dirty="0"/>
              <a:t>4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220072" y="378904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1" dirty="0" smtClean="0"/>
              <a:t>5</a:t>
            </a:r>
            <a:endParaRPr lang="pt-BR" sz="4000" b="1" i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220072" y="552942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770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22"/>
            <a:ext cx="9119127" cy="60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84" y="3677107"/>
            <a:ext cx="365910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14537"/>
            <a:ext cx="2232248" cy="265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66" y="1124744"/>
            <a:ext cx="3209030" cy="210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81562"/>
            <a:ext cx="5652120" cy="199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revistacarbono.com/wp-content/uploads/2013/09/CildoMeireles%C2%A9PatKilgore2011-9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"/>
            <a:ext cx="8572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9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968552" cy="659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revistacarbono.com/wp-content/uploads/2013/09/CildoMeireles%C2%A9PatKilgore2011-99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5076309" cy="40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47664" y="6453336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http://www.bolsadearte.com/artistas/cotacoes/artista/81/</a:t>
            </a:r>
          </a:p>
        </p:txBody>
      </p:sp>
    </p:spTree>
    <p:extLst>
      <p:ext uri="{BB962C8B-B14F-4D97-AF65-F5344CB8AC3E}">
        <p14:creationId xmlns:p14="http://schemas.microsoft.com/office/powerpoint/2010/main" val="15314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" y="836712"/>
            <a:ext cx="9083690" cy="51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3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516216" y="558924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rgbClr val="FF0000"/>
                </a:solidFill>
              </a:rPr>
              <a:t>16 respostas</a:t>
            </a:r>
            <a:endParaRPr lang="pt-BR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813603"/>
              </p:ext>
            </p:extLst>
          </p:nvPr>
        </p:nvGraphicFramePr>
        <p:xfrm>
          <a:off x="107504" y="1846996"/>
          <a:ext cx="8856986" cy="32381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29054"/>
                <a:gridCol w="165637"/>
                <a:gridCol w="634943"/>
                <a:gridCol w="817361"/>
                <a:gridCol w="3841837"/>
                <a:gridCol w="72008"/>
                <a:gridCol w="648072"/>
                <a:gridCol w="648074"/>
              </a:tblGrid>
              <a:tr h="345598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Preencha </a:t>
                      </a:r>
                      <a:r>
                        <a:rPr lang="pt-BR" sz="1800" u="none" strike="noStrike" dirty="0">
                          <a:effectLst/>
                        </a:rPr>
                        <a:t>os quadros informando quanto está, hoje, a: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Cotação do dólar: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3,765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R$/US$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Previsão de crescimento do PIB em </a:t>
                      </a:r>
                      <a:r>
                        <a:rPr lang="pt-BR" sz="1800" u="none" strike="noStrike" dirty="0" smtClean="0">
                          <a:effectLst/>
                        </a:rPr>
                        <a:t>2019: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0,82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Taxa SELIC: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6,00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 a.a.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Previsão de Inflação para </a:t>
                      </a:r>
                      <a:r>
                        <a:rPr lang="pt-BR" sz="1800" u="none" strike="noStrike" dirty="0" smtClean="0">
                          <a:effectLst/>
                        </a:rPr>
                        <a:t>2019: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3,80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 a.a.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415"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Taxa de Desemprego: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12,3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Inflação de junho </a:t>
                      </a:r>
                      <a:r>
                        <a:rPr lang="pt-BR" sz="1800" u="none" strike="noStrike" dirty="0" smtClean="0">
                          <a:effectLst/>
                        </a:rPr>
                        <a:t>2019: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0,01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 a.m.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Cotação do Euro: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4,191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R$/€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Meta de inflação para </a:t>
                      </a:r>
                      <a:r>
                        <a:rPr lang="pt-BR" sz="1800" u="none" strike="noStrike" dirty="0" smtClean="0">
                          <a:effectLst/>
                        </a:rPr>
                        <a:t>2020: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4,00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 a.a.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7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9087298" cy="623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7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45"/>
            <a:ext cx="7826102" cy="683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3142"/>
            <a:ext cx="8973758" cy="429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4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5765"/>
            <a:ext cx="6336703" cy="688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9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43507"/>
            <a:ext cx="9064491" cy="334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Defina: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1628800"/>
            <a:ext cx="3888432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Moeda mercadoria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Moeda metálica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Moeda-papel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Papel-moeda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Moeda Fiduciária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Moeda Bancária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Moeda Eletrônica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55976" y="1711846"/>
            <a:ext cx="4680520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Papel-moeda emitido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Papel-moeda em circulação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Papel-moeda em poder do público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Meios de Pagamento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95169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Meios de Pagamento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325" y="1196752"/>
            <a:ext cx="4542587" cy="563108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/>
              <a:t>“Desde </a:t>
            </a:r>
            <a:r>
              <a:rPr lang="pt-BR" sz="2400" dirty="0"/>
              <a:t>2001, quando da última atualização metodológica relativa às estatísticas de </a:t>
            </a:r>
            <a:r>
              <a:rPr lang="pt-BR" sz="2400" dirty="0" smtClean="0"/>
              <a:t>agregados monetários</a:t>
            </a:r>
            <a:r>
              <a:rPr lang="pt-BR" sz="2400" dirty="0"/>
              <a:t>, </a:t>
            </a:r>
            <a:r>
              <a:rPr lang="pt-BR" sz="2400" b="1" dirty="0"/>
              <a:t>novos instrumentos foram criados para a captação de recursos pelo </a:t>
            </a:r>
            <a:r>
              <a:rPr lang="pt-BR" sz="2400" b="1" dirty="0" smtClean="0"/>
              <a:t>sistema financeiro</a:t>
            </a:r>
            <a:r>
              <a:rPr lang="pt-BR" sz="2400" dirty="0"/>
              <a:t>, entre os quais as letras financeiras e de crédito. Além disso, </a:t>
            </a:r>
            <a:r>
              <a:rPr lang="pt-BR" sz="2400" b="1" dirty="0"/>
              <a:t>novas </a:t>
            </a:r>
            <a:r>
              <a:rPr lang="pt-BR" sz="2400" b="1" dirty="0" smtClean="0"/>
              <a:t>instituições ganharam </a:t>
            </a:r>
            <a:r>
              <a:rPr lang="pt-BR" sz="2400" b="1" dirty="0"/>
              <a:t>relevância no sistema emissor</a:t>
            </a:r>
            <a:r>
              <a:rPr lang="pt-BR" sz="2400" dirty="0"/>
              <a:t>, como as cooperativas de crédito, que </a:t>
            </a:r>
            <a:r>
              <a:rPr lang="pt-BR" sz="2400" dirty="0" smtClean="0"/>
              <a:t>aumentaram consideravelmente </a:t>
            </a:r>
            <a:r>
              <a:rPr lang="pt-BR" sz="2400" dirty="0"/>
              <a:t>suas captações entre o público não financeiro em depósitos à vista e a </a:t>
            </a:r>
            <a:r>
              <a:rPr lang="pt-BR" sz="2400" dirty="0" smtClean="0"/>
              <a:t>prazo”.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4114125" cy="530913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15616" y="64533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Novembro 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05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>
          <a:xfrm>
            <a:off x="2411760" y="5199872"/>
            <a:ext cx="4320480" cy="154149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Meios de Pagamento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47791" y="1268760"/>
            <a:ext cx="4320480" cy="39604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2" name="Elipse 11"/>
          <p:cNvSpPr/>
          <p:nvPr/>
        </p:nvSpPr>
        <p:spPr>
          <a:xfrm>
            <a:off x="4716016" y="1268760"/>
            <a:ext cx="4320480" cy="3960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8" name="Retângulo 7"/>
          <p:cNvSpPr/>
          <p:nvPr/>
        </p:nvSpPr>
        <p:spPr>
          <a:xfrm>
            <a:off x="4860032" y="2426112"/>
            <a:ext cx="40998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/>
            <a:r>
              <a:rPr lang="pt-BR" sz="2000" dirty="0" smtClean="0">
                <a:solidFill>
                  <a:schemeClr val="bg1"/>
                </a:solidFill>
                <a:latin typeface="Ubuntu-Light"/>
              </a:rPr>
              <a:t>– outras sociedades financeiras;</a:t>
            </a:r>
          </a:p>
          <a:p>
            <a:pPr marL="182563" indent="-182563"/>
            <a:r>
              <a:rPr lang="pt-BR" sz="2000" dirty="0" smtClean="0">
                <a:solidFill>
                  <a:schemeClr val="bg1"/>
                </a:solidFill>
                <a:latin typeface="Ubuntu-Light"/>
              </a:rPr>
              <a:t>– governos estaduais e municipais;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Ubuntu-Light"/>
              </a:rPr>
              <a:t>– empresas não financeiras; e</a:t>
            </a:r>
          </a:p>
          <a:p>
            <a:pPr marL="182563" indent="-182563"/>
            <a:r>
              <a:rPr lang="pt-BR" sz="2000" dirty="0" smtClean="0">
                <a:solidFill>
                  <a:schemeClr val="bg1"/>
                </a:solidFill>
                <a:latin typeface="Ubuntu-Light"/>
              </a:rPr>
              <a:t>– famílias e instituições sem fins lucrativos a serviço das famílias.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364088" y="1772816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  <a:latin typeface="Ubuntu-Light"/>
              </a:rPr>
              <a:t>b) Detentores de moeda: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55576" y="1766352"/>
            <a:ext cx="3354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FF00"/>
                </a:solidFill>
                <a:latin typeface="Ubuntu-Light"/>
              </a:rPr>
              <a:t>a) Emissores de moeda</a:t>
            </a:r>
            <a:r>
              <a:rPr lang="pt-BR" sz="2000" b="1" dirty="0" smtClean="0">
                <a:solidFill>
                  <a:srgbClr val="FFFF00"/>
                </a:solidFill>
                <a:latin typeface="Ubuntu-Light"/>
              </a:rPr>
              <a:t>:</a:t>
            </a:r>
            <a:endParaRPr lang="pt-BR" sz="2000" b="1" dirty="0">
              <a:solidFill>
                <a:srgbClr val="FFFF00"/>
              </a:solidFill>
              <a:latin typeface="Ubuntu-Ligh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200" y="2493147"/>
            <a:ext cx="38838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/>
            <a:r>
              <a:rPr lang="pt-BR" sz="2000" dirty="0" smtClean="0">
                <a:solidFill>
                  <a:schemeClr val="bg1"/>
                </a:solidFill>
                <a:latin typeface="Ubuntu-Light"/>
              </a:rPr>
              <a:t>– </a:t>
            </a:r>
            <a:r>
              <a:rPr lang="pt-BR" sz="2000" dirty="0">
                <a:solidFill>
                  <a:schemeClr val="bg1"/>
                </a:solidFill>
                <a:latin typeface="Ubuntu-Light"/>
              </a:rPr>
              <a:t>autoridade monetária (Banco Central</a:t>
            </a:r>
            <a:r>
              <a:rPr lang="pt-BR" sz="2000" dirty="0" smtClean="0">
                <a:solidFill>
                  <a:schemeClr val="bg1"/>
                </a:solidFill>
                <a:latin typeface="Ubuntu-Light"/>
              </a:rPr>
              <a:t>);</a:t>
            </a:r>
          </a:p>
          <a:p>
            <a:pPr marL="182563" indent="-182563"/>
            <a:r>
              <a:rPr lang="pt-BR" sz="2000" dirty="0">
                <a:solidFill>
                  <a:schemeClr val="bg1"/>
                </a:solidFill>
              </a:rPr>
              <a:t>– sociedades de depósitos (monetárias e não monetárias</a:t>
            </a:r>
            <a:r>
              <a:rPr lang="pt-BR" sz="2000" dirty="0" smtClean="0">
                <a:solidFill>
                  <a:schemeClr val="bg1"/>
                </a:solidFill>
              </a:rPr>
              <a:t>); </a:t>
            </a:r>
            <a:r>
              <a:rPr lang="pt-BR" sz="2000" dirty="0">
                <a:solidFill>
                  <a:schemeClr val="bg1"/>
                </a:solidFill>
              </a:rPr>
              <a:t>e</a:t>
            </a:r>
          </a:p>
          <a:p>
            <a:pPr marL="182563" indent="-182563"/>
            <a:r>
              <a:rPr lang="pt-BR" sz="2000" dirty="0">
                <a:solidFill>
                  <a:schemeClr val="bg1"/>
                </a:solidFill>
              </a:rPr>
              <a:t>– Governo Federal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939879" y="427306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(Passou a incluir cooperativas de Crédito)</a:t>
            </a:r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275856" y="5445224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FF00"/>
                </a:solidFill>
                <a:latin typeface="Ubuntu-Light"/>
              </a:rPr>
              <a:t>c) Setores neutros</a:t>
            </a:r>
            <a:r>
              <a:rPr lang="pt-BR" sz="2000" b="1" dirty="0" smtClean="0">
                <a:solidFill>
                  <a:srgbClr val="FFFF00"/>
                </a:solidFill>
                <a:latin typeface="Ubuntu-Light"/>
              </a:rPr>
              <a:t>: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284344" y="6037619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Ubuntu-Light"/>
              </a:rPr>
              <a:t>– </a:t>
            </a:r>
            <a:r>
              <a:rPr lang="pt-BR" sz="2000" dirty="0">
                <a:solidFill>
                  <a:schemeClr val="bg1"/>
                </a:solidFill>
                <a:latin typeface="Ubuntu-Light"/>
              </a:rPr>
              <a:t>não residentes.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0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 animBg="1"/>
      <p:bldP spid="8" grpId="0"/>
      <p:bldP spid="13" grpId="0"/>
      <p:bldP spid="14" grpId="0"/>
      <p:bldP spid="4" grpId="0"/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Meios de Pagamento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8150" y="2575932"/>
            <a:ext cx="89683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585757"/>
                </a:solidFill>
                <a:latin typeface="Ubuntu-Light"/>
              </a:rPr>
              <a:t>A posição de depósitos de </a:t>
            </a:r>
            <a:r>
              <a:rPr lang="pt-BR" sz="2000" dirty="0">
                <a:solidFill>
                  <a:srgbClr val="585757"/>
                </a:solidFill>
                <a:latin typeface="Ubuntu-Medium"/>
              </a:rPr>
              <a:t>não residentes </a:t>
            </a:r>
            <a:r>
              <a:rPr lang="pt-BR" sz="2000" dirty="0">
                <a:solidFill>
                  <a:srgbClr val="585757"/>
                </a:solidFill>
                <a:latin typeface="Ubuntu-Light"/>
              </a:rPr>
              <a:t>é excluída </a:t>
            </a:r>
            <a:r>
              <a:rPr lang="pt-BR" sz="2000" dirty="0" smtClean="0">
                <a:solidFill>
                  <a:srgbClr val="585757"/>
                </a:solidFill>
                <a:latin typeface="Ubuntu-Light"/>
              </a:rPr>
              <a:t>dos agregados </a:t>
            </a:r>
            <a:r>
              <a:rPr lang="pt-BR" sz="2000" dirty="0">
                <a:solidFill>
                  <a:srgbClr val="585757"/>
                </a:solidFill>
                <a:latin typeface="Ubuntu-Light"/>
              </a:rPr>
              <a:t>ampliados porque seus depósitos são </a:t>
            </a:r>
            <a:r>
              <a:rPr lang="pt-BR" sz="2000" dirty="0" smtClean="0">
                <a:solidFill>
                  <a:srgbClr val="585757"/>
                </a:solidFill>
                <a:latin typeface="Ubuntu-Light"/>
              </a:rPr>
              <a:t>utilizados primariamente </a:t>
            </a:r>
            <a:r>
              <a:rPr lang="pt-BR" sz="2000" dirty="0">
                <a:solidFill>
                  <a:srgbClr val="585757"/>
                </a:solidFill>
                <a:latin typeface="Ubuntu-Light"/>
              </a:rPr>
              <a:t>para transações internacionais, e não domésticas</a:t>
            </a:r>
            <a:r>
              <a:rPr lang="pt-BR" sz="2000" dirty="0" smtClean="0">
                <a:solidFill>
                  <a:srgbClr val="585757"/>
                </a:solidFill>
                <a:latin typeface="Ubuntu-Light"/>
              </a:rPr>
              <a:t>. O </a:t>
            </a:r>
            <a:r>
              <a:rPr lang="pt-BR" sz="2000" dirty="0">
                <a:solidFill>
                  <a:srgbClr val="585757"/>
                </a:solidFill>
                <a:latin typeface="Ubuntu-Light"/>
              </a:rPr>
              <a:t>impacto potencial nas condições econômicas </a:t>
            </a:r>
            <a:r>
              <a:rPr lang="pt-BR" sz="2000" dirty="0" smtClean="0">
                <a:solidFill>
                  <a:srgbClr val="585757"/>
                </a:solidFill>
                <a:latin typeface="Ubuntu-Light"/>
              </a:rPr>
              <a:t>domésticas é </a:t>
            </a:r>
            <a:r>
              <a:rPr lang="pt-BR" sz="2000" dirty="0">
                <a:solidFill>
                  <a:srgbClr val="585757"/>
                </a:solidFill>
                <a:latin typeface="Ubuntu-Light"/>
              </a:rPr>
              <a:t>incerto, dado que o centro predominante de </a:t>
            </a:r>
            <a:r>
              <a:rPr lang="pt-BR" sz="2000" dirty="0" smtClean="0">
                <a:solidFill>
                  <a:srgbClr val="585757"/>
                </a:solidFill>
                <a:latin typeface="Ubuntu-Light"/>
              </a:rPr>
              <a:t>interesse econômico </a:t>
            </a:r>
            <a:r>
              <a:rPr lang="pt-BR" sz="2000" dirty="0">
                <a:solidFill>
                  <a:srgbClr val="585757"/>
                </a:solidFill>
                <a:latin typeface="Ubuntu-Light"/>
              </a:rPr>
              <a:t>do não residente está fora da economia doméstica.</a:t>
            </a:r>
          </a:p>
          <a:p>
            <a:endParaRPr lang="pt-BR" sz="2000" dirty="0" smtClean="0">
              <a:solidFill>
                <a:srgbClr val="585757"/>
              </a:solidFill>
              <a:latin typeface="Ubuntu-Light"/>
            </a:endParaRPr>
          </a:p>
          <a:p>
            <a:pPr algn="just"/>
            <a:r>
              <a:rPr lang="pt-BR" sz="2000" dirty="0" smtClean="0">
                <a:solidFill>
                  <a:srgbClr val="585757"/>
                </a:solidFill>
                <a:latin typeface="Ubuntu-Light"/>
              </a:rPr>
              <a:t>De </a:t>
            </a:r>
            <a:r>
              <a:rPr lang="pt-BR" sz="2000" dirty="0">
                <a:solidFill>
                  <a:srgbClr val="585757"/>
                </a:solidFill>
                <a:latin typeface="Ubuntu-Light"/>
              </a:rPr>
              <a:t>acordo com o conceito apresentado pelo BPM6 [</a:t>
            </a:r>
            <a:r>
              <a:rPr lang="pt-BR" sz="2000" dirty="0" smtClean="0">
                <a:solidFill>
                  <a:srgbClr val="585757"/>
                </a:solidFill>
                <a:latin typeface="Ubuntu-Light"/>
              </a:rPr>
              <a:t>sexta </a:t>
            </a:r>
            <a:r>
              <a:rPr lang="en-US" sz="2000" dirty="0" err="1" smtClean="0">
                <a:solidFill>
                  <a:srgbClr val="585757"/>
                </a:solidFill>
                <a:latin typeface="Ubuntu-Light"/>
              </a:rPr>
              <a:t>edição</a:t>
            </a:r>
            <a:r>
              <a:rPr lang="en-US" sz="2000" dirty="0" smtClean="0">
                <a:solidFill>
                  <a:srgbClr val="585757"/>
                </a:solidFill>
                <a:latin typeface="Ubuntu-Light"/>
              </a:rPr>
              <a:t> </a:t>
            </a:r>
            <a:r>
              <a:rPr lang="en-US" sz="2000" dirty="0">
                <a:solidFill>
                  <a:srgbClr val="585757"/>
                </a:solidFill>
                <a:latin typeface="Ubuntu-Light"/>
              </a:rPr>
              <a:t>do </a:t>
            </a:r>
            <a:r>
              <a:rPr lang="en-US" sz="2000" i="1" dirty="0">
                <a:solidFill>
                  <a:srgbClr val="585757"/>
                </a:solidFill>
                <a:latin typeface="Ubuntu-LightItalic"/>
              </a:rPr>
              <a:t>Balance of Payments and International </a:t>
            </a:r>
            <a:r>
              <a:rPr lang="en-US" sz="2000" i="1" dirty="0" smtClean="0">
                <a:solidFill>
                  <a:srgbClr val="585757"/>
                </a:solidFill>
                <a:latin typeface="Ubuntu-LightItalic"/>
              </a:rPr>
              <a:t>Investment </a:t>
            </a:r>
            <a:r>
              <a:rPr lang="pt-BR" sz="2000" i="1" dirty="0" smtClean="0">
                <a:solidFill>
                  <a:srgbClr val="585757"/>
                </a:solidFill>
                <a:latin typeface="Ubuntu-LightItalic"/>
              </a:rPr>
              <a:t>Position </a:t>
            </a:r>
            <a:r>
              <a:rPr lang="pt-BR" sz="2000" i="1" dirty="0">
                <a:solidFill>
                  <a:srgbClr val="585757"/>
                </a:solidFill>
                <a:latin typeface="Ubuntu-LightItalic"/>
              </a:rPr>
              <a:t>Manual</a:t>
            </a:r>
            <a:r>
              <a:rPr lang="pt-BR" sz="2000" dirty="0">
                <a:solidFill>
                  <a:srgbClr val="585757"/>
                </a:solidFill>
                <a:latin typeface="Ubuntu-Light"/>
              </a:rPr>
              <a:t>] e pelo EDS 2013 [</a:t>
            </a:r>
            <a:r>
              <a:rPr lang="pt-BR" sz="2000" i="1" dirty="0" err="1">
                <a:solidFill>
                  <a:srgbClr val="585757"/>
                </a:solidFill>
                <a:latin typeface="Ubuntu-LightItalic"/>
              </a:rPr>
              <a:t>External</a:t>
            </a:r>
            <a:r>
              <a:rPr lang="pt-BR" sz="2000" i="1" dirty="0">
                <a:solidFill>
                  <a:srgbClr val="585757"/>
                </a:solidFill>
                <a:latin typeface="Ubuntu-LightItalic"/>
              </a:rPr>
              <a:t> </a:t>
            </a:r>
            <a:r>
              <a:rPr lang="pt-BR" sz="2000" i="1" dirty="0" err="1">
                <a:solidFill>
                  <a:srgbClr val="585757"/>
                </a:solidFill>
                <a:latin typeface="Ubuntu-LightItalic"/>
              </a:rPr>
              <a:t>Debt</a:t>
            </a:r>
            <a:r>
              <a:rPr lang="pt-BR" sz="2000" i="1" dirty="0">
                <a:solidFill>
                  <a:srgbClr val="585757"/>
                </a:solidFill>
                <a:latin typeface="Ubuntu-LightItalic"/>
              </a:rPr>
              <a:t> </a:t>
            </a:r>
            <a:r>
              <a:rPr lang="pt-BR" sz="2000" i="1" dirty="0" err="1">
                <a:solidFill>
                  <a:srgbClr val="585757"/>
                </a:solidFill>
                <a:latin typeface="Ubuntu-LightItalic"/>
              </a:rPr>
              <a:t>Statistics</a:t>
            </a:r>
            <a:r>
              <a:rPr lang="pt-BR" sz="2000" i="1" dirty="0">
                <a:solidFill>
                  <a:srgbClr val="585757"/>
                </a:solidFill>
                <a:latin typeface="Ubuntu-LightItalic"/>
              </a:rPr>
              <a:t> </a:t>
            </a:r>
            <a:r>
              <a:rPr lang="pt-BR" sz="2000" i="1" dirty="0" smtClean="0">
                <a:solidFill>
                  <a:srgbClr val="585757"/>
                </a:solidFill>
                <a:latin typeface="Ubuntu-LightItalic"/>
              </a:rPr>
              <a:t>– </a:t>
            </a:r>
            <a:r>
              <a:rPr lang="pt-BR" sz="2000" i="1" dirty="0" err="1" smtClean="0">
                <a:solidFill>
                  <a:srgbClr val="585757"/>
                </a:solidFill>
                <a:latin typeface="Ubuntu-LightItalic"/>
              </a:rPr>
              <a:t>Guide</a:t>
            </a:r>
            <a:r>
              <a:rPr lang="pt-BR" sz="2000" i="1" dirty="0" smtClean="0">
                <a:solidFill>
                  <a:srgbClr val="585757"/>
                </a:solidFill>
                <a:latin typeface="Ubuntu-LightItalic"/>
              </a:rPr>
              <a:t> </a:t>
            </a:r>
            <a:r>
              <a:rPr lang="pt-BR" sz="2000" i="1" dirty="0">
                <a:solidFill>
                  <a:srgbClr val="585757"/>
                </a:solidFill>
                <a:latin typeface="Ubuntu-LightItalic"/>
              </a:rPr>
              <a:t>for </a:t>
            </a:r>
            <a:r>
              <a:rPr lang="pt-BR" sz="2000" i="1" dirty="0" err="1">
                <a:solidFill>
                  <a:srgbClr val="585757"/>
                </a:solidFill>
                <a:latin typeface="Ubuntu-LightItalic"/>
              </a:rPr>
              <a:t>Compilers</a:t>
            </a:r>
            <a:r>
              <a:rPr lang="pt-BR" sz="2000" i="1" dirty="0">
                <a:solidFill>
                  <a:srgbClr val="585757"/>
                </a:solidFill>
                <a:latin typeface="Ubuntu-LightItalic"/>
              </a:rPr>
              <a:t> </a:t>
            </a:r>
            <a:r>
              <a:rPr lang="pt-BR" sz="2000" i="1" dirty="0" err="1">
                <a:solidFill>
                  <a:srgbClr val="585757"/>
                </a:solidFill>
                <a:latin typeface="Ubuntu-LightItalic"/>
              </a:rPr>
              <a:t>and</a:t>
            </a:r>
            <a:r>
              <a:rPr lang="pt-BR" sz="2000" i="1" dirty="0">
                <a:solidFill>
                  <a:srgbClr val="585757"/>
                </a:solidFill>
                <a:latin typeface="Ubuntu-LightItalic"/>
              </a:rPr>
              <a:t> </a:t>
            </a:r>
            <a:r>
              <a:rPr lang="pt-BR" sz="2000" i="1" dirty="0" err="1">
                <a:solidFill>
                  <a:srgbClr val="585757"/>
                </a:solidFill>
                <a:latin typeface="Ubuntu-LightItalic"/>
              </a:rPr>
              <a:t>Users</a:t>
            </a:r>
            <a:r>
              <a:rPr lang="pt-BR" sz="2000" dirty="0">
                <a:solidFill>
                  <a:srgbClr val="585757"/>
                </a:solidFill>
                <a:latin typeface="Ubuntu-Light"/>
              </a:rPr>
              <a:t>], dívida externa é aquela </a:t>
            </a:r>
            <a:r>
              <a:rPr lang="pt-BR" sz="2000" dirty="0" smtClean="0">
                <a:solidFill>
                  <a:srgbClr val="585757"/>
                </a:solidFill>
                <a:latin typeface="Ubuntu-Light"/>
              </a:rPr>
              <a:t>obrigação de </a:t>
            </a:r>
            <a:r>
              <a:rPr lang="pt-BR" sz="2000" dirty="0">
                <a:solidFill>
                  <a:srgbClr val="585757"/>
                </a:solidFill>
                <a:latin typeface="Ubuntu-Light"/>
              </a:rPr>
              <a:t>uma entidade residente detida por não residentes</a:t>
            </a:r>
            <a:r>
              <a:rPr lang="pt-BR" sz="2000" dirty="0" smtClean="0">
                <a:solidFill>
                  <a:srgbClr val="585757"/>
                </a:solidFill>
                <a:latin typeface="Ubuntu-Light"/>
              </a:rPr>
              <a:t>, independentemente </a:t>
            </a:r>
            <a:r>
              <a:rPr lang="pt-BR" sz="2000" dirty="0">
                <a:solidFill>
                  <a:srgbClr val="585757"/>
                </a:solidFill>
                <a:latin typeface="Ubuntu-Light"/>
              </a:rPr>
              <a:t>do local de negociação, da jurisdição, </a:t>
            </a:r>
            <a:r>
              <a:rPr lang="pt-BR" sz="2000" dirty="0" smtClean="0">
                <a:solidFill>
                  <a:srgbClr val="585757"/>
                </a:solidFill>
                <a:latin typeface="Ubuntu-Light"/>
              </a:rPr>
              <a:t>ou da </a:t>
            </a:r>
            <a:r>
              <a:rPr lang="pt-BR" sz="2000" dirty="0">
                <a:solidFill>
                  <a:srgbClr val="585757"/>
                </a:solidFill>
                <a:latin typeface="Ubuntu-Light"/>
              </a:rPr>
              <a:t>moeda em que a dívida estiver denominada. Assim, </a:t>
            </a:r>
            <a:r>
              <a:rPr lang="pt-BR" sz="2000" dirty="0" smtClean="0">
                <a:solidFill>
                  <a:srgbClr val="585757"/>
                </a:solidFill>
                <a:latin typeface="Ubuntu-Light"/>
              </a:rPr>
              <a:t>mesmo passivos </a:t>
            </a:r>
            <a:r>
              <a:rPr lang="pt-BR" sz="2000" dirty="0">
                <a:solidFill>
                  <a:srgbClr val="585757"/>
                </a:solidFill>
                <a:latin typeface="Ubuntu-Light"/>
              </a:rPr>
              <a:t>em moeda nacional emitidos no Brasil podem </a:t>
            </a:r>
            <a:r>
              <a:rPr lang="pt-BR" sz="2000" dirty="0" smtClean="0">
                <a:solidFill>
                  <a:srgbClr val="585757"/>
                </a:solidFill>
                <a:latin typeface="Ubuntu-Light"/>
              </a:rPr>
              <a:t>fazer parte </a:t>
            </a:r>
            <a:r>
              <a:rPr lang="pt-BR" sz="2000" dirty="0">
                <a:solidFill>
                  <a:srgbClr val="585757"/>
                </a:solidFill>
                <a:latin typeface="Ubuntu-Light"/>
              </a:rPr>
              <a:t>da dívida externa.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0" y="136051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585757"/>
                </a:solidFill>
                <a:latin typeface="Ubuntu-Light"/>
              </a:rPr>
              <a:t>A nota metodológica sobre dívida externa, divulgada em junho de 2015, quando da adoção </a:t>
            </a:r>
            <a:r>
              <a:rPr lang="pt-BR" sz="2000" dirty="0" smtClean="0">
                <a:solidFill>
                  <a:srgbClr val="585757"/>
                </a:solidFill>
                <a:latin typeface="Ubuntu-Light"/>
              </a:rPr>
              <a:t>no Brasil </a:t>
            </a:r>
            <a:r>
              <a:rPr lang="pt-BR" sz="2000" dirty="0">
                <a:solidFill>
                  <a:srgbClr val="585757"/>
                </a:solidFill>
                <a:latin typeface="Ubuntu-Light"/>
              </a:rPr>
              <a:t>da mais recente atualização do padrão metodológico internacional sobre estatísticas </a:t>
            </a:r>
            <a:r>
              <a:rPr lang="pt-BR" sz="2000" dirty="0" smtClean="0">
                <a:solidFill>
                  <a:srgbClr val="585757"/>
                </a:solidFill>
                <a:latin typeface="Ubuntu-Light"/>
              </a:rPr>
              <a:t>do setor </a:t>
            </a:r>
            <a:r>
              <a:rPr lang="pt-BR" sz="2000" dirty="0">
                <a:solidFill>
                  <a:srgbClr val="585757"/>
                </a:solidFill>
                <a:latin typeface="Ubuntu-Light"/>
              </a:rPr>
              <a:t>externo, estabelecia que: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510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Meios de Pagamento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61764" y="1340768"/>
            <a:ext cx="8820472" cy="5373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800" b="1" dirty="0" smtClean="0"/>
              <a:t>Conceitos atuais</a:t>
            </a:r>
          </a:p>
          <a:p>
            <a:pPr marL="0" indent="0">
              <a:buNone/>
            </a:pPr>
            <a:endParaRPr lang="pt-BR" sz="1100" b="1" dirty="0"/>
          </a:p>
          <a:p>
            <a:pPr marL="628650" indent="-628650">
              <a:buNone/>
            </a:pPr>
            <a:r>
              <a:rPr lang="pt-BR" sz="2800" dirty="0" smtClean="0"/>
              <a:t>M1 </a:t>
            </a:r>
            <a:r>
              <a:rPr lang="pt-BR" sz="2800" dirty="0"/>
              <a:t>= papel moeda em poder do público + depósitos à </a:t>
            </a:r>
            <a:r>
              <a:rPr lang="pt-BR" sz="2800" dirty="0" smtClean="0"/>
              <a:t>vista (incluindo Cooperativas de Crédito)</a:t>
            </a:r>
          </a:p>
          <a:p>
            <a:pPr marL="628650" indent="-628650">
              <a:buNone/>
            </a:pPr>
            <a:r>
              <a:rPr lang="pt-BR" sz="2800" dirty="0" smtClean="0"/>
              <a:t>M2 </a:t>
            </a:r>
            <a:r>
              <a:rPr lang="pt-BR" sz="2800" dirty="0"/>
              <a:t>=M1 + </a:t>
            </a:r>
            <a:r>
              <a:rPr lang="pt-BR" sz="2800" dirty="0" smtClean="0"/>
              <a:t>depósitos </a:t>
            </a:r>
            <a:r>
              <a:rPr lang="pt-BR" sz="2800" dirty="0"/>
              <a:t>de poupança + </a:t>
            </a:r>
            <a:r>
              <a:rPr lang="pt-BR" sz="2800" dirty="0" smtClean="0"/>
              <a:t>títulos privados </a:t>
            </a:r>
            <a:r>
              <a:rPr lang="pt-BR" sz="2800" dirty="0"/>
              <a:t>emitidos </a:t>
            </a:r>
            <a:r>
              <a:rPr lang="pt-BR" sz="2800" dirty="0" smtClean="0"/>
              <a:t>por instituições financeiras depositárias, incluindo cooperativas</a:t>
            </a:r>
          </a:p>
          <a:p>
            <a:pPr marL="628650" indent="-628650">
              <a:buNone/>
            </a:pPr>
            <a:r>
              <a:rPr lang="pt-BR" sz="2800" dirty="0" smtClean="0"/>
              <a:t>M3 </a:t>
            </a:r>
            <a:r>
              <a:rPr lang="pt-BR" sz="2800" dirty="0"/>
              <a:t>= M2 + quotas de fundos de </a:t>
            </a:r>
            <a:r>
              <a:rPr lang="pt-BR" sz="2800" dirty="0" smtClean="0"/>
              <a:t>investimento depositários </a:t>
            </a:r>
            <a:r>
              <a:rPr lang="pt-BR" sz="2800" dirty="0"/>
              <a:t>+ operações compromissadas </a:t>
            </a:r>
            <a:r>
              <a:rPr lang="pt-BR" sz="2800" dirty="0" smtClean="0"/>
              <a:t>com títulos públicos e privados</a:t>
            </a:r>
          </a:p>
          <a:p>
            <a:pPr marL="628650" indent="-628650">
              <a:buNone/>
            </a:pPr>
            <a:r>
              <a:rPr lang="pt-BR" sz="2800" dirty="0" smtClean="0"/>
              <a:t>M4 </a:t>
            </a:r>
            <a:r>
              <a:rPr lang="pt-BR" sz="2800" dirty="0"/>
              <a:t>= M3 + títulos públicos </a:t>
            </a:r>
            <a:r>
              <a:rPr lang="pt-BR" sz="2800" dirty="0" smtClean="0"/>
              <a:t>emitidos pelo Governo Federal, adquiridos em operações definitivas</a:t>
            </a:r>
          </a:p>
        </p:txBody>
      </p:sp>
    </p:spTree>
    <p:extLst>
      <p:ext uri="{BB962C8B-B14F-4D97-AF65-F5344CB8AC3E}">
        <p14:creationId xmlns:p14="http://schemas.microsoft.com/office/powerpoint/2010/main" val="37724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R$/US$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8576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1"/>
          <p:cNvSpPr txBox="1"/>
          <p:nvPr/>
        </p:nvSpPr>
        <p:spPr>
          <a:xfrm>
            <a:off x="7956376" y="2924944"/>
            <a:ext cx="79208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dirty="0" smtClean="0">
                <a:solidFill>
                  <a:srgbClr val="FF0000"/>
                </a:solidFill>
              </a:rPr>
              <a:t>3,765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732240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rgbClr val="FF0000"/>
                </a:solidFill>
              </a:rPr>
              <a:t>0 em branco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pt-BR" dirty="0"/>
              <a:t>MEIOS  DE  </a:t>
            </a:r>
            <a:r>
              <a:rPr lang="pt-BR" dirty="0" smtClean="0"/>
              <a:t>PAGAMENTO</a:t>
            </a:r>
            <a:br>
              <a:rPr lang="pt-BR" dirty="0" smtClean="0"/>
            </a:br>
            <a:r>
              <a:rPr lang="pt-BR" sz="2200" dirty="0" smtClean="0"/>
              <a:t>(</a:t>
            </a:r>
            <a:r>
              <a:rPr lang="pt-BR" sz="2200" dirty="0"/>
              <a:t>d</a:t>
            </a:r>
            <a:r>
              <a:rPr lang="pt-BR" sz="2200" dirty="0" smtClean="0"/>
              <a:t>ados preliminares junho 2019)</a:t>
            </a:r>
            <a:endParaRPr lang="pt-BR" sz="2200" dirty="0"/>
          </a:p>
        </p:txBody>
      </p:sp>
      <p:sp>
        <p:nvSpPr>
          <p:cNvPr id="5634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9541" y="1233264"/>
            <a:ext cx="6918723" cy="1085850"/>
          </a:xfrm>
          <a:noFill/>
          <a:ln/>
        </p:spPr>
        <p:txBody>
          <a:bodyPr>
            <a:noAutofit/>
          </a:bodyPr>
          <a:lstStyle/>
          <a:p>
            <a:pPr marL="190500" indent="-190500"/>
            <a:r>
              <a:rPr lang="pt-BR" sz="2000" dirty="0">
                <a:latin typeface="Arial" pitchFamily="34" charset="0"/>
                <a:cs typeface="Arial" pitchFamily="34" charset="0"/>
              </a:rPr>
              <a:t>Papel-moeda em poder do público não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bancário </a:t>
            </a:r>
            <a:r>
              <a:rPr lang="pt-BR" sz="2000" dirty="0" smtClean="0">
                <a:solidFill>
                  <a:srgbClr val="00B0F0"/>
                </a:solidFill>
              </a:rPr>
              <a:t>R$ 196 bi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190500" indent="-190500"/>
            <a:r>
              <a:rPr lang="pt-BR" sz="2000" dirty="0">
                <a:latin typeface="Arial" pitchFamily="34" charset="0"/>
                <a:cs typeface="Arial" pitchFamily="34" charset="0"/>
              </a:rPr>
              <a:t>Depósito a vista </a:t>
            </a:r>
            <a:r>
              <a:rPr lang="pt-BR" sz="2000" dirty="0">
                <a:solidFill>
                  <a:srgbClr val="00B0F0"/>
                </a:solidFill>
              </a:rPr>
              <a:t>R$ </a:t>
            </a:r>
            <a:r>
              <a:rPr lang="pt-BR" sz="2000" dirty="0" smtClean="0">
                <a:solidFill>
                  <a:srgbClr val="00B0F0"/>
                </a:solidFill>
              </a:rPr>
              <a:t>176 </a:t>
            </a:r>
            <a:r>
              <a:rPr lang="pt-BR" sz="2000" dirty="0">
                <a:solidFill>
                  <a:srgbClr val="00B0F0"/>
                </a:solidFill>
              </a:rPr>
              <a:t>bi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6804248" y="129120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dirty="0"/>
              <a:t>M</a:t>
            </a:r>
            <a:r>
              <a:rPr lang="pt-BR" sz="2400" baseline="-25000" dirty="0"/>
              <a:t>1</a:t>
            </a:r>
            <a:endParaRPr lang="pt-BR" sz="2400" dirty="0"/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7490048" y="2536032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/>
              <a:t>M</a:t>
            </a:r>
            <a:r>
              <a:rPr lang="pt-BR" sz="2400" baseline="-25000" dirty="0"/>
              <a:t>2</a:t>
            </a:r>
            <a:endParaRPr lang="pt-BR" sz="2400" dirty="0"/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8052657" y="3235052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/>
              <a:t>M</a:t>
            </a:r>
            <a:r>
              <a:rPr lang="pt-BR" sz="2400" baseline="-25000" dirty="0"/>
              <a:t>3</a:t>
            </a:r>
            <a:endParaRPr lang="pt-BR" sz="2400" dirty="0"/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8460432" y="3426296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400" dirty="0"/>
              <a:t>M</a:t>
            </a:r>
            <a:r>
              <a:rPr lang="pt-BR" sz="2400" baseline="-25000" dirty="0"/>
              <a:t>4</a:t>
            </a:r>
            <a:endParaRPr lang="pt-BR" sz="2400" dirty="0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33337" y="5856089"/>
            <a:ext cx="46482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pt-BR" sz="2000" dirty="0" smtClean="0"/>
              <a:t>Títulos Federais </a:t>
            </a:r>
            <a:r>
              <a:rPr lang="pt-BR" sz="2000" dirty="0">
                <a:solidFill>
                  <a:srgbClr val="00B0F0"/>
                </a:solidFill>
              </a:rPr>
              <a:t>R$ </a:t>
            </a:r>
            <a:r>
              <a:rPr lang="pt-BR" sz="2000" dirty="0" smtClean="0">
                <a:solidFill>
                  <a:srgbClr val="00B0F0"/>
                </a:solidFill>
              </a:rPr>
              <a:t>398 bi</a:t>
            </a:r>
          </a:p>
          <a:p>
            <a:pPr marL="190500" indent="-190500">
              <a:spcBef>
                <a:spcPct val="20000"/>
              </a:spcBef>
              <a:buFontTx/>
              <a:buChar char="•"/>
            </a:pPr>
            <a:endParaRPr lang="pt-BR" sz="2000" dirty="0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19174" y="2227039"/>
            <a:ext cx="6127750" cy="19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pt-BR" sz="2000" dirty="0" smtClean="0"/>
              <a:t>Depósitos </a:t>
            </a:r>
            <a:r>
              <a:rPr lang="pt-BR" sz="2000" dirty="0"/>
              <a:t>de </a:t>
            </a:r>
            <a:r>
              <a:rPr lang="pt-BR" sz="2000" dirty="0" smtClean="0"/>
              <a:t>poupança </a:t>
            </a:r>
            <a:r>
              <a:rPr lang="pt-BR" sz="2000" dirty="0">
                <a:solidFill>
                  <a:srgbClr val="00B0F0"/>
                </a:solidFill>
              </a:rPr>
              <a:t>R$ </a:t>
            </a:r>
            <a:r>
              <a:rPr lang="pt-BR" sz="2000" dirty="0" smtClean="0">
                <a:solidFill>
                  <a:srgbClr val="00B0F0"/>
                </a:solidFill>
              </a:rPr>
              <a:t>804 </a:t>
            </a:r>
            <a:r>
              <a:rPr lang="pt-BR" sz="2000" dirty="0">
                <a:solidFill>
                  <a:srgbClr val="00B0F0"/>
                </a:solidFill>
              </a:rPr>
              <a:t>bi </a:t>
            </a:r>
            <a:endParaRPr lang="pt-BR" sz="2000" dirty="0" smtClean="0">
              <a:solidFill>
                <a:srgbClr val="00B0F0"/>
              </a:solidFill>
            </a:endParaRPr>
          </a:p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pt-BR" sz="2000" dirty="0" smtClean="0"/>
              <a:t>Títulos Privados Emitidos pelo SFN </a:t>
            </a:r>
            <a:r>
              <a:rPr lang="pt-BR" sz="2000" dirty="0">
                <a:solidFill>
                  <a:srgbClr val="00B0F0"/>
                </a:solidFill>
              </a:rPr>
              <a:t>R$ </a:t>
            </a:r>
            <a:r>
              <a:rPr lang="pt-BR" sz="2000" dirty="0" smtClean="0">
                <a:solidFill>
                  <a:srgbClr val="00B0F0"/>
                </a:solidFill>
              </a:rPr>
              <a:t>1.701 </a:t>
            </a:r>
            <a:r>
              <a:rPr lang="pt-BR" sz="2000" dirty="0">
                <a:solidFill>
                  <a:srgbClr val="00B0F0"/>
                </a:solidFill>
              </a:rPr>
              <a:t>bi</a:t>
            </a:r>
            <a:endParaRPr lang="pt-BR" sz="2000" dirty="0" smtClean="0">
              <a:solidFill>
                <a:srgbClr val="00B0F0"/>
              </a:solidFill>
            </a:endParaRPr>
          </a:p>
          <a:p>
            <a:pPr marL="647700" lvl="1" indent="-190500">
              <a:spcBef>
                <a:spcPct val="20000"/>
              </a:spcBef>
              <a:buFontTx/>
              <a:buChar char="•"/>
            </a:pPr>
            <a:r>
              <a:rPr lang="pt-BR" sz="2000" dirty="0" smtClean="0"/>
              <a:t>Depósitos a Prazo </a:t>
            </a:r>
            <a:r>
              <a:rPr lang="pt-BR" sz="2000" dirty="0">
                <a:solidFill>
                  <a:srgbClr val="00B0F0"/>
                </a:solidFill>
              </a:rPr>
              <a:t>R$ </a:t>
            </a:r>
            <a:r>
              <a:rPr lang="pt-BR" sz="2000" dirty="0" smtClean="0">
                <a:solidFill>
                  <a:srgbClr val="00B0F0"/>
                </a:solidFill>
              </a:rPr>
              <a:t>1.026 </a:t>
            </a:r>
            <a:r>
              <a:rPr lang="pt-BR" sz="2000" dirty="0">
                <a:solidFill>
                  <a:srgbClr val="00B0F0"/>
                </a:solidFill>
              </a:rPr>
              <a:t>bi</a:t>
            </a:r>
            <a:endParaRPr lang="pt-BR" sz="2000" dirty="0" smtClean="0"/>
          </a:p>
          <a:p>
            <a:pPr marL="647700" lvl="1" indent="-190500">
              <a:spcBef>
                <a:spcPct val="20000"/>
              </a:spcBef>
              <a:buFontTx/>
              <a:buChar char="•"/>
            </a:pPr>
            <a:r>
              <a:rPr lang="pt-BR" sz="2000" dirty="0" smtClean="0"/>
              <a:t>Letras Financeiras </a:t>
            </a:r>
            <a:r>
              <a:rPr lang="pt-BR" sz="2000" dirty="0">
                <a:solidFill>
                  <a:srgbClr val="00B0F0"/>
                </a:solidFill>
              </a:rPr>
              <a:t>R$ </a:t>
            </a:r>
            <a:r>
              <a:rPr lang="pt-BR" sz="2000" dirty="0" smtClean="0">
                <a:solidFill>
                  <a:srgbClr val="00B0F0"/>
                </a:solidFill>
              </a:rPr>
              <a:t>328 </a:t>
            </a:r>
            <a:r>
              <a:rPr lang="pt-BR" sz="2000" dirty="0">
                <a:solidFill>
                  <a:srgbClr val="00B0F0"/>
                </a:solidFill>
              </a:rPr>
              <a:t>bi</a:t>
            </a:r>
            <a:endParaRPr lang="pt-BR" sz="2000" dirty="0" smtClean="0"/>
          </a:p>
          <a:p>
            <a:pPr marL="647700" lvl="1" indent="-190500">
              <a:spcBef>
                <a:spcPct val="20000"/>
              </a:spcBef>
              <a:buFontTx/>
              <a:buChar char="•"/>
            </a:pPr>
            <a:r>
              <a:rPr lang="pt-BR" sz="2000" dirty="0" smtClean="0"/>
              <a:t>Letras de Crédito </a:t>
            </a:r>
            <a:r>
              <a:rPr lang="pt-BR" sz="2000" dirty="0">
                <a:solidFill>
                  <a:srgbClr val="00B0F0"/>
                </a:solidFill>
              </a:rPr>
              <a:t>R$ </a:t>
            </a:r>
            <a:r>
              <a:rPr lang="pt-BR" sz="2000" dirty="0" smtClean="0">
                <a:solidFill>
                  <a:srgbClr val="00B0F0"/>
                </a:solidFill>
              </a:rPr>
              <a:t>313 </a:t>
            </a:r>
            <a:r>
              <a:rPr lang="pt-BR" sz="2000" dirty="0">
                <a:solidFill>
                  <a:srgbClr val="00B0F0"/>
                </a:solidFill>
              </a:rPr>
              <a:t>bi</a:t>
            </a:r>
            <a:endParaRPr lang="pt-BR" sz="2000" dirty="0" smtClean="0"/>
          </a:p>
          <a:p>
            <a:pPr marL="647700" lvl="1" indent="-190500">
              <a:spcBef>
                <a:spcPct val="20000"/>
              </a:spcBef>
              <a:buFontTx/>
              <a:buChar char="•"/>
            </a:pPr>
            <a:r>
              <a:rPr lang="pt-BR" sz="2000" dirty="0" smtClean="0"/>
              <a:t>Outro </a:t>
            </a:r>
            <a:r>
              <a:rPr lang="pt-BR" sz="2000" dirty="0">
                <a:solidFill>
                  <a:srgbClr val="00B0F0"/>
                </a:solidFill>
              </a:rPr>
              <a:t>R$ </a:t>
            </a:r>
            <a:r>
              <a:rPr lang="pt-BR" sz="2000" dirty="0" smtClean="0">
                <a:solidFill>
                  <a:srgbClr val="00B0F0"/>
                </a:solidFill>
              </a:rPr>
              <a:t>35 </a:t>
            </a:r>
            <a:r>
              <a:rPr lang="pt-BR" sz="2000" dirty="0">
                <a:solidFill>
                  <a:srgbClr val="00B0F0"/>
                </a:solidFill>
              </a:rPr>
              <a:t>bi</a:t>
            </a:r>
            <a:endParaRPr lang="pt-BR" sz="2000" dirty="0"/>
          </a:p>
          <a:p>
            <a:pPr marL="190500" indent="-190500">
              <a:spcBef>
                <a:spcPct val="20000"/>
              </a:spcBef>
              <a:buFontTx/>
              <a:buChar char="•"/>
            </a:pPr>
            <a:endParaRPr lang="pt-BR" sz="2000" dirty="0"/>
          </a:p>
        </p:txBody>
      </p: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30534" y="4597846"/>
            <a:ext cx="713375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pt-BR" sz="2000" dirty="0"/>
              <a:t>Quotas de fundos </a:t>
            </a:r>
            <a:r>
              <a:rPr lang="pt-BR" sz="2000" dirty="0" smtClean="0"/>
              <a:t>Monetários </a:t>
            </a:r>
            <a:r>
              <a:rPr lang="pt-BR" sz="2000" dirty="0">
                <a:solidFill>
                  <a:srgbClr val="00B0F0"/>
                </a:solidFill>
              </a:rPr>
              <a:t>R$ </a:t>
            </a:r>
            <a:r>
              <a:rPr lang="pt-BR" sz="2000" dirty="0" smtClean="0">
                <a:solidFill>
                  <a:srgbClr val="00B0F0"/>
                </a:solidFill>
              </a:rPr>
              <a:t>3.380 bi</a:t>
            </a:r>
            <a:endParaRPr lang="pt-BR" sz="2000" dirty="0"/>
          </a:p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pt-BR" sz="2000" dirty="0"/>
              <a:t>Operações compromissadas </a:t>
            </a:r>
            <a:r>
              <a:rPr lang="pt-BR" sz="2000" dirty="0" smtClean="0"/>
              <a:t>com Títulos Federais </a:t>
            </a:r>
            <a:r>
              <a:rPr lang="pt-BR" sz="2000" dirty="0">
                <a:solidFill>
                  <a:srgbClr val="00B0F0"/>
                </a:solidFill>
              </a:rPr>
              <a:t>R$ </a:t>
            </a:r>
            <a:r>
              <a:rPr lang="pt-BR" sz="2000" dirty="0" smtClean="0">
                <a:solidFill>
                  <a:srgbClr val="00B0F0"/>
                </a:solidFill>
              </a:rPr>
              <a:t>145 bi</a:t>
            </a:r>
          </a:p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pt-BR" sz="2000" dirty="0"/>
              <a:t>Operações compromissadas com Títulos </a:t>
            </a:r>
            <a:r>
              <a:rPr lang="pt-BR" sz="2000" dirty="0" smtClean="0"/>
              <a:t>Privados </a:t>
            </a:r>
            <a:r>
              <a:rPr lang="pt-BR" sz="2000" dirty="0">
                <a:solidFill>
                  <a:srgbClr val="00B0F0"/>
                </a:solidFill>
              </a:rPr>
              <a:t>R$ </a:t>
            </a:r>
            <a:r>
              <a:rPr lang="pt-BR" sz="2000" dirty="0" smtClean="0">
                <a:solidFill>
                  <a:srgbClr val="00B0F0"/>
                </a:solidFill>
              </a:rPr>
              <a:t>59 bi</a:t>
            </a:r>
            <a:endParaRPr lang="pt-BR" sz="2000" dirty="0">
              <a:solidFill>
                <a:srgbClr val="00B0F0"/>
              </a:solidFill>
            </a:endParaRPr>
          </a:p>
          <a:p>
            <a:pPr marL="190500" indent="-190500">
              <a:spcBef>
                <a:spcPct val="20000"/>
              </a:spcBef>
              <a:buFontTx/>
              <a:buChar char="•"/>
            </a:pPr>
            <a:endParaRPr lang="pt-BR" sz="2000" dirty="0">
              <a:solidFill>
                <a:srgbClr val="00B0F0"/>
              </a:solidFill>
            </a:endParaRPr>
          </a:p>
        </p:txBody>
      </p:sp>
      <p:sp>
        <p:nvSpPr>
          <p:cNvPr id="56354" name="AutoShape 34"/>
          <p:cNvSpPr>
            <a:spLocks/>
          </p:cNvSpPr>
          <p:nvPr/>
        </p:nvSpPr>
        <p:spPr bwMode="auto">
          <a:xfrm>
            <a:off x="6732240" y="1203103"/>
            <a:ext cx="216024" cy="758582"/>
          </a:xfrm>
          <a:prstGeom prst="rightBrace">
            <a:avLst>
              <a:gd name="adj1" fmla="val 359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55" name="AutoShape 35"/>
          <p:cNvSpPr>
            <a:spLocks/>
          </p:cNvSpPr>
          <p:nvPr/>
        </p:nvSpPr>
        <p:spPr bwMode="auto">
          <a:xfrm>
            <a:off x="7308304" y="1196752"/>
            <a:ext cx="210046" cy="3168972"/>
          </a:xfrm>
          <a:prstGeom prst="rightBrace">
            <a:avLst>
              <a:gd name="adj1" fmla="val 859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56" name="AutoShape 36"/>
          <p:cNvSpPr>
            <a:spLocks/>
          </p:cNvSpPr>
          <p:nvPr/>
        </p:nvSpPr>
        <p:spPr bwMode="auto">
          <a:xfrm>
            <a:off x="7884368" y="1196752"/>
            <a:ext cx="214957" cy="4586312"/>
          </a:xfrm>
          <a:prstGeom prst="rightBrace">
            <a:avLst>
              <a:gd name="adj1" fmla="val 1078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57" name="AutoShape 37"/>
          <p:cNvSpPr>
            <a:spLocks/>
          </p:cNvSpPr>
          <p:nvPr/>
        </p:nvSpPr>
        <p:spPr bwMode="auto">
          <a:xfrm>
            <a:off x="8388424" y="1196752"/>
            <a:ext cx="266700" cy="4991000"/>
          </a:xfrm>
          <a:prstGeom prst="rightBrace">
            <a:avLst>
              <a:gd name="adj1" fmla="val 1246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>
            <a:off x="130175" y="2181002"/>
            <a:ext cx="6078537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59" name="Line 39"/>
          <p:cNvSpPr>
            <a:spLocks noChangeShapeType="1"/>
          </p:cNvSpPr>
          <p:nvPr/>
        </p:nvSpPr>
        <p:spPr bwMode="auto">
          <a:xfrm>
            <a:off x="313729" y="4675584"/>
            <a:ext cx="6691312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60" name="Line 40"/>
          <p:cNvSpPr>
            <a:spLocks noChangeShapeType="1"/>
          </p:cNvSpPr>
          <p:nvPr/>
        </p:nvSpPr>
        <p:spPr bwMode="auto">
          <a:xfrm flipV="1">
            <a:off x="290513" y="5783064"/>
            <a:ext cx="7343775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1633695" y="6445446"/>
            <a:ext cx="58054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 smtClean="0"/>
              <a:t>Haveres de não residentes </a:t>
            </a:r>
            <a:r>
              <a:rPr lang="pt-BR" dirty="0"/>
              <a:t>= </a:t>
            </a:r>
            <a:r>
              <a:rPr lang="pt-BR" dirty="0" smtClean="0"/>
              <a:t>R$ 531 bi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732240" y="1669724"/>
            <a:ext cx="461665" cy="9659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pt-BR" dirty="0">
                <a:solidFill>
                  <a:srgbClr val="00B0F0"/>
                </a:solidFill>
              </a:rPr>
              <a:t>R$ </a:t>
            </a:r>
            <a:r>
              <a:rPr lang="pt-BR" dirty="0" smtClean="0">
                <a:solidFill>
                  <a:srgbClr val="00B0F0"/>
                </a:solidFill>
              </a:rPr>
              <a:t>372 </a:t>
            </a:r>
            <a:r>
              <a:rPr lang="pt-BR" dirty="0">
                <a:solidFill>
                  <a:srgbClr val="00B0F0"/>
                </a:solidFill>
              </a:rPr>
              <a:t>bi</a:t>
            </a:r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7380312" y="3019400"/>
            <a:ext cx="461665" cy="114069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pt-BR" dirty="0">
                <a:solidFill>
                  <a:srgbClr val="00B0F0"/>
                </a:solidFill>
              </a:rPr>
              <a:t>R$ </a:t>
            </a:r>
            <a:r>
              <a:rPr lang="pt-BR" dirty="0" smtClean="0">
                <a:solidFill>
                  <a:srgbClr val="00B0F0"/>
                </a:solidFill>
              </a:rPr>
              <a:t>2.878 </a:t>
            </a:r>
            <a:r>
              <a:rPr lang="pt-BR" dirty="0">
                <a:solidFill>
                  <a:srgbClr val="00B0F0"/>
                </a:solidFill>
              </a:rPr>
              <a:t>bi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7943309" y="3646306"/>
            <a:ext cx="461665" cy="114069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pt-BR" dirty="0">
                <a:solidFill>
                  <a:srgbClr val="00B0F0"/>
                </a:solidFill>
              </a:rPr>
              <a:t>R$ </a:t>
            </a:r>
            <a:r>
              <a:rPr lang="pt-BR" dirty="0" smtClean="0">
                <a:solidFill>
                  <a:srgbClr val="00B0F0"/>
                </a:solidFill>
              </a:rPr>
              <a:t>6.462 bi</a:t>
            </a:r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8430815" y="3811488"/>
            <a:ext cx="461665" cy="114069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pt-BR" dirty="0">
                <a:solidFill>
                  <a:srgbClr val="00B0F0"/>
                </a:solidFill>
              </a:rPr>
              <a:t>R$ </a:t>
            </a:r>
            <a:r>
              <a:rPr lang="pt-BR" dirty="0" smtClean="0">
                <a:solidFill>
                  <a:srgbClr val="00B0F0"/>
                </a:solidFill>
              </a:rPr>
              <a:t>6.860 </a:t>
            </a:r>
            <a:r>
              <a:rPr lang="pt-BR" dirty="0">
                <a:solidFill>
                  <a:srgbClr val="00B0F0"/>
                </a:solidFill>
              </a:rPr>
              <a:t>bi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416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5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6" grpId="0" build="p" autoUpdateAnimBg="0"/>
      <p:bldP spid="56347" grpId="0" autoUpdateAnimBg="0"/>
      <p:bldP spid="56348" grpId="0" autoUpdateAnimBg="0"/>
      <p:bldP spid="56349" grpId="0" autoUpdateAnimBg="0"/>
      <p:bldP spid="56350" grpId="0" autoUpdateAnimBg="0"/>
      <p:bldP spid="56351" grpId="0" autoUpdateAnimBg="0"/>
      <p:bldP spid="56352" grpId="0" build="p" autoUpdateAnimBg="0"/>
      <p:bldP spid="56353" grpId="0" build="p" autoUpdateAnimBg="0"/>
      <p:bldP spid="56354" grpId="0" animBg="1"/>
      <p:bldP spid="56355" grpId="0" animBg="1"/>
      <p:bldP spid="56356" grpId="0" animBg="1"/>
      <p:bldP spid="56357" grpId="0" animBg="1"/>
      <p:bldP spid="56358" grpId="0" animBg="1"/>
      <p:bldP spid="56359" grpId="0" animBg="1"/>
      <p:bldP spid="56360" grpId="0" animBg="1"/>
      <p:bldP spid="56361" grpId="0" autoUpdateAnimBg="0"/>
      <p:bldP spid="2" grpId="0"/>
      <p:bldP spid="22" grpId="0"/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058948"/>
              </p:ext>
            </p:extLst>
          </p:nvPr>
        </p:nvGraphicFramePr>
        <p:xfrm>
          <a:off x="179513" y="2019004"/>
          <a:ext cx="8856984" cy="472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70643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smtClean="0"/>
              <a:t>Evolução dos Meios de Pagamento</a:t>
            </a:r>
            <a:endParaRPr lang="pt-BR" sz="40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340768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b="1" dirty="0">
                <a:latin typeface="Calibri" pitchFamily="34" charset="0"/>
              </a:rPr>
              <a:t>M1 deflacionado pelo IPCA – </a:t>
            </a:r>
            <a:r>
              <a:rPr lang="pt-BR" sz="2400" b="1" dirty="0" err="1" smtClean="0">
                <a:latin typeface="Calibri" pitchFamily="34" charset="0"/>
              </a:rPr>
              <a:t>jan</a:t>
            </a:r>
            <a:r>
              <a:rPr lang="pt-BR" sz="2400" b="1" dirty="0" smtClean="0">
                <a:latin typeface="Calibri" pitchFamily="34" charset="0"/>
              </a:rPr>
              <a:t> 1980 </a:t>
            </a:r>
            <a:r>
              <a:rPr lang="pt-BR" sz="2400" b="1" dirty="0">
                <a:latin typeface="Calibri" pitchFamily="34" charset="0"/>
              </a:rPr>
              <a:t>a </a:t>
            </a:r>
            <a:r>
              <a:rPr lang="pt-BR" sz="2400" b="1" dirty="0" err="1" smtClean="0">
                <a:latin typeface="Calibri" pitchFamily="34" charset="0"/>
              </a:rPr>
              <a:t>jun</a:t>
            </a:r>
            <a:r>
              <a:rPr lang="pt-BR" sz="2400" b="1" dirty="0" smtClean="0">
                <a:latin typeface="Calibri" pitchFamily="34" charset="0"/>
              </a:rPr>
              <a:t> 2019</a:t>
            </a:r>
            <a:endParaRPr lang="pt-BR" sz="2400" b="1" dirty="0">
              <a:latin typeface="Calibri" pitchFamily="34" charset="0"/>
            </a:endParaRPr>
          </a:p>
          <a:p>
            <a:pPr algn="ctr"/>
            <a:r>
              <a:rPr lang="pt-BR" sz="2400" b="1" dirty="0">
                <a:latin typeface="Calibri" pitchFamily="34" charset="0"/>
              </a:rPr>
              <a:t>Em Bilhões de Reais de </a:t>
            </a:r>
            <a:r>
              <a:rPr lang="pt-BR" sz="2400" b="1" dirty="0" err="1" smtClean="0">
                <a:latin typeface="Calibri" pitchFamily="34" charset="0"/>
              </a:rPr>
              <a:t>jun</a:t>
            </a:r>
            <a:r>
              <a:rPr lang="pt-BR" sz="2400" b="1" dirty="0" smtClean="0">
                <a:latin typeface="Calibri" pitchFamily="34" charset="0"/>
              </a:rPr>
              <a:t> 2019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2958858" y="324433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Plano Real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3417946" y="313632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CPMF</a:t>
            </a:r>
            <a:endParaRPr lang="pt-BR" b="1" dirty="0">
              <a:solidFill>
                <a:srgbClr val="0070C0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3851920" y="2348879"/>
            <a:ext cx="0" cy="30963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4355976" y="2348880"/>
            <a:ext cx="0" cy="30963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2195736" y="2348879"/>
            <a:ext cx="0" cy="30963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 rot="16200000">
            <a:off x="1228274" y="317232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Plano Cruzado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9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0" y="155733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b="1" dirty="0">
                <a:latin typeface="Calibri" pitchFamily="34" charset="0"/>
              </a:rPr>
              <a:t>Participação </a:t>
            </a:r>
            <a:r>
              <a:rPr lang="pt-BR" sz="2400" b="1" dirty="0" smtClean="0">
                <a:latin typeface="Calibri" pitchFamily="34" charset="0"/>
              </a:rPr>
              <a:t>do PMPP e D no M1 – </a:t>
            </a:r>
            <a:r>
              <a:rPr lang="pt-BR" sz="2400" b="1" dirty="0" err="1" smtClean="0">
                <a:latin typeface="Calibri" pitchFamily="34" charset="0"/>
              </a:rPr>
              <a:t>jan</a:t>
            </a:r>
            <a:r>
              <a:rPr lang="pt-BR" sz="2400" b="1" dirty="0" smtClean="0">
                <a:latin typeface="Calibri" pitchFamily="34" charset="0"/>
              </a:rPr>
              <a:t> 1992 a </a:t>
            </a:r>
            <a:r>
              <a:rPr lang="pt-BR" sz="2400" b="1" dirty="0" err="1" smtClean="0">
                <a:latin typeface="Calibri" pitchFamily="34" charset="0"/>
              </a:rPr>
              <a:t>jun</a:t>
            </a:r>
            <a:r>
              <a:rPr lang="pt-BR" sz="2400" b="1" dirty="0" smtClean="0">
                <a:latin typeface="Calibri" pitchFamily="34" charset="0"/>
              </a:rPr>
              <a:t> 2019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085448"/>
              </p:ext>
            </p:extLst>
          </p:nvPr>
        </p:nvGraphicFramePr>
        <p:xfrm>
          <a:off x="608012" y="1788170"/>
          <a:ext cx="7927975" cy="495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Conector reto 4"/>
          <p:cNvCxnSpPr/>
          <p:nvPr/>
        </p:nvCxnSpPr>
        <p:spPr>
          <a:xfrm>
            <a:off x="1656000" y="3789040"/>
            <a:ext cx="684076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70643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smtClean="0"/>
              <a:t>Evolução dos Meios de Pagamento</a:t>
            </a:r>
            <a:endParaRPr lang="pt-BR" sz="4000"/>
          </a:p>
        </p:txBody>
      </p:sp>
    </p:spTree>
    <p:extLst>
      <p:ext uri="{BB962C8B-B14F-4D97-AF65-F5344CB8AC3E}">
        <p14:creationId xmlns:p14="http://schemas.microsoft.com/office/powerpoint/2010/main" val="89804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897859"/>
              </p:ext>
            </p:extLst>
          </p:nvPr>
        </p:nvGraphicFramePr>
        <p:xfrm>
          <a:off x="608013" y="2019004"/>
          <a:ext cx="7927975" cy="472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70643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smtClean="0"/>
              <a:t>Evolução dos Meios de Pagamento</a:t>
            </a:r>
            <a:endParaRPr lang="pt-BR" sz="40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340768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</a:rPr>
              <a:t>M1, M2, M3 E M4  (deflacionado pelo IPCA) – </a:t>
            </a:r>
            <a:r>
              <a:rPr lang="pt-BR" sz="2400" b="1" dirty="0" err="1" smtClean="0">
                <a:latin typeface="Calibri" pitchFamily="34" charset="0"/>
              </a:rPr>
              <a:t>jan</a:t>
            </a:r>
            <a:r>
              <a:rPr lang="pt-BR" sz="2400" b="1" dirty="0" smtClean="0">
                <a:latin typeface="Calibri" pitchFamily="34" charset="0"/>
              </a:rPr>
              <a:t> 2000 a </a:t>
            </a:r>
            <a:r>
              <a:rPr lang="pt-BR" sz="2400" b="1" dirty="0" err="1" smtClean="0">
                <a:latin typeface="Calibri" pitchFamily="34" charset="0"/>
              </a:rPr>
              <a:t>jun</a:t>
            </a:r>
            <a:r>
              <a:rPr lang="pt-BR" sz="2400" b="1" dirty="0" smtClean="0">
                <a:latin typeface="Calibri" pitchFamily="34" charset="0"/>
              </a:rPr>
              <a:t> 2019 </a:t>
            </a:r>
          </a:p>
          <a:p>
            <a:pPr algn="ctr"/>
            <a:r>
              <a:rPr lang="pt-BR" sz="2400" b="1" dirty="0" smtClean="0">
                <a:latin typeface="Calibri" pitchFamily="34" charset="0"/>
              </a:rPr>
              <a:t>Em Bilhões de Reais de </a:t>
            </a:r>
            <a:r>
              <a:rPr lang="pt-BR" sz="2400" b="1" dirty="0" err="1" smtClean="0">
                <a:latin typeface="Calibri" pitchFamily="34" charset="0"/>
              </a:rPr>
              <a:t>jun</a:t>
            </a:r>
            <a:r>
              <a:rPr lang="pt-BR" sz="2400" b="1" dirty="0" smtClean="0">
                <a:latin typeface="Calibri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44590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70643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smtClean="0"/>
              <a:t>Evolução dos Meios de Pagamento</a:t>
            </a:r>
            <a:endParaRPr lang="pt-BR" sz="40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340768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</a:rPr>
              <a:t>M1, M2, M3 E M4  (deflacionado pelo IPCA) – </a:t>
            </a:r>
            <a:r>
              <a:rPr lang="pt-BR" sz="2400" b="1" dirty="0" err="1" smtClean="0">
                <a:latin typeface="Calibri" pitchFamily="34" charset="0"/>
              </a:rPr>
              <a:t>jan</a:t>
            </a:r>
            <a:r>
              <a:rPr lang="pt-BR" sz="2400" b="1" dirty="0" smtClean="0">
                <a:latin typeface="Calibri" pitchFamily="34" charset="0"/>
              </a:rPr>
              <a:t> 2000 a </a:t>
            </a:r>
            <a:r>
              <a:rPr lang="pt-BR" sz="2400" b="1" dirty="0" err="1" smtClean="0">
                <a:latin typeface="Calibri" pitchFamily="34" charset="0"/>
              </a:rPr>
              <a:t>jun</a:t>
            </a:r>
            <a:r>
              <a:rPr lang="pt-BR" sz="2400" b="1" dirty="0" smtClean="0">
                <a:latin typeface="Calibri" pitchFamily="34" charset="0"/>
              </a:rPr>
              <a:t> 2019</a:t>
            </a:r>
          </a:p>
          <a:p>
            <a:pPr algn="ctr"/>
            <a:r>
              <a:rPr lang="pt-BR" sz="2400" b="1" dirty="0" smtClean="0">
                <a:latin typeface="Calibri" pitchFamily="34" charset="0"/>
              </a:rPr>
              <a:t>Em % do PIB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348506"/>
              </p:ext>
            </p:extLst>
          </p:nvPr>
        </p:nvGraphicFramePr>
        <p:xfrm>
          <a:off x="608013" y="2171766"/>
          <a:ext cx="7927975" cy="4497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3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Meios de Pagamento</a:t>
            </a:r>
            <a:endParaRPr lang="pt-BR" dirty="0"/>
          </a:p>
        </p:txBody>
      </p:sp>
      <p:sp>
        <p:nvSpPr>
          <p:cNvPr id="4" name="AutoShape 2" descr="Resultado de imagem para QUESTÕ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65" y="1772816"/>
            <a:ext cx="2997870" cy="412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5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Meios de Pagamento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pt-BR" dirty="0" smtClean="0"/>
              <a:t>Qual relação entre desenvolvimento do sistema financeiro e alteração no conceitos de meios de pagamento?</a:t>
            </a:r>
          </a:p>
          <a:p>
            <a:pPr marL="514350" indent="-514350">
              <a:buFont typeface="+mj-lt"/>
              <a:buAutoNum type="alphaUcPeriod"/>
            </a:pPr>
            <a:endParaRPr lang="pt-BR" dirty="0"/>
          </a:p>
          <a:p>
            <a:pPr marL="514350" indent="-514350">
              <a:buFont typeface="+mj-lt"/>
              <a:buAutoNum type="alphaUcPeriod"/>
            </a:pPr>
            <a:r>
              <a:rPr lang="pt-BR" dirty="0" smtClean="0"/>
              <a:t>Por que títulos </a:t>
            </a:r>
            <a:r>
              <a:rPr lang="pt-BR" dirty="0"/>
              <a:t>públicos de alta </a:t>
            </a:r>
            <a:r>
              <a:rPr lang="pt-BR" dirty="0" smtClean="0"/>
              <a:t>liquidez deixaram de ser M2 e passaram a ser M4?</a:t>
            </a:r>
          </a:p>
          <a:p>
            <a:pPr marL="514350" indent="-514350">
              <a:buFont typeface="+mj-lt"/>
              <a:buAutoNum type="alphaUcPeriod"/>
            </a:pPr>
            <a:endParaRPr lang="pt-BR" dirty="0" smtClean="0"/>
          </a:p>
          <a:p>
            <a:pPr marL="514350" indent="-514350">
              <a:buFont typeface="+mj-lt"/>
              <a:buAutoNum type="alphaUcPeriod"/>
            </a:pPr>
            <a:r>
              <a:rPr lang="pt-BR" dirty="0" smtClean="0"/>
              <a:t>O Tesouro Nacional não integra o Sistema Financeiro Nacional. Considerando esse fato, os títulos emitidos pelo Tesouro Nacional devem ser considerados meios de pagamento ou não?</a:t>
            </a:r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92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Referências</a:t>
            </a:r>
            <a:endParaRPr lang="en-US" smtClean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err="1" smtClean="0"/>
              <a:t>Cap</a:t>
            </a:r>
            <a:r>
              <a:rPr lang="pt-BR" dirty="0" smtClean="0"/>
              <a:t> 3 - MISHKIN, F. S. </a:t>
            </a:r>
            <a:r>
              <a:rPr lang="pt-BR" b="1" dirty="0" smtClean="0"/>
              <a:t>Moeda, bancos e mercados financeiros</a:t>
            </a:r>
            <a:r>
              <a:rPr lang="pt-BR" dirty="0" smtClean="0"/>
              <a:t>. Rio de Janeiro : Livros Técnicos e </a:t>
            </a:r>
            <a:r>
              <a:rPr lang="pt-BR" dirty="0" err="1" smtClean="0"/>
              <a:t>Cientifícos</a:t>
            </a:r>
            <a:r>
              <a:rPr lang="pt-BR" dirty="0" smtClean="0"/>
              <a:t> Editora, 2000.</a:t>
            </a:r>
          </a:p>
          <a:p>
            <a:r>
              <a:rPr lang="pt-BR" dirty="0" err="1" smtClean="0"/>
              <a:t>Cap</a:t>
            </a:r>
            <a:r>
              <a:rPr lang="pt-BR" dirty="0" smtClean="0"/>
              <a:t> 4 - MANKIW, N.G. </a:t>
            </a:r>
            <a:r>
              <a:rPr lang="pt-BR" b="1" dirty="0" smtClean="0"/>
              <a:t>Macroeconomia. </a:t>
            </a:r>
            <a:r>
              <a:rPr lang="pt-BR" dirty="0" smtClean="0"/>
              <a:t>Rio de Janeiro: LTC, 2010.</a:t>
            </a:r>
          </a:p>
          <a:p>
            <a:r>
              <a:rPr lang="pt-BR" dirty="0" smtClean="0"/>
              <a:t>Banco Central do Brasil  </a:t>
            </a:r>
            <a:r>
              <a:rPr lang="pt-BR" b="1" dirty="0"/>
              <a:t>Reformulação dos Meios de Pagamento - Notas </a:t>
            </a:r>
            <a:r>
              <a:rPr lang="pt-BR" b="1" dirty="0" smtClean="0"/>
              <a:t>Metodológicas. </a:t>
            </a:r>
            <a:r>
              <a:rPr lang="pt-BR" dirty="0" smtClean="0"/>
              <a:t>Disponível em </a:t>
            </a:r>
            <a:r>
              <a:rPr lang="pt-BR" dirty="0" smtClean="0">
                <a:hlinkClick r:id="rId2"/>
              </a:rPr>
              <a:t>http://www.bcb.gov.br/ftp/infecon/NM-MeiosPagAmplp.pdf</a:t>
            </a:r>
            <a:endParaRPr lang="pt-BR" dirty="0" smtClean="0"/>
          </a:p>
          <a:p>
            <a:r>
              <a:rPr lang="pt-BR" dirty="0"/>
              <a:t>Banco Central do Brasil </a:t>
            </a:r>
            <a:r>
              <a:rPr lang="pt-BR" b="1" dirty="0"/>
              <a:t>Revisão Metodológica das Estatísticas de Meios de Pagamento</a:t>
            </a:r>
            <a:r>
              <a:rPr lang="pt-BR" b="1" dirty="0" smtClean="0"/>
              <a:t>. </a:t>
            </a:r>
            <a:r>
              <a:rPr lang="pt-BR" dirty="0"/>
              <a:t>Disponível em </a:t>
            </a:r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://www.bcb.gov.br/publicacoes/notastecnicas/revisaometodologicameiospagamento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75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(% a.a.)</a:t>
            </a:r>
            <a:endParaRPr lang="pt-BR" dirty="0"/>
          </a:p>
        </p:txBody>
      </p:sp>
      <p:graphicFrame>
        <p:nvGraphicFramePr>
          <p:cNvPr id="5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4858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732240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rgbClr val="FF0000"/>
                </a:solidFill>
              </a:rPr>
              <a:t>0</a:t>
            </a:r>
            <a:r>
              <a:rPr lang="pt-BR" sz="2800" dirty="0" smtClean="0">
                <a:solidFill>
                  <a:srgbClr val="FF0000"/>
                </a:solidFill>
              </a:rPr>
              <a:t> em branco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7" name="CaixaDeTexto 1"/>
          <p:cNvSpPr txBox="1"/>
          <p:nvPr/>
        </p:nvSpPr>
        <p:spPr>
          <a:xfrm>
            <a:off x="7884368" y="2852936"/>
            <a:ext cx="97210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dirty="0" smtClean="0">
                <a:solidFill>
                  <a:srgbClr val="FF0000"/>
                </a:solidFill>
              </a:rPr>
              <a:t>6,00%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Desemprego (%)</a:t>
            </a:r>
            <a:endParaRPr lang="pt-BR" dirty="0"/>
          </a:p>
        </p:txBody>
      </p:sp>
      <p:graphicFrame>
        <p:nvGraphicFramePr>
          <p:cNvPr id="5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8021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1"/>
          <p:cNvSpPr txBox="1"/>
          <p:nvPr/>
        </p:nvSpPr>
        <p:spPr>
          <a:xfrm>
            <a:off x="7596336" y="4221088"/>
            <a:ext cx="100811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dirty="0" smtClean="0">
                <a:solidFill>
                  <a:srgbClr val="FF0000"/>
                </a:solidFill>
              </a:rPr>
              <a:t>12,3%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32240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rgbClr val="FF0000"/>
                </a:solidFill>
              </a:rPr>
              <a:t>0</a:t>
            </a:r>
            <a:r>
              <a:rPr lang="pt-BR" sz="2800" dirty="0" smtClean="0">
                <a:solidFill>
                  <a:srgbClr val="FF0000"/>
                </a:solidFill>
              </a:rPr>
              <a:t> em branco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R$/€</a:t>
            </a:r>
            <a:endParaRPr lang="pt-BR" dirty="0"/>
          </a:p>
        </p:txBody>
      </p:sp>
      <p:graphicFrame>
        <p:nvGraphicFramePr>
          <p:cNvPr id="5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8333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732240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rgbClr val="FF0000"/>
                </a:solidFill>
              </a:rPr>
              <a:t>1 em branco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7" name="CaixaDeTexto 1"/>
          <p:cNvSpPr txBox="1"/>
          <p:nvPr/>
        </p:nvSpPr>
        <p:spPr>
          <a:xfrm>
            <a:off x="7884368" y="3539443"/>
            <a:ext cx="100811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dirty="0" smtClean="0">
                <a:solidFill>
                  <a:srgbClr val="FF0000"/>
                </a:solidFill>
              </a:rPr>
              <a:t>4,191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PIB 2019 (%)</a:t>
            </a:r>
            <a:endParaRPr lang="pt-BR" dirty="0"/>
          </a:p>
        </p:txBody>
      </p:sp>
      <p:graphicFrame>
        <p:nvGraphicFramePr>
          <p:cNvPr id="6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5467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732240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rgbClr val="FF0000"/>
                </a:solidFill>
              </a:rPr>
              <a:t>0</a:t>
            </a:r>
            <a:r>
              <a:rPr lang="pt-BR" sz="2800" dirty="0" smtClean="0">
                <a:solidFill>
                  <a:srgbClr val="FF0000"/>
                </a:solidFill>
              </a:rPr>
              <a:t> em branco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8" name="CaixaDeTexto 1"/>
          <p:cNvSpPr txBox="1"/>
          <p:nvPr/>
        </p:nvSpPr>
        <p:spPr>
          <a:xfrm>
            <a:off x="7498668" y="3429000"/>
            <a:ext cx="118813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dirty="0" smtClean="0">
                <a:solidFill>
                  <a:srgbClr val="FF0000"/>
                </a:solidFill>
              </a:rPr>
              <a:t>0,82%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Inflação 2019 (% a.a.)</a:t>
            </a:r>
            <a:endParaRPr lang="pt-BR" dirty="0"/>
          </a:p>
        </p:txBody>
      </p:sp>
      <p:graphicFrame>
        <p:nvGraphicFramePr>
          <p:cNvPr id="6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1536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732240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rgbClr val="FF0000"/>
                </a:solidFill>
              </a:rPr>
              <a:t>1 em branco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8" name="CaixaDeTexto 1"/>
          <p:cNvSpPr txBox="1"/>
          <p:nvPr/>
        </p:nvSpPr>
        <p:spPr>
          <a:xfrm>
            <a:off x="7712231" y="3539443"/>
            <a:ext cx="97210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dirty="0" smtClean="0">
                <a:solidFill>
                  <a:srgbClr val="FF0000"/>
                </a:solidFill>
              </a:rPr>
              <a:t>3,80%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Inflação Junho 2019 (% a.m.)</a:t>
            </a:r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695285"/>
              </p:ext>
            </p:extLst>
          </p:nvPr>
        </p:nvGraphicFramePr>
        <p:xfrm>
          <a:off x="4567238" y="1397000"/>
          <a:ext cx="95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Planilha" r:id="rId4" imgW="617021" imgH="249638977" progId="Excel.Sheet.12">
                  <p:embed/>
                </p:oleObj>
              </mc:Choice>
              <mc:Fallback>
                <p:oleObj name="Planilha" r:id="rId4" imgW="617021" imgH="2496389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67238" y="1397000"/>
                        <a:ext cx="95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66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732240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rgbClr val="FF0000"/>
                </a:solidFill>
              </a:rPr>
              <a:t>3 em branco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8" name="CaixaDeTexto 1"/>
          <p:cNvSpPr txBox="1"/>
          <p:nvPr/>
        </p:nvSpPr>
        <p:spPr>
          <a:xfrm>
            <a:off x="7452320" y="5085184"/>
            <a:ext cx="100811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dirty="0" smtClean="0">
                <a:solidFill>
                  <a:srgbClr val="FF0000"/>
                </a:solidFill>
              </a:rPr>
              <a:t>0,01%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4584</TotalTime>
  <Words>1077</Words>
  <Application>Microsoft Office PowerPoint</Application>
  <PresentationFormat>Apresentação na tela (4:3)</PresentationFormat>
  <Paragraphs>172</Paragraphs>
  <Slides>37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4" baseType="lpstr">
      <vt:lpstr>Arial</vt:lpstr>
      <vt:lpstr>Calibri</vt:lpstr>
      <vt:lpstr>Ubuntu-Light</vt:lpstr>
      <vt:lpstr>Ubuntu-LightItalic</vt:lpstr>
      <vt:lpstr>Ubuntu-Medium</vt:lpstr>
      <vt:lpstr>Tema do Office</vt:lpstr>
      <vt:lpstr>Planilha</vt:lpstr>
      <vt:lpstr>LES0675 – Economia Monetária </vt:lpstr>
      <vt:lpstr>Apresentação do PowerPoint</vt:lpstr>
      <vt:lpstr>R$/US$</vt:lpstr>
      <vt:lpstr>SELIC (% a.a.)</vt:lpstr>
      <vt:lpstr>Desemprego (%)</vt:lpstr>
      <vt:lpstr>R$/€</vt:lpstr>
      <vt:lpstr>PIB 2019 (%)</vt:lpstr>
      <vt:lpstr>Inflação 2019 (% a.a.)</vt:lpstr>
      <vt:lpstr>Inflação Junho 2019 (% a.m.)</vt:lpstr>
      <vt:lpstr>Meta Inflação 2019 (% a.a.)</vt:lpstr>
      <vt:lpstr>LES0675 – Economia Monetária </vt:lpstr>
      <vt:lpstr>Moeda</vt:lpstr>
      <vt:lpstr>Moeda</vt:lpstr>
      <vt:lpstr>Analise suas funções e características e classifique como moeda ou não: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Defina:</vt:lpstr>
      <vt:lpstr>Meios de Pagamento</vt:lpstr>
      <vt:lpstr>Meios de Pagamento</vt:lpstr>
      <vt:lpstr>Meios de Pagamento</vt:lpstr>
      <vt:lpstr>Meios de Pagamento</vt:lpstr>
      <vt:lpstr>MEIOS  DE  PAGAMENTO (dados preliminares junho 2019)</vt:lpstr>
      <vt:lpstr>Apresentação do PowerPoint</vt:lpstr>
      <vt:lpstr>Apresentação do PowerPoint</vt:lpstr>
      <vt:lpstr>Apresentação do PowerPoint</vt:lpstr>
      <vt:lpstr>Apresentação do PowerPoint</vt:lpstr>
      <vt:lpstr>Meios de Pagamento</vt:lpstr>
      <vt:lpstr>Meios de Pagamento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LES0160 - Matemática Aplicada a Finanças</dc:title>
  <dc:creator>Roberto</dc:creator>
  <cp:lastModifiedBy>Roberto Arruda de Souza Lima</cp:lastModifiedBy>
  <cp:revision>91</cp:revision>
  <cp:lastPrinted>2018-08-03T15:22:11Z</cp:lastPrinted>
  <dcterms:created xsi:type="dcterms:W3CDTF">2015-02-20T17:46:23Z</dcterms:created>
  <dcterms:modified xsi:type="dcterms:W3CDTF">2019-08-07T18:03:57Z</dcterms:modified>
</cp:coreProperties>
</file>