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5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 alt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825" autoAdjust="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numCol="1"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 numCol="1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altLang="x-none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x-none" alt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numCol="1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 numCol="1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x-none" altLang="x-none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numCol="1"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numCol="1"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alt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x-none" altLang="x-none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 numCol="1"/>
          <a:lstStyle/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 numCol="1"/>
          <a:lstStyle/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x-none" alt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numCol="1"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alt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 numCol="1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numCol="1"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alt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 numCol="1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x-none" alt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numCol="1"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altLang="x-none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numCol="1"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numCol="1"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numCol="1"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 numCol="1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alt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numCol="1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altLang="x-none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x-none" altLang="x-none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68CF8DA-8F68-4373-AD19-09A91F570A3C}" type="datetimeFigureOut">
              <a:rPr lang="pt-BR" altLang="pt-BR" smtClean="0"/>
              <a:pPr>
                <a:defRPr/>
              </a:pPr>
              <a:t>01/09/2021</a:t>
            </a:fld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E60D5A-F832-4A66-BA9A-3A62D7F8BC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x-none" altLang="x-none"/>
              <a:t>Click to edit Master text styles</a:t>
            </a:r>
          </a:p>
          <a:p>
            <a:pPr lvl="1"/>
            <a:r>
              <a:rPr lang="x-none" altLang="x-none"/>
              <a:t>Second level</a:t>
            </a:r>
          </a:p>
          <a:p>
            <a:pPr lvl="2"/>
            <a:r>
              <a:rPr lang="x-none" altLang="x-none"/>
              <a:t>Third level</a:t>
            </a:r>
          </a:p>
          <a:p>
            <a:pPr lvl="3"/>
            <a:r>
              <a:rPr lang="x-none" altLang="x-none"/>
              <a:t>Fourth level</a:t>
            </a:r>
          </a:p>
          <a:p>
            <a:pPr lvl="4"/>
            <a:r>
              <a:rPr lang="x-none" altLang="x-none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numCol="1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t-BR" altLang="pt-BR" dirty="0"/>
              <a:t>Projetos em Repertório Coral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numCol="1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t-BR" altLang="pt-BR" dirty="0"/>
              <a:t>Professora Susana Cecília Igayara-Souza</a:t>
            </a:r>
          </a:p>
          <a:p>
            <a:pPr>
              <a:spcAft>
                <a:spcPts val="0"/>
              </a:spcAft>
              <a:defRPr/>
            </a:pPr>
            <a:endParaRPr lang="pt-BR" altLang="pt-BR" dirty="0"/>
          </a:p>
          <a:p>
            <a:pPr>
              <a:spcAft>
                <a:spcPts val="0"/>
              </a:spcAft>
              <a:defRPr/>
            </a:pPr>
            <a:r>
              <a:rPr lang="pt-BR" altLang="pt-BR"/>
              <a:t>CMU-ECA-USP 2021</a:t>
            </a:r>
          </a:p>
          <a:p>
            <a:pPr>
              <a:spcAft>
                <a:spcPts val="0"/>
              </a:spcAft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4D5ACCA-E927-7643-8D43-05D54717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Playlist</a:t>
            </a:r>
            <a:endParaRPr lang="pt-BR" dirty="0"/>
          </a:p>
          <a:p>
            <a:r>
              <a:rPr lang="pt-BR" dirty="0"/>
              <a:t>Drive</a:t>
            </a:r>
          </a:p>
          <a:p>
            <a:r>
              <a:rPr lang="pt-BR" dirty="0"/>
              <a:t>Fórum no </a:t>
            </a:r>
            <a:r>
              <a:rPr lang="pt-BR" dirty="0" err="1"/>
              <a:t>Moodle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20AB2CD-FAEB-9D49-A6DB-19EA4FC10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Acompanhamento</a:t>
            </a:r>
          </a:p>
        </p:txBody>
      </p:sp>
    </p:spTree>
    <p:extLst>
      <p:ext uri="{BB962C8B-B14F-4D97-AF65-F5344CB8AC3E}">
        <p14:creationId xmlns:p14="http://schemas.microsoft.com/office/powerpoint/2010/main" val="226815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BDA6BE8-B976-2547-A644-721CE0929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Disciplinas anteriores</a:t>
            </a:r>
          </a:p>
          <a:p>
            <a:r>
              <a:rPr lang="pt-BR" dirty="0"/>
              <a:t>Disciplinas panorâmicas</a:t>
            </a:r>
          </a:p>
          <a:p>
            <a:r>
              <a:rPr lang="pt-BR" dirty="0"/>
              <a:t>Relação com as práticas corais</a:t>
            </a:r>
          </a:p>
          <a:p>
            <a:r>
              <a:rPr lang="pt-BR" dirty="0"/>
              <a:t>Possibilidade de aprofundamento</a:t>
            </a:r>
          </a:p>
          <a:p>
            <a:r>
              <a:rPr lang="pt-BR" dirty="0"/>
              <a:t>Individual </a:t>
            </a:r>
            <a:r>
              <a:rPr lang="pt-BR" dirty="0" err="1"/>
              <a:t>x</a:t>
            </a:r>
            <a:r>
              <a:rPr lang="pt-BR" dirty="0"/>
              <a:t> coletivo</a:t>
            </a:r>
          </a:p>
          <a:p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B3C4F85-02E9-B544-B2A3-51A024D3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Histórico</a:t>
            </a:r>
          </a:p>
        </p:txBody>
      </p:sp>
    </p:spTree>
    <p:extLst>
      <p:ext uri="{BB962C8B-B14F-4D97-AF65-F5344CB8AC3E}">
        <p14:creationId xmlns:p14="http://schemas.microsoft.com/office/powerpoint/2010/main" val="249501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7F843E6-48B0-3142-A686-F0757A505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Diferença entre projeto de estudo e de pesquisa</a:t>
            </a:r>
          </a:p>
          <a:p>
            <a:r>
              <a:rPr lang="pt-BR" dirty="0"/>
              <a:t>Próxima ação</a:t>
            </a:r>
          </a:p>
          <a:p>
            <a:r>
              <a:rPr lang="pt-BR" dirty="0"/>
              <a:t>Assunto/ tema/ tópicos</a:t>
            </a:r>
          </a:p>
          <a:p>
            <a:r>
              <a:rPr lang="pt-BR" dirty="0"/>
              <a:t>Tema de interesse/ necessidade pessoal</a:t>
            </a:r>
          </a:p>
          <a:p>
            <a:r>
              <a:rPr lang="pt-BR" dirty="0"/>
              <a:t>Aprofundamento: um tema ao longo do semestre</a:t>
            </a:r>
          </a:p>
          <a:p>
            <a:r>
              <a:rPr lang="pt-BR" dirty="0"/>
              <a:t>Objetivos</a:t>
            </a:r>
          </a:p>
          <a:p>
            <a:r>
              <a:rPr lang="pt-BR" dirty="0"/>
              <a:t>Papel das referências</a:t>
            </a:r>
          </a:p>
          <a:p>
            <a:r>
              <a:rPr lang="pt-BR" dirty="0"/>
              <a:t>Ponto de partida</a:t>
            </a:r>
          </a:p>
          <a:p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ADEFC613-0AEE-5948-AB6F-CD3324419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fazer um projeto?</a:t>
            </a:r>
          </a:p>
        </p:txBody>
      </p:sp>
    </p:spTree>
    <p:extLst>
      <p:ext uri="{BB962C8B-B14F-4D97-AF65-F5344CB8AC3E}">
        <p14:creationId xmlns:p14="http://schemas.microsoft.com/office/powerpoint/2010/main" val="234351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859A2A9-6206-3A4A-A0D1-876F99EE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Estudo individual</a:t>
            </a:r>
          </a:p>
          <a:p>
            <a:r>
              <a:rPr lang="pt-BR" dirty="0"/>
              <a:t>Relatos das fases do projeto</a:t>
            </a:r>
          </a:p>
          <a:p>
            <a:r>
              <a:rPr lang="pt-BR" dirty="0"/>
              <a:t>Discussão coletiva</a:t>
            </a:r>
          </a:p>
          <a:p>
            <a:r>
              <a:rPr lang="pt-BR" dirty="0"/>
              <a:t>Orientação: próximos passos</a:t>
            </a:r>
          </a:p>
          <a:p>
            <a:r>
              <a:rPr lang="pt-BR" dirty="0"/>
              <a:t>Propostas de escuta/ leitura coletiva</a:t>
            </a:r>
          </a:p>
          <a:p>
            <a:r>
              <a:rPr lang="pt-BR" dirty="0"/>
              <a:t>Montagem de um calendário da turma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7C7206B-B71A-674F-9FCA-CE1D3441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1299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FB846FA-FE47-DD45-A7E9-C66329FCD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Definir produto final</a:t>
            </a:r>
          </a:p>
          <a:p>
            <a:r>
              <a:rPr lang="pt-BR" dirty="0"/>
              <a:t>Relação dos tipos de produto final com o objeto de estudo</a:t>
            </a:r>
          </a:p>
          <a:p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9765E2A0-DE00-E741-856D-24CD58E1F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de resultados</a:t>
            </a:r>
          </a:p>
        </p:txBody>
      </p:sp>
    </p:spTree>
    <p:extLst>
      <p:ext uri="{BB962C8B-B14F-4D97-AF65-F5344CB8AC3E}">
        <p14:creationId xmlns:p14="http://schemas.microsoft.com/office/powerpoint/2010/main" val="55688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718A466-ED04-8343-A2EB-F3CF33BC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Processo de estudo</a:t>
            </a:r>
          </a:p>
          <a:p>
            <a:r>
              <a:rPr lang="pt-BR" dirty="0"/>
              <a:t>Resultados alcançados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B957FD6-6E20-9248-8448-43E031629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Avaliação</a:t>
            </a:r>
          </a:p>
        </p:txBody>
      </p:sp>
    </p:spTree>
    <p:extLst>
      <p:ext uri="{BB962C8B-B14F-4D97-AF65-F5344CB8AC3E}">
        <p14:creationId xmlns:p14="http://schemas.microsoft.com/office/powerpoint/2010/main" val="95296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B23457F-6E01-5D48-A3A6-0F435418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752528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1) foco nas obras: análise de obra(</a:t>
            </a:r>
            <a:r>
              <a:rPr lang="pt-BR" dirty="0" err="1"/>
              <a:t>s</a:t>
            </a:r>
            <a:r>
              <a:rPr lang="pt-BR" dirty="0"/>
              <a:t>) escolhida(</a:t>
            </a:r>
            <a:r>
              <a:rPr lang="pt-BR" dirty="0" err="1"/>
              <a:t>s</a:t>
            </a:r>
            <a:r>
              <a:rPr lang="pt-BR" dirty="0"/>
              <a:t>) do repertório coral.</a:t>
            </a:r>
          </a:p>
          <a:p>
            <a:r>
              <a:rPr lang="pt-BR" dirty="0"/>
              <a:t>2) foco na interpretação: análise das escolhas interpretativas de um ou mais coros/regentes/solistas em um conjunto de</a:t>
            </a:r>
          </a:p>
          <a:p>
            <a:r>
              <a:rPr lang="pt-BR" dirty="0"/>
              <a:t>repertório escolhido.</a:t>
            </a:r>
          </a:p>
          <a:p>
            <a:r>
              <a:rPr lang="pt-BR" dirty="0"/>
              <a:t>3) foco nas biografias: trajetórias profissionais em canto coral com levantamento do repertório praticado.</a:t>
            </a:r>
          </a:p>
          <a:p>
            <a:r>
              <a:rPr lang="pt-BR" dirty="0"/>
              <a:t>4) foco na programação de repertório: pesquisa e seleção de obras para coros infantis, juvenis ou adultos; ou de obras solistas com coro (no caso de alunos de canto).</a:t>
            </a:r>
          </a:p>
          <a:p>
            <a:r>
              <a:rPr lang="pt-BR" dirty="0"/>
              <a:t>5) foco na criação: estudo do repertório coral como subsídio à composição, arranjo ou adaptação de obras corais.</a:t>
            </a:r>
          </a:p>
          <a:p>
            <a:r>
              <a:rPr lang="pt-BR" dirty="0"/>
              <a:t>6) foco nas estratégias de ensino/aprendizagem: estudo de obras corais escolhidas e elaboração de planejamentos de ensaio e/ou de atividades de musicalização de coralistas.</a:t>
            </a:r>
          </a:p>
          <a:p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8414555C-FDFA-914D-ADE7-A708C1FD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Focos </a:t>
            </a:r>
          </a:p>
        </p:txBody>
      </p:sp>
    </p:spTree>
    <p:extLst>
      <p:ext uri="{BB962C8B-B14F-4D97-AF65-F5344CB8AC3E}">
        <p14:creationId xmlns:p14="http://schemas.microsoft.com/office/powerpoint/2010/main" val="3680596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4848994-F1A6-FC4D-AE38-EE3FDF52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Assunto geral</a:t>
            </a:r>
          </a:p>
          <a:p>
            <a:r>
              <a:rPr lang="pt-BR" dirty="0"/>
              <a:t>Tema</a:t>
            </a:r>
          </a:p>
          <a:p>
            <a:r>
              <a:rPr lang="pt-BR" dirty="0"/>
              <a:t>Tópicos</a:t>
            </a:r>
          </a:p>
          <a:p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CF25816-17FA-FD48-8F35-7E6CE9E38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do projeto</a:t>
            </a:r>
          </a:p>
        </p:txBody>
      </p:sp>
    </p:spTree>
    <p:extLst>
      <p:ext uri="{BB962C8B-B14F-4D97-AF65-F5344CB8AC3E}">
        <p14:creationId xmlns:p14="http://schemas.microsoft.com/office/powerpoint/2010/main" val="312289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0997D37-B823-3245-9AE4-D0FA76734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que vai estudar?</a:t>
            </a:r>
          </a:p>
          <a:p>
            <a:r>
              <a:rPr lang="pt-BR" dirty="0"/>
              <a:t>Como vai estudar? (com que meios, ferramentas, </a:t>
            </a:r>
            <a:r>
              <a:rPr lang="pt-BR" dirty="0" err="1"/>
              <a:t>etc</a:t>
            </a:r>
            <a:r>
              <a:rPr lang="pt-BR" dirty="0"/>
              <a:t>)</a:t>
            </a:r>
          </a:p>
          <a:p>
            <a:r>
              <a:rPr lang="pt-BR" dirty="0"/>
              <a:t>Qual o produto final?</a:t>
            </a:r>
          </a:p>
          <a:p>
            <a:r>
              <a:rPr lang="pt-BR" dirty="0"/>
              <a:t>Quais as referências iniciais?</a:t>
            </a:r>
          </a:p>
          <a:p>
            <a:pPr lvl="1"/>
            <a:r>
              <a:rPr lang="pt-BR" dirty="0"/>
              <a:t>Bibliográficas</a:t>
            </a:r>
          </a:p>
          <a:p>
            <a:pPr lvl="1"/>
            <a:r>
              <a:rPr lang="pt-BR" dirty="0"/>
              <a:t>Audiovisuais</a:t>
            </a:r>
          </a:p>
          <a:p>
            <a:r>
              <a:rPr lang="pt-BR" dirty="0"/>
              <a:t>Quais são os primeiros passos? </a:t>
            </a:r>
          </a:p>
          <a:p>
            <a:pPr marL="301943" lvl="1" indent="0">
              <a:buNone/>
            </a:pPr>
            <a:endParaRPr lang="pt-BR" b="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D8D9690F-6484-994B-B174-55F5BFDA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Descrição do projeto</a:t>
            </a:r>
          </a:p>
        </p:txBody>
      </p:sp>
    </p:spTree>
    <p:extLst>
      <p:ext uri="{BB962C8B-B14F-4D97-AF65-F5344CB8AC3E}">
        <p14:creationId xmlns:p14="http://schemas.microsoft.com/office/powerpoint/2010/main" val="415769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Personalizar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3406</TotalTime>
  <Words>320</Words>
  <Application>Microsoft Office PowerPoint</Application>
  <PresentationFormat>Apresentação na tela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Candara</vt:lpstr>
      <vt:lpstr>Symbol</vt:lpstr>
      <vt:lpstr>Waveform</vt:lpstr>
      <vt:lpstr>Projetos em Repertório Coral</vt:lpstr>
      <vt:lpstr>Histórico</vt:lpstr>
      <vt:lpstr>Como fazer um projeto?</vt:lpstr>
      <vt:lpstr>Processo</vt:lpstr>
      <vt:lpstr>Apresentação de resultados</vt:lpstr>
      <vt:lpstr>Avaliação</vt:lpstr>
      <vt:lpstr>Focos </vt:lpstr>
      <vt:lpstr>Definição do projeto</vt:lpstr>
      <vt:lpstr>Descrição do projeto</vt:lpstr>
      <vt:lpstr>Acompanhamento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aos Estudos de Repertório Coral</dc:title>
  <dc:creator>User</dc:creator>
  <cp:lastModifiedBy>Susana Igayara</cp:lastModifiedBy>
  <cp:revision>212</cp:revision>
  <dcterms:created xsi:type="dcterms:W3CDTF">2010-08-02T14:30:04Z</dcterms:created>
  <dcterms:modified xsi:type="dcterms:W3CDTF">2021-09-01T12:52:55Z</dcterms:modified>
</cp:coreProperties>
</file>