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5"/>
    <p:sldMasterId id="2147483697" r:id="rId6"/>
    <p:sldMasterId id="2147483698" r:id="rId7"/>
    <p:sldMasterId id="214748369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5143500" cx="9144000"/>
  <p:notesSz cx="6858000" cy="9144000"/>
  <p:embeddedFontLst>
    <p:embeddedFont>
      <p:font typeface="Economica"/>
      <p:regular r:id="rId31"/>
      <p:bold r:id="rId32"/>
      <p:italic r:id="rId33"/>
      <p:boldItalic r:id="rId34"/>
    </p:embeddedFont>
    <p:embeddedFont>
      <p:font typeface="Tahoma"/>
      <p:regular r:id="rId35"/>
      <p:bold r:id="rId36"/>
    </p:embeddedFont>
    <p:embeddedFont>
      <p:font typeface="Noto Sans Symbols"/>
      <p:regular r:id="rId37"/>
      <p:bold r:id="rId38"/>
    </p:embeddedFont>
    <p:embeddedFont>
      <p:font typeface="Helvetica Neue"/>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632175-AECC-459C-BD0E-6B61BD6FDD72}">
  <a:tblStyle styleId="{E1632175-AECC-459C-BD0E-6B61BD6FDD7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1.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3.xml"/><Relationship Id="rId44" Type="http://schemas.openxmlformats.org/officeDocument/2006/relationships/font" Target="fonts/OpenSans-bold.fntdata"/><Relationship Id="rId21" Type="http://schemas.openxmlformats.org/officeDocument/2006/relationships/slide" Target="slides/slide12.xml"/><Relationship Id="rId43" Type="http://schemas.openxmlformats.org/officeDocument/2006/relationships/font" Target="fonts/OpenSans-regular.fntdata"/><Relationship Id="rId24" Type="http://schemas.openxmlformats.org/officeDocument/2006/relationships/slide" Target="slides/slide15.xml"/><Relationship Id="rId46" Type="http://schemas.openxmlformats.org/officeDocument/2006/relationships/font" Target="fonts/OpenSans-boldItalic.fntdata"/><Relationship Id="rId23" Type="http://schemas.openxmlformats.org/officeDocument/2006/relationships/slide" Target="slides/slide14.xml"/><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Economica-regular.fntdata"/><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Economica-italic.fntdata"/><Relationship Id="rId10" Type="http://schemas.openxmlformats.org/officeDocument/2006/relationships/slide" Target="slides/slide1.xml"/><Relationship Id="rId32" Type="http://schemas.openxmlformats.org/officeDocument/2006/relationships/font" Target="fonts/Economica-bold.fntdata"/><Relationship Id="rId13" Type="http://schemas.openxmlformats.org/officeDocument/2006/relationships/slide" Target="slides/slide4.xml"/><Relationship Id="rId35" Type="http://schemas.openxmlformats.org/officeDocument/2006/relationships/font" Target="fonts/Tahoma-regular.fntdata"/><Relationship Id="rId12" Type="http://schemas.openxmlformats.org/officeDocument/2006/relationships/slide" Target="slides/slide3.xml"/><Relationship Id="rId34" Type="http://schemas.openxmlformats.org/officeDocument/2006/relationships/font" Target="fonts/Economica-boldItalic.fntdata"/><Relationship Id="rId15" Type="http://schemas.openxmlformats.org/officeDocument/2006/relationships/slide" Target="slides/slide6.xml"/><Relationship Id="rId37" Type="http://schemas.openxmlformats.org/officeDocument/2006/relationships/font" Target="fonts/NotoSansSymbols-regular.fntdata"/><Relationship Id="rId14" Type="http://schemas.openxmlformats.org/officeDocument/2006/relationships/slide" Target="slides/slide5.xml"/><Relationship Id="rId36" Type="http://schemas.openxmlformats.org/officeDocument/2006/relationships/font" Target="fonts/Tahoma-bold.fntdata"/><Relationship Id="rId17" Type="http://schemas.openxmlformats.org/officeDocument/2006/relationships/slide" Target="slides/slide8.xml"/><Relationship Id="rId39" Type="http://schemas.openxmlformats.org/officeDocument/2006/relationships/font" Target="fonts/HelveticaNeue-regular.fntdata"/><Relationship Id="rId16" Type="http://schemas.openxmlformats.org/officeDocument/2006/relationships/slide" Target="slides/slide7.xml"/><Relationship Id="rId38" Type="http://schemas.openxmlformats.org/officeDocument/2006/relationships/font" Target="fonts/NotoSansSymbols-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48b2dc4e9a_0_8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148b2dc4e9a_0_8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48b2dc4e9a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48b2dc4e9a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48b2dc4e9a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48b2dc4e9a_0_7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48b2dc4e9a_0_9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48b2dc4e9a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148b2dc4e9a_0_935:notes"/>
          <p:cNvSpPr txBox="1"/>
          <p:nvPr>
            <p:ph idx="12" type="sldNum"/>
          </p:nvPr>
        </p:nvSpPr>
        <p:spPr>
          <a:xfrm>
            <a:off x="3884612" y="8685212"/>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pt-BR"/>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48b2dc4e9a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48b2dc4e9a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48b2dc4e9a_0_5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pt-BR"/>
              <a:t>(N) (J) (H)</a:t>
            </a:r>
            <a:endParaRPr/>
          </a:p>
        </p:txBody>
      </p:sp>
      <p:sp>
        <p:nvSpPr>
          <p:cNvPr id="384" name="Google Shape;384;g148b2dc4e9a_0_5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48b2dc4e9a_0_5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t-BR"/>
              <a:t>(A) </a:t>
            </a:r>
            <a:r>
              <a:rPr lang="pt-BR"/>
              <a:t>(G) (E) (D)</a:t>
            </a:r>
            <a:endParaRPr/>
          </a:p>
        </p:txBody>
      </p:sp>
      <p:sp>
        <p:nvSpPr>
          <p:cNvPr id="390" name="Google Shape;390;g148b2dc4e9a_0_5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48b2dc4e9a_0_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pt-BR"/>
              <a:t>(F) (B) (M)</a:t>
            </a:r>
            <a:endParaRPr/>
          </a:p>
        </p:txBody>
      </p:sp>
      <p:sp>
        <p:nvSpPr>
          <p:cNvPr id="395" name="Google Shape;395;g148b2dc4e9a_0_5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48b2dc4e9a_0_5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pt-BR"/>
              <a:t>(C) (P) (L)</a:t>
            </a:r>
            <a:endParaRPr/>
          </a:p>
        </p:txBody>
      </p:sp>
      <p:sp>
        <p:nvSpPr>
          <p:cNvPr id="400" name="Google Shape;400;g148b2dc4e9a_0_5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48b2dc4e9a_0_5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pt-BR"/>
              <a:t>(I) (O)</a:t>
            </a:r>
            <a:endParaRPr/>
          </a:p>
        </p:txBody>
      </p:sp>
      <p:sp>
        <p:nvSpPr>
          <p:cNvPr id="405" name="Google Shape;405;g148b2dc4e9a_0_5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48b2dc4e9a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48b2dc4e9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148b2dc4e9a_0_69:notes"/>
          <p:cNvSpPr txBox="1"/>
          <p:nvPr>
            <p:ph idx="12" type="sldNum"/>
          </p:nvPr>
        </p:nvSpPr>
        <p:spPr>
          <a:xfrm>
            <a:off x="3884612" y="8685212"/>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pt-BR"/>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48b2dc4e9a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48b2dc4e9a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48b2dc4e9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48b2dc4e9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48b2dc4e9a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48b2dc4e9a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48b2dc4e9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48b2dc4e9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48e991f5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48e991f5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48b2dc4e9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48b2dc4e9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48b2dc4e9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48b2dc4e9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48b2dc4e9a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48b2dc4e9a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48b2dc4e9a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48b2dc4e9a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48b2dc4e9a_0_270:notes"/>
          <p:cNvSpPr txBox="1"/>
          <p:nvPr>
            <p:ph idx="12" type="sldNum"/>
          </p:nvPr>
        </p:nvSpPr>
        <p:spPr>
          <a:xfrm>
            <a:off x="3884612" y="8685212"/>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pt-BR"/>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9" name="Google Shape;99;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0" name="Google Shape;10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03" name="Shape 103"/>
        <p:cNvGrpSpPr/>
        <p:nvPr/>
      </p:nvGrpSpPr>
      <p:grpSpPr>
        <a:xfrm>
          <a:off x="0" y="0"/>
          <a:ext cx="0" cy="0"/>
          <a:chOff x="0" y="0"/>
          <a:chExt cx="0" cy="0"/>
        </a:xfrm>
      </p:grpSpPr>
      <p:sp>
        <p:nvSpPr>
          <p:cNvPr id="104" name="Google Shape;104;p2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05" name="Google Shape;105;p2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1200"/>
              </a:spcBef>
              <a:spcAft>
                <a:spcPts val="0"/>
              </a:spcAft>
              <a:buClr>
                <a:schemeClr val="lt1"/>
              </a:buClr>
              <a:buSzPts val="1800"/>
              <a:buChar char="●"/>
              <a:defRPr/>
            </a:lvl7pPr>
            <a:lvl8pPr indent="-342900" lvl="7" marL="3657600" rtl="0" algn="l">
              <a:spcBef>
                <a:spcPts val="1200"/>
              </a:spcBef>
              <a:spcAft>
                <a:spcPts val="0"/>
              </a:spcAft>
              <a:buClr>
                <a:schemeClr val="lt1"/>
              </a:buClr>
              <a:buSzPts val="1800"/>
              <a:buChar char="○"/>
              <a:defRPr/>
            </a:lvl8pPr>
            <a:lvl9pPr indent="-342900" lvl="8" marL="4114800" rtl="0" algn="l">
              <a:spcBef>
                <a:spcPts val="1200"/>
              </a:spcBef>
              <a:spcAft>
                <a:spcPts val="1200"/>
              </a:spcAft>
              <a:buClr>
                <a:schemeClr val="lt1"/>
              </a:buClr>
              <a:buSzPts val="1800"/>
              <a:buChar char="■"/>
              <a:defRPr/>
            </a:lvl9pPr>
          </a:lstStyle>
          <a:p/>
        </p:txBody>
      </p:sp>
      <p:sp>
        <p:nvSpPr>
          <p:cNvPr id="106" name="Google Shape;106;p2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109" name="Shape 109"/>
        <p:cNvGrpSpPr/>
        <p:nvPr/>
      </p:nvGrpSpPr>
      <p:grpSpPr>
        <a:xfrm>
          <a:off x="0" y="0"/>
          <a:ext cx="0" cy="0"/>
          <a:chOff x="0" y="0"/>
          <a:chExt cx="0" cy="0"/>
        </a:xfrm>
      </p:grpSpPr>
      <p:sp>
        <p:nvSpPr>
          <p:cNvPr id="110" name="Google Shape;110;p2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1" name="Google Shape;111;p26"/>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1200"/>
              </a:spcBef>
              <a:spcAft>
                <a:spcPts val="0"/>
              </a:spcAft>
              <a:buClr>
                <a:schemeClr val="lt1"/>
              </a:buClr>
              <a:buSzPts val="1800"/>
              <a:buChar char="●"/>
              <a:defRPr sz="1800"/>
            </a:lvl7pPr>
            <a:lvl8pPr indent="-342900" lvl="7" marL="3657600" rtl="0" algn="l">
              <a:spcBef>
                <a:spcPts val="1200"/>
              </a:spcBef>
              <a:spcAft>
                <a:spcPts val="0"/>
              </a:spcAft>
              <a:buClr>
                <a:schemeClr val="lt1"/>
              </a:buClr>
              <a:buSzPts val="1800"/>
              <a:buChar char="○"/>
              <a:defRPr sz="1800"/>
            </a:lvl8pPr>
            <a:lvl9pPr indent="-342900" lvl="8" marL="4114800" rtl="0" algn="l">
              <a:spcBef>
                <a:spcPts val="1200"/>
              </a:spcBef>
              <a:spcAft>
                <a:spcPts val="1200"/>
              </a:spcAft>
              <a:buClr>
                <a:schemeClr val="lt1"/>
              </a:buClr>
              <a:buSzPts val="1800"/>
              <a:buChar char="■"/>
              <a:defRPr sz="1800"/>
            </a:lvl9pPr>
          </a:lstStyle>
          <a:p/>
        </p:txBody>
      </p:sp>
      <p:sp>
        <p:nvSpPr>
          <p:cNvPr id="112" name="Google Shape;112;p26"/>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1200"/>
              </a:spcBef>
              <a:spcAft>
                <a:spcPts val="0"/>
              </a:spcAft>
              <a:buClr>
                <a:schemeClr val="lt1"/>
              </a:buClr>
              <a:buSzPts val="1800"/>
              <a:buChar char="●"/>
              <a:defRPr sz="1800"/>
            </a:lvl7pPr>
            <a:lvl8pPr indent="-342900" lvl="7" marL="3657600" rtl="0" algn="l">
              <a:spcBef>
                <a:spcPts val="1200"/>
              </a:spcBef>
              <a:spcAft>
                <a:spcPts val="0"/>
              </a:spcAft>
              <a:buClr>
                <a:schemeClr val="lt1"/>
              </a:buClr>
              <a:buSzPts val="1800"/>
              <a:buChar char="○"/>
              <a:defRPr sz="1800"/>
            </a:lvl8pPr>
            <a:lvl9pPr indent="-342900" lvl="8" marL="4114800" rtl="0" algn="l">
              <a:spcBef>
                <a:spcPts val="1200"/>
              </a:spcBef>
              <a:spcAft>
                <a:spcPts val="1200"/>
              </a:spcAft>
              <a:buClr>
                <a:schemeClr val="lt1"/>
              </a:buClr>
              <a:buSzPts val="1800"/>
              <a:buChar char="■"/>
              <a:defRPr sz="1800"/>
            </a:lvl9pPr>
          </a:lstStyle>
          <a:p/>
        </p:txBody>
      </p:sp>
      <p:sp>
        <p:nvSpPr>
          <p:cNvPr id="113" name="Google Shape;113;p2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116" name="Shape 116"/>
        <p:cNvGrpSpPr/>
        <p:nvPr/>
      </p:nvGrpSpPr>
      <p:grpSpPr>
        <a:xfrm>
          <a:off x="0" y="0"/>
          <a:ext cx="0" cy="0"/>
          <a:chOff x="0" y="0"/>
          <a:chExt cx="0" cy="0"/>
        </a:xfrm>
      </p:grpSpPr>
      <p:sp>
        <p:nvSpPr>
          <p:cNvPr id="117" name="Google Shape;117;p2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8" name="Google Shape;118;p27"/>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1200"/>
              </a:spcBef>
              <a:spcAft>
                <a:spcPts val="0"/>
              </a:spcAft>
              <a:buClr>
                <a:schemeClr val="lt1"/>
              </a:buClr>
              <a:buSzPts val="1600"/>
              <a:buNone/>
              <a:defRPr b="1" sz="1600"/>
            </a:lvl7pPr>
            <a:lvl8pPr indent="-228600" lvl="7" marL="3657600" rtl="0" algn="l">
              <a:spcBef>
                <a:spcPts val="1200"/>
              </a:spcBef>
              <a:spcAft>
                <a:spcPts val="0"/>
              </a:spcAft>
              <a:buClr>
                <a:schemeClr val="lt1"/>
              </a:buClr>
              <a:buSzPts val="1600"/>
              <a:buNone/>
              <a:defRPr b="1" sz="1600"/>
            </a:lvl8pPr>
            <a:lvl9pPr indent="-228600" lvl="8" marL="4114800" rtl="0" algn="l">
              <a:spcBef>
                <a:spcPts val="1200"/>
              </a:spcBef>
              <a:spcAft>
                <a:spcPts val="1200"/>
              </a:spcAft>
              <a:buClr>
                <a:schemeClr val="lt1"/>
              </a:buClr>
              <a:buSzPts val="1600"/>
              <a:buNone/>
              <a:defRPr b="1" sz="1600"/>
            </a:lvl9pPr>
          </a:lstStyle>
          <a:p/>
        </p:txBody>
      </p:sp>
      <p:sp>
        <p:nvSpPr>
          <p:cNvPr id="119" name="Google Shape;119;p27"/>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1200"/>
              </a:spcBef>
              <a:spcAft>
                <a:spcPts val="0"/>
              </a:spcAft>
              <a:buClr>
                <a:schemeClr val="lt1"/>
              </a:buClr>
              <a:buSzPts val="1600"/>
              <a:buChar char="●"/>
              <a:defRPr sz="1600"/>
            </a:lvl7pPr>
            <a:lvl8pPr indent="-330200" lvl="7" marL="3657600" rtl="0" algn="l">
              <a:spcBef>
                <a:spcPts val="1200"/>
              </a:spcBef>
              <a:spcAft>
                <a:spcPts val="0"/>
              </a:spcAft>
              <a:buClr>
                <a:schemeClr val="lt1"/>
              </a:buClr>
              <a:buSzPts val="1600"/>
              <a:buChar char="○"/>
              <a:defRPr sz="1600"/>
            </a:lvl8pPr>
            <a:lvl9pPr indent="-330200" lvl="8" marL="4114800" rtl="0" algn="l">
              <a:spcBef>
                <a:spcPts val="1200"/>
              </a:spcBef>
              <a:spcAft>
                <a:spcPts val="1200"/>
              </a:spcAft>
              <a:buClr>
                <a:schemeClr val="lt1"/>
              </a:buClr>
              <a:buSzPts val="1600"/>
              <a:buChar char="■"/>
              <a:defRPr sz="1600"/>
            </a:lvl9pPr>
          </a:lstStyle>
          <a:p/>
        </p:txBody>
      </p:sp>
      <p:sp>
        <p:nvSpPr>
          <p:cNvPr id="120" name="Google Shape;120;p27"/>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1200"/>
              </a:spcBef>
              <a:spcAft>
                <a:spcPts val="0"/>
              </a:spcAft>
              <a:buClr>
                <a:schemeClr val="lt1"/>
              </a:buClr>
              <a:buSzPts val="1600"/>
              <a:buNone/>
              <a:defRPr b="1" sz="1600"/>
            </a:lvl7pPr>
            <a:lvl8pPr indent="-228600" lvl="7" marL="3657600" rtl="0" algn="l">
              <a:spcBef>
                <a:spcPts val="1200"/>
              </a:spcBef>
              <a:spcAft>
                <a:spcPts val="0"/>
              </a:spcAft>
              <a:buClr>
                <a:schemeClr val="lt1"/>
              </a:buClr>
              <a:buSzPts val="1600"/>
              <a:buNone/>
              <a:defRPr b="1" sz="1600"/>
            </a:lvl8pPr>
            <a:lvl9pPr indent="-228600" lvl="8" marL="4114800" rtl="0" algn="l">
              <a:spcBef>
                <a:spcPts val="1200"/>
              </a:spcBef>
              <a:spcAft>
                <a:spcPts val="1200"/>
              </a:spcAft>
              <a:buClr>
                <a:schemeClr val="lt1"/>
              </a:buClr>
              <a:buSzPts val="1600"/>
              <a:buNone/>
              <a:defRPr b="1" sz="1600"/>
            </a:lvl9pPr>
          </a:lstStyle>
          <a:p/>
        </p:txBody>
      </p:sp>
      <p:sp>
        <p:nvSpPr>
          <p:cNvPr id="121" name="Google Shape;121;p27"/>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1200"/>
              </a:spcBef>
              <a:spcAft>
                <a:spcPts val="0"/>
              </a:spcAft>
              <a:buClr>
                <a:schemeClr val="lt1"/>
              </a:buClr>
              <a:buSzPts val="1600"/>
              <a:buChar char="●"/>
              <a:defRPr sz="1600"/>
            </a:lvl7pPr>
            <a:lvl8pPr indent="-330200" lvl="7" marL="3657600" rtl="0" algn="l">
              <a:spcBef>
                <a:spcPts val="1200"/>
              </a:spcBef>
              <a:spcAft>
                <a:spcPts val="0"/>
              </a:spcAft>
              <a:buClr>
                <a:schemeClr val="lt1"/>
              </a:buClr>
              <a:buSzPts val="1600"/>
              <a:buChar char="○"/>
              <a:defRPr sz="1600"/>
            </a:lvl8pPr>
            <a:lvl9pPr indent="-330200" lvl="8" marL="4114800" rtl="0" algn="l">
              <a:spcBef>
                <a:spcPts val="1200"/>
              </a:spcBef>
              <a:spcAft>
                <a:spcPts val="1200"/>
              </a:spcAft>
              <a:buClr>
                <a:schemeClr val="lt1"/>
              </a:buClr>
              <a:buSzPts val="1600"/>
              <a:buChar char="■"/>
              <a:defRPr sz="1600"/>
            </a:lvl9pPr>
          </a:lstStyle>
          <a:p/>
        </p:txBody>
      </p:sp>
      <p:sp>
        <p:nvSpPr>
          <p:cNvPr id="122" name="Google Shape;122;p2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31" name="Shape 131"/>
        <p:cNvGrpSpPr/>
        <p:nvPr/>
      </p:nvGrpSpPr>
      <p:grpSpPr>
        <a:xfrm>
          <a:off x="0" y="0"/>
          <a:ext cx="0" cy="0"/>
          <a:chOff x="0" y="0"/>
          <a:chExt cx="0" cy="0"/>
        </a:xfrm>
      </p:grpSpPr>
      <p:sp>
        <p:nvSpPr>
          <p:cNvPr id="132" name="Google Shape;132;p29"/>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 name="Google Shape;133;p2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134" name="Google Shape;134;p2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p2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37" name="Shape 137"/>
        <p:cNvGrpSpPr/>
        <p:nvPr/>
      </p:nvGrpSpPr>
      <p:grpSpPr>
        <a:xfrm>
          <a:off x="0" y="0"/>
          <a:ext cx="0" cy="0"/>
          <a:chOff x="0" y="0"/>
          <a:chExt cx="0" cy="0"/>
        </a:xfrm>
      </p:grpSpPr>
      <p:sp>
        <p:nvSpPr>
          <p:cNvPr id="138" name="Google Shape;138;p3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p3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141" name="Shape 141"/>
        <p:cNvGrpSpPr/>
        <p:nvPr/>
      </p:nvGrpSpPr>
      <p:grpSpPr>
        <a:xfrm>
          <a:off x="0" y="0"/>
          <a:ext cx="0" cy="0"/>
          <a:chOff x="0" y="0"/>
          <a:chExt cx="0" cy="0"/>
        </a:xfrm>
      </p:grpSpPr>
      <p:sp>
        <p:nvSpPr>
          <p:cNvPr id="142" name="Google Shape;142;p31"/>
          <p:cNvSpPr txBox="1"/>
          <p:nvPr>
            <p:ph type="title"/>
          </p:nvPr>
        </p:nvSpPr>
        <p:spPr>
          <a:xfrm rot="5400000">
            <a:off x="5463751" y="1371629"/>
            <a:ext cx="4388700" cy="20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3" name="Google Shape;143;p31"/>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44" name="Google Shape;144;p3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p3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147" name="Shape 147"/>
        <p:cNvGrpSpPr/>
        <p:nvPr/>
      </p:nvGrpSpPr>
      <p:grpSpPr>
        <a:xfrm>
          <a:off x="0" y="0"/>
          <a:ext cx="0" cy="0"/>
          <a:chOff x="0" y="0"/>
          <a:chExt cx="0" cy="0"/>
        </a:xfrm>
      </p:grpSpPr>
      <p:sp>
        <p:nvSpPr>
          <p:cNvPr id="148" name="Google Shape;148;p3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32"/>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0" name="Google Shape;150;p3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p3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p3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153" name="Shape 153"/>
        <p:cNvGrpSpPr/>
        <p:nvPr/>
      </p:nvGrpSpPr>
      <p:grpSpPr>
        <a:xfrm>
          <a:off x="0" y="0"/>
          <a:ext cx="0" cy="0"/>
          <a:chOff x="0" y="0"/>
          <a:chExt cx="0" cy="0"/>
        </a:xfrm>
      </p:grpSpPr>
      <p:sp>
        <p:nvSpPr>
          <p:cNvPr id="154" name="Google Shape;154;p33"/>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b="1" sz="2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5" name="Google Shape;155;p33"/>
          <p:cNvSpPr/>
          <p:nvPr>
            <p:ph idx="2" type="pic"/>
          </p:nvPr>
        </p:nvSpPr>
        <p:spPr>
          <a:xfrm>
            <a:off x="1792288" y="459581"/>
            <a:ext cx="5486400" cy="3086100"/>
          </a:xfrm>
          <a:prstGeom prst="rect">
            <a:avLst/>
          </a:prstGeom>
          <a:noFill/>
          <a:ln>
            <a:noFill/>
          </a:ln>
        </p:spPr>
      </p:sp>
      <p:sp>
        <p:nvSpPr>
          <p:cNvPr id="156" name="Google Shape;156;p33"/>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57" name="Google Shape;157;p3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8" name="Google Shape;158;p3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3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160" name="Shape 160"/>
        <p:cNvGrpSpPr/>
        <p:nvPr/>
      </p:nvGrpSpPr>
      <p:grpSpPr>
        <a:xfrm>
          <a:off x="0" y="0"/>
          <a:ext cx="0" cy="0"/>
          <a:chOff x="0" y="0"/>
          <a:chExt cx="0" cy="0"/>
        </a:xfrm>
      </p:grpSpPr>
      <p:sp>
        <p:nvSpPr>
          <p:cNvPr id="161" name="Google Shape;161;p34"/>
          <p:cNvSpPr txBox="1"/>
          <p:nvPr>
            <p:ph type="title"/>
          </p:nvPr>
        </p:nvSpPr>
        <p:spPr>
          <a:xfrm>
            <a:off x="457200" y="204788"/>
            <a:ext cx="3008400" cy="871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b="1" sz="2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2" name="Google Shape;162;p34"/>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63" name="Google Shape;163;p34"/>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64" name="Google Shape;164;p3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3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167" name="Shape 167"/>
        <p:cNvGrpSpPr/>
        <p:nvPr/>
      </p:nvGrpSpPr>
      <p:grpSpPr>
        <a:xfrm>
          <a:off x="0" y="0"/>
          <a:ext cx="0" cy="0"/>
          <a:chOff x="0" y="0"/>
          <a:chExt cx="0" cy="0"/>
        </a:xfrm>
      </p:grpSpPr>
      <p:sp>
        <p:nvSpPr>
          <p:cNvPr id="168" name="Google Shape;168;p3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9" name="Google Shape;169;p3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0" name="Google Shape;170;p3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1" name="Google Shape;171;p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172" name="Shape 172"/>
        <p:cNvGrpSpPr/>
        <p:nvPr/>
      </p:nvGrpSpPr>
      <p:grpSpPr>
        <a:xfrm>
          <a:off x="0" y="0"/>
          <a:ext cx="0" cy="0"/>
          <a:chOff x="0" y="0"/>
          <a:chExt cx="0" cy="0"/>
        </a:xfrm>
      </p:grpSpPr>
      <p:sp>
        <p:nvSpPr>
          <p:cNvPr id="173" name="Google Shape;173;p3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 name="Google Shape;174;p36"/>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75" name="Google Shape;175;p36"/>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76" name="Google Shape;176;p36"/>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77" name="Google Shape;177;p36"/>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78" name="Google Shape;178;p3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9" name="Google Shape;179;p3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0" name="Google Shape;180;p3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181" name="Shape 181"/>
        <p:cNvGrpSpPr/>
        <p:nvPr/>
      </p:nvGrpSpPr>
      <p:grpSpPr>
        <a:xfrm>
          <a:off x="0" y="0"/>
          <a:ext cx="0" cy="0"/>
          <a:chOff x="0" y="0"/>
          <a:chExt cx="0" cy="0"/>
        </a:xfrm>
      </p:grpSpPr>
      <p:sp>
        <p:nvSpPr>
          <p:cNvPr id="182" name="Google Shape;182;p3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3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84" name="Google Shape;184;p3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85" name="Google Shape;185;p3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6" name="Google Shape;186;p3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7" name="Google Shape;187;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188" name="Shape 188"/>
        <p:cNvGrpSpPr/>
        <p:nvPr/>
      </p:nvGrpSpPr>
      <p:grpSpPr>
        <a:xfrm>
          <a:off x="0" y="0"/>
          <a:ext cx="0" cy="0"/>
          <a:chOff x="0" y="0"/>
          <a:chExt cx="0" cy="0"/>
        </a:xfrm>
      </p:grpSpPr>
      <p:sp>
        <p:nvSpPr>
          <p:cNvPr id="189" name="Google Shape;189;p38"/>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b="1" sz="4000" cap="none"/>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0" name="Google Shape;190;p38"/>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91" name="Google Shape;191;p3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p3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3" name="Google Shape;193;p3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94" name="Shape 194"/>
        <p:cNvGrpSpPr/>
        <p:nvPr/>
      </p:nvGrpSpPr>
      <p:grpSpPr>
        <a:xfrm>
          <a:off x="0" y="0"/>
          <a:ext cx="0" cy="0"/>
          <a:chOff x="0" y="0"/>
          <a:chExt cx="0" cy="0"/>
        </a:xfrm>
      </p:grpSpPr>
      <p:sp>
        <p:nvSpPr>
          <p:cNvPr id="195" name="Google Shape;195;p3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6" name="Google Shape;196;p3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97" name="Google Shape;197;p3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8" name="Google Shape;198;p3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9" name="Google Shape;199;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6" name="Shape 206"/>
        <p:cNvGrpSpPr/>
        <p:nvPr/>
      </p:nvGrpSpPr>
      <p:grpSpPr>
        <a:xfrm>
          <a:off x="0" y="0"/>
          <a:ext cx="0" cy="0"/>
          <a:chOff x="0" y="0"/>
          <a:chExt cx="0" cy="0"/>
        </a:xfrm>
      </p:grpSpPr>
      <p:sp>
        <p:nvSpPr>
          <p:cNvPr id="207" name="Google Shape;207;p4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4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chemeClr val="lt1"/>
              </a:buClr>
              <a:buSzPts val="3200"/>
              <a:buNone/>
              <a:defRPr>
                <a:solidFill>
                  <a:schemeClr val="lt1"/>
                </a:solidFill>
              </a:defRPr>
            </a:lvl1pPr>
            <a:lvl2pPr lvl="1" rtl="0" algn="ctr">
              <a:lnSpc>
                <a:spcPct val="100000"/>
              </a:lnSpc>
              <a:spcBef>
                <a:spcPts val="560"/>
              </a:spcBef>
              <a:spcAft>
                <a:spcPts val="0"/>
              </a:spcAft>
              <a:buClr>
                <a:schemeClr val="lt1"/>
              </a:buClr>
              <a:buSzPts val="2800"/>
              <a:buNone/>
              <a:defRPr>
                <a:solidFill>
                  <a:schemeClr val="lt1"/>
                </a:solidFill>
              </a:defRPr>
            </a:lvl2pPr>
            <a:lvl3pPr lvl="2" rtl="0" algn="ctr">
              <a:lnSpc>
                <a:spcPct val="100000"/>
              </a:lnSpc>
              <a:spcBef>
                <a:spcPts val="480"/>
              </a:spcBef>
              <a:spcAft>
                <a:spcPts val="0"/>
              </a:spcAft>
              <a:buClr>
                <a:schemeClr val="lt1"/>
              </a:buClr>
              <a:buSzPts val="2400"/>
              <a:buNone/>
              <a:defRPr>
                <a:solidFill>
                  <a:schemeClr val="lt1"/>
                </a:solidFill>
              </a:defRPr>
            </a:lvl3pPr>
            <a:lvl4pPr lvl="3" rtl="0" algn="ctr">
              <a:lnSpc>
                <a:spcPct val="100000"/>
              </a:lnSpc>
              <a:spcBef>
                <a:spcPts val="400"/>
              </a:spcBef>
              <a:spcAft>
                <a:spcPts val="0"/>
              </a:spcAft>
              <a:buClr>
                <a:schemeClr val="lt1"/>
              </a:buClr>
              <a:buSzPts val="2000"/>
              <a:buNone/>
              <a:defRPr>
                <a:solidFill>
                  <a:schemeClr val="lt1"/>
                </a:solidFill>
              </a:defRPr>
            </a:lvl4pPr>
            <a:lvl5pPr lvl="4" rtl="0" algn="ctr">
              <a:lnSpc>
                <a:spcPct val="100000"/>
              </a:lnSpc>
              <a:spcBef>
                <a:spcPts val="400"/>
              </a:spcBef>
              <a:spcAft>
                <a:spcPts val="0"/>
              </a:spcAft>
              <a:buClr>
                <a:schemeClr val="lt1"/>
              </a:buClr>
              <a:buSzPts val="2000"/>
              <a:buNone/>
              <a:defRPr>
                <a:solidFill>
                  <a:schemeClr val="lt1"/>
                </a:solidFill>
              </a:defRPr>
            </a:lvl5pPr>
            <a:lvl6pPr lvl="5" rtl="0" algn="ctr">
              <a:lnSpc>
                <a:spcPct val="100000"/>
              </a:lnSpc>
              <a:spcBef>
                <a:spcPts val="400"/>
              </a:spcBef>
              <a:spcAft>
                <a:spcPts val="0"/>
              </a:spcAft>
              <a:buClr>
                <a:schemeClr val="lt1"/>
              </a:buClr>
              <a:buSzPts val="2000"/>
              <a:buNone/>
              <a:defRPr>
                <a:solidFill>
                  <a:schemeClr val="lt1"/>
                </a:solidFill>
              </a:defRPr>
            </a:lvl6pPr>
            <a:lvl7pPr lvl="6" rtl="0" algn="ctr">
              <a:lnSpc>
                <a:spcPct val="100000"/>
              </a:lnSpc>
              <a:spcBef>
                <a:spcPts val="400"/>
              </a:spcBef>
              <a:spcAft>
                <a:spcPts val="0"/>
              </a:spcAft>
              <a:buClr>
                <a:schemeClr val="lt1"/>
              </a:buClr>
              <a:buSzPts val="2000"/>
              <a:buNone/>
              <a:defRPr>
                <a:solidFill>
                  <a:schemeClr val="lt1"/>
                </a:solidFill>
              </a:defRPr>
            </a:lvl7pPr>
            <a:lvl8pPr lvl="7" rtl="0" algn="ctr">
              <a:lnSpc>
                <a:spcPct val="100000"/>
              </a:lnSpc>
              <a:spcBef>
                <a:spcPts val="400"/>
              </a:spcBef>
              <a:spcAft>
                <a:spcPts val="0"/>
              </a:spcAft>
              <a:buClr>
                <a:schemeClr val="lt1"/>
              </a:buClr>
              <a:buSzPts val="2000"/>
              <a:buNone/>
              <a:defRPr>
                <a:solidFill>
                  <a:schemeClr val="lt1"/>
                </a:solidFill>
              </a:defRPr>
            </a:lvl8pPr>
            <a:lvl9pPr lvl="8" rtl="0" algn="ctr">
              <a:lnSpc>
                <a:spcPct val="100000"/>
              </a:lnSpc>
              <a:spcBef>
                <a:spcPts val="400"/>
              </a:spcBef>
              <a:spcAft>
                <a:spcPts val="0"/>
              </a:spcAft>
              <a:buClr>
                <a:schemeClr val="lt1"/>
              </a:buClr>
              <a:buSzPts val="2000"/>
              <a:buNone/>
              <a:defRPr>
                <a:solidFill>
                  <a:schemeClr val="lt1"/>
                </a:solidFill>
              </a:defRPr>
            </a:lvl9pPr>
          </a:lstStyle>
          <a:p/>
        </p:txBody>
      </p:sp>
      <p:sp>
        <p:nvSpPr>
          <p:cNvPr id="209" name="Google Shape;209;p4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0" name="Google Shape;210;p4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1" name="Google Shape;211;p4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2" name="Shape 212"/>
        <p:cNvGrpSpPr/>
        <p:nvPr/>
      </p:nvGrpSpPr>
      <p:grpSpPr>
        <a:xfrm>
          <a:off x="0" y="0"/>
          <a:ext cx="0" cy="0"/>
          <a:chOff x="0" y="0"/>
          <a:chExt cx="0" cy="0"/>
        </a:xfrm>
      </p:grpSpPr>
      <p:sp>
        <p:nvSpPr>
          <p:cNvPr id="213" name="Google Shape;213;p4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4" name="Google Shape;214;p4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lt1"/>
              </a:buClr>
              <a:buSzPts val="1800"/>
              <a:buChar char="•"/>
              <a:defRPr/>
            </a:lvl1pPr>
            <a:lvl2pPr indent="-342900" lvl="1" marL="914400" rtl="0" algn="l">
              <a:lnSpc>
                <a:spcPct val="100000"/>
              </a:lnSpc>
              <a:spcBef>
                <a:spcPts val="360"/>
              </a:spcBef>
              <a:spcAft>
                <a:spcPts val="0"/>
              </a:spcAft>
              <a:buClr>
                <a:schemeClr val="lt1"/>
              </a:buClr>
              <a:buSzPts val="1800"/>
              <a:buChar char="–"/>
              <a:defRPr/>
            </a:lvl2pPr>
            <a:lvl3pPr indent="-342900" lvl="2" marL="1371600" rtl="0" algn="l">
              <a:lnSpc>
                <a:spcPct val="100000"/>
              </a:lnSpc>
              <a:spcBef>
                <a:spcPts val="360"/>
              </a:spcBef>
              <a:spcAft>
                <a:spcPts val="0"/>
              </a:spcAft>
              <a:buClr>
                <a:schemeClr val="lt1"/>
              </a:buClr>
              <a:buSzPts val="1800"/>
              <a:buChar char="•"/>
              <a:defRPr/>
            </a:lvl3pPr>
            <a:lvl4pPr indent="-342900" lvl="3" marL="1828800" rtl="0" algn="l">
              <a:lnSpc>
                <a:spcPct val="100000"/>
              </a:lnSpc>
              <a:spcBef>
                <a:spcPts val="360"/>
              </a:spcBef>
              <a:spcAft>
                <a:spcPts val="0"/>
              </a:spcAft>
              <a:buClr>
                <a:schemeClr val="lt1"/>
              </a:buClr>
              <a:buSzPts val="1800"/>
              <a:buChar char="–"/>
              <a:defRPr/>
            </a:lvl4pPr>
            <a:lvl5pPr indent="-342900" lvl="4" marL="2286000" rtl="0" algn="l">
              <a:lnSpc>
                <a:spcPct val="100000"/>
              </a:lnSpc>
              <a:spcBef>
                <a:spcPts val="360"/>
              </a:spcBef>
              <a:spcAft>
                <a:spcPts val="0"/>
              </a:spcAft>
              <a:buClr>
                <a:schemeClr val="l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215" name="Google Shape;215;p4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6" name="Google Shape;216;p4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7" name="Google Shape;217;p4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8" name="Shape 218"/>
        <p:cNvGrpSpPr/>
        <p:nvPr/>
      </p:nvGrpSpPr>
      <p:grpSpPr>
        <a:xfrm>
          <a:off x="0" y="0"/>
          <a:ext cx="0" cy="0"/>
          <a:chOff x="0" y="0"/>
          <a:chExt cx="0" cy="0"/>
        </a:xfrm>
      </p:grpSpPr>
      <p:sp>
        <p:nvSpPr>
          <p:cNvPr id="219" name="Google Shape;219;p43"/>
          <p:cNvSpPr txBox="1"/>
          <p:nvPr>
            <p:ph type="title"/>
          </p:nvPr>
        </p:nvSpPr>
        <p:spPr>
          <a:xfrm rot="5400000">
            <a:off x="5463749" y="1371628"/>
            <a:ext cx="4388700" cy="20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0" name="Google Shape;220;p43"/>
          <p:cNvSpPr txBox="1"/>
          <p:nvPr>
            <p:ph idx="1" type="body"/>
          </p:nvPr>
        </p:nvSpPr>
        <p:spPr>
          <a:xfrm rot="5400000">
            <a:off x="1272750" y="-609571"/>
            <a:ext cx="4388700" cy="6019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lt1"/>
              </a:buClr>
              <a:buSzPts val="1800"/>
              <a:buChar char="•"/>
              <a:defRPr/>
            </a:lvl1pPr>
            <a:lvl2pPr indent="-342900" lvl="1" marL="914400" rtl="0" algn="l">
              <a:lnSpc>
                <a:spcPct val="100000"/>
              </a:lnSpc>
              <a:spcBef>
                <a:spcPts val="360"/>
              </a:spcBef>
              <a:spcAft>
                <a:spcPts val="0"/>
              </a:spcAft>
              <a:buClr>
                <a:schemeClr val="lt1"/>
              </a:buClr>
              <a:buSzPts val="1800"/>
              <a:buChar char="–"/>
              <a:defRPr/>
            </a:lvl2pPr>
            <a:lvl3pPr indent="-342900" lvl="2" marL="1371600" rtl="0" algn="l">
              <a:lnSpc>
                <a:spcPct val="100000"/>
              </a:lnSpc>
              <a:spcBef>
                <a:spcPts val="360"/>
              </a:spcBef>
              <a:spcAft>
                <a:spcPts val="0"/>
              </a:spcAft>
              <a:buClr>
                <a:schemeClr val="lt1"/>
              </a:buClr>
              <a:buSzPts val="1800"/>
              <a:buChar char="•"/>
              <a:defRPr/>
            </a:lvl3pPr>
            <a:lvl4pPr indent="-342900" lvl="3" marL="1828800" rtl="0" algn="l">
              <a:lnSpc>
                <a:spcPct val="100000"/>
              </a:lnSpc>
              <a:spcBef>
                <a:spcPts val="360"/>
              </a:spcBef>
              <a:spcAft>
                <a:spcPts val="0"/>
              </a:spcAft>
              <a:buClr>
                <a:schemeClr val="lt1"/>
              </a:buClr>
              <a:buSzPts val="1800"/>
              <a:buChar char="–"/>
              <a:defRPr/>
            </a:lvl4pPr>
            <a:lvl5pPr indent="-342900" lvl="4" marL="2286000" rtl="0" algn="l">
              <a:lnSpc>
                <a:spcPct val="100000"/>
              </a:lnSpc>
              <a:spcBef>
                <a:spcPts val="360"/>
              </a:spcBef>
              <a:spcAft>
                <a:spcPts val="0"/>
              </a:spcAft>
              <a:buClr>
                <a:schemeClr val="l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221" name="Google Shape;221;p4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p4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3" name="Google Shape;223;p4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4" name="Shape 224"/>
        <p:cNvGrpSpPr/>
        <p:nvPr/>
      </p:nvGrpSpPr>
      <p:grpSpPr>
        <a:xfrm>
          <a:off x="0" y="0"/>
          <a:ext cx="0" cy="0"/>
          <a:chOff x="0" y="0"/>
          <a:chExt cx="0" cy="0"/>
        </a:xfrm>
      </p:grpSpPr>
      <p:sp>
        <p:nvSpPr>
          <p:cNvPr id="225" name="Google Shape;225;p4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6" name="Google Shape;226;p44"/>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lt1"/>
              </a:buClr>
              <a:buSzPts val="1800"/>
              <a:buChar char="•"/>
              <a:defRPr/>
            </a:lvl1pPr>
            <a:lvl2pPr indent="-342900" lvl="1" marL="914400" rtl="0" algn="l">
              <a:lnSpc>
                <a:spcPct val="100000"/>
              </a:lnSpc>
              <a:spcBef>
                <a:spcPts val="360"/>
              </a:spcBef>
              <a:spcAft>
                <a:spcPts val="0"/>
              </a:spcAft>
              <a:buClr>
                <a:schemeClr val="lt1"/>
              </a:buClr>
              <a:buSzPts val="1800"/>
              <a:buChar char="–"/>
              <a:defRPr/>
            </a:lvl2pPr>
            <a:lvl3pPr indent="-342900" lvl="2" marL="1371600" rtl="0" algn="l">
              <a:lnSpc>
                <a:spcPct val="100000"/>
              </a:lnSpc>
              <a:spcBef>
                <a:spcPts val="360"/>
              </a:spcBef>
              <a:spcAft>
                <a:spcPts val="0"/>
              </a:spcAft>
              <a:buClr>
                <a:schemeClr val="lt1"/>
              </a:buClr>
              <a:buSzPts val="1800"/>
              <a:buChar char="•"/>
              <a:defRPr/>
            </a:lvl3pPr>
            <a:lvl4pPr indent="-342900" lvl="3" marL="1828800" rtl="0" algn="l">
              <a:lnSpc>
                <a:spcPct val="100000"/>
              </a:lnSpc>
              <a:spcBef>
                <a:spcPts val="360"/>
              </a:spcBef>
              <a:spcAft>
                <a:spcPts val="0"/>
              </a:spcAft>
              <a:buClr>
                <a:schemeClr val="lt1"/>
              </a:buClr>
              <a:buSzPts val="1800"/>
              <a:buChar char="–"/>
              <a:defRPr/>
            </a:lvl4pPr>
            <a:lvl5pPr indent="-342900" lvl="4" marL="2286000" rtl="0" algn="l">
              <a:lnSpc>
                <a:spcPct val="100000"/>
              </a:lnSpc>
              <a:spcBef>
                <a:spcPts val="360"/>
              </a:spcBef>
              <a:spcAft>
                <a:spcPts val="0"/>
              </a:spcAft>
              <a:buClr>
                <a:schemeClr val="l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227" name="Google Shape;227;p4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8" name="Google Shape;228;p4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9" name="Google Shape;229;p4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0" name="Shape 230"/>
        <p:cNvGrpSpPr/>
        <p:nvPr/>
      </p:nvGrpSpPr>
      <p:grpSpPr>
        <a:xfrm>
          <a:off x="0" y="0"/>
          <a:ext cx="0" cy="0"/>
          <a:chOff x="0" y="0"/>
          <a:chExt cx="0" cy="0"/>
        </a:xfrm>
      </p:grpSpPr>
      <p:sp>
        <p:nvSpPr>
          <p:cNvPr id="231" name="Google Shape;231;p45"/>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b="1" sz="2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2" name="Google Shape;232;p45"/>
          <p:cNvSpPr/>
          <p:nvPr>
            <p:ph idx="2" type="pic"/>
          </p:nvPr>
        </p:nvSpPr>
        <p:spPr>
          <a:xfrm>
            <a:off x="1792288" y="459581"/>
            <a:ext cx="5486400" cy="3086100"/>
          </a:xfrm>
          <a:prstGeom prst="rect">
            <a:avLst/>
          </a:prstGeom>
          <a:noFill/>
          <a:ln>
            <a:noFill/>
          </a:ln>
        </p:spPr>
      </p:sp>
      <p:sp>
        <p:nvSpPr>
          <p:cNvPr id="233" name="Google Shape;233;p45"/>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lt1"/>
              </a:buClr>
              <a:buSzPts val="1400"/>
              <a:buNone/>
              <a:defRPr sz="1400"/>
            </a:lvl1pPr>
            <a:lvl2pPr indent="-228600" lvl="1" marL="914400" rtl="0" algn="l">
              <a:lnSpc>
                <a:spcPct val="100000"/>
              </a:lnSpc>
              <a:spcBef>
                <a:spcPts val="240"/>
              </a:spcBef>
              <a:spcAft>
                <a:spcPts val="0"/>
              </a:spcAft>
              <a:buClr>
                <a:schemeClr val="lt1"/>
              </a:buClr>
              <a:buSzPts val="1200"/>
              <a:buNone/>
              <a:defRPr sz="1200"/>
            </a:lvl2pPr>
            <a:lvl3pPr indent="-228600" lvl="2" marL="1371600" rtl="0" algn="l">
              <a:lnSpc>
                <a:spcPct val="100000"/>
              </a:lnSpc>
              <a:spcBef>
                <a:spcPts val="200"/>
              </a:spcBef>
              <a:spcAft>
                <a:spcPts val="0"/>
              </a:spcAft>
              <a:buClr>
                <a:schemeClr val="lt1"/>
              </a:buClr>
              <a:buSzPts val="1000"/>
              <a:buNone/>
              <a:defRPr sz="1000"/>
            </a:lvl3pPr>
            <a:lvl4pPr indent="-228600" lvl="3" marL="1828800" rtl="0" algn="l">
              <a:lnSpc>
                <a:spcPct val="100000"/>
              </a:lnSpc>
              <a:spcBef>
                <a:spcPts val="180"/>
              </a:spcBef>
              <a:spcAft>
                <a:spcPts val="0"/>
              </a:spcAft>
              <a:buClr>
                <a:schemeClr val="lt1"/>
              </a:buClr>
              <a:buSzPts val="900"/>
              <a:buNone/>
              <a:defRPr sz="900"/>
            </a:lvl4pPr>
            <a:lvl5pPr indent="-228600" lvl="4" marL="2286000" rtl="0" algn="l">
              <a:lnSpc>
                <a:spcPct val="100000"/>
              </a:lnSpc>
              <a:spcBef>
                <a:spcPts val="180"/>
              </a:spcBef>
              <a:spcAft>
                <a:spcPts val="0"/>
              </a:spcAft>
              <a:buClr>
                <a:schemeClr val="lt1"/>
              </a:buClr>
              <a:buSzPts val="900"/>
              <a:buNone/>
              <a:defRPr sz="900"/>
            </a:lvl5pPr>
            <a:lvl6pPr indent="-228600" lvl="5" marL="2743200" rtl="0" algn="l">
              <a:lnSpc>
                <a:spcPct val="100000"/>
              </a:lnSpc>
              <a:spcBef>
                <a:spcPts val="180"/>
              </a:spcBef>
              <a:spcAft>
                <a:spcPts val="0"/>
              </a:spcAft>
              <a:buClr>
                <a:schemeClr val="lt1"/>
              </a:buClr>
              <a:buSzPts val="900"/>
              <a:buNone/>
              <a:defRPr sz="900"/>
            </a:lvl6pPr>
            <a:lvl7pPr indent="-228600" lvl="6" marL="3200400" rtl="0" algn="l">
              <a:lnSpc>
                <a:spcPct val="100000"/>
              </a:lnSpc>
              <a:spcBef>
                <a:spcPts val="180"/>
              </a:spcBef>
              <a:spcAft>
                <a:spcPts val="0"/>
              </a:spcAft>
              <a:buClr>
                <a:schemeClr val="lt1"/>
              </a:buClr>
              <a:buSzPts val="900"/>
              <a:buNone/>
              <a:defRPr sz="900"/>
            </a:lvl7pPr>
            <a:lvl8pPr indent="-228600" lvl="7" marL="3657600" rtl="0" algn="l">
              <a:lnSpc>
                <a:spcPct val="100000"/>
              </a:lnSpc>
              <a:spcBef>
                <a:spcPts val="180"/>
              </a:spcBef>
              <a:spcAft>
                <a:spcPts val="0"/>
              </a:spcAft>
              <a:buClr>
                <a:schemeClr val="lt1"/>
              </a:buClr>
              <a:buSzPts val="900"/>
              <a:buNone/>
              <a:defRPr sz="900"/>
            </a:lvl8pPr>
            <a:lvl9pPr indent="-228600" lvl="8" marL="4114800" rtl="0" algn="l">
              <a:lnSpc>
                <a:spcPct val="100000"/>
              </a:lnSpc>
              <a:spcBef>
                <a:spcPts val="180"/>
              </a:spcBef>
              <a:spcAft>
                <a:spcPts val="0"/>
              </a:spcAft>
              <a:buClr>
                <a:schemeClr val="lt1"/>
              </a:buClr>
              <a:buSzPts val="900"/>
              <a:buNone/>
              <a:defRPr sz="900"/>
            </a:lvl9pPr>
          </a:lstStyle>
          <a:p/>
        </p:txBody>
      </p:sp>
      <p:sp>
        <p:nvSpPr>
          <p:cNvPr id="234" name="Google Shape;234;p4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5" name="Google Shape;235;p4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4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7" name="Shape 237"/>
        <p:cNvGrpSpPr/>
        <p:nvPr/>
      </p:nvGrpSpPr>
      <p:grpSpPr>
        <a:xfrm>
          <a:off x="0" y="0"/>
          <a:ext cx="0" cy="0"/>
          <a:chOff x="0" y="0"/>
          <a:chExt cx="0" cy="0"/>
        </a:xfrm>
      </p:grpSpPr>
      <p:sp>
        <p:nvSpPr>
          <p:cNvPr id="238" name="Google Shape;238;p46"/>
          <p:cNvSpPr txBox="1"/>
          <p:nvPr>
            <p:ph type="title"/>
          </p:nvPr>
        </p:nvSpPr>
        <p:spPr>
          <a:xfrm>
            <a:off x="457200" y="204788"/>
            <a:ext cx="3008400" cy="871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b="1" sz="2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9" name="Google Shape;239;p46"/>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lt1"/>
              </a:buClr>
              <a:buSzPts val="3200"/>
              <a:buChar char="•"/>
              <a:defRPr sz="3200"/>
            </a:lvl1pPr>
            <a:lvl2pPr indent="-406400" lvl="1" marL="914400" rtl="0" algn="l">
              <a:lnSpc>
                <a:spcPct val="100000"/>
              </a:lnSpc>
              <a:spcBef>
                <a:spcPts val="560"/>
              </a:spcBef>
              <a:spcAft>
                <a:spcPts val="0"/>
              </a:spcAft>
              <a:buClr>
                <a:schemeClr val="lt1"/>
              </a:buClr>
              <a:buSzPts val="2800"/>
              <a:buChar char="–"/>
              <a:defRPr sz="2800"/>
            </a:lvl2pPr>
            <a:lvl3pPr indent="-381000" lvl="2" marL="1371600" rtl="0" algn="l">
              <a:lnSpc>
                <a:spcPct val="100000"/>
              </a:lnSpc>
              <a:spcBef>
                <a:spcPts val="480"/>
              </a:spcBef>
              <a:spcAft>
                <a:spcPts val="0"/>
              </a:spcAft>
              <a:buClr>
                <a:schemeClr val="lt1"/>
              </a:buClr>
              <a:buSzPts val="2400"/>
              <a:buChar char="•"/>
              <a:defRPr sz="2400"/>
            </a:lvl3pPr>
            <a:lvl4pPr indent="-355600" lvl="3" marL="1828800" rtl="0" algn="l">
              <a:lnSpc>
                <a:spcPct val="100000"/>
              </a:lnSpc>
              <a:spcBef>
                <a:spcPts val="400"/>
              </a:spcBef>
              <a:spcAft>
                <a:spcPts val="0"/>
              </a:spcAft>
              <a:buClr>
                <a:schemeClr val="lt1"/>
              </a:buClr>
              <a:buSzPts val="2000"/>
              <a:buChar char="–"/>
              <a:defRPr sz="2000"/>
            </a:lvl4pPr>
            <a:lvl5pPr indent="-355600" lvl="4" marL="2286000" rtl="0" algn="l">
              <a:lnSpc>
                <a:spcPct val="100000"/>
              </a:lnSpc>
              <a:spcBef>
                <a:spcPts val="400"/>
              </a:spcBef>
              <a:spcAft>
                <a:spcPts val="0"/>
              </a:spcAft>
              <a:buClr>
                <a:schemeClr val="lt1"/>
              </a:buClr>
              <a:buSzPts val="2000"/>
              <a:buChar char="»"/>
              <a:defRPr sz="2000"/>
            </a:lvl5pPr>
            <a:lvl6pPr indent="-355600" lvl="5" marL="2743200" rtl="0" algn="l">
              <a:lnSpc>
                <a:spcPct val="100000"/>
              </a:lnSpc>
              <a:spcBef>
                <a:spcPts val="400"/>
              </a:spcBef>
              <a:spcAft>
                <a:spcPts val="0"/>
              </a:spcAft>
              <a:buClr>
                <a:schemeClr val="lt1"/>
              </a:buClr>
              <a:buSzPts val="2000"/>
              <a:buChar char="•"/>
              <a:defRPr sz="2000"/>
            </a:lvl6pPr>
            <a:lvl7pPr indent="-355600" lvl="6" marL="3200400" rtl="0" algn="l">
              <a:lnSpc>
                <a:spcPct val="100000"/>
              </a:lnSpc>
              <a:spcBef>
                <a:spcPts val="400"/>
              </a:spcBef>
              <a:spcAft>
                <a:spcPts val="0"/>
              </a:spcAft>
              <a:buClr>
                <a:schemeClr val="lt1"/>
              </a:buClr>
              <a:buSzPts val="2000"/>
              <a:buChar char="•"/>
              <a:defRPr sz="2000"/>
            </a:lvl7pPr>
            <a:lvl8pPr indent="-355600" lvl="7" marL="3657600" rtl="0" algn="l">
              <a:lnSpc>
                <a:spcPct val="100000"/>
              </a:lnSpc>
              <a:spcBef>
                <a:spcPts val="400"/>
              </a:spcBef>
              <a:spcAft>
                <a:spcPts val="0"/>
              </a:spcAft>
              <a:buClr>
                <a:schemeClr val="lt1"/>
              </a:buClr>
              <a:buSzPts val="2000"/>
              <a:buChar char="•"/>
              <a:defRPr sz="2000"/>
            </a:lvl8pPr>
            <a:lvl9pPr indent="-355600" lvl="8" marL="4114800" rtl="0" algn="l">
              <a:lnSpc>
                <a:spcPct val="100000"/>
              </a:lnSpc>
              <a:spcBef>
                <a:spcPts val="400"/>
              </a:spcBef>
              <a:spcAft>
                <a:spcPts val="0"/>
              </a:spcAft>
              <a:buClr>
                <a:schemeClr val="lt1"/>
              </a:buClr>
              <a:buSzPts val="2000"/>
              <a:buChar char="•"/>
              <a:defRPr sz="2000"/>
            </a:lvl9pPr>
          </a:lstStyle>
          <a:p/>
        </p:txBody>
      </p:sp>
      <p:sp>
        <p:nvSpPr>
          <p:cNvPr id="240" name="Google Shape;240;p46"/>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lt1"/>
              </a:buClr>
              <a:buSzPts val="1400"/>
              <a:buNone/>
              <a:defRPr sz="1400"/>
            </a:lvl1pPr>
            <a:lvl2pPr indent="-228600" lvl="1" marL="914400" rtl="0" algn="l">
              <a:lnSpc>
                <a:spcPct val="100000"/>
              </a:lnSpc>
              <a:spcBef>
                <a:spcPts val="240"/>
              </a:spcBef>
              <a:spcAft>
                <a:spcPts val="0"/>
              </a:spcAft>
              <a:buClr>
                <a:schemeClr val="lt1"/>
              </a:buClr>
              <a:buSzPts val="1200"/>
              <a:buNone/>
              <a:defRPr sz="1200"/>
            </a:lvl2pPr>
            <a:lvl3pPr indent="-228600" lvl="2" marL="1371600" rtl="0" algn="l">
              <a:lnSpc>
                <a:spcPct val="100000"/>
              </a:lnSpc>
              <a:spcBef>
                <a:spcPts val="200"/>
              </a:spcBef>
              <a:spcAft>
                <a:spcPts val="0"/>
              </a:spcAft>
              <a:buClr>
                <a:schemeClr val="lt1"/>
              </a:buClr>
              <a:buSzPts val="1000"/>
              <a:buNone/>
              <a:defRPr sz="1000"/>
            </a:lvl3pPr>
            <a:lvl4pPr indent="-228600" lvl="3" marL="1828800" rtl="0" algn="l">
              <a:lnSpc>
                <a:spcPct val="100000"/>
              </a:lnSpc>
              <a:spcBef>
                <a:spcPts val="180"/>
              </a:spcBef>
              <a:spcAft>
                <a:spcPts val="0"/>
              </a:spcAft>
              <a:buClr>
                <a:schemeClr val="lt1"/>
              </a:buClr>
              <a:buSzPts val="900"/>
              <a:buNone/>
              <a:defRPr sz="900"/>
            </a:lvl4pPr>
            <a:lvl5pPr indent="-228600" lvl="4" marL="2286000" rtl="0" algn="l">
              <a:lnSpc>
                <a:spcPct val="100000"/>
              </a:lnSpc>
              <a:spcBef>
                <a:spcPts val="180"/>
              </a:spcBef>
              <a:spcAft>
                <a:spcPts val="0"/>
              </a:spcAft>
              <a:buClr>
                <a:schemeClr val="lt1"/>
              </a:buClr>
              <a:buSzPts val="900"/>
              <a:buNone/>
              <a:defRPr sz="900"/>
            </a:lvl5pPr>
            <a:lvl6pPr indent="-228600" lvl="5" marL="2743200" rtl="0" algn="l">
              <a:lnSpc>
                <a:spcPct val="100000"/>
              </a:lnSpc>
              <a:spcBef>
                <a:spcPts val="180"/>
              </a:spcBef>
              <a:spcAft>
                <a:spcPts val="0"/>
              </a:spcAft>
              <a:buClr>
                <a:schemeClr val="lt1"/>
              </a:buClr>
              <a:buSzPts val="900"/>
              <a:buNone/>
              <a:defRPr sz="900"/>
            </a:lvl6pPr>
            <a:lvl7pPr indent="-228600" lvl="6" marL="3200400" rtl="0" algn="l">
              <a:lnSpc>
                <a:spcPct val="100000"/>
              </a:lnSpc>
              <a:spcBef>
                <a:spcPts val="180"/>
              </a:spcBef>
              <a:spcAft>
                <a:spcPts val="0"/>
              </a:spcAft>
              <a:buClr>
                <a:schemeClr val="lt1"/>
              </a:buClr>
              <a:buSzPts val="900"/>
              <a:buNone/>
              <a:defRPr sz="900"/>
            </a:lvl7pPr>
            <a:lvl8pPr indent="-228600" lvl="7" marL="3657600" rtl="0" algn="l">
              <a:lnSpc>
                <a:spcPct val="100000"/>
              </a:lnSpc>
              <a:spcBef>
                <a:spcPts val="180"/>
              </a:spcBef>
              <a:spcAft>
                <a:spcPts val="0"/>
              </a:spcAft>
              <a:buClr>
                <a:schemeClr val="lt1"/>
              </a:buClr>
              <a:buSzPts val="900"/>
              <a:buNone/>
              <a:defRPr sz="900"/>
            </a:lvl8pPr>
            <a:lvl9pPr indent="-228600" lvl="8" marL="4114800" rtl="0" algn="l">
              <a:lnSpc>
                <a:spcPct val="100000"/>
              </a:lnSpc>
              <a:spcBef>
                <a:spcPts val="180"/>
              </a:spcBef>
              <a:spcAft>
                <a:spcPts val="0"/>
              </a:spcAft>
              <a:buClr>
                <a:schemeClr val="lt1"/>
              </a:buClr>
              <a:buSzPts val="900"/>
              <a:buNone/>
              <a:defRPr sz="900"/>
            </a:lvl9pPr>
          </a:lstStyle>
          <a:p/>
        </p:txBody>
      </p:sp>
      <p:sp>
        <p:nvSpPr>
          <p:cNvPr id="241" name="Google Shape;241;p4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2" name="Google Shape;242;p4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3" name="Google Shape;243;p4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
        <p:nvSpPr>
          <p:cNvPr id="245" name="Google Shape;245;p4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6" name="Google Shape;246;p4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7" name="Google Shape;247;p4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8" name="Shape 248"/>
        <p:cNvGrpSpPr/>
        <p:nvPr/>
      </p:nvGrpSpPr>
      <p:grpSpPr>
        <a:xfrm>
          <a:off x="0" y="0"/>
          <a:ext cx="0" cy="0"/>
          <a:chOff x="0" y="0"/>
          <a:chExt cx="0" cy="0"/>
        </a:xfrm>
      </p:grpSpPr>
      <p:sp>
        <p:nvSpPr>
          <p:cNvPr id="249" name="Google Shape;249;p4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0" name="Google Shape;250;p4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1" name="Google Shape;251;p4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2" name="Google Shape;252;p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3" name="Shape 253"/>
        <p:cNvGrpSpPr/>
        <p:nvPr/>
      </p:nvGrpSpPr>
      <p:grpSpPr>
        <a:xfrm>
          <a:off x="0" y="0"/>
          <a:ext cx="0" cy="0"/>
          <a:chOff x="0" y="0"/>
          <a:chExt cx="0" cy="0"/>
        </a:xfrm>
      </p:grpSpPr>
      <p:sp>
        <p:nvSpPr>
          <p:cNvPr id="254" name="Google Shape;254;p4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 name="Google Shape;255;p49"/>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lt1"/>
              </a:buClr>
              <a:buSzPts val="2400"/>
              <a:buNone/>
              <a:defRPr b="1" sz="2400"/>
            </a:lvl1pPr>
            <a:lvl2pPr indent="-228600" lvl="1" marL="914400" rtl="0" algn="l">
              <a:lnSpc>
                <a:spcPct val="100000"/>
              </a:lnSpc>
              <a:spcBef>
                <a:spcPts val="400"/>
              </a:spcBef>
              <a:spcAft>
                <a:spcPts val="0"/>
              </a:spcAft>
              <a:buClr>
                <a:schemeClr val="lt1"/>
              </a:buClr>
              <a:buSzPts val="2000"/>
              <a:buNone/>
              <a:defRPr b="1" sz="2000"/>
            </a:lvl2pPr>
            <a:lvl3pPr indent="-228600" lvl="2" marL="1371600" rtl="0" algn="l">
              <a:lnSpc>
                <a:spcPct val="100000"/>
              </a:lnSpc>
              <a:spcBef>
                <a:spcPts val="360"/>
              </a:spcBef>
              <a:spcAft>
                <a:spcPts val="0"/>
              </a:spcAft>
              <a:buClr>
                <a:schemeClr val="lt1"/>
              </a:buClr>
              <a:buSzPts val="1800"/>
              <a:buNone/>
              <a:defRPr b="1" sz="1800"/>
            </a:lvl3pPr>
            <a:lvl4pPr indent="-228600" lvl="3" marL="1828800" rtl="0" algn="l">
              <a:lnSpc>
                <a:spcPct val="100000"/>
              </a:lnSpc>
              <a:spcBef>
                <a:spcPts val="320"/>
              </a:spcBef>
              <a:spcAft>
                <a:spcPts val="0"/>
              </a:spcAft>
              <a:buClr>
                <a:schemeClr val="lt1"/>
              </a:buClr>
              <a:buSzPts val="1600"/>
              <a:buNone/>
              <a:defRPr b="1" sz="1600"/>
            </a:lvl4pPr>
            <a:lvl5pPr indent="-228600" lvl="4" marL="2286000" rtl="0" algn="l">
              <a:lnSpc>
                <a:spcPct val="100000"/>
              </a:lnSpc>
              <a:spcBef>
                <a:spcPts val="320"/>
              </a:spcBef>
              <a:spcAft>
                <a:spcPts val="0"/>
              </a:spcAft>
              <a:buClr>
                <a:schemeClr val="lt1"/>
              </a:buClr>
              <a:buSzPts val="1600"/>
              <a:buNone/>
              <a:defRPr b="1" sz="1600"/>
            </a:lvl5pPr>
            <a:lvl6pPr indent="-228600" lvl="5" marL="2743200" rtl="0" algn="l">
              <a:lnSpc>
                <a:spcPct val="100000"/>
              </a:lnSpc>
              <a:spcBef>
                <a:spcPts val="320"/>
              </a:spcBef>
              <a:spcAft>
                <a:spcPts val="0"/>
              </a:spcAft>
              <a:buClr>
                <a:schemeClr val="lt1"/>
              </a:buClr>
              <a:buSzPts val="1600"/>
              <a:buNone/>
              <a:defRPr b="1" sz="1600"/>
            </a:lvl6pPr>
            <a:lvl7pPr indent="-228600" lvl="6" marL="3200400" rtl="0" algn="l">
              <a:lnSpc>
                <a:spcPct val="100000"/>
              </a:lnSpc>
              <a:spcBef>
                <a:spcPts val="320"/>
              </a:spcBef>
              <a:spcAft>
                <a:spcPts val="0"/>
              </a:spcAft>
              <a:buClr>
                <a:schemeClr val="lt1"/>
              </a:buClr>
              <a:buSzPts val="1600"/>
              <a:buNone/>
              <a:defRPr b="1" sz="1600"/>
            </a:lvl7pPr>
            <a:lvl8pPr indent="-228600" lvl="7" marL="3657600" rtl="0" algn="l">
              <a:lnSpc>
                <a:spcPct val="100000"/>
              </a:lnSpc>
              <a:spcBef>
                <a:spcPts val="320"/>
              </a:spcBef>
              <a:spcAft>
                <a:spcPts val="0"/>
              </a:spcAft>
              <a:buClr>
                <a:schemeClr val="lt1"/>
              </a:buClr>
              <a:buSzPts val="1600"/>
              <a:buNone/>
              <a:defRPr b="1" sz="1600"/>
            </a:lvl8pPr>
            <a:lvl9pPr indent="-228600" lvl="8" marL="4114800" rtl="0" algn="l">
              <a:lnSpc>
                <a:spcPct val="100000"/>
              </a:lnSpc>
              <a:spcBef>
                <a:spcPts val="320"/>
              </a:spcBef>
              <a:spcAft>
                <a:spcPts val="0"/>
              </a:spcAft>
              <a:buClr>
                <a:schemeClr val="lt1"/>
              </a:buClr>
              <a:buSzPts val="1600"/>
              <a:buNone/>
              <a:defRPr b="1" sz="1600"/>
            </a:lvl9pPr>
          </a:lstStyle>
          <a:p/>
        </p:txBody>
      </p:sp>
      <p:sp>
        <p:nvSpPr>
          <p:cNvPr id="256" name="Google Shape;256;p49"/>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lt1"/>
              </a:buClr>
              <a:buSzPts val="2400"/>
              <a:buChar char="•"/>
              <a:defRPr sz="2400"/>
            </a:lvl1pPr>
            <a:lvl2pPr indent="-355600" lvl="1" marL="914400" rtl="0" algn="l">
              <a:lnSpc>
                <a:spcPct val="100000"/>
              </a:lnSpc>
              <a:spcBef>
                <a:spcPts val="400"/>
              </a:spcBef>
              <a:spcAft>
                <a:spcPts val="0"/>
              </a:spcAft>
              <a:buClr>
                <a:schemeClr val="lt1"/>
              </a:buClr>
              <a:buSzPts val="2000"/>
              <a:buChar char="–"/>
              <a:defRPr sz="2000"/>
            </a:lvl2pPr>
            <a:lvl3pPr indent="-342900" lvl="2" marL="1371600" rtl="0" algn="l">
              <a:lnSpc>
                <a:spcPct val="100000"/>
              </a:lnSpc>
              <a:spcBef>
                <a:spcPts val="360"/>
              </a:spcBef>
              <a:spcAft>
                <a:spcPts val="0"/>
              </a:spcAft>
              <a:buClr>
                <a:schemeClr val="lt1"/>
              </a:buClr>
              <a:buSzPts val="1800"/>
              <a:buChar char="•"/>
              <a:defRPr sz="1800"/>
            </a:lvl3pPr>
            <a:lvl4pPr indent="-330200" lvl="3" marL="1828800" rtl="0" algn="l">
              <a:lnSpc>
                <a:spcPct val="100000"/>
              </a:lnSpc>
              <a:spcBef>
                <a:spcPts val="320"/>
              </a:spcBef>
              <a:spcAft>
                <a:spcPts val="0"/>
              </a:spcAft>
              <a:buClr>
                <a:schemeClr val="lt1"/>
              </a:buClr>
              <a:buSzPts val="1600"/>
              <a:buChar char="–"/>
              <a:defRPr sz="1600"/>
            </a:lvl4pPr>
            <a:lvl5pPr indent="-330200" lvl="4" marL="2286000" rtl="0" algn="l">
              <a:lnSpc>
                <a:spcPct val="100000"/>
              </a:lnSpc>
              <a:spcBef>
                <a:spcPts val="320"/>
              </a:spcBef>
              <a:spcAft>
                <a:spcPts val="0"/>
              </a:spcAft>
              <a:buClr>
                <a:schemeClr val="lt1"/>
              </a:buClr>
              <a:buSzPts val="1600"/>
              <a:buChar char="»"/>
              <a:defRPr sz="1600"/>
            </a:lvl5pPr>
            <a:lvl6pPr indent="-330200" lvl="5" marL="2743200" rtl="0" algn="l">
              <a:lnSpc>
                <a:spcPct val="100000"/>
              </a:lnSpc>
              <a:spcBef>
                <a:spcPts val="320"/>
              </a:spcBef>
              <a:spcAft>
                <a:spcPts val="0"/>
              </a:spcAft>
              <a:buClr>
                <a:schemeClr val="lt1"/>
              </a:buClr>
              <a:buSzPts val="1600"/>
              <a:buChar char="•"/>
              <a:defRPr sz="1600"/>
            </a:lvl6pPr>
            <a:lvl7pPr indent="-330200" lvl="6" marL="3200400" rtl="0" algn="l">
              <a:lnSpc>
                <a:spcPct val="100000"/>
              </a:lnSpc>
              <a:spcBef>
                <a:spcPts val="320"/>
              </a:spcBef>
              <a:spcAft>
                <a:spcPts val="0"/>
              </a:spcAft>
              <a:buClr>
                <a:schemeClr val="lt1"/>
              </a:buClr>
              <a:buSzPts val="1600"/>
              <a:buChar char="•"/>
              <a:defRPr sz="1600"/>
            </a:lvl7pPr>
            <a:lvl8pPr indent="-330200" lvl="7" marL="3657600" rtl="0" algn="l">
              <a:lnSpc>
                <a:spcPct val="100000"/>
              </a:lnSpc>
              <a:spcBef>
                <a:spcPts val="320"/>
              </a:spcBef>
              <a:spcAft>
                <a:spcPts val="0"/>
              </a:spcAft>
              <a:buClr>
                <a:schemeClr val="lt1"/>
              </a:buClr>
              <a:buSzPts val="1600"/>
              <a:buChar char="•"/>
              <a:defRPr sz="1600"/>
            </a:lvl8pPr>
            <a:lvl9pPr indent="-330200" lvl="8" marL="4114800" rtl="0" algn="l">
              <a:lnSpc>
                <a:spcPct val="100000"/>
              </a:lnSpc>
              <a:spcBef>
                <a:spcPts val="320"/>
              </a:spcBef>
              <a:spcAft>
                <a:spcPts val="0"/>
              </a:spcAft>
              <a:buClr>
                <a:schemeClr val="lt1"/>
              </a:buClr>
              <a:buSzPts val="1600"/>
              <a:buChar char="•"/>
              <a:defRPr sz="1600"/>
            </a:lvl9pPr>
          </a:lstStyle>
          <a:p/>
        </p:txBody>
      </p:sp>
      <p:sp>
        <p:nvSpPr>
          <p:cNvPr id="257" name="Google Shape;257;p49"/>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lt1"/>
              </a:buClr>
              <a:buSzPts val="2400"/>
              <a:buNone/>
              <a:defRPr b="1" sz="2400"/>
            </a:lvl1pPr>
            <a:lvl2pPr indent="-228600" lvl="1" marL="914400" rtl="0" algn="l">
              <a:lnSpc>
                <a:spcPct val="100000"/>
              </a:lnSpc>
              <a:spcBef>
                <a:spcPts val="400"/>
              </a:spcBef>
              <a:spcAft>
                <a:spcPts val="0"/>
              </a:spcAft>
              <a:buClr>
                <a:schemeClr val="lt1"/>
              </a:buClr>
              <a:buSzPts val="2000"/>
              <a:buNone/>
              <a:defRPr b="1" sz="2000"/>
            </a:lvl2pPr>
            <a:lvl3pPr indent="-228600" lvl="2" marL="1371600" rtl="0" algn="l">
              <a:lnSpc>
                <a:spcPct val="100000"/>
              </a:lnSpc>
              <a:spcBef>
                <a:spcPts val="360"/>
              </a:spcBef>
              <a:spcAft>
                <a:spcPts val="0"/>
              </a:spcAft>
              <a:buClr>
                <a:schemeClr val="lt1"/>
              </a:buClr>
              <a:buSzPts val="1800"/>
              <a:buNone/>
              <a:defRPr b="1" sz="1800"/>
            </a:lvl3pPr>
            <a:lvl4pPr indent="-228600" lvl="3" marL="1828800" rtl="0" algn="l">
              <a:lnSpc>
                <a:spcPct val="100000"/>
              </a:lnSpc>
              <a:spcBef>
                <a:spcPts val="320"/>
              </a:spcBef>
              <a:spcAft>
                <a:spcPts val="0"/>
              </a:spcAft>
              <a:buClr>
                <a:schemeClr val="lt1"/>
              </a:buClr>
              <a:buSzPts val="1600"/>
              <a:buNone/>
              <a:defRPr b="1" sz="1600"/>
            </a:lvl4pPr>
            <a:lvl5pPr indent="-228600" lvl="4" marL="2286000" rtl="0" algn="l">
              <a:lnSpc>
                <a:spcPct val="100000"/>
              </a:lnSpc>
              <a:spcBef>
                <a:spcPts val="320"/>
              </a:spcBef>
              <a:spcAft>
                <a:spcPts val="0"/>
              </a:spcAft>
              <a:buClr>
                <a:schemeClr val="lt1"/>
              </a:buClr>
              <a:buSzPts val="1600"/>
              <a:buNone/>
              <a:defRPr b="1" sz="1600"/>
            </a:lvl5pPr>
            <a:lvl6pPr indent="-228600" lvl="5" marL="2743200" rtl="0" algn="l">
              <a:lnSpc>
                <a:spcPct val="100000"/>
              </a:lnSpc>
              <a:spcBef>
                <a:spcPts val="320"/>
              </a:spcBef>
              <a:spcAft>
                <a:spcPts val="0"/>
              </a:spcAft>
              <a:buClr>
                <a:schemeClr val="lt1"/>
              </a:buClr>
              <a:buSzPts val="1600"/>
              <a:buNone/>
              <a:defRPr b="1" sz="1600"/>
            </a:lvl6pPr>
            <a:lvl7pPr indent="-228600" lvl="6" marL="3200400" rtl="0" algn="l">
              <a:lnSpc>
                <a:spcPct val="100000"/>
              </a:lnSpc>
              <a:spcBef>
                <a:spcPts val="320"/>
              </a:spcBef>
              <a:spcAft>
                <a:spcPts val="0"/>
              </a:spcAft>
              <a:buClr>
                <a:schemeClr val="lt1"/>
              </a:buClr>
              <a:buSzPts val="1600"/>
              <a:buNone/>
              <a:defRPr b="1" sz="1600"/>
            </a:lvl7pPr>
            <a:lvl8pPr indent="-228600" lvl="7" marL="3657600" rtl="0" algn="l">
              <a:lnSpc>
                <a:spcPct val="100000"/>
              </a:lnSpc>
              <a:spcBef>
                <a:spcPts val="320"/>
              </a:spcBef>
              <a:spcAft>
                <a:spcPts val="0"/>
              </a:spcAft>
              <a:buClr>
                <a:schemeClr val="lt1"/>
              </a:buClr>
              <a:buSzPts val="1600"/>
              <a:buNone/>
              <a:defRPr b="1" sz="1600"/>
            </a:lvl8pPr>
            <a:lvl9pPr indent="-228600" lvl="8" marL="4114800" rtl="0" algn="l">
              <a:lnSpc>
                <a:spcPct val="100000"/>
              </a:lnSpc>
              <a:spcBef>
                <a:spcPts val="320"/>
              </a:spcBef>
              <a:spcAft>
                <a:spcPts val="0"/>
              </a:spcAft>
              <a:buClr>
                <a:schemeClr val="lt1"/>
              </a:buClr>
              <a:buSzPts val="1600"/>
              <a:buNone/>
              <a:defRPr b="1" sz="1600"/>
            </a:lvl9pPr>
          </a:lstStyle>
          <a:p/>
        </p:txBody>
      </p:sp>
      <p:sp>
        <p:nvSpPr>
          <p:cNvPr id="258" name="Google Shape;258;p49"/>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lt1"/>
              </a:buClr>
              <a:buSzPts val="2400"/>
              <a:buChar char="•"/>
              <a:defRPr sz="2400"/>
            </a:lvl1pPr>
            <a:lvl2pPr indent="-355600" lvl="1" marL="914400" rtl="0" algn="l">
              <a:lnSpc>
                <a:spcPct val="100000"/>
              </a:lnSpc>
              <a:spcBef>
                <a:spcPts val="400"/>
              </a:spcBef>
              <a:spcAft>
                <a:spcPts val="0"/>
              </a:spcAft>
              <a:buClr>
                <a:schemeClr val="lt1"/>
              </a:buClr>
              <a:buSzPts val="2000"/>
              <a:buChar char="–"/>
              <a:defRPr sz="2000"/>
            </a:lvl2pPr>
            <a:lvl3pPr indent="-342900" lvl="2" marL="1371600" rtl="0" algn="l">
              <a:lnSpc>
                <a:spcPct val="100000"/>
              </a:lnSpc>
              <a:spcBef>
                <a:spcPts val="360"/>
              </a:spcBef>
              <a:spcAft>
                <a:spcPts val="0"/>
              </a:spcAft>
              <a:buClr>
                <a:schemeClr val="lt1"/>
              </a:buClr>
              <a:buSzPts val="1800"/>
              <a:buChar char="•"/>
              <a:defRPr sz="1800"/>
            </a:lvl3pPr>
            <a:lvl4pPr indent="-330200" lvl="3" marL="1828800" rtl="0" algn="l">
              <a:lnSpc>
                <a:spcPct val="100000"/>
              </a:lnSpc>
              <a:spcBef>
                <a:spcPts val="320"/>
              </a:spcBef>
              <a:spcAft>
                <a:spcPts val="0"/>
              </a:spcAft>
              <a:buClr>
                <a:schemeClr val="lt1"/>
              </a:buClr>
              <a:buSzPts val="1600"/>
              <a:buChar char="–"/>
              <a:defRPr sz="1600"/>
            </a:lvl4pPr>
            <a:lvl5pPr indent="-330200" lvl="4" marL="2286000" rtl="0" algn="l">
              <a:lnSpc>
                <a:spcPct val="100000"/>
              </a:lnSpc>
              <a:spcBef>
                <a:spcPts val="320"/>
              </a:spcBef>
              <a:spcAft>
                <a:spcPts val="0"/>
              </a:spcAft>
              <a:buClr>
                <a:schemeClr val="lt1"/>
              </a:buClr>
              <a:buSzPts val="1600"/>
              <a:buChar char="»"/>
              <a:defRPr sz="1600"/>
            </a:lvl5pPr>
            <a:lvl6pPr indent="-330200" lvl="5" marL="2743200" rtl="0" algn="l">
              <a:lnSpc>
                <a:spcPct val="100000"/>
              </a:lnSpc>
              <a:spcBef>
                <a:spcPts val="320"/>
              </a:spcBef>
              <a:spcAft>
                <a:spcPts val="0"/>
              </a:spcAft>
              <a:buClr>
                <a:schemeClr val="lt1"/>
              </a:buClr>
              <a:buSzPts val="1600"/>
              <a:buChar char="•"/>
              <a:defRPr sz="1600"/>
            </a:lvl6pPr>
            <a:lvl7pPr indent="-330200" lvl="6" marL="3200400" rtl="0" algn="l">
              <a:lnSpc>
                <a:spcPct val="100000"/>
              </a:lnSpc>
              <a:spcBef>
                <a:spcPts val="320"/>
              </a:spcBef>
              <a:spcAft>
                <a:spcPts val="0"/>
              </a:spcAft>
              <a:buClr>
                <a:schemeClr val="lt1"/>
              </a:buClr>
              <a:buSzPts val="1600"/>
              <a:buChar char="•"/>
              <a:defRPr sz="1600"/>
            </a:lvl7pPr>
            <a:lvl8pPr indent="-330200" lvl="7" marL="3657600" rtl="0" algn="l">
              <a:lnSpc>
                <a:spcPct val="100000"/>
              </a:lnSpc>
              <a:spcBef>
                <a:spcPts val="320"/>
              </a:spcBef>
              <a:spcAft>
                <a:spcPts val="0"/>
              </a:spcAft>
              <a:buClr>
                <a:schemeClr val="lt1"/>
              </a:buClr>
              <a:buSzPts val="1600"/>
              <a:buChar char="•"/>
              <a:defRPr sz="1600"/>
            </a:lvl8pPr>
            <a:lvl9pPr indent="-330200" lvl="8" marL="4114800" rtl="0" algn="l">
              <a:lnSpc>
                <a:spcPct val="100000"/>
              </a:lnSpc>
              <a:spcBef>
                <a:spcPts val="320"/>
              </a:spcBef>
              <a:spcAft>
                <a:spcPts val="0"/>
              </a:spcAft>
              <a:buClr>
                <a:schemeClr val="lt1"/>
              </a:buClr>
              <a:buSzPts val="1600"/>
              <a:buChar char="•"/>
              <a:defRPr sz="1600"/>
            </a:lvl9pPr>
          </a:lstStyle>
          <a:p/>
        </p:txBody>
      </p:sp>
      <p:sp>
        <p:nvSpPr>
          <p:cNvPr id="259" name="Google Shape;259;p4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0" name="Google Shape;260;p4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1" name="Google Shape;261;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2" name="Shape 262"/>
        <p:cNvGrpSpPr/>
        <p:nvPr/>
      </p:nvGrpSpPr>
      <p:grpSpPr>
        <a:xfrm>
          <a:off x="0" y="0"/>
          <a:ext cx="0" cy="0"/>
          <a:chOff x="0" y="0"/>
          <a:chExt cx="0" cy="0"/>
        </a:xfrm>
      </p:grpSpPr>
      <p:sp>
        <p:nvSpPr>
          <p:cNvPr id="263" name="Google Shape;263;p5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4" name="Google Shape;264;p50"/>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lt1"/>
              </a:buClr>
              <a:buSzPts val="2800"/>
              <a:buChar char="•"/>
              <a:defRPr sz="2800"/>
            </a:lvl1pPr>
            <a:lvl2pPr indent="-381000" lvl="1" marL="914400" rtl="0" algn="l">
              <a:lnSpc>
                <a:spcPct val="100000"/>
              </a:lnSpc>
              <a:spcBef>
                <a:spcPts val="480"/>
              </a:spcBef>
              <a:spcAft>
                <a:spcPts val="0"/>
              </a:spcAft>
              <a:buClr>
                <a:schemeClr val="lt1"/>
              </a:buClr>
              <a:buSzPts val="2400"/>
              <a:buChar char="–"/>
              <a:defRPr sz="2400"/>
            </a:lvl2pPr>
            <a:lvl3pPr indent="-355600" lvl="2" marL="1371600" rtl="0" algn="l">
              <a:lnSpc>
                <a:spcPct val="100000"/>
              </a:lnSpc>
              <a:spcBef>
                <a:spcPts val="400"/>
              </a:spcBef>
              <a:spcAft>
                <a:spcPts val="0"/>
              </a:spcAft>
              <a:buClr>
                <a:schemeClr val="lt1"/>
              </a:buClr>
              <a:buSzPts val="2000"/>
              <a:buChar char="•"/>
              <a:defRPr sz="2000"/>
            </a:lvl3pPr>
            <a:lvl4pPr indent="-342900" lvl="3" marL="1828800" rtl="0" algn="l">
              <a:lnSpc>
                <a:spcPct val="100000"/>
              </a:lnSpc>
              <a:spcBef>
                <a:spcPts val="360"/>
              </a:spcBef>
              <a:spcAft>
                <a:spcPts val="0"/>
              </a:spcAft>
              <a:buClr>
                <a:schemeClr val="lt1"/>
              </a:buClr>
              <a:buSzPts val="1800"/>
              <a:buChar char="–"/>
              <a:defRPr sz="1800"/>
            </a:lvl4pPr>
            <a:lvl5pPr indent="-342900" lvl="4" marL="2286000" rtl="0" algn="l">
              <a:lnSpc>
                <a:spcPct val="100000"/>
              </a:lnSpc>
              <a:spcBef>
                <a:spcPts val="360"/>
              </a:spcBef>
              <a:spcAft>
                <a:spcPts val="0"/>
              </a:spcAft>
              <a:buClr>
                <a:schemeClr val="lt1"/>
              </a:buClr>
              <a:buSzPts val="1800"/>
              <a:buChar char="»"/>
              <a:defRPr sz="1800"/>
            </a:lvl5pPr>
            <a:lvl6pPr indent="-342900" lvl="5" marL="2743200" rtl="0" algn="l">
              <a:lnSpc>
                <a:spcPct val="100000"/>
              </a:lnSpc>
              <a:spcBef>
                <a:spcPts val="360"/>
              </a:spcBef>
              <a:spcAft>
                <a:spcPts val="0"/>
              </a:spcAft>
              <a:buClr>
                <a:schemeClr val="lt1"/>
              </a:buClr>
              <a:buSzPts val="1800"/>
              <a:buChar char="•"/>
              <a:defRPr sz="1800"/>
            </a:lvl6pPr>
            <a:lvl7pPr indent="-342900" lvl="6" marL="3200400" rtl="0" algn="l">
              <a:lnSpc>
                <a:spcPct val="100000"/>
              </a:lnSpc>
              <a:spcBef>
                <a:spcPts val="360"/>
              </a:spcBef>
              <a:spcAft>
                <a:spcPts val="0"/>
              </a:spcAft>
              <a:buClr>
                <a:schemeClr val="lt1"/>
              </a:buClr>
              <a:buSzPts val="1800"/>
              <a:buChar char="•"/>
              <a:defRPr sz="1800"/>
            </a:lvl7pPr>
            <a:lvl8pPr indent="-342900" lvl="7" marL="3657600" rtl="0" algn="l">
              <a:lnSpc>
                <a:spcPct val="100000"/>
              </a:lnSpc>
              <a:spcBef>
                <a:spcPts val="360"/>
              </a:spcBef>
              <a:spcAft>
                <a:spcPts val="0"/>
              </a:spcAft>
              <a:buClr>
                <a:schemeClr val="lt1"/>
              </a:buClr>
              <a:buSzPts val="1800"/>
              <a:buChar char="•"/>
              <a:defRPr sz="1800"/>
            </a:lvl8pPr>
            <a:lvl9pPr indent="-342900" lvl="8" marL="4114800" rtl="0" algn="l">
              <a:lnSpc>
                <a:spcPct val="100000"/>
              </a:lnSpc>
              <a:spcBef>
                <a:spcPts val="360"/>
              </a:spcBef>
              <a:spcAft>
                <a:spcPts val="0"/>
              </a:spcAft>
              <a:buClr>
                <a:schemeClr val="lt1"/>
              </a:buClr>
              <a:buSzPts val="1800"/>
              <a:buChar char="•"/>
              <a:defRPr sz="1800"/>
            </a:lvl9pPr>
          </a:lstStyle>
          <a:p/>
        </p:txBody>
      </p:sp>
      <p:sp>
        <p:nvSpPr>
          <p:cNvPr id="265" name="Google Shape;265;p50"/>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lt1"/>
              </a:buClr>
              <a:buSzPts val="2800"/>
              <a:buChar char="•"/>
              <a:defRPr sz="2800"/>
            </a:lvl1pPr>
            <a:lvl2pPr indent="-381000" lvl="1" marL="914400" rtl="0" algn="l">
              <a:lnSpc>
                <a:spcPct val="100000"/>
              </a:lnSpc>
              <a:spcBef>
                <a:spcPts val="480"/>
              </a:spcBef>
              <a:spcAft>
                <a:spcPts val="0"/>
              </a:spcAft>
              <a:buClr>
                <a:schemeClr val="lt1"/>
              </a:buClr>
              <a:buSzPts val="2400"/>
              <a:buChar char="–"/>
              <a:defRPr sz="2400"/>
            </a:lvl2pPr>
            <a:lvl3pPr indent="-355600" lvl="2" marL="1371600" rtl="0" algn="l">
              <a:lnSpc>
                <a:spcPct val="100000"/>
              </a:lnSpc>
              <a:spcBef>
                <a:spcPts val="400"/>
              </a:spcBef>
              <a:spcAft>
                <a:spcPts val="0"/>
              </a:spcAft>
              <a:buClr>
                <a:schemeClr val="lt1"/>
              </a:buClr>
              <a:buSzPts val="2000"/>
              <a:buChar char="•"/>
              <a:defRPr sz="2000"/>
            </a:lvl3pPr>
            <a:lvl4pPr indent="-342900" lvl="3" marL="1828800" rtl="0" algn="l">
              <a:lnSpc>
                <a:spcPct val="100000"/>
              </a:lnSpc>
              <a:spcBef>
                <a:spcPts val="360"/>
              </a:spcBef>
              <a:spcAft>
                <a:spcPts val="0"/>
              </a:spcAft>
              <a:buClr>
                <a:schemeClr val="lt1"/>
              </a:buClr>
              <a:buSzPts val="1800"/>
              <a:buChar char="–"/>
              <a:defRPr sz="1800"/>
            </a:lvl4pPr>
            <a:lvl5pPr indent="-342900" lvl="4" marL="2286000" rtl="0" algn="l">
              <a:lnSpc>
                <a:spcPct val="100000"/>
              </a:lnSpc>
              <a:spcBef>
                <a:spcPts val="360"/>
              </a:spcBef>
              <a:spcAft>
                <a:spcPts val="0"/>
              </a:spcAft>
              <a:buClr>
                <a:schemeClr val="lt1"/>
              </a:buClr>
              <a:buSzPts val="1800"/>
              <a:buChar char="»"/>
              <a:defRPr sz="1800"/>
            </a:lvl5pPr>
            <a:lvl6pPr indent="-342900" lvl="5" marL="2743200" rtl="0" algn="l">
              <a:lnSpc>
                <a:spcPct val="100000"/>
              </a:lnSpc>
              <a:spcBef>
                <a:spcPts val="360"/>
              </a:spcBef>
              <a:spcAft>
                <a:spcPts val="0"/>
              </a:spcAft>
              <a:buClr>
                <a:schemeClr val="lt1"/>
              </a:buClr>
              <a:buSzPts val="1800"/>
              <a:buChar char="•"/>
              <a:defRPr sz="1800"/>
            </a:lvl6pPr>
            <a:lvl7pPr indent="-342900" lvl="6" marL="3200400" rtl="0" algn="l">
              <a:lnSpc>
                <a:spcPct val="100000"/>
              </a:lnSpc>
              <a:spcBef>
                <a:spcPts val="360"/>
              </a:spcBef>
              <a:spcAft>
                <a:spcPts val="0"/>
              </a:spcAft>
              <a:buClr>
                <a:schemeClr val="lt1"/>
              </a:buClr>
              <a:buSzPts val="1800"/>
              <a:buChar char="•"/>
              <a:defRPr sz="1800"/>
            </a:lvl7pPr>
            <a:lvl8pPr indent="-342900" lvl="7" marL="3657600" rtl="0" algn="l">
              <a:lnSpc>
                <a:spcPct val="100000"/>
              </a:lnSpc>
              <a:spcBef>
                <a:spcPts val="360"/>
              </a:spcBef>
              <a:spcAft>
                <a:spcPts val="0"/>
              </a:spcAft>
              <a:buClr>
                <a:schemeClr val="lt1"/>
              </a:buClr>
              <a:buSzPts val="1800"/>
              <a:buChar char="•"/>
              <a:defRPr sz="1800"/>
            </a:lvl8pPr>
            <a:lvl9pPr indent="-342900" lvl="8" marL="4114800" rtl="0" algn="l">
              <a:lnSpc>
                <a:spcPct val="100000"/>
              </a:lnSpc>
              <a:spcBef>
                <a:spcPts val="360"/>
              </a:spcBef>
              <a:spcAft>
                <a:spcPts val="0"/>
              </a:spcAft>
              <a:buClr>
                <a:schemeClr val="lt1"/>
              </a:buClr>
              <a:buSzPts val="1800"/>
              <a:buChar char="•"/>
              <a:defRPr sz="1800"/>
            </a:lvl9pPr>
          </a:lstStyle>
          <a:p/>
        </p:txBody>
      </p:sp>
      <p:sp>
        <p:nvSpPr>
          <p:cNvPr id="266" name="Google Shape;266;p5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7" name="Google Shape;267;p5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9" name="Shape 269"/>
        <p:cNvGrpSpPr/>
        <p:nvPr/>
      </p:nvGrpSpPr>
      <p:grpSpPr>
        <a:xfrm>
          <a:off x="0" y="0"/>
          <a:ext cx="0" cy="0"/>
          <a:chOff x="0" y="0"/>
          <a:chExt cx="0" cy="0"/>
        </a:xfrm>
      </p:grpSpPr>
      <p:sp>
        <p:nvSpPr>
          <p:cNvPr id="270" name="Google Shape;270;p51"/>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b="1" sz="4000" cap="none"/>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1" name="Google Shape;271;p51"/>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chemeClr val="lt1"/>
              </a:buClr>
              <a:buSzPts val="2000"/>
              <a:buNone/>
              <a:defRPr sz="2000">
                <a:solidFill>
                  <a:schemeClr val="lt1"/>
                </a:solidFill>
              </a:defRPr>
            </a:lvl1pPr>
            <a:lvl2pPr indent="-228600" lvl="1" marL="914400" rtl="0" algn="l">
              <a:lnSpc>
                <a:spcPct val="100000"/>
              </a:lnSpc>
              <a:spcBef>
                <a:spcPts val="360"/>
              </a:spcBef>
              <a:spcAft>
                <a:spcPts val="0"/>
              </a:spcAft>
              <a:buClr>
                <a:schemeClr val="lt1"/>
              </a:buClr>
              <a:buSzPts val="1800"/>
              <a:buNone/>
              <a:defRPr sz="1800">
                <a:solidFill>
                  <a:schemeClr val="lt1"/>
                </a:solidFill>
              </a:defRPr>
            </a:lvl2pPr>
            <a:lvl3pPr indent="-228600" lvl="2" marL="1371600" rtl="0" algn="l">
              <a:lnSpc>
                <a:spcPct val="100000"/>
              </a:lnSpc>
              <a:spcBef>
                <a:spcPts val="320"/>
              </a:spcBef>
              <a:spcAft>
                <a:spcPts val="0"/>
              </a:spcAft>
              <a:buClr>
                <a:schemeClr val="lt1"/>
              </a:buClr>
              <a:buSzPts val="1600"/>
              <a:buNone/>
              <a:defRPr sz="1600">
                <a:solidFill>
                  <a:schemeClr val="lt1"/>
                </a:solidFill>
              </a:defRPr>
            </a:lvl3pPr>
            <a:lvl4pPr indent="-228600" lvl="3" marL="1828800" rtl="0" algn="l">
              <a:lnSpc>
                <a:spcPct val="100000"/>
              </a:lnSpc>
              <a:spcBef>
                <a:spcPts val="280"/>
              </a:spcBef>
              <a:spcAft>
                <a:spcPts val="0"/>
              </a:spcAft>
              <a:buClr>
                <a:schemeClr val="lt1"/>
              </a:buClr>
              <a:buSzPts val="1400"/>
              <a:buNone/>
              <a:defRPr sz="1400">
                <a:solidFill>
                  <a:schemeClr val="lt1"/>
                </a:solidFill>
              </a:defRPr>
            </a:lvl4pPr>
            <a:lvl5pPr indent="-228600" lvl="4" marL="2286000" rtl="0" algn="l">
              <a:lnSpc>
                <a:spcPct val="100000"/>
              </a:lnSpc>
              <a:spcBef>
                <a:spcPts val="280"/>
              </a:spcBef>
              <a:spcAft>
                <a:spcPts val="0"/>
              </a:spcAft>
              <a:buClr>
                <a:schemeClr val="lt1"/>
              </a:buClr>
              <a:buSzPts val="1400"/>
              <a:buNone/>
              <a:defRPr sz="1400">
                <a:solidFill>
                  <a:schemeClr val="lt1"/>
                </a:solidFill>
              </a:defRPr>
            </a:lvl5pPr>
            <a:lvl6pPr indent="-228600" lvl="5" marL="2743200" rtl="0" algn="l">
              <a:lnSpc>
                <a:spcPct val="100000"/>
              </a:lnSpc>
              <a:spcBef>
                <a:spcPts val="280"/>
              </a:spcBef>
              <a:spcAft>
                <a:spcPts val="0"/>
              </a:spcAft>
              <a:buClr>
                <a:schemeClr val="lt1"/>
              </a:buClr>
              <a:buSzPts val="1400"/>
              <a:buNone/>
              <a:defRPr sz="1400">
                <a:solidFill>
                  <a:schemeClr val="lt1"/>
                </a:solidFill>
              </a:defRPr>
            </a:lvl6pPr>
            <a:lvl7pPr indent="-228600" lvl="6" marL="3200400" rtl="0" algn="l">
              <a:lnSpc>
                <a:spcPct val="100000"/>
              </a:lnSpc>
              <a:spcBef>
                <a:spcPts val="280"/>
              </a:spcBef>
              <a:spcAft>
                <a:spcPts val="0"/>
              </a:spcAft>
              <a:buClr>
                <a:schemeClr val="lt1"/>
              </a:buClr>
              <a:buSzPts val="1400"/>
              <a:buNone/>
              <a:defRPr sz="1400">
                <a:solidFill>
                  <a:schemeClr val="lt1"/>
                </a:solidFill>
              </a:defRPr>
            </a:lvl7pPr>
            <a:lvl8pPr indent="-228600" lvl="7" marL="3657600" rtl="0" algn="l">
              <a:lnSpc>
                <a:spcPct val="100000"/>
              </a:lnSpc>
              <a:spcBef>
                <a:spcPts val="280"/>
              </a:spcBef>
              <a:spcAft>
                <a:spcPts val="0"/>
              </a:spcAft>
              <a:buClr>
                <a:schemeClr val="lt1"/>
              </a:buClr>
              <a:buSzPts val="1400"/>
              <a:buNone/>
              <a:defRPr sz="1400">
                <a:solidFill>
                  <a:schemeClr val="lt1"/>
                </a:solidFill>
              </a:defRPr>
            </a:lvl8pPr>
            <a:lvl9pPr indent="-228600" lvl="8" marL="4114800" rtl="0" algn="l">
              <a:lnSpc>
                <a:spcPct val="100000"/>
              </a:lnSpc>
              <a:spcBef>
                <a:spcPts val="280"/>
              </a:spcBef>
              <a:spcAft>
                <a:spcPts val="0"/>
              </a:spcAft>
              <a:buClr>
                <a:schemeClr val="lt1"/>
              </a:buClr>
              <a:buSzPts val="1400"/>
              <a:buNone/>
              <a:defRPr sz="1400">
                <a:solidFill>
                  <a:schemeClr val="lt1"/>
                </a:solidFill>
              </a:defRPr>
            </a:lvl9pPr>
          </a:lstStyle>
          <a:p/>
        </p:txBody>
      </p:sp>
      <p:sp>
        <p:nvSpPr>
          <p:cNvPr id="272" name="Google Shape;272;p5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3" name="Google Shape;273;p5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4" name="Google Shape;274;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275" name="Shape 275"/>
        <p:cNvGrpSpPr/>
        <p:nvPr/>
      </p:nvGrpSpPr>
      <p:grpSpPr>
        <a:xfrm>
          <a:off x="0" y="0"/>
          <a:ext cx="0" cy="0"/>
          <a:chOff x="0" y="0"/>
          <a:chExt cx="0" cy="0"/>
        </a:xfrm>
      </p:grpSpPr>
      <p:sp>
        <p:nvSpPr>
          <p:cNvPr id="276" name="Google Shape;276;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277" name="Google Shape;277;p52"/>
          <p:cNvSpPr/>
          <p:nvPr/>
        </p:nvSpPr>
        <p:spPr>
          <a:xfrm>
            <a:off x="0" y="-16200"/>
            <a:ext cx="3822900" cy="5175900"/>
          </a:xfrm>
          <a:prstGeom prst="rect">
            <a:avLst/>
          </a:prstGeom>
          <a:solidFill>
            <a:srgbClr val="AECB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1.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0" name="Google Shape;60;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61" name="Google Shape;6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27" name="Google Shape;127;p2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2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29" name="Google Shape;129;p2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30" name="Google Shape;130;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sp>
        <p:nvSpPr>
          <p:cNvPr id="201" name="Google Shape;201;p4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9pPr>
          </a:lstStyle>
          <a:p/>
        </p:txBody>
      </p:sp>
      <p:sp>
        <p:nvSpPr>
          <p:cNvPr id="202" name="Google Shape;202;p4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03" name="Google Shape;203;p4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9pPr>
          </a:lstStyle>
          <a:p/>
        </p:txBody>
      </p:sp>
      <p:sp>
        <p:nvSpPr>
          <p:cNvPr id="204" name="Google Shape;204;p4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9pPr>
          </a:lstStyle>
          <a:p/>
        </p:txBody>
      </p:sp>
      <p:sp>
        <p:nvSpPr>
          <p:cNvPr id="205" name="Google Shape;205;p4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hyperlink" Target="http://www.youtube.com/watch?v=u_BcMXgws6Y"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portal.if.usp.br/cpgi/pt-br/orientadores" TargetMode="External"/><Relationship Id="rId4" Type="http://schemas.openxmlformats.org/officeDocument/2006/relationships/hyperlink" Target="https://portal.if.usp.br/cpgi/pt-br/linhas-de-pesquisa" TargetMode="External"/><Relationship Id="rId9"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rive.google.com/file/d/1lvH9vLD0NwtGhiobuBiabyGSmuS-EflJ/view?usp=sharing" TargetMode="External"/><Relationship Id="rId4" Type="http://schemas.openxmlformats.org/officeDocument/2006/relationships/hyperlink" Target="https://drive.google.com/file/d/1Lks-Uz8ABpU-nXojYLiSWYjXlf_uJGZx/view?usp=sharing" TargetMode="External"/><Relationship Id="rId5" Type="http://schemas.openxmlformats.org/officeDocument/2006/relationships/image" Target="../media/image11.jpg"/><Relationship Id="rId6" Type="http://schemas.openxmlformats.org/officeDocument/2006/relationships/image" Target="../media/image5.jpg"/><Relationship Id="rId7" Type="http://schemas.openxmlformats.org/officeDocument/2006/relationships/hyperlink" Target="https://drive.google.com/file/d/1D0-6uB5agpXCbV_iNubZ_dkSCFOvbYmb/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rive.google.com/file/d/1kRxs_SK_L2d-f17Y-j_-8PENj4ucGas3/view?usp=sharing" TargetMode="External"/><Relationship Id="rId4" Type="http://schemas.openxmlformats.org/officeDocument/2006/relationships/hyperlink" Target="https://www.canva.com/design/DAFKtqwwboc/k2cDIiL674Y6Dol6doghDw/view?utm_content=DAFKtqwwboc&amp;utm_campaign=designshare&amp;utm_medium=link&amp;utm_source=recording_view" TargetMode="External"/><Relationship Id="rId5" Type="http://schemas.openxmlformats.org/officeDocument/2006/relationships/image" Target="../media/image7.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rive.google.com/file/d/1OMLsjmjE033Q-G3Ff8SYvP2AHlTs8H7C/view?usp=sharing" TargetMode="External"/><Relationship Id="rId4" Type="http://schemas.openxmlformats.org/officeDocument/2006/relationships/hyperlink" Target="https://drive.google.com/file/d/1_PVyWjNZEzkY4988KXrt2VVawfDj9fe2/view?usp=sharing" TargetMode="External"/><Relationship Id="rId5" Type="http://schemas.openxmlformats.org/officeDocument/2006/relationships/image" Target="../media/image10.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1DE"/>
        </a:solidFill>
      </p:bgPr>
    </p:bg>
    <p:spTree>
      <p:nvGrpSpPr>
        <p:cNvPr id="281" name="Shape 281"/>
        <p:cNvGrpSpPr/>
        <p:nvPr/>
      </p:nvGrpSpPr>
      <p:grpSpPr>
        <a:xfrm>
          <a:off x="0" y="0"/>
          <a:ext cx="0" cy="0"/>
          <a:chOff x="0" y="0"/>
          <a:chExt cx="0" cy="0"/>
        </a:xfrm>
      </p:grpSpPr>
      <p:sp>
        <p:nvSpPr>
          <p:cNvPr id="282" name="Google Shape;282;p53"/>
          <p:cNvSpPr txBox="1"/>
          <p:nvPr>
            <p:ph type="ctrTitle"/>
          </p:nvPr>
        </p:nvSpPr>
        <p:spPr>
          <a:xfrm>
            <a:off x="2517600" y="1310850"/>
            <a:ext cx="3623100" cy="2521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chemeClr val="lt1"/>
              </a:buClr>
              <a:buSzPts val="4400"/>
              <a:buFont typeface="Calibri"/>
              <a:buNone/>
            </a:pPr>
            <a:r>
              <a:rPr b="0" i="0" lang="pt-BR" sz="3800" u="none">
                <a:solidFill>
                  <a:srgbClr val="4258A4"/>
                </a:solidFill>
                <a:latin typeface="Calibri"/>
                <a:ea typeface="Calibri"/>
                <a:cs typeface="Calibri"/>
                <a:sym typeface="Calibri"/>
              </a:rPr>
              <a:t>Introdução à Pesquisa </a:t>
            </a:r>
            <a:br>
              <a:rPr b="0" i="0" lang="pt-BR" sz="3800" u="none">
                <a:solidFill>
                  <a:srgbClr val="4258A4"/>
                </a:solidFill>
                <a:latin typeface="Calibri"/>
                <a:ea typeface="Calibri"/>
                <a:cs typeface="Calibri"/>
                <a:sym typeface="Calibri"/>
              </a:rPr>
            </a:br>
            <a:r>
              <a:rPr b="0" i="0" lang="pt-BR" sz="3800" u="none">
                <a:solidFill>
                  <a:srgbClr val="4258A4"/>
                </a:solidFill>
                <a:latin typeface="Calibri"/>
                <a:ea typeface="Calibri"/>
                <a:cs typeface="Calibri"/>
                <a:sym typeface="Calibri"/>
              </a:rPr>
              <a:t>em Ensino de Física</a:t>
            </a:r>
            <a:endParaRPr sz="3800">
              <a:solidFill>
                <a:srgbClr val="4258A4"/>
              </a:solidFill>
            </a:endParaRPr>
          </a:p>
        </p:txBody>
      </p:sp>
      <p:sp>
        <p:nvSpPr>
          <p:cNvPr id="283" name="Google Shape;283;p53"/>
          <p:cNvSpPr txBox="1"/>
          <p:nvPr>
            <p:ph idx="1" type="subTitle"/>
          </p:nvPr>
        </p:nvSpPr>
        <p:spPr>
          <a:xfrm>
            <a:off x="228600" y="4057650"/>
            <a:ext cx="2675100" cy="914400"/>
          </a:xfrm>
          <a:prstGeom prst="rect">
            <a:avLst/>
          </a:prstGeom>
          <a:noFill/>
          <a:ln>
            <a:noFill/>
          </a:ln>
        </p:spPr>
        <p:txBody>
          <a:bodyPr anchorCtr="0" anchor="t" bIns="45700" lIns="91425" spcFirstLastPara="1" rIns="91425" wrap="square" tIns="45700">
            <a:normAutofit fontScale="77500"/>
          </a:bodyPr>
          <a:lstStyle/>
          <a:p>
            <a:pPr indent="0" lvl="0" marL="0" rtl="0" algn="l">
              <a:lnSpc>
                <a:spcPct val="115000"/>
              </a:lnSpc>
              <a:spcBef>
                <a:spcPts val="0"/>
              </a:spcBef>
              <a:spcAft>
                <a:spcPts val="0"/>
              </a:spcAft>
              <a:buClr>
                <a:srgbClr val="FFFFFF"/>
              </a:buClr>
              <a:buSzPct val="114285"/>
              <a:buNone/>
            </a:pPr>
            <a:r>
              <a:rPr i="0" lang="pt-BR" sz="2800" u="none">
                <a:solidFill>
                  <a:srgbClr val="4258A4"/>
                </a:solidFill>
                <a:latin typeface="Calibri"/>
                <a:ea typeface="Calibri"/>
                <a:cs typeface="Calibri"/>
                <a:sym typeface="Calibri"/>
              </a:rPr>
              <a:t>Prof</a:t>
            </a:r>
            <a:r>
              <a:rPr i="0" lang="pt-BR" sz="2000" u="none">
                <a:solidFill>
                  <a:srgbClr val="4258A4"/>
                </a:solidFill>
                <a:latin typeface="Calibri"/>
                <a:ea typeface="Calibri"/>
                <a:cs typeface="Calibri"/>
                <a:sym typeface="Calibri"/>
              </a:rPr>
              <a:t>a</a:t>
            </a:r>
            <a:r>
              <a:rPr i="0" lang="pt-BR" sz="2800" u="none">
                <a:solidFill>
                  <a:srgbClr val="4258A4"/>
                </a:solidFill>
                <a:latin typeface="Calibri"/>
                <a:ea typeface="Calibri"/>
                <a:cs typeface="Calibri"/>
                <a:sym typeface="Calibri"/>
              </a:rPr>
              <a:t>. Cristina Leite </a:t>
            </a:r>
            <a:endParaRPr sz="2800">
              <a:solidFill>
                <a:srgbClr val="4258A4"/>
              </a:solidFill>
              <a:latin typeface="Calibri"/>
              <a:ea typeface="Calibri"/>
              <a:cs typeface="Calibri"/>
              <a:sym typeface="Calibri"/>
            </a:endParaRPr>
          </a:p>
          <a:p>
            <a:pPr indent="0" lvl="0" marL="0" rtl="0" algn="l">
              <a:lnSpc>
                <a:spcPct val="115000"/>
              </a:lnSpc>
              <a:spcBef>
                <a:spcPts val="0"/>
              </a:spcBef>
              <a:spcAft>
                <a:spcPts val="0"/>
              </a:spcAft>
              <a:buClr>
                <a:srgbClr val="FFFFFF"/>
              </a:buClr>
              <a:buSzPct val="114285"/>
              <a:buNone/>
            </a:pPr>
            <a:r>
              <a:rPr i="0" lang="pt-BR" sz="2800" u="none">
                <a:solidFill>
                  <a:srgbClr val="4258A4"/>
                </a:solidFill>
                <a:latin typeface="Calibri"/>
                <a:ea typeface="Calibri"/>
                <a:cs typeface="Calibri"/>
                <a:sym typeface="Calibri"/>
              </a:rPr>
              <a:t>Prof</a:t>
            </a:r>
            <a:r>
              <a:rPr lang="pt-BR" sz="2800">
                <a:solidFill>
                  <a:srgbClr val="4258A4"/>
                </a:solidFill>
                <a:latin typeface="Calibri"/>
                <a:ea typeface="Calibri"/>
                <a:cs typeface="Calibri"/>
                <a:sym typeface="Calibri"/>
              </a:rPr>
              <a:t>. Cristiano Mattos </a:t>
            </a:r>
            <a:endParaRPr sz="1600">
              <a:solidFill>
                <a:srgbClr val="4258A4"/>
              </a:solidFill>
              <a:latin typeface="Calibri"/>
              <a:ea typeface="Calibri"/>
              <a:cs typeface="Calibri"/>
              <a:sym typeface="Calibri"/>
            </a:endParaRPr>
          </a:p>
        </p:txBody>
      </p:sp>
      <p:sp>
        <p:nvSpPr>
          <p:cNvPr id="284" name="Google Shape;284;p53"/>
          <p:cNvSpPr txBox="1"/>
          <p:nvPr/>
        </p:nvSpPr>
        <p:spPr>
          <a:xfrm>
            <a:off x="360150" y="416425"/>
            <a:ext cx="2273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Open Sans"/>
                <a:ea typeface="Open Sans"/>
                <a:cs typeface="Open Sans"/>
                <a:sym typeface="Open Sans"/>
              </a:rPr>
              <a:t>Aula 3</a:t>
            </a:r>
            <a:endParaRPr sz="1200">
              <a:latin typeface="Open Sans"/>
              <a:ea typeface="Open Sans"/>
              <a:cs typeface="Open Sans"/>
              <a:sym typeface="Open Sans"/>
            </a:endParaRPr>
          </a:p>
          <a:p>
            <a:pPr indent="0" lvl="0" marL="0" rtl="0" algn="l">
              <a:spcBef>
                <a:spcPts val="0"/>
              </a:spcBef>
              <a:spcAft>
                <a:spcPts val="0"/>
              </a:spcAft>
              <a:buNone/>
            </a:pPr>
            <a:r>
              <a:rPr lang="pt-BR" sz="1200">
                <a:latin typeface="Open Sans"/>
                <a:ea typeface="Open Sans"/>
                <a:cs typeface="Open Sans"/>
                <a:sym typeface="Open Sans"/>
              </a:rPr>
              <a:t>Grupos de pesquisa e Pesquisadores da área</a:t>
            </a:r>
            <a:endParaRPr sz="12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8" name="Shape 348"/>
        <p:cNvGrpSpPr/>
        <p:nvPr/>
      </p:nvGrpSpPr>
      <p:grpSpPr>
        <a:xfrm>
          <a:off x="0" y="0"/>
          <a:ext cx="0" cy="0"/>
          <a:chOff x="0" y="0"/>
          <a:chExt cx="0" cy="0"/>
        </a:xfrm>
      </p:grpSpPr>
      <p:sp>
        <p:nvSpPr>
          <p:cNvPr id="349" name="Google Shape;349;p62"/>
          <p:cNvSpPr txBox="1"/>
          <p:nvPr/>
        </p:nvSpPr>
        <p:spPr>
          <a:xfrm>
            <a:off x="2346249" y="39429"/>
            <a:ext cx="5232300" cy="1052700"/>
          </a:xfrm>
          <a:prstGeom prst="rect">
            <a:avLst/>
          </a:prstGeom>
          <a:noFill/>
          <a:ln>
            <a:noFill/>
          </a:ln>
        </p:spPr>
        <p:txBody>
          <a:bodyPr anchorCtr="0" anchor="b" bIns="50775" lIns="101600" spcFirstLastPara="1" rIns="101600" wrap="square" tIns="50775">
            <a:noAutofit/>
          </a:bodyPr>
          <a:lstStyle/>
          <a:p>
            <a:pPr indent="0" lvl="0" marL="0" marR="0" rtl="0" algn="l">
              <a:lnSpc>
                <a:spcPct val="90000"/>
              </a:lnSpc>
              <a:spcBef>
                <a:spcPts val="0"/>
              </a:spcBef>
              <a:spcAft>
                <a:spcPts val="0"/>
              </a:spcAft>
              <a:buClr>
                <a:srgbClr val="000000"/>
              </a:buClr>
              <a:buSzPts val="2600"/>
              <a:buFont typeface="Arial"/>
              <a:buNone/>
            </a:pPr>
            <a:r>
              <a:rPr b="1" i="0" lang="pt-BR" sz="2600" u="none" cap="none" strike="noStrike">
                <a:solidFill>
                  <a:srgbClr val="4258A4"/>
                </a:solidFill>
                <a:latin typeface="Calibri"/>
                <a:ea typeface="Calibri"/>
                <a:cs typeface="Calibri"/>
                <a:sym typeface="Calibri"/>
              </a:rPr>
              <a:t>EM CADA PEQUENO GRUPO</a:t>
            </a:r>
            <a:endParaRPr b="1" i="0" sz="2600" u="none" cap="none" strike="noStrike">
              <a:solidFill>
                <a:srgbClr val="4258A4"/>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900"/>
              <a:buFont typeface="Arial"/>
              <a:buNone/>
            </a:pPr>
            <a:r>
              <a:rPr b="1" i="0" lang="pt-BR" sz="3900" u="none" cap="none" strike="noStrike">
                <a:solidFill>
                  <a:srgbClr val="4258A4"/>
                </a:solidFill>
                <a:latin typeface="Calibri"/>
                <a:ea typeface="Calibri"/>
                <a:cs typeface="Calibri"/>
                <a:sym typeface="Calibri"/>
              </a:rPr>
              <a:t>Distribuição dos papéis</a:t>
            </a:r>
            <a:endParaRPr b="1" i="0" sz="3900" u="none" cap="none" strike="noStrike">
              <a:solidFill>
                <a:srgbClr val="4258A4"/>
              </a:solidFill>
              <a:latin typeface="Calibri"/>
              <a:ea typeface="Calibri"/>
              <a:cs typeface="Calibri"/>
              <a:sym typeface="Calibri"/>
            </a:endParaRPr>
          </a:p>
        </p:txBody>
      </p:sp>
      <p:pic>
        <p:nvPicPr>
          <p:cNvPr id="350" name="Google Shape;350;p62"/>
          <p:cNvPicPr preferRelativeResize="0"/>
          <p:nvPr/>
        </p:nvPicPr>
        <p:blipFill rotWithShape="1">
          <a:blip r:embed="rId3">
            <a:alphaModFix/>
          </a:blip>
          <a:srcRect b="27800" l="31581" r="0" t="40492"/>
          <a:stretch/>
        </p:blipFill>
        <p:spPr>
          <a:xfrm>
            <a:off x="0" y="0"/>
            <a:ext cx="2636056" cy="1214604"/>
          </a:xfrm>
          <a:prstGeom prst="rect">
            <a:avLst/>
          </a:prstGeom>
          <a:noFill/>
          <a:ln>
            <a:noFill/>
          </a:ln>
        </p:spPr>
      </p:pic>
      <p:sp>
        <p:nvSpPr>
          <p:cNvPr id="351" name="Google Shape;351;p62"/>
          <p:cNvSpPr txBox="1"/>
          <p:nvPr/>
        </p:nvSpPr>
        <p:spPr>
          <a:xfrm>
            <a:off x="298375" y="1325400"/>
            <a:ext cx="3079500" cy="865200"/>
          </a:xfrm>
          <a:prstGeom prst="rect">
            <a:avLst/>
          </a:prstGeom>
          <a:solidFill>
            <a:srgbClr val="C9DAF8"/>
          </a:solidFill>
          <a:ln>
            <a:noFill/>
          </a:ln>
        </p:spPr>
        <p:txBody>
          <a:bodyPr anchorCtr="0" anchor="t" bIns="101600" lIns="101600" spcFirstLastPara="1" rIns="101600" wrap="square" tIns="1016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A facilitadora é a pessoa com a roupa mais </a:t>
            </a:r>
            <a:r>
              <a:rPr lang="pt-BR" sz="1600">
                <a:latin typeface="Calibri"/>
                <a:ea typeface="Calibri"/>
                <a:cs typeface="Calibri"/>
                <a:sym typeface="Calibri"/>
              </a:rPr>
              <a:t>colorida</a:t>
            </a:r>
            <a:endParaRPr sz="16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3D90CD"/>
              </a:solidFill>
              <a:latin typeface="Calibri"/>
              <a:ea typeface="Calibri"/>
              <a:cs typeface="Calibri"/>
              <a:sym typeface="Calibri"/>
            </a:endParaRPr>
          </a:p>
        </p:txBody>
      </p:sp>
      <p:cxnSp>
        <p:nvCxnSpPr>
          <p:cNvPr id="352" name="Google Shape;352;p62"/>
          <p:cNvCxnSpPr>
            <a:stCxn id="351" idx="2"/>
            <a:endCxn id="353" idx="0"/>
          </p:cNvCxnSpPr>
          <p:nvPr/>
        </p:nvCxnSpPr>
        <p:spPr>
          <a:xfrm>
            <a:off x="1838125" y="2190600"/>
            <a:ext cx="0" cy="1837500"/>
          </a:xfrm>
          <a:prstGeom prst="straightConnector1">
            <a:avLst/>
          </a:prstGeom>
          <a:noFill/>
          <a:ln cap="flat" cmpd="sng" w="76200">
            <a:solidFill>
              <a:srgbClr val="F1C232"/>
            </a:solidFill>
            <a:prstDash val="solid"/>
            <a:round/>
            <a:headEnd len="sm" w="sm" type="none"/>
            <a:tailEnd len="med" w="med" type="triangle"/>
          </a:ln>
        </p:spPr>
      </p:cxnSp>
      <p:sp>
        <p:nvSpPr>
          <p:cNvPr id="354" name="Google Shape;354;p62"/>
          <p:cNvSpPr txBox="1"/>
          <p:nvPr/>
        </p:nvSpPr>
        <p:spPr>
          <a:xfrm>
            <a:off x="1570975" y="4028161"/>
            <a:ext cx="534300" cy="451500"/>
          </a:xfrm>
          <a:prstGeom prst="rect">
            <a:avLst/>
          </a:prstGeom>
          <a:noFill/>
          <a:ln>
            <a:noFill/>
          </a:ln>
        </p:spPr>
        <p:txBody>
          <a:bodyPr anchorCtr="0" anchor="t" bIns="101600" lIns="101600" spcFirstLastPara="1" rIns="101600" wrap="square" tIns="101600">
            <a:spAutoFit/>
          </a:bodyPr>
          <a:lstStyle/>
          <a:p>
            <a:pPr indent="0" lvl="0" marL="0" marR="0" rtl="0" algn="ctr">
              <a:lnSpc>
                <a:spcPct val="100000"/>
              </a:lnSpc>
              <a:spcBef>
                <a:spcPts val="0"/>
              </a:spcBef>
              <a:spcAft>
                <a:spcPts val="0"/>
              </a:spcAft>
              <a:buClr>
                <a:srgbClr val="000000"/>
              </a:buClr>
              <a:buSzPts val="1600"/>
              <a:buFont typeface="Arial"/>
              <a:buNone/>
            </a:pPr>
            <a:r>
              <a:rPr b="1" i="0" lang="pt-BR" sz="1600" u="none" cap="none" strike="noStrike">
                <a:solidFill>
                  <a:srgbClr val="000000"/>
                </a:solidFill>
                <a:latin typeface="Arial"/>
                <a:ea typeface="Arial"/>
                <a:cs typeface="Arial"/>
                <a:sym typeface="Arial"/>
              </a:rPr>
              <a:t>sul</a:t>
            </a:r>
            <a:endParaRPr b="1" i="0" sz="1600" u="none" cap="none" strike="noStrike">
              <a:solidFill>
                <a:srgbClr val="000000"/>
              </a:solidFill>
              <a:latin typeface="Arial"/>
              <a:ea typeface="Arial"/>
              <a:cs typeface="Arial"/>
              <a:sym typeface="Arial"/>
            </a:endParaRPr>
          </a:p>
        </p:txBody>
      </p:sp>
      <p:sp>
        <p:nvSpPr>
          <p:cNvPr id="353" name="Google Shape;353;p62"/>
          <p:cNvSpPr txBox="1"/>
          <p:nvPr/>
        </p:nvSpPr>
        <p:spPr>
          <a:xfrm>
            <a:off x="298375" y="4028150"/>
            <a:ext cx="3079500" cy="941100"/>
          </a:xfrm>
          <a:prstGeom prst="rect">
            <a:avLst/>
          </a:prstGeom>
          <a:solidFill>
            <a:srgbClr val="C9DAF8"/>
          </a:solidFill>
          <a:ln>
            <a:noFill/>
          </a:ln>
        </p:spPr>
        <p:txBody>
          <a:bodyPr anchorCtr="0" anchor="t" bIns="101600" lIns="101600" spcFirstLastPara="1" rIns="101600" wrap="square" tIns="1016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A harmonizadora é a</a:t>
            </a:r>
            <a:r>
              <a:rPr lang="pt-BR" sz="1600">
                <a:latin typeface="Calibri"/>
                <a:ea typeface="Calibri"/>
                <a:cs typeface="Calibri"/>
                <a:sym typeface="Calibri"/>
              </a:rPr>
              <a:t> pessoa com a roupa menos colorida</a:t>
            </a:r>
            <a:endParaRPr b="0" i="0" sz="1600" u="none" cap="none" strike="noStrike">
              <a:solidFill>
                <a:srgbClr val="3D90CD"/>
              </a:solidFill>
              <a:latin typeface="Calibri"/>
              <a:ea typeface="Calibri"/>
              <a:cs typeface="Calibri"/>
              <a:sym typeface="Calibri"/>
            </a:endParaRPr>
          </a:p>
        </p:txBody>
      </p:sp>
      <p:graphicFrame>
        <p:nvGraphicFramePr>
          <p:cNvPr id="355" name="Google Shape;355;p62"/>
          <p:cNvGraphicFramePr/>
          <p:nvPr/>
        </p:nvGraphicFramePr>
        <p:xfrm>
          <a:off x="3541975" y="3174709"/>
          <a:ext cx="3000000" cy="3000000"/>
        </p:xfrm>
        <a:graphic>
          <a:graphicData uri="http://schemas.openxmlformats.org/drawingml/2006/table">
            <a:tbl>
              <a:tblPr>
                <a:noFill/>
                <a:tableStyleId>{E1632175-AECC-459C-BD0E-6B61BD6FDD72}</a:tableStyleId>
              </a:tblPr>
              <a:tblGrid>
                <a:gridCol w="5440775"/>
              </a:tblGrid>
              <a:tr h="647700">
                <a:tc>
                  <a:txBody>
                    <a:bodyPr/>
                    <a:lstStyle/>
                    <a:p>
                      <a:pPr indent="0" lvl="0" marL="0" marR="0" rtl="0" algn="ctr">
                        <a:lnSpc>
                          <a:spcPct val="115000"/>
                        </a:lnSpc>
                        <a:spcBef>
                          <a:spcPts val="0"/>
                        </a:spcBef>
                        <a:spcAft>
                          <a:spcPts val="0"/>
                        </a:spcAft>
                        <a:buClr>
                          <a:srgbClr val="000000"/>
                        </a:buClr>
                        <a:buSzPts val="1100"/>
                        <a:buFont typeface="Arial"/>
                        <a:buNone/>
                      </a:pPr>
                      <a:r>
                        <a:rPr b="1" lang="pt-BR" sz="1400" u="none" cap="none" strike="noStrike">
                          <a:solidFill>
                            <a:srgbClr val="000000"/>
                          </a:solidFill>
                          <a:latin typeface="Calibri"/>
                          <a:ea typeface="Calibri"/>
                          <a:cs typeface="Calibri"/>
                          <a:sym typeface="Calibri"/>
                        </a:rPr>
                        <a:t>Repórter</a:t>
                      </a:r>
                      <a:endParaRPr b="1" sz="14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100"/>
                        <a:buFont typeface="Arial"/>
                        <a:buNone/>
                      </a:pPr>
                      <a:r>
                        <a:rPr lang="pt-BR" sz="1200" u="none" cap="none" strike="noStrike">
                          <a:solidFill>
                            <a:srgbClr val="000000"/>
                          </a:solidFill>
                          <a:latin typeface="Calibri"/>
                          <a:ea typeface="Calibri"/>
                          <a:cs typeface="Calibri"/>
                          <a:sym typeface="Calibri"/>
                        </a:rPr>
                        <a:t>Garantir que as ideias de todos estão representadas no produto final e estar pronta para apresentar, se for chamada. </a:t>
                      </a:r>
                      <a:endParaRPr sz="1200" u="none" cap="none" strike="noStrike">
                        <a:latin typeface="Calibri"/>
                        <a:ea typeface="Calibri"/>
                        <a:cs typeface="Calibri"/>
                        <a:sym typeface="Calibri"/>
                      </a:endParaRPr>
                    </a:p>
                  </a:txBody>
                  <a:tcPr marT="45725" marB="45725" marR="91450" marL="91450"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AECB3D"/>
                    </a:solidFill>
                  </a:tcPr>
                </a:tc>
              </a:tr>
            </a:tbl>
          </a:graphicData>
        </a:graphic>
      </p:graphicFrame>
      <p:graphicFrame>
        <p:nvGraphicFramePr>
          <p:cNvPr id="356" name="Google Shape;356;p62"/>
          <p:cNvGraphicFramePr/>
          <p:nvPr/>
        </p:nvGraphicFramePr>
        <p:xfrm>
          <a:off x="3541975" y="2280559"/>
          <a:ext cx="3000000" cy="3000000"/>
        </p:xfrm>
        <a:graphic>
          <a:graphicData uri="http://schemas.openxmlformats.org/drawingml/2006/table">
            <a:tbl>
              <a:tblPr>
                <a:noFill/>
                <a:tableStyleId>{E1632175-AECC-459C-BD0E-6B61BD6FDD72}</a:tableStyleId>
              </a:tblPr>
              <a:tblGrid>
                <a:gridCol w="5440775"/>
              </a:tblGrid>
              <a:tr h="826250">
                <a:tc>
                  <a:txBody>
                    <a:bodyPr/>
                    <a:lstStyle/>
                    <a:p>
                      <a:pPr indent="0" lvl="0" marL="0" marR="0" rtl="0" algn="ctr">
                        <a:lnSpc>
                          <a:spcPct val="115000"/>
                        </a:lnSpc>
                        <a:spcBef>
                          <a:spcPts val="0"/>
                        </a:spcBef>
                        <a:spcAft>
                          <a:spcPts val="0"/>
                        </a:spcAft>
                        <a:buClr>
                          <a:srgbClr val="000000"/>
                        </a:buClr>
                        <a:buSzPts val="1400"/>
                        <a:buFont typeface="Arial"/>
                        <a:buNone/>
                      </a:pPr>
                      <a:r>
                        <a:rPr b="1" lang="pt-BR" sz="1400" u="none" cap="none" strike="noStrike">
                          <a:latin typeface="Calibri"/>
                          <a:ea typeface="Calibri"/>
                          <a:cs typeface="Calibri"/>
                          <a:sym typeface="Calibri"/>
                        </a:rPr>
                        <a:t>Controlador (a) do Tempo </a:t>
                      </a:r>
                      <a:endParaRPr b="1" sz="1400" u="none" cap="none" strike="noStrike">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300"/>
                        <a:buFont typeface="Arial"/>
                        <a:buNone/>
                      </a:pPr>
                      <a:r>
                        <a:rPr lang="pt-BR" sz="1300" u="none" cap="none" strike="noStrike">
                          <a:latin typeface="Calibri"/>
                          <a:ea typeface="Calibri"/>
                          <a:cs typeface="Calibri"/>
                          <a:sym typeface="Calibri"/>
                        </a:rPr>
                        <a:t>Combinar os tempos com seu grupo, e ficar atenta ao relógio.</a:t>
                      </a:r>
                      <a:endParaRPr b="1" sz="1300" u="none" cap="none" strike="noStrike">
                        <a:latin typeface="Calibri"/>
                        <a:ea typeface="Calibri"/>
                        <a:cs typeface="Calibri"/>
                        <a:sym typeface="Calibri"/>
                      </a:endParaRPr>
                    </a:p>
                  </a:txBody>
                  <a:tcPr marT="45725" marB="45725" marR="91450" marL="91450"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AECB3D"/>
                    </a:solidFill>
                  </a:tcPr>
                </a:tc>
              </a:tr>
            </a:tbl>
          </a:graphicData>
        </a:graphic>
      </p:graphicFrame>
      <p:graphicFrame>
        <p:nvGraphicFramePr>
          <p:cNvPr id="357" name="Google Shape;357;p62"/>
          <p:cNvGraphicFramePr/>
          <p:nvPr/>
        </p:nvGraphicFramePr>
        <p:xfrm>
          <a:off x="3541975" y="1301102"/>
          <a:ext cx="3000000" cy="3000000"/>
        </p:xfrm>
        <a:graphic>
          <a:graphicData uri="http://schemas.openxmlformats.org/drawingml/2006/table">
            <a:tbl>
              <a:tblPr>
                <a:noFill/>
                <a:tableStyleId>{E1632175-AECC-459C-BD0E-6B61BD6FDD72}</a:tableStyleId>
              </a:tblPr>
              <a:tblGrid>
                <a:gridCol w="5440775"/>
              </a:tblGrid>
              <a:tr h="865150">
                <a:tc>
                  <a:txBody>
                    <a:bodyPr/>
                    <a:lstStyle/>
                    <a:p>
                      <a:pPr indent="0" lvl="0" marL="0" marR="0" rtl="0" algn="ctr">
                        <a:lnSpc>
                          <a:spcPct val="115000"/>
                        </a:lnSpc>
                        <a:spcBef>
                          <a:spcPts val="0"/>
                        </a:spcBef>
                        <a:spcAft>
                          <a:spcPts val="0"/>
                        </a:spcAft>
                        <a:buClr>
                          <a:srgbClr val="000000"/>
                        </a:buClr>
                        <a:buSzPts val="1400"/>
                        <a:buFont typeface="Arial"/>
                        <a:buNone/>
                      </a:pPr>
                      <a:r>
                        <a:rPr b="1" lang="pt-BR" sz="1400" u="none" cap="none" strike="noStrike">
                          <a:latin typeface="Calibri"/>
                          <a:ea typeface="Calibri"/>
                          <a:cs typeface="Calibri"/>
                          <a:sym typeface="Calibri"/>
                        </a:rPr>
                        <a:t>Facilitador (a)</a:t>
                      </a:r>
                      <a:endParaRPr b="1" sz="1400" u="none" cap="none" strike="noStrike">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300"/>
                        <a:buFont typeface="Arial"/>
                        <a:buNone/>
                      </a:pPr>
                      <a:r>
                        <a:rPr lang="pt-BR" sz="1300" u="none" cap="none" strike="noStrike">
                          <a:latin typeface="Calibri"/>
                          <a:ea typeface="Calibri"/>
                          <a:cs typeface="Calibri"/>
                          <a:sym typeface="Calibri"/>
                        </a:rPr>
                        <a:t>Garantir que todos entenderam e têm acesso à tarefa.  </a:t>
                      </a:r>
                      <a:endParaRPr sz="1300" u="none" cap="none" strike="noStrike">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300"/>
                        <a:buFont typeface="Arial"/>
                        <a:buNone/>
                      </a:pPr>
                      <a:r>
                        <a:rPr lang="pt-BR" sz="1300" u="none" cap="none" strike="noStrike">
                          <a:latin typeface="Calibri"/>
                          <a:ea typeface="Calibri"/>
                          <a:cs typeface="Calibri"/>
                          <a:sym typeface="Calibri"/>
                        </a:rPr>
                        <a:t>Atentar-se ao que os outros precisam.</a:t>
                      </a:r>
                      <a:endParaRPr sz="1300" u="none" cap="none" strike="noStrike">
                        <a:latin typeface="Calibri"/>
                        <a:ea typeface="Calibri"/>
                        <a:cs typeface="Calibri"/>
                        <a:sym typeface="Calibri"/>
                      </a:endParaRPr>
                    </a:p>
                  </a:txBody>
                  <a:tcPr marT="45725" marB="45725" marR="91450" marL="91450"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AECB3D"/>
                    </a:solidFill>
                  </a:tcPr>
                </a:tc>
              </a:tr>
            </a:tbl>
          </a:graphicData>
        </a:graphic>
      </p:graphicFrame>
      <p:graphicFrame>
        <p:nvGraphicFramePr>
          <p:cNvPr id="358" name="Google Shape;358;p62"/>
          <p:cNvGraphicFramePr/>
          <p:nvPr/>
        </p:nvGraphicFramePr>
        <p:xfrm>
          <a:off x="3541975" y="3977274"/>
          <a:ext cx="3000000" cy="3000000"/>
        </p:xfrm>
        <a:graphic>
          <a:graphicData uri="http://schemas.openxmlformats.org/drawingml/2006/table">
            <a:tbl>
              <a:tblPr>
                <a:noFill/>
                <a:tableStyleId>{E1632175-AECC-459C-BD0E-6B61BD6FDD72}</a:tableStyleId>
              </a:tblPr>
              <a:tblGrid>
                <a:gridCol w="5440775"/>
              </a:tblGrid>
              <a:tr h="647700">
                <a:tc>
                  <a:txBody>
                    <a:bodyPr/>
                    <a:lstStyle/>
                    <a:p>
                      <a:pPr indent="0" lvl="0" marL="0" marR="0" rtl="0" algn="ctr">
                        <a:lnSpc>
                          <a:spcPct val="115000"/>
                        </a:lnSpc>
                        <a:spcBef>
                          <a:spcPts val="0"/>
                        </a:spcBef>
                        <a:spcAft>
                          <a:spcPts val="0"/>
                        </a:spcAft>
                        <a:buClr>
                          <a:srgbClr val="000000"/>
                        </a:buClr>
                        <a:buSzPts val="1100"/>
                        <a:buFont typeface="Arial"/>
                        <a:buNone/>
                      </a:pPr>
                      <a:r>
                        <a:rPr b="1" lang="pt-BR" sz="1400" u="none" cap="none" strike="noStrike">
                          <a:solidFill>
                            <a:srgbClr val="000000"/>
                          </a:solidFill>
                          <a:latin typeface="Calibri"/>
                          <a:ea typeface="Calibri"/>
                          <a:cs typeface="Calibri"/>
                          <a:sym typeface="Calibri"/>
                        </a:rPr>
                        <a:t>Harmonizador (a)</a:t>
                      </a:r>
                      <a:endParaRPr b="1" sz="14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300"/>
                        <a:buFont typeface="Arial"/>
                        <a:buNone/>
                      </a:pPr>
                      <a:r>
                        <a:rPr lang="pt-BR" sz="1300" u="none" cap="none" strike="noStrike">
                          <a:solidFill>
                            <a:srgbClr val="000000"/>
                          </a:solidFill>
                          <a:latin typeface="Calibri"/>
                          <a:ea typeface="Calibri"/>
                          <a:cs typeface="Calibri"/>
                          <a:sym typeface="Calibri"/>
                        </a:rPr>
                        <a:t>Mediar desentendimentos e construir pontes. Reconhecer publicamente as ideias e contribuições de cada participante.</a:t>
                      </a:r>
                      <a:endParaRPr sz="1300" u="none" cap="none" strike="noStrike">
                        <a:latin typeface="Calibri"/>
                        <a:ea typeface="Calibri"/>
                        <a:cs typeface="Calibri"/>
                        <a:sym typeface="Calibri"/>
                      </a:endParaRPr>
                    </a:p>
                  </a:txBody>
                  <a:tcPr marT="45725" marB="45725" marR="91450" marL="91450"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AECB3D"/>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362" name="Shape 362"/>
        <p:cNvGrpSpPr/>
        <p:nvPr/>
      </p:nvGrpSpPr>
      <p:grpSpPr>
        <a:xfrm>
          <a:off x="0" y="0"/>
          <a:ext cx="0" cy="0"/>
          <a:chOff x="0" y="0"/>
          <a:chExt cx="0" cy="0"/>
        </a:xfrm>
      </p:grpSpPr>
      <p:sp>
        <p:nvSpPr>
          <p:cNvPr id="363" name="Google Shape;363;p63"/>
          <p:cNvSpPr txBox="1"/>
          <p:nvPr>
            <p:ph idx="4294967295" type="title"/>
          </p:nvPr>
        </p:nvSpPr>
        <p:spPr>
          <a:xfrm>
            <a:off x="147725" y="1171200"/>
            <a:ext cx="3513000" cy="224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pt-BR" sz="3200">
                <a:solidFill>
                  <a:srgbClr val="0000FF"/>
                </a:solidFill>
              </a:rPr>
              <a:t>Atividade</a:t>
            </a:r>
            <a:endParaRPr sz="3200">
              <a:solidFill>
                <a:srgbClr val="0000FF"/>
              </a:solidFill>
            </a:endParaRPr>
          </a:p>
          <a:p>
            <a:pPr indent="0" lvl="0" marL="0" rtl="0" algn="ctr">
              <a:lnSpc>
                <a:spcPct val="100000"/>
              </a:lnSpc>
              <a:spcBef>
                <a:spcPts val="0"/>
              </a:spcBef>
              <a:spcAft>
                <a:spcPts val="0"/>
              </a:spcAft>
              <a:buSzPts val="3000"/>
              <a:buNone/>
            </a:pPr>
            <a:r>
              <a:t/>
            </a:r>
            <a:endParaRPr sz="3200">
              <a:solidFill>
                <a:srgbClr val="0000FF"/>
              </a:solidFill>
            </a:endParaRPr>
          </a:p>
          <a:p>
            <a:pPr indent="0" lvl="0" marL="0" rtl="0" algn="ctr">
              <a:lnSpc>
                <a:spcPct val="100000"/>
              </a:lnSpc>
              <a:spcBef>
                <a:spcPts val="0"/>
              </a:spcBef>
              <a:spcAft>
                <a:spcPts val="0"/>
              </a:spcAft>
              <a:buSzPts val="3000"/>
              <a:buNone/>
            </a:pPr>
            <a:r>
              <a:rPr lang="pt-BR" sz="3200">
                <a:solidFill>
                  <a:srgbClr val="0000FF"/>
                </a:solidFill>
              </a:rPr>
              <a:t>Elementos Estruturadores</a:t>
            </a:r>
            <a:endParaRPr sz="3200">
              <a:solidFill>
                <a:srgbClr val="0000FF"/>
              </a:solidFill>
            </a:endParaRPr>
          </a:p>
        </p:txBody>
      </p:sp>
      <p:sp>
        <p:nvSpPr>
          <p:cNvPr id="364" name="Google Shape;364;p63"/>
          <p:cNvSpPr/>
          <p:nvPr/>
        </p:nvSpPr>
        <p:spPr>
          <a:xfrm>
            <a:off x="361950" y="4486275"/>
            <a:ext cx="8497200" cy="579300"/>
          </a:xfrm>
          <a:prstGeom prst="rect">
            <a:avLst/>
          </a:prstGeom>
          <a:solidFill>
            <a:srgbClr val="4258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pt-BR" sz="1800" u="none" cap="none" strike="noStrike">
                <a:solidFill>
                  <a:srgbClr val="FFFFFF"/>
                </a:solidFill>
                <a:latin typeface="Arial"/>
                <a:ea typeface="Arial"/>
                <a:cs typeface="Arial"/>
                <a:sym typeface="Arial"/>
              </a:rPr>
              <a:t>Ninguém tem todas essas habilidades. Tod@s temos ao menos uma delas!</a:t>
            </a:r>
            <a:endParaRPr b="1" i="0" sz="1800" u="none" cap="none" strike="noStrike">
              <a:solidFill>
                <a:srgbClr val="FFFFFF"/>
              </a:solidFill>
              <a:latin typeface="Arial"/>
              <a:ea typeface="Arial"/>
              <a:cs typeface="Arial"/>
              <a:sym typeface="Arial"/>
            </a:endParaRPr>
          </a:p>
        </p:txBody>
      </p:sp>
      <p:pic>
        <p:nvPicPr>
          <p:cNvPr id="365" name="Google Shape;365;p63"/>
          <p:cNvPicPr preferRelativeResize="0"/>
          <p:nvPr/>
        </p:nvPicPr>
        <p:blipFill rotWithShape="1">
          <a:blip r:embed="rId3">
            <a:alphaModFix/>
          </a:blip>
          <a:srcRect b="0" l="0" r="0" t="0"/>
          <a:stretch/>
        </p:blipFill>
        <p:spPr>
          <a:xfrm>
            <a:off x="8053007" y="4779824"/>
            <a:ext cx="697308" cy="207039"/>
          </a:xfrm>
          <a:prstGeom prst="rect">
            <a:avLst/>
          </a:prstGeom>
          <a:noFill/>
          <a:ln>
            <a:noFill/>
          </a:ln>
        </p:spPr>
      </p:pic>
      <p:cxnSp>
        <p:nvCxnSpPr>
          <p:cNvPr id="366" name="Google Shape;366;p63"/>
          <p:cNvCxnSpPr/>
          <p:nvPr/>
        </p:nvCxnSpPr>
        <p:spPr>
          <a:xfrm rot="10800000">
            <a:off x="294075" y="4917838"/>
            <a:ext cx="7671900" cy="0"/>
          </a:xfrm>
          <a:prstGeom prst="straightConnector1">
            <a:avLst/>
          </a:prstGeom>
          <a:noFill/>
          <a:ln cap="flat" cmpd="sng" w="9525">
            <a:solidFill>
              <a:srgbClr val="4258A4"/>
            </a:solidFill>
            <a:prstDash val="solid"/>
            <a:round/>
            <a:headEnd len="sm" w="sm" type="none"/>
            <a:tailEnd len="sm" w="sm" type="none"/>
          </a:ln>
        </p:spPr>
      </p:cxnSp>
      <p:sp>
        <p:nvSpPr>
          <p:cNvPr id="367" name="Google Shape;367;p63"/>
          <p:cNvSpPr txBox="1"/>
          <p:nvPr/>
        </p:nvSpPr>
        <p:spPr>
          <a:xfrm>
            <a:off x="4010025" y="85725"/>
            <a:ext cx="4980300" cy="40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50"/>
              <a:buFont typeface="Arial"/>
              <a:buNone/>
            </a:pPr>
            <a:r>
              <a:rPr b="1" i="0" lang="pt-BR" sz="2350" u="none" cap="none" strike="noStrike">
                <a:solidFill>
                  <a:srgbClr val="EBF1DE"/>
                </a:solidFill>
                <a:latin typeface="Calibri"/>
                <a:ea typeface="Calibri"/>
                <a:cs typeface="Calibri"/>
                <a:sym typeface="Calibri"/>
              </a:rPr>
              <a:t>Você poderá contribuir com seu grupo</a:t>
            </a:r>
            <a:endParaRPr b="1" i="0" sz="2350" u="none" cap="none" strike="noStrike">
              <a:solidFill>
                <a:srgbClr val="EBF1D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50"/>
              <a:buFont typeface="Arial"/>
              <a:buNone/>
            </a:pPr>
            <a:r>
              <a:t/>
            </a:r>
            <a:endParaRPr b="1" i="0" sz="2350" u="none" cap="none" strike="noStrike">
              <a:solidFill>
                <a:srgbClr val="EBF1DE"/>
              </a:solidFill>
              <a:latin typeface="Calibri"/>
              <a:ea typeface="Calibri"/>
              <a:cs typeface="Calibri"/>
              <a:sym typeface="Calibri"/>
            </a:endParaRPr>
          </a:p>
          <a:p>
            <a:pPr indent="-377825" lvl="0" marL="457200" marR="0" rtl="0" algn="l">
              <a:lnSpc>
                <a:spcPct val="100000"/>
              </a:lnSpc>
              <a:spcBef>
                <a:spcPts val="1000"/>
              </a:spcBef>
              <a:spcAft>
                <a:spcPts val="0"/>
              </a:spcAft>
              <a:buClr>
                <a:srgbClr val="EBF1DE"/>
              </a:buClr>
              <a:buSzPts val="2350"/>
              <a:buFont typeface="Calibri"/>
              <a:buChar char="❏"/>
            </a:pPr>
            <a:r>
              <a:rPr b="0" i="1" lang="pt-BR" sz="2350" u="none" cap="none" strike="noStrike">
                <a:solidFill>
                  <a:srgbClr val="EBF1DE"/>
                </a:solidFill>
                <a:latin typeface="Calibri"/>
                <a:ea typeface="Calibri"/>
                <a:cs typeface="Calibri"/>
                <a:sym typeface="Calibri"/>
              </a:rPr>
              <a:t>Trazendo contribuições vindas das leituras prévias;</a:t>
            </a:r>
            <a:endParaRPr b="0" i="1" sz="2350" u="none" cap="none" strike="noStrike">
              <a:solidFill>
                <a:srgbClr val="EBF1DE"/>
              </a:solidFill>
              <a:latin typeface="Calibri"/>
              <a:ea typeface="Calibri"/>
              <a:cs typeface="Calibri"/>
              <a:sym typeface="Calibri"/>
            </a:endParaRPr>
          </a:p>
          <a:p>
            <a:pPr indent="-377825" lvl="0" marL="457200" marR="0" rtl="0" algn="l">
              <a:lnSpc>
                <a:spcPct val="100000"/>
              </a:lnSpc>
              <a:spcBef>
                <a:spcPts val="500"/>
              </a:spcBef>
              <a:spcAft>
                <a:spcPts val="0"/>
              </a:spcAft>
              <a:buClr>
                <a:srgbClr val="EBF1DE"/>
              </a:buClr>
              <a:buSzPts val="2350"/>
              <a:buFont typeface="Calibri"/>
              <a:buChar char="❏"/>
            </a:pPr>
            <a:r>
              <a:rPr b="0" i="1" lang="pt-BR" sz="2350" u="none" cap="none" strike="noStrike">
                <a:solidFill>
                  <a:srgbClr val="EBF1DE"/>
                </a:solidFill>
                <a:latin typeface="Calibri"/>
                <a:ea typeface="Calibri"/>
                <a:cs typeface="Calibri"/>
                <a:sym typeface="Calibri"/>
              </a:rPr>
              <a:t>Sintetizando e conectando ideias e compreensões;</a:t>
            </a:r>
            <a:endParaRPr b="0" i="1" sz="2350" u="none" cap="none" strike="noStrike">
              <a:solidFill>
                <a:srgbClr val="EBF1DE"/>
              </a:solidFill>
              <a:latin typeface="Calibri"/>
              <a:ea typeface="Calibri"/>
              <a:cs typeface="Calibri"/>
              <a:sym typeface="Calibri"/>
            </a:endParaRPr>
          </a:p>
          <a:p>
            <a:pPr indent="-377825" lvl="0" marL="457200" marR="0" rtl="0" algn="l">
              <a:lnSpc>
                <a:spcPct val="100000"/>
              </a:lnSpc>
              <a:spcBef>
                <a:spcPts val="500"/>
              </a:spcBef>
              <a:spcAft>
                <a:spcPts val="0"/>
              </a:spcAft>
              <a:buClr>
                <a:srgbClr val="EBF1DE"/>
              </a:buClr>
              <a:buSzPts val="2350"/>
              <a:buFont typeface="Calibri"/>
              <a:buChar char="❏"/>
            </a:pPr>
            <a:r>
              <a:rPr b="0" i="1" lang="pt-BR" sz="2350" u="none" cap="none" strike="noStrike">
                <a:solidFill>
                  <a:srgbClr val="EBF1DE"/>
                </a:solidFill>
                <a:latin typeface="Calibri"/>
                <a:ea typeface="Calibri"/>
                <a:cs typeface="Calibri"/>
                <a:sym typeface="Calibri"/>
              </a:rPr>
              <a:t>Colocando-se na perspectiva do </a:t>
            </a:r>
            <a:r>
              <a:rPr i="1" lang="pt-BR" sz="2350">
                <a:solidFill>
                  <a:srgbClr val="EBF1DE"/>
                </a:solidFill>
                <a:latin typeface="Calibri"/>
                <a:ea typeface="Calibri"/>
                <a:cs typeface="Calibri"/>
                <a:sym typeface="Calibri"/>
              </a:rPr>
              <a:t>autor</a:t>
            </a:r>
            <a:r>
              <a:rPr b="0" i="1" lang="pt-BR" sz="2350" u="none" cap="none" strike="noStrike">
                <a:solidFill>
                  <a:srgbClr val="EBF1DE"/>
                </a:solidFill>
                <a:latin typeface="Calibri"/>
                <a:ea typeface="Calibri"/>
                <a:cs typeface="Calibri"/>
                <a:sym typeface="Calibri"/>
              </a:rPr>
              <a:t>;</a:t>
            </a:r>
            <a:endParaRPr b="0" i="1" sz="2350" u="none" cap="none" strike="noStrike">
              <a:solidFill>
                <a:srgbClr val="EBF1DE"/>
              </a:solidFill>
              <a:latin typeface="Calibri"/>
              <a:ea typeface="Calibri"/>
              <a:cs typeface="Calibri"/>
              <a:sym typeface="Calibri"/>
            </a:endParaRPr>
          </a:p>
          <a:p>
            <a:pPr indent="-377825" lvl="0" marL="457200" marR="0" rtl="0" algn="l">
              <a:lnSpc>
                <a:spcPct val="100000"/>
              </a:lnSpc>
              <a:spcBef>
                <a:spcPts val="500"/>
              </a:spcBef>
              <a:spcAft>
                <a:spcPts val="0"/>
              </a:spcAft>
              <a:buClr>
                <a:srgbClr val="EBF1DE"/>
              </a:buClr>
              <a:buSzPts val="2350"/>
              <a:buFont typeface="Calibri"/>
              <a:buChar char="❏"/>
            </a:pPr>
            <a:r>
              <a:rPr b="0" i="1" lang="pt-BR" sz="2350" u="none" cap="none" strike="noStrike">
                <a:solidFill>
                  <a:srgbClr val="EBF1DE"/>
                </a:solidFill>
                <a:latin typeface="Calibri"/>
                <a:ea typeface="Calibri"/>
                <a:cs typeface="Calibri"/>
                <a:sym typeface="Calibri"/>
              </a:rPr>
              <a:t>Usando as ideias dos colegas para aprofundar a discussão.</a:t>
            </a:r>
            <a:endParaRPr b="0" i="1" sz="2350" u="none" cap="none" strike="noStrike">
              <a:solidFill>
                <a:srgbClr val="EBF1DE"/>
              </a:solidFill>
              <a:latin typeface="Calibri"/>
              <a:ea typeface="Calibri"/>
              <a:cs typeface="Calibri"/>
              <a:sym typeface="Calibri"/>
            </a:endParaRPr>
          </a:p>
          <a:p>
            <a:pPr indent="0" lvl="0" marL="457200" marR="0" rtl="0" algn="l">
              <a:lnSpc>
                <a:spcPct val="100000"/>
              </a:lnSpc>
              <a:spcBef>
                <a:spcPts val="500"/>
              </a:spcBef>
              <a:spcAft>
                <a:spcPts val="500"/>
              </a:spcAft>
              <a:buClr>
                <a:srgbClr val="000000"/>
              </a:buClr>
              <a:buSzPts val="1650"/>
              <a:buFont typeface="Arial"/>
              <a:buNone/>
            </a:pPr>
            <a:r>
              <a:t/>
            </a:r>
            <a:endParaRPr b="1" i="0" sz="2150" u="none" cap="none" strike="noStrike">
              <a:solidFill>
                <a:srgbClr val="EBF1DE"/>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D4B4"/>
        </a:solidFill>
      </p:bgPr>
    </p:bg>
    <p:spTree>
      <p:nvGrpSpPr>
        <p:cNvPr id="372" name="Shape 372"/>
        <p:cNvGrpSpPr/>
        <p:nvPr/>
      </p:nvGrpSpPr>
      <p:grpSpPr>
        <a:xfrm>
          <a:off x="0" y="0"/>
          <a:ext cx="0" cy="0"/>
          <a:chOff x="0" y="0"/>
          <a:chExt cx="0" cy="0"/>
        </a:xfrm>
      </p:grpSpPr>
      <p:sp>
        <p:nvSpPr>
          <p:cNvPr id="373" name="Google Shape;373;p6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t-BR"/>
              <a:t>Produções </a:t>
            </a:r>
            <a:endParaRPr/>
          </a:p>
        </p:txBody>
      </p:sp>
      <p:sp>
        <p:nvSpPr>
          <p:cNvPr id="374" name="Google Shape;374;p6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AutoNum type="arabicPeriod"/>
            </a:pPr>
            <a:r>
              <a:rPr lang="pt-BR"/>
              <a:t>Rever o texto orientador do Projeto de Pesquisa</a:t>
            </a:r>
            <a:endParaRPr sz="1200">
              <a:solidFill>
                <a:schemeClr val="dk1"/>
              </a:solidFill>
              <a:latin typeface="Tahoma"/>
              <a:ea typeface="Tahoma"/>
              <a:cs typeface="Tahoma"/>
              <a:sym typeface="Tahoma"/>
            </a:endParaRPr>
          </a:p>
          <a:p>
            <a:pPr indent="-342900" lvl="0" marL="457200" rtl="0" algn="l">
              <a:spcBef>
                <a:spcPts val="0"/>
              </a:spcBef>
              <a:spcAft>
                <a:spcPts val="0"/>
              </a:spcAft>
              <a:buSzPts val="1800"/>
              <a:buAutoNum type="arabicPeriod"/>
            </a:pPr>
            <a:r>
              <a:rPr lang="pt-BR"/>
              <a:t>Ler e organizar a atividade "</a:t>
            </a:r>
            <a:r>
              <a:rPr lang="pt-BR" sz="1400">
                <a:solidFill>
                  <a:schemeClr val="dk1"/>
                </a:solidFill>
                <a:latin typeface="Calibri"/>
                <a:ea typeface="Calibri"/>
                <a:cs typeface="Calibri"/>
                <a:sym typeface="Calibri"/>
              </a:rPr>
              <a:t>ELEMENTOS CONSTITUINTES E ESTRUTURADORES DE UMA PESQUISA" </a:t>
            </a:r>
            <a:r>
              <a:rPr lang="pt-BR"/>
              <a:t>individualmente</a:t>
            </a:r>
            <a:endParaRPr/>
          </a:p>
          <a:p>
            <a:pPr indent="-342900" lvl="0" marL="457200" rtl="0" algn="l">
              <a:spcBef>
                <a:spcPts val="0"/>
              </a:spcBef>
              <a:spcAft>
                <a:spcPts val="0"/>
              </a:spcAft>
              <a:buSzPts val="1800"/>
              <a:buAutoNum type="arabicPeriod"/>
            </a:pPr>
            <a:r>
              <a:rPr lang="pt-BR"/>
              <a:t>Compartilhar e dialogar com o grupo as respostas</a:t>
            </a:r>
            <a:endParaRPr/>
          </a:p>
        </p:txBody>
      </p:sp>
      <p:pic>
        <p:nvPicPr>
          <p:cNvPr descr="This timer silently counts down to 0:00, then alerts you that time is up with a gentle beep sound." id="375" name="Google Shape;375;p64" title="15 Minute Timer">
            <a:hlinkClick r:id="rId3"/>
          </p:cNvPr>
          <p:cNvPicPr preferRelativeResize="0"/>
          <p:nvPr/>
        </p:nvPicPr>
        <p:blipFill>
          <a:blip r:embed="rId4">
            <a:alphaModFix/>
          </a:blip>
          <a:stretch>
            <a:fillRect/>
          </a:stretch>
        </p:blipFill>
        <p:spPr>
          <a:xfrm>
            <a:off x="0" y="0"/>
            <a:ext cx="1584582" cy="1188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79" name="Shape 379"/>
        <p:cNvGrpSpPr/>
        <p:nvPr/>
      </p:nvGrpSpPr>
      <p:grpSpPr>
        <a:xfrm>
          <a:off x="0" y="0"/>
          <a:ext cx="0" cy="0"/>
          <a:chOff x="0" y="0"/>
          <a:chExt cx="0" cy="0"/>
        </a:xfrm>
      </p:grpSpPr>
      <p:sp>
        <p:nvSpPr>
          <p:cNvPr id="380" name="Google Shape;380;p6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t-BR"/>
              <a:t>Rodada de conversas</a:t>
            </a:r>
            <a:endParaRPr/>
          </a:p>
        </p:txBody>
      </p:sp>
      <p:sp>
        <p:nvSpPr>
          <p:cNvPr id="381" name="Google Shape;381;p6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a:t>diálogos no grande grupo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85" name="Shape 385"/>
        <p:cNvGrpSpPr/>
        <p:nvPr/>
      </p:nvGrpSpPr>
      <p:grpSpPr>
        <a:xfrm>
          <a:off x="0" y="0"/>
          <a:ext cx="0" cy="0"/>
          <a:chOff x="0" y="0"/>
          <a:chExt cx="0" cy="0"/>
        </a:xfrm>
      </p:grpSpPr>
      <p:sp>
        <p:nvSpPr>
          <p:cNvPr id="386" name="Google Shape;386;p66"/>
          <p:cNvSpPr txBox="1"/>
          <p:nvPr/>
        </p:nvSpPr>
        <p:spPr>
          <a:xfrm>
            <a:off x="571500" y="610790"/>
            <a:ext cx="7429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1" i="0" lang="pt-BR" sz="2000" u="none" cap="none" strike="noStrike">
                <a:solidFill>
                  <a:schemeClr val="dk1"/>
                </a:solidFill>
                <a:latin typeface="Calibri"/>
                <a:ea typeface="Calibri"/>
                <a:cs typeface="Calibri"/>
                <a:sym typeface="Calibri"/>
              </a:rPr>
              <a:t>Elementos constituintes e estruturadores de uma pesquisa</a:t>
            </a:r>
            <a:endParaRPr b="0" i="0" sz="1400" u="none" cap="none" strike="noStrike">
              <a:solidFill>
                <a:srgbClr val="000000"/>
              </a:solidFill>
              <a:latin typeface="Arial"/>
              <a:ea typeface="Arial"/>
              <a:cs typeface="Arial"/>
              <a:sym typeface="Arial"/>
            </a:endParaRPr>
          </a:p>
        </p:txBody>
      </p:sp>
      <p:sp>
        <p:nvSpPr>
          <p:cNvPr id="387" name="Google Shape;387;p66"/>
          <p:cNvSpPr txBox="1"/>
          <p:nvPr/>
        </p:nvSpPr>
        <p:spPr>
          <a:xfrm>
            <a:off x="303875" y="690575"/>
            <a:ext cx="8520000" cy="3817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Calibri"/>
              <a:buNone/>
            </a:pPr>
            <a:r>
              <a:rPr b="0" i="0" lang="pt-BR"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A necessidade da formação continuada de professores na área de Ciências mostra-se premente num mundo onde as transformações, nos diversos setores da sociedade, são muito velozes. Contudo, muitos professores do ensino básico não têm como dar continuidade a essa formação em função das condições de trabalho, que os obriga a trabalhar dezenas de horas em sala de aula.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A educação a distância está se configurando como uma alternativa para suprir a demanda por uma formação continuada de professores, já que “a formação contínua dos professores é uma das aplicações mais evidentes dos métodos de aprendizagem aberta a distância” (LEVY, 1999, p.71).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Dentre os cenários, modelos e tecnologias da Educação a Distância, Struchiner e Giannella (2001) apontam, como tendência, os </a:t>
            </a:r>
            <a:r>
              <a:rPr b="0" i="1" lang="pt-BR" sz="1600" u="none" cap="none" strike="noStrike">
                <a:solidFill>
                  <a:schemeClr val="dk1"/>
                </a:solidFill>
                <a:latin typeface="Calibri"/>
                <a:ea typeface="Calibri"/>
                <a:cs typeface="Calibri"/>
                <a:sym typeface="Calibri"/>
              </a:rPr>
              <a:t>ambientes virtuais de aprendizagem,</a:t>
            </a:r>
            <a:r>
              <a:rPr b="0" i="0" lang="pt-BR" sz="1600" u="none" cap="none" strike="noStrike">
                <a:solidFill>
                  <a:schemeClr val="dk1"/>
                </a:solidFill>
                <a:latin typeface="Calibri"/>
                <a:ea typeface="Calibri"/>
                <a:cs typeface="Calibri"/>
                <a:sym typeface="Calibri"/>
              </a:rPr>
              <a:t> onde os recursos das tecnologias da informação e da comunicação potencializam a interatividade e a autonomia do aluno, não se restringindo à interação professor-aluno, mas ampliando a integração.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91" name="Shape 391"/>
        <p:cNvGrpSpPr/>
        <p:nvPr/>
      </p:nvGrpSpPr>
      <p:grpSpPr>
        <a:xfrm>
          <a:off x="0" y="0"/>
          <a:ext cx="0" cy="0"/>
          <a:chOff x="0" y="0"/>
          <a:chExt cx="0" cy="0"/>
        </a:xfrm>
      </p:grpSpPr>
      <p:sp>
        <p:nvSpPr>
          <p:cNvPr id="392" name="Google Shape;392;p67"/>
          <p:cNvSpPr txBox="1"/>
          <p:nvPr/>
        </p:nvSpPr>
        <p:spPr>
          <a:xfrm>
            <a:off x="213850" y="352425"/>
            <a:ext cx="8745000" cy="4525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Este estudo tem como objetivo a análise de um curso a distância para a formação continuada de professores, viabilizado pelo </a:t>
            </a:r>
            <a:r>
              <a:rPr b="0" i="1" lang="pt-BR" sz="1600" u="none" cap="none" strike="noStrike">
                <a:solidFill>
                  <a:schemeClr val="dk1"/>
                </a:solidFill>
                <a:latin typeface="Calibri"/>
                <a:ea typeface="Calibri"/>
                <a:cs typeface="Calibri"/>
                <a:sym typeface="Calibri"/>
              </a:rPr>
              <a:t>InterAge</a:t>
            </a:r>
            <a:r>
              <a:rPr b="0" i="0" lang="pt-BR" sz="1600" u="none" cap="none" strike="noStrike">
                <a:solidFill>
                  <a:schemeClr val="dk1"/>
                </a:solidFill>
                <a:latin typeface="Calibri"/>
                <a:ea typeface="Calibri"/>
                <a:cs typeface="Calibri"/>
                <a:sym typeface="Calibri"/>
              </a:rPr>
              <a:t> e oferecido a várias regiões do país (ARAÚJ0, 2005). As questões de estudo que nortearam essa pesquisa procuraram caracterizar em que medida a realização das atividades do curso favoreceu a progressão do </a:t>
            </a:r>
            <a:r>
              <a:rPr b="1" i="0" lang="pt-BR" sz="1600" u="none" cap="none" strike="noStrike">
                <a:solidFill>
                  <a:schemeClr val="dk1"/>
                </a:solidFill>
                <a:latin typeface="Calibri"/>
                <a:ea typeface="Calibri"/>
                <a:cs typeface="Calibri"/>
                <a:sym typeface="Calibri"/>
              </a:rPr>
              <a:t>Conhecimento Profissional Docente.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O </a:t>
            </a:r>
            <a:r>
              <a:rPr b="0" i="1" lang="pt-BR" sz="1600" u="none" cap="none" strike="noStrike">
                <a:solidFill>
                  <a:schemeClr val="dk1"/>
                </a:solidFill>
                <a:latin typeface="Calibri"/>
                <a:ea typeface="Calibri"/>
                <a:cs typeface="Calibri"/>
                <a:sym typeface="Calibri"/>
              </a:rPr>
              <a:t>InterAge</a:t>
            </a:r>
            <a:r>
              <a:rPr b="0" i="0" lang="pt-BR" sz="1600" u="none" cap="none" strike="noStrike">
                <a:solidFill>
                  <a:schemeClr val="dk1"/>
                </a:solidFill>
                <a:latin typeface="Calibri"/>
                <a:ea typeface="Calibri"/>
                <a:cs typeface="Calibri"/>
                <a:sym typeface="Calibri"/>
              </a:rPr>
              <a:t> (REZENDE et al., 2003) é um ambiente virtual construtivista de aprendizagem, elaborado pelo NUTES/UFRJ, voltado para a formação continuada de professores de Física e Matemática.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Em linhas gerais, a metodologia dos cursos a distância viabilizados pelo </a:t>
            </a:r>
            <a:r>
              <a:rPr b="0" i="1" lang="pt-BR" sz="1600" u="none" cap="none" strike="noStrike">
                <a:solidFill>
                  <a:schemeClr val="dk1"/>
                </a:solidFill>
                <a:latin typeface="Calibri"/>
                <a:ea typeface="Calibri"/>
                <a:cs typeface="Calibri"/>
                <a:sym typeface="Calibri"/>
              </a:rPr>
              <a:t>InterAge </a:t>
            </a:r>
            <a:r>
              <a:rPr b="0" i="0" lang="pt-BR" sz="1600" u="none" cap="none" strike="noStrike">
                <a:solidFill>
                  <a:schemeClr val="dk1"/>
                </a:solidFill>
                <a:latin typeface="Calibri"/>
                <a:ea typeface="Calibri"/>
                <a:cs typeface="Calibri"/>
                <a:sym typeface="Calibri"/>
              </a:rPr>
              <a:t>procura desenvolver o </a:t>
            </a:r>
            <a:r>
              <a:rPr b="1" i="0" lang="pt-BR" sz="1600" u="none" cap="none" strike="noStrike">
                <a:solidFill>
                  <a:schemeClr val="dk1"/>
                </a:solidFill>
                <a:latin typeface="Calibri"/>
                <a:ea typeface="Calibri"/>
                <a:cs typeface="Calibri"/>
                <a:sym typeface="Calibri"/>
              </a:rPr>
              <a:t>conhecimento profissional docente</a:t>
            </a:r>
            <a:r>
              <a:rPr b="0" i="0" lang="pt-BR" sz="1600" u="none" cap="none" strike="noStrike">
                <a:solidFill>
                  <a:schemeClr val="dk1"/>
                </a:solidFill>
                <a:latin typeface="Calibri"/>
                <a:ea typeface="Calibri"/>
                <a:cs typeface="Calibri"/>
                <a:sym typeface="Calibri"/>
              </a:rPr>
              <a:t> (PORLÁN e RIVERO, 1998) a partir de situações problema que são resolvidas na forma de planejamento de uma ou mais unidades de ensino, com o apoio de um banco de recursos pedagógicos e da interação on line com outros professores e tutores.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Espera-se que os participantes iniciem a apropriação dos recursos pedagógicos presentes no InterAge. Espera-se que essa apropriação possa ser identificada através do contraste entre o conhecimento prático, que os participantes trazem de suas experiências como docentes ou discentes, e o conhecimento teórico, apresentado principalmente nos textos de apoio.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96" name="Shape 396"/>
        <p:cNvGrpSpPr/>
        <p:nvPr/>
      </p:nvGrpSpPr>
      <p:grpSpPr>
        <a:xfrm>
          <a:off x="0" y="0"/>
          <a:ext cx="0" cy="0"/>
          <a:chOff x="0" y="0"/>
          <a:chExt cx="0" cy="0"/>
        </a:xfrm>
      </p:grpSpPr>
      <p:sp>
        <p:nvSpPr>
          <p:cNvPr id="397" name="Google Shape;397;p68"/>
          <p:cNvSpPr txBox="1"/>
          <p:nvPr/>
        </p:nvSpPr>
        <p:spPr>
          <a:xfrm>
            <a:off x="709612" y="828675"/>
            <a:ext cx="7786800" cy="3786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Os conteúdos dos planejamentos de aula, elaborados pelos professores ao final do curso, serão analisados qualitativamente, buscando classificar as metodologias de ensino-aprendizagem propostas segundo as concepções apontadas por Porlán &amp; Rivero (1998) sobre o conhecimento escolar.</a:t>
            </a:r>
            <a:r>
              <a:rPr b="1" i="0" lang="pt-BR"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Para coletar os dados necessários ao estudo foram utilizadas as ferramentas do próprio </a:t>
            </a:r>
            <a:r>
              <a:rPr b="0" i="1" lang="pt-BR" sz="1600" u="none" cap="none" strike="noStrike">
                <a:solidFill>
                  <a:schemeClr val="dk1"/>
                </a:solidFill>
                <a:latin typeface="Calibri"/>
                <a:ea typeface="Calibri"/>
                <a:cs typeface="Calibri"/>
                <a:sym typeface="Calibri"/>
              </a:rPr>
              <a:t>InterAge</a:t>
            </a:r>
            <a:r>
              <a:rPr b="0" i="0" lang="pt-BR" sz="1600" u="none" cap="none" strike="noStrike">
                <a:solidFill>
                  <a:schemeClr val="dk1"/>
                </a:solidFill>
                <a:latin typeface="Calibri"/>
                <a:ea typeface="Calibri"/>
                <a:cs typeface="Calibri"/>
                <a:sym typeface="Calibri"/>
              </a:rPr>
              <a:t>, accessíveis no modo do coordenador que, basicamente, armazena os dados pessoais, os planejamentos elaborados pelos cursistas, os dados de navegação dos participantes e apresenta estas informações em análises estatísticas.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A participação dos fóruns de discussão e a comunicação por e-mail foram analisadas quantitativamente. O conteúdo dessas mensagens será investigado por EGG (2005). A partir dos dados gravados no histórico de navegação, serão analisados quantitativamente os acessos ao ambiente, aos textos de apoio oferecidos, aos materiais educativos e aos links.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01" name="Shape 401"/>
        <p:cNvGrpSpPr/>
        <p:nvPr/>
      </p:nvGrpSpPr>
      <p:grpSpPr>
        <a:xfrm>
          <a:off x="0" y="0"/>
          <a:ext cx="0" cy="0"/>
          <a:chOff x="0" y="0"/>
          <a:chExt cx="0" cy="0"/>
        </a:xfrm>
      </p:grpSpPr>
      <p:sp>
        <p:nvSpPr>
          <p:cNvPr id="402" name="Google Shape;402;p69"/>
          <p:cNvSpPr txBox="1"/>
          <p:nvPr/>
        </p:nvSpPr>
        <p:spPr>
          <a:xfrm>
            <a:off x="642937" y="345281"/>
            <a:ext cx="8001000" cy="4771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O curso teve duração de sete semanas e nele foi apresentada uma situação-problema da prática pedagógica do professor de Física (intitulada </a:t>
            </a:r>
            <a:r>
              <a:rPr b="0" i="1" lang="pt-BR" sz="1600" u="none" cap="none" strike="noStrike">
                <a:solidFill>
                  <a:schemeClr val="dk1"/>
                </a:solidFill>
                <a:latin typeface="Calibri"/>
                <a:ea typeface="Calibri"/>
                <a:cs typeface="Calibri"/>
                <a:sym typeface="Calibri"/>
              </a:rPr>
              <a:t>Métodos tradicionais de ensino e os conceitos de calor e temperatura</a:t>
            </a:r>
            <a:r>
              <a:rPr b="0" i="0" lang="pt-BR" sz="1600" u="none" cap="none" strike="noStrike">
                <a:solidFill>
                  <a:schemeClr val="dk1"/>
                </a:solidFill>
                <a:latin typeface="Calibri"/>
                <a:ea typeface="Calibri"/>
                <a:cs typeface="Calibri"/>
                <a:sym typeface="Calibri"/>
              </a:rPr>
              <a:t>) que teria que ser resolvida na forma de um planejamento de aula, incorporando os recursos pedagógicos oferecidos.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Desenvolveram as atividades desse curso a distância 31 professores de oito Estados brasileiros, sendo que todos os participantes inscritos no curso lecionam no ensino médio. Após o início do curso, 8 participantes nunca mais acessaram o </a:t>
            </a:r>
            <a:r>
              <a:rPr b="0" i="1" lang="pt-BR" sz="1600" u="none" cap="none" strike="noStrike">
                <a:solidFill>
                  <a:schemeClr val="dk1"/>
                </a:solidFill>
                <a:latin typeface="Calibri"/>
                <a:ea typeface="Calibri"/>
                <a:cs typeface="Calibri"/>
                <a:sym typeface="Calibri"/>
              </a:rPr>
              <a:t>InterAge</a:t>
            </a:r>
            <a:r>
              <a:rPr b="0" i="0" lang="pt-BR" sz="1600" u="none" cap="none" strike="noStrike">
                <a:solidFill>
                  <a:schemeClr val="dk1"/>
                </a:solidFill>
                <a:latin typeface="Calibri"/>
                <a:ea typeface="Calibri"/>
                <a:cs typeface="Calibri"/>
                <a:sym typeface="Calibri"/>
              </a:rPr>
              <a:t>; 18 participaram das atividades, mas não cumpriram todas as tarefas solicitadas; e apenas 5 concluíram todas as etapas do curso. As poucas justificativas dadas para o abandono incluíram a falta de tempo, a sobrecarga de trabalho de trabalho nas escolas e problemas técnicos com o computador.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Os participantes concluintes foram bastante participativos ao longo de todo o curso. A média de envio de mensagens desse grupo foi igual a 13,2 mensagens, enquanto que a média dos não concluintes foi igual a 3,4. Observou-se que, apesar do curso ter como objeto de estudo uma única situação-problema, os textos de apoio relacionados às demais situações-problema presentes no </a:t>
            </a:r>
            <a:r>
              <a:rPr b="0" i="1" lang="pt-BR" sz="1600" u="none" cap="none" strike="noStrike">
                <a:solidFill>
                  <a:schemeClr val="dk1"/>
                </a:solidFill>
                <a:latin typeface="Calibri"/>
                <a:ea typeface="Calibri"/>
                <a:cs typeface="Calibri"/>
                <a:sym typeface="Calibri"/>
              </a:rPr>
              <a:t>InterAge </a:t>
            </a:r>
            <a:r>
              <a:rPr b="0" i="0" lang="pt-BR" sz="1600" u="none" cap="none" strike="noStrike">
                <a:solidFill>
                  <a:schemeClr val="dk1"/>
                </a:solidFill>
                <a:latin typeface="Calibri"/>
                <a:ea typeface="Calibri"/>
                <a:cs typeface="Calibri"/>
                <a:sym typeface="Calibri"/>
              </a:rPr>
              <a:t>despertaram o interesse da maioria dos participantes.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06" name="Shape 406"/>
        <p:cNvGrpSpPr/>
        <p:nvPr/>
      </p:nvGrpSpPr>
      <p:grpSpPr>
        <a:xfrm>
          <a:off x="0" y="0"/>
          <a:ext cx="0" cy="0"/>
          <a:chOff x="0" y="0"/>
          <a:chExt cx="0" cy="0"/>
        </a:xfrm>
      </p:grpSpPr>
      <p:sp>
        <p:nvSpPr>
          <p:cNvPr id="407" name="Google Shape;407;p70"/>
          <p:cNvSpPr txBox="1"/>
          <p:nvPr/>
        </p:nvSpPr>
        <p:spPr>
          <a:xfrm>
            <a:off x="574000" y="612275"/>
            <a:ext cx="8103600" cy="40944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600"/>
              <a:buFont typeface="Calibri"/>
              <a:buNone/>
            </a:pPr>
            <a:r>
              <a:rPr lang="pt-BR" sz="1600">
                <a:solidFill>
                  <a:schemeClr val="dk1"/>
                </a:solidFill>
                <a:latin typeface="Calibri"/>
                <a:ea typeface="Calibri"/>
                <a:cs typeface="Calibri"/>
                <a:sym typeface="Calibri"/>
              </a:rPr>
              <a:t>Os planejamentos dos professores Márcio, Bruno e Oto (nomes fictícios) não apresentaram alterações significativas em suas concepções. Eles acessaram a menor quantidade de recursos pedagógicos do grupo de concluintes. Os professores Leo e Rafael apresentaram alterações significativas em suas concepções. Rafael apresenta coerência em seu planejamento, com concepções ligadas ao ensino tradicional nas duas primeiras versões de planejamento, que evoluem para concepções tecnicistas. As versões de Leo, por sua vez, apresentam concepções incoerentes entre si. </a:t>
            </a:r>
            <a:endParaRPr sz="1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rPr b="0" i="0" lang="pt-BR" sz="1600" u="none" cap="none" strike="noStrike">
                <a:solidFill>
                  <a:schemeClr val="dk1"/>
                </a:solidFill>
                <a:latin typeface="Calibri"/>
                <a:ea typeface="Calibri"/>
                <a:cs typeface="Calibri"/>
                <a:sym typeface="Calibri"/>
              </a:rPr>
              <a:t>Considerando as análises realizadas, aparentemente, a progressão do conhecimento profissional docente se relacionou mais à apropriação dos recursos pedagógicos do que à orientação dos tutores.  Poucos professores manifestaram de fato apropriações de novas concepções de ensino. No entanto, o número pequeno de concluintes pode comprometer qualquer generalização.  Por outro lado, é a redução do número de participantes ao longo do processo aquilo que mais chamou a atenção.</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pt-BR"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412" name="Shape 412"/>
        <p:cNvGrpSpPr/>
        <p:nvPr/>
      </p:nvGrpSpPr>
      <p:grpSpPr>
        <a:xfrm>
          <a:off x="0" y="0"/>
          <a:ext cx="0" cy="0"/>
          <a:chOff x="0" y="0"/>
          <a:chExt cx="0" cy="0"/>
        </a:xfrm>
      </p:grpSpPr>
      <p:sp>
        <p:nvSpPr>
          <p:cNvPr id="413" name="Google Shape;413;p71"/>
          <p:cNvSpPr txBox="1"/>
          <p:nvPr/>
        </p:nvSpPr>
        <p:spPr>
          <a:xfrm>
            <a:off x="229950" y="221175"/>
            <a:ext cx="8761200" cy="48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solidFill>
                <a:schemeClr val="dk1"/>
              </a:solidFill>
              <a:latin typeface="Tahoma"/>
              <a:ea typeface="Tahoma"/>
              <a:cs typeface="Tahoma"/>
              <a:sym typeface="Tahoma"/>
            </a:endParaRPr>
          </a:p>
          <a:p>
            <a:pPr indent="0" lvl="0" marL="0" rtl="0" algn="ctr">
              <a:spcBef>
                <a:spcPts val="0"/>
              </a:spcBef>
              <a:spcAft>
                <a:spcPts val="0"/>
              </a:spcAft>
              <a:buNone/>
            </a:pPr>
            <a:r>
              <a:rPr b="1" lang="pt-BR" sz="1700">
                <a:solidFill>
                  <a:schemeClr val="dk1"/>
                </a:solidFill>
                <a:latin typeface="Tahoma"/>
                <a:ea typeface="Tahoma"/>
                <a:cs typeface="Tahoma"/>
                <a:sym typeface="Tahoma"/>
              </a:rPr>
              <a:t>Atividade 3 - Parte A - IDENTIFICANDO QUESTÕES AFINS</a:t>
            </a:r>
            <a:endParaRPr b="1" sz="1700">
              <a:solidFill>
                <a:schemeClr val="dk1"/>
              </a:solidFill>
              <a:latin typeface="Tahoma"/>
              <a:ea typeface="Tahoma"/>
              <a:cs typeface="Tahoma"/>
              <a:sym typeface="Tahoma"/>
            </a:endParaRPr>
          </a:p>
          <a:p>
            <a:pPr indent="0" lvl="0" marL="0" rtl="0" algn="ctr">
              <a:spcBef>
                <a:spcPts val="0"/>
              </a:spcBef>
              <a:spcAft>
                <a:spcPts val="0"/>
              </a:spcAft>
              <a:buNone/>
            </a:pPr>
            <a:r>
              <a:t/>
            </a:r>
            <a:endParaRPr b="1" sz="1700">
              <a:solidFill>
                <a:schemeClr val="dk1"/>
              </a:solidFill>
              <a:latin typeface="Tahoma"/>
              <a:ea typeface="Tahoma"/>
              <a:cs typeface="Tahoma"/>
              <a:sym typeface="Tahoma"/>
            </a:endParaRPr>
          </a:p>
          <a:p>
            <a:pPr indent="0" lvl="0" marL="0" rtl="0" algn="ctr">
              <a:spcBef>
                <a:spcPts val="0"/>
              </a:spcBef>
              <a:spcAft>
                <a:spcPts val="0"/>
              </a:spcAft>
              <a:buNone/>
            </a:pPr>
            <a:r>
              <a:rPr b="1" lang="pt-BR" sz="1700">
                <a:solidFill>
                  <a:schemeClr val="dk1"/>
                </a:solidFill>
                <a:latin typeface="Tahoma"/>
                <a:ea typeface="Tahoma"/>
                <a:cs typeface="Tahoma"/>
                <a:sym typeface="Tahoma"/>
              </a:rPr>
              <a:t>Data para entrega:   Até 31 de agosto  (moodle) </a:t>
            </a:r>
            <a:endParaRPr sz="1800">
              <a:solidFill>
                <a:schemeClr val="dk1"/>
              </a:solidFill>
              <a:latin typeface="Tahoma"/>
              <a:ea typeface="Tahoma"/>
              <a:cs typeface="Tahoma"/>
              <a:sym typeface="Tahoma"/>
            </a:endParaRPr>
          </a:p>
          <a:p>
            <a:pPr indent="457200" lvl="0" marL="457200" rtl="0" algn="just">
              <a:spcBef>
                <a:spcPts val="400"/>
              </a:spcBef>
              <a:spcAft>
                <a:spcPts val="0"/>
              </a:spcAft>
              <a:buNone/>
            </a:pPr>
            <a:r>
              <a:t/>
            </a:r>
            <a:endParaRPr sz="1700">
              <a:solidFill>
                <a:schemeClr val="dk1"/>
              </a:solidFill>
              <a:latin typeface="Tahoma"/>
              <a:ea typeface="Tahoma"/>
              <a:cs typeface="Tahoma"/>
              <a:sym typeface="Tahoma"/>
            </a:endParaRPr>
          </a:p>
          <a:p>
            <a:pPr indent="457200" lvl="0" marL="457200" rtl="0" algn="just">
              <a:spcBef>
                <a:spcPts val="400"/>
              </a:spcBef>
              <a:spcAft>
                <a:spcPts val="0"/>
              </a:spcAft>
              <a:buClr>
                <a:schemeClr val="dk1"/>
              </a:buClr>
              <a:buSzPts val="1800"/>
              <a:buFont typeface="Arial"/>
              <a:buNone/>
            </a:pPr>
            <a:r>
              <a:rPr lang="pt-BR" sz="1800">
                <a:solidFill>
                  <a:schemeClr val="dk1"/>
                </a:solidFill>
                <a:latin typeface="Tahoma"/>
                <a:ea typeface="Tahoma"/>
                <a:cs typeface="Tahoma"/>
                <a:sym typeface="Tahoma"/>
              </a:rPr>
              <a:t>Uma forma de começar a definir uma proposta de pesquisa consiste em identificar possíveis trabalhos que tenham afinidade com seus interesses. Nesse sentido, propomos que você consulte fontes e sistemas de busca e selecione </a:t>
            </a:r>
            <a:r>
              <a:rPr lang="pt-BR" sz="1800" u="sng">
                <a:solidFill>
                  <a:schemeClr val="dk1"/>
                </a:solidFill>
                <a:latin typeface="Tahoma"/>
                <a:ea typeface="Tahoma"/>
                <a:cs typeface="Tahoma"/>
                <a:sym typeface="Tahoma"/>
              </a:rPr>
              <a:t>três artigos ou publicações relevantes.</a:t>
            </a:r>
            <a:r>
              <a:rPr lang="pt-BR" sz="1800">
                <a:solidFill>
                  <a:schemeClr val="dk1"/>
                </a:solidFill>
                <a:latin typeface="Tahoma"/>
                <a:ea typeface="Tahoma"/>
                <a:cs typeface="Tahoma"/>
                <a:sym typeface="Tahoma"/>
              </a:rPr>
              <a:t> Serão, portanto, escolhas de textos que tenham algo em comum entre si.</a:t>
            </a:r>
            <a:endParaRPr sz="1800" u="sng">
              <a:solidFill>
                <a:schemeClr val="dk1"/>
              </a:solidFill>
              <a:latin typeface="Tahoma"/>
              <a:ea typeface="Tahoma"/>
              <a:cs typeface="Tahoma"/>
              <a:sym typeface="Tahoma"/>
            </a:endParaRPr>
          </a:p>
          <a:p>
            <a:pPr indent="-330200" lvl="0" marL="673100" rtl="0" algn="just">
              <a:spcBef>
                <a:spcPts val="400"/>
              </a:spcBef>
              <a:spcAft>
                <a:spcPts val="0"/>
              </a:spcAft>
              <a:buClr>
                <a:schemeClr val="dk1"/>
              </a:buClr>
              <a:buSzPts val="1800"/>
              <a:buFont typeface="Tahoma"/>
              <a:buAutoNum type="arabicPeriod"/>
            </a:pPr>
            <a:r>
              <a:rPr lang="pt-BR" sz="1800">
                <a:solidFill>
                  <a:schemeClr val="dk1"/>
                </a:solidFill>
                <a:latin typeface="Tahoma"/>
                <a:ea typeface="Tahoma"/>
                <a:cs typeface="Tahoma"/>
                <a:sym typeface="Tahoma"/>
              </a:rPr>
              <a:t>Elabore um pequeno parágrafo inicial apresentando o tema, que segundo seu olhar, os trabalhos selecionados têm em comum. </a:t>
            </a:r>
            <a:endParaRPr sz="1800">
              <a:solidFill>
                <a:schemeClr val="dk1"/>
              </a:solidFill>
              <a:latin typeface="Tahoma"/>
              <a:ea typeface="Tahoma"/>
              <a:cs typeface="Tahoma"/>
              <a:sym typeface="Tahoma"/>
            </a:endParaRPr>
          </a:p>
          <a:p>
            <a:pPr indent="-330200" lvl="0" marL="673100" rtl="0" algn="just">
              <a:spcBef>
                <a:spcPts val="400"/>
              </a:spcBef>
              <a:spcAft>
                <a:spcPts val="0"/>
              </a:spcAft>
              <a:buClr>
                <a:schemeClr val="dk1"/>
              </a:buClr>
              <a:buSzPts val="1800"/>
              <a:buFont typeface="Tahoma"/>
              <a:buAutoNum type="arabicPeriod"/>
            </a:pPr>
            <a:r>
              <a:rPr lang="pt-BR" sz="1800">
                <a:solidFill>
                  <a:schemeClr val="dk1"/>
                </a:solidFill>
                <a:latin typeface="Tahoma"/>
                <a:ea typeface="Tahoma"/>
                <a:cs typeface="Tahoma"/>
                <a:sym typeface="Tahoma"/>
              </a:rPr>
              <a:t>Elabore um breve resumo (tipo 5 ou 8 linhas) de cada um dos três artigos escolhidos.</a:t>
            </a:r>
            <a:endParaRPr sz="1800">
              <a:solidFill>
                <a:schemeClr val="dk1"/>
              </a:solidFill>
              <a:latin typeface="Tahoma"/>
              <a:ea typeface="Tahoma"/>
              <a:cs typeface="Tahoma"/>
              <a:sym typeface="Tahoma"/>
            </a:endParaRPr>
          </a:p>
          <a:p>
            <a:pPr indent="-330200" lvl="0" marL="673100" rtl="0" algn="just">
              <a:spcBef>
                <a:spcPts val="400"/>
              </a:spcBef>
              <a:spcAft>
                <a:spcPts val="0"/>
              </a:spcAft>
              <a:buClr>
                <a:schemeClr val="dk1"/>
              </a:buClr>
              <a:buSzPts val="1800"/>
              <a:buFont typeface="Tahoma"/>
              <a:buAutoNum type="arabicPeriod"/>
            </a:pPr>
            <a:r>
              <a:rPr lang="pt-BR" sz="1800">
                <a:solidFill>
                  <a:schemeClr val="dk1"/>
                </a:solidFill>
                <a:latin typeface="Tahoma"/>
                <a:ea typeface="Tahoma"/>
                <a:cs typeface="Tahoma"/>
                <a:sym typeface="Tahoma"/>
              </a:rPr>
              <a:t>Apresente as referências bibliográficas dos artigos selecionados.</a:t>
            </a:r>
            <a:endParaRPr sz="1800">
              <a:solidFill>
                <a:schemeClr val="dk1"/>
              </a:solidFill>
              <a:latin typeface="Tahoma"/>
              <a:ea typeface="Tahoma"/>
              <a:cs typeface="Tahoma"/>
              <a:sym typeface="Tahoma"/>
            </a:endParaRPr>
          </a:p>
          <a:p>
            <a:pPr indent="457200" lvl="0" marL="0" rtl="0" algn="just">
              <a:spcBef>
                <a:spcPts val="400"/>
              </a:spcBef>
              <a:spcAft>
                <a:spcPts val="0"/>
              </a:spcAft>
              <a:buNone/>
            </a:pPr>
            <a:r>
              <a:t/>
            </a:r>
            <a:endParaRPr sz="1700">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288" name="Shape 288"/>
        <p:cNvGrpSpPr/>
        <p:nvPr/>
      </p:nvGrpSpPr>
      <p:grpSpPr>
        <a:xfrm>
          <a:off x="0" y="0"/>
          <a:ext cx="0" cy="0"/>
          <a:chOff x="0" y="0"/>
          <a:chExt cx="0" cy="0"/>
        </a:xfrm>
      </p:grpSpPr>
      <p:sp>
        <p:nvSpPr>
          <p:cNvPr id="289" name="Google Shape;289;p54"/>
          <p:cNvSpPr txBox="1"/>
          <p:nvPr>
            <p:ph type="ctrTitle"/>
          </p:nvPr>
        </p:nvSpPr>
        <p:spPr>
          <a:xfrm>
            <a:off x="3044700" y="1418697"/>
            <a:ext cx="3054600" cy="230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t-BR"/>
              <a:t>Grupos de Pesquisa e Pesquisadores em Ensino de Ciências</a:t>
            </a:r>
            <a:endParaRPr/>
          </a:p>
        </p:txBody>
      </p:sp>
      <p:sp>
        <p:nvSpPr>
          <p:cNvPr id="290" name="Google Shape;290;p54"/>
          <p:cNvSpPr txBox="1"/>
          <p:nvPr>
            <p:ph idx="1" type="subTitle"/>
          </p:nvPr>
        </p:nvSpPr>
        <p:spPr>
          <a:xfrm>
            <a:off x="3044700" y="3769355"/>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a:t>USP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417" name="Shape 417"/>
        <p:cNvGrpSpPr/>
        <p:nvPr/>
      </p:nvGrpSpPr>
      <p:grpSpPr>
        <a:xfrm>
          <a:off x="0" y="0"/>
          <a:ext cx="0" cy="0"/>
          <a:chOff x="0" y="0"/>
          <a:chExt cx="0" cy="0"/>
        </a:xfrm>
      </p:grpSpPr>
      <p:sp>
        <p:nvSpPr>
          <p:cNvPr id="418" name="Google Shape;418;p7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pt-BR" sz="1700">
                <a:latin typeface="Tahoma"/>
                <a:ea typeface="Tahoma"/>
                <a:cs typeface="Tahoma"/>
                <a:sym typeface="Tahoma"/>
              </a:rPr>
              <a:t>Atividade 3 - Parte B - </a:t>
            </a:r>
            <a:r>
              <a:rPr b="1" lang="pt-BR" sz="1900">
                <a:latin typeface="Tahoma"/>
                <a:ea typeface="Tahoma"/>
                <a:cs typeface="Tahoma"/>
                <a:sym typeface="Tahoma"/>
              </a:rPr>
              <a:t>CONSTRUINDO CONTEXTOS</a:t>
            </a:r>
            <a:endParaRPr b="1" sz="1900">
              <a:latin typeface="Tahoma"/>
              <a:ea typeface="Tahoma"/>
              <a:cs typeface="Tahoma"/>
              <a:sym typeface="Tahoma"/>
            </a:endParaRPr>
          </a:p>
          <a:p>
            <a:pPr indent="0" lvl="0" marL="0" rtl="0" algn="l">
              <a:spcBef>
                <a:spcPts val="0"/>
              </a:spcBef>
              <a:spcAft>
                <a:spcPts val="0"/>
              </a:spcAft>
              <a:buNone/>
            </a:pPr>
            <a:r>
              <a:t/>
            </a:r>
            <a:endParaRPr b="1" sz="1900">
              <a:latin typeface="Tahoma"/>
              <a:ea typeface="Tahoma"/>
              <a:cs typeface="Tahoma"/>
              <a:sym typeface="Tahoma"/>
            </a:endParaRPr>
          </a:p>
        </p:txBody>
      </p:sp>
      <p:sp>
        <p:nvSpPr>
          <p:cNvPr id="419" name="Google Shape;419;p72"/>
          <p:cNvSpPr txBox="1"/>
          <p:nvPr>
            <p:ph idx="1" type="body"/>
          </p:nvPr>
        </p:nvSpPr>
        <p:spPr>
          <a:xfrm>
            <a:off x="311700" y="996625"/>
            <a:ext cx="8520600" cy="373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b="1" sz="1400">
              <a:latin typeface="Tahoma"/>
              <a:ea typeface="Tahoma"/>
              <a:cs typeface="Tahoma"/>
              <a:sym typeface="Tahoma"/>
            </a:endParaRPr>
          </a:p>
          <a:p>
            <a:pPr indent="0" lvl="0" marL="0" rtl="0" algn="ctr">
              <a:lnSpc>
                <a:spcPct val="100000"/>
              </a:lnSpc>
              <a:spcBef>
                <a:spcPts val="0"/>
              </a:spcBef>
              <a:spcAft>
                <a:spcPts val="0"/>
              </a:spcAft>
              <a:buClr>
                <a:schemeClr val="dk1"/>
              </a:buClr>
              <a:buSzPts val="1100"/>
              <a:buFont typeface="Arial"/>
              <a:buNone/>
            </a:pPr>
            <a:r>
              <a:rPr b="1" lang="pt-BR" sz="1400">
                <a:latin typeface="Tahoma"/>
                <a:ea typeface="Tahoma"/>
                <a:cs typeface="Tahoma"/>
                <a:sym typeface="Tahoma"/>
              </a:rPr>
              <a:t>Data para entrega:  até 14 de Setembro (por moodle)</a:t>
            </a:r>
            <a:endParaRPr b="1" sz="1400">
              <a:latin typeface="Tahoma"/>
              <a:ea typeface="Tahoma"/>
              <a:cs typeface="Tahoma"/>
              <a:sym typeface="Tahoma"/>
            </a:endParaRPr>
          </a:p>
          <a:p>
            <a:pPr indent="0" lvl="0" marL="0" rtl="0" algn="just">
              <a:lnSpc>
                <a:spcPct val="100000"/>
              </a:lnSpc>
              <a:spcBef>
                <a:spcPts val="400"/>
              </a:spcBef>
              <a:spcAft>
                <a:spcPts val="0"/>
              </a:spcAft>
              <a:buClr>
                <a:schemeClr val="dk1"/>
              </a:buClr>
              <a:buSzPts val="1100"/>
              <a:buFont typeface="Arial"/>
              <a:buNone/>
            </a:pPr>
            <a:r>
              <a:rPr lang="pt-BR" sz="1500">
                <a:latin typeface="Tahoma"/>
                <a:ea typeface="Tahoma"/>
                <a:cs typeface="Tahoma"/>
                <a:sym typeface="Tahoma"/>
              </a:rPr>
              <a:t>	</a:t>
            </a:r>
            <a:endParaRPr sz="1500">
              <a:latin typeface="Tahoma"/>
              <a:ea typeface="Tahoma"/>
              <a:cs typeface="Tahoma"/>
              <a:sym typeface="Tahoma"/>
            </a:endParaRPr>
          </a:p>
          <a:p>
            <a:pPr indent="457200" lvl="0" marL="457200" rtl="0" algn="just">
              <a:lnSpc>
                <a:spcPct val="100000"/>
              </a:lnSpc>
              <a:spcBef>
                <a:spcPts val="400"/>
              </a:spcBef>
              <a:spcAft>
                <a:spcPts val="0"/>
              </a:spcAft>
              <a:buClr>
                <a:schemeClr val="dk1"/>
              </a:buClr>
              <a:buSzPts val="1100"/>
              <a:buFont typeface="Arial"/>
              <a:buNone/>
            </a:pPr>
            <a:r>
              <a:rPr lang="pt-BR" sz="1400">
                <a:latin typeface="Tahoma"/>
                <a:ea typeface="Tahoma"/>
                <a:cs typeface="Tahoma"/>
                <a:sym typeface="Tahoma"/>
              </a:rPr>
              <a:t>Esse é um desdobramento da primeira parte da atividade, já realizada. O objetivo é utilizar os resumos dos artigos já selecionados para construir uma reflexão sobre eles, no sentido de apresentar um contexto de pesquisa. </a:t>
            </a:r>
            <a:endParaRPr sz="1400" u="sng">
              <a:latin typeface="Tahoma"/>
              <a:ea typeface="Tahoma"/>
              <a:cs typeface="Tahoma"/>
              <a:sym typeface="Tahoma"/>
            </a:endParaRPr>
          </a:p>
          <a:p>
            <a:pPr indent="-304800" lvl="0" marL="673100" rtl="0" algn="just">
              <a:lnSpc>
                <a:spcPct val="100000"/>
              </a:lnSpc>
              <a:spcBef>
                <a:spcPts val="400"/>
              </a:spcBef>
              <a:spcAft>
                <a:spcPts val="0"/>
              </a:spcAft>
              <a:buSzPts val="1400"/>
              <a:buFont typeface="Tahoma"/>
              <a:buAutoNum type="arabicPeriod"/>
            </a:pPr>
            <a:r>
              <a:rPr lang="pt-BR" sz="1400">
                <a:latin typeface="Tahoma"/>
                <a:ea typeface="Tahoma"/>
                <a:cs typeface="Tahoma"/>
                <a:sym typeface="Tahoma"/>
              </a:rPr>
              <a:t>Introduza um título</a:t>
            </a:r>
            <a:endParaRPr sz="1400">
              <a:latin typeface="Tahoma"/>
              <a:ea typeface="Tahoma"/>
              <a:cs typeface="Tahoma"/>
              <a:sym typeface="Tahoma"/>
            </a:endParaRPr>
          </a:p>
          <a:p>
            <a:pPr indent="-304800" lvl="0" marL="673100" rtl="0" algn="just">
              <a:lnSpc>
                <a:spcPct val="100000"/>
              </a:lnSpc>
              <a:spcBef>
                <a:spcPts val="400"/>
              </a:spcBef>
              <a:spcAft>
                <a:spcPts val="0"/>
              </a:spcAft>
              <a:buSzPts val="1400"/>
              <a:buFont typeface="Tahoma"/>
              <a:buAutoNum type="arabicPeriod"/>
            </a:pPr>
            <a:r>
              <a:rPr lang="pt-BR" sz="1400">
                <a:latin typeface="Tahoma"/>
                <a:ea typeface="Tahoma"/>
                <a:cs typeface="Tahoma"/>
                <a:sym typeface="Tahoma"/>
              </a:rPr>
              <a:t>Mantenha ou reelabore seu pequeno parágrafo inicial apresentando o tema que vai ser tratado (presente nos artigos selecionados).</a:t>
            </a:r>
            <a:endParaRPr sz="1400">
              <a:latin typeface="Tahoma"/>
              <a:ea typeface="Tahoma"/>
              <a:cs typeface="Tahoma"/>
              <a:sym typeface="Tahoma"/>
            </a:endParaRPr>
          </a:p>
          <a:p>
            <a:pPr indent="-304800" lvl="0" marL="673100" rtl="0" algn="just">
              <a:lnSpc>
                <a:spcPct val="100000"/>
              </a:lnSpc>
              <a:spcBef>
                <a:spcPts val="400"/>
              </a:spcBef>
              <a:spcAft>
                <a:spcPts val="0"/>
              </a:spcAft>
              <a:buSzPts val="1400"/>
              <a:buFont typeface="Tahoma"/>
              <a:buAutoNum type="arabicPeriod"/>
            </a:pPr>
            <a:r>
              <a:rPr lang="pt-BR" sz="1400">
                <a:latin typeface="Tahoma"/>
                <a:ea typeface="Tahoma"/>
                <a:cs typeface="Tahoma"/>
                <a:sym typeface="Tahoma"/>
              </a:rPr>
              <a:t>Com base nos artigos selecionados, escreva um comentário sobre eles, incluindo informações objetivas e subjetivas.  Podem ser retomados os resumos ou os artigos podem ser apresentados de alguma outra forma alternativa.</a:t>
            </a:r>
            <a:endParaRPr sz="1400">
              <a:latin typeface="Tahoma"/>
              <a:ea typeface="Tahoma"/>
              <a:cs typeface="Tahoma"/>
              <a:sym typeface="Tahoma"/>
            </a:endParaRPr>
          </a:p>
          <a:p>
            <a:pPr indent="-304800" lvl="0" marL="673100" rtl="0" algn="just">
              <a:lnSpc>
                <a:spcPct val="100000"/>
              </a:lnSpc>
              <a:spcBef>
                <a:spcPts val="400"/>
              </a:spcBef>
              <a:spcAft>
                <a:spcPts val="0"/>
              </a:spcAft>
              <a:buSzPts val="1400"/>
              <a:buFont typeface="Tahoma"/>
              <a:buAutoNum type="arabicPeriod"/>
            </a:pPr>
            <a:r>
              <a:rPr lang="pt-BR" sz="1400">
                <a:latin typeface="Tahoma"/>
                <a:ea typeface="Tahoma"/>
                <a:cs typeface="Tahoma"/>
                <a:sym typeface="Tahoma"/>
              </a:rPr>
              <a:t>Ao citar os artigos no texto, utilize corretamente as formas de referências bibliográficas, apresentando-as ao final.</a:t>
            </a:r>
            <a:endParaRPr sz="1400">
              <a:latin typeface="Tahoma"/>
              <a:ea typeface="Tahoma"/>
              <a:cs typeface="Tahoma"/>
              <a:sym typeface="Tahoma"/>
            </a:endParaRPr>
          </a:p>
          <a:p>
            <a:pPr indent="0" lvl="0" marL="0" rtl="0" algn="l">
              <a:spcBef>
                <a:spcPts val="0"/>
              </a:spcBef>
              <a:spcAft>
                <a:spcPts val="1200"/>
              </a:spcAft>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423" name="Shape 423"/>
        <p:cNvGrpSpPr/>
        <p:nvPr/>
      </p:nvGrpSpPr>
      <p:grpSpPr>
        <a:xfrm>
          <a:off x="0" y="0"/>
          <a:ext cx="0" cy="0"/>
          <a:chOff x="0" y="0"/>
          <a:chExt cx="0" cy="0"/>
        </a:xfrm>
      </p:grpSpPr>
      <p:sp>
        <p:nvSpPr>
          <p:cNvPr id="424" name="Google Shape;424;p73"/>
          <p:cNvSpPr txBox="1"/>
          <p:nvPr>
            <p:ph type="title"/>
          </p:nvPr>
        </p:nvSpPr>
        <p:spPr>
          <a:xfrm>
            <a:off x="311700" y="11125"/>
            <a:ext cx="8520600" cy="831300"/>
          </a:xfrm>
          <a:prstGeom prst="rect">
            <a:avLst/>
          </a:prstGeom>
        </p:spPr>
        <p:txBody>
          <a:bodyPr anchorCtr="0" anchor="b" bIns="91425" lIns="91425" spcFirstLastPara="1" rIns="91425" wrap="square" tIns="91425">
            <a:normAutofit/>
          </a:bodyPr>
          <a:lstStyle/>
          <a:p>
            <a:pPr indent="0" lvl="0" marL="0" rtl="0" algn="l">
              <a:spcBef>
                <a:spcPts val="10"/>
              </a:spcBef>
              <a:spcAft>
                <a:spcPts val="10"/>
              </a:spcAft>
              <a:buClr>
                <a:schemeClr val="dk1"/>
              </a:buClr>
              <a:buSzPts val="1100"/>
              <a:buFont typeface="Arial"/>
              <a:buNone/>
            </a:pPr>
            <a:r>
              <a:rPr b="1" lang="pt-BR" sz="2100">
                <a:latin typeface="Noto Sans Symbols"/>
                <a:ea typeface="Noto Sans Symbols"/>
                <a:cs typeface="Noto Sans Symbols"/>
                <a:sym typeface="Noto Sans Symbols"/>
              </a:rPr>
              <a:t>A</a:t>
            </a:r>
            <a:r>
              <a:rPr b="1" lang="pt-BR" sz="2100">
                <a:latin typeface="Noto Sans Symbols"/>
                <a:ea typeface="Noto Sans Symbols"/>
                <a:cs typeface="Noto Sans Symbols"/>
                <a:sym typeface="Noto Sans Symbols"/>
              </a:rPr>
              <a:t>lgumas sugestões para a elaboração de um resumo</a:t>
            </a:r>
            <a:endParaRPr sz="5100"/>
          </a:p>
        </p:txBody>
      </p:sp>
      <p:sp>
        <p:nvSpPr>
          <p:cNvPr id="425" name="Google Shape;425;p73"/>
          <p:cNvSpPr txBox="1"/>
          <p:nvPr>
            <p:ph idx="1" type="body"/>
          </p:nvPr>
        </p:nvSpPr>
        <p:spPr>
          <a:xfrm>
            <a:off x="311700" y="844225"/>
            <a:ext cx="8520600" cy="3589500"/>
          </a:xfrm>
          <a:prstGeom prst="rect">
            <a:avLst/>
          </a:prstGeom>
        </p:spPr>
        <p:txBody>
          <a:bodyPr anchorCtr="0" anchor="t" bIns="91425" lIns="91425" spcFirstLastPara="1" rIns="91425" wrap="square" tIns="91425">
            <a:noAutofit/>
          </a:bodyPr>
          <a:lstStyle/>
          <a:p>
            <a:pPr indent="457200" lvl="0" marL="0" rtl="0" algn="just">
              <a:lnSpc>
                <a:spcPct val="80000"/>
              </a:lnSpc>
              <a:spcBef>
                <a:spcPts val="10"/>
              </a:spcBef>
              <a:spcAft>
                <a:spcPts val="0"/>
              </a:spcAft>
              <a:buClr>
                <a:schemeClr val="dk1"/>
              </a:buClr>
              <a:buSzPts val="1018"/>
              <a:buFont typeface="Arial"/>
              <a:buNone/>
            </a:pPr>
            <a:r>
              <a:rPr lang="pt-BR" sz="1510">
                <a:latin typeface="Arial"/>
                <a:ea typeface="Arial"/>
                <a:cs typeface="Arial"/>
                <a:sym typeface="Arial"/>
              </a:rPr>
              <a:t>De maneira geral, é imprescindível que um resumo apresente: assunto e objetivos do texto; a articulação das ideias e principais conclusões do autor. </a:t>
            </a:r>
            <a:endParaRPr sz="1510">
              <a:latin typeface="Arial"/>
              <a:ea typeface="Arial"/>
              <a:cs typeface="Arial"/>
              <a:sym typeface="Arial"/>
            </a:endParaRPr>
          </a:p>
          <a:p>
            <a:pPr indent="457200" lvl="0" marL="0" rtl="0" algn="just">
              <a:lnSpc>
                <a:spcPct val="80000"/>
              </a:lnSpc>
              <a:spcBef>
                <a:spcPts val="10"/>
              </a:spcBef>
              <a:spcAft>
                <a:spcPts val="0"/>
              </a:spcAft>
              <a:buSzPts val="1018"/>
              <a:buNone/>
            </a:pPr>
            <a:r>
              <a:t/>
            </a:r>
            <a:endParaRPr sz="1510">
              <a:latin typeface="Arial"/>
              <a:ea typeface="Arial"/>
              <a:cs typeface="Arial"/>
              <a:sym typeface="Arial"/>
            </a:endParaRPr>
          </a:p>
          <a:p>
            <a:pPr indent="457200" lvl="0" marL="0" rtl="0" algn="just">
              <a:lnSpc>
                <a:spcPct val="80000"/>
              </a:lnSpc>
              <a:spcBef>
                <a:spcPts val="10"/>
              </a:spcBef>
              <a:spcAft>
                <a:spcPts val="0"/>
              </a:spcAft>
              <a:buClr>
                <a:schemeClr val="dk1"/>
              </a:buClr>
              <a:buSzPts val="1018"/>
              <a:buFont typeface="Arial"/>
              <a:buNone/>
            </a:pPr>
            <a:r>
              <a:rPr lang="pt-BR" sz="1510">
                <a:latin typeface="Arial"/>
                <a:ea typeface="Arial"/>
                <a:cs typeface="Arial"/>
                <a:sym typeface="Arial"/>
              </a:rPr>
              <a:t>Além disso, é importante que a linguagem utilizada seja </a:t>
            </a:r>
            <a:r>
              <a:rPr b="1" lang="pt-BR" sz="1510">
                <a:latin typeface="Helvetica Neue"/>
                <a:ea typeface="Helvetica Neue"/>
                <a:cs typeface="Helvetica Neue"/>
                <a:sym typeface="Helvetica Neue"/>
              </a:rPr>
              <a:t>objetiva</a:t>
            </a:r>
            <a:r>
              <a:rPr lang="pt-BR" sz="1510">
                <a:latin typeface="Arial"/>
                <a:ea typeface="Arial"/>
                <a:cs typeface="Arial"/>
                <a:sym typeface="Arial"/>
              </a:rPr>
              <a:t>, respeitando a ordem de exposição do texto, </a:t>
            </a:r>
            <a:r>
              <a:rPr b="1" lang="pt-BR" sz="1510">
                <a:latin typeface="Helvetica Neue"/>
                <a:ea typeface="Helvetica Neue"/>
                <a:cs typeface="Helvetica Neue"/>
                <a:sym typeface="Helvetica Neue"/>
              </a:rPr>
              <a:t>sem </a:t>
            </a:r>
            <a:r>
              <a:rPr lang="pt-BR" sz="1510">
                <a:latin typeface="Arial"/>
                <a:ea typeface="Arial"/>
                <a:cs typeface="Arial"/>
                <a:sym typeface="Arial"/>
              </a:rPr>
              <a:t>a ocorrência de </a:t>
            </a:r>
            <a:r>
              <a:rPr b="1" lang="pt-BR" sz="1510">
                <a:latin typeface="Helvetica Neue"/>
                <a:ea typeface="Helvetica Neue"/>
                <a:cs typeface="Helvetica Neue"/>
                <a:sym typeface="Helvetica Neue"/>
              </a:rPr>
              <a:t>repetições </a:t>
            </a:r>
            <a:r>
              <a:rPr lang="pt-BR" sz="1510">
                <a:latin typeface="Arial"/>
                <a:ea typeface="Arial"/>
                <a:cs typeface="Arial"/>
                <a:sym typeface="Arial"/>
              </a:rPr>
              <a:t>de frases (ou até mesmo citações) do original. Outro ponto a ser destacado: um resumo </a:t>
            </a:r>
            <a:r>
              <a:rPr b="1" lang="pt-BR" sz="1510">
                <a:latin typeface="Helvetica Neue"/>
                <a:ea typeface="Helvetica Neue"/>
                <a:cs typeface="Helvetica Neue"/>
                <a:sym typeface="Helvetica Neue"/>
              </a:rPr>
              <a:t>não </a:t>
            </a:r>
            <a:r>
              <a:rPr lang="pt-BR" sz="1510">
                <a:latin typeface="Arial"/>
                <a:ea typeface="Arial"/>
                <a:cs typeface="Arial"/>
                <a:sym typeface="Arial"/>
              </a:rPr>
              <a:t>deve possuir </a:t>
            </a:r>
            <a:r>
              <a:rPr b="1" lang="pt-BR" sz="1510">
                <a:latin typeface="Helvetica Neue"/>
                <a:ea typeface="Helvetica Neue"/>
                <a:cs typeface="Helvetica Neue"/>
                <a:sym typeface="Helvetica Neue"/>
              </a:rPr>
              <a:t>juízo de valor</a:t>
            </a:r>
            <a:r>
              <a:rPr lang="pt-BR" sz="1510">
                <a:latin typeface="Arial"/>
                <a:ea typeface="Arial"/>
                <a:cs typeface="Arial"/>
                <a:sym typeface="Arial"/>
              </a:rPr>
              <a:t>. Ou seja, opiniões pessoais não fazem parte deste tipo de produção, que deve ainda ser capaz de dispensar a consulta do texto original</a:t>
            </a:r>
            <a:r>
              <a:rPr baseline="30000" lang="pt-BR" sz="1479">
                <a:latin typeface="Arial"/>
                <a:ea typeface="Arial"/>
                <a:cs typeface="Arial"/>
                <a:sym typeface="Arial"/>
              </a:rPr>
              <a:t>1</a:t>
            </a:r>
            <a:r>
              <a:rPr lang="pt-BR" sz="1510">
                <a:latin typeface="Arial"/>
                <a:ea typeface="Arial"/>
                <a:cs typeface="Arial"/>
                <a:sym typeface="Arial"/>
              </a:rPr>
              <a:t>. </a:t>
            </a:r>
            <a:endParaRPr sz="1510">
              <a:latin typeface="Arial"/>
              <a:ea typeface="Arial"/>
              <a:cs typeface="Arial"/>
              <a:sym typeface="Arial"/>
            </a:endParaRPr>
          </a:p>
          <a:p>
            <a:pPr indent="457200" lvl="0" marL="0" rtl="0" algn="just">
              <a:lnSpc>
                <a:spcPct val="80000"/>
              </a:lnSpc>
              <a:spcBef>
                <a:spcPts val="10"/>
              </a:spcBef>
              <a:spcAft>
                <a:spcPts val="0"/>
              </a:spcAft>
              <a:buSzPts val="1018"/>
              <a:buNone/>
            </a:pPr>
            <a:r>
              <a:t/>
            </a:r>
            <a:endParaRPr sz="1510">
              <a:latin typeface="Arial"/>
              <a:ea typeface="Arial"/>
              <a:cs typeface="Arial"/>
              <a:sym typeface="Arial"/>
            </a:endParaRPr>
          </a:p>
          <a:p>
            <a:pPr indent="457200" lvl="0" marL="0" rtl="0" algn="just">
              <a:lnSpc>
                <a:spcPct val="80000"/>
              </a:lnSpc>
              <a:spcBef>
                <a:spcPts val="10"/>
              </a:spcBef>
              <a:spcAft>
                <a:spcPts val="0"/>
              </a:spcAft>
              <a:buClr>
                <a:schemeClr val="dk1"/>
              </a:buClr>
              <a:buSzPts val="1018"/>
              <a:buFont typeface="Arial"/>
              <a:buNone/>
            </a:pPr>
            <a:r>
              <a:rPr lang="pt-BR" sz="1510">
                <a:latin typeface="Arial"/>
                <a:ea typeface="Arial"/>
                <a:cs typeface="Arial"/>
                <a:sym typeface="Arial"/>
              </a:rPr>
              <a:t>O principal item avaliado é a presença das </a:t>
            </a:r>
            <a:r>
              <a:rPr b="1" lang="pt-BR" sz="1510">
                <a:latin typeface="Helvetica Neue"/>
                <a:ea typeface="Helvetica Neue"/>
                <a:cs typeface="Helvetica Neue"/>
                <a:sym typeface="Helvetica Neue"/>
              </a:rPr>
              <a:t>ideias principais </a:t>
            </a:r>
            <a:r>
              <a:rPr lang="pt-BR" sz="1510">
                <a:latin typeface="Arial"/>
                <a:ea typeface="Arial"/>
                <a:cs typeface="Arial"/>
                <a:sym typeface="Arial"/>
              </a:rPr>
              <a:t>do autor. Por mais que uma dada temática do texto possa parecer mais interessante e desperte o desejo de maior especificação, lembre-se que o resumo deve priorizar a construção total do autor. </a:t>
            </a:r>
            <a:endParaRPr sz="1325">
              <a:latin typeface="Times"/>
              <a:ea typeface="Times"/>
              <a:cs typeface="Times"/>
              <a:sym typeface="Times"/>
            </a:endParaRPr>
          </a:p>
          <a:p>
            <a:pPr indent="0" lvl="0" marL="0" rtl="0" algn="just">
              <a:lnSpc>
                <a:spcPct val="80000"/>
              </a:lnSpc>
              <a:spcBef>
                <a:spcPts val="10"/>
              </a:spcBef>
              <a:spcAft>
                <a:spcPts val="0"/>
              </a:spcAft>
              <a:buClr>
                <a:schemeClr val="dk1"/>
              </a:buClr>
              <a:buSzPts val="1018"/>
              <a:buFont typeface="Arial"/>
              <a:buNone/>
            </a:pPr>
            <a:r>
              <a:t/>
            </a:r>
            <a:endParaRPr sz="1510">
              <a:latin typeface="Arial"/>
              <a:ea typeface="Arial"/>
              <a:cs typeface="Arial"/>
              <a:sym typeface="Arial"/>
            </a:endParaRPr>
          </a:p>
          <a:p>
            <a:pPr indent="457200" lvl="0" marL="0" rtl="0" algn="just">
              <a:lnSpc>
                <a:spcPct val="80000"/>
              </a:lnSpc>
              <a:spcBef>
                <a:spcPts val="10"/>
              </a:spcBef>
              <a:spcAft>
                <a:spcPts val="0"/>
              </a:spcAft>
              <a:buClr>
                <a:schemeClr val="dk1"/>
              </a:buClr>
              <a:buSzPts val="1018"/>
              <a:buFont typeface="Arial"/>
              <a:buNone/>
            </a:pPr>
            <a:r>
              <a:rPr lang="pt-BR" sz="1510">
                <a:latin typeface="Arial"/>
                <a:ea typeface="Arial"/>
                <a:cs typeface="Arial"/>
                <a:sym typeface="Arial"/>
              </a:rPr>
              <a:t>Assim como qualquer produção textual, seu resumo também é avaliado em termos de </a:t>
            </a:r>
            <a:r>
              <a:rPr b="1" lang="pt-BR" sz="1510">
                <a:latin typeface="Helvetica Neue"/>
                <a:ea typeface="Helvetica Neue"/>
                <a:cs typeface="Helvetica Neue"/>
                <a:sym typeface="Helvetica Neue"/>
              </a:rPr>
              <a:t>redação </a:t>
            </a:r>
            <a:r>
              <a:rPr lang="pt-BR" sz="1510">
                <a:latin typeface="Arial"/>
                <a:ea typeface="Arial"/>
                <a:cs typeface="Arial"/>
                <a:sym typeface="Arial"/>
              </a:rPr>
              <a:t>(ortografia, pontuação, coesão textual). </a:t>
            </a:r>
            <a:endParaRPr sz="1510">
              <a:latin typeface="Arial"/>
              <a:ea typeface="Arial"/>
              <a:cs typeface="Arial"/>
              <a:sym typeface="Arial"/>
            </a:endParaRPr>
          </a:p>
          <a:p>
            <a:pPr indent="0" lvl="0" marL="0" rtl="0" algn="just">
              <a:lnSpc>
                <a:spcPct val="80000"/>
              </a:lnSpc>
              <a:spcBef>
                <a:spcPts val="10"/>
              </a:spcBef>
              <a:spcAft>
                <a:spcPts val="0"/>
              </a:spcAft>
              <a:buClr>
                <a:schemeClr val="dk1"/>
              </a:buClr>
              <a:buSzPts val="1018"/>
              <a:buFont typeface="Arial"/>
              <a:buNone/>
            </a:pPr>
            <a:r>
              <a:t/>
            </a:r>
            <a:endParaRPr sz="1325">
              <a:latin typeface="Times"/>
              <a:ea typeface="Times"/>
              <a:cs typeface="Times"/>
              <a:sym typeface="Times"/>
            </a:endParaRPr>
          </a:p>
          <a:p>
            <a:pPr indent="457200" lvl="0" marL="0" rtl="0" algn="just">
              <a:lnSpc>
                <a:spcPct val="80000"/>
              </a:lnSpc>
              <a:spcBef>
                <a:spcPts val="10"/>
              </a:spcBef>
              <a:spcAft>
                <a:spcPts val="0"/>
              </a:spcAft>
              <a:buClr>
                <a:schemeClr val="dk1"/>
              </a:buClr>
              <a:buSzPts val="1018"/>
              <a:buFont typeface="Arial"/>
              <a:buNone/>
            </a:pPr>
            <a:r>
              <a:rPr lang="pt-BR" sz="1510">
                <a:latin typeface="Arial"/>
                <a:ea typeface="Arial"/>
                <a:cs typeface="Arial"/>
                <a:sym typeface="Arial"/>
              </a:rPr>
              <a:t>É importante salientar que o resumo </a:t>
            </a:r>
            <a:r>
              <a:rPr b="1" lang="pt-BR" sz="1510">
                <a:latin typeface="Helvetica Neue"/>
                <a:ea typeface="Helvetica Neue"/>
                <a:cs typeface="Helvetica Neue"/>
                <a:sym typeface="Helvetica Neue"/>
              </a:rPr>
              <a:t>não </a:t>
            </a:r>
            <a:r>
              <a:rPr lang="pt-BR" sz="1510">
                <a:latin typeface="Arial"/>
                <a:ea typeface="Arial"/>
                <a:cs typeface="Arial"/>
                <a:sym typeface="Arial"/>
              </a:rPr>
              <a:t>consiste no </a:t>
            </a:r>
            <a:r>
              <a:rPr b="1" lang="pt-BR" sz="1510">
                <a:latin typeface="Helvetica Neue"/>
                <a:ea typeface="Helvetica Neue"/>
                <a:cs typeface="Helvetica Neue"/>
                <a:sym typeface="Helvetica Neue"/>
              </a:rPr>
              <a:t>recorte </a:t>
            </a:r>
            <a:r>
              <a:rPr lang="pt-BR" sz="1510">
                <a:latin typeface="Arial"/>
                <a:ea typeface="Arial"/>
                <a:cs typeface="Arial"/>
                <a:sym typeface="Arial"/>
              </a:rPr>
              <a:t>das principais partes do texto. Ela exige uma nova construção, um novo texto, seguindo as características já apontadas no item anterior. </a:t>
            </a:r>
            <a:endParaRPr sz="1325">
              <a:latin typeface="Times"/>
              <a:ea typeface="Times"/>
              <a:cs typeface="Times"/>
              <a:sym typeface="Times"/>
            </a:endParaRPr>
          </a:p>
          <a:p>
            <a:pPr indent="0" lvl="0" marL="0" rtl="0" algn="just">
              <a:lnSpc>
                <a:spcPct val="80000"/>
              </a:lnSpc>
              <a:spcBef>
                <a:spcPts val="10"/>
              </a:spcBef>
              <a:spcAft>
                <a:spcPts val="0"/>
              </a:spcAft>
              <a:buClr>
                <a:schemeClr val="dk1"/>
              </a:buClr>
              <a:buSzPts val="1018"/>
              <a:buFont typeface="Arial"/>
              <a:buNone/>
            </a:pPr>
            <a:r>
              <a:t/>
            </a:r>
            <a:endParaRPr sz="1325">
              <a:latin typeface="Times"/>
              <a:ea typeface="Times"/>
              <a:cs typeface="Times"/>
              <a:sym typeface="Times"/>
            </a:endParaRPr>
          </a:p>
          <a:p>
            <a:pPr indent="0" lvl="0" marL="0" rtl="0" algn="l">
              <a:lnSpc>
                <a:spcPct val="80000"/>
              </a:lnSpc>
              <a:spcBef>
                <a:spcPts val="10"/>
              </a:spcBef>
              <a:spcAft>
                <a:spcPts val="0"/>
              </a:spcAft>
              <a:buClr>
                <a:schemeClr val="dk1"/>
              </a:buClr>
              <a:buSzPts val="1018"/>
              <a:buFont typeface="Arial"/>
              <a:buNone/>
            </a:pPr>
            <a:r>
              <a:t/>
            </a:r>
            <a:endParaRPr baseline="30000" sz="1325">
              <a:latin typeface="Calibri"/>
              <a:ea typeface="Calibri"/>
              <a:cs typeface="Calibri"/>
              <a:sym typeface="Calibri"/>
            </a:endParaRPr>
          </a:p>
          <a:p>
            <a:pPr indent="0" lvl="0" marL="0" rtl="0" algn="l">
              <a:lnSpc>
                <a:spcPct val="80000"/>
              </a:lnSpc>
              <a:spcBef>
                <a:spcPts val="10"/>
              </a:spcBef>
              <a:spcAft>
                <a:spcPts val="0"/>
              </a:spcAft>
              <a:buClr>
                <a:schemeClr val="dk1"/>
              </a:buClr>
              <a:buSzPts val="1018"/>
              <a:buFont typeface="Arial"/>
              <a:buNone/>
            </a:pPr>
            <a:r>
              <a:rPr baseline="30000" lang="pt-BR" sz="1325">
                <a:latin typeface="Calibri"/>
                <a:ea typeface="Calibri"/>
                <a:cs typeface="Calibri"/>
                <a:sym typeface="Calibri"/>
              </a:rPr>
              <a:t>1 </a:t>
            </a:r>
            <a:r>
              <a:rPr lang="pt-BR" sz="1325">
                <a:latin typeface="Calibri"/>
                <a:ea typeface="Calibri"/>
                <a:cs typeface="Calibri"/>
                <a:sym typeface="Calibri"/>
              </a:rPr>
              <a:t>MEDEIROS, João Bosco. </a:t>
            </a:r>
            <a:r>
              <a:rPr b="1" lang="pt-BR" sz="1325">
                <a:latin typeface="Calibri"/>
                <a:ea typeface="Calibri"/>
                <a:cs typeface="Calibri"/>
                <a:sym typeface="Calibri"/>
              </a:rPr>
              <a:t>Redação Científica: a prática de fichamentos, resumos, resenhas</a:t>
            </a:r>
            <a:r>
              <a:rPr lang="pt-BR" sz="1325">
                <a:latin typeface="Calibri"/>
                <a:ea typeface="Calibri"/>
                <a:cs typeface="Calibri"/>
                <a:sym typeface="Calibri"/>
              </a:rPr>
              <a:t>. 11 ed. São Paulo: Atlas, 2010. p. 128. </a:t>
            </a:r>
            <a:endParaRPr sz="1325">
              <a:latin typeface="Times"/>
              <a:ea typeface="Times"/>
              <a:cs typeface="Times"/>
              <a:sym typeface="Times"/>
            </a:endParaRPr>
          </a:p>
          <a:p>
            <a:pPr indent="0" lvl="0" marL="0" rtl="0" algn="l">
              <a:lnSpc>
                <a:spcPct val="95000"/>
              </a:lnSpc>
              <a:spcBef>
                <a:spcPts val="10"/>
              </a:spcBef>
              <a:spcAft>
                <a:spcPts val="1200"/>
              </a:spcAft>
              <a:buSzPts val="1018"/>
              <a:buNone/>
            </a:pPr>
            <a:r>
              <a:t/>
            </a:r>
            <a:endParaRPr sz="2065"/>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94" name="Shape 294"/>
        <p:cNvGrpSpPr/>
        <p:nvPr/>
      </p:nvGrpSpPr>
      <p:grpSpPr>
        <a:xfrm>
          <a:off x="0" y="0"/>
          <a:ext cx="0" cy="0"/>
          <a:chOff x="0" y="0"/>
          <a:chExt cx="0" cy="0"/>
        </a:xfrm>
      </p:grpSpPr>
      <p:sp>
        <p:nvSpPr>
          <p:cNvPr id="295" name="Google Shape;295;p5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BR"/>
              <a:t>Pós-graduação Interunidades</a:t>
            </a:r>
            <a:endParaRPr/>
          </a:p>
        </p:txBody>
      </p:sp>
      <p:sp>
        <p:nvSpPr>
          <p:cNvPr id="296" name="Google Shape;296;p55"/>
          <p:cNvSpPr txBox="1"/>
          <p:nvPr>
            <p:ph idx="1" type="body"/>
          </p:nvPr>
        </p:nvSpPr>
        <p:spPr>
          <a:xfrm>
            <a:off x="372150" y="1654475"/>
            <a:ext cx="5274300" cy="20385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lang="pt-BR" sz="2700"/>
              <a:t>Lista de Orientadores</a:t>
            </a:r>
            <a:endParaRPr sz="2700"/>
          </a:p>
          <a:p>
            <a:pPr indent="0" lvl="0" marL="0" rtl="0" algn="l">
              <a:spcBef>
                <a:spcPts val="1200"/>
              </a:spcBef>
              <a:spcAft>
                <a:spcPts val="0"/>
              </a:spcAft>
              <a:buNone/>
            </a:pPr>
            <a:r>
              <a:rPr lang="pt-BR" sz="2700" u="sng">
                <a:solidFill>
                  <a:schemeClr val="hlink"/>
                </a:solidFill>
                <a:hlinkClick r:id="rId3"/>
              </a:rPr>
              <a:t>https://portal.if.usp.br/cpgi/pt-br/orientadores</a:t>
            </a:r>
            <a:endParaRPr sz="2700"/>
          </a:p>
          <a:p>
            <a:pPr indent="0" lvl="0" marL="0" rtl="0" algn="l">
              <a:spcBef>
                <a:spcPts val="1200"/>
              </a:spcBef>
              <a:spcAft>
                <a:spcPts val="0"/>
              </a:spcAft>
              <a:buNone/>
            </a:pPr>
            <a:r>
              <a:rPr lang="pt-BR" sz="2700"/>
              <a:t>Linhas de Pesquisa do programa</a:t>
            </a:r>
            <a:endParaRPr sz="2700"/>
          </a:p>
          <a:p>
            <a:pPr indent="0" lvl="0" marL="0" rtl="0" algn="l">
              <a:spcBef>
                <a:spcPts val="1200"/>
              </a:spcBef>
              <a:spcAft>
                <a:spcPts val="0"/>
              </a:spcAft>
              <a:buNone/>
            </a:pPr>
            <a:r>
              <a:rPr lang="pt-BR" sz="2700" u="sng">
                <a:solidFill>
                  <a:schemeClr val="hlink"/>
                </a:solidFill>
                <a:hlinkClick r:id="rId4"/>
              </a:rPr>
              <a:t>https://portal.if.usp.br/cpgi/pt-br/linhas-de-pesquisa</a:t>
            </a:r>
            <a:endParaRPr sz="2700"/>
          </a:p>
          <a:p>
            <a:pPr indent="0" lvl="0" marL="0" rtl="0" algn="l">
              <a:spcBef>
                <a:spcPts val="1200"/>
              </a:spcBef>
              <a:spcAft>
                <a:spcPts val="1200"/>
              </a:spcAft>
              <a:buNone/>
            </a:pPr>
            <a:r>
              <a:t/>
            </a:r>
            <a:endParaRPr sz="2700"/>
          </a:p>
        </p:txBody>
      </p:sp>
      <p:pic>
        <p:nvPicPr>
          <p:cNvPr id="297" name="Google Shape;297;p55"/>
          <p:cNvPicPr preferRelativeResize="0"/>
          <p:nvPr/>
        </p:nvPicPr>
        <p:blipFill>
          <a:blip r:embed="rId5">
            <a:alphaModFix/>
          </a:blip>
          <a:stretch>
            <a:fillRect/>
          </a:stretch>
        </p:blipFill>
        <p:spPr>
          <a:xfrm>
            <a:off x="6076950" y="-11375"/>
            <a:ext cx="3067050" cy="1485900"/>
          </a:xfrm>
          <a:prstGeom prst="rect">
            <a:avLst/>
          </a:prstGeom>
          <a:noFill/>
          <a:ln>
            <a:noFill/>
          </a:ln>
        </p:spPr>
      </p:pic>
      <p:pic>
        <p:nvPicPr>
          <p:cNvPr id="298" name="Google Shape;298;p55"/>
          <p:cNvPicPr preferRelativeResize="0"/>
          <p:nvPr/>
        </p:nvPicPr>
        <p:blipFill>
          <a:blip r:embed="rId6">
            <a:alphaModFix/>
          </a:blip>
          <a:stretch>
            <a:fillRect/>
          </a:stretch>
        </p:blipFill>
        <p:spPr>
          <a:xfrm>
            <a:off x="7000875" y="2924175"/>
            <a:ext cx="2143125" cy="2143125"/>
          </a:xfrm>
          <a:prstGeom prst="rect">
            <a:avLst/>
          </a:prstGeom>
          <a:noFill/>
          <a:ln>
            <a:noFill/>
          </a:ln>
        </p:spPr>
      </p:pic>
      <p:pic>
        <p:nvPicPr>
          <p:cNvPr id="299" name="Google Shape;299;p55"/>
          <p:cNvPicPr preferRelativeResize="0"/>
          <p:nvPr/>
        </p:nvPicPr>
        <p:blipFill>
          <a:blip r:embed="rId7">
            <a:alphaModFix/>
          </a:blip>
          <a:stretch>
            <a:fillRect/>
          </a:stretch>
        </p:blipFill>
        <p:spPr>
          <a:xfrm>
            <a:off x="76200" y="3818975"/>
            <a:ext cx="2426868" cy="1248325"/>
          </a:xfrm>
          <a:prstGeom prst="rect">
            <a:avLst/>
          </a:prstGeom>
          <a:noFill/>
          <a:ln>
            <a:noFill/>
          </a:ln>
        </p:spPr>
      </p:pic>
      <p:pic>
        <p:nvPicPr>
          <p:cNvPr id="300" name="Google Shape;300;p55"/>
          <p:cNvPicPr preferRelativeResize="0"/>
          <p:nvPr/>
        </p:nvPicPr>
        <p:blipFill>
          <a:blip r:embed="rId8">
            <a:alphaModFix/>
          </a:blip>
          <a:stretch>
            <a:fillRect/>
          </a:stretch>
        </p:blipFill>
        <p:spPr>
          <a:xfrm>
            <a:off x="2968356" y="3841475"/>
            <a:ext cx="3512078" cy="1248325"/>
          </a:xfrm>
          <a:prstGeom prst="rect">
            <a:avLst/>
          </a:prstGeom>
          <a:noFill/>
          <a:ln>
            <a:noFill/>
          </a:ln>
        </p:spPr>
      </p:pic>
      <p:pic>
        <p:nvPicPr>
          <p:cNvPr id="301" name="Google Shape;301;p55"/>
          <p:cNvPicPr preferRelativeResize="0"/>
          <p:nvPr/>
        </p:nvPicPr>
        <p:blipFill>
          <a:blip r:embed="rId9">
            <a:alphaModFix/>
          </a:blip>
          <a:stretch>
            <a:fillRect/>
          </a:stretch>
        </p:blipFill>
        <p:spPr>
          <a:xfrm>
            <a:off x="5683050" y="1626925"/>
            <a:ext cx="3461174" cy="114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9C3"/>
        </a:solidFill>
      </p:bgPr>
    </p:bg>
    <p:spTree>
      <p:nvGrpSpPr>
        <p:cNvPr id="305" name="Shape 305"/>
        <p:cNvGrpSpPr/>
        <p:nvPr/>
      </p:nvGrpSpPr>
      <p:grpSpPr>
        <a:xfrm>
          <a:off x="0" y="0"/>
          <a:ext cx="0" cy="0"/>
          <a:chOff x="0" y="0"/>
          <a:chExt cx="0" cy="0"/>
        </a:xfrm>
      </p:grpSpPr>
      <p:sp>
        <p:nvSpPr>
          <p:cNvPr id="306" name="Google Shape;306;p5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pt-BR"/>
              <a:t>Algumas pesquisadoras</a:t>
            </a:r>
            <a:endParaRPr/>
          </a:p>
        </p:txBody>
      </p:sp>
      <p:sp>
        <p:nvSpPr>
          <p:cNvPr id="307" name="Google Shape;307;p56"/>
          <p:cNvSpPr txBox="1"/>
          <p:nvPr>
            <p:ph idx="1" type="body"/>
          </p:nvPr>
        </p:nvSpPr>
        <p:spPr>
          <a:xfrm>
            <a:off x="2702325" y="1147225"/>
            <a:ext cx="6345900" cy="2502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pt-BR"/>
              <a:t>             </a:t>
            </a:r>
            <a:r>
              <a:rPr lang="pt-BR"/>
              <a:t>Maria Regina Dubeux Kawamura</a:t>
            </a:r>
            <a:endParaRPr/>
          </a:p>
          <a:p>
            <a:pPr indent="0" lvl="0" marL="0" rtl="0" algn="l">
              <a:spcBef>
                <a:spcPts val="1200"/>
              </a:spcBef>
              <a:spcAft>
                <a:spcPts val="0"/>
              </a:spcAft>
              <a:buNone/>
            </a:pPr>
            <a:r>
              <a:rPr lang="pt-BR" u="sng">
                <a:solidFill>
                  <a:schemeClr val="hlink"/>
                </a:solidFill>
                <a:hlinkClick r:id="rId3"/>
              </a:rPr>
              <a:t>https://drive.google.com/file/d/1lvH9vLD0NwtGhiobuBiabyGSmuS-EflJ/view?usp=sharing</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pt-BR" u="sng">
                <a:solidFill>
                  <a:schemeClr val="hlink"/>
                </a:solidFill>
                <a:hlinkClick r:id="rId4"/>
              </a:rPr>
              <a:t>https://drive.google.com/file/d/1Lks-Uz8ABpU-nXojYLiSWYjXlf_uJGZx/view?usp=sharing</a:t>
            </a:r>
            <a:endParaRPr/>
          </a:p>
          <a:p>
            <a:pPr indent="0" lvl="0" marL="0" rtl="0" algn="l">
              <a:spcBef>
                <a:spcPts val="1200"/>
              </a:spcBef>
              <a:spcAft>
                <a:spcPts val="1200"/>
              </a:spcAft>
              <a:buNone/>
            </a:pPr>
            <a:r>
              <a:t/>
            </a:r>
            <a:endParaRPr/>
          </a:p>
        </p:txBody>
      </p:sp>
      <p:pic>
        <p:nvPicPr>
          <p:cNvPr id="308" name="Google Shape;308;p56"/>
          <p:cNvPicPr preferRelativeResize="0"/>
          <p:nvPr/>
        </p:nvPicPr>
        <p:blipFill>
          <a:blip r:embed="rId5">
            <a:alphaModFix/>
          </a:blip>
          <a:stretch>
            <a:fillRect/>
          </a:stretch>
        </p:blipFill>
        <p:spPr>
          <a:xfrm>
            <a:off x="655525" y="261153"/>
            <a:ext cx="1683475" cy="1814550"/>
          </a:xfrm>
          <a:prstGeom prst="rect">
            <a:avLst/>
          </a:prstGeom>
          <a:noFill/>
          <a:ln>
            <a:noFill/>
          </a:ln>
        </p:spPr>
      </p:pic>
      <p:pic>
        <p:nvPicPr>
          <p:cNvPr id="309" name="Google Shape;309;p56"/>
          <p:cNvPicPr preferRelativeResize="0"/>
          <p:nvPr/>
        </p:nvPicPr>
        <p:blipFill>
          <a:blip r:embed="rId6">
            <a:alphaModFix/>
          </a:blip>
          <a:stretch>
            <a:fillRect/>
          </a:stretch>
        </p:blipFill>
        <p:spPr>
          <a:xfrm>
            <a:off x="668588" y="2929479"/>
            <a:ext cx="1657350" cy="2019300"/>
          </a:xfrm>
          <a:prstGeom prst="rect">
            <a:avLst/>
          </a:prstGeom>
          <a:noFill/>
          <a:ln>
            <a:noFill/>
          </a:ln>
        </p:spPr>
      </p:pic>
      <p:sp>
        <p:nvSpPr>
          <p:cNvPr id="310" name="Google Shape;310;p56"/>
          <p:cNvSpPr txBox="1"/>
          <p:nvPr/>
        </p:nvSpPr>
        <p:spPr>
          <a:xfrm>
            <a:off x="2702325" y="3545900"/>
            <a:ext cx="6129900" cy="1416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pt-BR" sz="1600">
                <a:latin typeface="Open Sans"/>
                <a:ea typeface="Open Sans"/>
                <a:cs typeface="Open Sans"/>
                <a:sym typeface="Open Sans"/>
              </a:rPr>
              <a:t>Valéria Dias</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rPr lang="pt-BR" sz="1600" u="sng">
                <a:solidFill>
                  <a:schemeClr val="hlink"/>
                </a:solidFill>
                <a:latin typeface="Open Sans"/>
                <a:ea typeface="Open Sans"/>
                <a:cs typeface="Open Sans"/>
                <a:sym typeface="Open Sans"/>
                <a:hlinkClick r:id="rId7"/>
              </a:rPr>
              <a:t>https://drive.google.com/file/d/1D0-6uB5agpXCbV_iNubZ_dkSCFOvbYmb/view?usp=sharing</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14" name="Shape 314"/>
        <p:cNvGrpSpPr/>
        <p:nvPr/>
      </p:nvGrpSpPr>
      <p:grpSpPr>
        <a:xfrm>
          <a:off x="0" y="0"/>
          <a:ext cx="0" cy="0"/>
          <a:chOff x="0" y="0"/>
          <a:chExt cx="0" cy="0"/>
        </a:xfrm>
      </p:grpSpPr>
      <p:sp>
        <p:nvSpPr>
          <p:cNvPr id="315" name="Google Shape;315;p5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pt-BR"/>
              <a:t>Algumas pesquisadoras</a:t>
            </a:r>
            <a:endParaRPr/>
          </a:p>
        </p:txBody>
      </p:sp>
      <p:sp>
        <p:nvSpPr>
          <p:cNvPr id="316" name="Google Shape;316;p5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pt-BR"/>
              <a:t>             </a:t>
            </a:r>
            <a:r>
              <a:rPr lang="pt-BR"/>
              <a:t>Lúcia Sasseron - LAPEF</a:t>
            </a:r>
            <a:endParaRPr/>
          </a:p>
          <a:p>
            <a:pPr indent="0" lvl="0" marL="0" rtl="0" algn="l">
              <a:spcBef>
                <a:spcPts val="1200"/>
              </a:spcBef>
              <a:spcAft>
                <a:spcPts val="0"/>
              </a:spcAft>
              <a:buNone/>
            </a:pPr>
            <a:r>
              <a:rPr lang="pt-BR" u="sng">
                <a:solidFill>
                  <a:schemeClr val="accent5"/>
                </a:solidFill>
                <a:hlinkClick r:id="rId3">
                  <a:extLst>
                    <a:ext uri="{A12FA001-AC4F-418D-AE19-62706E023703}">
                      <ahyp:hlinkClr val="tx"/>
                    </a:ext>
                  </a:extLst>
                </a:hlinkClick>
              </a:rPr>
              <a:t>https://drive.google.com/file/d/1kRxs_SK_L2d-f17Y-j_-8PENj4ucGas3/view?usp=sharing</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rPr lang="pt-BR"/>
              <a:t>                Cristina Leite - GIPEC</a:t>
            </a:r>
            <a:endParaRPr/>
          </a:p>
          <a:p>
            <a:pPr indent="0" lvl="0" marL="0" rtl="0" algn="l">
              <a:spcBef>
                <a:spcPts val="1200"/>
              </a:spcBef>
              <a:spcAft>
                <a:spcPts val="1200"/>
              </a:spcAft>
              <a:buNone/>
            </a:pPr>
            <a:r>
              <a:rPr lang="pt-BR" u="sng">
                <a:solidFill>
                  <a:schemeClr val="hlink"/>
                </a:solidFill>
                <a:hlinkClick r:id="rId4"/>
              </a:rPr>
              <a:t>https://www.canva.com/design/DAFKtqwwboc/k2cDIiL674Y6Dol6doghDw/view?utm_content=DAFKtqwwboc&amp;utm_campaign=designshare&amp;utm_medium=link&amp;utm_source=recording_view</a:t>
            </a:r>
            <a:endParaRPr/>
          </a:p>
        </p:txBody>
      </p:sp>
      <p:pic>
        <p:nvPicPr>
          <p:cNvPr id="317" name="Google Shape;317;p57"/>
          <p:cNvPicPr preferRelativeResize="0"/>
          <p:nvPr/>
        </p:nvPicPr>
        <p:blipFill>
          <a:blip r:embed="rId5">
            <a:alphaModFix/>
          </a:blip>
          <a:stretch>
            <a:fillRect/>
          </a:stretch>
        </p:blipFill>
        <p:spPr>
          <a:xfrm>
            <a:off x="3467" y="600725"/>
            <a:ext cx="1140350" cy="1142126"/>
          </a:xfrm>
          <a:prstGeom prst="rect">
            <a:avLst/>
          </a:prstGeom>
          <a:noFill/>
          <a:ln>
            <a:noFill/>
          </a:ln>
        </p:spPr>
      </p:pic>
      <p:pic>
        <p:nvPicPr>
          <p:cNvPr id="318" name="Google Shape;318;p57"/>
          <p:cNvPicPr preferRelativeResize="0"/>
          <p:nvPr/>
        </p:nvPicPr>
        <p:blipFill>
          <a:blip r:embed="rId6">
            <a:alphaModFix/>
          </a:blip>
          <a:stretch>
            <a:fillRect/>
          </a:stretch>
        </p:blipFill>
        <p:spPr>
          <a:xfrm>
            <a:off x="0" y="2361875"/>
            <a:ext cx="1238250" cy="123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22" name="Shape 322"/>
        <p:cNvGrpSpPr/>
        <p:nvPr/>
      </p:nvGrpSpPr>
      <p:grpSpPr>
        <a:xfrm>
          <a:off x="0" y="0"/>
          <a:ext cx="0" cy="0"/>
          <a:chOff x="0" y="0"/>
          <a:chExt cx="0" cy="0"/>
        </a:xfrm>
      </p:grpSpPr>
      <p:sp>
        <p:nvSpPr>
          <p:cNvPr id="323" name="Google Shape;323;p5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pt-BR"/>
              <a:t>Alguns Pesquisadores</a:t>
            </a:r>
            <a:endParaRPr/>
          </a:p>
        </p:txBody>
      </p:sp>
      <p:sp>
        <p:nvSpPr>
          <p:cNvPr id="324" name="Google Shape;324;p5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pt-BR"/>
              <a:t>               </a:t>
            </a:r>
            <a:r>
              <a:rPr lang="pt-BR"/>
              <a:t>Cristiano Mattos - ECCo</a:t>
            </a:r>
            <a:endParaRPr/>
          </a:p>
          <a:p>
            <a:pPr indent="0" lvl="0" marL="0" rtl="0" algn="l">
              <a:spcBef>
                <a:spcPts val="1200"/>
              </a:spcBef>
              <a:spcAft>
                <a:spcPts val="0"/>
              </a:spcAft>
              <a:buClr>
                <a:schemeClr val="dk1"/>
              </a:buClr>
              <a:buSzPts val="1100"/>
              <a:buFont typeface="Arial"/>
              <a:buNone/>
            </a:pPr>
            <a:r>
              <a:rPr lang="pt-BR" u="sng">
                <a:solidFill>
                  <a:schemeClr val="accent5"/>
                </a:solidFill>
                <a:hlinkClick r:id="rId3">
                  <a:extLst>
                    <a:ext uri="{A12FA001-AC4F-418D-AE19-62706E023703}">
                      <ahyp:hlinkClr val="tx"/>
                    </a:ext>
                  </a:extLst>
                </a:hlinkClick>
              </a:rPr>
              <a:t>https://drive.google.com/file/d/1OMLsjmjE033Q-G3Ff8SYvP2AHlTs8H7C/view?usp=sharing</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pt-BR"/>
              <a:t>           </a:t>
            </a:r>
            <a:r>
              <a:rPr lang="pt-BR"/>
              <a:t>Ivã Gurgel - TEHCO</a:t>
            </a:r>
            <a:endParaRPr/>
          </a:p>
          <a:p>
            <a:pPr indent="0" lvl="0" marL="0" rtl="0" algn="l">
              <a:spcBef>
                <a:spcPts val="1200"/>
              </a:spcBef>
              <a:spcAft>
                <a:spcPts val="1200"/>
              </a:spcAft>
              <a:buNone/>
            </a:pPr>
            <a:r>
              <a:rPr lang="pt-BR" u="sng">
                <a:solidFill>
                  <a:schemeClr val="hlink"/>
                </a:solidFill>
                <a:hlinkClick r:id="rId4"/>
              </a:rPr>
              <a:t>https://drive.google.com/file/d/1_PVyWjNZEzkY4988KXrt2VVawfDj9fe2/view?usp=sharing</a:t>
            </a:r>
            <a:endParaRPr/>
          </a:p>
        </p:txBody>
      </p:sp>
      <p:pic>
        <p:nvPicPr>
          <p:cNvPr id="325" name="Google Shape;325;p58"/>
          <p:cNvPicPr preferRelativeResize="0"/>
          <p:nvPr/>
        </p:nvPicPr>
        <p:blipFill>
          <a:blip r:embed="rId5">
            <a:alphaModFix/>
          </a:blip>
          <a:stretch>
            <a:fillRect/>
          </a:stretch>
        </p:blipFill>
        <p:spPr>
          <a:xfrm>
            <a:off x="-45025" y="2463512"/>
            <a:ext cx="1029826" cy="1029826"/>
          </a:xfrm>
          <a:prstGeom prst="rect">
            <a:avLst/>
          </a:prstGeom>
          <a:noFill/>
          <a:ln>
            <a:noFill/>
          </a:ln>
        </p:spPr>
      </p:pic>
      <p:pic>
        <p:nvPicPr>
          <p:cNvPr id="326" name="Google Shape;326;p58"/>
          <p:cNvPicPr preferRelativeResize="0"/>
          <p:nvPr/>
        </p:nvPicPr>
        <p:blipFill>
          <a:blip r:embed="rId6">
            <a:alphaModFix/>
          </a:blip>
          <a:stretch>
            <a:fillRect/>
          </a:stretch>
        </p:blipFill>
        <p:spPr>
          <a:xfrm>
            <a:off x="0" y="611375"/>
            <a:ext cx="1131575" cy="113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30" name="Shape 330"/>
        <p:cNvGrpSpPr/>
        <p:nvPr/>
      </p:nvGrpSpPr>
      <p:grpSpPr>
        <a:xfrm>
          <a:off x="0" y="0"/>
          <a:ext cx="0" cy="0"/>
          <a:chOff x="0" y="0"/>
          <a:chExt cx="0" cy="0"/>
        </a:xfrm>
      </p:grpSpPr>
      <p:sp>
        <p:nvSpPr>
          <p:cNvPr id="331" name="Google Shape;331;p5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t-BR"/>
              <a:t>Rodada de conversas</a:t>
            </a:r>
            <a:endParaRPr/>
          </a:p>
        </p:txBody>
      </p:sp>
      <p:sp>
        <p:nvSpPr>
          <p:cNvPr id="332" name="Google Shape;332;p59"/>
          <p:cNvSpPr txBox="1"/>
          <p:nvPr/>
        </p:nvSpPr>
        <p:spPr>
          <a:xfrm>
            <a:off x="1330650" y="3353975"/>
            <a:ext cx="648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a:t>Muita diferença em relação ao que vocês já sabiam ou ao que vocês encontraram no Lattes?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336" name="Shape 336"/>
        <p:cNvGrpSpPr/>
        <p:nvPr/>
      </p:nvGrpSpPr>
      <p:grpSpPr>
        <a:xfrm>
          <a:off x="0" y="0"/>
          <a:ext cx="0" cy="0"/>
          <a:chOff x="0" y="0"/>
          <a:chExt cx="0" cy="0"/>
        </a:xfrm>
      </p:grpSpPr>
      <p:sp>
        <p:nvSpPr>
          <p:cNvPr id="337" name="Google Shape;337;p60"/>
          <p:cNvSpPr txBox="1"/>
          <p:nvPr>
            <p:ph type="ctrTitle"/>
          </p:nvPr>
        </p:nvSpPr>
        <p:spPr>
          <a:xfrm>
            <a:off x="3044700" y="1418697"/>
            <a:ext cx="3054600" cy="230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t-BR"/>
              <a:t>Elementos constituintes e estruturadores de uma pesquisa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D4B4"/>
        </a:solidFill>
      </p:bgPr>
    </p:bg>
    <p:spTree>
      <p:nvGrpSpPr>
        <p:cNvPr id="342" name="Shape 342"/>
        <p:cNvGrpSpPr/>
        <p:nvPr/>
      </p:nvGrpSpPr>
      <p:grpSpPr>
        <a:xfrm>
          <a:off x="0" y="0"/>
          <a:ext cx="0" cy="0"/>
          <a:chOff x="0" y="0"/>
          <a:chExt cx="0" cy="0"/>
        </a:xfrm>
      </p:grpSpPr>
      <p:sp>
        <p:nvSpPr>
          <p:cNvPr id="343" name="Google Shape;343;p6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t-BR"/>
              <a:t>Produções </a:t>
            </a:r>
            <a:endParaRPr/>
          </a:p>
        </p:txBody>
      </p:sp>
      <p:sp>
        <p:nvSpPr>
          <p:cNvPr id="344" name="Google Shape;344;p6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AutoNum type="arabicPeriod"/>
            </a:pPr>
            <a:r>
              <a:rPr lang="pt-BR"/>
              <a:t>Rever o texto orientador do Projeto de Pesquisa</a:t>
            </a:r>
            <a:endParaRPr/>
          </a:p>
          <a:p>
            <a:pPr indent="0" lvl="0" marL="457200" rtl="0" algn="l">
              <a:lnSpc>
                <a:spcPct val="100000"/>
              </a:lnSpc>
              <a:spcBef>
                <a:spcPts val="1200"/>
              </a:spcBef>
              <a:spcAft>
                <a:spcPts val="0"/>
              </a:spcAft>
              <a:buNone/>
            </a:pPr>
            <a:r>
              <a:rPr lang="pt-BR" sz="1500"/>
              <a:t>Introdução; contexto; objetivos</a:t>
            </a:r>
            <a:endParaRPr sz="1500"/>
          </a:p>
          <a:p>
            <a:pPr indent="0" lvl="0" marL="0" rtl="0" algn="l">
              <a:lnSpc>
                <a:spcPct val="100000"/>
              </a:lnSpc>
              <a:spcBef>
                <a:spcPts val="1200"/>
              </a:spcBef>
              <a:spcAft>
                <a:spcPts val="0"/>
              </a:spcAft>
              <a:buNone/>
            </a:pPr>
            <a:r>
              <a:rPr lang="pt-BR" sz="1500"/>
              <a:t>Metodologia; Resultados; Considerações</a:t>
            </a:r>
            <a:endParaRPr sz="1500"/>
          </a:p>
          <a:p>
            <a:pPr indent="-342900" lvl="0" marL="457200" rtl="0" algn="l">
              <a:spcBef>
                <a:spcPts val="1200"/>
              </a:spcBef>
              <a:spcAft>
                <a:spcPts val="0"/>
              </a:spcAft>
              <a:buSzPts val="1800"/>
              <a:buAutoNum type="arabicPeriod"/>
            </a:pPr>
            <a:r>
              <a:rPr lang="pt-BR"/>
              <a:t>Ler e organizar</a:t>
            </a:r>
            <a:r>
              <a:rPr lang="pt-BR"/>
              <a:t> a atividade "</a:t>
            </a:r>
            <a:r>
              <a:rPr lang="pt-BR" sz="1400">
                <a:solidFill>
                  <a:schemeClr val="dk1"/>
                </a:solidFill>
                <a:latin typeface="Calibri"/>
                <a:ea typeface="Calibri"/>
                <a:cs typeface="Calibri"/>
                <a:sym typeface="Calibri"/>
              </a:rPr>
              <a:t>ELEMENTOS CONSTITUINTES E ESTRUTURADORES DE UMA PESQUISA" </a:t>
            </a:r>
            <a:r>
              <a:rPr lang="pt-BR"/>
              <a:t>individualmente</a:t>
            </a:r>
            <a:endParaRPr/>
          </a:p>
          <a:p>
            <a:pPr indent="-342900" lvl="0" marL="457200" rtl="0" algn="l">
              <a:spcBef>
                <a:spcPts val="0"/>
              </a:spcBef>
              <a:spcAft>
                <a:spcPts val="0"/>
              </a:spcAft>
              <a:buSzPts val="1800"/>
              <a:buAutoNum type="arabicPeriod"/>
            </a:pPr>
            <a:r>
              <a:rPr lang="pt-BR"/>
              <a:t>Compartilhar e dialogar com o grupo as respostas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