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9ª aula / 2022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 Ricardo </a:t>
            </a:r>
            <a:r>
              <a:rPr lang="pt-BR" dirty="0" err="1"/>
              <a:t>feijó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8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00" y="1574629"/>
            <a:ext cx="10510162" cy="34194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A441975-8294-4719-8171-2902605A3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936" y="3037685"/>
            <a:ext cx="177778" cy="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85" y="928468"/>
            <a:ext cx="9936905" cy="49236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4D68D4C-40C7-48B9-B56D-131D1BC45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769" y="5428976"/>
            <a:ext cx="203175" cy="3047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81BDEC8-1154-4DBA-BA84-966F43424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104" y="5416484"/>
            <a:ext cx="6373825" cy="4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Caso 2: raízes reais repetidas.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786087"/>
            <a:ext cx="9716396" cy="37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36" y="1619381"/>
            <a:ext cx="9866728" cy="32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62" y="1312333"/>
            <a:ext cx="9683804" cy="28376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61" y="4149968"/>
            <a:ext cx="9683805" cy="6893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CEA19C3-EC92-4223-9362-A00F08BB3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644" y="4188654"/>
            <a:ext cx="319242" cy="2873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60F8450-8171-4F96-BDC8-3593ADE55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157" y="4502249"/>
            <a:ext cx="272839" cy="3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Caso 3: raízes complexas.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758461"/>
            <a:ext cx="10235820" cy="41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53" y="1280160"/>
            <a:ext cx="10089493" cy="39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/>
              <a:t>Estabilidade dinâmica de equilíbrio para os casos 1 e 2</a:t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4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60" y="1167619"/>
            <a:ext cx="10595279" cy="3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Equações diferenciais de ordem elevada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64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966787"/>
            <a:ext cx="84391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Equação diferencial de 2ª ordem com coeficientes e termo constantes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0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83" y="1927721"/>
            <a:ext cx="10782233" cy="27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3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7" y="1124980"/>
            <a:ext cx="10502045" cy="46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/>
              <a:t>A função complementar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956411"/>
            <a:ext cx="10026142" cy="38535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650270-8D98-4BDF-870E-44E45C20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96" y="3403462"/>
            <a:ext cx="352358" cy="3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53" y="1284800"/>
            <a:ext cx="10121065" cy="37232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D57B928-2EC5-4DAF-BEE5-CA045895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866" y="2668968"/>
            <a:ext cx="182881" cy="22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9879" y="356052"/>
            <a:ext cx="9905998" cy="1478570"/>
          </a:xfrm>
        </p:spPr>
        <p:txBody>
          <a:bodyPr/>
          <a:lstStyle/>
          <a:p>
            <a:r>
              <a:rPr lang="pt-BR" i="1" dirty="0"/>
              <a:t>Caso 1: duas raízes reais distintas.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23" y="1827838"/>
            <a:ext cx="10228240" cy="28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233</TotalTime>
  <Words>68</Words>
  <Application>Microsoft Office PowerPoint</Application>
  <PresentationFormat>Widescreen</PresentationFormat>
  <Paragraphs>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Arial</vt:lpstr>
      <vt:lpstr>Tw Cen MT</vt:lpstr>
      <vt:lpstr>Circuito</vt:lpstr>
      <vt:lpstr>Matemática aplicada À Economia – 9ª aula / 2022</vt:lpstr>
      <vt:lpstr>Equações diferenciais de ordem elevada </vt:lpstr>
      <vt:lpstr>Apresentação do PowerPoint</vt:lpstr>
      <vt:lpstr>Equação diferencial de 2ª ordem com coeficientes e termo constantes </vt:lpstr>
      <vt:lpstr>Apresentação do PowerPoint</vt:lpstr>
      <vt:lpstr>Apresentação do PowerPoint</vt:lpstr>
      <vt:lpstr>A função complementar</vt:lpstr>
      <vt:lpstr>Apresentação do PowerPoint</vt:lpstr>
      <vt:lpstr>Caso 1: duas raízes reais distintas. </vt:lpstr>
      <vt:lpstr>Apresentação do PowerPoint</vt:lpstr>
      <vt:lpstr>Apresentação do PowerPoint</vt:lpstr>
      <vt:lpstr>Caso 2: raízes reais repetidas.</vt:lpstr>
      <vt:lpstr>Apresentação do PowerPoint</vt:lpstr>
      <vt:lpstr>Apresentação do PowerPoint</vt:lpstr>
      <vt:lpstr>Caso 3: raízes complexas. </vt:lpstr>
      <vt:lpstr>Apresentação do PowerPoint</vt:lpstr>
      <vt:lpstr>Estabilidade dinâmica de equilíbrio para os casos 1 e 2  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Feijo</dc:creator>
  <cp:lastModifiedBy>Ricardo Feijó</cp:lastModifiedBy>
  <cp:revision>14</cp:revision>
  <dcterms:created xsi:type="dcterms:W3CDTF">2020-03-26T03:03:10Z</dcterms:created>
  <dcterms:modified xsi:type="dcterms:W3CDTF">2022-04-20T14:35:42Z</dcterms:modified>
</cp:coreProperties>
</file>