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43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81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98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4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17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97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56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50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57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02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9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B0CA-D0AD-40E9-A05E-9E6FA83461D7}" type="datetimeFigureOut">
              <a:rPr lang="pt-BR" smtClean="0"/>
              <a:t>21/03/2016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B0EE-6C11-478B-A0A4-DADE140051C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13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kJDahaWfobw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znFtRExwoxI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qkXphGelHwY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dh-l8aWgRc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g6N2FPEAEpI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ToTpurNJR1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9457" y="1375074"/>
            <a:ext cx="5308654" cy="8297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>LTSpice </a:t>
            </a:r>
            <a:r>
              <a:rPr lang="pt-BR" b="1" smtClean="0"/>
              <a:t>- </a:t>
            </a:r>
            <a:r>
              <a:rPr lang="pt-BR" b="1" smtClean="0"/>
              <a:t>Transformers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8169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919163"/>
            <a:ext cx="717232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19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919163"/>
            <a:ext cx="711517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89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928688"/>
            <a:ext cx="70770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95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909638"/>
            <a:ext cx="703897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66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785813"/>
            <a:ext cx="70389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63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823913"/>
            <a:ext cx="7077075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29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LTSpice - Transformers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LTSpice - Transformer</dc:title>
  <dc:creator>José Marcos Alves</dc:creator>
  <cp:lastModifiedBy>José Marcos Alves</cp:lastModifiedBy>
  <cp:revision>6</cp:revision>
  <dcterms:created xsi:type="dcterms:W3CDTF">2016-03-21T13:32:25Z</dcterms:created>
  <dcterms:modified xsi:type="dcterms:W3CDTF">2016-03-21T14:24:13Z</dcterms:modified>
</cp:coreProperties>
</file>