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87" r:id="rId4"/>
    <p:sldId id="288" r:id="rId5"/>
    <p:sldId id="289" r:id="rId6"/>
    <p:sldId id="290" r:id="rId7"/>
    <p:sldId id="291" r:id="rId8"/>
    <p:sldId id="294" r:id="rId9"/>
    <p:sldId id="292" r:id="rId10"/>
    <p:sldId id="293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Roberto Piqueira" initials="JRP" lastIdx="1" clrIdx="0">
    <p:extLst>
      <p:ext uri="{19B8F6BF-5375-455C-9EA6-DF929625EA0E}">
        <p15:presenceInfo xmlns:p15="http://schemas.microsoft.com/office/powerpoint/2012/main" userId="b95a21d6d254a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0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4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73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924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285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559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9738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680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935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17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49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03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72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45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23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78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03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01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1AA0BD1-7F05-438D-954E-805872EFCE90}" type="datetimeFigureOut">
              <a:rPr lang="pt-BR" smtClean="0"/>
              <a:t>04/07/2020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620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Matemática Aplicada à Engenharia de Sistemas-PTC </a:t>
            </a:r>
            <a:r>
              <a:rPr lang="pt-BR" sz="3600">
                <a:latin typeface="Arial Black" panose="020B0A04020102020204" pitchFamily="34" charset="0"/>
              </a:rPr>
              <a:t>5007 (16/07/2020</a:t>
            </a:r>
            <a:r>
              <a:rPr lang="pt-BR" sz="3600" dirty="0"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F71E4-C5AF-4C02-A8C7-A9EDC5AF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Separação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879AD35-A602-499A-8D82-3E2893C10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600" y="592885"/>
            <a:ext cx="5574351" cy="405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57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24DA5-04EA-4159-AA24-4A6001336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cálculo (Choque)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85E637A-F38B-451E-AB42-D9DA14FAF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271702"/>
            <a:ext cx="9737595" cy="2787341"/>
          </a:xfrm>
        </p:spPr>
      </p:pic>
    </p:spTree>
    <p:extLst>
      <p:ext uri="{BB962C8B-B14F-4D97-AF65-F5344CB8AC3E}">
        <p14:creationId xmlns:p14="http://schemas.microsoft.com/office/powerpoint/2010/main" val="639633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E6437C-9A4D-40E9-BE09-0EF3F76DD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“CONTORNO” (=0)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1B824F2-CF46-48DF-B81A-888E6B348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103496"/>
            <a:ext cx="9315147" cy="3033605"/>
          </a:xfrm>
        </p:spPr>
      </p:pic>
    </p:spTree>
    <p:extLst>
      <p:ext uri="{BB962C8B-B14F-4D97-AF65-F5344CB8AC3E}">
        <p14:creationId xmlns:p14="http://schemas.microsoft.com/office/powerpoint/2010/main" val="815698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38CE9-BFC4-4C3B-BC9D-6A2183FAB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Inserção do choque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13B3E91-D09C-433D-9218-C420EB094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377096"/>
            <a:ext cx="10041003" cy="2626191"/>
          </a:xfrm>
        </p:spPr>
      </p:pic>
    </p:spTree>
    <p:extLst>
      <p:ext uri="{BB962C8B-B14F-4D97-AF65-F5344CB8AC3E}">
        <p14:creationId xmlns:p14="http://schemas.microsoft.com/office/powerpoint/2010/main" val="1929077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AAB51-2CC1-4A85-A994-5E82A808D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Reescrevendo a Equação Original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B8F8488-657E-4A2F-857D-0C9B29AE6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936334"/>
            <a:ext cx="9106558" cy="3322413"/>
          </a:xfrm>
        </p:spPr>
      </p:pic>
    </p:spTree>
    <p:extLst>
      <p:ext uri="{BB962C8B-B14F-4D97-AF65-F5344CB8AC3E}">
        <p14:creationId xmlns:p14="http://schemas.microsoft.com/office/powerpoint/2010/main" val="2634096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36C3C-8E8B-4F01-86B4-CC270856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Leibniz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3058F3E-F264-4333-809C-09051AD58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84518"/>
            <a:ext cx="7143944" cy="4351117"/>
          </a:xfrm>
        </p:spPr>
      </p:pic>
    </p:spTree>
    <p:extLst>
      <p:ext uri="{BB962C8B-B14F-4D97-AF65-F5344CB8AC3E}">
        <p14:creationId xmlns:p14="http://schemas.microsoft.com/office/powerpoint/2010/main" val="1703180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716D6-9224-491D-889C-E55D0254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Álgebra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D9685CD-9CA7-43D6-A7DC-4FC21F903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88" y="623883"/>
            <a:ext cx="6774942" cy="3913629"/>
          </a:xfrm>
        </p:spPr>
      </p:pic>
    </p:spTree>
    <p:extLst>
      <p:ext uri="{BB962C8B-B14F-4D97-AF65-F5344CB8AC3E}">
        <p14:creationId xmlns:p14="http://schemas.microsoft.com/office/powerpoint/2010/main" val="2716355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61125B-7BC7-497D-8481-B89713D33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Reynolds (Termos nulos)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71C3159-5135-45B9-B41F-5AADC35C4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023813"/>
            <a:ext cx="8976629" cy="3090987"/>
          </a:xfrm>
        </p:spPr>
      </p:pic>
    </p:spTree>
    <p:extLst>
      <p:ext uri="{BB962C8B-B14F-4D97-AF65-F5344CB8AC3E}">
        <p14:creationId xmlns:p14="http://schemas.microsoft.com/office/powerpoint/2010/main" val="1418598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A09C8F-4504-4840-8995-AA83BF94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Velocidade de choque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4306A6B-DCBA-4C8C-B232-E9CACDB4F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29" y="1122923"/>
            <a:ext cx="8534400" cy="3164237"/>
          </a:xfrm>
        </p:spPr>
      </p:pic>
    </p:spTree>
    <p:extLst>
      <p:ext uri="{BB962C8B-B14F-4D97-AF65-F5344CB8AC3E}">
        <p14:creationId xmlns:p14="http://schemas.microsoft.com/office/powerpoint/2010/main" val="2186755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B55973-BB6D-4D6E-B937-5C96BA37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 o caso sem viscosidade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B2DFBB9-4053-4A48-ADC6-FD66679BA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697345"/>
            <a:ext cx="8534400" cy="3591648"/>
          </a:xfrm>
        </p:spPr>
      </p:pic>
    </p:spTree>
    <p:extLst>
      <p:ext uri="{BB962C8B-B14F-4D97-AF65-F5344CB8AC3E}">
        <p14:creationId xmlns:p14="http://schemas.microsoft.com/office/powerpoint/2010/main" val="258263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D20CC-F131-4B8F-B5B5-6CFA4386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Equações DE Transporte</a:t>
            </a:r>
            <a:br>
              <a:rPr lang="pt-BR" dirty="0"/>
            </a:br>
            <a:r>
              <a:rPr lang="pt-BR" dirty="0"/>
              <a:t>Métodos de Perturbação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4F24A9-7D3B-47DB-85D3-8FF74B163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Capítulo 2</a:t>
            </a:r>
          </a:p>
          <a:p>
            <a:pPr marL="0" indent="0">
              <a:buNone/>
            </a:pPr>
            <a:r>
              <a:rPr lang="pt-BR" dirty="0"/>
              <a:t>Choques</a:t>
            </a:r>
          </a:p>
          <a:p>
            <a:pPr marL="0" indent="0">
              <a:buNone/>
            </a:pPr>
            <a:r>
              <a:rPr lang="pt-BR" dirty="0"/>
              <a:t>Capítulo 6</a:t>
            </a:r>
          </a:p>
          <a:p>
            <a:pPr marL="0" indent="0">
              <a:buNone/>
            </a:pPr>
            <a:r>
              <a:rPr lang="pt-BR" dirty="0"/>
              <a:t>Métodos de perturbação</a:t>
            </a:r>
          </a:p>
        </p:txBody>
      </p:sp>
    </p:spTree>
    <p:extLst>
      <p:ext uri="{BB962C8B-B14F-4D97-AF65-F5344CB8AC3E}">
        <p14:creationId xmlns:p14="http://schemas.microsoft.com/office/powerpoint/2010/main" val="3958737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6B04D-043D-4E74-83FE-C93383E16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Condição INICIAL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98CFDDD-006C-47DD-A485-A4108BA1B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352565"/>
            <a:ext cx="10125418" cy="2706479"/>
          </a:xfrm>
        </p:spPr>
      </p:pic>
    </p:spTree>
    <p:extLst>
      <p:ext uri="{BB962C8B-B14F-4D97-AF65-F5344CB8AC3E}">
        <p14:creationId xmlns:p14="http://schemas.microsoft.com/office/powerpoint/2010/main" val="19783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7CF0B-1E40-48AE-AF32-5C41F062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Curvas características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D5C9A41-E63F-48C9-9E59-4CA377B22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703" y="1145070"/>
            <a:ext cx="7467138" cy="305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21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4A4EC-0DE0-436A-9941-1C1BD7284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Envelope de choque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2C02704-C995-4EAC-A0FD-3E015334E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724" y="500421"/>
            <a:ext cx="5653681" cy="398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80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037C6-60C2-4B20-98D5-466AE88C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 de perturbação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50A31FC-CC57-490F-8659-C2419E6A0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986076"/>
            <a:ext cx="8534400" cy="3014185"/>
          </a:xfrm>
        </p:spPr>
      </p:pic>
    </p:spTree>
    <p:extLst>
      <p:ext uri="{BB962C8B-B14F-4D97-AF65-F5344CB8AC3E}">
        <p14:creationId xmlns:p14="http://schemas.microsoft.com/office/powerpoint/2010/main" val="2975413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9F6FA-9F9B-4607-BC2A-1CD3FCF9E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 e notações (I)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EC2BF0F-F9CF-4EBA-8B1E-C4D691C8C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62268"/>
            <a:ext cx="9252036" cy="2885625"/>
          </a:xfrm>
        </p:spPr>
      </p:pic>
    </p:spTree>
    <p:extLst>
      <p:ext uri="{BB962C8B-B14F-4D97-AF65-F5344CB8AC3E}">
        <p14:creationId xmlns:p14="http://schemas.microsoft.com/office/powerpoint/2010/main" val="589480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0CC26-AF7C-4999-B0BF-D1B7C53D4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Equivalência Assintótica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252317F-61C5-4BE7-B205-5F8EB68B8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852647"/>
            <a:ext cx="9065378" cy="3485177"/>
          </a:xfrm>
        </p:spPr>
      </p:pic>
    </p:spTree>
    <p:extLst>
      <p:ext uri="{BB962C8B-B14F-4D97-AF65-F5344CB8AC3E}">
        <p14:creationId xmlns:p14="http://schemas.microsoft.com/office/powerpoint/2010/main" val="1208240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54821-B1C3-457E-83EB-6FD05BA8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Ordens de infinitésimo e de infinito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0A569E7E-7F6B-412B-9767-A2AF7AD4A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695313"/>
            <a:ext cx="8534400" cy="3595711"/>
          </a:xfrm>
        </p:spPr>
      </p:pic>
    </p:spTree>
    <p:extLst>
      <p:ext uri="{BB962C8B-B14F-4D97-AF65-F5344CB8AC3E}">
        <p14:creationId xmlns:p14="http://schemas.microsoft.com/office/powerpoint/2010/main" val="3469255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C733E-246C-45EB-B626-C2614060E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Equivalência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BA559C82-2DDC-47EA-84F4-3D9681AF3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219912"/>
            <a:ext cx="8534400" cy="2546513"/>
          </a:xfrm>
        </p:spPr>
      </p:pic>
    </p:spTree>
    <p:extLst>
      <p:ext uri="{BB962C8B-B14F-4D97-AF65-F5344CB8AC3E}">
        <p14:creationId xmlns:p14="http://schemas.microsoft.com/office/powerpoint/2010/main" val="279716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8F089-03C1-4730-BFB7-6CC026E36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Relação de ordem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13D23B88-8CAC-4F44-AC20-6079EAFCE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845005"/>
            <a:ext cx="8534400" cy="3296328"/>
          </a:xfrm>
        </p:spPr>
      </p:pic>
    </p:spTree>
    <p:extLst>
      <p:ext uri="{BB962C8B-B14F-4D97-AF65-F5344CB8AC3E}">
        <p14:creationId xmlns:p14="http://schemas.microsoft.com/office/powerpoint/2010/main" val="2547629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F88D7-8C67-4CC7-B8F8-D2BD82970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CC5D23B-449B-4A47-9C55-28CADB3E8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380095"/>
            <a:ext cx="9987504" cy="2605181"/>
          </a:xfrm>
        </p:spPr>
      </p:pic>
    </p:spTree>
    <p:extLst>
      <p:ext uri="{BB962C8B-B14F-4D97-AF65-F5344CB8AC3E}">
        <p14:creationId xmlns:p14="http://schemas.microsoft.com/office/powerpoint/2010/main" val="1516349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A1C6D-9183-4076-8C9F-61F903F2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Curvas características X(</a:t>
            </a:r>
            <a:r>
              <a:rPr lang="pt-BR" dirty="0" err="1"/>
              <a:t>t;A</a:t>
            </a:r>
            <a:r>
              <a:rPr lang="pt-BR" dirty="0"/>
              <a:t>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F462768-2E6A-4E2A-981A-20E192971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506" y="586923"/>
            <a:ext cx="5531016" cy="390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01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14B3A-D46E-4535-9208-1887E82C5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O-minúsculo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E2FCEF2-1D9A-4DF7-9973-88E64EFBB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954301"/>
            <a:ext cx="8534400" cy="3077736"/>
          </a:xfrm>
        </p:spPr>
      </p:pic>
    </p:spTree>
    <p:extLst>
      <p:ext uri="{BB962C8B-B14F-4D97-AF65-F5344CB8AC3E}">
        <p14:creationId xmlns:p14="http://schemas.microsoft.com/office/powerpoint/2010/main" val="3730399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9C2DF-C058-430B-BA54-ED06C9A5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C0CAE36-6E72-4D8F-83E3-BC866C8F6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945983"/>
            <a:ext cx="9262570" cy="3358388"/>
          </a:xfrm>
        </p:spPr>
      </p:pic>
    </p:spTree>
    <p:extLst>
      <p:ext uri="{BB962C8B-B14F-4D97-AF65-F5344CB8AC3E}">
        <p14:creationId xmlns:p14="http://schemas.microsoft.com/office/powerpoint/2010/main" val="1579577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89616-E3D1-488B-86D8-1D5EC158D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Expansões assintóticas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B152F08-496F-477B-82D6-289174065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775765"/>
            <a:ext cx="8534400" cy="3434808"/>
          </a:xfrm>
        </p:spPr>
      </p:pic>
    </p:spTree>
    <p:extLst>
      <p:ext uri="{BB962C8B-B14F-4D97-AF65-F5344CB8AC3E}">
        <p14:creationId xmlns:p14="http://schemas.microsoft.com/office/powerpoint/2010/main" val="2761939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25A706-1F0F-4038-A46D-31003548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Notação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CF8CE2A-2D41-4FDD-ABC6-03461FF57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905730"/>
            <a:ext cx="8534400" cy="3174878"/>
          </a:xfrm>
        </p:spPr>
      </p:pic>
    </p:spTree>
    <p:extLst>
      <p:ext uri="{BB962C8B-B14F-4D97-AF65-F5344CB8AC3E}">
        <p14:creationId xmlns:p14="http://schemas.microsoft.com/office/powerpoint/2010/main" val="2294068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C1AB2E-C5C8-40B2-A768-EA95A8CE2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Série de </a:t>
            </a:r>
            <a:r>
              <a:rPr lang="pt-BR" dirty="0" err="1"/>
              <a:t>taylor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112A9B3-D774-4DD8-AD45-9E1AF8BE9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036020"/>
            <a:ext cx="8534400" cy="2914298"/>
          </a:xfrm>
        </p:spPr>
      </p:pic>
    </p:spTree>
    <p:extLst>
      <p:ext uri="{BB962C8B-B14F-4D97-AF65-F5344CB8AC3E}">
        <p14:creationId xmlns:p14="http://schemas.microsoft.com/office/powerpoint/2010/main" val="268385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3B4568-F8FC-4235-99D9-C75F929C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P(</a:t>
            </a:r>
            <a:r>
              <a:rPr lang="pt-BR" dirty="0" err="1"/>
              <a:t>x,t</a:t>
            </a:r>
            <a:r>
              <a:rPr lang="pt-BR" dirty="0"/>
              <a:t>): 3d - </a:t>
            </a:r>
            <a:r>
              <a:rPr lang="pt-BR" dirty="0" err="1"/>
              <a:t>plot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908E691-D35F-4E4C-B88E-F48D273C3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3" y="231309"/>
            <a:ext cx="5995368" cy="459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348410-0534-46EE-9BE8-B74A42ED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2739D90-1B71-4D69-B51D-887353257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46955"/>
            <a:ext cx="9513456" cy="3001299"/>
          </a:xfrm>
        </p:spPr>
      </p:pic>
    </p:spTree>
    <p:extLst>
      <p:ext uri="{BB962C8B-B14F-4D97-AF65-F5344CB8AC3E}">
        <p14:creationId xmlns:p14="http://schemas.microsoft.com/office/powerpoint/2010/main" val="255120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B75A0-3588-4E06-A4B6-E75CEFDA5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Correção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3C5FD63-3C01-48E3-991B-B0CBA0423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90" y="1229850"/>
            <a:ext cx="10546685" cy="2555044"/>
          </a:xfrm>
        </p:spPr>
      </p:pic>
    </p:spTree>
    <p:extLst>
      <p:ext uri="{BB962C8B-B14F-4D97-AF65-F5344CB8AC3E}">
        <p14:creationId xmlns:p14="http://schemas.microsoft.com/office/powerpoint/2010/main" val="184119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045CB-8C4D-412B-92E1-813051BC6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Separação (trechos contínuos)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BB8AA2A-27BC-41D7-9490-C0CF4EC98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309288"/>
            <a:ext cx="10072045" cy="2794361"/>
          </a:xfrm>
        </p:spPr>
      </p:pic>
    </p:spTree>
    <p:extLst>
      <p:ext uri="{BB962C8B-B14F-4D97-AF65-F5344CB8AC3E}">
        <p14:creationId xmlns:p14="http://schemas.microsoft.com/office/powerpoint/2010/main" val="44515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5B702-3CDB-4748-9605-382592F0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Efeito do choque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29F0BC5-13C1-438C-AE5B-15E107A5E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77" y="685800"/>
            <a:ext cx="8034072" cy="3614738"/>
          </a:xfrm>
        </p:spPr>
      </p:pic>
    </p:spTree>
    <p:extLst>
      <p:ext uri="{BB962C8B-B14F-4D97-AF65-F5344CB8AC3E}">
        <p14:creationId xmlns:p14="http://schemas.microsoft.com/office/powerpoint/2010/main" val="2139534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1E4665-AD97-40F1-87D4-94BFDD9D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Inserção de choque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FFD76FD-98FB-4FDC-9DBB-1ACDA3E5C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752" y="674306"/>
            <a:ext cx="5485989" cy="398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96831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824</TotalTime>
  <Words>140</Words>
  <Application>Microsoft Office PowerPoint</Application>
  <PresentationFormat>Widescreen</PresentationFormat>
  <Paragraphs>41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Arial Black</vt:lpstr>
      <vt:lpstr>Century Gothic</vt:lpstr>
      <vt:lpstr>Wingdings 3</vt:lpstr>
      <vt:lpstr>Fatia</vt:lpstr>
      <vt:lpstr>Matemática Aplicada à Engenharia de Sistemas-PTC 5007 (16/07/2020)</vt:lpstr>
      <vt:lpstr>Equações DE Transporte Métodos de Perturbação</vt:lpstr>
      <vt:lpstr>Curvas características X(t;A)</vt:lpstr>
      <vt:lpstr>P(x,t): 3d - plot</vt:lpstr>
      <vt:lpstr>Problema</vt:lpstr>
      <vt:lpstr>Correção</vt:lpstr>
      <vt:lpstr>Separação (trechos contínuos)</vt:lpstr>
      <vt:lpstr>Efeito do choque</vt:lpstr>
      <vt:lpstr>Inserção de choque</vt:lpstr>
      <vt:lpstr>Separação</vt:lpstr>
      <vt:lpstr>Exemplo de cálculo (Choque)</vt:lpstr>
      <vt:lpstr>“CONTORNO” (=0)</vt:lpstr>
      <vt:lpstr>Inserção do choque</vt:lpstr>
      <vt:lpstr>Reescrevendo a Equação Original</vt:lpstr>
      <vt:lpstr>Leibniz</vt:lpstr>
      <vt:lpstr>Álgebra</vt:lpstr>
      <vt:lpstr>Reynolds (Termos nulos)</vt:lpstr>
      <vt:lpstr>Velocidade de choque</vt:lpstr>
      <vt:lpstr>Para o caso sem viscosidade</vt:lpstr>
      <vt:lpstr>Condição INICIAL</vt:lpstr>
      <vt:lpstr>Curvas características</vt:lpstr>
      <vt:lpstr>Envelope de choque</vt:lpstr>
      <vt:lpstr>Métodos de perturbação</vt:lpstr>
      <vt:lpstr>Definições e notações (I)</vt:lpstr>
      <vt:lpstr>Equivalência Assintótica</vt:lpstr>
      <vt:lpstr>Ordens de infinitésimo e de infinito</vt:lpstr>
      <vt:lpstr>Equivalência</vt:lpstr>
      <vt:lpstr>Relação de ordem</vt:lpstr>
      <vt:lpstr>Exemplos</vt:lpstr>
      <vt:lpstr>O-minúsculo</vt:lpstr>
      <vt:lpstr>EXEMPLOS</vt:lpstr>
      <vt:lpstr>Expansões assintóticas</vt:lpstr>
      <vt:lpstr>Notação</vt:lpstr>
      <vt:lpstr>Série de taylor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José Roberto Piqueira</cp:lastModifiedBy>
  <cp:revision>110</cp:revision>
  <dcterms:created xsi:type="dcterms:W3CDTF">2019-06-28T19:51:26Z</dcterms:created>
  <dcterms:modified xsi:type="dcterms:W3CDTF">2020-07-04T21:07:49Z</dcterms:modified>
</cp:coreProperties>
</file>