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C51E-7DD3-40EF-B7D9-BD4C236847B5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2107-4D63-4240-9BF8-CC077858CD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632848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 a perspectiva econômica, as Políticas Sociais tem a função de diminuir os custos da reprodução da força de trabalho, aumentando a produtividade e o consumo.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 a perspectiva política, podem servir como mecanismos de manutenção da ordem capitalista, através do consenso da classe trabalhadora ao garantir a permanência do exército industrial de reserva, à medida que também é fruto das reivindicações da classe trabalhadora, no atendimento às suas demandas.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anos 2000, no Governo Lula e Dilma, chamado de neodesenvolvimentista há uma centralidade na Política de Assistência Social tendo os programas de transferência de renda “carro chefe” das ações compensatórias, apesar da focalização e do critério de seletividade, observa-se que a exemplo do Programa Bolsa Família (PBF) que pôde contribuir positivamente na pobreza absoluta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632848" cy="504056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Segundo os dados da Cepal (2011), os programas com maior número de beneficiários em termos absolutos são o “Bolsa Família” no Brasil, que atinge 52 milhões de pessoas. A situação de pobreza que os brasileiros vivenciam não é recente e as estratégias de programas de transferência de rendas no Brasil vêm desde o Bolsa Alimentação (2001-2003), o Bolsa Escola (2001-2003), o Bolsa Família (2003-), o Cartão Alimentação (2003) e o Programa de Erradicação do Trabalho Infantil (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peti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(1997 - ).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entativa de adequar o governo econômico com o governo de massas como se houvesse conciliação entre o crescimento econômico e desenvolvimento social: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  <a:endParaRPr lang="pt-BR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1: política de valorização do salário mínimo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30022872\Pictures\Evolução Salário Míni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813690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1: política de valorização do salário mínimo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30022872\Pictures\Renda média trabalhad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01900"/>
            <a:ext cx="7848872" cy="3951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2: aumento do investimento público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30022872\Pictures\perfil gasto público governo lu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7848872" cy="4174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2: aumento do investimento público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30022872\Pictures\investimentos públicos na educaçã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7848872" cy="436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2: aumento do investimento público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30022872\Pictures\investimento educaçã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7776864" cy="436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2: aumento do investimento público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30022872\Pictures\Gastos PAC Lula Dil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8136904" cy="381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Rearranjo estrutural das políticas sociais: os anos 2003 a 2010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352928" cy="5184576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Crescimento econômico &lt; &gt; desenvolvimento social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Ponto 3: política de distribuição de renda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464</Words>
  <Application>Microsoft Office PowerPoint</Application>
  <PresentationFormat>Apresentação na tela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  <vt:lpstr>Rearranjo estrutural das políticas sociais: os anos 2003 a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Rearranjo estrutural das políticas sociais: os anos 2003 a 2010</dc:title>
  <dc:creator>30022872</dc:creator>
  <cp:lastModifiedBy>30022872</cp:lastModifiedBy>
  <cp:revision>19</cp:revision>
  <dcterms:created xsi:type="dcterms:W3CDTF">2019-02-18T22:25:31Z</dcterms:created>
  <dcterms:modified xsi:type="dcterms:W3CDTF">2019-02-19T01:12:42Z</dcterms:modified>
</cp:coreProperties>
</file>