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D3C1F-BB89-4D2B-868E-1CB95151E031}" type="datetimeFigureOut">
              <a:rPr lang="pt-BR" smtClean="0"/>
              <a:t>13/05/2025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083A-9772-441F-A576-28B42723CE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455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D3C1F-BB89-4D2B-868E-1CB95151E031}" type="datetimeFigureOut">
              <a:rPr lang="pt-BR" smtClean="0"/>
              <a:t>13/05/2025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083A-9772-441F-A576-28B42723CE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83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D3C1F-BB89-4D2B-868E-1CB95151E031}" type="datetimeFigureOut">
              <a:rPr lang="pt-BR" smtClean="0"/>
              <a:t>13/05/2025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083A-9772-441F-A576-28B42723CE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7057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D3C1F-BB89-4D2B-868E-1CB95151E031}" type="datetimeFigureOut">
              <a:rPr lang="pt-BR" smtClean="0"/>
              <a:t>13/05/2025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083A-9772-441F-A576-28B42723CE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113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D3C1F-BB89-4D2B-868E-1CB95151E031}" type="datetimeFigureOut">
              <a:rPr lang="pt-BR" smtClean="0"/>
              <a:t>13/05/2025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083A-9772-441F-A576-28B42723CE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5479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D3C1F-BB89-4D2B-868E-1CB95151E031}" type="datetimeFigureOut">
              <a:rPr lang="pt-BR" smtClean="0"/>
              <a:t>13/05/2025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083A-9772-441F-A576-28B42723CE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445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D3C1F-BB89-4D2B-868E-1CB95151E031}" type="datetimeFigureOut">
              <a:rPr lang="pt-BR" smtClean="0"/>
              <a:t>13/05/2025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083A-9772-441F-A576-28B42723CE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55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D3C1F-BB89-4D2B-868E-1CB95151E031}" type="datetimeFigureOut">
              <a:rPr lang="pt-BR" smtClean="0"/>
              <a:t>13/05/2025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083A-9772-441F-A576-28B42723CE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8711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D3C1F-BB89-4D2B-868E-1CB95151E031}" type="datetimeFigureOut">
              <a:rPr lang="pt-BR" smtClean="0"/>
              <a:t>13/05/2025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083A-9772-441F-A576-28B42723CE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6339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D3C1F-BB89-4D2B-868E-1CB95151E031}" type="datetimeFigureOut">
              <a:rPr lang="pt-BR" smtClean="0"/>
              <a:t>13/05/2025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083A-9772-441F-A576-28B42723CE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176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D3C1F-BB89-4D2B-868E-1CB95151E031}" type="datetimeFigureOut">
              <a:rPr lang="pt-BR" smtClean="0"/>
              <a:t>13/05/2025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083A-9772-441F-A576-28B42723CE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1659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D3C1F-BB89-4D2B-868E-1CB95151E031}" type="datetimeFigureOut">
              <a:rPr lang="pt-BR" smtClean="0"/>
              <a:t>13/05/2025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3083A-9772-441F-A576-28B42723CE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3313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Motor Diese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741" y="771942"/>
            <a:ext cx="3733818" cy="1149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261800" y="2208148"/>
            <a:ext cx="8691656" cy="174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defTabSz="912114"/>
            <a:r>
              <a:rPr lang="pt-BR" altLang="pt-BR" sz="1795" kern="0" dirty="0">
                <a:solidFill>
                  <a:srgbClr val="000080"/>
                </a:solidFill>
                <a:latin typeface="Arial" panose="020B0604020202020204" pitchFamily="34" charset="0"/>
              </a:rPr>
              <a:t>A figura representa um motor Diesel de </a:t>
            </a:r>
            <a:r>
              <a:rPr lang="pt-BR" altLang="pt-BR" sz="1795" u="sng" kern="0" dirty="0">
                <a:solidFill>
                  <a:srgbClr val="000080"/>
                </a:solidFill>
                <a:latin typeface="Arial" panose="020B0604020202020204" pitchFamily="34" charset="0"/>
              </a:rPr>
              <a:t>4 tempos</a:t>
            </a:r>
            <a:r>
              <a:rPr lang="pt-BR" altLang="pt-BR" sz="1795" kern="0" dirty="0">
                <a:solidFill>
                  <a:srgbClr val="000080"/>
                </a:solidFill>
                <a:latin typeface="Arial" panose="020B0604020202020204" pitchFamily="34" charset="0"/>
              </a:rPr>
              <a:t>, 6 cilindros em linha e ordem de ignição 1 - 5 - 3 - 6 - 2 - 4. Pode-se observar a </a:t>
            </a:r>
            <a:r>
              <a:rPr lang="pt-BR" altLang="pt-BR" sz="1795" kern="0" dirty="0" err="1">
                <a:solidFill>
                  <a:srgbClr val="000080"/>
                </a:solidFill>
                <a:latin typeface="Arial" panose="020B0604020202020204" pitchFamily="34" charset="0"/>
              </a:rPr>
              <a:t>seqüência</a:t>
            </a:r>
            <a:r>
              <a:rPr lang="pt-BR" altLang="pt-BR" sz="1795" kern="0" dirty="0">
                <a:solidFill>
                  <a:srgbClr val="000080"/>
                </a:solidFill>
                <a:latin typeface="Arial" panose="020B0604020202020204" pitchFamily="34" charset="0"/>
              </a:rPr>
              <a:t> dos tempos pelas cores: </a:t>
            </a:r>
            <a:r>
              <a:rPr lang="pt-BR" altLang="pt-BR" sz="1795" b="1" kern="0" dirty="0">
                <a:solidFill>
                  <a:srgbClr val="00FF00"/>
                </a:solidFill>
                <a:latin typeface="Arial" panose="020B0604020202020204" pitchFamily="34" charset="0"/>
              </a:rPr>
              <a:t>Verde = Admissão</a:t>
            </a:r>
            <a:r>
              <a:rPr lang="pt-BR" altLang="pt-BR" sz="1795" kern="0" dirty="0">
                <a:solidFill>
                  <a:srgbClr val="000080"/>
                </a:solidFill>
                <a:latin typeface="Arial" panose="020B0604020202020204" pitchFamily="34" charset="0"/>
              </a:rPr>
              <a:t>; </a:t>
            </a:r>
            <a:r>
              <a:rPr lang="pt-BR" altLang="pt-BR" sz="1795" b="1" kern="0" dirty="0">
                <a:solidFill>
                  <a:srgbClr val="0000FF"/>
                </a:solidFill>
                <a:latin typeface="Arial" panose="020B0604020202020204" pitchFamily="34" charset="0"/>
              </a:rPr>
              <a:t>Azul = Compressão</a:t>
            </a:r>
            <a:r>
              <a:rPr lang="pt-BR" altLang="pt-BR" sz="1795" kern="0" dirty="0">
                <a:solidFill>
                  <a:srgbClr val="000080"/>
                </a:solidFill>
                <a:latin typeface="Arial" panose="020B0604020202020204" pitchFamily="34" charset="0"/>
              </a:rPr>
              <a:t>; </a:t>
            </a:r>
            <a:r>
              <a:rPr lang="pt-BR" altLang="pt-BR" sz="1795" b="1" kern="0" dirty="0">
                <a:solidFill>
                  <a:srgbClr val="FF0000"/>
                </a:solidFill>
                <a:latin typeface="Arial" panose="020B0604020202020204" pitchFamily="34" charset="0"/>
              </a:rPr>
              <a:t>Vermelho = Combustão</a:t>
            </a:r>
            <a:r>
              <a:rPr lang="pt-BR" altLang="pt-BR" sz="1795" b="1" kern="0" dirty="0">
                <a:solidFill>
                  <a:srgbClr val="000080"/>
                </a:solidFill>
                <a:latin typeface="Arial" panose="020B0604020202020204" pitchFamily="34" charset="0"/>
              </a:rPr>
              <a:t> </a:t>
            </a:r>
            <a:r>
              <a:rPr lang="pt-BR" altLang="pt-BR" sz="1795" kern="0" dirty="0">
                <a:solidFill>
                  <a:srgbClr val="000080"/>
                </a:solidFill>
                <a:latin typeface="Arial" panose="020B0604020202020204" pitchFamily="34" charset="0"/>
              </a:rPr>
              <a:t>(tempo motor) e </a:t>
            </a:r>
            <a:r>
              <a:rPr lang="pt-BR" altLang="pt-BR" sz="1795" b="1" kern="0" dirty="0">
                <a:solidFill>
                  <a:srgbClr val="000000"/>
                </a:solidFill>
                <a:latin typeface="Arial" panose="020B0604020202020204" pitchFamily="34" charset="0"/>
              </a:rPr>
              <a:t>Preto = Escapamento</a:t>
            </a:r>
            <a:r>
              <a:rPr lang="pt-BR" altLang="pt-BR" sz="1795" kern="0" dirty="0">
                <a:solidFill>
                  <a:srgbClr val="000080"/>
                </a:solidFill>
                <a:latin typeface="Arial" panose="020B0604020202020204" pitchFamily="34" charset="0"/>
              </a:rPr>
              <a:t>. Também pode ser vista a </a:t>
            </a:r>
            <a:r>
              <a:rPr lang="pt-BR" altLang="pt-BR" sz="1795" kern="0" dirty="0" err="1">
                <a:solidFill>
                  <a:srgbClr val="000080"/>
                </a:solidFill>
                <a:latin typeface="Arial" panose="020B0604020202020204" pitchFamily="34" charset="0"/>
              </a:rPr>
              <a:t>seqüência</a:t>
            </a:r>
            <a:r>
              <a:rPr lang="pt-BR" altLang="pt-BR" sz="1795" kern="0" dirty="0">
                <a:solidFill>
                  <a:srgbClr val="000080"/>
                </a:solidFill>
                <a:latin typeface="Arial" panose="020B0604020202020204" pitchFamily="34" charset="0"/>
              </a:rPr>
              <a:t> de abertura e fechamento das válvulas de admissão e escape.</a:t>
            </a:r>
            <a:endParaRPr lang="pt-BR" altLang="pt-BR" sz="1795" kern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defTabSz="912114" eaLnBrk="0" hangingPunct="0"/>
            <a:r>
              <a:rPr lang="pt-BR" altLang="pt-BR" sz="1795" kern="0" dirty="0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  <a:r>
              <a:rPr lang="pt-BR" altLang="pt-BR" sz="1795" kern="0" dirty="0">
                <a:solidFill>
                  <a:srgbClr val="000080"/>
                </a:solidFill>
                <a:latin typeface="Arial" panose="020B0604020202020204" pitchFamily="34" charset="0"/>
              </a:rPr>
              <a:t>  </a:t>
            </a:r>
            <a:endParaRPr lang="pt-BR" altLang="pt-BR" sz="10175" kern="0" dirty="0">
              <a:solidFill>
                <a:srgbClr val="000080"/>
              </a:solidFill>
              <a:latin typeface="Arial" panose="020B0604020202020204" pitchFamily="34" charset="0"/>
            </a:endParaRPr>
          </a:p>
        </p:txBody>
      </p:sp>
      <p:pic>
        <p:nvPicPr>
          <p:cNvPr id="59396" name="Picture 4" descr="Motor Dies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940" y="4147896"/>
            <a:ext cx="5320453" cy="162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ço Reservado para Número de Slide 2"/>
          <p:cNvSpPr txBox="1">
            <a:spLocks/>
          </p:cNvSpPr>
          <p:nvPr/>
        </p:nvSpPr>
        <p:spPr>
          <a:xfrm>
            <a:off x="8699278" y="6430349"/>
            <a:ext cx="304800" cy="302363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228856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78</Words>
  <Application>Microsoft Office PowerPoint</Application>
  <PresentationFormat>Apresentação na tela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Célio Bermann</dc:creator>
  <cp:lastModifiedBy>Célio Bermann</cp:lastModifiedBy>
  <cp:revision>2</cp:revision>
  <dcterms:created xsi:type="dcterms:W3CDTF">2025-05-13T21:47:53Z</dcterms:created>
  <dcterms:modified xsi:type="dcterms:W3CDTF">2025-05-13T21:55:53Z</dcterms:modified>
</cp:coreProperties>
</file>