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93" r:id="rId3"/>
    <p:sldId id="259" r:id="rId4"/>
    <p:sldId id="260" r:id="rId5"/>
    <p:sldId id="294" r:id="rId6"/>
    <p:sldId id="261" r:id="rId7"/>
    <p:sldId id="295" r:id="rId8"/>
    <p:sldId id="296" r:id="rId9"/>
    <p:sldId id="297" r:id="rId10"/>
    <p:sldId id="262" r:id="rId11"/>
    <p:sldId id="263" r:id="rId12"/>
    <p:sldId id="264" r:id="rId13"/>
    <p:sldId id="265" r:id="rId14"/>
    <p:sldId id="299" r:id="rId15"/>
    <p:sldId id="266" r:id="rId16"/>
    <p:sldId id="298" r:id="rId17"/>
    <p:sldId id="29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2BBE-C6DD-481A-A37C-E061F5116052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E087A-3557-4528-851F-B914F54995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6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B64BEF-4DCC-48F7-955D-199E90AA203F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89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45BC-D5E9-4B25-9215-7A64D736F3FE}" type="datetimeFigureOut">
              <a:rPr lang="pt-BR" smtClean="0"/>
              <a:pPr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19AB-9B28-4FE0-BC58-6D2227726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4292600"/>
            <a:ext cx="8532812" cy="1201738"/>
          </a:xfrm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da coluna vertebral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25" y="115888"/>
            <a:ext cx="5461000" cy="409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cervicais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11268" name="Picture 5" descr="C:\Users\tirapelli\Desktop\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96975"/>
            <a:ext cx="64627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irapelli\Desktop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5527011" cy="4879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2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512" y="2276872"/>
            <a:ext cx="4407984" cy="4464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763688" y="6156012"/>
            <a:ext cx="216024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Vértebra típica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84168" y="6093296"/>
            <a:ext cx="28083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Vértebra proeminente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Movimentos cervicais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 descr="C:\Users\tirapelli\Desktop\c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48872" cy="5886654"/>
          </a:xfrm>
          <a:prstGeom prst="rect">
            <a:avLst/>
          </a:prstGeom>
          <a:noFill/>
        </p:spPr>
      </p:pic>
      <p:pic>
        <p:nvPicPr>
          <p:cNvPr id="14340" name="Picture 4" descr="Resultado de imagem para verbebras cervic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06" y="4197360"/>
            <a:ext cx="4231570" cy="261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80976"/>
            <a:ext cx="2391544" cy="2777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004048" y="1630541"/>
            <a:ext cx="32403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Flexão, extensão e flexão lateral livres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80112" y="2771636"/>
            <a:ext cx="19442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Rotação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3316" name="Picture 4" descr="C:\Users\tirapelli\Desktop\vértebra torácica típ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82886"/>
            <a:ext cx="3995936" cy="29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461717"/>
            <a:ext cx="51847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059113" y="5363368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7ª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924300" y="5508972"/>
            <a:ext cx="503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7ª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5576" y="18864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torácicas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5085184"/>
            <a:ext cx="32403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Flexão e extensão limitadas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https://player.slideplayer.com.br/2/368197/data/images/img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4266828" cy="3175314"/>
          </a:xfrm>
          <a:prstGeom prst="rect">
            <a:avLst/>
          </a:prstGeom>
          <a:noFill/>
        </p:spPr>
      </p:pic>
      <p:cxnSp>
        <p:nvCxnSpPr>
          <p:cNvPr id="16" name="Conector de seta reta 15"/>
          <p:cNvCxnSpPr/>
          <p:nvPr/>
        </p:nvCxnSpPr>
        <p:spPr>
          <a:xfrm flipV="1">
            <a:off x="1619672" y="1412776"/>
            <a:ext cx="1152128" cy="3600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1916088" y="2924944"/>
            <a:ext cx="1503784" cy="21686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4826192" y="590843"/>
            <a:ext cx="4277577" cy="2841674"/>
          </a:xfrm>
          <a:custGeom>
            <a:avLst/>
            <a:gdLst>
              <a:gd name="connsiteX0" fmla="*/ 1616811 w 4277577"/>
              <a:gd name="connsiteY0" fmla="*/ 633046 h 2841674"/>
              <a:gd name="connsiteX1" fmla="*/ 1616811 w 4277577"/>
              <a:gd name="connsiteY1" fmla="*/ 633046 h 2841674"/>
              <a:gd name="connsiteX2" fmla="*/ 1602743 w 4277577"/>
              <a:gd name="connsiteY2" fmla="*/ 759655 h 2841674"/>
              <a:gd name="connsiteX3" fmla="*/ 1630879 w 4277577"/>
              <a:gd name="connsiteY3" fmla="*/ 914400 h 2841674"/>
              <a:gd name="connsiteX4" fmla="*/ 1659014 w 4277577"/>
              <a:gd name="connsiteY4" fmla="*/ 1069145 h 2841674"/>
              <a:gd name="connsiteX5" fmla="*/ 1644946 w 4277577"/>
              <a:gd name="connsiteY5" fmla="*/ 1308295 h 2841674"/>
              <a:gd name="connsiteX6" fmla="*/ 1630879 w 4277577"/>
              <a:gd name="connsiteY6" fmla="*/ 1350499 h 2841674"/>
              <a:gd name="connsiteX7" fmla="*/ 1616811 w 4277577"/>
              <a:gd name="connsiteY7" fmla="*/ 1420837 h 2841674"/>
              <a:gd name="connsiteX8" fmla="*/ 1602743 w 4277577"/>
              <a:gd name="connsiteY8" fmla="*/ 1463040 h 2841674"/>
              <a:gd name="connsiteX9" fmla="*/ 1560540 w 4277577"/>
              <a:gd name="connsiteY9" fmla="*/ 1491175 h 2841674"/>
              <a:gd name="connsiteX10" fmla="*/ 1518337 w 4277577"/>
              <a:gd name="connsiteY10" fmla="*/ 1533379 h 2841674"/>
              <a:gd name="connsiteX11" fmla="*/ 1476134 w 4277577"/>
              <a:gd name="connsiteY11" fmla="*/ 1561514 h 2841674"/>
              <a:gd name="connsiteX12" fmla="*/ 1433931 w 4277577"/>
              <a:gd name="connsiteY12" fmla="*/ 1603717 h 2841674"/>
              <a:gd name="connsiteX13" fmla="*/ 1391728 w 4277577"/>
              <a:gd name="connsiteY13" fmla="*/ 1631852 h 2841674"/>
              <a:gd name="connsiteX14" fmla="*/ 1363593 w 4277577"/>
              <a:gd name="connsiteY14" fmla="*/ 1659988 h 2841674"/>
              <a:gd name="connsiteX15" fmla="*/ 1279186 w 4277577"/>
              <a:gd name="connsiteY15" fmla="*/ 1702191 h 2841674"/>
              <a:gd name="connsiteX16" fmla="*/ 1222916 w 4277577"/>
              <a:gd name="connsiteY16" fmla="*/ 1730326 h 2841674"/>
              <a:gd name="connsiteX17" fmla="*/ 1194780 w 4277577"/>
              <a:gd name="connsiteY17" fmla="*/ 1758462 h 2841674"/>
              <a:gd name="connsiteX18" fmla="*/ 1110374 w 4277577"/>
              <a:gd name="connsiteY18" fmla="*/ 1786597 h 2841674"/>
              <a:gd name="connsiteX19" fmla="*/ 1068171 w 4277577"/>
              <a:gd name="connsiteY19" fmla="*/ 1800665 h 2841674"/>
              <a:gd name="connsiteX20" fmla="*/ 1025968 w 4277577"/>
              <a:gd name="connsiteY20" fmla="*/ 1814732 h 2841674"/>
              <a:gd name="connsiteX21" fmla="*/ 1011900 w 4277577"/>
              <a:gd name="connsiteY21" fmla="*/ 1856935 h 2841674"/>
              <a:gd name="connsiteX22" fmla="*/ 1082239 w 4277577"/>
              <a:gd name="connsiteY22" fmla="*/ 1927274 h 2841674"/>
              <a:gd name="connsiteX23" fmla="*/ 1152577 w 4277577"/>
              <a:gd name="connsiteY23" fmla="*/ 1997612 h 2841674"/>
              <a:gd name="connsiteX24" fmla="*/ 1222916 w 4277577"/>
              <a:gd name="connsiteY24" fmla="*/ 2067951 h 2841674"/>
              <a:gd name="connsiteX25" fmla="*/ 1251051 w 4277577"/>
              <a:gd name="connsiteY25" fmla="*/ 2110154 h 2841674"/>
              <a:gd name="connsiteX26" fmla="*/ 1293254 w 4277577"/>
              <a:gd name="connsiteY26" fmla="*/ 2124222 h 2841674"/>
              <a:gd name="connsiteX27" fmla="*/ 1321390 w 4277577"/>
              <a:gd name="connsiteY27" fmla="*/ 2152357 h 2841674"/>
              <a:gd name="connsiteX28" fmla="*/ 1447999 w 4277577"/>
              <a:gd name="connsiteY28" fmla="*/ 2166425 h 2841674"/>
              <a:gd name="connsiteX29" fmla="*/ 1490202 w 4277577"/>
              <a:gd name="connsiteY29" fmla="*/ 2180492 h 2841674"/>
              <a:gd name="connsiteX30" fmla="*/ 1588676 w 4277577"/>
              <a:gd name="connsiteY30" fmla="*/ 2208628 h 2841674"/>
              <a:gd name="connsiteX31" fmla="*/ 1616811 w 4277577"/>
              <a:gd name="connsiteY31" fmla="*/ 2180492 h 2841674"/>
              <a:gd name="connsiteX32" fmla="*/ 1701217 w 4277577"/>
              <a:gd name="connsiteY32" fmla="*/ 2152357 h 2841674"/>
              <a:gd name="connsiteX33" fmla="*/ 1743420 w 4277577"/>
              <a:gd name="connsiteY33" fmla="*/ 2138289 h 2841674"/>
              <a:gd name="connsiteX34" fmla="*/ 1785623 w 4277577"/>
              <a:gd name="connsiteY34" fmla="*/ 2124222 h 2841674"/>
              <a:gd name="connsiteX35" fmla="*/ 2038842 w 4277577"/>
              <a:gd name="connsiteY35" fmla="*/ 2138289 h 2841674"/>
              <a:gd name="connsiteX36" fmla="*/ 2066977 w 4277577"/>
              <a:gd name="connsiteY36" fmla="*/ 2180492 h 2841674"/>
              <a:gd name="connsiteX37" fmla="*/ 2095113 w 4277577"/>
              <a:gd name="connsiteY37" fmla="*/ 2278966 h 2841674"/>
              <a:gd name="connsiteX38" fmla="*/ 2123248 w 4277577"/>
              <a:gd name="connsiteY38" fmla="*/ 2377440 h 2841674"/>
              <a:gd name="connsiteX39" fmla="*/ 2109180 w 4277577"/>
              <a:gd name="connsiteY39" fmla="*/ 2574388 h 2841674"/>
              <a:gd name="connsiteX40" fmla="*/ 2081045 w 4277577"/>
              <a:gd name="connsiteY40" fmla="*/ 2658794 h 2841674"/>
              <a:gd name="connsiteX41" fmla="*/ 2038842 w 4277577"/>
              <a:gd name="connsiteY41" fmla="*/ 2686929 h 2841674"/>
              <a:gd name="connsiteX42" fmla="*/ 1898165 w 4277577"/>
              <a:gd name="connsiteY42" fmla="*/ 2715065 h 2841674"/>
              <a:gd name="connsiteX43" fmla="*/ 1729353 w 4277577"/>
              <a:gd name="connsiteY43" fmla="*/ 2743200 h 2841674"/>
              <a:gd name="connsiteX44" fmla="*/ 1673082 w 4277577"/>
              <a:gd name="connsiteY44" fmla="*/ 2757268 h 2841674"/>
              <a:gd name="connsiteX45" fmla="*/ 1152577 w 4277577"/>
              <a:gd name="connsiteY45" fmla="*/ 2743200 h 2841674"/>
              <a:gd name="connsiteX46" fmla="*/ 1110374 w 4277577"/>
              <a:gd name="connsiteY46" fmla="*/ 2729132 h 2841674"/>
              <a:gd name="connsiteX47" fmla="*/ 997833 w 4277577"/>
              <a:gd name="connsiteY47" fmla="*/ 2700997 h 2841674"/>
              <a:gd name="connsiteX48" fmla="*/ 955630 w 4277577"/>
              <a:gd name="connsiteY48" fmla="*/ 2672862 h 2841674"/>
              <a:gd name="connsiteX49" fmla="*/ 899359 w 4277577"/>
              <a:gd name="connsiteY49" fmla="*/ 2658794 h 2841674"/>
              <a:gd name="connsiteX50" fmla="*/ 814953 w 4277577"/>
              <a:gd name="connsiteY50" fmla="*/ 2630659 h 2841674"/>
              <a:gd name="connsiteX51" fmla="*/ 702411 w 4277577"/>
              <a:gd name="connsiteY51" fmla="*/ 2602523 h 2841674"/>
              <a:gd name="connsiteX52" fmla="*/ 660208 w 4277577"/>
              <a:gd name="connsiteY52" fmla="*/ 2574388 h 2841674"/>
              <a:gd name="connsiteX53" fmla="*/ 575802 w 4277577"/>
              <a:gd name="connsiteY53" fmla="*/ 2489982 h 2841674"/>
              <a:gd name="connsiteX54" fmla="*/ 477328 w 4277577"/>
              <a:gd name="connsiteY54" fmla="*/ 2391508 h 2841674"/>
              <a:gd name="connsiteX55" fmla="*/ 406990 w 4277577"/>
              <a:gd name="connsiteY55" fmla="*/ 2321169 h 2841674"/>
              <a:gd name="connsiteX56" fmla="*/ 378854 w 4277577"/>
              <a:gd name="connsiteY56" fmla="*/ 2293034 h 2841674"/>
              <a:gd name="connsiteX57" fmla="*/ 322583 w 4277577"/>
              <a:gd name="connsiteY57" fmla="*/ 2264899 h 2841674"/>
              <a:gd name="connsiteX58" fmla="*/ 252245 w 4277577"/>
              <a:gd name="connsiteY58" fmla="*/ 2194560 h 2841674"/>
              <a:gd name="connsiteX59" fmla="*/ 139703 w 4277577"/>
              <a:gd name="connsiteY59" fmla="*/ 2096086 h 2841674"/>
              <a:gd name="connsiteX60" fmla="*/ 83433 w 4277577"/>
              <a:gd name="connsiteY60" fmla="*/ 2011680 h 2841674"/>
              <a:gd name="connsiteX61" fmla="*/ 27162 w 4277577"/>
              <a:gd name="connsiteY61" fmla="*/ 1955409 h 2841674"/>
              <a:gd name="connsiteX62" fmla="*/ 27162 w 4277577"/>
              <a:gd name="connsiteY62" fmla="*/ 1842868 h 2841674"/>
              <a:gd name="connsiteX63" fmla="*/ 69365 w 4277577"/>
              <a:gd name="connsiteY63" fmla="*/ 1800665 h 2841674"/>
              <a:gd name="connsiteX64" fmla="*/ 111568 w 4277577"/>
              <a:gd name="connsiteY64" fmla="*/ 1730326 h 2841674"/>
              <a:gd name="connsiteX65" fmla="*/ 210042 w 4277577"/>
              <a:gd name="connsiteY65" fmla="*/ 1617785 h 2841674"/>
              <a:gd name="connsiteX66" fmla="*/ 238177 w 4277577"/>
              <a:gd name="connsiteY66" fmla="*/ 1575582 h 2841674"/>
              <a:gd name="connsiteX67" fmla="*/ 252245 w 4277577"/>
              <a:gd name="connsiteY67" fmla="*/ 1533379 h 2841674"/>
              <a:gd name="connsiteX68" fmla="*/ 280380 w 4277577"/>
              <a:gd name="connsiteY68" fmla="*/ 1505243 h 2841674"/>
              <a:gd name="connsiteX69" fmla="*/ 308516 w 4277577"/>
              <a:gd name="connsiteY69" fmla="*/ 1434905 h 2841674"/>
              <a:gd name="connsiteX70" fmla="*/ 322583 w 4277577"/>
              <a:gd name="connsiteY70" fmla="*/ 1392702 h 2841674"/>
              <a:gd name="connsiteX71" fmla="*/ 350719 w 4277577"/>
              <a:gd name="connsiteY71" fmla="*/ 1322363 h 2841674"/>
              <a:gd name="connsiteX72" fmla="*/ 378854 w 4277577"/>
              <a:gd name="connsiteY72" fmla="*/ 1237957 h 2841674"/>
              <a:gd name="connsiteX73" fmla="*/ 392922 w 4277577"/>
              <a:gd name="connsiteY73" fmla="*/ 1195754 h 2841674"/>
              <a:gd name="connsiteX74" fmla="*/ 421057 w 4277577"/>
              <a:gd name="connsiteY74" fmla="*/ 1153551 h 2841674"/>
              <a:gd name="connsiteX75" fmla="*/ 449193 w 4277577"/>
              <a:gd name="connsiteY75" fmla="*/ 1069145 h 2841674"/>
              <a:gd name="connsiteX76" fmla="*/ 519531 w 4277577"/>
              <a:gd name="connsiteY76" fmla="*/ 984739 h 2841674"/>
              <a:gd name="connsiteX77" fmla="*/ 547666 w 4277577"/>
              <a:gd name="connsiteY77" fmla="*/ 942535 h 2841674"/>
              <a:gd name="connsiteX78" fmla="*/ 575802 w 4277577"/>
              <a:gd name="connsiteY78" fmla="*/ 914400 h 2841674"/>
              <a:gd name="connsiteX79" fmla="*/ 646140 w 4277577"/>
              <a:gd name="connsiteY79" fmla="*/ 787791 h 2841674"/>
              <a:gd name="connsiteX80" fmla="*/ 674276 w 4277577"/>
              <a:gd name="connsiteY80" fmla="*/ 745588 h 2841674"/>
              <a:gd name="connsiteX81" fmla="*/ 716479 w 4277577"/>
              <a:gd name="connsiteY81" fmla="*/ 675249 h 2841674"/>
              <a:gd name="connsiteX82" fmla="*/ 772750 w 4277577"/>
              <a:gd name="connsiteY82" fmla="*/ 590843 h 2841674"/>
              <a:gd name="connsiteX83" fmla="*/ 843088 w 4277577"/>
              <a:gd name="connsiteY83" fmla="*/ 534572 h 2841674"/>
              <a:gd name="connsiteX84" fmla="*/ 885291 w 4277577"/>
              <a:gd name="connsiteY84" fmla="*/ 478302 h 2841674"/>
              <a:gd name="connsiteX85" fmla="*/ 969697 w 4277577"/>
              <a:gd name="connsiteY85" fmla="*/ 436099 h 2841674"/>
              <a:gd name="connsiteX86" fmla="*/ 997833 w 4277577"/>
              <a:gd name="connsiteY86" fmla="*/ 407963 h 2841674"/>
              <a:gd name="connsiteX87" fmla="*/ 1152577 w 4277577"/>
              <a:gd name="connsiteY87" fmla="*/ 351692 h 2841674"/>
              <a:gd name="connsiteX88" fmla="*/ 1194780 w 4277577"/>
              <a:gd name="connsiteY88" fmla="*/ 337625 h 2841674"/>
              <a:gd name="connsiteX89" fmla="*/ 1363593 w 4277577"/>
              <a:gd name="connsiteY89" fmla="*/ 239151 h 2841674"/>
              <a:gd name="connsiteX90" fmla="*/ 1419863 w 4277577"/>
              <a:gd name="connsiteY90" fmla="*/ 211015 h 2841674"/>
              <a:gd name="connsiteX91" fmla="*/ 1560540 w 4277577"/>
              <a:gd name="connsiteY91" fmla="*/ 168812 h 2841674"/>
              <a:gd name="connsiteX92" fmla="*/ 1715285 w 4277577"/>
              <a:gd name="connsiteY92" fmla="*/ 126609 h 2841674"/>
              <a:gd name="connsiteX93" fmla="*/ 1827826 w 4277577"/>
              <a:gd name="connsiteY93" fmla="*/ 98474 h 2841674"/>
              <a:gd name="connsiteX94" fmla="*/ 1870030 w 4277577"/>
              <a:gd name="connsiteY94" fmla="*/ 84406 h 2841674"/>
              <a:gd name="connsiteX95" fmla="*/ 2010706 w 4277577"/>
              <a:gd name="connsiteY95" fmla="*/ 70339 h 2841674"/>
              <a:gd name="connsiteX96" fmla="*/ 2123248 w 4277577"/>
              <a:gd name="connsiteY96" fmla="*/ 28135 h 2841674"/>
              <a:gd name="connsiteX97" fmla="*/ 2221722 w 4277577"/>
              <a:gd name="connsiteY97" fmla="*/ 0 h 2841674"/>
              <a:gd name="connsiteX98" fmla="*/ 2489008 w 4277577"/>
              <a:gd name="connsiteY98" fmla="*/ 14068 h 2841674"/>
              <a:gd name="connsiteX99" fmla="*/ 2840700 w 4277577"/>
              <a:gd name="connsiteY99" fmla="*/ 28135 h 2841674"/>
              <a:gd name="connsiteX100" fmla="*/ 3178325 w 4277577"/>
              <a:gd name="connsiteY100" fmla="*/ 56271 h 2841674"/>
              <a:gd name="connsiteX101" fmla="*/ 3347137 w 4277577"/>
              <a:gd name="connsiteY101" fmla="*/ 98474 h 2841674"/>
              <a:gd name="connsiteX102" fmla="*/ 3417476 w 4277577"/>
              <a:gd name="connsiteY102" fmla="*/ 112542 h 2841674"/>
              <a:gd name="connsiteX103" fmla="*/ 3515950 w 4277577"/>
              <a:gd name="connsiteY103" fmla="*/ 154745 h 2841674"/>
              <a:gd name="connsiteX104" fmla="*/ 3698830 w 4277577"/>
              <a:gd name="connsiteY104" fmla="*/ 196948 h 2841674"/>
              <a:gd name="connsiteX105" fmla="*/ 3797303 w 4277577"/>
              <a:gd name="connsiteY105" fmla="*/ 225083 h 2841674"/>
              <a:gd name="connsiteX106" fmla="*/ 3881710 w 4277577"/>
              <a:gd name="connsiteY106" fmla="*/ 253219 h 2841674"/>
              <a:gd name="connsiteX107" fmla="*/ 3994251 w 4277577"/>
              <a:gd name="connsiteY107" fmla="*/ 281354 h 2841674"/>
              <a:gd name="connsiteX108" fmla="*/ 4064590 w 4277577"/>
              <a:gd name="connsiteY108" fmla="*/ 337625 h 2841674"/>
              <a:gd name="connsiteX109" fmla="*/ 4106793 w 4277577"/>
              <a:gd name="connsiteY109" fmla="*/ 365760 h 2841674"/>
              <a:gd name="connsiteX110" fmla="*/ 4148996 w 4277577"/>
              <a:gd name="connsiteY110" fmla="*/ 436099 h 2841674"/>
              <a:gd name="connsiteX111" fmla="*/ 4163063 w 4277577"/>
              <a:gd name="connsiteY111" fmla="*/ 478302 h 2841674"/>
              <a:gd name="connsiteX112" fmla="*/ 4191199 w 4277577"/>
              <a:gd name="connsiteY112" fmla="*/ 506437 h 2841674"/>
              <a:gd name="connsiteX113" fmla="*/ 4219334 w 4277577"/>
              <a:gd name="connsiteY113" fmla="*/ 548640 h 2841674"/>
              <a:gd name="connsiteX114" fmla="*/ 4261537 w 4277577"/>
              <a:gd name="connsiteY114" fmla="*/ 633046 h 2841674"/>
              <a:gd name="connsiteX115" fmla="*/ 4247470 w 4277577"/>
              <a:gd name="connsiteY115" fmla="*/ 914400 h 2841674"/>
              <a:gd name="connsiteX116" fmla="*/ 4233402 w 4277577"/>
              <a:gd name="connsiteY116" fmla="*/ 1012874 h 2841674"/>
              <a:gd name="connsiteX117" fmla="*/ 4205266 w 4277577"/>
              <a:gd name="connsiteY117" fmla="*/ 1434905 h 2841674"/>
              <a:gd name="connsiteX118" fmla="*/ 4219334 w 4277577"/>
              <a:gd name="connsiteY118" fmla="*/ 1589649 h 2841674"/>
              <a:gd name="connsiteX119" fmla="*/ 4233402 w 4277577"/>
              <a:gd name="connsiteY119" fmla="*/ 1631852 h 2841674"/>
              <a:gd name="connsiteX120" fmla="*/ 4219334 w 4277577"/>
              <a:gd name="connsiteY120" fmla="*/ 1871003 h 2841674"/>
              <a:gd name="connsiteX121" fmla="*/ 4205266 w 4277577"/>
              <a:gd name="connsiteY121" fmla="*/ 1913206 h 2841674"/>
              <a:gd name="connsiteX122" fmla="*/ 4191199 w 4277577"/>
              <a:gd name="connsiteY122" fmla="*/ 1969477 h 2841674"/>
              <a:gd name="connsiteX123" fmla="*/ 4177131 w 4277577"/>
              <a:gd name="connsiteY123" fmla="*/ 2011680 h 2841674"/>
              <a:gd name="connsiteX124" fmla="*/ 4163063 w 4277577"/>
              <a:gd name="connsiteY124" fmla="*/ 2082019 h 2841674"/>
              <a:gd name="connsiteX125" fmla="*/ 4148996 w 4277577"/>
              <a:gd name="connsiteY125" fmla="*/ 2124222 h 2841674"/>
              <a:gd name="connsiteX126" fmla="*/ 4120860 w 4277577"/>
              <a:gd name="connsiteY126" fmla="*/ 2236763 h 2841674"/>
              <a:gd name="connsiteX127" fmla="*/ 4092725 w 4277577"/>
              <a:gd name="connsiteY127" fmla="*/ 2278966 h 2841674"/>
              <a:gd name="connsiteX128" fmla="*/ 4008319 w 4277577"/>
              <a:gd name="connsiteY128" fmla="*/ 2419643 h 2841674"/>
              <a:gd name="connsiteX129" fmla="*/ 3937980 w 4277577"/>
              <a:gd name="connsiteY129" fmla="*/ 2489982 h 2841674"/>
              <a:gd name="connsiteX130" fmla="*/ 3909845 w 4277577"/>
              <a:gd name="connsiteY130" fmla="*/ 2532185 h 2841674"/>
              <a:gd name="connsiteX131" fmla="*/ 3839506 w 4277577"/>
              <a:gd name="connsiteY131" fmla="*/ 2602523 h 2841674"/>
              <a:gd name="connsiteX132" fmla="*/ 3811371 w 4277577"/>
              <a:gd name="connsiteY132" fmla="*/ 2630659 h 2841674"/>
              <a:gd name="connsiteX133" fmla="*/ 3726965 w 4277577"/>
              <a:gd name="connsiteY133" fmla="*/ 2658794 h 2841674"/>
              <a:gd name="connsiteX134" fmla="*/ 3642559 w 4277577"/>
              <a:gd name="connsiteY134" fmla="*/ 2700997 h 2841674"/>
              <a:gd name="connsiteX135" fmla="*/ 3600356 w 4277577"/>
              <a:gd name="connsiteY135" fmla="*/ 2729132 h 2841674"/>
              <a:gd name="connsiteX136" fmla="*/ 3501882 w 4277577"/>
              <a:gd name="connsiteY136" fmla="*/ 2757268 h 2841674"/>
              <a:gd name="connsiteX137" fmla="*/ 3375273 w 4277577"/>
              <a:gd name="connsiteY137" fmla="*/ 2813539 h 2841674"/>
              <a:gd name="connsiteX138" fmla="*/ 3333070 w 4277577"/>
              <a:gd name="connsiteY138" fmla="*/ 2827606 h 2841674"/>
              <a:gd name="connsiteX139" fmla="*/ 3290866 w 4277577"/>
              <a:gd name="connsiteY139" fmla="*/ 2841674 h 2841674"/>
              <a:gd name="connsiteX140" fmla="*/ 3009513 w 4277577"/>
              <a:gd name="connsiteY140" fmla="*/ 2827606 h 2841674"/>
              <a:gd name="connsiteX141" fmla="*/ 2967310 w 4277577"/>
              <a:gd name="connsiteY141" fmla="*/ 2813539 h 2841674"/>
              <a:gd name="connsiteX142" fmla="*/ 2882903 w 4277577"/>
              <a:gd name="connsiteY142" fmla="*/ 2757268 h 2841674"/>
              <a:gd name="connsiteX143" fmla="*/ 2826633 w 4277577"/>
              <a:gd name="connsiteY143" fmla="*/ 2672862 h 2841674"/>
              <a:gd name="connsiteX144" fmla="*/ 2798497 w 4277577"/>
              <a:gd name="connsiteY144" fmla="*/ 2644726 h 2841674"/>
              <a:gd name="connsiteX145" fmla="*/ 2770362 w 4277577"/>
              <a:gd name="connsiteY145" fmla="*/ 2602523 h 2841674"/>
              <a:gd name="connsiteX146" fmla="*/ 2742226 w 4277577"/>
              <a:gd name="connsiteY146" fmla="*/ 2574388 h 2841674"/>
              <a:gd name="connsiteX147" fmla="*/ 2657820 w 4277577"/>
              <a:gd name="connsiteY147" fmla="*/ 2461846 h 2841674"/>
              <a:gd name="connsiteX148" fmla="*/ 2657820 w 4277577"/>
              <a:gd name="connsiteY148" fmla="*/ 2138289 h 2841674"/>
              <a:gd name="connsiteX149" fmla="*/ 2671888 w 4277577"/>
              <a:gd name="connsiteY149" fmla="*/ 2096086 h 2841674"/>
              <a:gd name="connsiteX150" fmla="*/ 2714091 w 4277577"/>
              <a:gd name="connsiteY150" fmla="*/ 2067951 h 2841674"/>
              <a:gd name="connsiteX151" fmla="*/ 2798497 w 4277577"/>
              <a:gd name="connsiteY151" fmla="*/ 2039815 h 2841674"/>
              <a:gd name="connsiteX152" fmla="*/ 2953242 w 4277577"/>
              <a:gd name="connsiteY152" fmla="*/ 2053883 h 2841674"/>
              <a:gd name="connsiteX153" fmla="*/ 2981377 w 4277577"/>
              <a:gd name="connsiteY153" fmla="*/ 2082019 h 2841674"/>
              <a:gd name="connsiteX154" fmla="*/ 3122054 w 4277577"/>
              <a:gd name="connsiteY154" fmla="*/ 2124222 h 2841674"/>
              <a:gd name="connsiteX155" fmla="*/ 3206460 w 4277577"/>
              <a:gd name="connsiteY155" fmla="*/ 2152357 h 2841674"/>
              <a:gd name="connsiteX156" fmla="*/ 3248663 w 4277577"/>
              <a:gd name="connsiteY156" fmla="*/ 2166425 h 2841674"/>
              <a:gd name="connsiteX157" fmla="*/ 3558153 w 4277577"/>
              <a:gd name="connsiteY157" fmla="*/ 2152357 h 2841674"/>
              <a:gd name="connsiteX158" fmla="*/ 3586288 w 4277577"/>
              <a:gd name="connsiteY158" fmla="*/ 2067951 h 2841674"/>
              <a:gd name="connsiteX159" fmla="*/ 3544085 w 4277577"/>
              <a:gd name="connsiteY159" fmla="*/ 1842868 h 2841674"/>
              <a:gd name="connsiteX160" fmla="*/ 3530017 w 4277577"/>
              <a:gd name="connsiteY160" fmla="*/ 1800665 h 2841674"/>
              <a:gd name="connsiteX161" fmla="*/ 3515950 w 4277577"/>
              <a:gd name="connsiteY161" fmla="*/ 1758462 h 2841674"/>
              <a:gd name="connsiteX162" fmla="*/ 3445611 w 4277577"/>
              <a:gd name="connsiteY162" fmla="*/ 1702191 h 2841674"/>
              <a:gd name="connsiteX163" fmla="*/ 3417476 w 4277577"/>
              <a:gd name="connsiteY163" fmla="*/ 1674055 h 2841674"/>
              <a:gd name="connsiteX164" fmla="*/ 3248663 w 4277577"/>
              <a:gd name="connsiteY164" fmla="*/ 1631852 h 2841674"/>
              <a:gd name="connsiteX165" fmla="*/ 3164257 w 4277577"/>
              <a:gd name="connsiteY165" fmla="*/ 1603717 h 2841674"/>
              <a:gd name="connsiteX166" fmla="*/ 3150190 w 4277577"/>
              <a:gd name="connsiteY166" fmla="*/ 1561514 h 2841674"/>
              <a:gd name="connsiteX167" fmla="*/ 3093919 w 4277577"/>
              <a:gd name="connsiteY167" fmla="*/ 1491175 h 2841674"/>
              <a:gd name="connsiteX168" fmla="*/ 3065783 w 4277577"/>
              <a:gd name="connsiteY168" fmla="*/ 1406769 h 2841674"/>
              <a:gd name="connsiteX169" fmla="*/ 3051716 w 4277577"/>
              <a:gd name="connsiteY169" fmla="*/ 1364566 h 2841674"/>
              <a:gd name="connsiteX170" fmla="*/ 3079851 w 4277577"/>
              <a:gd name="connsiteY170" fmla="*/ 1083212 h 2841674"/>
              <a:gd name="connsiteX171" fmla="*/ 3093919 w 4277577"/>
              <a:gd name="connsiteY171" fmla="*/ 1041009 h 2841674"/>
              <a:gd name="connsiteX172" fmla="*/ 3065783 w 4277577"/>
              <a:gd name="connsiteY172" fmla="*/ 759655 h 2841674"/>
              <a:gd name="connsiteX173" fmla="*/ 3037648 w 4277577"/>
              <a:gd name="connsiteY173" fmla="*/ 618979 h 2841674"/>
              <a:gd name="connsiteX174" fmla="*/ 2981377 w 4277577"/>
              <a:gd name="connsiteY174" fmla="*/ 506437 h 2841674"/>
              <a:gd name="connsiteX175" fmla="*/ 2967310 w 4277577"/>
              <a:gd name="connsiteY175" fmla="*/ 464234 h 2841674"/>
              <a:gd name="connsiteX176" fmla="*/ 2939174 w 4277577"/>
              <a:gd name="connsiteY176" fmla="*/ 436099 h 2841674"/>
              <a:gd name="connsiteX177" fmla="*/ 2911039 w 4277577"/>
              <a:gd name="connsiteY177" fmla="*/ 393895 h 2841674"/>
              <a:gd name="connsiteX178" fmla="*/ 2882903 w 4277577"/>
              <a:gd name="connsiteY178" fmla="*/ 365760 h 2841674"/>
              <a:gd name="connsiteX179" fmla="*/ 2770362 w 4277577"/>
              <a:gd name="connsiteY179" fmla="*/ 225083 h 2841674"/>
              <a:gd name="connsiteX180" fmla="*/ 2728159 w 4277577"/>
              <a:gd name="connsiteY180" fmla="*/ 211015 h 2841674"/>
              <a:gd name="connsiteX181" fmla="*/ 2700023 w 4277577"/>
              <a:gd name="connsiteY181" fmla="*/ 182880 h 2841674"/>
              <a:gd name="connsiteX182" fmla="*/ 2657820 w 4277577"/>
              <a:gd name="connsiteY182" fmla="*/ 168812 h 2841674"/>
              <a:gd name="connsiteX183" fmla="*/ 2460873 w 4277577"/>
              <a:gd name="connsiteY183" fmla="*/ 140677 h 2841674"/>
              <a:gd name="connsiteX184" fmla="*/ 2038842 w 4277577"/>
              <a:gd name="connsiteY184" fmla="*/ 154745 h 2841674"/>
              <a:gd name="connsiteX185" fmla="*/ 1996639 w 4277577"/>
              <a:gd name="connsiteY185" fmla="*/ 168812 h 2841674"/>
              <a:gd name="connsiteX186" fmla="*/ 1926300 w 4277577"/>
              <a:gd name="connsiteY186" fmla="*/ 211015 h 2841674"/>
              <a:gd name="connsiteX187" fmla="*/ 1855962 w 4277577"/>
              <a:gd name="connsiteY187" fmla="*/ 295422 h 2841674"/>
              <a:gd name="connsiteX188" fmla="*/ 1785623 w 4277577"/>
              <a:gd name="connsiteY188" fmla="*/ 351692 h 2841674"/>
              <a:gd name="connsiteX189" fmla="*/ 1757488 w 4277577"/>
              <a:gd name="connsiteY189" fmla="*/ 379828 h 2841674"/>
              <a:gd name="connsiteX190" fmla="*/ 1743420 w 4277577"/>
              <a:gd name="connsiteY190" fmla="*/ 422031 h 2841674"/>
              <a:gd name="connsiteX191" fmla="*/ 1715285 w 4277577"/>
              <a:gd name="connsiteY191" fmla="*/ 464234 h 2841674"/>
              <a:gd name="connsiteX192" fmla="*/ 1659014 w 4277577"/>
              <a:gd name="connsiteY192" fmla="*/ 576775 h 2841674"/>
              <a:gd name="connsiteX193" fmla="*/ 1630879 w 4277577"/>
              <a:gd name="connsiteY193" fmla="*/ 675249 h 2841674"/>
              <a:gd name="connsiteX194" fmla="*/ 1602743 w 4277577"/>
              <a:gd name="connsiteY194" fmla="*/ 731520 h 2841674"/>
              <a:gd name="connsiteX195" fmla="*/ 1602743 w 4277577"/>
              <a:gd name="connsiteY195" fmla="*/ 731520 h 28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277577" h="2841674">
                <a:moveTo>
                  <a:pt x="1616811" y="633046"/>
                </a:moveTo>
                <a:lnTo>
                  <a:pt x="1616811" y="633046"/>
                </a:lnTo>
                <a:cubicBezTo>
                  <a:pt x="1612122" y="675249"/>
                  <a:pt x="1602743" y="717192"/>
                  <a:pt x="1602743" y="759655"/>
                </a:cubicBezTo>
                <a:cubicBezTo>
                  <a:pt x="1602743" y="889638"/>
                  <a:pt x="1611095" y="835262"/>
                  <a:pt x="1630879" y="914400"/>
                </a:cubicBezTo>
                <a:cubicBezTo>
                  <a:pt x="1640706" y="953709"/>
                  <a:pt x="1652746" y="1031535"/>
                  <a:pt x="1659014" y="1069145"/>
                </a:cubicBezTo>
                <a:cubicBezTo>
                  <a:pt x="1654325" y="1148862"/>
                  <a:pt x="1652892" y="1228837"/>
                  <a:pt x="1644946" y="1308295"/>
                </a:cubicBezTo>
                <a:cubicBezTo>
                  <a:pt x="1643470" y="1323050"/>
                  <a:pt x="1634475" y="1336113"/>
                  <a:pt x="1630879" y="1350499"/>
                </a:cubicBezTo>
                <a:cubicBezTo>
                  <a:pt x="1625080" y="1373695"/>
                  <a:pt x="1622610" y="1397641"/>
                  <a:pt x="1616811" y="1420837"/>
                </a:cubicBezTo>
                <a:cubicBezTo>
                  <a:pt x="1613214" y="1435223"/>
                  <a:pt x="1612006" y="1451461"/>
                  <a:pt x="1602743" y="1463040"/>
                </a:cubicBezTo>
                <a:cubicBezTo>
                  <a:pt x="1592181" y="1476242"/>
                  <a:pt x="1573528" y="1480351"/>
                  <a:pt x="1560540" y="1491175"/>
                </a:cubicBezTo>
                <a:cubicBezTo>
                  <a:pt x="1545256" y="1503911"/>
                  <a:pt x="1533621" y="1520643"/>
                  <a:pt x="1518337" y="1533379"/>
                </a:cubicBezTo>
                <a:cubicBezTo>
                  <a:pt x="1505349" y="1544203"/>
                  <a:pt x="1489122" y="1550690"/>
                  <a:pt x="1476134" y="1561514"/>
                </a:cubicBezTo>
                <a:cubicBezTo>
                  <a:pt x="1460850" y="1574250"/>
                  <a:pt x="1449215" y="1590981"/>
                  <a:pt x="1433931" y="1603717"/>
                </a:cubicBezTo>
                <a:cubicBezTo>
                  <a:pt x="1420943" y="1614541"/>
                  <a:pt x="1404930" y="1621290"/>
                  <a:pt x="1391728" y="1631852"/>
                </a:cubicBezTo>
                <a:cubicBezTo>
                  <a:pt x="1381371" y="1640138"/>
                  <a:pt x="1373950" y="1651702"/>
                  <a:pt x="1363593" y="1659988"/>
                </a:cubicBezTo>
                <a:cubicBezTo>
                  <a:pt x="1311606" y="1701578"/>
                  <a:pt x="1335189" y="1678190"/>
                  <a:pt x="1279186" y="1702191"/>
                </a:cubicBezTo>
                <a:cubicBezTo>
                  <a:pt x="1259911" y="1710452"/>
                  <a:pt x="1240365" y="1718694"/>
                  <a:pt x="1222916" y="1730326"/>
                </a:cubicBezTo>
                <a:cubicBezTo>
                  <a:pt x="1211880" y="1737683"/>
                  <a:pt x="1206643" y="1752530"/>
                  <a:pt x="1194780" y="1758462"/>
                </a:cubicBezTo>
                <a:cubicBezTo>
                  <a:pt x="1168254" y="1771725"/>
                  <a:pt x="1138509" y="1777219"/>
                  <a:pt x="1110374" y="1786597"/>
                </a:cubicBezTo>
                <a:lnTo>
                  <a:pt x="1068171" y="1800665"/>
                </a:lnTo>
                <a:lnTo>
                  <a:pt x="1025968" y="1814732"/>
                </a:lnTo>
                <a:cubicBezTo>
                  <a:pt x="1021279" y="1828800"/>
                  <a:pt x="1009462" y="1842308"/>
                  <a:pt x="1011900" y="1856935"/>
                </a:cubicBezTo>
                <a:cubicBezTo>
                  <a:pt x="1017762" y="1892105"/>
                  <a:pt x="1057620" y="1910861"/>
                  <a:pt x="1082239" y="1927274"/>
                </a:cubicBezTo>
                <a:cubicBezTo>
                  <a:pt x="1138509" y="2011680"/>
                  <a:pt x="1077550" y="1931963"/>
                  <a:pt x="1152577" y="1997612"/>
                </a:cubicBezTo>
                <a:cubicBezTo>
                  <a:pt x="1177531" y="2019447"/>
                  <a:pt x="1204523" y="2040362"/>
                  <a:pt x="1222916" y="2067951"/>
                </a:cubicBezTo>
                <a:cubicBezTo>
                  <a:pt x="1232294" y="2082019"/>
                  <a:pt x="1237849" y="2099592"/>
                  <a:pt x="1251051" y="2110154"/>
                </a:cubicBezTo>
                <a:cubicBezTo>
                  <a:pt x="1262630" y="2119417"/>
                  <a:pt x="1279186" y="2119533"/>
                  <a:pt x="1293254" y="2124222"/>
                </a:cubicBezTo>
                <a:cubicBezTo>
                  <a:pt x="1302633" y="2133600"/>
                  <a:pt x="1308594" y="2148867"/>
                  <a:pt x="1321390" y="2152357"/>
                </a:cubicBezTo>
                <a:cubicBezTo>
                  <a:pt x="1362357" y="2163530"/>
                  <a:pt x="1406114" y="2159444"/>
                  <a:pt x="1447999" y="2166425"/>
                </a:cubicBezTo>
                <a:cubicBezTo>
                  <a:pt x="1462626" y="2168863"/>
                  <a:pt x="1476134" y="2175803"/>
                  <a:pt x="1490202" y="2180492"/>
                </a:cubicBezTo>
                <a:cubicBezTo>
                  <a:pt x="1550957" y="2241247"/>
                  <a:pt x="1529163" y="2256239"/>
                  <a:pt x="1588676" y="2208628"/>
                </a:cubicBezTo>
                <a:cubicBezTo>
                  <a:pt x="1599033" y="2200342"/>
                  <a:pt x="1604948" y="2186424"/>
                  <a:pt x="1616811" y="2180492"/>
                </a:cubicBezTo>
                <a:cubicBezTo>
                  <a:pt x="1643337" y="2167229"/>
                  <a:pt x="1673082" y="2161735"/>
                  <a:pt x="1701217" y="2152357"/>
                </a:cubicBezTo>
                <a:lnTo>
                  <a:pt x="1743420" y="2138289"/>
                </a:lnTo>
                <a:lnTo>
                  <a:pt x="1785623" y="2124222"/>
                </a:lnTo>
                <a:cubicBezTo>
                  <a:pt x="1870029" y="2128911"/>
                  <a:pt x="1955947" y="2121710"/>
                  <a:pt x="2038842" y="2138289"/>
                </a:cubicBezTo>
                <a:cubicBezTo>
                  <a:pt x="2055421" y="2141605"/>
                  <a:pt x="2059416" y="2165370"/>
                  <a:pt x="2066977" y="2180492"/>
                </a:cubicBezTo>
                <a:cubicBezTo>
                  <a:pt x="2078221" y="2202979"/>
                  <a:pt x="2089103" y="2257931"/>
                  <a:pt x="2095113" y="2278966"/>
                </a:cubicBezTo>
                <a:cubicBezTo>
                  <a:pt x="2135476" y="2420239"/>
                  <a:pt x="2079269" y="2201526"/>
                  <a:pt x="2123248" y="2377440"/>
                </a:cubicBezTo>
                <a:cubicBezTo>
                  <a:pt x="2118559" y="2443089"/>
                  <a:pt x="2118943" y="2509300"/>
                  <a:pt x="2109180" y="2574388"/>
                </a:cubicBezTo>
                <a:cubicBezTo>
                  <a:pt x="2104781" y="2603717"/>
                  <a:pt x="2105721" y="2642343"/>
                  <a:pt x="2081045" y="2658794"/>
                </a:cubicBezTo>
                <a:cubicBezTo>
                  <a:pt x="2066977" y="2668172"/>
                  <a:pt x="2053964" y="2679368"/>
                  <a:pt x="2038842" y="2686929"/>
                </a:cubicBezTo>
                <a:cubicBezTo>
                  <a:pt x="1999556" y="2706572"/>
                  <a:pt x="1934458" y="2709880"/>
                  <a:pt x="1898165" y="2715065"/>
                </a:cubicBezTo>
                <a:cubicBezTo>
                  <a:pt x="1803924" y="2746477"/>
                  <a:pt x="1904358" y="2716276"/>
                  <a:pt x="1729353" y="2743200"/>
                </a:cubicBezTo>
                <a:cubicBezTo>
                  <a:pt x="1710244" y="2746140"/>
                  <a:pt x="1691839" y="2752579"/>
                  <a:pt x="1673082" y="2757268"/>
                </a:cubicBezTo>
                <a:cubicBezTo>
                  <a:pt x="1499580" y="2752579"/>
                  <a:pt x="1325925" y="2751868"/>
                  <a:pt x="1152577" y="2743200"/>
                </a:cubicBezTo>
                <a:cubicBezTo>
                  <a:pt x="1137767" y="2742459"/>
                  <a:pt x="1124760" y="2732728"/>
                  <a:pt x="1110374" y="2729132"/>
                </a:cubicBezTo>
                <a:cubicBezTo>
                  <a:pt x="1078264" y="2721104"/>
                  <a:pt x="1029993" y="2717077"/>
                  <a:pt x="997833" y="2700997"/>
                </a:cubicBezTo>
                <a:cubicBezTo>
                  <a:pt x="982711" y="2693436"/>
                  <a:pt x="971170" y="2679522"/>
                  <a:pt x="955630" y="2672862"/>
                </a:cubicBezTo>
                <a:cubicBezTo>
                  <a:pt x="937859" y="2665246"/>
                  <a:pt x="917878" y="2664350"/>
                  <a:pt x="899359" y="2658794"/>
                </a:cubicBezTo>
                <a:cubicBezTo>
                  <a:pt x="870953" y="2650272"/>
                  <a:pt x="844034" y="2636475"/>
                  <a:pt x="814953" y="2630659"/>
                </a:cubicBezTo>
                <a:cubicBezTo>
                  <a:pt x="788197" y="2625308"/>
                  <a:pt x="731251" y="2616943"/>
                  <a:pt x="702411" y="2602523"/>
                </a:cubicBezTo>
                <a:cubicBezTo>
                  <a:pt x="687289" y="2594962"/>
                  <a:pt x="672845" y="2585620"/>
                  <a:pt x="660208" y="2574388"/>
                </a:cubicBezTo>
                <a:cubicBezTo>
                  <a:pt x="630469" y="2547953"/>
                  <a:pt x="603937" y="2518117"/>
                  <a:pt x="575802" y="2489982"/>
                </a:cubicBezTo>
                <a:lnTo>
                  <a:pt x="477328" y="2391508"/>
                </a:lnTo>
                <a:lnTo>
                  <a:pt x="406990" y="2321169"/>
                </a:lnTo>
                <a:cubicBezTo>
                  <a:pt x="397611" y="2311790"/>
                  <a:pt x="390717" y="2298965"/>
                  <a:pt x="378854" y="2293034"/>
                </a:cubicBezTo>
                <a:lnTo>
                  <a:pt x="322583" y="2264899"/>
                </a:lnTo>
                <a:cubicBezTo>
                  <a:pt x="299137" y="2241453"/>
                  <a:pt x="278771" y="2214455"/>
                  <a:pt x="252245" y="2194560"/>
                </a:cubicBezTo>
                <a:cubicBezTo>
                  <a:pt x="206948" y="2160588"/>
                  <a:pt x="176128" y="2141617"/>
                  <a:pt x="139703" y="2096086"/>
                </a:cubicBezTo>
                <a:cubicBezTo>
                  <a:pt x="118579" y="2069681"/>
                  <a:pt x="107343" y="2035590"/>
                  <a:pt x="83433" y="2011680"/>
                </a:cubicBezTo>
                <a:lnTo>
                  <a:pt x="27162" y="1955409"/>
                </a:lnTo>
                <a:cubicBezTo>
                  <a:pt x="11850" y="1909473"/>
                  <a:pt x="0" y="1897191"/>
                  <a:pt x="27162" y="1842868"/>
                </a:cubicBezTo>
                <a:cubicBezTo>
                  <a:pt x="36059" y="1825074"/>
                  <a:pt x="55297" y="1814733"/>
                  <a:pt x="69365" y="1800665"/>
                </a:cubicBezTo>
                <a:cubicBezTo>
                  <a:pt x="98422" y="1713497"/>
                  <a:pt x="63293" y="1797912"/>
                  <a:pt x="111568" y="1730326"/>
                </a:cubicBezTo>
                <a:cubicBezTo>
                  <a:pt x="188095" y="1623188"/>
                  <a:pt x="112808" y="1690710"/>
                  <a:pt x="210042" y="1617785"/>
                </a:cubicBezTo>
                <a:cubicBezTo>
                  <a:pt x="219420" y="1603717"/>
                  <a:pt x="230616" y="1590704"/>
                  <a:pt x="238177" y="1575582"/>
                </a:cubicBezTo>
                <a:cubicBezTo>
                  <a:pt x="244809" y="1562319"/>
                  <a:pt x="244616" y="1546095"/>
                  <a:pt x="252245" y="1533379"/>
                </a:cubicBezTo>
                <a:cubicBezTo>
                  <a:pt x="259069" y="1522006"/>
                  <a:pt x="271002" y="1514622"/>
                  <a:pt x="280380" y="1505243"/>
                </a:cubicBezTo>
                <a:cubicBezTo>
                  <a:pt x="289759" y="1481797"/>
                  <a:pt x="299649" y="1458549"/>
                  <a:pt x="308516" y="1434905"/>
                </a:cubicBezTo>
                <a:cubicBezTo>
                  <a:pt x="313723" y="1421021"/>
                  <a:pt x="317376" y="1406586"/>
                  <a:pt x="322583" y="1392702"/>
                </a:cubicBezTo>
                <a:cubicBezTo>
                  <a:pt x="331450" y="1369057"/>
                  <a:pt x="342089" y="1346095"/>
                  <a:pt x="350719" y="1322363"/>
                </a:cubicBezTo>
                <a:cubicBezTo>
                  <a:pt x="360854" y="1294491"/>
                  <a:pt x="369476" y="1266092"/>
                  <a:pt x="378854" y="1237957"/>
                </a:cubicBezTo>
                <a:cubicBezTo>
                  <a:pt x="383543" y="1223889"/>
                  <a:pt x="384697" y="1208092"/>
                  <a:pt x="392922" y="1195754"/>
                </a:cubicBezTo>
                <a:cubicBezTo>
                  <a:pt x="402300" y="1181686"/>
                  <a:pt x="414190" y="1169001"/>
                  <a:pt x="421057" y="1153551"/>
                </a:cubicBezTo>
                <a:cubicBezTo>
                  <a:pt x="433102" y="1126450"/>
                  <a:pt x="428222" y="1090116"/>
                  <a:pt x="449193" y="1069145"/>
                </a:cubicBezTo>
                <a:cubicBezTo>
                  <a:pt x="489175" y="1029162"/>
                  <a:pt x="477734" y="1043255"/>
                  <a:pt x="519531" y="984739"/>
                </a:cubicBezTo>
                <a:cubicBezTo>
                  <a:pt x="529358" y="970981"/>
                  <a:pt x="537104" y="955738"/>
                  <a:pt x="547666" y="942535"/>
                </a:cubicBezTo>
                <a:cubicBezTo>
                  <a:pt x="555951" y="932178"/>
                  <a:pt x="566423" y="923778"/>
                  <a:pt x="575802" y="914400"/>
                </a:cubicBezTo>
                <a:cubicBezTo>
                  <a:pt x="600563" y="840119"/>
                  <a:pt x="581645" y="884533"/>
                  <a:pt x="646140" y="787791"/>
                </a:cubicBezTo>
                <a:lnTo>
                  <a:pt x="674276" y="745588"/>
                </a:lnTo>
                <a:cubicBezTo>
                  <a:pt x="701172" y="664897"/>
                  <a:pt x="670134" y="737042"/>
                  <a:pt x="716479" y="675249"/>
                </a:cubicBezTo>
                <a:cubicBezTo>
                  <a:pt x="736768" y="648197"/>
                  <a:pt x="744615" y="609600"/>
                  <a:pt x="772750" y="590843"/>
                </a:cubicBezTo>
                <a:cubicBezTo>
                  <a:pt x="806828" y="568125"/>
                  <a:pt x="818029" y="564643"/>
                  <a:pt x="843088" y="534572"/>
                </a:cubicBezTo>
                <a:cubicBezTo>
                  <a:pt x="858098" y="516560"/>
                  <a:pt x="868712" y="494881"/>
                  <a:pt x="885291" y="478302"/>
                </a:cubicBezTo>
                <a:cubicBezTo>
                  <a:pt x="912563" y="451030"/>
                  <a:pt x="935370" y="447541"/>
                  <a:pt x="969697" y="436099"/>
                </a:cubicBezTo>
                <a:cubicBezTo>
                  <a:pt x="979076" y="426720"/>
                  <a:pt x="986317" y="414544"/>
                  <a:pt x="997833" y="407963"/>
                </a:cubicBezTo>
                <a:cubicBezTo>
                  <a:pt x="1025233" y="392306"/>
                  <a:pt x="1126983" y="360223"/>
                  <a:pt x="1152577" y="351692"/>
                </a:cubicBezTo>
                <a:lnTo>
                  <a:pt x="1194780" y="337625"/>
                </a:lnTo>
                <a:cubicBezTo>
                  <a:pt x="1284606" y="270256"/>
                  <a:pt x="1230077" y="305910"/>
                  <a:pt x="1363593" y="239151"/>
                </a:cubicBezTo>
                <a:cubicBezTo>
                  <a:pt x="1382350" y="229773"/>
                  <a:pt x="1399518" y="216101"/>
                  <a:pt x="1419863" y="211015"/>
                </a:cubicBezTo>
                <a:cubicBezTo>
                  <a:pt x="1451322" y="203151"/>
                  <a:pt x="1539985" y="182515"/>
                  <a:pt x="1560540" y="168812"/>
                </a:cubicBezTo>
                <a:cubicBezTo>
                  <a:pt x="1641743" y="114677"/>
                  <a:pt x="1569099" y="154019"/>
                  <a:pt x="1715285" y="126609"/>
                </a:cubicBezTo>
                <a:cubicBezTo>
                  <a:pt x="1753291" y="119483"/>
                  <a:pt x="1791142" y="110702"/>
                  <a:pt x="1827826" y="98474"/>
                </a:cubicBezTo>
                <a:cubicBezTo>
                  <a:pt x="1841894" y="93785"/>
                  <a:pt x="1855373" y="86661"/>
                  <a:pt x="1870030" y="84406"/>
                </a:cubicBezTo>
                <a:cubicBezTo>
                  <a:pt x="1916608" y="77240"/>
                  <a:pt x="1963814" y="75028"/>
                  <a:pt x="2010706" y="70339"/>
                </a:cubicBezTo>
                <a:cubicBezTo>
                  <a:pt x="2114456" y="44401"/>
                  <a:pt x="2020253" y="72276"/>
                  <a:pt x="2123248" y="28135"/>
                </a:cubicBezTo>
                <a:cubicBezTo>
                  <a:pt x="2151497" y="16029"/>
                  <a:pt x="2193175" y="7137"/>
                  <a:pt x="2221722" y="0"/>
                </a:cubicBezTo>
                <a:lnTo>
                  <a:pt x="2489008" y="14068"/>
                </a:lnTo>
                <a:lnTo>
                  <a:pt x="2840700" y="28135"/>
                </a:lnTo>
                <a:cubicBezTo>
                  <a:pt x="2895122" y="30790"/>
                  <a:pt x="3095993" y="39805"/>
                  <a:pt x="3178325" y="56271"/>
                </a:cubicBezTo>
                <a:cubicBezTo>
                  <a:pt x="3235201" y="67646"/>
                  <a:pt x="3290261" y="87099"/>
                  <a:pt x="3347137" y="98474"/>
                </a:cubicBezTo>
                <a:cubicBezTo>
                  <a:pt x="3370583" y="103163"/>
                  <a:pt x="3394279" y="106743"/>
                  <a:pt x="3417476" y="112542"/>
                </a:cubicBezTo>
                <a:cubicBezTo>
                  <a:pt x="3477860" y="127638"/>
                  <a:pt x="3448839" y="127901"/>
                  <a:pt x="3515950" y="154745"/>
                </a:cubicBezTo>
                <a:cubicBezTo>
                  <a:pt x="3601771" y="189074"/>
                  <a:pt x="3604584" y="183484"/>
                  <a:pt x="3698830" y="196948"/>
                </a:cubicBezTo>
                <a:cubicBezTo>
                  <a:pt x="3840711" y="244239"/>
                  <a:pt x="3620598" y="172070"/>
                  <a:pt x="3797303" y="225083"/>
                </a:cubicBezTo>
                <a:cubicBezTo>
                  <a:pt x="3825710" y="233605"/>
                  <a:pt x="3852628" y="247403"/>
                  <a:pt x="3881710" y="253219"/>
                </a:cubicBezTo>
                <a:cubicBezTo>
                  <a:pt x="3908468" y="258570"/>
                  <a:pt x="3965410" y="266933"/>
                  <a:pt x="3994251" y="281354"/>
                </a:cubicBezTo>
                <a:cubicBezTo>
                  <a:pt x="4051985" y="310221"/>
                  <a:pt x="4020973" y="302731"/>
                  <a:pt x="4064590" y="337625"/>
                </a:cubicBezTo>
                <a:cubicBezTo>
                  <a:pt x="4077792" y="348187"/>
                  <a:pt x="4092725" y="356382"/>
                  <a:pt x="4106793" y="365760"/>
                </a:cubicBezTo>
                <a:cubicBezTo>
                  <a:pt x="4146642" y="485312"/>
                  <a:pt x="4091065" y="339547"/>
                  <a:pt x="4148996" y="436099"/>
                </a:cubicBezTo>
                <a:cubicBezTo>
                  <a:pt x="4156625" y="448814"/>
                  <a:pt x="4155434" y="465587"/>
                  <a:pt x="4163063" y="478302"/>
                </a:cubicBezTo>
                <a:cubicBezTo>
                  <a:pt x="4169887" y="489675"/>
                  <a:pt x="4182913" y="496080"/>
                  <a:pt x="4191199" y="506437"/>
                </a:cubicBezTo>
                <a:cubicBezTo>
                  <a:pt x="4201761" y="519639"/>
                  <a:pt x="4211773" y="533518"/>
                  <a:pt x="4219334" y="548640"/>
                </a:cubicBezTo>
                <a:cubicBezTo>
                  <a:pt x="4277577" y="665125"/>
                  <a:pt x="4180906" y="512098"/>
                  <a:pt x="4261537" y="633046"/>
                </a:cubicBezTo>
                <a:cubicBezTo>
                  <a:pt x="4256848" y="726831"/>
                  <a:pt x="4254407" y="820755"/>
                  <a:pt x="4247470" y="914400"/>
                </a:cubicBezTo>
                <a:cubicBezTo>
                  <a:pt x="4245021" y="947467"/>
                  <a:pt x="4236082" y="979825"/>
                  <a:pt x="4233402" y="1012874"/>
                </a:cubicBezTo>
                <a:cubicBezTo>
                  <a:pt x="4222008" y="1153402"/>
                  <a:pt x="4205266" y="1434905"/>
                  <a:pt x="4205266" y="1434905"/>
                </a:cubicBezTo>
                <a:cubicBezTo>
                  <a:pt x="4209955" y="1486486"/>
                  <a:pt x="4212009" y="1538376"/>
                  <a:pt x="4219334" y="1589649"/>
                </a:cubicBezTo>
                <a:cubicBezTo>
                  <a:pt x="4221431" y="1604329"/>
                  <a:pt x="4233402" y="1617023"/>
                  <a:pt x="4233402" y="1631852"/>
                </a:cubicBezTo>
                <a:cubicBezTo>
                  <a:pt x="4233402" y="1711707"/>
                  <a:pt x="4227280" y="1791545"/>
                  <a:pt x="4219334" y="1871003"/>
                </a:cubicBezTo>
                <a:cubicBezTo>
                  <a:pt x="4217858" y="1885758"/>
                  <a:pt x="4209340" y="1898948"/>
                  <a:pt x="4205266" y="1913206"/>
                </a:cubicBezTo>
                <a:cubicBezTo>
                  <a:pt x="4199955" y="1931796"/>
                  <a:pt x="4196510" y="1950887"/>
                  <a:pt x="4191199" y="1969477"/>
                </a:cubicBezTo>
                <a:cubicBezTo>
                  <a:pt x="4187125" y="1983735"/>
                  <a:pt x="4180728" y="1997294"/>
                  <a:pt x="4177131" y="2011680"/>
                </a:cubicBezTo>
                <a:cubicBezTo>
                  <a:pt x="4171332" y="2034877"/>
                  <a:pt x="4168862" y="2058822"/>
                  <a:pt x="4163063" y="2082019"/>
                </a:cubicBezTo>
                <a:cubicBezTo>
                  <a:pt x="4159467" y="2096405"/>
                  <a:pt x="4152592" y="2109836"/>
                  <a:pt x="4148996" y="2124222"/>
                </a:cubicBezTo>
                <a:cubicBezTo>
                  <a:pt x="4140970" y="2156327"/>
                  <a:pt x="4136939" y="2204606"/>
                  <a:pt x="4120860" y="2236763"/>
                </a:cubicBezTo>
                <a:cubicBezTo>
                  <a:pt x="4113299" y="2251885"/>
                  <a:pt x="4101113" y="2264286"/>
                  <a:pt x="4092725" y="2278966"/>
                </a:cubicBezTo>
                <a:cubicBezTo>
                  <a:pt x="4063122" y="2330772"/>
                  <a:pt x="4054206" y="2373756"/>
                  <a:pt x="4008319" y="2419643"/>
                </a:cubicBezTo>
                <a:cubicBezTo>
                  <a:pt x="3984873" y="2443089"/>
                  <a:pt x="3956373" y="2462393"/>
                  <a:pt x="3937980" y="2489982"/>
                </a:cubicBezTo>
                <a:cubicBezTo>
                  <a:pt x="3928602" y="2504050"/>
                  <a:pt x="3920978" y="2519461"/>
                  <a:pt x="3909845" y="2532185"/>
                </a:cubicBezTo>
                <a:cubicBezTo>
                  <a:pt x="3888010" y="2557139"/>
                  <a:pt x="3862952" y="2579077"/>
                  <a:pt x="3839506" y="2602523"/>
                </a:cubicBezTo>
                <a:cubicBezTo>
                  <a:pt x="3830127" y="2611902"/>
                  <a:pt x="3823954" y="2626465"/>
                  <a:pt x="3811371" y="2630659"/>
                </a:cubicBezTo>
                <a:cubicBezTo>
                  <a:pt x="3783236" y="2640037"/>
                  <a:pt x="3751641" y="2642343"/>
                  <a:pt x="3726965" y="2658794"/>
                </a:cubicBezTo>
                <a:cubicBezTo>
                  <a:pt x="3606017" y="2739425"/>
                  <a:pt x="3759044" y="2642754"/>
                  <a:pt x="3642559" y="2700997"/>
                </a:cubicBezTo>
                <a:cubicBezTo>
                  <a:pt x="3627437" y="2708558"/>
                  <a:pt x="3615896" y="2722472"/>
                  <a:pt x="3600356" y="2729132"/>
                </a:cubicBezTo>
                <a:cubicBezTo>
                  <a:pt x="3537251" y="2756177"/>
                  <a:pt x="3556635" y="2729891"/>
                  <a:pt x="3501882" y="2757268"/>
                </a:cubicBezTo>
                <a:cubicBezTo>
                  <a:pt x="3368129" y="2824145"/>
                  <a:pt x="3593023" y="2740956"/>
                  <a:pt x="3375273" y="2813539"/>
                </a:cubicBezTo>
                <a:lnTo>
                  <a:pt x="3333070" y="2827606"/>
                </a:lnTo>
                <a:lnTo>
                  <a:pt x="3290866" y="2841674"/>
                </a:lnTo>
                <a:cubicBezTo>
                  <a:pt x="3197082" y="2836985"/>
                  <a:pt x="3103061" y="2835741"/>
                  <a:pt x="3009513" y="2827606"/>
                </a:cubicBezTo>
                <a:cubicBezTo>
                  <a:pt x="2994740" y="2826321"/>
                  <a:pt x="2980273" y="2820740"/>
                  <a:pt x="2967310" y="2813539"/>
                </a:cubicBezTo>
                <a:cubicBezTo>
                  <a:pt x="2937750" y="2797117"/>
                  <a:pt x="2882903" y="2757268"/>
                  <a:pt x="2882903" y="2757268"/>
                </a:cubicBezTo>
                <a:cubicBezTo>
                  <a:pt x="2864146" y="2729133"/>
                  <a:pt x="2850543" y="2696772"/>
                  <a:pt x="2826633" y="2672862"/>
                </a:cubicBezTo>
                <a:cubicBezTo>
                  <a:pt x="2817254" y="2663483"/>
                  <a:pt x="2806783" y="2655083"/>
                  <a:pt x="2798497" y="2644726"/>
                </a:cubicBezTo>
                <a:cubicBezTo>
                  <a:pt x="2787935" y="2631524"/>
                  <a:pt x="2780924" y="2615725"/>
                  <a:pt x="2770362" y="2602523"/>
                </a:cubicBezTo>
                <a:cubicBezTo>
                  <a:pt x="2762076" y="2592166"/>
                  <a:pt x="2750184" y="2584999"/>
                  <a:pt x="2742226" y="2574388"/>
                </a:cubicBezTo>
                <a:cubicBezTo>
                  <a:pt x="2646781" y="2447128"/>
                  <a:pt x="2722347" y="2526373"/>
                  <a:pt x="2657820" y="2461846"/>
                </a:cubicBezTo>
                <a:cubicBezTo>
                  <a:pt x="2633086" y="2313433"/>
                  <a:pt x="2635191" y="2364587"/>
                  <a:pt x="2657820" y="2138289"/>
                </a:cubicBezTo>
                <a:cubicBezTo>
                  <a:pt x="2659295" y="2123534"/>
                  <a:pt x="2662625" y="2107665"/>
                  <a:pt x="2671888" y="2096086"/>
                </a:cubicBezTo>
                <a:cubicBezTo>
                  <a:pt x="2682450" y="2082884"/>
                  <a:pt x="2698641" y="2074818"/>
                  <a:pt x="2714091" y="2067951"/>
                </a:cubicBezTo>
                <a:cubicBezTo>
                  <a:pt x="2741192" y="2055906"/>
                  <a:pt x="2798497" y="2039815"/>
                  <a:pt x="2798497" y="2039815"/>
                </a:cubicBezTo>
                <a:cubicBezTo>
                  <a:pt x="2850079" y="2044504"/>
                  <a:pt x="2902774" y="2042236"/>
                  <a:pt x="2953242" y="2053883"/>
                </a:cubicBezTo>
                <a:cubicBezTo>
                  <a:pt x="2966166" y="2056865"/>
                  <a:pt x="2969514" y="2076087"/>
                  <a:pt x="2981377" y="2082019"/>
                </a:cubicBezTo>
                <a:cubicBezTo>
                  <a:pt x="3031108" y="2106884"/>
                  <a:pt x="3071575" y="2109078"/>
                  <a:pt x="3122054" y="2124222"/>
                </a:cubicBezTo>
                <a:cubicBezTo>
                  <a:pt x="3150460" y="2132744"/>
                  <a:pt x="3178325" y="2142979"/>
                  <a:pt x="3206460" y="2152357"/>
                </a:cubicBezTo>
                <a:lnTo>
                  <a:pt x="3248663" y="2166425"/>
                </a:lnTo>
                <a:cubicBezTo>
                  <a:pt x="3351826" y="2161736"/>
                  <a:pt x="3459014" y="2181273"/>
                  <a:pt x="3558153" y="2152357"/>
                </a:cubicBezTo>
                <a:cubicBezTo>
                  <a:pt x="3586624" y="2144053"/>
                  <a:pt x="3586288" y="2067951"/>
                  <a:pt x="3586288" y="2067951"/>
                </a:cubicBezTo>
                <a:cubicBezTo>
                  <a:pt x="3569269" y="1897767"/>
                  <a:pt x="3587122" y="1971980"/>
                  <a:pt x="3544085" y="1842868"/>
                </a:cubicBezTo>
                <a:lnTo>
                  <a:pt x="3530017" y="1800665"/>
                </a:lnTo>
                <a:cubicBezTo>
                  <a:pt x="3525328" y="1786597"/>
                  <a:pt x="3526435" y="1768947"/>
                  <a:pt x="3515950" y="1758462"/>
                </a:cubicBezTo>
                <a:cubicBezTo>
                  <a:pt x="3448011" y="1690523"/>
                  <a:pt x="3534348" y="1773182"/>
                  <a:pt x="3445611" y="1702191"/>
                </a:cubicBezTo>
                <a:cubicBezTo>
                  <a:pt x="3435254" y="1693905"/>
                  <a:pt x="3429339" y="1679987"/>
                  <a:pt x="3417476" y="1674055"/>
                </a:cubicBezTo>
                <a:cubicBezTo>
                  <a:pt x="3340933" y="1635783"/>
                  <a:pt x="3328736" y="1651870"/>
                  <a:pt x="3248663" y="1631852"/>
                </a:cubicBezTo>
                <a:cubicBezTo>
                  <a:pt x="3219891" y="1624659"/>
                  <a:pt x="3164257" y="1603717"/>
                  <a:pt x="3164257" y="1603717"/>
                </a:cubicBezTo>
                <a:cubicBezTo>
                  <a:pt x="3159568" y="1589649"/>
                  <a:pt x="3156822" y="1574777"/>
                  <a:pt x="3150190" y="1561514"/>
                </a:cubicBezTo>
                <a:cubicBezTo>
                  <a:pt x="3132445" y="1526025"/>
                  <a:pt x="3120086" y="1517343"/>
                  <a:pt x="3093919" y="1491175"/>
                </a:cubicBezTo>
                <a:lnTo>
                  <a:pt x="3065783" y="1406769"/>
                </a:lnTo>
                <a:lnTo>
                  <a:pt x="3051716" y="1364566"/>
                </a:lnTo>
                <a:cubicBezTo>
                  <a:pt x="3056819" y="1303325"/>
                  <a:pt x="3066883" y="1154536"/>
                  <a:pt x="3079851" y="1083212"/>
                </a:cubicBezTo>
                <a:cubicBezTo>
                  <a:pt x="3082504" y="1068623"/>
                  <a:pt x="3089230" y="1055077"/>
                  <a:pt x="3093919" y="1041009"/>
                </a:cubicBezTo>
                <a:cubicBezTo>
                  <a:pt x="3087202" y="960404"/>
                  <a:pt x="3079831" y="843943"/>
                  <a:pt x="3065783" y="759655"/>
                </a:cubicBezTo>
                <a:cubicBezTo>
                  <a:pt x="3057921" y="712485"/>
                  <a:pt x="3052770" y="664346"/>
                  <a:pt x="3037648" y="618979"/>
                </a:cubicBezTo>
                <a:cubicBezTo>
                  <a:pt x="3005319" y="521989"/>
                  <a:pt x="3030484" y="555543"/>
                  <a:pt x="2981377" y="506437"/>
                </a:cubicBezTo>
                <a:cubicBezTo>
                  <a:pt x="2976688" y="492369"/>
                  <a:pt x="2974939" y="476949"/>
                  <a:pt x="2967310" y="464234"/>
                </a:cubicBezTo>
                <a:cubicBezTo>
                  <a:pt x="2960486" y="452861"/>
                  <a:pt x="2947459" y="446456"/>
                  <a:pt x="2939174" y="436099"/>
                </a:cubicBezTo>
                <a:cubicBezTo>
                  <a:pt x="2928612" y="422896"/>
                  <a:pt x="2921601" y="407098"/>
                  <a:pt x="2911039" y="393895"/>
                </a:cubicBezTo>
                <a:cubicBezTo>
                  <a:pt x="2902754" y="383538"/>
                  <a:pt x="2890861" y="376371"/>
                  <a:pt x="2882903" y="365760"/>
                </a:cubicBezTo>
                <a:cubicBezTo>
                  <a:pt x="2868227" y="346192"/>
                  <a:pt x="2806371" y="237086"/>
                  <a:pt x="2770362" y="225083"/>
                </a:cubicBezTo>
                <a:lnTo>
                  <a:pt x="2728159" y="211015"/>
                </a:lnTo>
                <a:cubicBezTo>
                  <a:pt x="2718780" y="201637"/>
                  <a:pt x="2711396" y="189704"/>
                  <a:pt x="2700023" y="182880"/>
                </a:cubicBezTo>
                <a:cubicBezTo>
                  <a:pt x="2687307" y="175251"/>
                  <a:pt x="2672206" y="172408"/>
                  <a:pt x="2657820" y="168812"/>
                </a:cubicBezTo>
                <a:cubicBezTo>
                  <a:pt x="2586162" y="150898"/>
                  <a:pt x="2539645" y="149430"/>
                  <a:pt x="2460873" y="140677"/>
                </a:cubicBezTo>
                <a:cubicBezTo>
                  <a:pt x="2320196" y="145366"/>
                  <a:pt x="2179339" y="146230"/>
                  <a:pt x="2038842" y="154745"/>
                </a:cubicBezTo>
                <a:cubicBezTo>
                  <a:pt x="2024041" y="155642"/>
                  <a:pt x="2009354" y="161183"/>
                  <a:pt x="1996639" y="168812"/>
                </a:cubicBezTo>
                <a:cubicBezTo>
                  <a:pt x="1900087" y="226743"/>
                  <a:pt x="2045852" y="171166"/>
                  <a:pt x="1926300" y="211015"/>
                </a:cubicBezTo>
                <a:cubicBezTo>
                  <a:pt x="1849379" y="262297"/>
                  <a:pt x="1913078" y="209748"/>
                  <a:pt x="1855962" y="295422"/>
                </a:cubicBezTo>
                <a:cubicBezTo>
                  <a:pt x="1836553" y="324535"/>
                  <a:pt x="1812497" y="330193"/>
                  <a:pt x="1785623" y="351692"/>
                </a:cubicBezTo>
                <a:cubicBezTo>
                  <a:pt x="1775266" y="359978"/>
                  <a:pt x="1766866" y="370449"/>
                  <a:pt x="1757488" y="379828"/>
                </a:cubicBezTo>
                <a:cubicBezTo>
                  <a:pt x="1752799" y="393896"/>
                  <a:pt x="1750052" y="408768"/>
                  <a:pt x="1743420" y="422031"/>
                </a:cubicBezTo>
                <a:cubicBezTo>
                  <a:pt x="1735859" y="437153"/>
                  <a:pt x="1722152" y="448784"/>
                  <a:pt x="1715285" y="464234"/>
                </a:cubicBezTo>
                <a:cubicBezTo>
                  <a:pt x="1663559" y="580619"/>
                  <a:pt x="1716796" y="518995"/>
                  <a:pt x="1659014" y="576775"/>
                </a:cubicBezTo>
                <a:cubicBezTo>
                  <a:pt x="1625281" y="677973"/>
                  <a:pt x="1666210" y="551591"/>
                  <a:pt x="1630879" y="675249"/>
                </a:cubicBezTo>
                <a:cubicBezTo>
                  <a:pt x="1617947" y="720510"/>
                  <a:pt x="1625850" y="708413"/>
                  <a:pt x="1602743" y="731520"/>
                </a:cubicBezTo>
                <a:lnTo>
                  <a:pt x="1602743" y="73152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4" descr="C:\Users\Lab Biol\Desktop\coluna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620688"/>
            <a:ext cx="5223967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0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b Biol\Desktop\fig lom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109913"/>
            <a:ext cx="460851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Resultado de imagem para vertebras lomb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70" y="1412776"/>
            <a:ext cx="52768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6024" y="529516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lombares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7020272" y="479715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vre 20"/>
          <p:cNvSpPr/>
          <p:nvPr/>
        </p:nvSpPr>
        <p:spPr>
          <a:xfrm>
            <a:off x="274594" y="1148447"/>
            <a:ext cx="3568017" cy="3662704"/>
          </a:xfrm>
          <a:custGeom>
            <a:avLst/>
            <a:gdLst>
              <a:gd name="connsiteX0" fmla="*/ 1019634 w 3568017"/>
              <a:gd name="connsiteY0" fmla="*/ 1102384 h 3662704"/>
              <a:gd name="connsiteX1" fmla="*/ 1019634 w 3568017"/>
              <a:gd name="connsiteY1" fmla="*/ 1102384 h 3662704"/>
              <a:gd name="connsiteX2" fmla="*/ 1089972 w 3568017"/>
              <a:gd name="connsiteY2" fmla="*/ 989842 h 3662704"/>
              <a:gd name="connsiteX3" fmla="*/ 1146243 w 3568017"/>
              <a:gd name="connsiteY3" fmla="*/ 933571 h 3662704"/>
              <a:gd name="connsiteX4" fmla="*/ 1202514 w 3568017"/>
              <a:gd name="connsiteY4" fmla="*/ 863233 h 3662704"/>
              <a:gd name="connsiteX5" fmla="*/ 1244717 w 3568017"/>
              <a:gd name="connsiteY5" fmla="*/ 835098 h 3662704"/>
              <a:gd name="connsiteX6" fmla="*/ 1300988 w 3568017"/>
              <a:gd name="connsiteY6" fmla="*/ 778827 h 3662704"/>
              <a:gd name="connsiteX7" fmla="*/ 1329123 w 3568017"/>
              <a:gd name="connsiteY7" fmla="*/ 750691 h 3662704"/>
              <a:gd name="connsiteX8" fmla="*/ 1371326 w 3568017"/>
              <a:gd name="connsiteY8" fmla="*/ 736624 h 3662704"/>
              <a:gd name="connsiteX9" fmla="*/ 1413529 w 3568017"/>
              <a:gd name="connsiteY9" fmla="*/ 708488 h 3662704"/>
              <a:gd name="connsiteX10" fmla="*/ 1512003 w 3568017"/>
              <a:gd name="connsiteY10" fmla="*/ 680353 h 3662704"/>
              <a:gd name="connsiteX11" fmla="*/ 1554206 w 3568017"/>
              <a:gd name="connsiteY11" fmla="*/ 638150 h 3662704"/>
              <a:gd name="connsiteX12" fmla="*/ 1680815 w 3568017"/>
              <a:gd name="connsiteY12" fmla="*/ 595947 h 3662704"/>
              <a:gd name="connsiteX13" fmla="*/ 1723018 w 3568017"/>
              <a:gd name="connsiteY13" fmla="*/ 581879 h 3662704"/>
              <a:gd name="connsiteX14" fmla="*/ 1934034 w 3568017"/>
              <a:gd name="connsiteY14" fmla="*/ 595947 h 3662704"/>
              <a:gd name="connsiteX15" fmla="*/ 2060643 w 3568017"/>
              <a:gd name="connsiteY15" fmla="*/ 638150 h 3662704"/>
              <a:gd name="connsiteX16" fmla="*/ 2102846 w 3568017"/>
              <a:gd name="connsiteY16" fmla="*/ 652218 h 3662704"/>
              <a:gd name="connsiteX17" fmla="*/ 2187252 w 3568017"/>
              <a:gd name="connsiteY17" fmla="*/ 694421 h 3662704"/>
              <a:gd name="connsiteX18" fmla="*/ 2215388 w 3568017"/>
              <a:gd name="connsiteY18" fmla="*/ 722556 h 3662704"/>
              <a:gd name="connsiteX19" fmla="*/ 2271658 w 3568017"/>
              <a:gd name="connsiteY19" fmla="*/ 792895 h 3662704"/>
              <a:gd name="connsiteX20" fmla="*/ 2341997 w 3568017"/>
              <a:gd name="connsiteY20" fmla="*/ 849165 h 3662704"/>
              <a:gd name="connsiteX21" fmla="*/ 2384200 w 3568017"/>
              <a:gd name="connsiteY21" fmla="*/ 919504 h 3662704"/>
              <a:gd name="connsiteX22" fmla="*/ 2398268 w 3568017"/>
              <a:gd name="connsiteY22" fmla="*/ 961707 h 3662704"/>
              <a:gd name="connsiteX23" fmla="*/ 2454538 w 3568017"/>
              <a:gd name="connsiteY23" fmla="*/ 1046113 h 3662704"/>
              <a:gd name="connsiteX24" fmla="*/ 2482674 w 3568017"/>
              <a:gd name="connsiteY24" fmla="*/ 1102384 h 3662704"/>
              <a:gd name="connsiteX25" fmla="*/ 2510809 w 3568017"/>
              <a:gd name="connsiteY25" fmla="*/ 1144587 h 3662704"/>
              <a:gd name="connsiteX26" fmla="*/ 2524877 w 3568017"/>
              <a:gd name="connsiteY26" fmla="*/ 1186790 h 3662704"/>
              <a:gd name="connsiteX27" fmla="*/ 2553012 w 3568017"/>
              <a:gd name="connsiteY27" fmla="*/ 1228993 h 3662704"/>
              <a:gd name="connsiteX28" fmla="*/ 2581148 w 3568017"/>
              <a:gd name="connsiteY28" fmla="*/ 1313399 h 3662704"/>
              <a:gd name="connsiteX29" fmla="*/ 2595215 w 3568017"/>
              <a:gd name="connsiteY29" fmla="*/ 1355602 h 3662704"/>
              <a:gd name="connsiteX30" fmla="*/ 2581148 w 3568017"/>
              <a:gd name="connsiteY30" fmla="*/ 1411873 h 3662704"/>
              <a:gd name="connsiteX31" fmla="*/ 2567080 w 3568017"/>
              <a:gd name="connsiteY31" fmla="*/ 1482211 h 3662704"/>
              <a:gd name="connsiteX32" fmla="*/ 2538944 w 3568017"/>
              <a:gd name="connsiteY32" fmla="*/ 1594753 h 3662704"/>
              <a:gd name="connsiteX33" fmla="*/ 2553012 w 3568017"/>
              <a:gd name="connsiteY33" fmla="*/ 1777633 h 3662704"/>
              <a:gd name="connsiteX34" fmla="*/ 2595215 w 3568017"/>
              <a:gd name="connsiteY34" fmla="*/ 1791701 h 3662704"/>
              <a:gd name="connsiteX35" fmla="*/ 2651486 w 3568017"/>
              <a:gd name="connsiteY35" fmla="*/ 1876107 h 3662704"/>
              <a:gd name="connsiteX36" fmla="*/ 2735892 w 3568017"/>
              <a:gd name="connsiteY36" fmla="*/ 1904242 h 3662704"/>
              <a:gd name="connsiteX37" fmla="*/ 2820298 w 3568017"/>
              <a:gd name="connsiteY37" fmla="*/ 1918310 h 3662704"/>
              <a:gd name="connsiteX38" fmla="*/ 2918772 w 3568017"/>
              <a:gd name="connsiteY38" fmla="*/ 1946445 h 3662704"/>
              <a:gd name="connsiteX39" fmla="*/ 3003178 w 3568017"/>
              <a:gd name="connsiteY39" fmla="*/ 1988648 h 3662704"/>
              <a:gd name="connsiteX40" fmla="*/ 3073517 w 3568017"/>
              <a:gd name="connsiteY40" fmla="*/ 2044919 h 3662704"/>
              <a:gd name="connsiteX41" fmla="*/ 3073517 w 3568017"/>
              <a:gd name="connsiteY41" fmla="*/ 2213731 h 3662704"/>
              <a:gd name="connsiteX42" fmla="*/ 3003178 w 3568017"/>
              <a:gd name="connsiteY42" fmla="*/ 2270002 h 3662704"/>
              <a:gd name="connsiteX43" fmla="*/ 2792163 w 3568017"/>
              <a:gd name="connsiteY43" fmla="*/ 2241867 h 3662704"/>
              <a:gd name="connsiteX44" fmla="*/ 2749960 w 3568017"/>
              <a:gd name="connsiteY44" fmla="*/ 2213731 h 3662704"/>
              <a:gd name="connsiteX45" fmla="*/ 2665554 w 3568017"/>
              <a:gd name="connsiteY45" fmla="*/ 2185596 h 3662704"/>
              <a:gd name="connsiteX46" fmla="*/ 2553012 w 3568017"/>
              <a:gd name="connsiteY46" fmla="*/ 2213731 h 3662704"/>
              <a:gd name="connsiteX47" fmla="*/ 2496741 w 3568017"/>
              <a:gd name="connsiteY47" fmla="*/ 2270002 h 3662704"/>
              <a:gd name="connsiteX48" fmla="*/ 2370132 w 3568017"/>
              <a:gd name="connsiteY48" fmla="*/ 2312205 h 3662704"/>
              <a:gd name="connsiteX49" fmla="*/ 2327929 w 3568017"/>
              <a:gd name="connsiteY49" fmla="*/ 2326273 h 3662704"/>
              <a:gd name="connsiteX50" fmla="*/ 2285726 w 3568017"/>
              <a:gd name="connsiteY50" fmla="*/ 2354408 h 3662704"/>
              <a:gd name="connsiteX51" fmla="*/ 2215388 w 3568017"/>
              <a:gd name="connsiteY51" fmla="*/ 2424747 h 3662704"/>
              <a:gd name="connsiteX52" fmla="*/ 2173184 w 3568017"/>
              <a:gd name="connsiteY52" fmla="*/ 2452882 h 3662704"/>
              <a:gd name="connsiteX53" fmla="*/ 2116914 w 3568017"/>
              <a:gd name="connsiteY53" fmla="*/ 2523221 h 3662704"/>
              <a:gd name="connsiteX54" fmla="*/ 2102846 w 3568017"/>
              <a:gd name="connsiteY54" fmla="*/ 2565424 h 3662704"/>
              <a:gd name="connsiteX55" fmla="*/ 2074711 w 3568017"/>
              <a:gd name="connsiteY55" fmla="*/ 2607627 h 3662704"/>
              <a:gd name="connsiteX56" fmla="*/ 2046575 w 3568017"/>
              <a:gd name="connsiteY56" fmla="*/ 2692033 h 3662704"/>
              <a:gd name="connsiteX57" fmla="*/ 2032508 w 3568017"/>
              <a:gd name="connsiteY57" fmla="*/ 2931184 h 3662704"/>
              <a:gd name="connsiteX58" fmla="*/ 2018440 w 3568017"/>
              <a:gd name="connsiteY58" fmla="*/ 2973387 h 3662704"/>
              <a:gd name="connsiteX59" fmla="*/ 1765221 w 3568017"/>
              <a:gd name="connsiteY59" fmla="*/ 3043725 h 3662704"/>
              <a:gd name="connsiteX60" fmla="*/ 1582341 w 3568017"/>
              <a:gd name="connsiteY60" fmla="*/ 3029658 h 3662704"/>
              <a:gd name="connsiteX61" fmla="*/ 1554206 w 3568017"/>
              <a:gd name="connsiteY61" fmla="*/ 3001522 h 3662704"/>
              <a:gd name="connsiteX62" fmla="*/ 1497935 w 3568017"/>
              <a:gd name="connsiteY62" fmla="*/ 2931184 h 3662704"/>
              <a:gd name="connsiteX63" fmla="*/ 1483868 w 3568017"/>
              <a:gd name="connsiteY63" fmla="*/ 2888981 h 3662704"/>
              <a:gd name="connsiteX64" fmla="*/ 1455732 w 3568017"/>
              <a:gd name="connsiteY64" fmla="*/ 2860845 h 3662704"/>
              <a:gd name="connsiteX65" fmla="*/ 1427597 w 3568017"/>
              <a:gd name="connsiteY65" fmla="*/ 2776439 h 3662704"/>
              <a:gd name="connsiteX66" fmla="*/ 1357258 w 3568017"/>
              <a:gd name="connsiteY66" fmla="*/ 2692033 h 3662704"/>
              <a:gd name="connsiteX67" fmla="*/ 1315055 w 3568017"/>
              <a:gd name="connsiteY67" fmla="*/ 2663898 h 3662704"/>
              <a:gd name="connsiteX68" fmla="*/ 1258784 w 3568017"/>
              <a:gd name="connsiteY68" fmla="*/ 2593559 h 3662704"/>
              <a:gd name="connsiteX69" fmla="*/ 1216581 w 3568017"/>
              <a:gd name="connsiteY69" fmla="*/ 2565424 h 3662704"/>
              <a:gd name="connsiteX70" fmla="*/ 1104040 w 3568017"/>
              <a:gd name="connsiteY70" fmla="*/ 2481018 h 3662704"/>
              <a:gd name="connsiteX71" fmla="*/ 935228 w 3568017"/>
              <a:gd name="connsiteY71" fmla="*/ 2438815 h 3662704"/>
              <a:gd name="connsiteX72" fmla="*/ 893024 w 3568017"/>
              <a:gd name="connsiteY72" fmla="*/ 2424747 h 3662704"/>
              <a:gd name="connsiteX73" fmla="*/ 794551 w 3568017"/>
              <a:gd name="connsiteY73" fmla="*/ 2396611 h 3662704"/>
              <a:gd name="connsiteX74" fmla="*/ 752348 w 3568017"/>
              <a:gd name="connsiteY74" fmla="*/ 2368476 h 3662704"/>
              <a:gd name="connsiteX75" fmla="*/ 667941 w 3568017"/>
              <a:gd name="connsiteY75" fmla="*/ 2326273 h 3662704"/>
              <a:gd name="connsiteX76" fmla="*/ 639806 w 3568017"/>
              <a:gd name="connsiteY76" fmla="*/ 2284070 h 3662704"/>
              <a:gd name="connsiteX77" fmla="*/ 597603 w 3568017"/>
              <a:gd name="connsiteY77" fmla="*/ 2255935 h 3662704"/>
              <a:gd name="connsiteX78" fmla="*/ 583535 w 3568017"/>
              <a:gd name="connsiteY78" fmla="*/ 2213731 h 3662704"/>
              <a:gd name="connsiteX79" fmla="*/ 541332 w 3568017"/>
              <a:gd name="connsiteY79" fmla="*/ 2185596 h 3662704"/>
              <a:gd name="connsiteX80" fmla="*/ 499129 w 3568017"/>
              <a:gd name="connsiteY80" fmla="*/ 2143393 h 3662704"/>
              <a:gd name="connsiteX81" fmla="*/ 485061 w 3568017"/>
              <a:gd name="connsiteY81" fmla="*/ 2101190 h 3662704"/>
              <a:gd name="connsiteX82" fmla="*/ 555400 w 3568017"/>
              <a:gd name="connsiteY82" fmla="*/ 1960513 h 3662704"/>
              <a:gd name="connsiteX83" fmla="*/ 625738 w 3568017"/>
              <a:gd name="connsiteY83" fmla="*/ 1946445 h 3662704"/>
              <a:gd name="connsiteX84" fmla="*/ 710144 w 3568017"/>
              <a:gd name="connsiteY84" fmla="*/ 1918310 h 3662704"/>
              <a:gd name="connsiteX85" fmla="*/ 738280 w 3568017"/>
              <a:gd name="connsiteY85" fmla="*/ 1890175 h 3662704"/>
              <a:gd name="connsiteX86" fmla="*/ 794551 w 3568017"/>
              <a:gd name="connsiteY86" fmla="*/ 1805768 h 3662704"/>
              <a:gd name="connsiteX87" fmla="*/ 836754 w 3568017"/>
              <a:gd name="connsiteY87" fmla="*/ 1791701 h 3662704"/>
              <a:gd name="connsiteX88" fmla="*/ 893024 w 3568017"/>
              <a:gd name="connsiteY88" fmla="*/ 1721362 h 3662704"/>
              <a:gd name="connsiteX89" fmla="*/ 907092 w 3568017"/>
              <a:gd name="connsiteY89" fmla="*/ 1665091 h 3662704"/>
              <a:gd name="connsiteX90" fmla="*/ 893024 w 3568017"/>
              <a:gd name="connsiteY90" fmla="*/ 1482211 h 3662704"/>
              <a:gd name="connsiteX91" fmla="*/ 836754 w 3568017"/>
              <a:gd name="connsiteY91" fmla="*/ 1355602 h 3662704"/>
              <a:gd name="connsiteX92" fmla="*/ 808618 w 3568017"/>
              <a:gd name="connsiteY92" fmla="*/ 1327467 h 3662704"/>
              <a:gd name="connsiteX93" fmla="*/ 766415 w 3568017"/>
              <a:gd name="connsiteY93" fmla="*/ 1313399 h 3662704"/>
              <a:gd name="connsiteX94" fmla="*/ 639806 w 3568017"/>
              <a:gd name="connsiteY94" fmla="*/ 1243061 h 3662704"/>
              <a:gd name="connsiteX95" fmla="*/ 358452 w 3568017"/>
              <a:gd name="connsiteY95" fmla="*/ 1200858 h 3662704"/>
              <a:gd name="connsiteX96" fmla="*/ 133369 w 3568017"/>
              <a:gd name="connsiteY96" fmla="*/ 1214925 h 3662704"/>
              <a:gd name="connsiteX97" fmla="*/ 63031 w 3568017"/>
              <a:gd name="connsiteY97" fmla="*/ 1271196 h 3662704"/>
              <a:gd name="connsiteX98" fmla="*/ 34895 w 3568017"/>
              <a:gd name="connsiteY98" fmla="*/ 1355602 h 3662704"/>
              <a:gd name="connsiteX99" fmla="*/ 6760 w 3568017"/>
              <a:gd name="connsiteY99" fmla="*/ 1454076 h 3662704"/>
              <a:gd name="connsiteX100" fmla="*/ 34895 w 3568017"/>
              <a:gd name="connsiteY100" fmla="*/ 1960513 h 3662704"/>
              <a:gd name="connsiteX101" fmla="*/ 48963 w 3568017"/>
              <a:gd name="connsiteY101" fmla="*/ 2087122 h 3662704"/>
              <a:gd name="connsiteX102" fmla="*/ 77098 w 3568017"/>
              <a:gd name="connsiteY102" fmla="*/ 2171528 h 3662704"/>
              <a:gd name="connsiteX103" fmla="*/ 119301 w 3568017"/>
              <a:gd name="connsiteY103" fmla="*/ 2255935 h 3662704"/>
              <a:gd name="connsiteX104" fmla="*/ 147437 w 3568017"/>
              <a:gd name="connsiteY104" fmla="*/ 2354408 h 3662704"/>
              <a:gd name="connsiteX105" fmla="*/ 175572 w 3568017"/>
              <a:gd name="connsiteY105" fmla="*/ 2424747 h 3662704"/>
              <a:gd name="connsiteX106" fmla="*/ 189640 w 3568017"/>
              <a:gd name="connsiteY106" fmla="*/ 2466950 h 3662704"/>
              <a:gd name="connsiteX107" fmla="*/ 231843 w 3568017"/>
              <a:gd name="connsiteY107" fmla="*/ 2551356 h 3662704"/>
              <a:gd name="connsiteX108" fmla="*/ 288114 w 3568017"/>
              <a:gd name="connsiteY108" fmla="*/ 2720168 h 3662704"/>
              <a:gd name="connsiteX109" fmla="*/ 330317 w 3568017"/>
              <a:gd name="connsiteY109" fmla="*/ 2804575 h 3662704"/>
              <a:gd name="connsiteX110" fmla="*/ 358452 w 3568017"/>
              <a:gd name="connsiteY110" fmla="*/ 2860845 h 3662704"/>
              <a:gd name="connsiteX111" fmla="*/ 428791 w 3568017"/>
              <a:gd name="connsiteY111" fmla="*/ 3001522 h 3662704"/>
              <a:gd name="connsiteX112" fmla="*/ 499129 w 3568017"/>
              <a:gd name="connsiteY112" fmla="*/ 3071861 h 3662704"/>
              <a:gd name="connsiteX113" fmla="*/ 513197 w 3568017"/>
              <a:gd name="connsiteY113" fmla="*/ 3114064 h 3662704"/>
              <a:gd name="connsiteX114" fmla="*/ 611671 w 3568017"/>
              <a:gd name="connsiteY114" fmla="*/ 3184402 h 3662704"/>
              <a:gd name="connsiteX115" fmla="*/ 653874 w 3568017"/>
              <a:gd name="connsiteY115" fmla="*/ 3198470 h 3662704"/>
              <a:gd name="connsiteX116" fmla="*/ 738280 w 3568017"/>
              <a:gd name="connsiteY116" fmla="*/ 3282876 h 3662704"/>
              <a:gd name="connsiteX117" fmla="*/ 864889 w 3568017"/>
              <a:gd name="connsiteY117" fmla="*/ 3381350 h 3662704"/>
              <a:gd name="connsiteX118" fmla="*/ 907092 w 3568017"/>
              <a:gd name="connsiteY118" fmla="*/ 3409485 h 3662704"/>
              <a:gd name="connsiteX119" fmla="*/ 935228 w 3568017"/>
              <a:gd name="connsiteY119" fmla="*/ 3437621 h 3662704"/>
              <a:gd name="connsiteX120" fmla="*/ 1019634 w 3568017"/>
              <a:gd name="connsiteY120" fmla="*/ 3465756 h 3662704"/>
              <a:gd name="connsiteX121" fmla="*/ 1061837 w 3568017"/>
              <a:gd name="connsiteY121" fmla="*/ 3479824 h 3662704"/>
              <a:gd name="connsiteX122" fmla="*/ 1216581 w 3568017"/>
              <a:gd name="connsiteY122" fmla="*/ 3550162 h 3662704"/>
              <a:gd name="connsiteX123" fmla="*/ 1244717 w 3568017"/>
              <a:gd name="connsiteY123" fmla="*/ 3578298 h 3662704"/>
              <a:gd name="connsiteX124" fmla="*/ 1286920 w 3568017"/>
              <a:gd name="connsiteY124" fmla="*/ 3592365 h 3662704"/>
              <a:gd name="connsiteX125" fmla="*/ 1568274 w 3568017"/>
              <a:gd name="connsiteY125" fmla="*/ 3620501 h 3662704"/>
              <a:gd name="connsiteX126" fmla="*/ 1610477 w 3568017"/>
              <a:gd name="connsiteY126" fmla="*/ 3634568 h 3662704"/>
              <a:gd name="connsiteX127" fmla="*/ 1751154 w 3568017"/>
              <a:gd name="connsiteY127" fmla="*/ 3662704 h 3662704"/>
              <a:gd name="connsiteX128" fmla="*/ 2130981 w 3568017"/>
              <a:gd name="connsiteY128" fmla="*/ 3648636 h 3662704"/>
              <a:gd name="connsiteX129" fmla="*/ 2271658 w 3568017"/>
              <a:gd name="connsiteY129" fmla="*/ 3634568 h 3662704"/>
              <a:gd name="connsiteX130" fmla="*/ 2313861 w 3568017"/>
              <a:gd name="connsiteY130" fmla="*/ 3606433 h 3662704"/>
              <a:gd name="connsiteX131" fmla="*/ 2426403 w 3568017"/>
              <a:gd name="connsiteY131" fmla="*/ 3578298 h 3662704"/>
              <a:gd name="connsiteX132" fmla="*/ 2482674 w 3568017"/>
              <a:gd name="connsiteY132" fmla="*/ 3522027 h 3662704"/>
              <a:gd name="connsiteX133" fmla="*/ 2510809 w 3568017"/>
              <a:gd name="connsiteY133" fmla="*/ 3493891 h 3662704"/>
              <a:gd name="connsiteX134" fmla="*/ 2581148 w 3568017"/>
              <a:gd name="connsiteY134" fmla="*/ 3437621 h 3662704"/>
              <a:gd name="connsiteX135" fmla="*/ 2609283 w 3568017"/>
              <a:gd name="connsiteY135" fmla="*/ 3395418 h 3662704"/>
              <a:gd name="connsiteX136" fmla="*/ 2637418 w 3568017"/>
              <a:gd name="connsiteY136" fmla="*/ 3296944 h 3662704"/>
              <a:gd name="connsiteX137" fmla="*/ 2651486 w 3568017"/>
              <a:gd name="connsiteY137" fmla="*/ 3254741 h 3662704"/>
              <a:gd name="connsiteX138" fmla="*/ 2693689 w 3568017"/>
              <a:gd name="connsiteY138" fmla="*/ 3240673 h 3662704"/>
              <a:gd name="connsiteX139" fmla="*/ 2735892 w 3568017"/>
              <a:gd name="connsiteY139" fmla="*/ 3212538 h 3662704"/>
              <a:gd name="connsiteX140" fmla="*/ 2749960 w 3568017"/>
              <a:gd name="connsiteY140" fmla="*/ 3170335 h 3662704"/>
              <a:gd name="connsiteX141" fmla="*/ 2778095 w 3568017"/>
              <a:gd name="connsiteY141" fmla="*/ 3142199 h 3662704"/>
              <a:gd name="connsiteX142" fmla="*/ 2806231 w 3568017"/>
              <a:gd name="connsiteY142" fmla="*/ 3057793 h 3662704"/>
              <a:gd name="connsiteX143" fmla="*/ 2904704 w 3568017"/>
              <a:gd name="connsiteY143" fmla="*/ 3015590 h 3662704"/>
              <a:gd name="connsiteX144" fmla="*/ 2932840 w 3568017"/>
              <a:gd name="connsiteY144" fmla="*/ 2987455 h 3662704"/>
              <a:gd name="connsiteX145" fmla="*/ 3129788 w 3568017"/>
              <a:gd name="connsiteY145" fmla="*/ 2931184 h 3662704"/>
              <a:gd name="connsiteX146" fmla="*/ 3171991 w 3568017"/>
              <a:gd name="connsiteY146" fmla="*/ 2917116 h 3662704"/>
              <a:gd name="connsiteX147" fmla="*/ 3214194 w 3568017"/>
              <a:gd name="connsiteY147" fmla="*/ 2888981 h 3662704"/>
              <a:gd name="connsiteX148" fmla="*/ 3256397 w 3568017"/>
              <a:gd name="connsiteY148" fmla="*/ 2874913 h 3662704"/>
              <a:gd name="connsiteX149" fmla="*/ 3298600 w 3568017"/>
              <a:gd name="connsiteY149" fmla="*/ 2846778 h 3662704"/>
              <a:gd name="connsiteX150" fmla="*/ 3340803 w 3568017"/>
              <a:gd name="connsiteY150" fmla="*/ 2832710 h 3662704"/>
              <a:gd name="connsiteX151" fmla="*/ 3425209 w 3568017"/>
              <a:gd name="connsiteY151" fmla="*/ 2790507 h 3662704"/>
              <a:gd name="connsiteX152" fmla="*/ 3453344 w 3568017"/>
              <a:gd name="connsiteY152" fmla="*/ 2762371 h 3662704"/>
              <a:gd name="connsiteX153" fmla="*/ 3523683 w 3568017"/>
              <a:gd name="connsiteY153" fmla="*/ 2720168 h 3662704"/>
              <a:gd name="connsiteX154" fmla="*/ 3537751 w 3568017"/>
              <a:gd name="connsiteY154" fmla="*/ 2677965 h 3662704"/>
              <a:gd name="connsiteX155" fmla="*/ 3537751 w 3568017"/>
              <a:gd name="connsiteY155" fmla="*/ 2255935 h 3662704"/>
              <a:gd name="connsiteX156" fmla="*/ 3523683 w 3568017"/>
              <a:gd name="connsiteY156" fmla="*/ 2171528 h 3662704"/>
              <a:gd name="connsiteX157" fmla="*/ 3537751 w 3568017"/>
              <a:gd name="connsiteY157" fmla="*/ 2002716 h 3662704"/>
              <a:gd name="connsiteX158" fmla="*/ 3551818 w 3568017"/>
              <a:gd name="connsiteY158" fmla="*/ 1946445 h 3662704"/>
              <a:gd name="connsiteX159" fmla="*/ 3565886 w 3568017"/>
              <a:gd name="connsiteY159" fmla="*/ 1876107 h 3662704"/>
              <a:gd name="connsiteX160" fmla="*/ 3551818 w 3568017"/>
              <a:gd name="connsiteY160" fmla="*/ 1735430 h 3662704"/>
              <a:gd name="connsiteX161" fmla="*/ 3523683 w 3568017"/>
              <a:gd name="connsiteY161" fmla="*/ 1651024 h 3662704"/>
              <a:gd name="connsiteX162" fmla="*/ 3509615 w 3568017"/>
              <a:gd name="connsiteY162" fmla="*/ 1566618 h 3662704"/>
              <a:gd name="connsiteX163" fmla="*/ 3467412 w 3568017"/>
              <a:gd name="connsiteY163" fmla="*/ 1468144 h 3662704"/>
              <a:gd name="connsiteX164" fmla="*/ 3453344 w 3568017"/>
              <a:gd name="connsiteY164" fmla="*/ 1369670 h 3662704"/>
              <a:gd name="connsiteX165" fmla="*/ 3397074 w 3568017"/>
              <a:gd name="connsiteY165" fmla="*/ 1285264 h 3662704"/>
              <a:gd name="connsiteX166" fmla="*/ 3312668 w 3568017"/>
              <a:gd name="connsiteY166" fmla="*/ 1130519 h 3662704"/>
              <a:gd name="connsiteX167" fmla="*/ 3242329 w 3568017"/>
              <a:gd name="connsiteY167" fmla="*/ 975775 h 3662704"/>
              <a:gd name="connsiteX168" fmla="*/ 3171991 w 3568017"/>
              <a:gd name="connsiteY168" fmla="*/ 877301 h 3662704"/>
              <a:gd name="connsiteX169" fmla="*/ 3143855 w 3568017"/>
              <a:gd name="connsiteY169" fmla="*/ 821030 h 3662704"/>
              <a:gd name="connsiteX170" fmla="*/ 3101652 w 3568017"/>
              <a:gd name="connsiteY170" fmla="*/ 778827 h 3662704"/>
              <a:gd name="connsiteX171" fmla="*/ 3073517 w 3568017"/>
              <a:gd name="connsiteY171" fmla="*/ 736624 h 3662704"/>
              <a:gd name="connsiteX172" fmla="*/ 3003178 w 3568017"/>
              <a:gd name="connsiteY172" fmla="*/ 652218 h 3662704"/>
              <a:gd name="connsiteX173" fmla="*/ 2960975 w 3568017"/>
              <a:gd name="connsiteY173" fmla="*/ 581879 h 3662704"/>
              <a:gd name="connsiteX174" fmla="*/ 2932840 w 3568017"/>
              <a:gd name="connsiteY174" fmla="*/ 525608 h 3662704"/>
              <a:gd name="connsiteX175" fmla="*/ 2876569 w 3568017"/>
              <a:gd name="connsiteY175" fmla="*/ 441202 h 3662704"/>
              <a:gd name="connsiteX176" fmla="*/ 2834366 w 3568017"/>
              <a:gd name="connsiteY176" fmla="*/ 356796 h 3662704"/>
              <a:gd name="connsiteX177" fmla="*/ 2778095 w 3568017"/>
              <a:gd name="connsiteY177" fmla="*/ 272390 h 3662704"/>
              <a:gd name="connsiteX178" fmla="*/ 2735892 w 3568017"/>
              <a:gd name="connsiteY178" fmla="*/ 202051 h 3662704"/>
              <a:gd name="connsiteX179" fmla="*/ 2721824 w 3568017"/>
              <a:gd name="connsiteY179" fmla="*/ 145781 h 3662704"/>
              <a:gd name="connsiteX180" fmla="*/ 2524877 w 3568017"/>
              <a:gd name="connsiteY180" fmla="*/ 103578 h 3662704"/>
              <a:gd name="connsiteX181" fmla="*/ 1793357 w 3568017"/>
              <a:gd name="connsiteY181" fmla="*/ 89510 h 3662704"/>
              <a:gd name="connsiteX182" fmla="*/ 1582341 w 3568017"/>
              <a:gd name="connsiteY182" fmla="*/ 61375 h 3662704"/>
              <a:gd name="connsiteX183" fmla="*/ 1357258 w 3568017"/>
              <a:gd name="connsiteY183" fmla="*/ 47307 h 3662704"/>
              <a:gd name="connsiteX184" fmla="*/ 850821 w 3568017"/>
              <a:gd name="connsiteY184" fmla="*/ 47307 h 3662704"/>
              <a:gd name="connsiteX185" fmla="*/ 738280 w 3568017"/>
              <a:gd name="connsiteY185" fmla="*/ 131713 h 3662704"/>
              <a:gd name="connsiteX186" fmla="*/ 696077 w 3568017"/>
              <a:gd name="connsiteY186" fmla="*/ 159848 h 3662704"/>
              <a:gd name="connsiteX187" fmla="*/ 682009 w 3568017"/>
              <a:gd name="connsiteY187" fmla="*/ 216119 h 3662704"/>
              <a:gd name="connsiteX188" fmla="*/ 555400 w 3568017"/>
              <a:gd name="connsiteY188" fmla="*/ 258322 h 3662704"/>
              <a:gd name="connsiteX189" fmla="*/ 442858 w 3568017"/>
              <a:gd name="connsiteY189" fmla="*/ 286458 h 3662704"/>
              <a:gd name="connsiteX190" fmla="*/ 358452 w 3568017"/>
              <a:gd name="connsiteY190" fmla="*/ 356796 h 3662704"/>
              <a:gd name="connsiteX191" fmla="*/ 302181 w 3568017"/>
              <a:gd name="connsiteY191" fmla="*/ 441202 h 3662704"/>
              <a:gd name="connsiteX192" fmla="*/ 288114 w 3568017"/>
              <a:gd name="connsiteY192" fmla="*/ 525608 h 3662704"/>
              <a:gd name="connsiteX193" fmla="*/ 274046 w 3568017"/>
              <a:gd name="connsiteY193" fmla="*/ 567811 h 3662704"/>
              <a:gd name="connsiteX194" fmla="*/ 316249 w 3568017"/>
              <a:gd name="connsiteY194" fmla="*/ 792895 h 3662704"/>
              <a:gd name="connsiteX195" fmla="*/ 330317 w 3568017"/>
              <a:gd name="connsiteY195" fmla="*/ 835098 h 3662704"/>
              <a:gd name="connsiteX196" fmla="*/ 386588 w 3568017"/>
              <a:gd name="connsiteY196" fmla="*/ 905436 h 3662704"/>
              <a:gd name="connsiteX197" fmla="*/ 470994 w 3568017"/>
              <a:gd name="connsiteY197" fmla="*/ 933571 h 3662704"/>
              <a:gd name="connsiteX198" fmla="*/ 499129 w 3568017"/>
              <a:gd name="connsiteY198" fmla="*/ 961707 h 3662704"/>
              <a:gd name="connsiteX199" fmla="*/ 597603 w 3568017"/>
              <a:gd name="connsiteY199" fmla="*/ 1017978 h 3662704"/>
              <a:gd name="connsiteX200" fmla="*/ 682009 w 3568017"/>
              <a:gd name="connsiteY200" fmla="*/ 1046113 h 3662704"/>
              <a:gd name="connsiteX201" fmla="*/ 780483 w 3568017"/>
              <a:gd name="connsiteY201" fmla="*/ 1074248 h 3662704"/>
              <a:gd name="connsiteX202" fmla="*/ 1061837 w 3568017"/>
              <a:gd name="connsiteY202" fmla="*/ 1074248 h 3662704"/>
              <a:gd name="connsiteX203" fmla="*/ 1061837 w 3568017"/>
              <a:gd name="connsiteY203" fmla="*/ 1074248 h 366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568017" h="3662704">
                <a:moveTo>
                  <a:pt x="1019634" y="1102384"/>
                </a:moveTo>
                <a:lnTo>
                  <a:pt x="1019634" y="1102384"/>
                </a:lnTo>
                <a:cubicBezTo>
                  <a:pt x="1043080" y="1064870"/>
                  <a:pt x="1063429" y="1025233"/>
                  <a:pt x="1089972" y="989842"/>
                </a:cubicBezTo>
                <a:cubicBezTo>
                  <a:pt x="1105888" y="968621"/>
                  <a:pt x="1131529" y="955642"/>
                  <a:pt x="1146243" y="933571"/>
                </a:cubicBezTo>
                <a:cubicBezTo>
                  <a:pt x="1167135" y="902232"/>
                  <a:pt x="1173876" y="886143"/>
                  <a:pt x="1202514" y="863233"/>
                </a:cubicBezTo>
                <a:cubicBezTo>
                  <a:pt x="1215716" y="852671"/>
                  <a:pt x="1231880" y="846101"/>
                  <a:pt x="1244717" y="835098"/>
                </a:cubicBezTo>
                <a:cubicBezTo>
                  <a:pt x="1264857" y="817835"/>
                  <a:pt x="1282231" y="797584"/>
                  <a:pt x="1300988" y="778827"/>
                </a:cubicBezTo>
                <a:cubicBezTo>
                  <a:pt x="1310366" y="769448"/>
                  <a:pt x="1316540" y="754885"/>
                  <a:pt x="1329123" y="750691"/>
                </a:cubicBezTo>
                <a:lnTo>
                  <a:pt x="1371326" y="736624"/>
                </a:lnTo>
                <a:cubicBezTo>
                  <a:pt x="1385394" y="727245"/>
                  <a:pt x="1398407" y="716049"/>
                  <a:pt x="1413529" y="708488"/>
                </a:cubicBezTo>
                <a:cubicBezTo>
                  <a:pt x="1433706" y="698399"/>
                  <a:pt x="1493980" y="684859"/>
                  <a:pt x="1512003" y="680353"/>
                </a:cubicBezTo>
                <a:cubicBezTo>
                  <a:pt x="1526071" y="666285"/>
                  <a:pt x="1538017" y="649713"/>
                  <a:pt x="1554206" y="638150"/>
                </a:cubicBezTo>
                <a:cubicBezTo>
                  <a:pt x="1604606" y="602150"/>
                  <a:pt x="1620991" y="610903"/>
                  <a:pt x="1680815" y="595947"/>
                </a:cubicBezTo>
                <a:cubicBezTo>
                  <a:pt x="1695201" y="592350"/>
                  <a:pt x="1708950" y="586568"/>
                  <a:pt x="1723018" y="581879"/>
                </a:cubicBezTo>
                <a:cubicBezTo>
                  <a:pt x="1793357" y="586568"/>
                  <a:pt x="1864248" y="585978"/>
                  <a:pt x="1934034" y="595947"/>
                </a:cubicBezTo>
                <a:cubicBezTo>
                  <a:pt x="1934040" y="595948"/>
                  <a:pt x="2039539" y="631115"/>
                  <a:pt x="2060643" y="638150"/>
                </a:cubicBezTo>
                <a:cubicBezTo>
                  <a:pt x="2074711" y="642839"/>
                  <a:pt x="2090508" y="643993"/>
                  <a:pt x="2102846" y="652218"/>
                </a:cubicBezTo>
                <a:cubicBezTo>
                  <a:pt x="2157387" y="688578"/>
                  <a:pt x="2129009" y="675006"/>
                  <a:pt x="2187252" y="694421"/>
                </a:cubicBezTo>
                <a:cubicBezTo>
                  <a:pt x="2196631" y="703799"/>
                  <a:pt x="2207102" y="712199"/>
                  <a:pt x="2215388" y="722556"/>
                </a:cubicBezTo>
                <a:cubicBezTo>
                  <a:pt x="2247884" y="763176"/>
                  <a:pt x="2233918" y="762703"/>
                  <a:pt x="2271658" y="792895"/>
                </a:cubicBezTo>
                <a:cubicBezTo>
                  <a:pt x="2360401" y="863890"/>
                  <a:pt x="2274053" y="781224"/>
                  <a:pt x="2341997" y="849165"/>
                </a:cubicBezTo>
                <a:cubicBezTo>
                  <a:pt x="2381844" y="968712"/>
                  <a:pt x="2326271" y="822957"/>
                  <a:pt x="2384200" y="919504"/>
                </a:cubicBezTo>
                <a:cubicBezTo>
                  <a:pt x="2391829" y="932219"/>
                  <a:pt x="2391067" y="948744"/>
                  <a:pt x="2398268" y="961707"/>
                </a:cubicBezTo>
                <a:cubicBezTo>
                  <a:pt x="2414690" y="991266"/>
                  <a:pt x="2439416" y="1015869"/>
                  <a:pt x="2454538" y="1046113"/>
                </a:cubicBezTo>
                <a:cubicBezTo>
                  <a:pt x="2463917" y="1064870"/>
                  <a:pt x="2472269" y="1084176"/>
                  <a:pt x="2482674" y="1102384"/>
                </a:cubicBezTo>
                <a:cubicBezTo>
                  <a:pt x="2491062" y="1117064"/>
                  <a:pt x="2503248" y="1129465"/>
                  <a:pt x="2510809" y="1144587"/>
                </a:cubicBezTo>
                <a:cubicBezTo>
                  <a:pt x="2517441" y="1157850"/>
                  <a:pt x="2518245" y="1173527"/>
                  <a:pt x="2524877" y="1186790"/>
                </a:cubicBezTo>
                <a:cubicBezTo>
                  <a:pt x="2532438" y="1201912"/>
                  <a:pt x="2546145" y="1213543"/>
                  <a:pt x="2553012" y="1228993"/>
                </a:cubicBezTo>
                <a:cubicBezTo>
                  <a:pt x="2565057" y="1256094"/>
                  <a:pt x="2571770" y="1285264"/>
                  <a:pt x="2581148" y="1313399"/>
                </a:cubicBezTo>
                <a:lnTo>
                  <a:pt x="2595215" y="1355602"/>
                </a:lnTo>
                <a:cubicBezTo>
                  <a:pt x="2590526" y="1374359"/>
                  <a:pt x="2585342" y="1392999"/>
                  <a:pt x="2581148" y="1411873"/>
                </a:cubicBezTo>
                <a:cubicBezTo>
                  <a:pt x="2575961" y="1435214"/>
                  <a:pt x="2572457" y="1458913"/>
                  <a:pt x="2567080" y="1482211"/>
                </a:cubicBezTo>
                <a:cubicBezTo>
                  <a:pt x="2558385" y="1519889"/>
                  <a:pt x="2538944" y="1594753"/>
                  <a:pt x="2538944" y="1594753"/>
                </a:cubicBezTo>
                <a:cubicBezTo>
                  <a:pt x="2543633" y="1655713"/>
                  <a:pt x="2536215" y="1718845"/>
                  <a:pt x="2553012" y="1777633"/>
                </a:cubicBezTo>
                <a:cubicBezTo>
                  <a:pt x="2557086" y="1791891"/>
                  <a:pt x="2584730" y="1781216"/>
                  <a:pt x="2595215" y="1791701"/>
                </a:cubicBezTo>
                <a:cubicBezTo>
                  <a:pt x="2619125" y="1815611"/>
                  <a:pt x="2619407" y="1865414"/>
                  <a:pt x="2651486" y="1876107"/>
                </a:cubicBezTo>
                <a:cubicBezTo>
                  <a:pt x="2679621" y="1885485"/>
                  <a:pt x="2706638" y="1899366"/>
                  <a:pt x="2735892" y="1904242"/>
                </a:cubicBezTo>
                <a:cubicBezTo>
                  <a:pt x="2764027" y="1908931"/>
                  <a:pt x="2792328" y="1912716"/>
                  <a:pt x="2820298" y="1918310"/>
                </a:cubicBezTo>
                <a:cubicBezTo>
                  <a:pt x="2864454" y="1927141"/>
                  <a:pt x="2878551" y="1933039"/>
                  <a:pt x="2918772" y="1946445"/>
                </a:cubicBezTo>
                <a:cubicBezTo>
                  <a:pt x="3039721" y="2027079"/>
                  <a:pt x="2886692" y="1930405"/>
                  <a:pt x="3003178" y="1988648"/>
                </a:cubicBezTo>
                <a:cubicBezTo>
                  <a:pt x="3038667" y="2006393"/>
                  <a:pt x="3047349" y="2018752"/>
                  <a:pt x="3073517" y="2044919"/>
                </a:cubicBezTo>
                <a:cubicBezTo>
                  <a:pt x="3096624" y="2114242"/>
                  <a:pt x="3101786" y="2110079"/>
                  <a:pt x="3073517" y="2213731"/>
                </a:cubicBezTo>
                <a:cubicBezTo>
                  <a:pt x="3069062" y="2230065"/>
                  <a:pt x="3010990" y="2264794"/>
                  <a:pt x="3003178" y="2270002"/>
                </a:cubicBezTo>
                <a:cubicBezTo>
                  <a:pt x="2965460" y="2266859"/>
                  <a:pt x="2849626" y="2270599"/>
                  <a:pt x="2792163" y="2241867"/>
                </a:cubicBezTo>
                <a:cubicBezTo>
                  <a:pt x="2777041" y="2234306"/>
                  <a:pt x="2765410" y="2220598"/>
                  <a:pt x="2749960" y="2213731"/>
                </a:cubicBezTo>
                <a:cubicBezTo>
                  <a:pt x="2722859" y="2201686"/>
                  <a:pt x="2665554" y="2185596"/>
                  <a:pt x="2665554" y="2185596"/>
                </a:cubicBezTo>
                <a:cubicBezTo>
                  <a:pt x="2658180" y="2187071"/>
                  <a:pt x="2569832" y="2201717"/>
                  <a:pt x="2553012" y="2213731"/>
                </a:cubicBezTo>
                <a:cubicBezTo>
                  <a:pt x="2531427" y="2229149"/>
                  <a:pt x="2521906" y="2261613"/>
                  <a:pt x="2496741" y="2270002"/>
                </a:cubicBezTo>
                <a:lnTo>
                  <a:pt x="2370132" y="2312205"/>
                </a:lnTo>
                <a:cubicBezTo>
                  <a:pt x="2356064" y="2316894"/>
                  <a:pt x="2340267" y="2318048"/>
                  <a:pt x="2327929" y="2326273"/>
                </a:cubicBezTo>
                <a:cubicBezTo>
                  <a:pt x="2313861" y="2335651"/>
                  <a:pt x="2298450" y="2343275"/>
                  <a:pt x="2285726" y="2354408"/>
                </a:cubicBezTo>
                <a:cubicBezTo>
                  <a:pt x="2260772" y="2376243"/>
                  <a:pt x="2242977" y="2406355"/>
                  <a:pt x="2215388" y="2424747"/>
                </a:cubicBezTo>
                <a:cubicBezTo>
                  <a:pt x="2201320" y="2434125"/>
                  <a:pt x="2186387" y="2442320"/>
                  <a:pt x="2173184" y="2452882"/>
                </a:cubicBezTo>
                <a:cubicBezTo>
                  <a:pt x="2151378" y="2470327"/>
                  <a:pt x="2129099" y="2498851"/>
                  <a:pt x="2116914" y="2523221"/>
                </a:cubicBezTo>
                <a:cubicBezTo>
                  <a:pt x="2110282" y="2536484"/>
                  <a:pt x="2109478" y="2552161"/>
                  <a:pt x="2102846" y="2565424"/>
                </a:cubicBezTo>
                <a:cubicBezTo>
                  <a:pt x="2095285" y="2580546"/>
                  <a:pt x="2081578" y="2592177"/>
                  <a:pt x="2074711" y="2607627"/>
                </a:cubicBezTo>
                <a:cubicBezTo>
                  <a:pt x="2062666" y="2634728"/>
                  <a:pt x="2046575" y="2692033"/>
                  <a:pt x="2046575" y="2692033"/>
                </a:cubicBezTo>
                <a:cubicBezTo>
                  <a:pt x="2041886" y="2771750"/>
                  <a:pt x="2040454" y="2851726"/>
                  <a:pt x="2032508" y="2931184"/>
                </a:cubicBezTo>
                <a:cubicBezTo>
                  <a:pt x="2031033" y="2945939"/>
                  <a:pt x="2027059" y="2961320"/>
                  <a:pt x="2018440" y="2973387"/>
                </a:cubicBezTo>
                <a:cubicBezTo>
                  <a:pt x="1946583" y="3073987"/>
                  <a:pt x="1911828" y="3033254"/>
                  <a:pt x="1765221" y="3043725"/>
                </a:cubicBezTo>
                <a:cubicBezTo>
                  <a:pt x="1704261" y="3039036"/>
                  <a:pt x="1642294" y="3041649"/>
                  <a:pt x="1582341" y="3029658"/>
                </a:cubicBezTo>
                <a:cubicBezTo>
                  <a:pt x="1569335" y="3027057"/>
                  <a:pt x="1562491" y="3011879"/>
                  <a:pt x="1554206" y="3001522"/>
                </a:cubicBezTo>
                <a:cubicBezTo>
                  <a:pt x="1483232" y="2912803"/>
                  <a:pt x="1565861" y="2999108"/>
                  <a:pt x="1497935" y="2931184"/>
                </a:cubicBezTo>
                <a:cubicBezTo>
                  <a:pt x="1493246" y="2917116"/>
                  <a:pt x="1491497" y="2901696"/>
                  <a:pt x="1483868" y="2888981"/>
                </a:cubicBezTo>
                <a:cubicBezTo>
                  <a:pt x="1477044" y="2877608"/>
                  <a:pt x="1461664" y="2872708"/>
                  <a:pt x="1455732" y="2860845"/>
                </a:cubicBezTo>
                <a:cubicBezTo>
                  <a:pt x="1442469" y="2834319"/>
                  <a:pt x="1444048" y="2801115"/>
                  <a:pt x="1427597" y="2776439"/>
                </a:cubicBezTo>
                <a:cubicBezTo>
                  <a:pt x="1399933" y="2734943"/>
                  <a:pt x="1397876" y="2725881"/>
                  <a:pt x="1357258" y="2692033"/>
                </a:cubicBezTo>
                <a:cubicBezTo>
                  <a:pt x="1344270" y="2681209"/>
                  <a:pt x="1329123" y="2673276"/>
                  <a:pt x="1315055" y="2663898"/>
                </a:cubicBezTo>
                <a:cubicBezTo>
                  <a:pt x="1294164" y="2632561"/>
                  <a:pt x="1287421" y="2616468"/>
                  <a:pt x="1258784" y="2593559"/>
                </a:cubicBezTo>
                <a:cubicBezTo>
                  <a:pt x="1245582" y="2582997"/>
                  <a:pt x="1229783" y="2575986"/>
                  <a:pt x="1216581" y="2565424"/>
                </a:cubicBezTo>
                <a:cubicBezTo>
                  <a:pt x="1168967" y="2527332"/>
                  <a:pt x="1188186" y="2509067"/>
                  <a:pt x="1104040" y="2481018"/>
                </a:cubicBezTo>
                <a:cubicBezTo>
                  <a:pt x="992574" y="2443862"/>
                  <a:pt x="1048888" y="2457757"/>
                  <a:pt x="935228" y="2438815"/>
                </a:cubicBezTo>
                <a:cubicBezTo>
                  <a:pt x="921160" y="2434126"/>
                  <a:pt x="907282" y="2428821"/>
                  <a:pt x="893024" y="2424747"/>
                </a:cubicBezTo>
                <a:cubicBezTo>
                  <a:pt x="871989" y="2418737"/>
                  <a:pt x="817038" y="2407854"/>
                  <a:pt x="794551" y="2396611"/>
                </a:cubicBezTo>
                <a:cubicBezTo>
                  <a:pt x="779429" y="2389050"/>
                  <a:pt x="767470" y="2376037"/>
                  <a:pt x="752348" y="2368476"/>
                </a:cubicBezTo>
                <a:cubicBezTo>
                  <a:pt x="635862" y="2310234"/>
                  <a:pt x="788887" y="2406903"/>
                  <a:pt x="667941" y="2326273"/>
                </a:cubicBezTo>
                <a:cubicBezTo>
                  <a:pt x="658563" y="2312205"/>
                  <a:pt x="651761" y="2296025"/>
                  <a:pt x="639806" y="2284070"/>
                </a:cubicBezTo>
                <a:cubicBezTo>
                  <a:pt x="627851" y="2272115"/>
                  <a:pt x="608165" y="2269137"/>
                  <a:pt x="597603" y="2255935"/>
                </a:cubicBezTo>
                <a:cubicBezTo>
                  <a:pt x="588339" y="2244356"/>
                  <a:pt x="592799" y="2225310"/>
                  <a:pt x="583535" y="2213731"/>
                </a:cubicBezTo>
                <a:cubicBezTo>
                  <a:pt x="572973" y="2200529"/>
                  <a:pt x="554320" y="2196420"/>
                  <a:pt x="541332" y="2185596"/>
                </a:cubicBezTo>
                <a:cubicBezTo>
                  <a:pt x="526048" y="2172860"/>
                  <a:pt x="513197" y="2157461"/>
                  <a:pt x="499129" y="2143393"/>
                </a:cubicBezTo>
                <a:cubicBezTo>
                  <a:pt x="494440" y="2129325"/>
                  <a:pt x="485061" y="2116019"/>
                  <a:pt x="485061" y="2101190"/>
                </a:cubicBezTo>
                <a:cubicBezTo>
                  <a:pt x="485061" y="2060060"/>
                  <a:pt x="496099" y="1972374"/>
                  <a:pt x="555400" y="1960513"/>
                </a:cubicBezTo>
                <a:cubicBezTo>
                  <a:pt x="578846" y="1955824"/>
                  <a:pt x="602670" y="1952736"/>
                  <a:pt x="625738" y="1946445"/>
                </a:cubicBezTo>
                <a:cubicBezTo>
                  <a:pt x="654350" y="1938642"/>
                  <a:pt x="710144" y="1918310"/>
                  <a:pt x="710144" y="1918310"/>
                </a:cubicBezTo>
                <a:cubicBezTo>
                  <a:pt x="719523" y="1908932"/>
                  <a:pt x="730322" y="1900786"/>
                  <a:pt x="738280" y="1890175"/>
                </a:cubicBezTo>
                <a:cubicBezTo>
                  <a:pt x="758569" y="1863123"/>
                  <a:pt x="762471" y="1816461"/>
                  <a:pt x="794551" y="1805768"/>
                </a:cubicBezTo>
                <a:lnTo>
                  <a:pt x="836754" y="1791701"/>
                </a:lnTo>
                <a:cubicBezTo>
                  <a:pt x="859442" y="1769012"/>
                  <a:pt x="879715" y="1752417"/>
                  <a:pt x="893024" y="1721362"/>
                </a:cubicBezTo>
                <a:cubicBezTo>
                  <a:pt x="900640" y="1703591"/>
                  <a:pt x="902403" y="1683848"/>
                  <a:pt x="907092" y="1665091"/>
                </a:cubicBezTo>
                <a:cubicBezTo>
                  <a:pt x="902403" y="1604131"/>
                  <a:pt x="902560" y="1542603"/>
                  <a:pt x="893024" y="1482211"/>
                </a:cubicBezTo>
                <a:cubicBezTo>
                  <a:pt x="885344" y="1433572"/>
                  <a:pt x="866631" y="1392947"/>
                  <a:pt x="836754" y="1355602"/>
                </a:cubicBezTo>
                <a:cubicBezTo>
                  <a:pt x="828468" y="1345245"/>
                  <a:pt x="819991" y="1334291"/>
                  <a:pt x="808618" y="1327467"/>
                </a:cubicBezTo>
                <a:cubicBezTo>
                  <a:pt x="795902" y="1319838"/>
                  <a:pt x="779378" y="1320600"/>
                  <a:pt x="766415" y="1313399"/>
                </a:cubicBezTo>
                <a:cubicBezTo>
                  <a:pt x="717364" y="1286148"/>
                  <a:pt x="693174" y="1251487"/>
                  <a:pt x="639806" y="1243061"/>
                </a:cubicBezTo>
                <a:cubicBezTo>
                  <a:pt x="308295" y="1190717"/>
                  <a:pt x="510386" y="1238839"/>
                  <a:pt x="358452" y="1200858"/>
                </a:cubicBezTo>
                <a:cubicBezTo>
                  <a:pt x="283424" y="1205547"/>
                  <a:pt x="208130" y="1207056"/>
                  <a:pt x="133369" y="1214925"/>
                </a:cubicBezTo>
                <a:cubicBezTo>
                  <a:pt x="92472" y="1219230"/>
                  <a:pt x="79615" y="1233882"/>
                  <a:pt x="63031" y="1271196"/>
                </a:cubicBezTo>
                <a:cubicBezTo>
                  <a:pt x="50986" y="1298297"/>
                  <a:pt x="44273" y="1327467"/>
                  <a:pt x="34895" y="1355602"/>
                </a:cubicBezTo>
                <a:cubicBezTo>
                  <a:pt x="14717" y="1416136"/>
                  <a:pt x="24421" y="1383434"/>
                  <a:pt x="6760" y="1454076"/>
                </a:cubicBezTo>
                <a:cubicBezTo>
                  <a:pt x="28478" y="2083893"/>
                  <a:pt x="0" y="1681351"/>
                  <a:pt x="34895" y="1960513"/>
                </a:cubicBezTo>
                <a:cubicBezTo>
                  <a:pt x="40162" y="2002648"/>
                  <a:pt x="40635" y="2045484"/>
                  <a:pt x="48963" y="2087122"/>
                </a:cubicBezTo>
                <a:cubicBezTo>
                  <a:pt x="54779" y="2116203"/>
                  <a:pt x="67720" y="2143393"/>
                  <a:pt x="77098" y="2171528"/>
                </a:cubicBezTo>
                <a:cubicBezTo>
                  <a:pt x="96512" y="2229769"/>
                  <a:pt x="82942" y="2201394"/>
                  <a:pt x="119301" y="2255935"/>
                </a:cubicBezTo>
                <a:cubicBezTo>
                  <a:pt x="130388" y="2300282"/>
                  <a:pt x="132300" y="2314042"/>
                  <a:pt x="147437" y="2354408"/>
                </a:cubicBezTo>
                <a:cubicBezTo>
                  <a:pt x="156304" y="2378053"/>
                  <a:pt x="166705" y="2401102"/>
                  <a:pt x="175572" y="2424747"/>
                </a:cubicBezTo>
                <a:cubicBezTo>
                  <a:pt x="180779" y="2438632"/>
                  <a:pt x="183617" y="2453399"/>
                  <a:pt x="189640" y="2466950"/>
                </a:cubicBezTo>
                <a:cubicBezTo>
                  <a:pt x="202416" y="2495695"/>
                  <a:pt x="220442" y="2522039"/>
                  <a:pt x="231843" y="2551356"/>
                </a:cubicBezTo>
                <a:cubicBezTo>
                  <a:pt x="253341" y="2606637"/>
                  <a:pt x="255212" y="2670815"/>
                  <a:pt x="288114" y="2720168"/>
                </a:cubicBezTo>
                <a:cubicBezTo>
                  <a:pt x="342183" y="2801272"/>
                  <a:pt x="295371" y="2723034"/>
                  <a:pt x="330317" y="2804575"/>
                </a:cubicBezTo>
                <a:cubicBezTo>
                  <a:pt x="338578" y="2823850"/>
                  <a:pt x="351089" y="2841210"/>
                  <a:pt x="358452" y="2860845"/>
                </a:cubicBezTo>
                <a:cubicBezTo>
                  <a:pt x="387045" y="2937092"/>
                  <a:pt x="350736" y="2923466"/>
                  <a:pt x="428791" y="3001522"/>
                </a:cubicBezTo>
                <a:lnTo>
                  <a:pt x="499129" y="3071861"/>
                </a:lnTo>
                <a:cubicBezTo>
                  <a:pt x="503818" y="3085929"/>
                  <a:pt x="504972" y="3101726"/>
                  <a:pt x="513197" y="3114064"/>
                </a:cubicBezTo>
                <a:cubicBezTo>
                  <a:pt x="538930" y="3152664"/>
                  <a:pt x="570597" y="3166799"/>
                  <a:pt x="611671" y="3184402"/>
                </a:cubicBezTo>
                <a:cubicBezTo>
                  <a:pt x="625301" y="3190243"/>
                  <a:pt x="639806" y="3193781"/>
                  <a:pt x="653874" y="3198470"/>
                </a:cubicBezTo>
                <a:cubicBezTo>
                  <a:pt x="703403" y="3272764"/>
                  <a:pt x="656851" y="3213080"/>
                  <a:pt x="738280" y="3282876"/>
                </a:cubicBezTo>
                <a:cubicBezTo>
                  <a:pt x="853979" y="3382046"/>
                  <a:pt x="679650" y="3257857"/>
                  <a:pt x="864889" y="3381350"/>
                </a:cubicBezTo>
                <a:cubicBezTo>
                  <a:pt x="878957" y="3390728"/>
                  <a:pt x="895137" y="3397530"/>
                  <a:pt x="907092" y="3409485"/>
                </a:cubicBezTo>
                <a:cubicBezTo>
                  <a:pt x="916471" y="3418864"/>
                  <a:pt x="923365" y="3431689"/>
                  <a:pt x="935228" y="3437621"/>
                </a:cubicBezTo>
                <a:cubicBezTo>
                  <a:pt x="961754" y="3450884"/>
                  <a:pt x="991499" y="3456378"/>
                  <a:pt x="1019634" y="3465756"/>
                </a:cubicBezTo>
                <a:cubicBezTo>
                  <a:pt x="1033702" y="3470445"/>
                  <a:pt x="1048574" y="3473192"/>
                  <a:pt x="1061837" y="3479824"/>
                </a:cubicBezTo>
                <a:cubicBezTo>
                  <a:pt x="1187641" y="3542727"/>
                  <a:pt x="1134588" y="3522832"/>
                  <a:pt x="1216581" y="3550162"/>
                </a:cubicBezTo>
                <a:cubicBezTo>
                  <a:pt x="1225960" y="3559541"/>
                  <a:pt x="1233344" y="3571474"/>
                  <a:pt x="1244717" y="3578298"/>
                </a:cubicBezTo>
                <a:cubicBezTo>
                  <a:pt x="1257432" y="3585927"/>
                  <a:pt x="1272662" y="3588291"/>
                  <a:pt x="1286920" y="3592365"/>
                </a:cubicBezTo>
                <a:cubicBezTo>
                  <a:pt x="1395453" y="3623374"/>
                  <a:pt x="1404252" y="3610249"/>
                  <a:pt x="1568274" y="3620501"/>
                </a:cubicBezTo>
                <a:cubicBezTo>
                  <a:pt x="1582342" y="3625190"/>
                  <a:pt x="1596028" y="3631234"/>
                  <a:pt x="1610477" y="3634568"/>
                </a:cubicBezTo>
                <a:cubicBezTo>
                  <a:pt x="1657073" y="3645321"/>
                  <a:pt x="1751154" y="3662704"/>
                  <a:pt x="1751154" y="3662704"/>
                </a:cubicBezTo>
                <a:lnTo>
                  <a:pt x="2130981" y="3648636"/>
                </a:lnTo>
                <a:cubicBezTo>
                  <a:pt x="2178039" y="3646092"/>
                  <a:pt x="2225739" y="3645165"/>
                  <a:pt x="2271658" y="3634568"/>
                </a:cubicBezTo>
                <a:cubicBezTo>
                  <a:pt x="2288132" y="3630766"/>
                  <a:pt x="2298739" y="3613994"/>
                  <a:pt x="2313861" y="3606433"/>
                </a:cubicBezTo>
                <a:cubicBezTo>
                  <a:pt x="2342703" y="3592012"/>
                  <a:pt x="2399644" y="3583649"/>
                  <a:pt x="2426403" y="3578298"/>
                </a:cubicBezTo>
                <a:lnTo>
                  <a:pt x="2482674" y="3522027"/>
                </a:lnTo>
                <a:cubicBezTo>
                  <a:pt x="2492052" y="3512648"/>
                  <a:pt x="2499773" y="3501248"/>
                  <a:pt x="2510809" y="3493891"/>
                </a:cubicBezTo>
                <a:cubicBezTo>
                  <a:pt x="2542143" y="3473002"/>
                  <a:pt x="2558240" y="3466255"/>
                  <a:pt x="2581148" y="3437621"/>
                </a:cubicBezTo>
                <a:cubicBezTo>
                  <a:pt x="2591710" y="3424419"/>
                  <a:pt x="2601722" y="3410540"/>
                  <a:pt x="2609283" y="3395418"/>
                </a:cubicBezTo>
                <a:cubicBezTo>
                  <a:pt x="2620529" y="3372926"/>
                  <a:pt x="2631406" y="3317985"/>
                  <a:pt x="2637418" y="3296944"/>
                </a:cubicBezTo>
                <a:cubicBezTo>
                  <a:pt x="2641492" y="3282686"/>
                  <a:pt x="2641001" y="3265226"/>
                  <a:pt x="2651486" y="3254741"/>
                </a:cubicBezTo>
                <a:cubicBezTo>
                  <a:pt x="2661971" y="3244256"/>
                  <a:pt x="2680426" y="3247305"/>
                  <a:pt x="2693689" y="3240673"/>
                </a:cubicBezTo>
                <a:cubicBezTo>
                  <a:pt x="2708811" y="3233112"/>
                  <a:pt x="2721824" y="3221916"/>
                  <a:pt x="2735892" y="3212538"/>
                </a:cubicBezTo>
                <a:cubicBezTo>
                  <a:pt x="2740581" y="3198470"/>
                  <a:pt x="2742331" y="3183051"/>
                  <a:pt x="2749960" y="3170335"/>
                </a:cubicBezTo>
                <a:cubicBezTo>
                  <a:pt x="2756784" y="3158962"/>
                  <a:pt x="2772164" y="3154062"/>
                  <a:pt x="2778095" y="3142199"/>
                </a:cubicBezTo>
                <a:cubicBezTo>
                  <a:pt x="2791358" y="3115673"/>
                  <a:pt x="2778096" y="3067172"/>
                  <a:pt x="2806231" y="3057793"/>
                </a:cubicBezTo>
                <a:cubicBezTo>
                  <a:pt x="2843744" y="3045288"/>
                  <a:pt x="2869937" y="3038767"/>
                  <a:pt x="2904704" y="3015590"/>
                </a:cubicBezTo>
                <a:cubicBezTo>
                  <a:pt x="2915740" y="3008233"/>
                  <a:pt x="2920977" y="2993386"/>
                  <a:pt x="2932840" y="2987455"/>
                </a:cubicBezTo>
                <a:cubicBezTo>
                  <a:pt x="2987042" y="2960354"/>
                  <a:pt x="3075686" y="2949218"/>
                  <a:pt x="3129788" y="2931184"/>
                </a:cubicBezTo>
                <a:cubicBezTo>
                  <a:pt x="3143856" y="2926495"/>
                  <a:pt x="3158728" y="2923748"/>
                  <a:pt x="3171991" y="2917116"/>
                </a:cubicBezTo>
                <a:cubicBezTo>
                  <a:pt x="3187113" y="2909555"/>
                  <a:pt x="3199072" y="2896542"/>
                  <a:pt x="3214194" y="2888981"/>
                </a:cubicBezTo>
                <a:cubicBezTo>
                  <a:pt x="3227457" y="2882349"/>
                  <a:pt x="3243134" y="2881545"/>
                  <a:pt x="3256397" y="2874913"/>
                </a:cubicBezTo>
                <a:cubicBezTo>
                  <a:pt x="3271519" y="2867352"/>
                  <a:pt x="3283478" y="2854339"/>
                  <a:pt x="3298600" y="2846778"/>
                </a:cubicBezTo>
                <a:cubicBezTo>
                  <a:pt x="3311863" y="2840146"/>
                  <a:pt x="3327540" y="2839342"/>
                  <a:pt x="3340803" y="2832710"/>
                </a:cubicBezTo>
                <a:cubicBezTo>
                  <a:pt x="3449885" y="2778169"/>
                  <a:pt x="3319130" y="2825867"/>
                  <a:pt x="3425209" y="2790507"/>
                </a:cubicBezTo>
                <a:cubicBezTo>
                  <a:pt x="3434587" y="2781128"/>
                  <a:pt x="3441971" y="2769195"/>
                  <a:pt x="3453344" y="2762371"/>
                </a:cubicBezTo>
                <a:cubicBezTo>
                  <a:pt x="3544654" y="2707586"/>
                  <a:pt x="3452396" y="2791458"/>
                  <a:pt x="3523683" y="2720168"/>
                </a:cubicBezTo>
                <a:cubicBezTo>
                  <a:pt x="3528372" y="2706100"/>
                  <a:pt x="3534843" y="2692506"/>
                  <a:pt x="3537751" y="2677965"/>
                </a:cubicBezTo>
                <a:cubicBezTo>
                  <a:pt x="3568017" y="2526634"/>
                  <a:pt x="3550222" y="2436768"/>
                  <a:pt x="3537751" y="2255935"/>
                </a:cubicBezTo>
                <a:cubicBezTo>
                  <a:pt x="3535789" y="2227479"/>
                  <a:pt x="3528372" y="2199664"/>
                  <a:pt x="3523683" y="2171528"/>
                </a:cubicBezTo>
                <a:cubicBezTo>
                  <a:pt x="3528372" y="2115257"/>
                  <a:pt x="3530747" y="2058746"/>
                  <a:pt x="3537751" y="2002716"/>
                </a:cubicBezTo>
                <a:cubicBezTo>
                  <a:pt x="3540149" y="1983531"/>
                  <a:pt x="3547624" y="1965319"/>
                  <a:pt x="3551818" y="1946445"/>
                </a:cubicBezTo>
                <a:cubicBezTo>
                  <a:pt x="3557005" y="1923104"/>
                  <a:pt x="3561197" y="1899553"/>
                  <a:pt x="3565886" y="1876107"/>
                </a:cubicBezTo>
                <a:cubicBezTo>
                  <a:pt x="3561197" y="1829215"/>
                  <a:pt x="3560503" y="1781749"/>
                  <a:pt x="3551818" y="1735430"/>
                </a:cubicBezTo>
                <a:cubicBezTo>
                  <a:pt x="3546353" y="1706281"/>
                  <a:pt x="3528559" y="1680278"/>
                  <a:pt x="3523683" y="1651024"/>
                </a:cubicBezTo>
                <a:cubicBezTo>
                  <a:pt x="3518994" y="1622889"/>
                  <a:pt x="3515803" y="1594462"/>
                  <a:pt x="3509615" y="1566618"/>
                </a:cubicBezTo>
                <a:cubicBezTo>
                  <a:pt x="3501334" y="1529355"/>
                  <a:pt x="3484618" y="1502555"/>
                  <a:pt x="3467412" y="1468144"/>
                </a:cubicBezTo>
                <a:cubicBezTo>
                  <a:pt x="3462723" y="1435319"/>
                  <a:pt x="3465247" y="1400618"/>
                  <a:pt x="3453344" y="1369670"/>
                </a:cubicBezTo>
                <a:cubicBezTo>
                  <a:pt x="3441205" y="1338110"/>
                  <a:pt x="3407767" y="1317343"/>
                  <a:pt x="3397074" y="1285264"/>
                </a:cubicBezTo>
                <a:cubicBezTo>
                  <a:pt x="3359443" y="1172373"/>
                  <a:pt x="3387465" y="1224017"/>
                  <a:pt x="3312668" y="1130519"/>
                </a:cubicBezTo>
                <a:cubicBezTo>
                  <a:pt x="3255107" y="957839"/>
                  <a:pt x="3318947" y="1129013"/>
                  <a:pt x="3242329" y="975775"/>
                </a:cubicBezTo>
                <a:cubicBezTo>
                  <a:pt x="3195009" y="881134"/>
                  <a:pt x="3243846" y="925204"/>
                  <a:pt x="3171991" y="877301"/>
                </a:cubicBezTo>
                <a:cubicBezTo>
                  <a:pt x="3162612" y="858544"/>
                  <a:pt x="3156044" y="838095"/>
                  <a:pt x="3143855" y="821030"/>
                </a:cubicBezTo>
                <a:cubicBezTo>
                  <a:pt x="3132291" y="804841"/>
                  <a:pt x="3114388" y="794111"/>
                  <a:pt x="3101652" y="778827"/>
                </a:cubicBezTo>
                <a:cubicBezTo>
                  <a:pt x="3090828" y="765839"/>
                  <a:pt x="3084341" y="749612"/>
                  <a:pt x="3073517" y="736624"/>
                </a:cubicBezTo>
                <a:cubicBezTo>
                  <a:pt x="3003805" y="652969"/>
                  <a:pt x="3055568" y="736042"/>
                  <a:pt x="3003178" y="652218"/>
                </a:cubicBezTo>
                <a:cubicBezTo>
                  <a:pt x="2988686" y="629031"/>
                  <a:pt x="2974254" y="605781"/>
                  <a:pt x="2960975" y="581879"/>
                </a:cubicBezTo>
                <a:cubicBezTo>
                  <a:pt x="2950791" y="563547"/>
                  <a:pt x="2943629" y="543590"/>
                  <a:pt x="2932840" y="525608"/>
                </a:cubicBezTo>
                <a:cubicBezTo>
                  <a:pt x="2915443" y="496612"/>
                  <a:pt x="2893607" y="470410"/>
                  <a:pt x="2876569" y="441202"/>
                </a:cubicBezTo>
                <a:cubicBezTo>
                  <a:pt x="2860719" y="414031"/>
                  <a:pt x="2850216" y="383967"/>
                  <a:pt x="2834366" y="356796"/>
                </a:cubicBezTo>
                <a:cubicBezTo>
                  <a:pt x="2817328" y="327588"/>
                  <a:pt x="2796249" y="300918"/>
                  <a:pt x="2778095" y="272390"/>
                </a:cubicBezTo>
                <a:cubicBezTo>
                  <a:pt x="2763415" y="249322"/>
                  <a:pt x="2749960" y="225497"/>
                  <a:pt x="2735892" y="202051"/>
                </a:cubicBezTo>
                <a:cubicBezTo>
                  <a:pt x="2731203" y="183294"/>
                  <a:pt x="2730470" y="163074"/>
                  <a:pt x="2721824" y="145781"/>
                </a:cubicBezTo>
                <a:cubicBezTo>
                  <a:pt x="2689463" y="81059"/>
                  <a:pt x="2554917" y="104517"/>
                  <a:pt x="2524877" y="103578"/>
                </a:cubicBezTo>
                <a:cubicBezTo>
                  <a:pt x="2281111" y="95960"/>
                  <a:pt x="2037197" y="94199"/>
                  <a:pt x="1793357" y="89510"/>
                </a:cubicBezTo>
                <a:cubicBezTo>
                  <a:pt x="1704423" y="74687"/>
                  <a:pt x="1681686" y="69322"/>
                  <a:pt x="1582341" y="61375"/>
                </a:cubicBezTo>
                <a:cubicBezTo>
                  <a:pt x="1507406" y="55380"/>
                  <a:pt x="1432286" y="51996"/>
                  <a:pt x="1357258" y="47307"/>
                </a:cubicBezTo>
                <a:cubicBezTo>
                  <a:pt x="1173270" y="16642"/>
                  <a:pt x="1107631" y="0"/>
                  <a:pt x="850821" y="47307"/>
                </a:cubicBezTo>
                <a:cubicBezTo>
                  <a:pt x="804705" y="55802"/>
                  <a:pt x="777297" y="105702"/>
                  <a:pt x="738280" y="131713"/>
                </a:cubicBezTo>
                <a:lnTo>
                  <a:pt x="696077" y="159848"/>
                </a:lnTo>
                <a:cubicBezTo>
                  <a:pt x="691388" y="178605"/>
                  <a:pt x="690655" y="198826"/>
                  <a:pt x="682009" y="216119"/>
                </a:cubicBezTo>
                <a:cubicBezTo>
                  <a:pt x="657666" y="264805"/>
                  <a:pt x="598909" y="249620"/>
                  <a:pt x="555400" y="258322"/>
                </a:cubicBezTo>
                <a:cubicBezTo>
                  <a:pt x="517482" y="265905"/>
                  <a:pt x="442858" y="286458"/>
                  <a:pt x="442858" y="286458"/>
                </a:cubicBezTo>
                <a:cubicBezTo>
                  <a:pt x="405344" y="311467"/>
                  <a:pt x="387615" y="319301"/>
                  <a:pt x="358452" y="356796"/>
                </a:cubicBezTo>
                <a:cubicBezTo>
                  <a:pt x="337692" y="383488"/>
                  <a:pt x="302181" y="441202"/>
                  <a:pt x="302181" y="441202"/>
                </a:cubicBezTo>
                <a:cubicBezTo>
                  <a:pt x="297492" y="469337"/>
                  <a:pt x="294302" y="497764"/>
                  <a:pt x="288114" y="525608"/>
                </a:cubicBezTo>
                <a:cubicBezTo>
                  <a:pt x="284897" y="540084"/>
                  <a:pt x="274046" y="552982"/>
                  <a:pt x="274046" y="567811"/>
                </a:cubicBezTo>
                <a:cubicBezTo>
                  <a:pt x="274046" y="720283"/>
                  <a:pt x="276852" y="687836"/>
                  <a:pt x="316249" y="792895"/>
                </a:cubicBezTo>
                <a:cubicBezTo>
                  <a:pt x="321456" y="806780"/>
                  <a:pt x="323685" y="821835"/>
                  <a:pt x="330317" y="835098"/>
                </a:cubicBezTo>
                <a:cubicBezTo>
                  <a:pt x="336944" y="848353"/>
                  <a:pt x="369140" y="896712"/>
                  <a:pt x="386588" y="905436"/>
                </a:cubicBezTo>
                <a:cubicBezTo>
                  <a:pt x="413114" y="918699"/>
                  <a:pt x="470994" y="933571"/>
                  <a:pt x="470994" y="933571"/>
                </a:cubicBezTo>
                <a:cubicBezTo>
                  <a:pt x="480372" y="942950"/>
                  <a:pt x="488772" y="953421"/>
                  <a:pt x="499129" y="961707"/>
                </a:cubicBezTo>
                <a:cubicBezTo>
                  <a:pt x="524505" y="982008"/>
                  <a:pt x="568725" y="1006427"/>
                  <a:pt x="597603" y="1017978"/>
                </a:cubicBezTo>
                <a:cubicBezTo>
                  <a:pt x="625139" y="1028992"/>
                  <a:pt x="653874" y="1036735"/>
                  <a:pt x="682009" y="1046113"/>
                </a:cubicBezTo>
                <a:cubicBezTo>
                  <a:pt x="703850" y="1053393"/>
                  <a:pt x="760290" y="1073407"/>
                  <a:pt x="780483" y="1074248"/>
                </a:cubicBezTo>
                <a:cubicBezTo>
                  <a:pt x="874186" y="1078152"/>
                  <a:pt x="968052" y="1074248"/>
                  <a:pt x="1061837" y="1074248"/>
                </a:cubicBezTo>
                <a:lnTo>
                  <a:pt x="1061837" y="10742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" descr="Resultado de imagem para musculos rotadores da colu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149080"/>
            <a:ext cx="4392487" cy="349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CaixaDeTexto 25"/>
          <p:cNvSpPr txBox="1"/>
          <p:nvPr/>
        </p:nvSpPr>
        <p:spPr>
          <a:xfrm>
            <a:off x="395536" y="1198493"/>
            <a:ext cx="32403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Processo acessório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Processo mamilar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923928" y="126876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b Biol\Desktop\fig lom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0676" y="2204864"/>
            <a:ext cx="5156692" cy="406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6024" y="529516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lombares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6" name="Picture 1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543175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CaixaDeTexto 19"/>
          <p:cNvSpPr txBox="1"/>
          <p:nvPr/>
        </p:nvSpPr>
        <p:spPr>
          <a:xfrm>
            <a:off x="5364088" y="3286725"/>
            <a:ext cx="32403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Flexão, extensão e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flexão lateral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8" descr="Resultado de imagem para movimentos da coluna lom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1762125" cy="3171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10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5118" y="4149080"/>
            <a:ext cx="1619250" cy="2628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Seta para baixo 14"/>
          <p:cNvSpPr/>
          <p:nvPr/>
        </p:nvSpPr>
        <p:spPr>
          <a:xfrm>
            <a:off x="2051720" y="2060848"/>
            <a:ext cx="21602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51520" y="485800"/>
            <a:ext cx="8435280" cy="85496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do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sacro e cóccix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1268" name="Picture 2" descr="C:\Users\Lab Biol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64575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esultado de imagem para canal sac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226" y="3961599"/>
            <a:ext cx="3805262" cy="2851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have direita 5"/>
          <p:cNvSpPr/>
          <p:nvPr/>
        </p:nvSpPr>
        <p:spPr>
          <a:xfrm rot="16200000">
            <a:off x="5652120" y="692696"/>
            <a:ext cx="684076" cy="2772308"/>
          </a:xfrm>
          <a:prstGeom prst="rightBrace">
            <a:avLst>
              <a:gd name="adj1" fmla="val 0"/>
              <a:gd name="adj2" fmla="val 5153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652120" y="1340768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BASE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12160" y="5949280"/>
            <a:ext cx="22322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Canal sacral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64288" y="2420888"/>
            <a:ext cx="19442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Promontório sacral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6012160" y="2744053"/>
            <a:ext cx="1008112" cy="36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532440" y="4005064"/>
            <a:ext cx="3600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1340768"/>
            <a:ext cx="3456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Cristas sacrais Me, Int. e Lat.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5"/>
          <p:cNvPicPr>
            <a:picLocks noChangeArrowheads="1"/>
          </p:cNvPicPr>
          <p:nvPr/>
        </p:nvPicPr>
        <p:blipFill>
          <a:blip r:embed="rId4" cstate="print"/>
          <a:srcRect l="11736" t="354" r="42184" b="31244"/>
          <a:stretch>
            <a:fillRect/>
          </a:stretch>
        </p:blipFill>
        <p:spPr bwMode="auto">
          <a:xfrm>
            <a:off x="37828" y="5193058"/>
            <a:ext cx="2016224" cy="18049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467544" y="5193058"/>
            <a:ext cx="1296144" cy="32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5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Funções e curvaturas da coluna vertebral;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Partes de uma vértebra;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das vértebras; 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Movimentos regionais.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AULAS APARELHO LOCOMOTOR  MEDICINA 2018\COLUNA VERTEB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6588"/>
            <a:ext cx="8229600" cy="3091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6259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 descr="Resultado de imagem para suporte de peso da col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114" y="2052976"/>
            <a:ext cx="4940414" cy="476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1. 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Resultado de imagem para mobilidade da col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69160"/>
            <a:ext cx="4555307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 descr="https://encrypted-tbn1.gstatic.com/images?q=tbn:ANd9GcQ6H_4LG6O1S0Azo-e2XazUd66RHM5USK8BZDc_5txLMaobfeOV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93057"/>
            <a:ext cx="3312368" cy="30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m para secÃ§Ã£o de uma vÃ©rteb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509120"/>
            <a:ext cx="2559174" cy="21326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1619672" y="1124744"/>
            <a:ext cx="20162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Funções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Resultado de imagem para coluna vertebral posteri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060848"/>
            <a:ext cx="5544616" cy="3528392"/>
          </a:xfrm>
          <a:prstGeom prst="rect">
            <a:avLst/>
          </a:prstGeom>
          <a:noFill/>
        </p:spPr>
      </p:pic>
      <p:pic>
        <p:nvPicPr>
          <p:cNvPr id="15" name="Picture 2" descr="C:\Users\tirapelli\Desktop\torçã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55576"/>
            <a:ext cx="4439478" cy="3329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Retângulo 15"/>
          <p:cNvSpPr/>
          <p:nvPr/>
        </p:nvSpPr>
        <p:spPr>
          <a:xfrm>
            <a:off x="4716016" y="213285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07504" y="1628800"/>
            <a:ext cx="482453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Proteção da medula espinhal e meninges;</a:t>
            </a: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Movimento do tronco e postura;</a:t>
            </a: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Função hematopoiética;</a:t>
            </a: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Sustentação do peso do tronco, cabeça e pescoço.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44624"/>
            <a:ext cx="4824536" cy="79198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</a:rPr>
              <a:t>COLUNA VERTEBRAL</a:t>
            </a:r>
            <a:br>
              <a:rPr lang="pt-BR" sz="3200" b="1" dirty="0" smtClean="0">
                <a:solidFill>
                  <a:srgbClr val="FF0000"/>
                </a:solidFill>
              </a:rPr>
            </a:br>
            <a:r>
              <a:rPr lang="pt-BR" sz="3200" b="1" dirty="0" smtClean="0"/>
              <a:t>Curvaturas naturais</a:t>
            </a:r>
            <a:endParaRPr lang="pt-BR" sz="32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600" cy="2143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2343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3.amazonaws.com/magoo/ABAAAeqMoAE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6792"/>
            <a:ext cx="6264696" cy="4752528"/>
          </a:xfrm>
          <a:prstGeom prst="rect">
            <a:avLst/>
          </a:prstGeom>
          <a:noFill/>
        </p:spPr>
      </p:pic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38950" y="1412776"/>
            <a:ext cx="2305050" cy="303847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499992" y="2843644"/>
            <a:ext cx="1224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Cifose T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5507940"/>
            <a:ext cx="15121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Cifose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SCo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11960" y="191683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Lordose C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364360" y="4859868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Lordose 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Resultado de imagem para corcunda de viuv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Resultado de imagem para corcunda de viu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1729" y="1373972"/>
            <a:ext cx="3234767" cy="33511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1045" y="1340768"/>
            <a:ext cx="5705451" cy="48965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6056" y="2420888"/>
            <a:ext cx="3888432" cy="18002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Comprimento</a:t>
            </a:r>
            <a:r>
              <a:rPr lang="pt-BR" sz="2800" b="1" dirty="0" smtClean="0"/>
              <a:t> </a:t>
            </a:r>
            <a:br>
              <a:rPr lang="pt-BR" sz="2800" b="1" dirty="0" smtClean="0"/>
            </a:br>
            <a:r>
              <a:rPr lang="pt-BR" sz="2800" b="1" dirty="0" smtClean="0"/>
              <a:t>Regiões e número de vértebras</a:t>
            </a:r>
            <a:endParaRPr lang="pt-BR" sz="2800" b="1" dirty="0"/>
          </a:p>
        </p:txBody>
      </p:sp>
      <p:pic>
        <p:nvPicPr>
          <p:cNvPr id="10243" name="Picture 2" descr="C:\Users\tirapelli\Desktop\coluna-vertebral regiõ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5888"/>
            <a:ext cx="389572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491880" y="2492896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251438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TORÁCICA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6588"/>
            <a:ext cx="8229600" cy="3091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6259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 descr="Resultado de imagem para suporte de peso da col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52976"/>
            <a:ext cx="4940414" cy="476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Elementos estruturais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Picture 4" descr="C:\Users\tirapelli\Desktop\300px-LigamentoAmare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885204" cy="39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827584" y="6300028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Mobilidade e estabilidade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204716" y="2688609"/>
            <a:ext cx="1235460" cy="3055425"/>
          </a:xfrm>
          <a:custGeom>
            <a:avLst/>
            <a:gdLst>
              <a:gd name="connsiteX0" fmla="*/ 218365 w 1235460"/>
              <a:gd name="connsiteY0" fmla="*/ 0 h 3055425"/>
              <a:gd name="connsiteX1" fmla="*/ 218365 w 1235460"/>
              <a:gd name="connsiteY1" fmla="*/ 0 h 3055425"/>
              <a:gd name="connsiteX2" fmla="*/ 272956 w 1235460"/>
              <a:gd name="connsiteY2" fmla="*/ 109182 h 3055425"/>
              <a:gd name="connsiteX3" fmla="*/ 354842 w 1235460"/>
              <a:gd name="connsiteY3" fmla="*/ 163773 h 3055425"/>
              <a:gd name="connsiteX4" fmla="*/ 436729 w 1235460"/>
              <a:gd name="connsiteY4" fmla="*/ 218364 h 3055425"/>
              <a:gd name="connsiteX5" fmla="*/ 477672 w 1235460"/>
              <a:gd name="connsiteY5" fmla="*/ 232012 h 3055425"/>
              <a:gd name="connsiteX6" fmla="*/ 545911 w 1235460"/>
              <a:gd name="connsiteY6" fmla="*/ 300251 h 3055425"/>
              <a:gd name="connsiteX7" fmla="*/ 573206 w 1235460"/>
              <a:gd name="connsiteY7" fmla="*/ 341194 h 3055425"/>
              <a:gd name="connsiteX8" fmla="*/ 586854 w 1235460"/>
              <a:gd name="connsiteY8" fmla="*/ 382137 h 3055425"/>
              <a:gd name="connsiteX9" fmla="*/ 709684 w 1235460"/>
              <a:gd name="connsiteY9" fmla="*/ 450376 h 3055425"/>
              <a:gd name="connsiteX10" fmla="*/ 750627 w 1235460"/>
              <a:gd name="connsiteY10" fmla="*/ 477672 h 3055425"/>
              <a:gd name="connsiteX11" fmla="*/ 805218 w 1235460"/>
              <a:gd name="connsiteY11" fmla="*/ 491319 h 3055425"/>
              <a:gd name="connsiteX12" fmla="*/ 846162 w 1235460"/>
              <a:gd name="connsiteY12" fmla="*/ 504967 h 3055425"/>
              <a:gd name="connsiteX13" fmla="*/ 887105 w 1235460"/>
              <a:gd name="connsiteY13" fmla="*/ 532263 h 3055425"/>
              <a:gd name="connsiteX14" fmla="*/ 914400 w 1235460"/>
              <a:gd name="connsiteY14" fmla="*/ 614149 h 3055425"/>
              <a:gd name="connsiteX15" fmla="*/ 887105 w 1235460"/>
              <a:gd name="connsiteY15" fmla="*/ 723331 h 3055425"/>
              <a:gd name="connsiteX16" fmla="*/ 846162 w 1235460"/>
              <a:gd name="connsiteY16" fmla="*/ 764275 h 3055425"/>
              <a:gd name="connsiteX17" fmla="*/ 777923 w 1235460"/>
              <a:gd name="connsiteY17" fmla="*/ 832513 h 3055425"/>
              <a:gd name="connsiteX18" fmla="*/ 750627 w 1235460"/>
              <a:gd name="connsiteY18" fmla="*/ 873457 h 3055425"/>
              <a:gd name="connsiteX19" fmla="*/ 709684 w 1235460"/>
              <a:gd name="connsiteY19" fmla="*/ 900752 h 3055425"/>
              <a:gd name="connsiteX20" fmla="*/ 682388 w 1235460"/>
              <a:gd name="connsiteY20" fmla="*/ 941695 h 3055425"/>
              <a:gd name="connsiteX21" fmla="*/ 682388 w 1235460"/>
              <a:gd name="connsiteY21" fmla="*/ 1201003 h 3055425"/>
              <a:gd name="connsiteX22" fmla="*/ 723332 w 1235460"/>
              <a:gd name="connsiteY22" fmla="*/ 1228298 h 3055425"/>
              <a:gd name="connsiteX23" fmla="*/ 764275 w 1235460"/>
              <a:gd name="connsiteY23" fmla="*/ 1310185 h 3055425"/>
              <a:gd name="connsiteX24" fmla="*/ 791571 w 1235460"/>
              <a:gd name="connsiteY24" fmla="*/ 1351128 h 3055425"/>
              <a:gd name="connsiteX25" fmla="*/ 791571 w 1235460"/>
              <a:gd name="connsiteY25" fmla="*/ 1760561 h 3055425"/>
              <a:gd name="connsiteX26" fmla="*/ 764275 w 1235460"/>
              <a:gd name="connsiteY26" fmla="*/ 1801504 h 3055425"/>
              <a:gd name="connsiteX27" fmla="*/ 723332 w 1235460"/>
              <a:gd name="connsiteY27" fmla="*/ 1856095 h 3055425"/>
              <a:gd name="connsiteX28" fmla="*/ 696036 w 1235460"/>
              <a:gd name="connsiteY28" fmla="*/ 1897039 h 3055425"/>
              <a:gd name="connsiteX29" fmla="*/ 655093 w 1235460"/>
              <a:gd name="connsiteY29" fmla="*/ 1924334 h 3055425"/>
              <a:gd name="connsiteX30" fmla="*/ 696036 w 1235460"/>
              <a:gd name="connsiteY30" fmla="*/ 2101755 h 3055425"/>
              <a:gd name="connsiteX31" fmla="*/ 709684 w 1235460"/>
              <a:gd name="connsiteY31" fmla="*/ 2142698 h 3055425"/>
              <a:gd name="connsiteX32" fmla="*/ 723332 w 1235460"/>
              <a:gd name="connsiteY32" fmla="*/ 2183642 h 3055425"/>
              <a:gd name="connsiteX33" fmla="*/ 750627 w 1235460"/>
              <a:gd name="connsiteY33" fmla="*/ 2224585 h 3055425"/>
              <a:gd name="connsiteX34" fmla="*/ 791571 w 1235460"/>
              <a:gd name="connsiteY34" fmla="*/ 2388358 h 3055425"/>
              <a:gd name="connsiteX35" fmla="*/ 805218 w 1235460"/>
              <a:gd name="connsiteY35" fmla="*/ 2429301 h 3055425"/>
              <a:gd name="connsiteX36" fmla="*/ 832514 w 1235460"/>
              <a:gd name="connsiteY36" fmla="*/ 2470245 h 3055425"/>
              <a:gd name="connsiteX37" fmla="*/ 859809 w 1235460"/>
              <a:gd name="connsiteY37" fmla="*/ 2565779 h 3055425"/>
              <a:gd name="connsiteX38" fmla="*/ 873457 w 1235460"/>
              <a:gd name="connsiteY38" fmla="*/ 2606722 h 3055425"/>
              <a:gd name="connsiteX39" fmla="*/ 887105 w 1235460"/>
              <a:gd name="connsiteY39" fmla="*/ 2688609 h 3055425"/>
              <a:gd name="connsiteX40" fmla="*/ 928048 w 1235460"/>
              <a:gd name="connsiteY40" fmla="*/ 2715904 h 3055425"/>
              <a:gd name="connsiteX41" fmla="*/ 1105469 w 1235460"/>
              <a:gd name="connsiteY41" fmla="*/ 2743200 h 3055425"/>
              <a:gd name="connsiteX42" fmla="*/ 1214651 w 1235460"/>
              <a:gd name="connsiteY42" fmla="*/ 2770495 h 3055425"/>
              <a:gd name="connsiteX43" fmla="*/ 1023583 w 1235460"/>
              <a:gd name="connsiteY43" fmla="*/ 2866030 h 3055425"/>
              <a:gd name="connsiteX44" fmla="*/ 982639 w 1235460"/>
              <a:gd name="connsiteY44" fmla="*/ 2879678 h 3055425"/>
              <a:gd name="connsiteX45" fmla="*/ 859809 w 1235460"/>
              <a:gd name="connsiteY45" fmla="*/ 2906973 h 3055425"/>
              <a:gd name="connsiteX46" fmla="*/ 777923 w 1235460"/>
              <a:gd name="connsiteY46" fmla="*/ 2934269 h 3055425"/>
              <a:gd name="connsiteX47" fmla="*/ 709684 w 1235460"/>
              <a:gd name="connsiteY47" fmla="*/ 2947916 h 3055425"/>
              <a:gd name="connsiteX48" fmla="*/ 614150 w 1235460"/>
              <a:gd name="connsiteY48" fmla="*/ 2975212 h 3055425"/>
              <a:gd name="connsiteX49" fmla="*/ 450377 w 1235460"/>
              <a:gd name="connsiteY49" fmla="*/ 2988860 h 3055425"/>
              <a:gd name="connsiteX50" fmla="*/ 409433 w 1235460"/>
              <a:gd name="connsiteY50" fmla="*/ 3002507 h 3055425"/>
              <a:gd name="connsiteX51" fmla="*/ 327547 w 1235460"/>
              <a:gd name="connsiteY51" fmla="*/ 3043451 h 3055425"/>
              <a:gd name="connsiteX52" fmla="*/ 136478 w 1235460"/>
              <a:gd name="connsiteY52" fmla="*/ 3029803 h 3055425"/>
              <a:gd name="connsiteX53" fmla="*/ 81887 w 1235460"/>
              <a:gd name="connsiteY53" fmla="*/ 3016155 h 3055425"/>
              <a:gd name="connsiteX54" fmla="*/ 54591 w 1235460"/>
              <a:gd name="connsiteY54" fmla="*/ 2975212 h 3055425"/>
              <a:gd name="connsiteX55" fmla="*/ 54591 w 1235460"/>
              <a:gd name="connsiteY55" fmla="*/ 2688609 h 3055425"/>
              <a:gd name="connsiteX56" fmla="*/ 81887 w 1235460"/>
              <a:gd name="connsiteY56" fmla="*/ 2524836 h 3055425"/>
              <a:gd name="connsiteX57" fmla="*/ 95535 w 1235460"/>
              <a:gd name="connsiteY57" fmla="*/ 2415654 h 3055425"/>
              <a:gd name="connsiteX58" fmla="*/ 81887 w 1235460"/>
              <a:gd name="connsiteY58" fmla="*/ 2292824 h 3055425"/>
              <a:gd name="connsiteX59" fmla="*/ 68239 w 1235460"/>
              <a:gd name="connsiteY59" fmla="*/ 2210937 h 3055425"/>
              <a:gd name="connsiteX60" fmla="*/ 54591 w 1235460"/>
              <a:gd name="connsiteY60" fmla="*/ 2019869 h 3055425"/>
              <a:gd name="connsiteX61" fmla="*/ 40944 w 1235460"/>
              <a:gd name="connsiteY61" fmla="*/ 1924334 h 3055425"/>
              <a:gd name="connsiteX62" fmla="*/ 27296 w 1235460"/>
              <a:gd name="connsiteY62" fmla="*/ 1787857 h 3055425"/>
              <a:gd name="connsiteX63" fmla="*/ 13648 w 1235460"/>
              <a:gd name="connsiteY63" fmla="*/ 1746913 h 3055425"/>
              <a:gd name="connsiteX64" fmla="*/ 0 w 1235460"/>
              <a:gd name="connsiteY64" fmla="*/ 1665027 h 3055425"/>
              <a:gd name="connsiteX65" fmla="*/ 13648 w 1235460"/>
              <a:gd name="connsiteY65" fmla="*/ 1433015 h 3055425"/>
              <a:gd name="connsiteX66" fmla="*/ 27296 w 1235460"/>
              <a:gd name="connsiteY66" fmla="*/ 1351128 h 3055425"/>
              <a:gd name="connsiteX67" fmla="*/ 40944 w 1235460"/>
              <a:gd name="connsiteY67" fmla="*/ 1214651 h 3055425"/>
              <a:gd name="connsiteX68" fmla="*/ 54591 w 1235460"/>
              <a:gd name="connsiteY68" fmla="*/ 1132764 h 3055425"/>
              <a:gd name="connsiteX69" fmla="*/ 81887 w 1235460"/>
              <a:gd name="connsiteY69" fmla="*/ 1050878 h 3055425"/>
              <a:gd name="connsiteX70" fmla="*/ 54591 w 1235460"/>
              <a:gd name="connsiteY70" fmla="*/ 736979 h 3055425"/>
              <a:gd name="connsiteX71" fmla="*/ 40944 w 1235460"/>
              <a:gd name="connsiteY71" fmla="*/ 682388 h 3055425"/>
              <a:gd name="connsiteX72" fmla="*/ 54591 w 1235460"/>
              <a:gd name="connsiteY72" fmla="*/ 327546 h 3055425"/>
              <a:gd name="connsiteX73" fmla="*/ 81887 w 1235460"/>
              <a:gd name="connsiteY73" fmla="*/ 245660 h 3055425"/>
              <a:gd name="connsiteX74" fmla="*/ 109183 w 1235460"/>
              <a:gd name="connsiteY74" fmla="*/ 81887 h 3055425"/>
              <a:gd name="connsiteX75" fmla="*/ 136478 w 1235460"/>
              <a:gd name="connsiteY75" fmla="*/ 40943 h 3055425"/>
              <a:gd name="connsiteX76" fmla="*/ 177421 w 1235460"/>
              <a:gd name="connsiteY76" fmla="*/ 27295 h 3055425"/>
              <a:gd name="connsiteX77" fmla="*/ 232012 w 1235460"/>
              <a:gd name="connsiteY77" fmla="*/ 68239 h 3055425"/>
              <a:gd name="connsiteX78" fmla="*/ 232012 w 1235460"/>
              <a:gd name="connsiteY78" fmla="*/ 68239 h 30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35460" h="3055425">
                <a:moveTo>
                  <a:pt x="218365" y="0"/>
                </a:moveTo>
                <a:lnTo>
                  <a:pt x="218365" y="0"/>
                </a:lnTo>
                <a:cubicBezTo>
                  <a:pt x="236562" y="36394"/>
                  <a:pt x="246907" y="77923"/>
                  <a:pt x="272956" y="109182"/>
                </a:cubicBezTo>
                <a:cubicBezTo>
                  <a:pt x="293957" y="134384"/>
                  <a:pt x="327547" y="145576"/>
                  <a:pt x="354842" y="163773"/>
                </a:cubicBezTo>
                <a:lnTo>
                  <a:pt x="436729" y="218364"/>
                </a:lnTo>
                <a:lnTo>
                  <a:pt x="477672" y="232012"/>
                </a:lnTo>
                <a:cubicBezTo>
                  <a:pt x="550464" y="341197"/>
                  <a:pt x="454923" y="209262"/>
                  <a:pt x="545911" y="300251"/>
                </a:cubicBezTo>
                <a:cubicBezTo>
                  <a:pt x="557509" y="311849"/>
                  <a:pt x="565871" y="326523"/>
                  <a:pt x="573206" y="341194"/>
                </a:cubicBezTo>
                <a:cubicBezTo>
                  <a:pt x="579640" y="354061"/>
                  <a:pt x="576682" y="371965"/>
                  <a:pt x="586854" y="382137"/>
                </a:cubicBezTo>
                <a:cubicBezTo>
                  <a:pt x="672920" y="468202"/>
                  <a:pt x="641036" y="416051"/>
                  <a:pt x="709684" y="450376"/>
                </a:cubicBezTo>
                <a:cubicBezTo>
                  <a:pt x="724355" y="457712"/>
                  <a:pt x="735551" y="471211"/>
                  <a:pt x="750627" y="477672"/>
                </a:cubicBezTo>
                <a:cubicBezTo>
                  <a:pt x="767867" y="485061"/>
                  <a:pt x="787183" y="486166"/>
                  <a:pt x="805218" y="491319"/>
                </a:cubicBezTo>
                <a:cubicBezTo>
                  <a:pt x="819051" y="495271"/>
                  <a:pt x="832514" y="500418"/>
                  <a:pt x="846162" y="504967"/>
                </a:cubicBezTo>
                <a:cubicBezTo>
                  <a:pt x="859810" y="514066"/>
                  <a:pt x="878412" y="518354"/>
                  <a:pt x="887105" y="532263"/>
                </a:cubicBezTo>
                <a:cubicBezTo>
                  <a:pt x="902354" y="556661"/>
                  <a:pt x="914400" y="614149"/>
                  <a:pt x="914400" y="614149"/>
                </a:cubicBezTo>
                <a:cubicBezTo>
                  <a:pt x="912431" y="623996"/>
                  <a:pt x="899097" y="705343"/>
                  <a:pt x="887105" y="723331"/>
                </a:cubicBezTo>
                <a:cubicBezTo>
                  <a:pt x="876399" y="739390"/>
                  <a:pt x="859810" y="750627"/>
                  <a:pt x="846162" y="764275"/>
                </a:cubicBezTo>
                <a:cubicBezTo>
                  <a:pt x="818741" y="846535"/>
                  <a:pt x="855760" y="767649"/>
                  <a:pt x="777923" y="832513"/>
                </a:cubicBezTo>
                <a:cubicBezTo>
                  <a:pt x="765322" y="843014"/>
                  <a:pt x="762226" y="861858"/>
                  <a:pt x="750627" y="873457"/>
                </a:cubicBezTo>
                <a:cubicBezTo>
                  <a:pt x="739029" y="885055"/>
                  <a:pt x="723332" y="891654"/>
                  <a:pt x="709684" y="900752"/>
                </a:cubicBezTo>
                <a:cubicBezTo>
                  <a:pt x="700585" y="914400"/>
                  <a:pt x="689723" y="927024"/>
                  <a:pt x="682388" y="941695"/>
                </a:cubicBezTo>
                <a:cubicBezTo>
                  <a:pt x="645108" y="1016256"/>
                  <a:pt x="670744" y="1148606"/>
                  <a:pt x="682388" y="1201003"/>
                </a:cubicBezTo>
                <a:cubicBezTo>
                  <a:pt x="685946" y="1217015"/>
                  <a:pt x="709684" y="1219200"/>
                  <a:pt x="723332" y="1228298"/>
                </a:cubicBezTo>
                <a:cubicBezTo>
                  <a:pt x="801566" y="1345653"/>
                  <a:pt x="707763" y="1197163"/>
                  <a:pt x="764275" y="1310185"/>
                </a:cubicBezTo>
                <a:cubicBezTo>
                  <a:pt x="771611" y="1324856"/>
                  <a:pt x="782472" y="1337480"/>
                  <a:pt x="791571" y="1351128"/>
                </a:cubicBezTo>
                <a:cubicBezTo>
                  <a:pt x="797955" y="1472439"/>
                  <a:pt x="818803" y="1633477"/>
                  <a:pt x="791571" y="1760561"/>
                </a:cubicBezTo>
                <a:cubicBezTo>
                  <a:pt x="788134" y="1776599"/>
                  <a:pt x="773809" y="1788157"/>
                  <a:pt x="764275" y="1801504"/>
                </a:cubicBezTo>
                <a:cubicBezTo>
                  <a:pt x="751054" y="1820013"/>
                  <a:pt x="736553" y="1837586"/>
                  <a:pt x="723332" y="1856095"/>
                </a:cubicBezTo>
                <a:cubicBezTo>
                  <a:pt x="713798" y="1869443"/>
                  <a:pt x="707635" y="1885440"/>
                  <a:pt x="696036" y="1897039"/>
                </a:cubicBezTo>
                <a:cubicBezTo>
                  <a:pt x="684438" y="1908637"/>
                  <a:pt x="668741" y="1915236"/>
                  <a:pt x="655093" y="1924334"/>
                </a:cubicBezTo>
                <a:cubicBezTo>
                  <a:pt x="672810" y="2048349"/>
                  <a:pt x="658569" y="1989354"/>
                  <a:pt x="696036" y="2101755"/>
                </a:cubicBezTo>
                <a:lnTo>
                  <a:pt x="709684" y="2142698"/>
                </a:lnTo>
                <a:cubicBezTo>
                  <a:pt x="714233" y="2156346"/>
                  <a:pt x="715352" y="2171672"/>
                  <a:pt x="723332" y="2183642"/>
                </a:cubicBezTo>
                <a:lnTo>
                  <a:pt x="750627" y="2224585"/>
                </a:lnTo>
                <a:cubicBezTo>
                  <a:pt x="769006" y="2334857"/>
                  <a:pt x="755523" y="2280215"/>
                  <a:pt x="791571" y="2388358"/>
                </a:cubicBezTo>
                <a:cubicBezTo>
                  <a:pt x="796120" y="2402006"/>
                  <a:pt x="797238" y="2417331"/>
                  <a:pt x="805218" y="2429301"/>
                </a:cubicBezTo>
                <a:cubicBezTo>
                  <a:pt x="814317" y="2442949"/>
                  <a:pt x="825178" y="2455574"/>
                  <a:pt x="832514" y="2470245"/>
                </a:cubicBezTo>
                <a:cubicBezTo>
                  <a:pt x="843424" y="2492065"/>
                  <a:pt x="853977" y="2545366"/>
                  <a:pt x="859809" y="2565779"/>
                </a:cubicBezTo>
                <a:cubicBezTo>
                  <a:pt x="863761" y="2579611"/>
                  <a:pt x="868908" y="2593074"/>
                  <a:pt x="873457" y="2606722"/>
                </a:cubicBezTo>
                <a:cubicBezTo>
                  <a:pt x="878006" y="2634018"/>
                  <a:pt x="874730" y="2663858"/>
                  <a:pt x="887105" y="2688609"/>
                </a:cubicBezTo>
                <a:cubicBezTo>
                  <a:pt x="894440" y="2703280"/>
                  <a:pt x="913377" y="2708569"/>
                  <a:pt x="928048" y="2715904"/>
                </a:cubicBezTo>
                <a:cubicBezTo>
                  <a:pt x="977234" y="2740497"/>
                  <a:pt x="1066323" y="2739285"/>
                  <a:pt x="1105469" y="2743200"/>
                </a:cubicBezTo>
                <a:cubicBezTo>
                  <a:pt x="1141863" y="2752298"/>
                  <a:pt x="1235460" y="2739281"/>
                  <a:pt x="1214651" y="2770495"/>
                </a:cubicBezTo>
                <a:cubicBezTo>
                  <a:pt x="1134700" y="2890423"/>
                  <a:pt x="1192702" y="2849118"/>
                  <a:pt x="1023583" y="2866030"/>
                </a:cubicBezTo>
                <a:cubicBezTo>
                  <a:pt x="1009935" y="2870579"/>
                  <a:pt x="996596" y="2876189"/>
                  <a:pt x="982639" y="2879678"/>
                </a:cubicBezTo>
                <a:cubicBezTo>
                  <a:pt x="904711" y="2899159"/>
                  <a:pt x="929866" y="2885956"/>
                  <a:pt x="859809" y="2906973"/>
                </a:cubicBezTo>
                <a:cubicBezTo>
                  <a:pt x="832251" y="2915241"/>
                  <a:pt x="806136" y="2928627"/>
                  <a:pt x="777923" y="2934269"/>
                </a:cubicBezTo>
                <a:cubicBezTo>
                  <a:pt x="755177" y="2938818"/>
                  <a:pt x="732188" y="2942290"/>
                  <a:pt x="709684" y="2947916"/>
                </a:cubicBezTo>
                <a:cubicBezTo>
                  <a:pt x="664357" y="2959248"/>
                  <a:pt x="665212" y="2968829"/>
                  <a:pt x="614150" y="2975212"/>
                </a:cubicBezTo>
                <a:cubicBezTo>
                  <a:pt x="559793" y="2982007"/>
                  <a:pt x="504968" y="2984311"/>
                  <a:pt x="450377" y="2988860"/>
                </a:cubicBezTo>
                <a:cubicBezTo>
                  <a:pt x="436729" y="2993409"/>
                  <a:pt x="422300" y="2996073"/>
                  <a:pt x="409433" y="3002507"/>
                </a:cubicBezTo>
                <a:cubicBezTo>
                  <a:pt x="303596" y="3055425"/>
                  <a:pt x="430468" y="3009143"/>
                  <a:pt x="327547" y="3043451"/>
                </a:cubicBezTo>
                <a:cubicBezTo>
                  <a:pt x="263857" y="3038902"/>
                  <a:pt x="199939" y="3036854"/>
                  <a:pt x="136478" y="3029803"/>
                </a:cubicBezTo>
                <a:cubicBezTo>
                  <a:pt x="117836" y="3027732"/>
                  <a:pt x="97494" y="3026560"/>
                  <a:pt x="81887" y="3016155"/>
                </a:cubicBezTo>
                <a:cubicBezTo>
                  <a:pt x="68239" y="3007057"/>
                  <a:pt x="63690" y="2988860"/>
                  <a:pt x="54591" y="2975212"/>
                </a:cubicBezTo>
                <a:cubicBezTo>
                  <a:pt x="16570" y="2861143"/>
                  <a:pt x="31256" y="2921961"/>
                  <a:pt x="54591" y="2688609"/>
                </a:cubicBezTo>
                <a:cubicBezTo>
                  <a:pt x="60098" y="2633540"/>
                  <a:pt x="75022" y="2579753"/>
                  <a:pt x="81887" y="2524836"/>
                </a:cubicBezTo>
                <a:lnTo>
                  <a:pt x="95535" y="2415654"/>
                </a:lnTo>
                <a:cubicBezTo>
                  <a:pt x="90986" y="2374711"/>
                  <a:pt x="87332" y="2333658"/>
                  <a:pt x="81887" y="2292824"/>
                </a:cubicBezTo>
                <a:cubicBezTo>
                  <a:pt x="78230" y="2265395"/>
                  <a:pt x="70993" y="2238472"/>
                  <a:pt x="68239" y="2210937"/>
                </a:cubicBezTo>
                <a:cubicBezTo>
                  <a:pt x="61885" y="2147402"/>
                  <a:pt x="60645" y="2083433"/>
                  <a:pt x="54591" y="2019869"/>
                </a:cubicBezTo>
                <a:cubicBezTo>
                  <a:pt x="51541" y="1987846"/>
                  <a:pt x="44703" y="1956282"/>
                  <a:pt x="40944" y="1924334"/>
                </a:cubicBezTo>
                <a:cubicBezTo>
                  <a:pt x="35602" y="1878928"/>
                  <a:pt x="34248" y="1833045"/>
                  <a:pt x="27296" y="1787857"/>
                </a:cubicBezTo>
                <a:cubicBezTo>
                  <a:pt x="25108" y="1773638"/>
                  <a:pt x="16769" y="1760957"/>
                  <a:pt x="13648" y="1746913"/>
                </a:cubicBezTo>
                <a:cubicBezTo>
                  <a:pt x="7645" y="1719900"/>
                  <a:pt x="4549" y="1692322"/>
                  <a:pt x="0" y="1665027"/>
                </a:cubicBezTo>
                <a:cubicBezTo>
                  <a:pt x="4549" y="1587690"/>
                  <a:pt x="6937" y="1510195"/>
                  <a:pt x="13648" y="1433015"/>
                </a:cubicBezTo>
                <a:cubicBezTo>
                  <a:pt x="16045" y="1405447"/>
                  <a:pt x="23864" y="1378586"/>
                  <a:pt x="27296" y="1351128"/>
                </a:cubicBezTo>
                <a:cubicBezTo>
                  <a:pt x="32967" y="1305762"/>
                  <a:pt x="35273" y="1260017"/>
                  <a:pt x="40944" y="1214651"/>
                </a:cubicBezTo>
                <a:cubicBezTo>
                  <a:pt x="44376" y="1187193"/>
                  <a:pt x="47880" y="1159610"/>
                  <a:pt x="54591" y="1132764"/>
                </a:cubicBezTo>
                <a:cubicBezTo>
                  <a:pt x="61569" y="1104851"/>
                  <a:pt x="81887" y="1050878"/>
                  <a:pt x="81887" y="1050878"/>
                </a:cubicBezTo>
                <a:cubicBezTo>
                  <a:pt x="74969" y="947106"/>
                  <a:pt x="71804" y="840261"/>
                  <a:pt x="54591" y="736979"/>
                </a:cubicBezTo>
                <a:cubicBezTo>
                  <a:pt x="51507" y="718477"/>
                  <a:pt x="45493" y="700585"/>
                  <a:pt x="40944" y="682388"/>
                </a:cubicBezTo>
                <a:cubicBezTo>
                  <a:pt x="45493" y="564107"/>
                  <a:pt x="43543" y="445397"/>
                  <a:pt x="54591" y="327546"/>
                </a:cubicBezTo>
                <a:cubicBezTo>
                  <a:pt x="57277" y="298900"/>
                  <a:pt x="81887" y="245660"/>
                  <a:pt x="81887" y="245660"/>
                </a:cubicBezTo>
                <a:cubicBezTo>
                  <a:pt x="86212" y="206735"/>
                  <a:pt x="86318" y="127617"/>
                  <a:pt x="109183" y="81887"/>
                </a:cubicBezTo>
                <a:cubicBezTo>
                  <a:pt x="116518" y="67216"/>
                  <a:pt x="123670" y="51190"/>
                  <a:pt x="136478" y="40943"/>
                </a:cubicBezTo>
                <a:cubicBezTo>
                  <a:pt x="147711" y="31956"/>
                  <a:pt x="163773" y="31844"/>
                  <a:pt x="177421" y="27295"/>
                </a:cubicBezTo>
                <a:cubicBezTo>
                  <a:pt x="195385" y="81186"/>
                  <a:pt x="176683" y="68239"/>
                  <a:pt x="232012" y="68239"/>
                </a:cubicBezTo>
                <a:lnTo>
                  <a:pt x="232012" y="6823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733831" y="2096876"/>
            <a:ext cx="3496975" cy="3908139"/>
          </a:xfrm>
          <a:custGeom>
            <a:avLst/>
            <a:gdLst>
              <a:gd name="connsiteX0" fmla="*/ 30444 w 3496975"/>
              <a:gd name="connsiteY0" fmla="*/ 100414 h 3908139"/>
              <a:gd name="connsiteX1" fmla="*/ 30444 w 3496975"/>
              <a:gd name="connsiteY1" fmla="*/ 100414 h 3908139"/>
              <a:gd name="connsiteX2" fmla="*/ 3148 w 3496975"/>
              <a:gd name="connsiteY2" fmla="*/ 223243 h 3908139"/>
              <a:gd name="connsiteX3" fmla="*/ 57739 w 3496975"/>
              <a:gd name="connsiteY3" fmla="*/ 291482 h 3908139"/>
              <a:gd name="connsiteX4" fmla="*/ 98682 w 3496975"/>
              <a:gd name="connsiteY4" fmla="*/ 305130 h 3908139"/>
              <a:gd name="connsiteX5" fmla="*/ 194217 w 3496975"/>
              <a:gd name="connsiteY5" fmla="*/ 359721 h 3908139"/>
              <a:gd name="connsiteX6" fmla="*/ 235160 w 3496975"/>
              <a:gd name="connsiteY6" fmla="*/ 373369 h 3908139"/>
              <a:gd name="connsiteX7" fmla="*/ 289751 w 3496975"/>
              <a:gd name="connsiteY7" fmla="*/ 359721 h 3908139"/>
              <a:gd name="connsiteX8" fmla="*/ 740127 w 3496975"/>
              <a:gd name="connsiteY8" fmla="*/ 332425 h 3908139"/>
              <a:gd name="connsiteX9" fmla="*/ 849309 w 3496975"/>
              <a:gd name="connsiteY9" fmla="*/ 346073 h 3908139"/>
              <a:gd name="connsiteX10" fmla="*/ 972139 w 3496975"/>
              <a:gd name="connsiteY10" fmla="*/ 373369 h 3908139"/>
              <a:gd name="connsiteX11" fmla="*/ 1122265 w 3496975"/>
              <a:gd name="connsiteY11" fmla="*/ 387017 h 3908139"/>
              <a:gd name="connsiteX12" fmla="*/ 1367924 w 3496975"/>
              <a:gd name="connsiteY12" fmla="*/ 400664 h 3908139"/>
              <a:gd name="connsiteX13" fmla="*/ 1490754 w 3496975"/>
              <a:gd name="connsiteY13" fmla="*/ 373369 h 3908139"/>
              <a:gd name="connsiteX14" fmla="*/ 1531697 w 3496975"/>
              <a:gd name="connsiteY14" fmla="*/ 359721 h 3908139"/>
              <a:gd name="connsiteX15" fmla="*/ 1640879 w 3496975"/>
              <a:gd name="connsiteY15" fmla="*/ 346073 h 3908139"/>
              <a:gd name="connsiteX16" fmla="*/ 1763709 w 3496975"/>
              <a:gd name="connsiteY16" fmla="*/ 277834 h 3908139"/>
              <a:gd name="connsiteX17" fmla="*/ 1818300 w 3496975"/>
              <a:gd name="connsiteY17" fmla="*/ 250539 h 3908139"/>
              <a:gd name="connsiteX18" fmla="*/ 1900187 w 3496975"/>
              <a:gd name="connsiteY18" fmla="*/ 195948 h 3908139"/>
              <a:gd name="connsiteX19" fmla="*/ 1995721 w 3496975"/>
              <a:gd name="connsiteY19" fmla="*/ 168652 h 3908139"/>
              <a:gd name="connsiteX20" fmla="*/ 2036665 w 3496975"/>
              <a:gd name="connsiteY20" fmla="*/ 155005 h 3908139"/>
              <a:gd name="connsiteX21" fmla="*/ 2186790 w 3496975"/>
              <a:gd name="connsiteY21" fmla="*/ 141357 h 3908139"/>
              <a:gd name="connsiteX22" fmla="*/ 2295972 w 3496975"/>
              <a:gd name="connsiteY22" fmla="*/ 127709 h 3908139"/>
              <a:gd name="connsiteX23" fmla="*/ 2500688 w 3496975"/>
              <a:gd name="connsiteY23" fmla="*/ 168652 h 3908139"/>
              <a:gd name="connsiteX24" fmla="*/ 2514336 w 3496975"/>
              <a:gd name="connsiteY24" fmla="*/ 209596 h 3908139"/>
              <a:gd name="connsiteX25" fmla="*/ 2473393 w 3496975"/>
              <a:gd name="connsiteY25" fmla="*/ 441608 h 3908139"/>
              <a:gd name="connsiteX26" fmla="*/ 2432450 w 3496975"/>
              <a:gd name="connsiteY26" fmla="*/ 468903 h 3908139"/>
              <a:gd name="connsiteX27" fmla="*/ 2350563 w 3496975"/>
              <a:gd name="connsiteY27" fmla="*/ 591733 h 3908139"/>
              <a:gd name="connsiteX28" fmla="*/ 2323268 w 3496975"/>
              <a:gd name="connsiteY28" fmla="*/ 632676 h 3908139"/>
              <a:gd name="connsiteX29" fmla="*/ 2309620 w 3496975"/>
              <a:gd name="connsiteY29" fmla="*/ 673620 h 3908139"/>
              <a:gd name="connsiteX30" fmla="*/ 2336915 w 3496975"/>
              <a:gd name="connsiteY30" fmla="*/ 837393 h 3908139"/>
              <a:gd name="connsiteX31" fmla="*/ 2350563 w 3496975"/>
              <a:gd name="connsiteY31" fmla="*/ 878336 h 3908139"/>
              <a:gd name="connsiteX32" fmla="*/ 2432450 w 3496975"/>
              <a:gd name="connsiteY32" fmla="*/ 905631 h 3908139"/>
              <a:gd name="connsiteX33" fmla="*/ 2514336 w 3496975"/>
              <a:gd name="connsiteY33" fmla="*/ 946575 h 3908139"/>
              <a:gd name="connsiteX34" fmla="*/ 2541632 w 3496975"/>
              <a:gd name="connsiteY34" fmla="*/ 1042109 h 3908139"/>
              <a:gd name="connsiteX35" fmla="*/ 2568927 w 3496975"/>
              <a:gd name="connsiteY35" fmla="*/ 1151291 h 3908139"/>
              <a:gd name="connsiteX36" fmla="*/ 2527984 w 3496975"/>
              <a:gd name="connsiteY36" fmla="*/ 1342360 h 3908139"/>
              <a:gd name="connsiteX37" fmla="*/ 2514336 w 3496975"/>
              <a:gd name="connsiteY37" fmla="*/ 1383303 h 3908139"/>
              <a:gd name="connsiteX38" fmla="*/ 2473393 w 3496975"/>
              <a:gd name="connsiteY38" fmla="*/ 1410599 h 3908139"/>
              <a:gd name="connsiteX39" fmla="*/ 2459745 w 3496975"/>
              <a:gd name="connsiteY39" fmla="*/ 1451542 h 3908139"/>
              <a:gd name="connsiteX40" fmla="*/ 2487041 w 3496975"/>
              <a:gd name="connsiteY40" fmla="*/ 1642611 h 3908139"/>
              <a:gd name="connsiteX41" fmla="*/ 2514336 w 3496975"/>
              <a:gd name="connsiteY41" fmla="*/ 1751793 h 3908139"/>
              <a:gd name="connsiteX42" fmla="*/ 2527984 w 3496975"/>
              <a:gd name="connsiteY42" fmla="*/ 1806384 h 3908139"/>
              <a:gd name="connsiteX43" fmla="*/ 2541632 w 3496975"/>
              <a:gd name="connsiteY43" fmla="*/ 1874623 h 3908139"/>
              <a:gd name="connsiteX44" fmla="*/ 2568927 w 3496975"/>
              <a:gd name="connsiteY44" fmla="*/ 1956509 h 3908139"/>
              <a:gd name="connsiteX45" fmla="*/ 2582575 w 3496975"/>
              <a:gd name="connsiteY45" fmla="*/ 1997452 h 3908139"/>
              <a:gd name="connsiteX46" fmla="*/ 2609870 w 3496975"/>
              <a:gd name="connsiteY46" fmla="*/ 2106634 h 3908139"/>
              <a:gd name="connsiteX47" fmla="*/ 2637166 w 3496975"/>
              <a:gd name="connsiteY47" fmla="*/ 2188521 h 3908139"/>
              <a:gd name="connsiteX48" fmla="*/ 2650814 w 3496975"/>
              <a:gd name="connsiteY48" fmla="*/ 2229464 h 3908139"/>
              <a:gd name="connsiteX49" fmla="*/ 2664462 w 3496975"/>
              <a:gd name="connsiteY49" fmla="*/ 2406885 h 3908139"/>
              <a:gd name="connsiteX50" fmla="*/ 2678109 w 3496975"/>
              <a:gd name="connsiteY50" fmla="*/ 2461476 h 3908139"/>
              <a:gd name="connsiteX51" fmla="*/ 2650814 w 3496975"/>
              <a:gd name="connsiteY51" fmla="*/ 2843614 h 3908139"/>
              <a:gd name="connsiteX52" fmla="*/ 2637166 w 3496975"/>
              <a:gd name="connsiteY52" fmla="*/ 2898205 h 3908139"/>
              <a:gd name="connsiteX53" fmla="*/ 2664462 w 3496975"/>
              <a:gd name="connsiteY53" fmla="*/ 3157512 h 3908139"/>
              <a:gd name="connsiteX54" fmla="*/ 2691757 w 3496975"/>
              <a:gd name="connsiteY54" fmla="*/ 3225751 h 3908139"/>
              <a:gd name="connsiteX55" fmla="*/ 2664462 w 3496975"/>
              <a:gd name="connsiteY55" fmla="*/ 3389524 h 3908139"/>
              <a:gd name="connsiteX56" fmla="*/ 2609870 w 3496975"/>
              <a:gd name="connsiteY56" fmla="*/ 3471411 h 3908139"/>
              <a:gd name="connsiteX57" fmla="*/ 2527984 w 3496975"/>
              <a:gd name="connsiteY57" fmla="*/ 3498706 h 3908139"/>
              <a:gd name="connsiteX58" fmla="*/ 2487041 w 3496975"/>
              <a:gd name="connsiteY58" fmla="*/ 3512354 h 3908139"/>
              <a:gd name="connsiteX59" fmla="*/ 2487041 w 3496975"/>
              <a:gd name="connsiteY59" fmla="*/ 3689775 h 3908139"/>
              <a:gd name="connsiteX60" fmla="*/ 2527984 w 3496975"/>
              <a:gd name="connsiteY60" fmla="*/ 3703423 h 3908139"/>
              <a:gd name="connsiteX61" fmla="*/ 2609870 w 3496975"/>
              <a:gd name="connsiteY61" fmla="*/ 3758014 h 3908139"/>
              <a:gd name="connsiteX62" fmla="*/ 2664462 w 3496975"/>
              <a:gd name="connsiteY62" fmla="*/ 3785309 h 3908139"/>
              <a:gd name="connsiteX63" fmla="*/ 2732700 w 3496975"/>
              <a:gd name="connsiteY63" fmla="*/ 3812605 h 3908139"/>
              <a:gd name="connsiteX64" fmla="*/ 2773644 w 3496975"/>
              <a:gd name="connsiteY64" fmla="*/ 3839900 h 3908139"/>
              <a:gd name="connsiteX65" fmla="*/ 2855530 w 3496975"/>
              <a:gd name="connsiteY65" fmla="*/ 3867196 h 3908139"/>
              <a:gd name="connsiteX66" fmla="*/ 2896473 w 3496975"/>
              <a:gd name="connsiteY66" fmla="*/ 3894491 h 3908139"/>
              <a:gd name="connsiteX67" fmla="*/ 2978360 w 3496975"/>
              <a:gd name="connsiteY67" fmla="*/ 3908139 h 3908139"/>
              <a:gd name="connsiteX68" fmla="*/ 3114838 w 3496975"/>
              <a:gd name="connsiteY68" fmla="*/ 3894491 h 3908139"/>
              <a:gd name="connsiteX69" fmla="*/ 3155781 w 3496975"/>
              <a:gd name="connsiteY69" fmla="*/ 3867196 h 3908139"/>
              <a:gd name="connsiteX70" fmla="*/ 3210372 w 3496975"/>
              <a:gd name="connsiteY70" fmla="*/ 3853548 h 3908139"/>
              <a:gd name="connsiteX71" fmla="*/ 3292259 w 3496975"/>
              <a:gd name="connsiteY71" fmla="*/ 3812605 h 3908139"/>
              <a:gd name="connsiteX72" fmla="*/ 3360497 w 3496975"/>
              <a:gd name="connsiteY72" fmla="*/ 3826252 h 3908139"/>
              <a:gd name="connsiteX73" fmla="*/ 3401441 w 3496975"/>
              <a:gd name="connsiteY73" fmla="*/ 3812605 h 3908139"/>
              <a:gd name="connsiteX74" fmla="*/ 3415088 w 3496975"/>
              <a:gd name="connsiteY74" fmla="*/ 3758014 h 3908139"/>
              <a:gd name="connsiteX75" fmla="*/ 3428736 w 3496975"/>
              <a:gd name="connsiteY75" fmla="*/ 3717070 h 3908139"/>
              <a:gd name="connsiteX76" fmla="*/ 3442384 w 3496975"/>
              <a:gd name="connsiteY76" fmla="*/ 3021034 h 3908139"/>
              <a:gd name="connsiteX77" fmla="*/ 3456032 w 3496975"/>
              <a:gd name="connsiteY77" fmla="*/ 2789023 h 3908139"/>
              <a:gd name="connsiteX78" fmla="*/ 3483327 w 3496975"/>
              <a:gd name="connsiteY78" fmla="*/ 1806384 h 3908139"/>
              <a:gd name="connsiteX79" fmla="*/ 3469679 w 3496975"/>
              <a:gd name="connsiteY79" fmla="*/ 1628963 h 3908139"/>
              <a:gd name="connsiteX80" fmla="*/ 3442384 w 3496975"/>
              <a:gd name="connsiteY80" fmla="*/ 1492485 h 3908139"/>
              <a:gd name="connsiteX81" fmla="*/ 3428736 w 3496975"/>
              <a:gd name="connsiteY81" fmla="*/ 1301417 h 3908139"/>
              <a:gd name="connsiteX82" fmla="*/ 3442384 w 3496975"/>
              <a:gd name="connsiteY82" fmla="*/ 932927 h 3908139"/>
              <a:gd name="connsiteX83" fmla="*/ 3456032 w 3496975"/>
              <a:gd name="connsiteY83" fmla="*/ 851040 h 3908139"/>
              <a:gd name="connsiteX84" fmla="*/ 3469679 w 3496975"/>
              <a:gd name="connsiteY84" fmla="*/ 755506 h 3908139"/>
              <a:gd name="connsiteX85" fmla="*/ 3496975 w 3496975"/>
              <a:gd name="connsiteY85" fmla="*/ 632676 h 3908139"/>
              <a:gd name="connsiteX86" fmla="*/ 3483327 w 3496975"/>
              <a:gd name="connsiteY86" fmla="*/ 496199 h 3908139"/>
              <a:gd name="connsiteX87" fmla="*/ 3456032 w 3496975"/>
              <a:gd name="connsiteY87" fmla="*/ 455255 h 3908139"/>
              <a:gd name="connsiteX88" fmla="*/ 3319554 w 3496975"/>
              <a:gd name="connsiteY88" fmla="*/ 387017 h 3908139"/>
              <a:gd name="connsiteX89" fmla="*/ 3224020 w 3496975"/>
              <a:gd name="connsiteY89" fmla="*/ 332425 h 3908139"/>
              <a:gd name="connsiteX90" fmla="*/ 3183076 w 3496975"/>
              <a:gd name="connsiteY90" fmla="*/ 318778 h 3908139"/>
              <a:gd name="connsiteX91" fmla="*/ 3142133 w 3496975"/>
              <a:gd name="connsiteY91" fmla="*/ 291482 h 3908139"/>
              <a:gd name="connsiteX92" fmla="*/ 3101190 w 3496975"/>
              <a:gd name="connsiteY92" fmla="*/ 277834 h 3908139"/>
              <a:gd name="connsiteX93" fmla="*/ 3019303 w 3496975"/>
              <a:gd name="connsiteY93" fmla="*/ 223243 h 3908139"/>
              <a:gd name="connsiteX94" fmla="*/ 2937417 w 3496975"/>
              <a:gd name="connsiteY94" fmla="*/ 195948 h 3908139"/>
              <a:gd name="connsiteX95" fmla="*/ 2841882 w 3496975"/>
              <a:gd name="connsiteY95" fmla="*/ 114061 h 3908139"/>
              <a:gd name="connsiteX96" fmla="*/ 2705405 w 3496975"/>
              <a:gd name="connsiteY96" fmla="*/ 73118 h 3908139"/>
              <a:gd name="connsiteX97" fmla="*/ 1831948 w 3496975"/>
              <a:gd name="connsiteY97" fmla="*/ 59470 h 3908139"/>
              <a:gd name="connsiteX98" fmla="*/ 1763709 w 3496975"/>
              <a:gd name="connsiteY98" fmla="*/ 45823 h 3908139"/>
              <a:gd name="connsiteX99" fmla="*/ 1681823 w 3496975"/>
              <a:gd name="connsiteY99" fmla="*/ 32175 h 3908139"/>
              <a:gd name="connsiteX100" fmla="*/ 1531697 w 3496975"/>
              <a:gd name="connsiteY100" fmla="*/ 4879 h 3908139"/>
              <a:gd name="connsiteX101" fmla="*/ 1231447 w 3496975"/>
              <a:gd name="connsiteY101" fmla="*/ 18527 h 3908139"/>
              <a:gd name="connsiteX102" fmla="*/ 1149560 w 3496975"/>
              <a:gd name="connsiteY102" fmla="*/ 45823 h 3908139"/>
              <a:gd name="connsiteX103" fmla="*/ 1026730 w 3496975"/>
              <a:gd name="connsiteY103" fmla="*/ 59470 h 3908139"/>
              <a:gd name="connsiteX104" fmla="*/ 494468 w 3496975"/>
              <a:gd name="connsiteY104" fmla="*/ 73118 h 3908139"/>
              <a:gd name="connsiteX105" fmla="*/ 221512 w 3496975"/>
              <a:gd name="connsiteY105" fmla="*/ 86766 h 3908139"/>
              <a:gd name="connsiteX106" fmla="*/ 139626 w 3496975"/>
              <a:gd name="connsiteY106" fmla="*/ 114061 h 3908139"/>
              <a:gd name="connsiteX107" fmla="*/ 57739 w 3496975"/>
              <a:gd name="connsiteY107" fmla="*/ 155005 h 3908139"/>
              <a:gd name="connsiteX108" fmla="*/ 30444 w 3496975"/>
              <a:gd name="connsiteY108" fmla="*/ 100414 h 390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496975" h="3908139">
                <a:moveTo>
                  <a:pt x="30444" y="100414"/>
                </a:moveTo>
                <a:lnTo>
                  <a:pt x="30444" y="100414"/>
                </a:lnTo>
                <a:cubicBezTo>
                  <a:pt x="21345" y="141357"/>
                  <a:pt x="6631" y="181446"/>
                  <a:pt x="3148" y="223243"/>
                </a:cubicBezTo>
                <a:cubicBezTo>
                  <a:pt x="0" y="261022"/>
                  <a:pt x="29890" y="277557"/>
                  <a:pt x="57739" y="291482"/>
                </a:cubicBezTo>
                <a:cubicBezTo>
                  <a:pt x="70606" y="297916"/>
                  <a:pt x="85459" y="299463"/>
                  <a:pt x="98682" y="305130"/>
                </a:cubicBezTo>
                <a:cubicBezTo>
                  <a:pt x="266159" y="376905"/>
                  <a:pt x="57160" y="291192"/>
                  <a:pt x="194217" y="359721"/>
                </a:cubicBezTo>
                <a:cubicBezTo>
                  <a:pt x="207084" y="366155"/>
                  <a:pt x="221512" y="368820"/>
                  <a:pt x="235160" y="373369"/>
                </a:cubicBezTo>
                <a:cubicBezTo>
                  <a:pt x="253357" y="368820"/>
                  <a:pt x="271249" y="362805"/>
                  <a:pt x="289751" y="359721"/>
                </a:cubicBezTo>
                <a:cubicBezTo>
                  <a:pt x="438809" y="334878"/>
                  <a:pt x="589039" y="338469"/>
                  <a:pt x="740127" y="332425"/>
                </a:cubicBezTo>
                <a:cubicBezTo>
                  <a:pt x="776521" y="336974"/>
                  <a:pt x="813131" y="340043"/>
                  <a:pt x="849309" y="346073"/>
                </a:cubicBezTo>
                <a:cubicBezTo>
                  <a:pt x="954503" y="363606"/>
                  <a:pt x="850758" y="358196"/>
                  <a:pt x="972139" y="373369"/>
                </a:cubicBezTo>
                <a:cubicBezTo>
                  <a:pt x="1021999" y="379602"/>
                  <a:pt x="1072223" y="382468"/>
                  <a:pt x="1122265" y="387017"/>
                </a:cubicBezTo>
                <a:cubicBezTo>
                  <a:pt x="1256120" y="431635"/>
                  <a:pt x="1175479" y="416701"/>
                  <a:pt x="1367924" y="400664"/>
                </a:cubicBezTo>
                <a:cubicBezTo>
                  <a:pt x="1460102" y="369940"/>
                  <a:pt x="1346625" y="405398"/>
                  <a:pt x="1490754" y="373369"/>
                </a:cubicBezTo>
                <a:cubicBezTo>
                  <a:pt x="1504797" y="370248"/>
                  <a:pt x="1517543" y="362294"/>
                  <a:pt x="1531697" y="359721"/>
                </a:cubicBezTo>
                <a:cubicBezTo>
                  <a:pt x="1567783" y="353160"/>
                  <a:pt x="1604485" y="350622"/>
                  <a:pt x="1640879" y="346073"/>
                </a:cubicBezTo>
                <a:cubicBezTo>
                  <a:pt x="1754110" y="308329"/>
                  <a:pt x="1575984" y="371695"/>
                  <a:pt x="1763709" y="277834"/>
                </a:cubicBezTo>
                <a:cubicBezTo>
                  <a:pt x="1781906" y="268736"/>
                  <a:pt x="1800854" y="261006"/>
                  <a:pt x="1818300" y="250539"/>
                </a:cubicBezTo>
                <a:cubicBezTo>
                  <a:pt x="1846430" y="233661"/>
                  <a:pt x="1869065" y="206322"/>
                  <a:pt x="1900187" y="195948"/>
                </a:cubicBezTo>
                <a:cubicBezTo>
                  <a:pt x="1998328" y="163233"/>
                  <a:pt x="1875797" y="202915"/>
                  <a:pt x="1995721" y="168652"/>
                </a:cubicBezTo>
                <a:cubicBezTo>
                  <a:pt x="2009554" y="164700"/>
                  <a:pt x="2022423" y="157039"/>
                  <a:pt x="2036665" y="155005"/>
                </a:cubicBezTo>
                <a:cubicBezTo>
                  <a:pt x="2086408" y="147899"/>
                  <a:pt x="2136818" y="146617"/>
                  <a:pt x="2186790" y="141357"/>
                </a:cubicBezTo>
                <a:cubicBezTo>
                  <a:pt x="2223266" y="137517"/>
                  <a:pt x="2259578" y="132258"/>
                  <a:pt x="2295972" y="127709"/>
                </a:cubicBezTo>
                <a:cubicBezTo>
                  <a:pt x="2331604" y="130678"/>
                  <a:pt x="2457427" y="114576"/>
                  <a:pt x="2500688" y="168652"/>
                </a:cubicBezTo>
                <a:cubicBezTo>
                  <a:pt x="2509675" y="179886"/>
                  <a:pt x="2509787" y="195948"/>
                  <a:pt x="2514336" y="209596"/>
                </a:cubicBezTo>
                <a:cubicBezTo>
                  <a:pt x="2508910" y="285562"/>
                  <a:pt x="2533693" y="381307"/>
                  <a:pt x="2473393" y="441608"/>
                </a:cubicBezTo>
                <a:cubicBezTo>
                  <a:pt x="2461795" y="453206"/>
                  <a:pt x="2446098" y="459805"/>
                  <a:pt x="2432450" y="468903"/>
                </a:cubicBezTo>
                <a:lnTo>
                  <a:pt x="2350563" y="591733"/>
                </a:lnTo>
                <a:cubicBezTo>
                  <a:pt x="2341465" y="605381"/>
                  <a:pt x="2328455" y="617115"/>
                  <a:pt x="2323268" y="632676"/>
                </a:cubicBezTo>
                <a:lnTo>
                  <a:pt x="2309620" y="673620"/>
                </a:lnTo>
                <a:cubicBezTo>
                  <a:pt x="2320695" y="762219"/>
                  <a:pt x="2316879" y="767264"/>
                  <a:pt x="2336915" y="837393"/>
                </a:cubicBezTo>
                <a:cubicBezTo>
                  <a:pt x="2340867" y="851225"/>
                  <a:pt x="2338857" y="869974"/>
                  <a:pt x="2350563" y="878336"/>
                </a:cubicBezTo>
                <a:cubicBezTo>
                  <a:pt x="2373976" y="895059"/>
                  <a:pt x="2405154" y="896533"/>
                  <a:pt x="2432450" y="905631"/>
                </a:cubicBezTo>
                <a:cubicBezTo>
                  <a:pt x="2488952" y="924465"/>
                  <a:pt x="2461425" y="911300"/>
                  <a:pt x="2514336" y="946575"/>
                </a:cubicBezTo>
                <a:cubicBezTo>
                  <a:pt x="2547052" y="1044722"/>
                  <a:pt x="2507366" y="922178"/>
                  <a:pt x="2541632" y="1042109"/>
                </a:cubicBezTo>
                <a:cubicBezTo>
                  <a:pt x="2569608" y="1140025"/>
                  <a:pt x="2541181" y="1012563"/>
                  <a:pt x="2568927" y="1151291"/>
                </a:cubicBezTo>
                <a:cubicBezTo>
                  <a:pt x="2544405" y="1421029"/>
                  <a:pt x="2586216" y="1225895"/>
                  <a:pt x="2527984" y="1342360"/>
                </a:cubicBezTo>
                <a:cubicBezTo>
                  <a:pt x="2521550" y="1355227"/>
                  <a:pt x="2523323" y="1372069"/>
                  <a:pt x="2514336" y="1383303"/>
                </a:cubicBezTo>
                <a:cubicBezTo>
                  <a:pt x="2504089" y="1396111"/>
                  <a:pt x="2487041" y="1401500"/>
                  <a:pt x="2473393" y="1410599"/>
                </a:cubicBezTo>
                <a:cubicBezTo>
                  <a:pt x="2468844" y="1424247"/>
                  <a:pt x="2459745" y="1437156"/>
                  <a:pt x="2459745" y="1451542"/>
                </a:cubicBezTo>
                <a:cubicBezTo>
                  <a:pt x="2459745" y="1629959"/>
                  <a:pt x="2461784" y="1549999"/>
                  <a:pt x="2487041" y="1642611"/>
                </a:cubicBezTo>
                <a:cubicBezTo>
                  <a:pt x="2496911" y="1678803"/>
                  <a:pt x="2505238" y="1715399"/>
                  <a:pt x="2514336" y="1751793"/>
                </a:cubicBezTo>
                <a:cubicBezTo>
                  <a:pt x="2518885" y="1769990"/>
                  <a:pt x="2524305" y="1787991"/>
                  <a:pt x="2527984" y="1806384"/>
                </a:cubicBezTo>
                <a:cubicBezTo>
                  <a:pt x="2532533" y="1829130"/>
                  <a:pt x="2535529" y="1852244"/>
                  <a:pt x="2541632" y="1874623"/>
                </a:cubicBezTo>
                <a:cubicBezTo>
                  <a:pt x="2549202" y="1902381"/>
                  <a:pt x="2559829" y="1929214"/>
                  <a:pt x="2568927" y="1956509"/>
                </a:cubicBezTo>
                <a:cubicBezTo>
                  <a:pt x="2573476" y="1970157"/>
                  <a:pt x="2579086" y="1983496"/>
                  <a:pt x="2582575" y="1997452"/>
                </a:cubicBezTo>
                <a:cubicBezTo>
                  <a:pt x="2591673" y="2033846"/>
                  <a:pt x="2598007" y="2071045"/>
                  <a:pt x="2609870" y="2106634"/>
                </a:cubicBezTo>
                <a:lnTo>
                  <a:pt x="2637166" y="2188521"/>
                </a:lnTo>
                <a:lnTo>
                  <a:pt x="2650814" y="2229464"/>
                </a:lnTo>
                <a:cubicBezTo>
                  <a:pt x="2655363" y="2288604"/>
                  <a:pt x="2657532" y="2347976"/>
                  <a:pt x="2664462" y="2406885"/>
                </a:cubicBezTo>
                <a:cubicBezTo>
                  <a:pt x="2666654" y="2425514"/>
                  <a:pt x="2678109" y="2442719"/>
                  <a:pt x="2678109" y="2461476"/>
                </a:cubicBezTo>
                <a:cubicBezTo>
                  <a:pt x="2678109" y="2605809"/>
                  <a:pt x="2676816" y="2713604"/>
                  <a:pt x="2650814" y="2843614"/>
                </a:cubicBezTo>
                <a:cubicBezTo>
                  <a:pt x="2647135" y="2862007"/>
                  <a:pt x="2641715" y="2880008"/>
                  <a:pt x="2637166" y="2898205"/>
                </a:cubicBezTo>
                <a:cubicBezTo>
                  <a:pt x="2641211" y="2954838"/>
                  <a:pt x="2642381" y="3083906"/>
                  <a:pt x="2664462" y="3157512"/>
                </a:cubicBezTo>
                <a:cubicBezTo>
                  <a:pt x="2671502" y="3180977"/>
                  <a:pt x="2682659" y="3203005"/>
                  <a:pt x="2691757" y="3225751"/>
                </a:cubicBezTo>
                <a:cubicBezTo>
                  <a:pt x="2689253" y="3248291"/>
                  <a:pt x="2686689" y="3349515"/>
                  <a:pt x="2664462" y="3389524"/>
                </a:cubicBezTo>
                <a:cubicBezTo>
                  <a:pt x="2648530" y="3418201"/>
                  <a:pt x="2640992" y="3461037"/>
                  <a:pt x="2609870" y="3471411"/>
                </a:cubicBezTo>
                <a:lnTo>
                  <a:pt x="2527984" y="3498706"/>
                </a:lnTo>
                <a:lnTo>
                  <a:pt x="2487041" y="3512354"/>
                </a:lnTo>
                <a:cubicBezTo>
                  <a:pt x="2464917" y="3578723"/>
                  <a:pt x="2452948" y="3596020"/>
                  <a:pt x="2487041" y="3689775"/>
                </a:cubicBezTo>
                <a:cubicBezTo>
                  <a:pt x="2491957" y="3703295"/>
                  <a:pt x="2515408" y="3696437"/>
                  <a:pt x="2527984" y="3703423"/>
                </a:cubicBezTo>
                <a:cubicBezTo>
                  <a:pt x="2556661" y="3719355"/>
                  <a:pt x="2580528" y="3743344"/>
                  <a:pt x="2609870" y="3758014"/>
                </a:cubicBezTo>
                <a:cubicBezTo>
                  <a:pt x="2628067" y="3767112"/>
                  <a:pt x="2645870" y="3777046"/>
                  <a:pt x="2664462" y="3785309"/>
                </a:cubicBezTo>
                <a:cubicBezTo>
                  <a:pt x="2686849" y="3795259"/>
                  <a:pt x="2710788" y="3801649"/>
                  <a:pt x="2732700" y="3812605"/>
                </a:cubicBezTo>
                <a:cubicBezTo>
                  <a:pt x="2747371" y="3819940"/>
                  <a:pt x="2758655" y="3833238"/>
                  <a:pt x="2773644" y="3839900"/>
                </a:cubicBezTo>
                <a:cubicBezTo>
                  <a:pt x="2799936" y="3851585"/>
                  <a:pt x="2831590" y="3851236"/>
                  <a:pt x="2855530" y="3867196"/>
                </a:cubicBezTo>
                <a:cubicBezTo>
                  <a:pt x="2869178" y="3876294"/>
                  <a:pt x="2880912" y="3889304"/>
                  <a:pt x="2896473" y="3894491"/>
                </a:cubicBezTo>
                <a:cubicBezTo>
                  <a:pt x="2922725" y="3903242"/>
                  <a:pt x="2951064" y="3903590"/>
                  <a:pt x="2978360" y="3908139"/>
                </a:cubicBezTo>
                <a:cubicBezTo>
                  <a:pt x="3023853" y="3903590"/>
                  <a:pt x="3070289" y="3904771"/>
                  <a:pt x="3114838" y="3894491"/>
                </a:cubicBezTo>
                <a:cubicBezTo>
                  <a:pt x="3130820" y="3890803"/>
                  <a:pt x="3140705" y="3873657"/>
                  <a:pt x="3155781" y="3867196"/>
                </a:cubicBezTo>
                <a:cubicBezTo>
                  <a:pt x="3173021" y="3859807"/>
                  <a:pt x="3192175" y="3858097"/>
                  <a:pt x="3210372" y="3853548"/>
                </a:cubicBezTo>
                <a:cubicBezTo>
                  <a:pt x="3231076" y="3839745"/>
                  <a:pt x="3264004" y="3812605"/>
                  <a:pt x="3292259" y="3812605"/>
                </a:cubicBezTo>
                <a:cubicBezTo>
                  <a:pt x="3315455" y="3812605"/>
                  <a:pt x="3337751" y="3821703"/>
                  <a:pt x="3360497" y="3826252"/>
                </a:cubicBezTo>
                <a:cubicBezTo>
                  <a:pt x="3374145" y="3821703"/>
                  <a:pt x="3392454" y="3823839"/>
                  <a:pt x="3401441" y="3812605"/>
                </a:cubicBezTo>
                <a:cubicBezTo>
                  <a:pt x="3413158" y="3797958"/>
                  <a:pt x="3409935" y="3776049"/>
                  <a:pt x="3415088" y="3758014"/>
                </a:cubicBezTo>
                <a:cubicBezTo>
                  <a:pt x="3419040" y="3744181"/>
                  <a:pt x="3424187" y="3730718"/>
                  <a:pt x="3428736" y="3717070"/>
                </a:cubicBezTo>
                <a:cubicBezTo>
                  <a:pt x="3433285" y="3485058"/>
                  <a:pt x="3435562" y="3252990"/>
                  <a:pt x="3442384" y="3021034"/>
                </a:cubicBezTo>
                <a:cubicBezTo>
                  <a:pt x="3444662" y="2943597"/>
                  <a:pt x="3454210" y="2866472"/>
                  <a:pt x="3456032" y="2789023"/>
                </a:cubicBezTo>
                <a:cubicBezTo>
                  <a:pt x="3479177" y="1805331"/>
                  <a:pt x="3394082" y="2163357"/>
                  <a:pt x="3483327" y="1806384"/>
                </a:cubicBezTo>
                <a:cubicBezTo>
                  <a:pt x="3478778" y="1747244"/>
                  <a:pt x="3475888" y="1687952"/>
                  <a:pt x="3469679" y="1628963"/>
                </a:cubicBezTo>
                <a:cubicBezTo>
                  <a:pt x="3463594" y="1571156"/>
                  <a:pt x="3455528" y="1545059"/>
                  <a:pt x="3442384" y="1492485"/>
                </a:cubicBezTo>
                <a:cubicBezTo>
                  <a:pt x="3437835" y="1428796"/>
                  <a:pt x="3428736" y="1365269"/>
                  <a:pt x="3428736" y="1301417"/>
                </a:cubicBezTo>
                <a:cubicBezTo>
                  <a:pt x="3428736" y="1178503"/>
                  <a:pt x="3434948" y="1055616"/>
                  <a:pt x="3442384" y="932927"/>
                </a:cubicBezTo>
                <a:cubicBezTo>
                  <a:pt x="3444058" y="905305"/>
                  <a:pt x="3451824" y="878390"/>
                  <a:pt x="3456032" y="851040"/>
                </a:cubicBezTo>
                <a:cubicBezTo>
                  <a:pt x="3460923" y="819246"/>
                  <a:pt x="3464391" y="787236"/>
                  <a:pt x="3469679" y="755506"/>
                </a:cubicBezTo>
                <a:cubicBezTo>
                  <a:pt x="3478342" y="703530"/>
                  <a:pt x="3484707" y="681748"/>
                  <a:pt x="3496975" y="632676"/>
                </a:cubicBezTo>
                <a:cubicBezTo>
                  <a:pt x="3492426" y="587184"/>
                  <a:pt x="3493607" y="540747"/>
                  <a:pt x="3483327" y="496199"/>
                </a:cubicBezTo>
                <a:cubicBezTo>
                  <a:pt x="3479639" y="480216"/>
                  <a:pt x="3468376" y="466056"/>
                  <a:pt x="3456032" y="455255"/>
                </a:cubicBezTo>
                <a:cubicBezTo>
                  <a:pt x="3391037" y="398384"/>
                  <a:pt x="3387389" y="403975"/>
                  <a:pt x="3319554" y="387017"/>
                </a:cubicBezTo>
                <a:cubicBezTo>
                  <a:pt x="3278437" y="359605"/>
                  <a:pt x="3272501" y="353202"/>
                  <a:pt x="3224020" y="332425"/>
                </a:cubicBezTo>
                <a:cubicBezTo>
                  <a:pt x="3210797" y="326758"/>
                  <a:pt x="3196724" y="323327"/>
                  <a:pt x="3183076" y="318778"/>
                </a:cubicBezTo>
                <a:cubicBezTo>
                  <a:pt x="3169428" y="309679"/>
                  <a:pt x="3156804" y="298818"/>
                  <a:pt x="3142133" y="291482"/>
                </a:cubicBezTo>
                <a:cubicBezTo>
                  <a:pt x="3129266" y="285048"/>
                  <a:pt x="3113766" y="284820"/>
                  <a:pt x="3101190" y="277834"/>
                </a:cubicBezTo>
                <a:cubicBezTo>
                  <a:pt x="3072513" y="261902"/>
                  <a:pt x="3050425" y="233617"/>
                  <a:pt x="3019303" y="223243"/>
                </a:cubicBezTo>
                <a:lnTo>
                  <a:pt x="2937417" y="195948"/>
                </a:lnTo>
                <a:cubicBezTo>
                  <a:pt x="2910103" y="168635"/>
                  <a:pt x="2876894" y="131567"/>
                  <a:pt x="2841882" y="114061"/>
                </a:cubicBezTo>
                <a:cubicBezTo>
                  <a:pt x="2836829" y="111535"/>
                  <a:pt x="2726218" y="73730"/>
                  <a:pt x="2705405" y="73118"/>
                </a:cubicBezTo>
                <a:cubicBezTo>
                  <a:pt x="2414343" y="64557"/>
                  <a:pt x="2123100" y="64019"/>
                  <a:pt x="1831948" y="59470"/>
                </a:cubicBezTo>
                <a:lnTo>
                  <a:pt x="1763709" y="45823"/>
                </a:lnTo>
                <a:cubicBezTo>
                  <a:pt x="1736483" y="40873"/>
                  <a:pt x="1708957" y="37602"/>
                  <a:pt x="1681823" y="32175"/>
                </a:cubicBezTo>
                <a:cubicBezTo>
                  <a:pt x="1520954" y="0"/>
                  <a:pt x="1774546" y="39572"/>
                  <a:pt x="1531697" y="4879"/>
                </a:cubicBezTo>
                <a:cubicBezTo>
                  <a:pt x="1431614" y="9428"/>
                  <a:pt x="1331064" y="7854"/>
                  <a:pt x="1231447" y="18527"/>
                </a:cubicBezTo>
                <a:cubicBezTo>
                  <a:pt x="1202839" y="21592"/>
                  <a:pt x="1178156" y="42646"/>
                  <a:pt x="1149560" y="45823"/>
                </a:cubicBezTo>
                <a:cubicBezTo>
                  <a:pt x="1108617" y="50372"/>
                  <a:pt x="1067890" y="57755"/>
                  <a:pt x="1026730" y="59470"/>
                </a:cubicBezTo>
                <a:cubicBezTo>
                  <a:pt x="849405" y="66858"/>
                  <a:pt x="671845" y="67105"/>
                  <a:pt x="494468" y="73118"/>
                </a:cubicBezTo>
                <a:cubicBezTo>
                  <a:pt x="403421" y="76204"/>
                  <a:pt x="312497" y="82217"/>
                  <a:pt x="221512" y="86766"/>
                </a:cubicBezTo>
                <a:cubicBezTo>
                  <a:pt x="194217" y="95864"/>
                  <a:pt x="163566" y="98101"/>
                  <a:pt x="139626" y="114061"/>
                </a:cubicBezTo>
                <a:cubicBezTo>
                  <a:pt x="86712" y="149337"/>
                  <a:pt x="114243" y="136170"/>
                  <a:pt x="57739" y="155005"/>
                </a:cubicBezTo>
                <a:cubicBezTo>
                  <a:pt x="12480" y="139918"/>
                  <a:pt x="34993" y="109512"/>
                  <a:pt x="30444" y="1004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777922" y="5348547"/>
            <a:ext cx="655093" cy="519990"/>
          </a:xfrm>
          <a:custGeom>
            <a:avLst/>
            <a:gdLst>
              <a:gd name="connsiteX0" fmla="*/ 13648 w 655093"/>
              <a:gd name="connsiteY0" fmla="*/ 69614 h 519990"/>
              <a:gd name="connsiteX1" fmla="*/ 13648 w 655093"/>
              <a:gd name="connsiteY1" fmla="*/ 69614 h 519990"/>
              <a:gd name="connsiteX2" fmla="*/ 122830 w 655093"/>
              <a:gd name="connsiteY2" fmla="*/ 28671 h 519990"/>
              <a:gd name="connsiteX3" fmla="*/ 614150 w 655093"/>
              <a:gd name="connsiteY3" fmla="*/ 28671 h 519990"/>
              <a:gd name="connsiteX4" fmla="*/ 655093 w 655093"/>
              <a:gd name="connsiteY4" fmla="*/ 110557 h 519990"/>
              <a:gd name="connsiteX5" fmla="*/ 614150 w 655093"/>
              <a:gd name="connsiteY5" fmla="*/ 301626 h 519990"/>
              <a:gd name="connsiteX6" fmla="*/ 559559 w 655093"/>
              <a:gd name="connsiteY6" fmla="*/ 383513 h 519990"/>
              <a:gd name="connsiteX7" fmla="*/ 532263 w 655093"/>
              <a:gd name="connsiteY7" fmla="*/ 424456 h 519990"/>
              <a:gd name="connsiteX8" fmla="*/ 423081 w 655093"/>
              <a:gd name="connsiteY8" fmla="*/ 465399 h 519990"/>
              <a:gd name="connsiteX9" fmla="*/ 382138 w 655093"/>
              <a:gd name="connsiteY9" fmla="*/ 492695 h 519990"/>
              <a:gd name="connsiteX10" fmla="*/ 300251 w 655093"/>
              <a:gd name="connsiteY10" fmla="*/ 519990 h 519990"/>
              <a:gd name="connsiteX11" fmla="*/ 177421 w 655093"/>
              <a:gd name="connsiteY11" fmla="*/ 479047 h 519990"/>
              <a:gd name="connsiteX12" fmla="*/ 136478 w 655093"/>
              <a:gd name="connsiteY12" fmla="*/ 465399 h 519990"/>
              <a:gd name="connsiteX13" fmla="*/ 109182 w 655093"/>
              <a:gd name="connsiteY13" fmla="*/ 424456 h 519990"/>
              <a:gd name="connsiteX14" fmla="*/ 27296 w 655093"/>
              <a:gd name="connsiteY14" fmla="*/ 342569 h 519990"/>
              <a:gd name="connsiteX15" fmla="*/ 13648 w 655093"/>
              <a:gd name="connsiteY15" fmla="*/ 287978 h 519990"/>
              <a:gd name="connsiteX16" fmla="*/ 0 w 655093"/>
              <a:gd name="connsiteY16" fmla="*/ 247035 h 519990"/>
              <a:gd name="connsiteX17" fmla="*/ 40944 w 655093"/>
              <a:gd name="connsiteY17" fmla="*/ 124205 h 519990"/>
              <a:gd name="connsiteX18" fmla="*/ 54591 w 655093"/>
              <a:gd name="connsiteY18" fmla="*/ 110557 h 519990"/>
              <a:gd name="connsiteX19" fmla="*/ 54591 w 655093"/>
              <a:gd name="connsiteY19" fmla="*/ 110557 h 5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5093" h="519990">
                <a:moveTo>
                  <a:pt x="13648" y="69614"/>
                </a:moveTo>
                <a:lnTo>
                  <a:pt x="13648" y="69614"/>
                </a:lnTo>
                <a:cubicBezTo>
                  <a:pt x="50042" y="55966"/>
                  <a:pt x="84261" y="33492"/>
                  <a:pt x="122830" y="28671"/>
                </a:cubicBezTo>
                <a:cubicBezTo>
                  <a:pt x="352200" y="0"/>
                  <a:pt x="418130" y="12336"/>
                  <a:pt x="614150" y="28671"/>
                </a:cubicBezTo>
                <a:cubicBezTo>
                  <a:pt x="627950" y="49371"/>
                  <a:pt x="655093" y="82306"/>
                  <a:pt x="655093" y="110557"/>
                </a:cubicBezTo>
                <a:cubicBezTo>
                  <a:pt x="655093" y="148093"/>
                  <a:pt x="639538" y="263544"/>
                  <a:pt x="614150" y="301626"/>
                </a:cubicBezTo>
                <a:lnTo>
                  <a:pt x="559559" y="383513"/>
                </a:lnTo>
                <a:cubicBezTo>
                  <a:pt x="550460" y="397161"/>
                  <a:pt x="547824" y="419269"/>
                  <a:pt x="532263" y="424456"/>
                </a:cubicBezTo>
                <a:cubicBezTo>
                  <a:pt x="496831" y="436267"/>
                  <a:pt x="455713" y="449083"/>
                  <a:pt x="423081" y="465399"/>
                </a:cubicBezTo>
                <a:cubicBezTo>
                  <a:pt x="408410" y="472734"/>
                  <a:pt x="397127" y="486033"/>
                  <a:pt x="382138" y="492695"/>
                </a:cubicBezTo>
                <a:cubicBezTo>
                  <a:pt x="355846" y="504380"/>
                  <a:pt x="300251" y="519990"/>
                  <a:pt x="300251" y="519990"/>
                </a:cubicBezTo>
                <a:lnTo>
                  <a:pt x="177421" y="479047"/>
                </a:lnTo>
                <a:lnTo>
                  <a:pt x="136478" y="465399"/>
                </a:lnTo>
                <a:cubicBezTo>
                  <a:pt x="127379" y="451751"/>
                  <a:pt x="120079" y="436715"/>
                  <a:pt x="109182" y="424456"/>
                </a:cubicBezTo>
                <a:cubicBezTo>
                  <a:pt x="83536" y="395605"/>
                  <a:pt x="27296" y="342569"/>
                  <a:pt x="27296" y="342569"/>
                </a:cubicBezTo>
                <a:cubicBezTo>
                  <a:pt x="22747" y="324372"/>
                  <a:pt x="18801" y="306013"/>
                  <a:pt x="13648" y="287978"/>
                </a:cubicBezTo>
                <a:cubicBezTo>
                  <a:pt x="9696" y="274146"/>
                  <a:pt x="0" y="261421"/>
                  <a:pt x="0" y="247035"/>
                </a:cubicBezTo>
                <a:cubicBezTo>
                  <a:pt x="0" y="182751"/>
                  <a:pt x="7987" y="168149"/>
                  <a:pt x="40944" y="124205"/>
                </a:cubicBezTo>
                <a:cubicBezTo>
                  <a:pt x="44804" y="119058"/>
                  <a:pt x="50042" y="115106"/>
                  <a:pt x="54591" y="110557"/>
                </a:cubicBezTo>
                <a:lnTo>
                  <a:pt x="54591" y="11055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779912" y="980728"/>
            <a:ext cx="1800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Vértebras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Discos IV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Ligamentos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.slidesharecdn.com/semiologadelacolumnavertebral-160822211411/95/semiologa-de-la-columna-vertebral-2-638.jpg?cb=1471900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484784"/>
            <a:ext cx="6617819" cy="496855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-396552" y="6021288"/>
            <a:ext cx="7560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44016" y="692696"/>
            <a:ext cx="62281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156176" y="1052736"/>
            <a:ext cx="648072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508104" y="1268760"/>
            <a:ext cx="21602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436096" y="213285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-246758" y="2606722"/>
            <a:ext cx="2321218" cy="3521123"/>
          </a:xfrm>
          <a:custGeom>
            <a:avLst/>
            <a:gdLst>
              <a:gd name="connsiteX0" fmla="*/ 2321218 w 2321218"/>
              <a:gd name="connsiteY0" fmla="*/ 832514 h 3521123"/>
              <a:gd name="connsiteX1" fmla="*/ 2321218 w 2321218"/>
              <a:gd name="connsiteY1" fmla="*/ 832514 h 3521123"/>
              <a:gd name="connsiteX2" fmla="*/ 2225683 w 2321218"/>
              <a:gd name="connsiteY2" fmla="*/ 900753 h 3521123"/>
              <a:gd name="connsiteX3" fmla="*/ 2184740 w 2321218"/>
              <a:gd name="connsiteY3" fmla="*/ 914400 h 3521123"/>
              <a:gd name="connsiteX4" fmla="*/ 2102854 w 2321218"/>
              <a:gd name="connsiteY4" fmla="*/ 968991 h 3521123"/>
              <a:gd name="connsiteX5" fmla="*/ 1980024 w 2321218"/>
              <a:gd name="connsiteY5" fmla="*/ 928048 h 3521123"/>
              <a:gd name="connsiteX6" fmla="*/ 1939080 w 2321218"/>
              <a:gd name="connsiteY6" fmla="*/ 914400 h 3521123"/>
              <a:gd name="connsiteX7" fmla="*/ 1898137 w 2321218"/>
              <a:gd name="connsiteY7" fmla="*/ 900753 h 3521123"/>
              <a:gd name="connsiteX8" fmla="*/ 1802603 w 2321218"/>
              <a:gd name="connsiteY8" fmla="*/ 859809 h 3521123"/>
              <a:gd name="connsiteX9" fmla="*/ 1256692 w 2321218"/>
              <a:gd name="connsiteY9" fmla="*/ 887105 h 3521123"/>
              <a:gd name="connsiteX10" fmla="*/ 1215749 w 2321218"/>
              <a:gd name="connsiteY10" fmla="*/ 900753 h 3521123"/>
              <a:gd name="connsiteX11" fmla="*/ 1188454 w 2321218"/>
              <a:gd name="connsiteY11" fmla="*/ 996287 h 3521123"/>
              <a:gd name="connsiteX12" fmla="*/ 1161158 w 2321218"/>
              <a:gd name="connsiteY12" fmla="*/ 1037230 h 3521123"/>
              <a:gd name="connsiteX13" fmla="*/ 1133862 w 2321218"/>
              <a:gd name="connsiteY13" fmla="*/ 1173708 h 3521123"/>
              <a:gd name="connsiteX14" fmla="*/ 1147510 w 2321218"/>
              <a:gd name="connsiteY14" fmla="*/ 1282890 h 3521123"/>
              <a:gd name="connsiteX15" fmla="*/ 1311283 w 2321218"/>
              <a:gd name="connsiteY15" fmla="*/ 1364777 h 3521123"/>
              <a:gd name="connsiteX16" fmla="*/ 1461409 w 2321218"/>
              <a:gd name="connsiteY16" fmla="*/ 1392072 h 3521123"/>
              <a:gd name="connsiteX17" fmla="*/ 1584239 w 2321218"/>
              <a:gd name="connsiteY17" fmla="*/ 1419368 h 3521123"/>
              <a:gd name="connsiteX18" fmla="*/ 1638830 w 2321218"/>
              <a:gd name="connsiteY18" fmla="*/ 1433015 h 3521123"/>
              <a:gd name="connsiteX19" fmla="*/ 1720716 w 2321218"/>
              <a:gd name="connsiteY19" fmla="*/ 1460311 h 3521123"/>
              <a:gd name="connsiteX20" fmla="*/ 1761659 w 2321218"/>
              <a:gd name="connsiteY20" fmla="*/ 1473959 h 3521123"/>
              <a:gd name="connsiteX21" fmla="*/ 1816251 w 2321218"/>
              <a:gd name="connsiteY21" fmla="*/ 1487606 h 3521123"/>
              <a:gd name="connsiteX22" fmla="*/ 1898137 w 2321218"/>
              <a:gd name="connsiteY22" fmla="*/ 1514902 h 3521123"/>
              <a:gd name="connsiteX23" fmla="*/ 1925433 w 2321218"/>
              <a:gd name="connsiteY23" fmla="*/ 1555845 h 3521123"/>
              <a:gd name="connsiteX24" fmla="*/ 2048262 w 2321218"/>
              <a:gd name="connsiteY24" fmla="*/ 1624084 h 3521123"/>
              <a:gd name="connsiteX25" fmla="*/ 2075558 w 2321218"/>
              <a:gd name="connsiteY25" fmla="*/ 1665027 h 3521123"/>
              <a:gd name="connsiteX26" fmla="*/ 2089206 w 2321218"/>
              <a:gd name="connsiteY26" fmla="*/ 1705971 h 3521123"/>
              <a:gd name="connsiteX27" fmla="*/ 2143797 w 2321218"/>
              <a:gd name="connsiteY27" fmla="*/ 1787857 h 3521123"/>
              <a:gd name="connsiteX28" fmla="*/ 2116501 w 2321218"/>
              <a:gd name="connsiteY28" fmla="*/ 2101756 h 3521123"/>
              <a:gd name="connsiteX29" fmla="*/ 2102854 w 2321218"/>
              <a:gd name="connsiteY29" fmla="*/ 2210938 h 3521123"/>
              <a:gd name="connsiteX30" fmla="*/ 2075558 w 2321218"/>
              <a:gd name="connsiteY30" fmla="*/ 2415654 h 3521123"/>
              <a:gd name="connsiteX31" fmla="*/ 2075558 w 2321218"/>
              <a:gd name="connsiteY31" fmla="*/ 3070747 h 3521123"/>
              <a:gd name="connsiteX32" fmla="*/ 2089206 w 2321218"/>
              <a:gd name="connsiteY32" fmla="*/ 3111690 h 3521123"/>
              <a:gd name="connsiteX33" fmla="*/ 2075558 w 2321218"/>
              <a:gd name="connsiteY33" fmla="*/ 3248168 h 3521123"/>
              <a:gd name="connsiteX34" fmla="*/ 2061910 w 2321218"/>
              <a:gd name="connsiteY34" fmla="*/ 3302759 h 3521123"/>
              <a:gd name="connsiteX35" fmla="*/ 2020967 w 2321218"/>
              <a:gd name="connsiteY35" fmla="*/ 3316406 h 3521123"/>
              <a:gd name="connsiteX36" fmla="*/ 1816251 w 2321218"/>
              <a:gd name="connsiteY36" fmla="*/ 3398293 h 3521123"/>
              <a:gd name="connsiteX37" fmla="*/ 1652477 w 2321218"/>
              <a:gd name="connsiteY37" fmla="*/ 3439236 h 3521123"/>
              <a:gd name="connsiteX38" fmla="*/ 1570591 w 2321218"/>
              <a:gd name="connsiteY38" fmla="*/ 3452884 h 3521123"/>
              <a:gd name="connsiteX39" fmla="*/ 1502352 w 2321218"/>
              <a:gd name="connsiteY39" fmla="*/ 3466532 h 3521123"/>
              <a:gd name="connsiteX40" fmla="*/ 1420465 w 2321218"/>
              <a:gd name="connsiteY40" fmla="*/ 3480179 h 3521123"/>
              <a:gd name="connsiteX41" fmla="*/ 1311283 w 2321218"/>
              <a:gd name="connsiteY41" fmla="*/ 3507475 h 3521123"/>
              <a:gd name="connsiteX42" fmla="*/ 1243045 w 2321218"/>
              <a:gd name="connsiteY42" fmla="*/ 3521123 h 3521123"/>
              <a:gd name="connsiteX43" fmla="*/ 970089 w 2321218"/>
              <a:gd name="connsiteY43" fmla="*/ 3507475 h 3521123"/>
              <a:gd name="connsiteX44" fmla="*/ 792668 w 2321218"/>
              <a:gd name="connsiteY44" fmla="*/ 3466532 h 3521123"/>
              <a:gd name="connsiteX45" fmla="*/ 533361 w 2321218"/>
              <a:gd name="connsiteY45" fmla="*/ 3425588 h 3521123"/>
              <a:gd name="connsiteX46" fmla="*/ 478770 w 2321218"/>
              <a:gd name="connsiteY46" fmla="*/ 3398293 h 3521123"/>
              <a:gd name="connsiteX47" fmla="*/ 383236 w 2321218"/>
              <a:gd name="connsiteY47" fmla="*/ 3370997 h 3521123"/>
              <a:gd name="connsiteX48" fmla="*/ 287701 w 2321218"/>
              <a:gd name="connsiteY48" fmla="*/ 3330054 h 3521123"/>
              <a:gd name="connsiteX49" fmla="*/ 246758 w 2321218"/>
              <a:gd name="connsiteY49" fmla="*/ 3234520 h 3521123"/>
              <a:gd name="connsiteX50" fmla="*/ 219462 w 2321218"/>
              <a:gd name="connsiteY50" fmla="*/ 3152633 h 3521123"/>
              <a:gd name="connsiteX51" fmla="*/ 219462 w 2321218"/>
              <a:gd name="connsiteY51" fmla="*/ 2552132 h 3521123"/>
              <a:gd name="connsiteX52" fmla="*/ 178519 w 2321218"/>
              <a:gd name="connsiteY52" fmla="*/ 2388359 h 3521123"/>
              <a:gd name="connsiteX53" fmla="*/ 96633 w 2321218"/>
              <a:gd name="connsiteY53" fmla="*/ 1965278 h 3521123"/>
              <a:gd name="connsiteX54" fmla="*/ 42042 w 2321218"/>
              <a:gd name="connsiteY54" fmla="*/ 1787857 h 3521123"/>
              <a:gd name="connsiteX55" fmla="*/ 14746 w 2321218"/>
              <a:gd name="connsiteY55" fmla="*/ 1665027 h 3521123"/>
              <a:gd name="connsiteX56" fmla="*/ 1098 w 2321218"/>
              <a:gd name="connsiteY56" fmla="*/ 1624084 h 3521123"/>
              <a:gd name="connsiteX57" fmla="*/ 28394 w 2321218"/>
              <a:gd name="connsiteY57" fmla="*/ 1105469 h 3521123"/>
              <a:gd name="connsiteX58" fmla="*/ 42042 w 2321218"/>
              <a:gd name="connsiteY58" fmla="*/ 955344 h 3521123"/>
              <a:gd name="connsiteX59" fmla="*/ 55689 w 2321218"/>
              <a:gd name="connsiteY59" fmla="*/ 777923 h 3521123"/>
              <a:gd name="connsiteX60" fmla="*/ 69337 w 2321218"/>
              <a:gd name="connsiteY60" fmla="*/ 641445 h 3521123"/>
              <a:gd name="connsiteX61" fmla="*/ 82985 w 2321218"/>
              <a:gd name="connsiteY61" fmla="*/ 409433 h 3521123"/>
              <a:gd name="connsiteX62" fmla="*/ 96633 w 2321218"/>
              <a:gd name="connsiteY62" fmla="*/ 354842 h 3521123"/>
              <a:gd name="connsiteX63" fmla="*/ 110280 w 2321218"/>
              <a:gd name="connsiteY63" fmla="*/ 272956 h 3521123"/>
              <a:gd name="connsiteX64" fmla="*/ 137576 w 2321218"/>
              <a:gd name="connsiteY64" fmla="*/ 177421 h 3521123"/>
              <a:gd name="connsiteX65" fmla="*/ 178519 w 2321218"/>
              <a:gd name="connsiteY65" fmla="*/ 136478 h 3521123"/>
              <a:gd name="connsiteX66" fmla="*/ 233110 w 2321218"/>
              <a:gd name="connsiteY66" fmla="*/ 122830 h 3521123"/>
              <a:gd name="connsiteX67" fmla="*/ 274054 w 2321218"/>
              <a:gd name="connsiteY67" fmla="*/ 109182 h 3521123"/>
              <a:gd name="connsiteX68" fmla="*/ 383236 w 2321218"/>
              <a:gd name="connsiteY68" fmla="*/ 68239 h 3521123"/>
              <a:gd name="connsiteX69" fmla="*/ 519713 w 2321218"/>
              <a:gd name="connsiteY69" fmla="*/ 40944 h 3521123"/>
              <a:gd name="connsiteX70" fmla="*/ 574304 w 2321218"/>
              <a:gd name="connsiteY70" fmla="*/ 27296 h 3521123"/>
              <a:gd name="connsiteX71" fmla="*/ 819964 w 2321218"/>
              <a:gd name="connsiteY71" fmla="*/ 0 h 3521123"/>
              <a:gd name="connsiteX72" fmla="*/ 1011033 w 2321218"/>
              <a:gd name="connsiteY72" fmla="*/ 13648 h 3521123"/>
              <a:gd name="connsiteX73" fmla="*/ 1051976 w 2321218"/>
              <a:gd name="connsiteY73" fmla="*/ 27296 h 3521123"/>
              <a:gd name="connsiteX74" fmla="*/ 1202101 w 2321218"/>
              <a:gd name="connsiteY74" fmla="*/ 68239 h 3521123"/>
              <a:gd name="connsiteX75" fmla="*/ 1283988 w 2321218"/>
              <a:gd name="connsiteY75" fmla="*/ 95535 h 3521123"/>
              <a:gd name="connsiteX76" fmla="*/ 1379522 w 2321218"/>
              <a:gd name="connsiteY76" fmla="*/ 163774 h 3521123"/>
              <a:gd name="connsiteX77" fmla="*/ 1461409 w 2321218"/>
              <a:gd name="connsiteY77" fmla="*/ 204717 h 3521123"/>
              <a:gd name="connsiteX78" fmla="*/ 1857194 w 2321218"/>
              <a:gd name="connsiteY78" fmla="*/ 218365 h 3521123"/>
              <a:gd name="connsiteX79" fmla="*/ 1884489 w 2321218"/>
              <a:gd name="connsiteY79" fmla="*/ 259308 h 3521123"/>
              <a:gd name="connsiteX80" fmla="*/ 1925433 w 2321218"/>
              <a:gd name="connsiteY80" fmla="*/ 286603 h 3521123"/>
              <a:gd name="connsiteX81" fmla="*/ 1952728 w 2321218"/>
              <a:gd name="connsiteY81" fmla="*/ 341194 h 3521123"/>
              <a:gd name="connsiteX82" fmla="*/ 1993671 w 2321218"/>
              <a:gd name="connsiteY82" fmla="*/ 382138 h 3521123"/>
              <a:gd name="connsiteX83" fmla="*/ 2061910 w 2321218"/>
              <a:gd name="connsiteY83" fmla="*/ 464024 h 3521123"/>
              <a:gd name="connsiteX84" fmla="*/ 2089206 w 2321218"/>
              <a:gd name="connsiteY84" fmla="*/ 545911 h 3521123"/>
              <a:gd name="connsiteX85" fmla="*/ 2116501 w 2321218"/>
              <a:gd name="connsiteY85" fmla="*/ 586854 h 3521123"/>
              <a:gd name="connsiteX86" fmla="*/ 2130149 w 2321218"/>
              <a:gd name="connsiteY86" fmla="*/ 627797 h 3521123"/>
              <a:gd name="connsiteX87" fmla="*/ 2225683 w 2321218"/>
              <a:gd name="connsiteY87" fmla="*/ 750627 h 3521123"/>
              <a:gd name="connsiteX88" fmla="*/ 2266627 w 2321218"/>
              <a:gd name="connsiteY88" fmla="*/ 832514 h 3521123"/>
              <a:gd name="connsiteX89" fmla="*/ 2321218 w 2321218"/>
              <a:gd name="connsiteY89" fmla="*/ 832514 h 35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21218" h="3521123">
                <a:moveTo>
                  <a:pt x="2321218" y="832514"/>
                </a:moveTo>
                <a:lnTo>
                  <a:pt x="2321218" y="832514"/>
                </a:lnTo>
                <a:cubicBezTo>
                  <a:pt x="2289373" y="855260"/>
                  <a:pt x="2259241" y="880619"/>
                  <a:pt x="2225683" y="900753"/>
                </a:cubicBezTo>
                <a:cubicBezTo>
                  <a:pt x="2213347" y="908154"/>
                  <a:pt x="2197315" y="907414"/>
                  <a:pt x="2184740" y="914400"/>
                </a:cubicBezTo>
                <a:cubicBezTo>
                  <a:pt x="2156063" y="930331"/>
                  <a:pt x="2102854" y="968991"/>
                  <a:pt x="2102854" y="968991"/>
                </a:cubicBezTo>
                <a:lnTo>
                  <a:pt x="1980024" y="928048"/>
                </a:lnTo>
                <a:lnTo>
                  <a:pt x="1939080" y="914400"/>
                </a:lnTo>
                <a:cubicBezTo>
                  <a:pt x="1925432" y="909851"/>
                  <a:pt x="1911004" y="907187"/>
                  <a:pt x="1898137" y="900753"/>
                </a:cubicBezTo>
                <a:cubicBezTo>
                  <a:pt x="1830679" y="867023"/>
                  <a:pt x="1862847" y="879891"/>
                  <a:pt x="1802603" y="859809"/>
                </a:cubicBezTo>
                <a:cubicBezTo>
                  <a:pt x="1550791" y="866804"/>
                  <a:pt x="1440661" y="834541"/>
                  <a:pt x="1256692" y="887105"/>
                </a:cubicBezTo>
                <a:cubicBezTo>
                  <a:pt x="1242860" y="891057"/>
                  <a:pt x="1229397" y="896204"/>
                  <a:pt x="1215749" y="900753"/>
                </a:cubicBezTo>
                <a:cubicBezTo>
                  <a:pt x="1211378" y="918237"/>
                  <a:pt x="1198241" y="976712"/>
                  <a:pt x="1188454" y="996287"/>
                </a:cubicBezTo>
                <a:cubicBezTo>
                  <a:pt x="1181119" y="1010958"/>
                  <a:pt x="1170257" y="1023582"/>
                  <a:pt x="1161158" y="1037230"/>
                </a:cubicBezTo>
                <a:cubicBezTo>
                  <a:pt x="1144351" y="1087650"/>
                  <a:pt x="1133862" y="1110980"/>
                  <a:pt x="1133862" y="1173708"/>
                </a:cubicBezTo>
                <a:cubicBezTo>
                  <a:pt x="1133862" y="1210385"/>
                  <a:pt x="1129029" y="1251209"/>
                  <a:pt x="1147510" y="1282890"/>
                </a:cubicBezTo>
                <a:cubicBezTo>
                  <a:pt x="1173053" y="1326678"/>
                  <a:pt x="1268688" y="1350579"/>
                  <a:pt x="1311283" y="1364777"/>
                </a:cubicBezTo>
                <a:cubicBezTo>
                  <a:pt x="1391554" y="1391534"/>
                  <a:pt x="1326399" y="1372784"/>
                  <a:pt x="1461409" y="1392072"/>
                </a:cubicBezTo>
                <a:cubicBezTo>
                  <a:pt x="1584564" y="1409666"/>
                  <a:pt x="1502965" y="1396148"/>
                  <a:pt x="1584239" y="1419368"/>
                </a:cubicBezTo>
                <a:cubicBezTo>
                  <a:pt x="1602274" y="1424521"/>
                  <a:pt x="1620864" y="1427625"/>
                  <a:pt x="1638830" y="1433015"/>
                </a:cubicBezTo>
                <a:cubicBezTo>
                  <a:pt x="1666388" y="1441283"/>
                  <a:pt x="1693421" y="1451212"/>
                  <a:pt x="1720716" y="1460311"/>
                </a:cubicBezTo>
                <a:cubicBezTo>
                  <a:pt x="1734364" y="1464860"/>
                  <a:pt x="1747703" y="1470470"/>
                  <a:pt x="1761659" y="1473959"/>
                </a:cubicBezTo>
                <a:cubicBezTo>
                  <a:pt x="1779856" y="1478508"/>
                  <a:pt x="1798285" y="1482216"/>
                  <a:pt x="1816251" y="1487606"/>
                </a:cubicBezTo>
                <a:cubicBezTo>
                  <a:pt x="1843809" y="1495873"/>
                  <a:pt x="1898137" y="1514902"/>
                  <a:pt x="1898137" y="1514902"/>
                </a:cubicBezTo>
                <a:cubicBezTo>
                  <a:pt x="1907236" y="1528550"/>
                  <a:pt x="1913089" y="1545044"/>
                  <a:pt x="1925433" y="1555845"/>
                </a:cubicBezTo>
                <a:cubicBezTo>
                  <a:pt x="1983191" y="1606383"/>
                  <a:pt x="1992028" y="1605339"/>
                  <a:pt x="2048262" y="1624084"/>
                </a:cubicBezTo>
                <a:cubicBezTo>
                  <a:pt x="2057361" y="1637732"/>
                  <a:pt x="2068222" y="1650356"/>
                  <a:pt x="2075558" y="1665027"/>
                </a:cubicBezTo>
                <a:cubicBezTo>
                  <a:pt x="2081992" y="1677894"/>
                  <a:pt x="2082219" y="1693395"/>
                  <a:pt x="2089206" y="1705971"/>
                </a:cubicBezTo>
                <a:cubicBezTo>
                  <a:pt x="2105138" y="1734648"/>
                  <a:pt x="2143797" y="1787857"/>
                  <a:pt x="2143797" y="1787857"/>
                </a:cubicBezTo>
                <a:cubicBezTo>
                  <a:pt x="2134698" y="1892490"/>
                  <a:pt x="2129527" y="1997539"/>
                  <a:pt x="2116501" y="2101756"/>
                </a:cubicBezTo>
                <a:cubicBezTo>
                  <a:pt x="2111952" y="2138150"/>
                  <a:pt x="2107701" y="2174583"/>
                  <a:pt x="2102854" y="2210938"/>
                </a:cubicBezTo>
                <a:cubicBezTo>
                  <a:pt x="2065163" y="2493624"/>
                  <a:pt x="2114695" y="2102564"/>
                  <a:pt x="2075558" y="2415654"/>
                </a:cubicBezTo>
                <a:cubicBezTo>
                  <a:pt x="2065721" y="2710744"/>
                  <a:pt x="2050405" y="2806646"/>
                  <a:pt x="2075558" y="3070747"/>
                </a:cubicBezTo>
                <a:cubicBezTo>
                  <a:pt x="2076922" y="3085068"/>
                  <a:pt x="2084657" y="3098042"/>
                  <a:pt x="2089206" y="3111690"/>
                </a:cubicBezTo>
                <a:cubicBezTo>
                  <a:pt x="2084657" y="3157183"/>
                  <a:pt x="2082024" y="3202908"/>
                  <a:pt x="2075558" y="3248168"/>
                </a:cubicBezTo>
                <a:cubicBezTo>
                  <a:pt x="2072905" y="3266737"/>
                  <a:pt x="2073628" y="3288112"/>
                  <a:pt x="2061910" y="3302759"/>
                </a:cubicBezTo>
                <a:cubicBezTo>
                  <a:pt x="2052923" y="3313992"/>
                  <a:pt x="2034375" y="3311192"/>
                  <a:pt x="2020967" y="3316406"/>
                </a:cubicBezTo>
                <a:cubicBezTo>
                  <a:pt x="1952469" y="3343044"/>
                  <a:pt x="1888746" y="3386210"/>
                  <a:pt x="1816251" y="3398293"/>
                </a:cubicBezTo>
                <a:cubicBezTo>
                  <a:pt x="1601982" y="3434005"/>
                  <a:pt x="1868751" y="3385168"/>
                  <a:pt x="1652477" y="3439236"/>
                </a:cubicBezTo>
                <a:cubicBezTo>
                  <a:pt x="1625631" y="3445947"/>
                  <a:pt x="1597816" y="3447934"/>
                  <a:pt x="1570591" y="3452884"/>
                </a:cubicBezTo>
                <a:cubicBezTo>
                  <a:pt x="1547768" y="3457034"/>
                  <a:pt x="1525175" y="3462383"/>
                  <a:pt x="1502352" y="3466532"/>
                </a:cubicBezTo>
                <a:cubicBezTo>
                  <a:pt x="1475126" y="3471482"/>
                  <a:pt x="1447691" y="3475229"/>
                  <a:pt x="1420465" y="3480179"/>
                </a:cubicBezTo>
                <a:cubicBezTo>
                  <a:pt x="1236051" y="3513708"/>
                  <a:pt x="1437536" y="3475911"/>
                  <a:pt x="1311283" y="3507475"/>
                </a:cubicBezTo>
                <a:cubicBezTo>
                  <a:pt x="1288779" y="3513101"/>
                  <a:pt x="1265791" y="3516574"/>
                  <a:pt x="1243045" y="3521123"/>
                </a:cubicBezTo>
                <a:cubicBezTo>
                  <a:pt x="1152060" y="3516574"/>
                  <a:pt x="1060920" y="3514462"/>
                  <a:pt x="970089" y="3507475"/>
                </a:cubicBezTo>
                <a:cubicBezTo>
                  <a:pt x="875058" y="3500165"/>
                  <a:pt x="891443" y="3487327"/>
                  <a:pt x="792668" y="3466532"/>
                </a:cubicBezTo>
                <a:cubicBezTo>
                  <a:pt x="723876" y="3452050"/>
                  <a:pt x="610034" y="3436541"/>
                  <a:pt x="533361" y="3425588"/>
                </a:cubicBezTo>
                <a:cubicBezTo>
                  <a:pt x="515164" y="3416490"/>
                  <a:pt x="497819" y="3405436"/>
                  <a:pt x="478770" y="3398293"/>
                </a:cubicBezTo>
                <a:cubicBezTo>
                  <a:pt x="386425" y="3363664"/>
                  <a:pt x="460226" y="3403992"/>
                  <a:pt x="383236" y="3370997"/>
                </a:cubicBezTo>
                <a:cubicBezTo>
                  <a:pt x="265188" y="3320405"/>
                  <a:pt x="383719" y="3362060"/>
                  <a:pt x="287701" y="3330054"/>
                </a:cubicBezTo>
                <a:cubicBezTo>
                  <a:pt x="243779" y="3198282"/>
                  <a:pt x="314205" y="3403135"/>
                  <a:pt x="246758" y="3234520"/>
                </a:cubicBezTo>
                <a:cubicBezTo>
                  <a:pt x="236072" y="3207806"/>
                  <a:pt x="219462" y="3152633"/>
                  <a:pt x="219462" y="3152633"/>
                </a:cubicBezTo>
                <a:cubicBezTo>
                  <a:pt x="253358" y="2915367"/>
                  <a:pt x="252644" y="2958607"/>
                  <a:pt x="219462" y="2552132"/>
                </a:cubicBezTo>
                <a:cubicBezTo>
                  <a:pt x="214884" y="2496047"/>
                  <a:pt x="189555" y="2443537"/>
                  <a:pt x="178519" y="2388359"/>
                </a:cubicBezTo>
                <a:cubicBezTo>
                  <a:pt x="144581" y="2218666"/>
                  <a:pt x="155636" y="2142285"/>
                  <a:pt x="96633" y="1965278"/>
                </a:cubicBezTo>
                <a:cubicBezTo>
                  <a:pt x="66506" y="1874899"/>
                  <a:pt x="68444" y="1884665"/>
                  <a:pt x="42042" y="1787857"/>
                </a:cubicBezTo>
                <a:cubicBezTo>
                  <a:pt x="0" y="1633701"/>
                  <a:pt x="60230" y="1846960"/>
                  <a:pt x="14746" y="1665027"/>
                </a:cubicBezTo>
                <a:cubicBezTo>
                  <a:pt x="11257" y="1651071"/>
                  <a:pt x="5647" y="1637732"/>
                  <a:pt x="1098" y="1624084"/>
                </a:cubicBezTo>
                <a:cubicBezTo>
                  <a:pt x="11403" y="1387075"/>
                  <a:pt x="11902" y="1319859"/>
                  <a:pt x="28394" y="1105469"/>
                </a:cubicBezTo>
                <a:cubicBezTo>
                  <a:pt x="32248" y="1055369"/>
                  <a:pt x="37869" y="1005418"/>
                  <a:pt x="42042" y="955344"/>
                </a:cubicBezTo>
                <a:cubicBezTo>
                  <a:pt x="46968" y="896234"/>
                  <a:pt x="50551" y="837015"/>
                  <a:pt x="55689" y="777923"/>
                </a:cubicBezTo>
                <a:cubicBezTo>
                  <a:pt x="59650" y="732375"/>
                  <a:pt x="65960" y="687040"/>
                  <a:pt x="69337" y="641445"/>
                </a:cubicBezTo>
                <a:cubicBezTo>
                  <a:pt x="75060" y="564186"/>
                  <a:pt x="75640" y="486555"/>
                  <a:pt x="82985" y="409433"/>
                </a:cubicBezTo>
                <a:cubicBezTo>
                  <a:pt x="84763" y="390760"/>
                  <a:pt x="92954" y="373235"/>
                  <a:pt x="96633" y="354842"/>
                </a:cubicBezTo>
                <a:cubicBezTo>
                  <a:pt x="102060" y="327708"/>
                  <a:pt x="104853" y="300090"/>
                  <a:pt x="110280" y="272956"/>
                </a:cubicBezTo>
                <a:cubicBezTo>
                  <a:pt x="111580" y="266456"/>
                  <a:pt x="130143" y="188570"/>
                  <a:pt x="137576" y="177421"/>
                </a:cubicBezTo>
                <a:cubicBezTo>
                  <a:pt x="148282" y="161362"/>
                  <a:pt x="161761" y="146054"/>
                  <a:pt x="178519" y="136478"/>
                </a:cubicBezTo>
                <a:cubicBezTo>
                  <a:pt x="194805" y="127172"/>
                  <a:pt x="215075" y="127983"/>
                  <a:pt x="233110" y="122830"/>
                </a:cubicBezTo>
                <a:cubicBezTo>
                  <a:pt x="246943" y="118878"/>
                  <a:pt x="260584" y="114233"/>
                  <a:pt x="274054" y="109182"/>
                </a:cubicBezTo>
                <a:cubicBezTo>
                  <a:pt x="320204" y="91876"/>
                  <a:pt x="339866" y="80631"/>
                  <a:pt x="383236" y="68239"/>
                </a:cubicBezTo>
                <a:cubicBezTo>
                  <a:pt x="457210" y="47103"/>
                  <a:pt x="430335" y="58819"/>
                  <a:pt x="519713" y="40944"/>
                </a:cubicBezTo>
                <a:cubicBezTo>
                  <a:pt x="538106" y="37265"/>
                  <a:pt x="555719" y="29830"/>
                  <a:pt x="574304" y="27296"/>
                </a:cubicBezTo>
                <a:cubicBezTo>
                  <a:pt x="655939" y="16164"/>
                  <a:pt x="819964" y="0"/>
                  <a:pt x="819964" y="0"/>
                </a:cubicBezTo>
                <a:cubicBezTo>
                  <a:pt x="883654" y="4549"/>
                  <a:pt x="947618" y="6187"/>
                  <a:pt x="1011033" y="13648"/>
                </a:cubicBezTo>
                <a:cubicBezTo>
                  <a:pt x="1025320" y="15329"/>
                  <a:pt x="1038020" y="23807"/>
                  <a:pt x="1051976" y="27296"/>
                </a:cubicBezTo>
                <a:cubicBezTo>
                  <a:pt x="1206305" y="65879"/>
                  <a:pt x="1026422" y="9680"/>
                  <a:pt x="1202101" y="68239"/>
                </a:cubicBezTo>
                <a:cubicBezTo>
                  <a:pt x="1202102" y="68239"/>
                  <a:pt x="1283987" y="95534"/>
                  <a:pt x="1283988" y="95535"/>
                </a:cubicBezTo>
                <a:cubicBezTo>
                  <a:pt x="1380478" y="159861"/>
                  <a:pt x="1261025" y="79133"/>
                  <a:pt x="1379522" y="163774"/>
                </a:cubicBezTo>
                <a:cubicBezTo>
                  <a:pt x="1401799" y="179686"/>
                  <a:pt x="1431775" y="202865"/>
                  <a:pt x="1461409" y="204717"/>
                </a:cubicBezTo>
                <a:cubicBezTo>
                  <a:pt x="1593159" y="212951"/>
                  <a:pt x="1725266" y="213816"/>
                  <a:pt x="1857194" y="218365"/>
                </a:cubicBezTo>
                <a:cubicBezTo>
                  <a:pt x="1866292" y="232013"/>
                  <a:pt x="1872891" y="247710"/>
                  <a:pt x="1884489" y="259308"/>
                </a:cubicBezTo>
                <a:cubicBezTo>
                  <a:pt x="1896088" y="270906"/>
                  <a:pt x="1914932" y="274002"/>
                  <a:pt x="1925433" y="286603"/>
                </a:cubicBezTo>
                <a:cubicBezTo>
                  <a:pt x="1938457" y="302232"/>
                  <a:pt x="1940903" y="324639"/>
                  <a:pt x="1952728" y="341194"/>
                </a:cubicBezTo>
                <a:cubicBezTo>
                  <a:pt x="1963946" y="356900"/>
                  <a:pt x="1981315" y="367311"/>
                  <a:pt x="1993671" y="382138"/>
                </a:cubicBezTo>
                <a:cubicBezTo>
                  <a:pt x="2088668" y="496135"/>
                  <a:pt x="1942303" y="344417"/>
                  <a:pt x="2061910" y="464024"/>
                </a:cubicBezTo>
                <a:cubicBezTo>
                  <a:pt x="2071009" y="491320"/>
                  <a:pt x="2073246" y="521971"/>
                  <a:pt x="2089206" y="545911"/>
                </a:cubicBezTo>
                <a:cubicBezTo>
                  <a:pt x="2098304" y="559559"/>
                  <a:pt x="2109166" y="572183"/>
                  <a:pt x="2116501" y="586854"/>
                </a:cubicBezTo>
                <a:cubicBezTo>
                  <a:pt x="2122935" y="599721"/>
                  <a:pt x="2123163" y="615221"/>
                  <a:pt x="2130149" y="627797"/>
                </a:cubicBezTo>
                <a:cubicBezTo>
                  <a:pt x="2170961" y="701258"/>
                  <a:pt x="2175949" y="700893"/>
                  <a:pt x="2225683" y="750627"/>
                </a:cubicBezTo>
                <a:cubicBezTo>
                  <a:pt x="2259989" y="853545"/>
                  <a:pt x="2213711" y="726683"/>
                  <a:pt x="2266627" y="832514"/>
                </a:cubicBezTo>
                <a:cubicBezTo>
                  <a:pt x="2289256" y="877773"/>
                  <a:pt x="2312120" y="832514"/>
                  <a:pt x="2321218" y="832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3557150" y="2519264"/>
            <a:ext cx="2720820" cy="3574032"/>
          </a:xfrm>
          <a:custGeom>
            <a:avLst/>
            <a:gdLst>
              <a:gd name="connsiteX0" fmla="*/ 1028498 w 2720820"/>
              <a:gd name="connsiteY0" fmla="*/ 354842 h 3574032"/>
              <a:gd name="connsiteX1" fmla="*/ 1028498 w 2720820"/>
              <a:gd name="connsiteY1" fmla="*/ 354842 h 3574032"/>
              <a:gd name="connsiteX2" fmla="*/ 1055793 w 2720820"/>
              <a:gd name="connsiteY2" fmla="*/ 477671 h 3574032"/>
              <a:gd name="connsiteX3" fmla="*/ 1083089 w 2720820"/>
              <a:gd name="connsiteY3" fmla="*/ 559558 h 3574032"/>
              <a:gd name="connsiteX4" fmla="*/ 1110384 w 2720820"/>
              <a:gd name="connsiteY4" fmla="*/ 641445 h 3574032"/>
              <a:gd name="connsiteX5" fmla="*/ 1124032 w 2720820"/>
              <a:gd name="connsiteY5" fmla="*/ 682388 h 3574032"/>
              <a:gd name="connsiteX6" fmla="*/ 1137680 w 2720820"/>
              <a:gd name="connsiteY6" fmla="*/ 736979 h 3574032"/>
              <a:gd name="connsiteX7" fmla="*/ 1151328 w 2720820"/>
              <a:gd name="connsiteY7" fmla="*/ 777922 h 3574032"/>
              <a:gd name="connsiteX8" fmla="*/ 1178623 w 2720820"/>
              <a:gd name="connsiteY8" fmla="*/ 914400 h 3574032"/>
              <a:gd name="connsiteX9" fmla="*/ 1219566 w 2720820"/>
              <a:gd name="connsiteY9" fmla="*/ 1050877 h 3574032"/>
              <a:gd name="connsiteX10" fmla="*/ 1233214 w 2720820"/>
              <a:gd name="connsiteY10" fmla="*/ 1091821 h 3574032"/>
              <a:gd name="connsiteX11" fmla="*/ 1246862 w 2720820"/>
              <a:gd name="connsiteY11" fmla="*/ 1132764 h 3574032"/>
              <a:gd name="connsiteX12" fmla="*/ 1205919 w 2720820"/>
              <a:gd name="connsiteY12" fmla="*/ 1323833 h 3574032"/>
              <a:gd name="connsiteX13" fmla="*/ 1178623 w 2720820"/>
              <a:gd name="connsiteY13" fmla="*/ 1405719 h 3574032"/>
              <a:gd name="connsiteX14" fmla="*/ 1164975 w 2720820"/>
              <a:gd name="connsiteY14" fmla="*/ 1446662 h 3574032"/>
              <a:gd name="connsiteX15" fmla="*/ 1110384 w 2720820"/>
              <a:gd name="connsiteY15" fmla="*/ 1528549 h 3574032"/>
              <a:gd name="connsiteX16" fmla="*/ 1055793 w 2720820"/>
              <a:gd name="connsiteY16" fmla="*/ 1651379 h 3574032"/>
              <a:gd name="connsiteX17" fmla="*/ 1042146 w 2720820"/>
              <a:gd name="connsiteY17" fmla="*/ 1692322 h 3574032"/>
              <a:gd name="connsiteX18" fmla="*/ 1055793 w 2720820"/>
              <a:gd name="connsiteY18" fmla="*/ 1733265 h 3574032"/>
              <a:gd name="connsiteX19" fmla="*/ 1083089 w 2720820"/>
              <a:gd name="connsiteY19" fmla="*/ 1774209 h 3574032"/>
              <a:gd name="connsiteX20" fmla="*/ 1205919 w 2720820"/>
              <a:gd name="connsiteY20" fmla="*/ 1883391 h 3574032"/>
              <a:gd name="connsiteX21" fmla="*/ 1246862 w 2720820"/>
              <a:gd name="connsiteY21" fmla="*/ 1937982 h 3574032"/>
              <a:gd name="connsiteX22" fmla="*/ 1287805 w 2720820"/>
              <a:gd name="connsiteY22" fmla="*/ 1965277 h 3574032"/>
              <a:gd name="connsiteX23" fmla="*/ 1315101 w 2720820"/>
              <a:gd name="connsiteY23" fmla="*/ 2019868 h 3574032"/>
              <a:gd name="connsiteX24" fmla="*/ 1369692 w 2720820"/>
              <a:gd name="connsiteY24" fmla="*/ 2101755 h 3574032"/>
              <a:gd name="connsiteX25" fmla="*/ 1383340 w 2720820"/>
              <a:gd name="connsiteY25" fmla="*/ 2292824 h 3574032"/>
              <a:gd name="connsiteX26" fmla="*/ 1396987 w 2720820"/>
              <a:gd name="connsiteY26" fmla="*/ 2333767 h 3574032"/>
              <a:gd name="connsiteX27" fmla="*/ 1369692 w 2720820"/>
              <a:gd name="connsiteY27" fmla="*/ 2524836 h 3574032"/>
              <a:gd name="connsiteX28" fmla="*/ 1301453 w 2720820"/>
              <a:gd name="connsiteY28" fmla="*/ 2579427 h 3574032"/>
              <a:gd name="connsiteX29" fmla="*/ 1192271 w 2720820"/>
              <a:gd name="connsiteY29" fmla="*/ 2634018 h 3574032"/>
              <a:gd name="connsiteX30" fmla="*/ 1124032 w 2720820"/>
              <a:gd name="connsiteY30" fmla="*/ 2647665 h 3574032"/>
              <a:gd name="connsiteX31" fmla="*/ 1028498 w 2720820"/>
              <a:gd name="connsiteY31" fmla="*/ 2661313 h 3574032"/>
              <a:gd name="connsiteX32" fmla="*/ 973907 w 2720820"/>
              <a:gd name="connsiteY32" fmla="*/ 2674961 h 3574032"/>
              <a:gd name="connsiteX33" fmla="*/ 660008 w 2720820"/>
              <a:gd name="connsiteY33" fmla="*/ 2661313 h 3574032"/>
              <a:gd name="connsiteX34" fmla="*/ 605417 w 2720820"/>
              <a:gd name="connsiteY34" fmla="*/ 2634018 h 3574032"/>
              <a:gd name="connsiteX35" fmla="*/ 537178 w 2720820"/>
              <a:gd name="connsiteY35" fmla="*/ 2620370 h 3574032"/>
              <a:gd name="connsiteX36" fmla="*/ 414349 w 2720820"/>
              <a:gd name="connsiteY36" fmla="*/ 2579427 h 3574032"/>
              <a:gd name="connsiteX37" fmla="*/ 373405 w 2720820"/>
              <a:gd name="connsiteY37" fmla="*/ 2593074 h 3574032"/>
              <a:gd name="connsiteX38" fmla="*/ 318814 w 2720820"/>
              <a:gd name="connsiteY38" fmla="*/ 2674961 h 3574032"/>
              <a:gd name="connsiteX39" fmla="*/ 291519 w 2720820"/>
              <a:gd name="connsiteY39" fmla="*/ 2715904 h 3574032"/>
              <a:gd name="connsiteX40" fmla="*/ 250575 w 2720820"/>
              <a:gd name="connsiteY40" fmla="*/ 2838734 h 3574032"/>
              <a:gd name="connsiteX41" fmla="*/ 223280 w 2720820"/>
              <a:gd name="connsiteY41" fmla="*/ 2920621 h 3574032"/>
              <a:gd name="connsiteX42" fmla="*/ 195984 w 2720820"/>
              <a:gd name="connsiteY42" fmla="*/ 2961564 h 3574032"/>
              <a:gd name="connsiteX43" fmla="*/ 114098 w 2720820"/>
              <a:gd name="connsiteY43" fmla="*/ 3029803 h 3574032"/>
              <a:gd name="connsiteX44" fmla="*/ 86802 w 2720820"/>
              <a:gd name="connsiteY44" fmla="*/ 3070746 h 3574032"/>
              <a:gd name="connsiteX45" fmla="*/ 18563 w 2720820"/>
              <a:gd name="connsiteY45" fmla="*/ 3166280 h 3574032"/>
              <a:gd name="connsiteX46" fmla="*/ 4916 w 2720820"/>
              <a:gd name="connsiteY46" fmla="*/ 3207224 h 3574032"/>
              <a:gd name="connsiteX47" fmla="*/ 114098 w 2720820"/>
              <a:gd name="connsiteY47" fmla="*/ 3330053 h 3574032"/>
              <a:gd name="connsiteX48" fmla="*/ 168689 w 2720820"/>
              <a:gd name="connsiteY48" fmla="*/ 3370997 h 3574032"/>
              <a:gd name="connsiteX49" fmla="*/ 236928 w 2720820"/>
              <a:gd name="connsiteY49" fmla="*/ 3452883 h 3574032"/>
              <a:gd name="connsiteX50" fmla="*/ 359757 w 2720820"/>
              <a:gd name="connsiteY50" fmla="*/ 3521122 h 3574032"/>
              <a:gd name="connsiteX51" fmla="*/ 441644 w 2720820"/>
              <a:gd name="connsiteY51" fmla="*/ 3562065 h 3574032"/>
              <a:gd name="connsiteX52" fmla="*/ 591769 w 2720820"/>
              <a:gd name="connsiteY52" fmla="*/ 3548418 h 3574032"/>
              <a:gd name="connsiteX53" fmla="*/ 905668 w 2720820"/>
              <a:gd name="connsiteY53" fmla="*/ 3507474 h 3574032"/>
              <a:gd name="connsiteX54" fmla="*/ 1014850 w 2720820"/>
              <a:gd name="connsiteY54" fmla="*/ 3493827 h 3574032"/>
              <a:gd name="connsiteX55" fmla="*/ 1151328 w 2720820"/>
              <a:gd name="connsiteY55" fmla="*/ 3480179 h 3574032"/>
              <a:gd name="connsiteX56" fmla="*/ 1274157 w 2720820"/>
              <a:gd name="connsiteY56" fmla="*/ 3452883 h 3574032"/>
              <a:gd name="connsiteX57" fmla="*/ 1738181 w 2720820"/>
              <a:gd name="connsiteY57" fmla="*/ 3452883 h 3574032"/>
              <a:gd name="connsiteX58" fmla="*/ 1820068 w 2720820"/>
              <a:gd name="connsiteY58" fmla="*/ 3466531 h 3574032"/>
              <a:gd name="connsiteX59" fmla="*/ 1901954 w 2720820"/>
              <a:gd name="connsiteY59" fmla="*/ 3493827 h 3574032"/>
              <a:gd name="connsiteX60" fmla="*/ 2024784 w 2720820"/>
              <a:gd name="connsiteY60" fmla="*/ 3521122 h 3574032"/>
              <a:gd name="connsiteX61" fmla="*/ 2529751 w 2720820"/>
              <a:gd name="connsiteY61" fmla="*/ 3507474 h 3574032"/>
              <a:gd name="connsiteX62" fmla="*/ 2570695 w 2720820"/>
              <a:gd name="connsiteY62" fmla="*/ 3480179 h 3574032"/>
              <a:gd name="connsiteX63" fmla="*/ 2597990 w 2720820"/>
              <a:gd name="connsiteY63" fmla="*/ 3425588 h 3574032"/>
              <a:gd name="connsiteX64" fmla="*/ 2625286 w 2720820"/>
              <a:gd name="connsiteY64" fmla="*/ 3234519 h 3574032"/>
              <a:gd name="connsiteX65" fmla="*/ 2666229 w 2720820"/>
              <a:gd name="connsiteY65" fmla="*/ 3002507 h 3574032"/>
              <a:gd name="connsiteX66" fmla="*/ 2679877 w 2720820"/>
              <a:gd name="connsiteY66" fmla="*/ 2852382 h 3574032"/>
              <a:gd name="connsiteX67" fmla="*/ 2693525 w 2720820"/>
              <a:gd name="connsiteY67" fmla="*/ 2156346 h 3574032"/>
              <a:gd name="connsiteX68" fmla="*/ 2707172 w 2720820"/>
              <a:gd name="connsiteY68" fmla="*/ 2115403 h 3574032"/>
              <a:gd name="connsiteX69" fmla="*/ 2720820 w 2720820"/>
              <a:gd name="connsiteY69" fmla="*/ 2047164 h 3574032"/>
              <a:gd name="connsiteX70" fmla="*/ 2693525 w 2720820"/>
              <a:gd name="connsiteY70" fmla="*/ 1828800 h 3574032"/>
              <a:gd name="connsiteX71" fmla="*/ 2652581 w 2720820"/>
              <a:gd name="connsiteY71" fmla="*/ 1746913 h 3574032"/>
              <a:gd name="connsiteX72" fmla="*/ 2570695 w 2720820"/>
              <a:gd name="connsiteY72" fmla="*/ 1692322 h 3574032"/>
              <a:gd name="connsiteX73" fmla="*/ 2529751 w 2720820"/>
              <a:gd name="connsiteY73" fmla="*/ 1665027 h 3574032"/>
              <a:gd name="connsiteX74" fmla="*/ 2447865 w 2720820"/>
              <a:gd name="connsiteY74" fmla="*/ 1637731 h 3574032"/>
              <a:gd name="connsiteX75" fmla="*/ 2406922 w 2720820"/>
              <a:gd name="connsiteY75" fmla="*/ 1596788 h 3574032"/>
              <a:gd name="connsiteX76" fmla="*/ 2325035 w 2720820"/>
              <a:gd name="connsiteY76" fmla="*/ 1542197 h 3574032"/>
              <a:gd name="connsiteX77" fmla="*/ 2284092 w 2720820"/>
              <a:gd name="connsiteY77" fmla="*/ 1514901 h 3574032"/>
              <a:gd name="connsiteX78" fmla="*/ 2243149 w 2720820"/>
              <a:gd name="connsiteY78" fmla="*/ 1487606 h 3574032"/>
              <a:gd name="connsiteX79" fmla="*/ 2202205 w 2720820"/>
              <a:gd name="connsiteY79" fmla="*/ 1460310 h 3574032"/>
              <a:gd name="connsiteX80" fmla="*/ 2120319 w 2720820"/>
              <a:gd name="connsiteY80" fmla="*/ 1323833 h 3574032"/>
              <a:gd name="connsiteX81" fmla="*/ 2093023 w 2720820"/>
              <a:gd name="connsiteY81" fmla="*/ 1255594 h 3574032"/>
              <a:gd name="connsiteX82" fmla="*/ 2065728 w 2720820"/>
              <a:gd name="connsiteY82" fmla="*/ 1201003 h 3574032"/>
              <a:gd name="connsiteX83" fmla="*/ 2052080 w 2720820"/>
              <a:gd name="connsiteY83" fmla="*/ 1146412 h 3574032"/>
              <a:gd name="connsiteX84" fmla="*/ 2038432 w 2720820"/>
              <a:gd name="connsiteY84" fmla="*/ 1105468 h 3574032"/>
              <a:gd name="connsiteX85" fmla="*/ 1983841 w 2720820"/>
              <a:gd name="connsiteY85" fmla="*/ 982639 h 3574032"/>
              <a:gd name="connsiteX86" fmla="*/ 1970193 w 2720820"/>
              <a:gd name="connsiteY86" fmla="*/ 941695 h 3574032"/>
              <a:gd name="connsiteX87" fmla="*/ 1983841 w 2720820"/>
              <a:gd name="connsiteY87" fmla="*/ 764274 h 3574032"/>
              <a:gd name="connsiteX88" fmla="*/ 1997489 w 2720820"/>
              <a:gd name="connsiteY88" fmla="*/ 709683 h 3574032"/>
              <a:gd name="connsiteX89" fmla="*/ 2011137 w 2720820"/>
              <a:gd name="connsiteY89" fmla="*/ 641445 h 3574032"/>
              <a:gd name="connsiteX90" fmla="*/ 2038432 w 2720820"/>
              <a:gd name="connsiteY90" fmla="*/ 518615 h 3574032"/>
              <a:gd name="connsiteX91" fmla="*/ 2024784 w 2720820"/>
              <a:gd name="connsiteY91" fmla="*/ 286603 h 3574032"/>
              <a:gd name="connsiteX92" fmla="*/ 1997489 w 2720820"/>
              <a:gd name="connsiteY92" fmla="*/ 204716 h 3574032"/>
              <a:gd name="connsiteX93" fmla="*/ 1983841 w 2720820"/>
              <a:gd name="connsiteY93" fmla="*/ 163773 h 3574032"/>
              <a:gd name="connsiteX94" fmla="*/ 1942898 w 2720820"/>
              <a:gd name="connsiteY94" fmla="*/ 122830 h 3574032"/>
              <a:gd name="connsiteX95" fmla="*/ 1847363 w 2720820"/>
              <a:gd name="connsiteY95" fmla="*/ 68239 h 3574032"/>
              <a:gd name="connsiteX96" fmla="*/ 1806420 w 2720820"/>
              <a:gd name="connsiteY96" fmla="*/ 27295 h 3574032"/>
              <a:gd name="connsiteX97" fmla="*/ 1656295 w 2720820"/>
              <a:gd name="connsiteY97" fmla="*/ 0 h 3574032"/>
              <a:gd name="connsiteX98" fmla="*/ 1383340 w 2720820"/>
              <a:gd name="connsiteY98" fmla="*/ 40943 h 3574032"/>
              <a:gd name="connsiteX99" fmla="*/ 1315101 w 2720820"/>
              <a:gd name="connsiteY99" fmla="*/ 54591 h 3574032"/>
              <a:gd name="connsiteX100" fmla="*/ 1260510 w 2720820"/>
              <a:gd name="connsiteY100" fmla="*/ 68239 h 3574032"/>
              <a:gd name="connsiteX101" fmla="*/ 1083089 w 2720820"/>
              <a:gd name="connsiteY101" fmla="*/ 109182 h 3574032"/>
              <a:gd name="connsiteX102" fmla="*/ 1055793 w 2720820"/>
              <a:gd name="connsiteY102" fmla="*/ 150125 h 3574032"/>
              <a:gd name="connsiteX103" fmla="*/ 1042146 w 2720820"/>
              <a:gd name="connsiteY103" fmla="*/ 423080 h 3574032"/>
              <a:gd name="connsiteX104" fmla="*/ 1042146 w 2720820"/>
              <a:gd name="connsiteY104" fmla="*/ 423080 h 35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720820" h="3574032">
                <a:moveTo>
                  <a:pt x="1028498" y="354842"/>
                </a:moveTo>
                <a:lnTo>
                  <a:pt x="1028498" y="354842"/>
                </a:lnTo>
                <a:cubicBezTo>
                  <a:pt x="1037596" y="395785"/>
                  <a:pt x="1044986" y="437145"/>
                  <a:pt x="1055793" y="477671"/>
                </a:cubicBezTo>
                <a:cubicBezTo>
                  <a:pt x="1063207" y="505472"/>
                  <a:pt x="1073990" y="532262"/>
                  <a:pt x="1083089" y="559558"/>
                </a:cubicBezTo>
                <a:lnTo>
                  <a:pt x="1110384" y="641445"/>
                </a:lnTo>
                <a:cubicBezTo>
                  <a:pt x="1114933" y="655093"/>
                  <a:pt x="1120543" y="668432"/>
                  <a:pt x="1124032" y="682388"/>
                </a:cubicBezTo>
                <a:cubicBezTo>
                  <a:pt x="1128581" y="700585"/>
                  <a:pt x="1132527" y="718944"/>
                  <a:pt x="1137680" y="736979"/>
                </a:cubicBezTo>
                <a:cubicBezTo>
                  <a:pt x="1141632" y="750811"/>
                  <a:pt x="1148093" y="763904"/>
                  <a:pt x="1151328" y="777922"/>
                </a:cubicBezTo>
                <a:cubicBezTo>
                  <a:pt x="1161760" y="823127"/>
                  <a:pt x="1167371" y="869392"/>
                  <a:pt x="1178623" y="914400"/>
                </a:cubicBezTo>
                <a:cubicBezTo>
                  <a:pt x="1199249" y="996903"/>
                  <a:pt x="1186340" y="951198"/>
                  <a:pt x="1219566" y="1050877"/>
                </a:cubicBezTo>
                <a:lnTo>
                  <a:pt x="1233214" y="1091821"/>
                </a:lnTo>
                <a:lnTo>
                  <a:pt x="1246862" y="1132764"/>
                </a:lnTo>
                <a:cubicBezTo>
                  <a:pt x="1240530" y="1164423"/>
                  <a:pt x="1220854" y="1274048"/>
                  <a:pt x="1205919" y="1323833"/>
                </a:cubicBezTo>
                <a:cubicBezTo>
                  <a:pt x="1197651" y="1351391"/>
                  <a:pt x="1187722" y="1378424"/>
                  <a:pt x="1178623" y="1405719"/>
                </a:cubicBezTo>
                <a:cubicBezTo>
                  <a:pt x="1174074" y="1419367"/>
                  <a:pt x="1172955" y="1434692"/>
                  <a:pt x="1164975" y="1446662"/>
                </a:cubicBezTo>
                <a:lnTo>
                  <a:pt x="1110384" y="1528549"/>
                </a:lnTo>
                <a:cubicBezTo>
                  <a:pt x="1067130" y="1593430"/>
                  <a:pt x="1088274" y="1553934"/>
                  <a:pt x="1055793" y="1651379"/>
                </a:cubicBezTo>
                <a:lnTo>
                  <a:pt x="1042146" y="1692322"/>
                </a:lnTo>
                <a:cubicBezTo>
                  <a:pt x="1046695" y="1705970"/>
                  <a:pt x="1049360" y="1720398"/>
                  <a:pt x="1055793" y="1733265"/>
                </a:cubicBezTo>
                <a:cubicBezTo>
                  <a:pt x="1063129" y="1747936"/>
                  <a:pt x="1072192" y="1761949"/>
                  <a:pt x="1083089" y="1774209"/>
                </a:cubicBezTo>
                <a:cubicBezTo>
                  <a:pt x="1151077" y="1850696"/>
                  <a:pt x="1143691" y="1841905"/>
                  <a:pt x="1205919" y="1883391"/>
                </a:cubicBezTo>
                <a:cubicBezTo>
                  <a:pt x="1219567" y="1901588"/>
                  <a:pt x="1230778" y="1921898"/>
                  <a:pt x="1246862" y="1937982"/>
                </a:cubicBezTo>
                <a:cubicBezTo>
                  <a:pt x="1258460" y="1949580"/>
                  <a:pt x="1277304" y="1952676"/>
                  <a:pt x="1287805" y="1965277"/>
                </a:cubicBezTo>
                <a:cubicBezTo>
                  <a:pt x="1300830" y="1980906"/>
                  <a:pt x="1304634" y="2002422"/>
                  <a:pt x="1315101" y="2019868"/>
                </a:cubicBezTo>
                <a:cubicBezTo>
                  <a:pt x="1331979" y="2047998"/>
                  <a:pt x="1369692" y="2101755"/>
                  <a:pt x="1369692" y="2101755"/>
                </a:cubicBezTo>
                <a:cubicBezTo>
                  <a:pt x="1374241" y="2165445"/>
                  <a:pt x="1375880" y="2229409"/>
                  <a:pt x="1383340" y="2292824"/>
                </a:cubicBezTo>
                <a:cubicBezTo>
                  <a:pt x="1385021" y="2307111"/>
                  <a:pt x="1396987" y="2319381"/>
                  <a:pt x="1396987" y="2333767"/>
                </a:cubicBezTo>
                <a:cubicBezTo>
                  <a:pt x="1396987" y="2352222"/>
                  <a:pt x="1388064" y="2481968"/>
                  <a:pt x="1369692" y="2524836"/>
                </a:cubicBezTo>
                <a:cubicBezTo>
                  <a:pt x="1345906" y="2580334"/>
                  <a:pt x="1347879" y="2558324"/>
                  <a:pt x="1301453" y="2579427"/>
                </a:cubicBezTo>
                <a:cubicBezTo>
                  <a:pt x="1264410" y="2596265"/>
                  <a:pt x="1232171" y="2626039"/>
                  <a:pt x="1192271" y="2634018"/>
                </a:cubicBezTo>
                <a:cubicBezTo>
                  <a:pt x="1169525" y="2638567"/>
                  <a:pt x="1146913" y="2643852"/>
                  <a:pt x="1124032" y="2647665"/>
                </a:cubicBezTo>
                <a:cubicBezTo>
                  <a:pt x="1092302" y="2652953"/>
                  <a:pt x="1060147" y="2655559"/>
                  <a:pt x="1028498" y="2661313"/>
                </a:cubicBezTo>
                <a:cubicBezTo>
                  <a:pt x="1010044" y="2664668"/>
                  <a:pt x="992104" y="2670412"/>
                  <a:pt x="973907" y="2674961"/>
                </a:cubicBezTo>
                <a:cubicBezTo>
                  <a:pt x="869274" y="2670412"/>
                  <a:pt x="764099" y="2672879"/>
                  <a:pt x="660008" y="2661313"/>
                </a:cubicBezTo>
                <a:cubicBezTo>
                  <a:pt x="639788" y="2659066"/>
                  <a:pt x="624718" y="2640452"/>
                  <a:pt x="605417" y="2634018"/>
                </a:cubicBezTo>
                <a:cubicBezTo>
                  <a:pt x="583411" y="2626683"/>
                  <a:pt x="559924" y="2624919"/>
                  <a:pt x="537178" y="2620370"/>
                </a:cubicBezTo>
                <a:cubicBezTo>
                  <a:pt x="492777" y="2598169"/>
                  <a:pt x="467264" y="2579427"/>
                  <a:pt x="414349" y="2579427"/>
                </a:cubicBezTo>
                <a:cubicBezTo>
                  <a:pt x="399963" y="2579427"/>
                  <a:pt x="387053" y="2588525"/>
                  <a:pt x="373405" y="2593074"/>
                </a:cubicBezTo>
                <a:lnTo>
                  <a:pt x="318814" y="2674961"/>
                </a:lnTo>
                <a:cubicBezTo>
                  <a:pt x="309716" y="2688609"/>
                  <a:pt x="296706" y="2700343"/>
                  <a:pt x="291519" y="2715904"/>
                </a:cubicBezTo>
                <a:lnTo>
                  <a:pt x="250575" y="2838734"/>
                </a:lnTo>
                <a:cubicBezTo>
                  <a:pt x="250574" y="2838738"/>
                  <a:pt x="223282" y="2920618"/>
                  <a:pt x="223280" y="2920621"/>
                </a:cubicBezTo>
                <a:cubicBezTo>
                  <a:pt x="214181" y="2934269"/>
                  <a:pt x="206485" y="2948963"/>
                  <a:pt x="195984" y="2961564"/>
                </a:cubicBezTo>
                <a:cubicBezTo>
                  <a:pt x="163146" y="3000970"/>
                  <a:pt x="154356" y="3002964"/>
                  <a:pt x="114098" y="3029803"/>
                </a:cubicBezTo>
                <a:cubicBezTo>
                  <a:pt x="104999" y="3043451"/>
                  <a:pt x="96336" y="3057399"/>
                  <a:pt x="86802" y="3070746"/>
                </a:cubicBezTo>
                <a:cubicBezTo>
                  <a:pt x="2160" y="3189244"/>
                  <a:pt x="82891" y="3069790"/>
                  <a:pt x="18563" y="3166280"/>
                </a:cubicBezTo>
                <a:cubicBezTo>
                  <a:pt x="14014" y="3179928"/>
                  <a:pt x="0" y="3193704"/>
                  <a:pt x="4916" y="3207224"/>
                </a:cubicBezTo>
                <a:cubicBezTo>
                  <a:pt x="44679" y="3316573"/>
                  <a:pt x="44539" y="3306869"/>
                  <a:pt x="114098" y="3330053"/>
                </a:cubicBezTo>
                <a:cubicBezTo>
                  <a:pt x="132295" y="3343701"/>
                  <a:pt x="152605" y="3354913"/>
                  <a:pt x="168689" y="3370997"/>
                </a:cubicBezTo>
                <a:cubicBezTo>
                  <a:pt x="247543" y="3449852"/>
                  <a:pt x="136313" y="3374627"/>
                  <a:pt x="236928" y="3452883"/>
                </a:cubicBezTo>
                <a:cubicBezTo>
                  <a:pt x="391844" y="3573373"/>
                  <a:pt x="260916" y="3471701"/>
                  <a:pt x="359757" y="3521122"/>
                </a:cubicBezTo>
                <a:cubicBezTo>
                  <a:pt x="465575" y="3574032"/>
                  <a:pt x="338741" y="3527766"/>
                  <a:pt x="441644" y="3562065"/>
                </a:cubicBezTo>
                <a:cubicBezTo>
                  <a:pt x="491686" y="3557516"/>
                  <a:pt x="541865" y="3554289"/>
                  <a:pt x="591769" y="3548418"/>
                </a:cubicBezTo>
                <a:cubicBezTo>
                  <a:pt x="696566" y="3536089"/>
                  <a:pt x="801016" y="3520977"/>
                  <a:pt x="905668" y="3507474"/>
                </a:cubicBezTo>
                <a:cubicBezTo>
                  <a:pt x="942044" y="3502780"/>
                  <a:pt x="978355" y="3497477"/>
                  <a:pt x="1014850" y="3493827"/>
                </a:cubicBezTo>
                <a:lnTo>
                  <a:pt x="1151328" y="3480179"/>
                </a:lnTo>
                <a:cubicBezTo>
                  <a:pt x="1192271" y="3471080"/>
                  <a:pt x="1232567" y="3458308"/>
                  <a:pt x="1274157" y="3452883"/>
                </a:cubicBezTo>
                <a:cubicBezTo>
                  <a:pt x="1463887" y="3428136"/>
                  <a:pt x="1533006" y="3442625"/>
                  <a:pt x="1738181" y="3452883"/>
                </a:cubicBezTo>
                <a:cubicBezTo>
                  <a:pt x="1765477" y="3457432"/>
                  <a:pt x="1793222" y="3459819"/>
                  <a:pt x="1820068" y="3466531"/>
                </a:cubicBezTo>
                <a:cubicBezTo>
                  <a:pt x="1847981" y="3473509"/>
                  <a:pt x="1874041" y="3486849"/>
                  <a:pt x="1901954" y="3493827"/>
                </a:cubicBezTo>
                <a:cubicBezTo>
                  <a:pt x="1979050" y="3513100"/>
                  <a:pt x="1938153" y="3503795"/>
                  <a:pt x="2024784" y="3521122"/>
                </a:cubicBezTo>
                <a:cubicBezTo>
                  <a:pt x="2193106" y="3516573"/>
                  <a:pt x="2361839" y="3520067"/>
                  <a:pt x="2529751" y="3507474"/>
                </a:cubicBezTo>
                <a:cubicBezTo>
                  <a:pt x="2546108" y="3506247"/>
                  <a:pt x="2560194" y="3492780"/>
                  <a:pt x="2570695" y="3480179"/>
                </a:cubicBezTo>
                <a:cubicBezTo>
                  <a:pt x="2583719" y="3464550"/>
                  <a:pt x="2588892" y="3443785"/>
                  <a:pt x="2597990" y="3425588"/>
                </a:cubicBezTo>
                <a:cubicBezTo>
                  <a:pt x="2607089" y="3361898"/>
                  <a:pt x="2615252" y="3298068"/>
                  <a:pt x="2625286" y="3234519"/>
                </a:cubicBezTo>
                <a:cubicBezTo>
                  <a:pt x="2642819" y="3123478"/>
                  <a:pt x="2651747" y="3161803"/>
                  <a:pt x="2666229" y="3002507"/>
                </a:cubicBezTo>
                <a:lnTo>
                  <a:pt x="2679877" y="2852382"/>
                </a:lnTo>
                <a:cubicBezTo>
                  <a:pt x="2684426" y="2620370"/>
                  <a:pt x="2684936" y="2388244"/>
                  <a:pt x="2693525" y="2156346"/>
                </a:cubicBezTo>
                <a:cubicBezTo>
                  <a:pt x="2694057" y="2141970"/>
                  <a:pt x="2703683" y="2129359"/>
                  <a:pt x="2707172" y="2115403"/>
                </a:cubicBezTo>
                <a:cubicBezTo>
                  <a:pt x="2712798" y="2092899"/>
                  <a:pt x="2716271" y="2069910"/>
                  <a:pt x="2720820" y="2047164"/>
                </a:cubicBezTo>
                <a:cubicBezTo>
                  <a:pt x="2710243" y="1920237"/>
                  <a:pt x="2718873" y="1917519"/>
                  <a:pt x="2693525" y="1828800"/>
                </a:cubicBezTo>
                <a:cubicBezTo>
                  <a:pt x="2685644" y="1801216"/>
                  <a:pt x="2675368" y="1766851"/>
                  <a:pt x="2652581" y="1746913"/>
                </a:cubicBezTo>
                <a:cubicBezTo>
                  <a:pt x="2627893" y="1725311"/>
                  <a:pt x="2597990" y="1710519"/>
                  <a:pt x="2570695" y="1692322"/>
                </a:cubicBezTo>
                <a:cubicBezTo>
                  <a:pt x="2557047" y="1683223"/>
                  <a:pt x="2545312" y="1670214"/>
                  <a:pt x="2529751" y="1665027"/>
                </a:cubicBezTo>
                <a:lnTo>
                  <a:pt x="2447865" y="1637731"/>
                </a:lnTo>
                <a:cubicBezTo>
                  <a:pt x="2434217" y="1624083"/>
                  <a:pt x="2422157" y="1608637"/>
                  <a:pt x="2406922" y="1596788"/>
                </a:cubicBezTo>
                <a:cubicBezTo>
                  <a:pt x="2381027" y="1576648"/>
                  <a:pt x="2352331" y="1560394"/>
                  <a:pt x="2325035" y="1542197"/>
                </a:cubicBezTo>
                <a:lnTo>
                  <a:pt x="2284092" y="1514901"/>
                </a:lnTo>
                <a:lnTo>
                  <a:pt x="2243149" y="1487606"/>
                </a:lnTo>
                <a:lnTo>
                  <a:pt x="2202205" y="1460310"/>
                </a:lnTo>
                <a:cubicBezTo>
                  <a:pt x="2168592" y="1409890"/>
                  <a:pt x="2151682" y="1386560"/>
                  <a:pt x="2120319" y="1323833"/>
                </a:cubicBezTo>
                <a:cubicBezTo>
                  <a:pt x="2109363" y="1301921"/>
                  <a:pt x="2102973" y="1277981"/>
                  <a:pt x="2093023" y="1255594"/>
                </a:cubicBezTo>
                <a:cubicBezTo>
                  <a:pt x="2084760" y="1237003"/>
                  <a:pt x="2072871" y="1220052"/>
                  <a:pt x="2065728" y="1201003"/>
                </a:cubicBezTo>
                <a:cubicBezTo>
                  <a:pt x="2059142" y="1183440"/>
                  <a:pt x="2057233" y="1164447"/>
                  <a:pt x="2052080" y="1146412"/>
                </a:cubicBezTo>
                <a:cubicBezTo>
                  <a:pt x="2048128" y="1132579"/>
                  <a:pt x="2043483" y="1118938"/>
                  <a:pt x="2038432" y="1105468"/>
                </a:cubicBezTo>
                <a:cubicBezTo>
                  <a:pt x="1974947" y="936174"/>
                  <a:pt x="2045873" y="1127378"/>
                  <a:pt x="1983841" y="982639"/>
                </a:cubicBezTo>
                <a:cubicBezTo>
                  <a:pt x="1978174" y="969416"/>
                  <a:pt x="1974742" y="955343"/>
                  <a:pt x="1970193" y="941695"/>
                </a:cubicBezTo>
                <a:cubicBezTo>
                  <a:pt x="1974742" y="882555"/>
                  <a:pt x="1976910" y="823183"/>
                  <a:pt x="1983841" y="764274"/>
                </a:cubicBezTo>
                <a:cubicBezTo>
                  <a:pt x="1986033" y="745645"/>
                  <a:pt x="1993420" y="727993"/>
                  <a:pt x="1997489" y="709683"/>
                </a:cubicBezTo>
                <a:cubicBezTo>
                  <a:pt x="2002521" y="687039"/>
                  <a:pt x="2006105" y="664089"/>
                  <a:pt x="2011137" y="641445"/>
                </a:cubicBezTo>
                <a:cubicBezTo>
                  <a:pt x="2049684" y="467982"/>
                  <a:pt x="1997270" y="724420"/>
                  <a:pt x="2038432" y="518615"/>
                </a:cubicBezTo>
                <a:cubicBezTo>
                  <a:pt x="2033883" y="441278"/>
                  <a:pt x="2034804" y="363423"/>
                  <a:pt x="2024784" y="286603"/>
                </a:cubicBezTo>
                <a:cubicBezTo>
                  <a:pt x="2021063" y="258073"/>
                  <a:pt x="2006587" y="232012"/>
                  <a:pt x="1997489" y="204716"/>
                </a:cubicBezTo>
                <a:cubicBezTo>
                  <a:pt x="1992940" y="191068"/>
                  <a:pt x="1994013" y="173945"/>
                  <a:pt x="1983841" y="163773"/>
                </a:cubicBezTo>
                <a:cubicBezTo>
                  <a:pt x="1970193" y="150125"/>
                  <a:pt x="1957725" y="135186"/>
                  <a:pt x="1942898" y="122830"/>
                </a:cubicBezTo>
                <a:cubicBezTo>
                  <a:pt x="1913961" y="98716"/>
                  <a:pt x="1880737" y="84925"/>
                  <a:pt x="1847363" y="68239"/>
                </a:cubicBezTo>
                <a:cubicBezTo>
                  <a:pt x="1833715" y="54591"/>
                  <a:pt x="1822479" y="38001"/>
                  <a:pt x="1806420" y="27295"/>
                </a:cubicBezTo>
                <a:cubicBezTo>
                  <a:pt x="1777289" y="7874"/>
                  <a:pt x="1660926" y="579"/>
                  <a:pt x="1656295" y="0"/>
                </a:cubicBezTo>
                <a:cubicBezTo>
                  <a:pt x="1551082" y="13151"/>
                  <a:pt x="1494436" y="18723"/>
                  <a:pt x="1383340" y="40943"/>
                </a:cubicBezTo>
                <a:cubicBezTo>
                  <a:pt x="1360594" y="45492"/>
                  <a:pt x="1337745" y="49559"/>
                  <a:pt x="1315101" y="54591"/>
                </a:cubicBezTo>
                <a:cubicBezTo>
                  <a:pt x="1296791" y="58660"/>
                  <a:pt x="1278851" y="64309"/>
                  <a:pt x="1260510" y="68239"/>
                </a:cubicBezTo>
                <a:cubicBezTo>
                  <a:pt x="1091854" y="104379"/>
                  <a:pt x="1173648" y="78995"/>
                  <a:pt x="1083089" y="109182"/>
                </a:cubicBezTo>
                <a:cubicBezTo>
                  <a:pt x="1073990" y="122830"/>
                  <a:pt x="1058009" y="133873"/>
                  <a:pt x="1055793" y="150125"/>
                </a:cubicBezTo>
                <a:cubicBezTo>
                  <a:pt x="1041907" y="251957"/>
                  <a:pt x="1042146" y="331392"/>
                  <a:pt x="1042146" y="423080"/>
                </a:cubicBezTo>
                <a:lnTo>
                  <a:pt x="1042146" y="42308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4311110" cy="24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 descr="C:\Users\tirapelli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83534"/>
            <a:ext cx="4283968" cy="3474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Picture 4" descr="http://coluna.com/assets/coluna-miolog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666" y="3717032"/>
            <a:ext cx="2695152" cy="3140968"/>
          </a:xfrm>
          <a:prstGeom prst="rect">
            <a:avLst/>
          </a:prstGeom>
          <a:noFill/>
        </p:spPr>
      </p:pic>
      <p:pic>
        <p:nvPicPr>
          <p:cNvPr id="19" name="Picture 6" descr="Resultado de imagem para suporte de peso da colu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43432"/>
            <a:ext cx="3218878" cy="31015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>
          <a:xfrm>
            <a:off x="216024" y="1732746"/>
            <a:ext cx="536408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Partes componentes de uma vértebra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-252536" y="4005064"/>
            <a:ext cx="61156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115616" y="908720"/>
            <a:ext cx="403244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Corpo vertebral</a:t>
            </a: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Arco vertebral (7 processos)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79912" y="5105990"/>
            <a:ext cx="864096" cy="181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8" descr="Resultado de imagem para osteoporose da colu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991100" cy="3390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Aspectos anterior, lateral e posterior da CV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 flipV="1">
            <a:off x="5076056" y="400506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s3.amazonaws.com/magoo/ABAAAeqMoA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44375" cy="5040560"/>
          </a:xfrm>
          <a:prstGeom prst="rect">
            <a:avLst/>
          </a:prstGeom>
          <a:noFill/>
        </p:spPr>
      </p:pic>
      <p:pic>
        <p:nvPicPr>
          <p:cNvPr id="13" name="Picture 2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801"/>
            <a:ext cx="2808312" cy="3140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4" descr="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265707" cy="4525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Picture 3" descr="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2987824" cy="2986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6" name="Conector de seta reta 25"/>
          <p:cNvCxnSpPr/>
          <p:nvPr/>
        </p:nvCxnSpPr>
        <p:spPr>
          <a:xfrm flipH="1">
            <a:off x="1979712" y="4077072"/>
            <a:ext cx="554461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Resultado de imagem para discos intervertebra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5" y="3953643"/>
            <a:ext cx="4297313" cy="27157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2" name="AutoShape 2" descr="http://www.rsaude.com.br/img/noticias/g/sindrome-do-desfiladeiro-toracico-160220181126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4" name="AutoShape 4" descr="http://www.rsaude.com.br/img/noticias/g/sindrome-do-desfiladeiro-toracico-160220181126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5" name="Picture 5" descr="G:\desfiladei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3356992"/>
            <a:ext cx="5472608" cy="3082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Aspectos anterior, lateral e posterior da CV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 flipV="1">
            <a:off x="5076056" y="400506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s3.amazonaws.com/magoo/ABAAAeqMoA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44375" cy="5040560"/>
          </a:xfrm>
          <a:prstGeom prst="rect">
            <a:avLst/>
          </a:prstGeom>
          <a:noFill/>
        </p:spPr>
      </p:pic>
      <p:pic>
        <p:nvPicPr>
          <p:cNvPr id="19" name="Picture 8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4" y="2708920"/>
            <a:ext cx="5220072" cy="32403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2" name="AutoShape 2" descr="http://www.rsaude.com.br/img/noticias/g/sindrome-do-desfiladeiro-toracico-160220181126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2" descr="Resultado de imagem para DUCTO TORÁC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12267"/>
            <a:ext cx="3152775" cy="54451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Picture 2" descr="http://st.depositphotos.com/1909187/2297/i/950/depositphotos_22971776-Spine-Vertebrae---Lateral-view-Side-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95736" y="1296144"/>
            <a:ext cx="3382997" cy="54452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Aspectos anterior, lateral e posterior da CV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 flipV="1">
            <a:off x="5076056" y="400506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s3.amazonaws.com/magoo/ABAAAeqMoA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993" y="1412776"/>
            <a:ext cx="6644375" cy="5040560"/>
          </a:xfrm>
          <a:prstGeom prst="rect">
            <a:avLst/>
          </a:prstGeom>
          <a:noFill/>
        </p:spPr>
      </p:pic>
      <p:pic>
        <p:nvPicPr>
          <p:cNvPr id="20" name="Picture 2" descr="Resultado de imagem para aorta torac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676" y="1484784"/>
            <a:ext cx="4654828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4" descr="C:\Users\victor\Desktop\FIGURAS abdome e pelve\img1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5913" y="4768106"/>
            <a:ext cx="3838575" cy="197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 descr="show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5112569" cy="3567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9512" y="6381328"/>
            <a:ext cx="518457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://3.bp.blogspot.com/_xNxMeZFMD2Y/SCXjWo91zRI/AAAAAAAAB1w/fxvw7jhl8CI/s320/Image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052736"/>
            <a:ext cx="3240360" cy="579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346</Words>
  <Application>Microsoft Office PowerPoint</Application>
  <PresentationFormat>Apresentação na tela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Comic Sans MS</vt:lpstr>
      <vt:lpstr>Tema do Office</vt:lpstr>
      <vt:lpstr>Apresentação do PowerPoint</vt:lpstr>
      <vt:lpstr>1. INTRODUÇÃO</vt:lpstr>
      <vt:lpstr>COLUNA VERTEBRAL Curvaturas naturais</vt:lpstr>
      <vt:lpstr>Comprimento  Regiões e número de vértebras</vt:lpstr>
      <vt:lpstr>Apresentação do PowerPoint</vt:lpstr>
      <vt:lpstr>Apresentação do PowerPoint</vt:lpstr>
      <vt:lpstr>Aspectos anterior, lateral e posterior da CV</vt:lpstr>
      <vt:lpstr>Aspectos anterior, lateral e posterior da CV</vt:lpstr>
      <vt:lpstr>Aspectos anterior, lateral e posterior da CV</vt:lpstr>
      <vt:lpstr>Características regionais das vértebras cervicais</vt:lpstr>
      <vt:lpstr>Movimentos cervicais</vt:lpstr>
      <vt:lpstr>Apresentação do PowerPoint</vt:lpstr>
      <vt:lpstr>Apresentação do PowerPoint</vt:lpstr>
      <vt:lpstr>Apresentação do PowerPoint</vt:lpstr>
      <vt:lpstr>Características regionais do sacro e cóccix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13</cp:revision>
  <dcterms:created xsi:type="dcterms:W3CDTF">2019-03-18T23:31:38Z</dcterms:created>
  <dcterms:modified xsi:type="dcterms:W3CDTF">2020-03-01T19:47:33Z</dcterms:modified>
</cp:coreProperties>
</file>