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&amp;ehk=nIT7ngMOaRUEGR3C7S49tw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5" r:id="rId7"/>
    <p:sldId id="266" r:id="rId8"/>
    <p:sldId id="262" r:id="rId9"/>
    <p:sldId id="263" r:id="rId10"/>
    <p:sldId id="267" r:id="rId11"/>
    <p:sldId id="264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00"/>
    <a:srgbClr val="552579"/>
    <a:srgbClr val="FF9E1D"/>
    <a:srgbClr val="609600"/>
    <a:srgbClr val="D68B1C"/>
    <a:srgbClr val="6CA800"/>
    <a:srgbClr val="253600"/>
    <a:srgbClr val="2597FF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solha" userId="5291b97e91118f5e" providerId="LiveId" clId="{4C5134B0-7C27-449B-AEEA-B7ED79DCB2B4}"/>
    <pc:docChg chg="undo custSel addSld delSld modSld sldOrd">
      <pc:chgData name="karina solha" userId="5291b97e91118f5e" providerId="LiveId" clId="{4C5134B0-7C27-449B-AEEA-B7ED79DCB2B4}" dt="2017-11-09T15:22:46.930" v="2481" actId="20577"/>
      <pc:docMkLst>
        <pc:docMk/>
      </pc:docMkLst>
      <pc:sldChg chg="addSp delSp modSp mod setBg delDesignElem">
        <pc:chgData name="karina solha" userId="5291b97e91118f5e" providerId="LiveId" clId="{4C5134B0-7C27-449B-AEEA-B7ED79DCB2B4}" dt="2017-11-09T15:18:21.656" v="2390" actId="6549"/>
        <pc:sldMkLst>
          <pc:docMk/>
          <pc:sldMk cId="363920370" sldId="256"/>
        </pc:sldMkLst>
        <pc:spChg chg="mod">
          <ac:chgData name="karina solha" userId="5291b97e91118f5e" providerId="LiveId" clId="{4C5134B0-7C27-449B-AEEA-B7ED79DCB2B4}" dt="2017-11-09T15:18:21.656" v="2390" actId="6549"/>
          <ac:spMkLst>
            <pc:docMk/>
            <pc:sldMk cId="363920370" sldId="256"/>
            <ac:spMk id="2" creationId="{00000000-0000-0000-0000-000000000000}"/>
          </ac:spMkLst>
        </pc:spChg>
        <pc:spChg chg="mod">
          <ac:chgData name="karina solha" userId="5291b97e91118f5e" providerId="LiveId" clId="{4C5134B0-7C27-449B-AEEA-B7ED79DCB2B4}" dt="2017-11-09T13:28:51.945" v="1144" actId="26606"/>
          <ac:spMkLst>
            <pc:docMk/>
            <pc:sldMk cId="363920370" sldId="256"/>
            <ac:spMk id="3" creationId="{00000000-0000-0000-0000-000000000000}"/>
          </ac:spMkLst>
        </pc:spChg>
        <pc:spChg chg="add del">
          <ac:chgData name="karina solha" userId="5291b97e91118f5e" providerId="LiveId" clId="{4C5134B0-7C27-449B-AEEA-B7ED79DCB2B4}" dt="2017-11-09T13:29:18.005" v="1149" actId="20577"/>
          <ac:spMkLst>
            <pc:docMk/>
            <pc:sldMk cId="363920370" sldId="256"/>
            <ac:spMk id="8" creationId="{2F4AD318-2FB6-4C6E-931E-58E404FA18CD}"/>
          </ac:spMkLst>
        </pc:spChg>
        <pc:spChg chg="add del">
          <ac:chgData name="karina solha" userId="5291b97e91118f5e" providerId="LiveId" clId="{4C5134B0-7C27-449B-AEEA-B7ED79DCB2B4}" dt="2017-11-09T13:29:18.005" v="1149" actId="20577"/>
          <ac:spMkLst>
            <pc:docMk/>
            <pc:sldMk cId="363920370" sldId="256"/>
            <ac:spMk id="10" creationId="{6E187274-5DC2-4BE0-AF99-925D6D973550}"/>
          </ac:spMkLst>
        </pc:spChg>
        <pc:spChg chg="add del">
          <ac:chgData name="karina solha" userId="5291b97e91118f5e" providerId="LiveId" clId="{4C5134B0-7C27-449B-AEEA-B7ED79DCB2B4}" dt="2017-11-09T13:29:18.005" v="1149" actId="20577"/>
          <ac:spMkLst>
            <pc:docMk/>
            <pc:sldMk cId="363920370" sldId="256"/>
            <ac:spMk id="12" creationId="{1A118E35-1CBF-4863-8497-F4DF1A166D2D}"/>
          </ac:spMkLst>
        </pc:spChg>
      </pc:sldChg>
      <pc:sldChg chg="addSp modSp">
        <pc:chgData name="karina solha" userId="5291b97e91118f5e" providerId="LiveId" clId="{4C5134B0-7C27-449B-AEEA-B7ED79DCB2B4}" dt="2017-11-09T13:29:04.422" v="1145" actId="1076"/>
        <pc:sldMkLst>
          <pc:docMk/>
          <pc:sldMk cId="4103309497" sldId="257"/>
        </pc:sldMkLst>
        <pc:spChg chg="mod">
          <ac:chgData name="karina solha" userId="5291b97e91118f5e" providerId="LiveId" clId="{4C5134B0-7C27-449B-AEEA-B7ED79DCB2B4}" dt="2017-11-09T13:28:02.184" v="1142" actId="27636"/>
          <ac:spMkLst>
            <pc:docMk/>
            <pc:sldMk cId="4103309497" sldId="257"/>
            <ac:spMk id="2" creationId="{00000000-0000-0000-0000-000000000000}"/>
          </ac:spMkLst>
        </pc:spChg>
        <pc:spChg chg="mod">
          <ac:chgData name="karina solha" userId="5291b97e91118f5e" providerId="LiveId" clId="{4C5134B0-7C27-449B-AEEA-B7ED79DCB2B4}" dt="2017-11-09T12:50:01.658" v="322" actId="5793"/>
          <ac:spMkLst>
            <pc:docMk/>
            <pc:sldMk cId="4103309497" sldId="257"/>
            <ac:spMk id="3" creationId="{00000000-0000-0000-0000-000000000000}"/>
          </ac:spMkLst>
        </pc:spChg>
        <pc:picChg chg="add mod">
          <ac:chgData name="karina solha" userId="5291b97e91118f5e" providerId="LiveId" clId="{4C5134B0-7C27-449B-AEEA-B7ED79DCB2B4}" dt="2017-11-09T13:29:04.422" v="1145" actId="1076"/>
          <ac:picMkLst>
            <pc:docMk/>
            <pc:sldMk cId="4103309497" sldId="257"/>
            <ac:picMk id="4" creationId="{4E8C20BD-2A24-4CEE-9CB4-9063440F8793}"/>
          </ac:picMkLst>
        </pc:picChg>
      </pc:sldChg>
      <pc:sldChg chg="addSp delSp modSp ord">
        <pc:chgData name="karina solha" userId="5291b97e91118f5e" providerId="LiveId" clId="{4C5134B0-7C27-449B-AEEA-B7ED79DCB2B4}" dt="2017-11-09T13:29:27.996" v="1150" actId="14100"/>
        <pc:sldMkLst>
          <pc:docMk/>
          <pc:sldMk cId="4170783713" sldId="258"/>
        </pc:sldMkLst>
        <pc:spChg chg="add del mod">
          <ac:chgData name="karina solha" userId="5291b97e91118f5e" providerId="LiveId" clId="{4C5134B0-7C27-449B-AEEA-B7ED79DCB2B4}" dt="2017-11-09T13:03:31.108" v="905" actId="478"/>
          <ac:spMkLst>
            <pc:docMk/>
            <pc:sldMk cId="4170783713" sldId="258"/>
            <ac:spMk id="3" creationId="{9A9252DC-9228-4779-97DE-BD3320A85F98}"/>
          </ac:spMkLst>
        </pc:spChg>
        <pc:spChg chg="mod">
          <ac:chgData name="karina solha" userId="5291b97e91118f5e" providerId="LiveId" clId="{4C5134B0-7C27-449B-AEEA-B7ED79DCB2B4}" dt="2017-11-09T13:28:02.192" v="1143" actId="27636"/>
          <ac:spMkLst>
            <pc:docMk/>
            <pc:sldMk cId="4170783713" sldId="258"/>
            <ac:spMk id="4" creationId="{00000000-0000-0000-0000-000000000000}"/>
          </ac:spMkLst>
        </pc:spChg>
        <pc:spChg chg="mod">
          <ac:chgData name="karina solha" userId="5291b97e91118f5e" providerId="LiveId" clId="{4C5134B0-7C27-449B-AEEA-B7ED79DCB2B4}" dt="2017-11-09T13:02:57.309" v="884" actId="6549"/>
          <ac:spMkLst>
            <pc:docMk/>
            <pc:sldMk cId="4170783713" sldId="258"/>
            <ac:spMk id="5" creationId="{00000000-0000-0000-0000-000000000000}"/>
          </ac:spMkLst>
        </pc:spChg>
        <pc:spChg chg="mod">
          <ac:chgData name="karina solha" userId="5291b97e91118f5e" providerId="LiveId" clId="{4C5134B0-7C27-449B-AEEA-B7ED79DCB2B4}" dt="2017-11-09T13:29:27.996" v="1150" actId="14100"/>
          <ac:spMkLst>
            <pc:docMk/>
            <pc:sldMk cId="4170783713" sldId="258"/>
            <ac:spMk id="6" creationId="{00000000-0000-0000-0000-000000000000}"/>
          </ac:spMkLst>
        </pc:spChg>
        <pc:spChg chg="del mod">
          <ac:chgData name="karina solha" userId="5291b97e91118f5e" providerId="LiveId" clId="{4C5134B0-7C27-449B-AEEA-B7ED79DCB2B4}" dt="2017-11-09T13:03:25.548" v="903" actId="478"/>
          <ac:spMkLst>
            <pc:docMk/>
            <pc:sldMk cId="4170783713" sldId="258"/>
            <ac:spMk id="7" creationId="{00000000-0000-0000-0000-000000000000}"/>
          </ac:spMkLst>
        </pc:spChg>
        <pc:spChg chg="del">
          <ac:chgData name="karina solha" userId="5291b97e91118f5e" providerId="LiveId" clId="{4C5134B0-7C27-449B-AEEA-B7ED79DCB2B4}" dt="2017-11-09T13:03:23.084" v="902" actId="478"/>
          <ac:spMkLst>
            <pc:docMk/>
            <pc:sldMk cId="4170783713" sldId="258"/>
            <ac:spMk id="8" creationId="{00000000-0000-0000-0000-000000000000}"/>
          </ac:spMkLst>
        </pc:spChg>
        <pc:spChg chg="add del mod">
          <ac:chgData name="karina solha" userId="5291b97e91118f5e" providerId="LiveId" clId="{4C5134B0-7C27-449B-AEEA-B7ED79DCB2B4}" dt="2017-11-09T13:03:28.060" v="904" actId="478"/>
          <ac:spMkLst>
            <pc:docMk/>
            <pc:sldMk cId="4170783713" sldId="258"/>
            <ac:spMk id="10" creationId="{C0A67D11-657B-465A-ADF3-A89086905322}"/>
          </ac:spMkLst>
        </pc:spChg>
      </pc:sldChg>
      <pc:sldChg chg="addSp delSp modSp del mod setBg setClrOvrMap">
        <pc:chgData name="karina solha" userId="5291b97e91118f5e" providerId="LiveId" clId="{4C5134B0-7C27-449B-AEEA-B7ED79DCB2B4}" dt="2017-11-09T13:03:42.324" v="907" actId="2696"/>
        <pc:sldMkLst>
          <pc:docMk/>
          <pc:sldMk cId="1101633878" sldId="259"/>
        </pc:sldMkLst>
        <pc:spChg chg="mod">
          <ac:chgData name="karina solha" userId="5291b97e91118f5e" providerId="LiveId" clId="{4C5134B0-7C27-449B-AEEA-B7ED79DCB2B4}" dt="2017-11-09T12:56:53.870" v="395" actId="6549"/>
          <ac:spMkLst>
            <pc:docMk/>
            <pc:sldMk cId="1101633878" sldId="259"/>
            <ac:spMk id="4" creationId="{00000000-0000-0000-0000-000000000000}"/>
          </ac:spMkLst>
        </pc:spChg>
        <pc:spChg chg="add del">
          <ac:chgData name="karina solha" userId="5291b97e91118f5e" providerId="LiveId" clId="{4C5134B0-7C27-449B-AEEA-B7ED79DCB2B4}" dt="2017-11-09T12:56:06.811" v="332" actId="26606"/>
          <ac:spMkLst>
            <pc:docMk/>
            <pc:sldMk cId="1101633878" sldId="259"/>
            <ac:spMk id="12" creationId="{0499AD7B-99D4-4755-8966-F7BA0426904B}"/>
          </ac:spMkLst>
        </pc:spChg>
        <pc:spChg chg="add del">
          <ac:chgData name="karina solha" userId="5291b97e91118f5e" providerId="LiveId" clId="{4C5134B0-7C27-449B-AEEA-B7ED79DCB2B4}" dt="2017-11-09T12:56:10.258" v="336" actId="26606"/>
          <ac:spMkLst>
            <pc:docMk/>
            <pc:sldMk cId="1101633878" sldId="259"/>
            <ac:spMk id="16" creationId="{08E89D5E-1885-4160-AC77-CC471DD1D0DB}"/>
          </ac:spMkLst>
        </pc:spChg>
        <pc:spChg chg="add del">
          <ac:chgData name="karina solha" userId="5291b97e91118f5e" providerId="LiveId" clId="{4C5134B0-7C27-449B-AEEA-B7ED79DCB2B4}" dt="2017-11-09T12:56:12.022" v="340" actId="26606"/>
          <ac:spMkLst>
            <pc:docMk/>
            <pc:sldMk cId="1101633878" sldId="259"/>
            <ac:spMk id="20" creationId="{3B0DF90E-6BAD-4E82-8FDF-717C9A357378}"/>
          </ac:spMkLst>
        </pc:spChg>
        <pc:spChg chg="add del">
          <ac:chgData name="karina solha" userId="5291b97e91118f5e" providerId="LiveId" clId="{4C5134B0-7C27-449B-AEEA-B7ED79DCB2B4}" dt="2017-11-09T12:56:12.022" v="340" actId="26606"/>
          <ac:spMkLst>
            <pc:docMk/>
            <pc:sldMk cId="1101633878" sldId="259"/>
            <ac:spMk id="21" creationId="{13DCC859-0434-4BB8-B6C5-09C88AE698FB}"/>
          </ac:spMkLst>
        </pc:spChg>
        <pc:spChg chg="add del">
          <ac:chgData name="karina solha" userId="5291b97e91118f5e" providerId="LiveId" clId="{4C5134B0-7C27-449B-AEEA-B7ED79DCB2B4}" dt="2017-11-09T12:56:12.022" v="340" actId="26606"/>
          <ac:spMkLst>
            <pc:docMk/>
            <pc:sldMk cId="1101633878" sldId="259"/>
            <ac:spMk id="22" creationId="{08E7ACFB-B791-4C23-8B17-013FEDC09A89}"/>
          </ac:spMkLst>
        </pc:spChg>
        <pc:spChg chg="add del">
          <ac:chgData name="karina solha" userId="5291b97e91118f5e" providerId="LiveId" clId="{4C5134B0-7C27-449B-AEEA-B7ED79DCB2B4}" dt="2017-11-09T12:56:14.448" v="344" actId="26606"/>
          <ac:spMkLst>
            <pc:docMk/>
            <pc:sldMk cId="1101633878" sldId="259"/>
            <ac:spMk id="25" creationId="{3B0DF90E-6BAD-4E82-8FDF-717C9A357378}"/>
          </ac:spMkLst>
        </pc:spChg>
        <pc:spChg chg="add del">
          <ac:chgData name="karina solha" userId="5291b97e91118f5e" providerId="LiveId" clId="{4C5134B0-7C27-449B-AEEA-B7ED79DCB2B4}" dt="2017-11-09T12:56:14.448" v="344" actId="26606"/>
          <ac:spMkLst>
            <pc:docMk/>
            <pc:sldMk cId="1101633878" sldId="259"/>
            <ac:spMk id="26" creationId="{13DCC859-0434-4BB8-B6C5-09C88AE698FB}"/>
          </ac:spMkLst>
        </pc:spChg>
        <pc:spChg chg="add del">
          <ac:chgData name="karina solha" userId="5291b97e91118f5e" providerId="LiveId" clId="{4C5134B0-7C27-449B-AEEA-B7ED79DCB2B4}" dt="2017-11-09T12:56:14.448" v="344" actId="26606"/>
          <ac:spMkLst>
            <pc:docMk/>
            <pc:sldMk cId="1101633878" sldId="259"/>
            <ac:spMk id="27" creationId="{08E7ACFB-B791-4C23-8B17-013FEDC09A89}"/>
          </ac:spMkLst>
        </pc:spChg>
        <pc:spChg chg="add del">
          <ac:chgData name="karina solha" userId="5291b97e91118f5e" providerId="LiveId" clId="{4C5134B0-7C27-449B-AEEA-B7ED79DCB2B4}" dt="2017-11-09T12:56:16.857" v="348" actId="26606"/>
          <ac:spMkLst>
            <pc:docMk/>
            <pc:sldMk cId="1101633878" sldId="259"/>
            <ac:spMk id="30" creationId="{3B0DF90E-6BAD-4E82-8FDF-717C9A357378}"/>
          </ac:spMkLst>
        </pc:spChg>
        <pc:spChg chg="add del">
          <ac:chgData name="karina solha" userId="5291b97e91118f5e" providerId="LiveId" clId="{4C5134B0-7C27-449B-AEEA-B7ED79DCB2B4}" dt="2017-11-09T12:56:16.857" v="348" actId="26606"/>
          <ac:spMkLst>
            <pc:docMk/>
            <pc:sldMk cId="1101633878" sldId="259"/>
            <ac:spMk id="31" creationId="{13DCC859-0434-4BB8-B6C5-09C88AE698FB}"/>
          </ac:spMkLst>
        </pc:spChg>
        <pc:spChg chg="add del">
          <ac:chgData name="karina solha" userId="5291b97e91118f5e" providerId="LiveId" clId="{4C5134B0-7C27-449B-AEEA-B7ED79DCB2B4}" dt="2017-11-09T12:56:16.857" v="348" actId="26606"/>
          <ac:spMkLst>
            <pc:docMk/>
            <pc:sldMk cId="1101633878" sldId="259"/>
            <ac:spMk id="32" creationId="{08E7ACFB-B791-4C23-8B17-013FEDC09A89}"/>
          </ac:spMkLst>
        </pc:spChg>
        <pc:spChg chg="add del">
          <ac:chgData name="karina solha" userId="5291b97e91118f5e" providerId="LiveId" clId="{4C5134B0-7C27-449B-AEEA-B7ED79DCB2B4}" dt="2017-11-09T12:56:17.667" v="352" actId="26606"/>
          <ac:spMkLst>
            <pc:docMk/>
            <pc:sldMk cId="1101633878" sldId="259"/>
            <ac:spMk id="35" creationId="{0499AD7B-99D4-4755-8966-F7BA0426904B}"/>
          </ac:spMkLst>
        </pc:spChg>
        <pc:spChg chg="add">
          <ac:chgData name="karina solha" userId="5291b97e91118f5e" providerId="LiveId" clId="{4C5134B0-7C27-449B-AEEA-B7ED79DCB2B4}" dt="2017-11-09T12:56:17.700" v="355" actId="26606"/>
          <ac:spMkLst>
            <pc:docMk/>
            <pc:sldMk cId="1101633878" sldId="259"/>
            <ac:spMk id="39" creationId="{08E89D5E-1885-4160-AC77-CC471DD1D0DB}"/>
          </ac:spMkLst>
        </pc:spChg>
        <pc:spChg chg="add del mod">
          <ac:chgData name="karina solha" userId="5291b97e91118f5e" providerId="LiveId" clId="{4C5134B0-7C27-449B-AEEA-B7ED79DCB2B4}" dt="2017-11-09T12:56:17.700" v="355" actId="26606"/>
          <ac:spMkLst>
            <pc:docMk/>
            <pc:sldMk cId="1101633878" sldId="259"/>
            <ac:spMk id="42" creationId="{00000000-0000-0000-0000-000000000000}"/>
          </ac:spMkLst>
        </pc:spChg>
        <pc:graphicFrameChg chg="add del">
          <ac:chgData name="karina solha" userId="5291b97e91118f5e" providerId="LiveId" clId="{4C5134B0-7C27-449B-AEEA-B7ED79DCB2B4}" dt="2017-11-09T12:56:06.811" v="332" actId="26606"/>
          <ac:graphicFrameMkLst>
            <pc:docMk/>
            <pc:sldMk cId="1101633878" sldId="259"/>
            <ac:graphicFrameMk id="7" creationId="{00000000-0000-0000-0000-000000000000}"/>
          </ac:graphicFrameMkLst>
        </pc:graphicFrameChg>
        <pc:graphicFrameChg chg="add del">
          <ac:chgData name="karina solha" userId="5291b97e91118f5e" providerId="LiveId" clId="{4C5134B0-7C27-449B-AEEA-B7ED79DCB2B4}" dt="2017-11-09T12:56:10.258" v="336" actId="26606"/>
          <ac:graphicFrameMkLst>
            <pc:docMk/>
            <pc:sldMk cId="1101633878" sldId="259"/>
            <ac:graphicFrameMk id="18" creationId="{00000000-0000-0000-0000-000000000000}"/>
          </ac:graphicFrameMkLst>
        </pc:graphicFrameChg>
        <pc:graphicFrameChg chg="add del">
          <ac:chgData name="karina solha" userId="5291b97e91118f5e" providerId="LiveId" clId="{4C5134B0-7C27-449B-AEEA-B7ED79DCB2B4}" dt="2017-11-09T12:56:12.022" v="340" actId="26606"/>
          <ac:graphicFrameMkLst>
            <pc:docMk/>
            <pc:sldMk cId="1101633878" sldId="259"/>
            <ac:graphicFrameMk id="23" creationId="{00000000-0000-0000-0000-000000000000}"/>
          </ac:graphicFrameMkLst>
        </pc:graphicFrameChg>
        <pc:graphicFrameChg chg="add del">
          <ac:chgData name="karina solha" userId="5291b97e91118f5e" providerId="LiveId" clId="{4C5134B0-7C27-449B-AEEA-B7ED79DCB2B4}" dt="2017-11-09T12:56:14.448" v="344" actId="26606"/>
          <ac:graphicFrameMkLst>
            <pc:docMk/>
            <pc:sldMk cId="1101633878" sldId="259"/>
            <ac:graphicFrameMk id="28" creationId="{00000000-0000-0000-0000-000000000000}"/>
          </ac:graphicFrameMkLst>
        </pc:graphicFrameChg>
        <pc:graphicFrameChg chg="add mod">
          <ac:chgData name="karina solha" userId="5291b97e91118f5e" providerId="LiveId" clId="{4C5134B0-7C27-449B-AEEA-B7ED79DCB2B4}" dt="2017-11-09T13:02:17.096" v="820" actId="122"/>
          <ac:graphicFrameMkLst>
            <pc:docMk/>
            <pc:sldMk cId="1101633878" sldId="259"/>
            <ac:graphicFrameMk id="29" creationId="{204A4735-32A3-47BC-8CF0-79C6DABB2645}"/>
          </ac:graphicFrameMkLst>
        </pc:graphicFrameChg>
        <pc:graphicFrameChg chg="add del">
          <ac:chgData name="karina solha" userId="5291b97e91118f5e" providerId="LiveId" clId="{4C5134B0-7C27-449B-AEEA-B7ED79DCB2B4}" dt="2017-11-09T12:56:16.857" v="348" actId="26606"/>
          <ac:graphicFrameMkLst>
            <pc:docMk/>
            <pc:sldMk cId="1101633878" sldId="259"/>
            <ac:graphicFrameMk id="33" creationId="{00000000-0000-0000-0000-000000000000}"/>
          </ac:graphicFrameMkLst>
        </pc:graphicFrameChg>
        <pc:graphicFrameChg chg="add del">
          <ac:chgData name="karina solha" userId="5291b97e91118f5e" providerId="LiveId" clId="{4C5134B0-7C27-449B-AEEA-B7ED79DCB2B4}" dt="2017-11-09T12:56:17.667" v="352" actId="26606"/>
          <ac:graphicFrameMkLst>
            <pc:docMk/>
            <pc:sldMk cId="1101633878" sldId="259"/>
            <ac:graphicFrameMk id="37" creationId="{00000000-0000-0000-0000-000000000000}"/>
          </ac:graphicFrameMkLst>
        </pc:graphicFrameChg>
        <pc:graphicFrameChg chg="add mod">
          <ac:chgData name="karina solha" userId="5291b97e91118f5e" providerId="LiveId" clId="{4C5134B0-7C27-449B-AEEA-B7ED79DCB2B4}" dt="2017-11-09T13:01:07.074" v="721" actId="14100"/>
          <ac:graphicFrameMkLst>
            <pc:docMk/>
            <pc:sldMk cId="1101633878" sldId="259"/>
            <ac:graphicFrameMk id="41" creationId="{00000000-0000-0000-0000-000000000000}"/>
          </ac:graphicFrameMkLst>
        </pc:graphicFrameChg>
        <pc:picChg chg="add del">
          <ac:chgData name="karina solha" userId="5291b97e91118f5e" providerId="LiveId" clId="{4C5134B0-7C27-449B-AEEA-B7ED79DCB2B4}" dt="2017-11-09T12:56:06.811" v="332" actId="26606"/>
          <ac:picMkLst>
            <pc:docMk/>
            <pc:sldMk cId="1101633878" sldId="259"/>
            <ac:picMk id="14" creationId="{FD5FC41A-4CFA-4FCE-9989-C2202BB1167E}"/>
          </ac:picMkLst>
        </pc:picChg>
        <pc:picChg chg="add del">
          <ac:chgData name="karina solha" userId="5291b97e91118f5e" providerId="LiveId" clId="{4C5134B0-7C27-449B-AEEA-B7ED79DCB2B4}" dt="2017-11-09T12:56:17.667" v="352" actId="26606"/>
          <ac:picMkLst>
            <pc:docMk/>
            <pc:sldMk cId="1101633878" sldId="259"/>
            <ac:picMk id="36" creationId="{FD5FC41A-4CFA-4FCE-9989-C2202BB1167E}"/>
          </ac:picMkLst>
        </pc:picChg>
        <pc:cxnChg chg="add del">
          <ac:chgData name="karina solha" userId="5291b97e91118f5e" providerId="LiveId" clId="{4C5134B0-7C27-449B-AEEA-B7ED79DCB2B4}" dt="2017-11-09T12:56:10.258" v="336" actId="26606"/>
          <ac:cxnSpMkLst>
            <pc:docMk/>
            <pc:sldMk cId="1101633878" sldId="259"/>
            <ac:cxnSpMk id="17" creationId="{550D2BD1-98F9-412D-905B-3A843EF4078B}"/>
          </ac:cxnSpMkLst>
        </pc:cxnChg>
        <pc:cxnChg chg="add">
          <ac:chgData name="karina solha" userId="5291b97e91118f5e" providerId="LiveId" clId="{4C5134B0-7C27-449B-AEEA-B7ED79DCB2B4}" dt="2017-11-09T12:56:17.700" v="355" actId="26606"/>
          <ac:cxnSpMkLst>
            <pc:docMk/>
            <pc:sldMk cId="1101633878" sldId="259"/>
            <ac:cxnSpMk id="40" creationId="{550D2BD1-98F9-412D-905B-3A843EF4078B}"/>
          </ac:cxnSpMkLst>
        </pc:cxnChg>
      </pc:sldChg>
      <pc:sldChg chg="addSp delSp modSp add ord">
        <pc:chgData name="karina solha" userId="5291b97e91118f5e" providerId="LiveId" clId="{4C5134B0-7C27-449B-AEEA-B7ED79DCB2B4}" dt="2017-11-09T13:45:00.528" v="1562" actId="1076"/>
        <pc:sldMkLst>
          <pc:docMk/>
          <pc:sldMk cId="2847885727" sldId="259"/>
        </pc:sldMkLst>
        <pc:spChg chg="del mod">
          <ac:chgData name="karina solha" userId="5291b97e91118f5e" providerId="LiveId" clId="{4C5134B0-7C27-449B-AEEA-B7ED79DCB2B4}" dt="2017-11-09T13:06:25.395" v="965" actId="478"/>
          <ac:spMkLst>
            <pc:docMk/>
            <pc:sldMk cId="2847885727" sldId="259"/>
            <ac:spMk id="2" creationId="{439E89A4-A532-44B6-A969-BE9D0E918F7F}"/>
          </ac:spMkLst>
        </pc:spChg>
        <pc:spChg chg="del mod">
          <ac:chgData name="karina solha" userId="5291b97e91118f5e" providerId="LiveId" clId="{4C5134B0-7C27-449B-AEEA-B7ED79DCB2B4}" dt="2017-11-09T13:06:05.996" v="961" actId="1032"/>
          <ac:spMkLst>
            <pc:docMk/>
            <pc:sldMk cId="2847885727" sldId="259"/>
            <ac:spMk id="3" creationId="{EDDF59A5-2880-4E32-92EF-9E366DDEDB90}"/>
          </ac:spMkLst>
        </pc:spChg>
        <pc:spChg chg="add del mod">
          <ac:chgData name="karina solha" userId="5291b97e91118f5e" providerId="LiveId" clId="{4C5134B0-7C27-449B-AEEA-B7ED79DCB2B4}" dt="2017-11-09T13:06:21.580" v="964" actId="478"/>
          <ac:spMkLst>
            <pc:docMk/>
            <pc:sldMk cId="2847885727" sldId="259"/>
            <ac:spMk id="5" creationId="{5F496463-77EC-4F32-88BF-24D28CF5C428}"/>
          </ac:spMkLst>
        </pc:spChg>
        <pc:spChg chg="add del mod">
          <ac:chgData name="karina solha" userId="5291b97e91118f5e" providerId="LiveId" clId="{4C5134B0-7C27-449B-AEEA-B7ED79DCB2B4}" dt="2017-11-09T13:06:28.098" v="967" actId="478"/>
          <ac:spMkLst>
            <pc:docMk/>
            <pc:sldMk cId="2847885727" sldId="259"/>
            <ac:spMk id="7" creationId="{7E9E5619-C4EB-4FB0-82EC-EA0C88FF7111}"/>
          </ac:spMkLst>
        </pc:spChg>
        <pc:spChg chg="add del mod">
          <ac:chgData name="karina solha" userId="5291b97e91118f5e" providerId="LiveId" clId="{4C5134B0-7C27-449B-AEEA-B7ED79DCB2B4}" dt="2017-11-09T13:19:09.064" v="1095" actId="931"/>
          <ac:spMkLst>
            <pc:docMk/>
            <pc:sldMk cId="2847885727" sldId="259"/>
            <ac:spMk id="15" creationId="{E92D3AD2-90EE-49FC-87D4-A9A51DDF7F92}"/>
          </ac:spMkLst>
        </pc:spChg>
        <pc:spChg chg="add del mod">
          <ac:chgData name="karina solha" userId="5291b97e91118f5e" providerId="LiveId" clId="{4C5134B0-7C27-449B-AEEA-B7ED79DCB2B4}" dt="2017-11-09T13:33:32.867" v="1231" actId="478"/>
          <ac:spMkLst>
            <pc:docMk/>
            <pc:sldMk cId="2847885727" sldId="259"/>
            <ac:spMk id="18" creationId="{32609060-CA70-4B1E-BED8-3BC81DF8BDA0}"/>
          </ac:spMkLst>
        </pc:spChg>
        <pc:spChg chg="add mod">
          <ac:chgData name="karina solha" userId="5291b97e91118f5e" providerId="LiveId" clId="{4C5134B0-7C27-449B-AEEA-B7ED79DCB2B4}" dt="2017-11-09T13:34:18.986" v="1236" actId="14100"/>
          <ac:spMkLst>
            <pc:docMk/>
            <pc:sldMk cId="2847885727" sldId="259"/>
            <ac:spMk id="19" creationId="{04C73845-FAAE-420C-9550-CA685D6951EB}"/>
          </ac:spMkLst>
        </pc:spChg>
        <pc:spChg chg="add del mod">
          <ac:chgData name="karina solha" userId="5291b97e91118f5e" providerId="LiveId" clId="{4C5134B0-7C27-449B-AEEA-B7ED79DCB2B4}" dt="2017-11-09T13:30:42.218" v="1160" actId="478"/>
          <ac:spMkLst>
            <pc:docMk/>
            <pc:sldMk cId="2847885727" sldId="259"/>
            <ac:spMk id="20" creationId="{1ADD0162-7B14-4D27-8446-EB64F9672FD9}"/>
          </ac:spMkLst>
        </pc:spChg>
        <pc:spChg chg="add mod">
          <ac:chgData name="karina solha" userId="5291b97e91118f5e" providerId="LiveId" clId="{4C5134B0-7C27-449B-AEEA-B7ED79DCB2B4}" dt="2017-11-09T13:45:00.528" v="1562" actId="1076"/>
          <ac:spMkLst>
            <pc:docMk/>
            <pc:sldMk cId="2847885727" sldId="259"/>
            <ac:spMk id="21" creationId="{F660C6AF-BDCC-4664-AE1D-506E22E847FC}"/>
          </ac:spMkLst>
        </pc:spChg>
        <pc:spChg chg="add del mod">
          <ac:chgData name="karina solha" userId="5291b97e91118f5e" providerId="LiveId" clId="{4C5134B0-7C27-449B-AEEA-B7ED79DCB2B4}" dt="2017-11-09T13:30:45.028" v="1161" actId="478"/>
          <ac:spMkLst>
            <pc:docMk/>
            <pc:sldMk cId="2847885727" sldId="259"/>
            <ac:spMk id="22" creationId="{90970F7E-0259-4336-AB04-8D72C60643E7}"/>
          </ac:spMkLst>
        </pc:spChg>
        <pc:spChg chg="add mod">
          <ac:chgData name="karina solha" userId="5291b97e91118f5e" providerId="LiveId" clId="{4C5134B0-7C27-449B-AEEA-B7ED79DCB2B4}" dt="2017-11-09T13:43:35.488" v="1557" actId="1076"/>
          <ac:spMkLst>
            <pc:docMk/>
            <pc:sldMk cId="2847885727" sldId="259"/>
            <ac:spMk id="26" creationId="{C7A1D4E2-4664-4367-8EB1-9825F6242B42}"/>
          </ac:spMkLst>
        </pc:spChg>
        <pc:spChg chg="add mod">
          <ac:chgData name="karina solha" userId="5291b97e91118f5e" providerId="LiveId" clId="{4C5134B0-7C27-449B-AEEA-B7ED79DCB2B4}" dt="2017-11-09T13:40:59.221" v="1548" actId="1076"/>
          <ac:spMkLst>
            <pc:docMk/>
            <pc:sldMk cId="2847885727" sldId="259"/>
            <ac:spMk id="27" creationId="{6D7375FF-2CA8-4E88-BEF9-AF8D7838EC3E}"/>
          </ac:spMkLst>
        </pc:spChg>
        <pc:spChg chg="add mod">
          <ac:chgData name="karina solha" userId="5291b97e91118f5e" providerId="LiveId" clId="{4C5134B0-7C27-449B-AEEA-B7ED79DCB2B4}" dt="2017-11-09T13:39:00.078" v="1538" actId="1076"/>
          <ac:spMkLst>
            <pc:docMk/>
            <pc:sldMk cId="2847885727" sldId="259"/>
            <ac:spMk id="28" creationId="{2E841165-0257-4FE6-B731-F7F6ED2482B5}"/>
          </ac:spMkLst>
        </pc:spChg>
        <pc:spChg chg="add mod">
          <ac:chgData name="karina solha" userId="5291b97e91118f5e" providerId="LiveId" clId="{4C5134B0-7C27-449B-AEEA-B7ED79DCB2B4}" dt="2017-11-09T13:37:57.957" v="1531" actId="1076"/>
          <ac:spMkLst>
            <pc:docMk/>
            <pc:sldMk cId="2847885727" sldId="259"/>
            <ac:spMk id="29" creationId="{9230B70D-75D6-4693-A99C-374682620913}"/>
          </ac:spMkLst>
        </pc:spChg>
        <pc:graphicFrameChg chg="add del mod">
          <ac:chgData name="karina solha" userId="5291b97e91118f5e" providerId="LiveId" clId="{4C5134B0-7C27-449B-AEEA-B7ED79DCB2B4}" dt="2017-11-09T13:06:19.236" v="963" actId="478"/>
          <ac:graphicFrameMkLst>
            <pc:docMk/>
            <pc:sldMk cId="2847885727" sldId="259"/>
            <ac:graphicFrameMk id="4" creationId="{194561FC-6899-45C6-B1BB-2DA971239299}"/>
          </ac:graphicFrameMkLst>
        </pc:graphicFrameChg>
        <pc:graphicFrameChg chg="add del mod">
          <ac:chgData name="karina solha" userId="5291b97e91118f5e" providerId="LiveId" clId="{4C5134B0-7C27-449B-AEEA-B7ED79DCB2B4}" dt="2017-11-09T13:40:50.917" v="1546" actId="1076"/>
          <ac:graphicFrameMkLst>
            <pc:docMk/>
            <pc:sldMk cId="2847885727" sldId="259"/>
            <ac:graphicFrameMk id="8" creationId="{612318E3-339B-4CAF-8A94-10BEB4D6C778}"/>
          </ac:graphicFrameMkLst>
        </pc:graphicFrameChg>
        <pc:picChg chg="add del mod">
          <ac:chgData name="karina solha" userId="5291b97e91118f5e" providerId="LiveId" clId="{4C5134B0-7C27-449B-AEEA-B7ED79DCB2B4}" dt="2017-11-09T13:17:25.027" v="1091" actId="478"/>
          <ac:picMkLst>
            <pc:docMk/>
            <pc:sldMk cId="2847885727" sldId="259"/>
            <ac:picMk id="10" creationId="{3A118137-F10F-4607-B538-0C13E195A4E9}"/>
          </ac:picMkLst>
        </pc:picChg>
        <pc:picChg chg="add del mod">
          <ac:chgData name="karina solha" userId="5291b97e91118f5e" providerId="LiveId" clId="{4C5134B0-7C27-449B-AEEA-B7ED79DCB2B4}" dt="2017-11-09T13:16:26.741" v="1023" actId="931"/>
          <ac:picMkLst>
            <pc:docMk/>
            <pc:sldMk cId="2847885727" sldId="259"/>
            <ac:picMk id="12" creationId="{1953791F-759E-4CF3-88BF-E3FE9CE593AB}"/>
          </ac:picMkLst>
        </pc:picChg>
        <pc:picChg chg="add del mod">
          <ac:chgData name="karina solha" userId="5291b97e91118f5e" providerId="LiveId" clId="{4C5134B0-7C27-449B-AEEA-B7ED79DCB2B4}" dt="2017-11-09T13:19:09.064" v="1095" actId="931"/>
          <ac:picMkLst>
            <pc:docMk/>
            <pc:sldMk cId="2847885727" sldId="259"/>
            <ac:picMk id="14" creationId="{D99729A6-255F-4EE7-8DAB-BD15FE1690F7}"/>
          </ac:picMkLst>
        </pc:picChg>
        <pc:picChg chg="add del mod">
          <ac:chgData name="karina solha" userId="5291b97e91118f5e" providerId="LiveId" clId="{4C5134B0-7C27-449B-AEEA-B7ED79DCB2B4}" dt="2017-11-09T13:27:15.550" v="1132" actId="1076"/>
          <ac:picMkLst>
            <pc:docMk/>
            <pc:sldMk cId="2847885727" sldId="259"/>
            <ac:picMk id="17" creationId="{0EADAC35-1015-499E-8CB7-C958826CB205}"/>
          </ac:picMkLst>
        </pc:picChg>
        <pc:picChg chg="add del mod">
          <ac:chgData name="karina solha" userId="5291b97e91118f5e" providerId="LiveId" clId="{4C5134B0-7C27-449B-AEEA-B7ED79DCB2B4}" dt="2017-11-09T13:32:03.859" v="1189" actId="478"/>
          <ac:picMkLst>
            <pc:docMk/>
            <pc:sldMk cId="2847885727" sldId="259"/>
            <ac:picMk id="23" creationId="{18BF26D4-CDA4-43F5-906F-56240675D6A9}"/>
          </ac:picMkLst>
        </pc:picChg>
        <pc:picChg chg="add del mod">
          <ac:chgData name="karina solha" userId="5291b97e91118f5e" providerId="LiveId" clId="{4C5134B0-7C27-449B-AEEA-B7ED79DCB2B4}" dt="2017-11-09T13:32:35.450" v="1193" actId="478"/>
          <ac:picMkLst>
            <pc:docMk/>
            <pc:sldMk cId="2847885727" sldId="259"/>
            <ac:picMk id="24" creationId="{4EBF1FA7-C72F-4C00-BA10-52AEE1F905CC}"/>
          </ac:picMkLst>
        </pc:picChg>
        <pc:picChg chg="add del mod">
          <ac:chgData name="karina solha" userId="5291b97e91118f5e" providerId="LiveId" clId="{4C5134B0-7C27-449B-AEEA-B7ED79DCB2B4}" dt="2017-11-09T13:34:42.026" v="1239" actId="478"/>
          <ac:picMkLst>
            <pc:docMk/>
            <pc:sldMk cId="2847885727" sldId="259"/>
            <ac:picMk id="25" creationId="{0AEBC5C1-A416-4836-8C98-8CFADE9A6382}"/>
          </ac:picMkLst>
        </pc:picChg>
        <pc:picChg chg="add mod">
          <ac:chgData name="karina solha" userId="5291b97e91118f5e" providerId="LiveId" clId="{4C5134B0-7C27-449B-AEEA-B7ED79DCB2B4}" dt="2017-11-09T13:38:56.813" v="1537" actId="1076"/>
          <ac:picMkLst>
            <pc:docMk/>
            <pc:sldMk cId="2847885727" sldId="259"/>
            <ac:picMk id="31" creationId="{12A4108B-5587-4DB3-8BFE-3AF88884FDD7}"/>
          </ac:picMkLst>
        </pc:picChg>
        <pc:picChg chg="add mod">
          <ac:chgData name="karina solha" userId="5291b97e91118f5e" providerId="LiveId" clId="{4C5134B0-7C27-449B-AEEA-B7ED79DCB2B4}" dt="2017-11-09T13:43:31.371" v="1556" actId="1076"/>
          <ac:picMkLst>
            <pc:docMk/>
            <pc:sldMk cId="2847885727" sldId="259"/>
            <ac:picMk id="33" creationId="{D1638119-DEB9-48B2-8653-1BAEA126F2CE}"/>
          </ac:picMkLst>
        </pc:picChg>
        <pc:picChg chg="add mod">
          <ac:chgData name="karina solha" userId="5291b97e91118f5e" providerId="LiveId" clId="{4C5134B0-7C27-449B-AEEA-B7ED79DCB2B4}" dt="2017-11-09T13:39:56.935" v="1543" actId="1076"/>
          <ac:picMkLst>
            <pc:docMk/>
            <pc:sldMk cId="2847885727" sldId="259"/>
            <ac:picMk id="35" creationId="{3F493FCD-D93D-4352-9C05-1BC25EB2479C}"/>
          </ac:picMkLst>
        </pc:picChg>
        <pc:picChg chg="add mod">
          <ac:chgData name="karina solha" userId="5291b97e91118f5e" providerId="LiveId" clId="{4C5134B0-7C27-449B-AEEA-B7ED79DCB2B4}" dt="2017-11-09T13:40:37.751" v="1545" actId="1076"/>
          <ac:picMkLst>
            <pc:docMk/>
            <pc:sldMk cId="2847885727" sldId="259"/>
            <ac:picMk id="37" creationId="{53920F66-573C-4FD1-9495-975A791AF4E5}"/>
          </ac:picMkLst>
        </pc:picChg>
        <pc:picChg chg="add mod">
          <ac:chgData name="karina solha" userId="5291b97e91118f5e" providerId="LiveId" clId="{4C5134B0-7C27-449B-AEEA-B7ED79DCB2B4}" dt="2017-11-09T13:41:50.843" v="1551" actId="1076"/>
          <ac:picMkLst>
            <pc:docMk/>
            <pc:sldMk cId="2847885727" sldId="259"/>
            <ac:picMk id="39" creationId="{8D5B6F6F-23BC-4FD0-86EB-D3815A240400}"/>
          </ac:picMkLst>
        </pc:picChg>
        <pc:picChg chg="add mod">
          <ac:chgData name="karina solha" userId="5291b97e91118f5e" providerId="LiveId" clId="{4C5134B0-7C27-449B-AEEA-B7ED79DCB2B4}" dt="2017-11-09T13:42:49.848" v="1553" actId="1076"/>
          <ac:picMkLst>
            <pc:docMk/>
            <pc:sldMk cId="2847885727" sldId="259"/>
            <ac:picMk id="41" creationId="{8ED49DC4-9A3C-4CF3-B816-434DB31D96CB}"/>
          </ac:picMkLst>
        </pc:picChg>
        <pc:picChg chg="add mod">
          <ac:chgData name="karina solha" userId="5291b97e91118f5e" providerId="LiveId" clId="{4C5134B0-7C27-449B-AEEA-B7ED79DCB2B4}" dt="2017-11-09T13:43:29.504" v="1555" actId="1076"/>
          <ac:picMkLst>
            <pc:docMk/>
            <pc:sldMk cId="2847885727" sldId="259"/>
            <ac:picMk id="43" creationId="{7D4DACCF-0DF1-4695-A9DC-69C2DA21FF03}"/>
          </ac:picMkLst>
        </pc:picChg>
        <pc:picChg chg="add mod">
          <ac:chgData name="karina solha" userId="5291b97e91118f5e" providerId="LiveId" clId="{4C5134B0-7C27-449B-AEEA-B7ED79DCB2B4}" dt="2017-11-09T13:44:21.353" v="1559" actId="1076"/>
          <ac:picMkLst>
            <pc:docMk/>
            <pc:sldMk cId="2847885727" sldId="259"/>
            <ac:picMk id="45" creationId="{E859B428-5DCB-4D81-81A8-F0B83110B1D4}"/>
          </ac:picMkLst>
        </pc:picChg>
        <pc:picChg chg="add mod">
          <ac:chgData name="karina solha" userId="5291b97e91118f5e" providerId="LiveId" clId="{4C5134B0-7C27-449B-AEEA-B7ED79DCB2B4}" dt="2017-11-09T13:44:46.733" v="1561" actId="1076"/>
          <ac:picMkLst>
            <pc:docMk/>
            <pc:sldMk cId="2847885727" sldId="259"/>
            <ac:picMk id="47" creationId="{291A03FF-5460-4A4C-8136-0EBABB87545A}"/>
          </ac:picMkLst>
        </pc:picChg>
      </pc:sldChg>
      <pc:sldChg chg="addSp delSp modSp add del">
        <pc:chgData name="karina solha" userId="5291b97e91118f5e" providerId="LiveId" clId="{4C5134B0-7C27-449B-AEEA-B7ED79DCB2B4}" dt="2017-11-09T13:57:12.856" v="1649" actId="2696"/>
        <pc:sldMkLst>
          <pc:docMk/>
          <pc:sldMk cId="3583318415" sldId="260"/>
        </pc:sldMkLst>
        <pc:spChg chg="del mod">
          <ac:chgData name="karina solha" userId="5291b97e91118f5e" providerId="LiveId" clId="{4C5134B0-7C27-449B-AEEA-B7ED79DCB2B4}" dt="2017-11-09T13:22:18.971" v="1108" actId="478"/>
          <ac:spMkLst>
            <pc:docMk/>
            <pc:sldMk cId="3583318415" sldId="260"/>
            <ac:spMk id="2" creationId="{A3E51D32-5A65-4900-BD71-49191C86A959}"/>
          </ac:spMkLst>
        </pc:spChg>
        <pc:spChg chg="del">
          <ac:chgData name="karina solha" userId="5291b97e91118f5e" providerId="LiveId" clId="{4C5134B0-7C27-449B-AEEA-B7ED79DCB2B4}" dt="2017-11-09T13:21:53.100" v="1101" actId="1032"/>
          <ac:spMkLst>
            <pc:docMk/>
            <pc:sldMk cId="3583318415" sldId="260"/>
            <ac:spMk id="3" creationId="{D0314144-8214-48E0-B0D3-864103CFD205}"/>
          </ac:spMkLst>
        </pc:spChg>
        <pc:spChg chg="add del mod">
          <ac:chgData name="karina solha" userId="5291b97e91118f5e" providerId="LiveId" clId="{4C5134B0-7C27-449B-AEEA-B7ED79DCB2B4}" dt="2017-11-09T13:45:47.584" v="1563" actId="1032"/>
          <ac:spMkLst>
            <pc:docMk/>
            <pc:sldMk cId="3583318415" sldId="260"/>
            <ac:spMk id="5" creationId="{50AD5F02-A5E2-4808-8EA7-25C834BA43FA}"/>
          </ac:spMkLst>
        </pc:spChg>
        <pc:graphicFrameChg chg="add del mod">
          <ac:chgData name="karina solha" userId="5291b97e91118f5e" providerId="LiveId" clId="{4C5134B0-7C27-449B-AEEA-B7ED79DCB2B4}" dt="2017-11-09T13:24:37.453" v="1114" actId="478"/>
          <ac:graphicFrameMkLst>
            <pc:docMk/>
            <pc:sldMk cId="3583318415" sldId="260"/>
            <ac:graphicFrameMk id="4" creationId="{1F24B05D-6EE9-4A21-A2AC-24CDEC0825D1}"/>
          </ac:graphicFrameMkLst>
        </pc:graphicFrameChg>
        <pc:graphicFrameChg chg="add mod">
          <ac:chgData name="karina solha" userId="5291b97e91118f5e" providerId="LiveId" clId="{4C5134B0-7C27-449B-AEEA-B7ED79DCB2B4}" dt="2017-11-09T13:46:08.661" v="1579" actId="20577"/>
          <ac:graphicFrameMkLst>
            <pc:docMk/>
            <pc:sldMk cId="3583318415" sldId="260"/>
            <ac:graphicFrameMk id="6" creationId="{2DB1E564-C645-4010-8829-CB092A0F0671}"/>
          </ac:graphicFrameMkLst>
        </pc:graphicFrameChg>
      </pc:sldChg>
      <pc:sldChg chg="addSp delSp modSp add">
        <pc:chgData name="karina solha" userId="5291b97e91118f5e" providerId="LiveId" clId="{4C5134B0-7C27-449B-AEEA-B7ED79DCB2B4}" dt="2017-11-09T13:27:44.276" v="1140" actId="1076"/>
        <pc:sldMkLst>
          <pc:docMk/>
          <pc:sldMk cId="553298152" sldId="261"/>
        </pc:sldMkLst>
        <pc:spChg chg="del mod">
          <ac:chgData name="karina solha" userId="5291b97e91118f5e" providerId="LiveId" clId="{4C5134B0-7C27-449B-AEEA-B7ED79DCB2B4}" dt="2017-11-09T13:27:28.742" v="1135" actId="1076"/>
          <ac:spMkLst>
            <pc:docMk/>
            <pc:sldMk cId="553298152" sldId="261"/>
            <ac:spMk id="2" creationId="{B16FA813-66D6-4452-B813-B95B67D018D1}"/>
          </ac:spMkLst>
        </pc:spChg>
        <pc:spChg chg="del">
          <ac:chgData name="karina solha" userId="5291b97e91118f5e" providerId="LiveId" clId="{4C5134B0-7C27-449B-AEEA-B7ED79DCB2B4}" dt="2017-11-09T13:27:28.742" v="1135" actId="1076"/>
          <ac:spMkLst>
            <pc:docMk/>
            <pc:sldMk cId="553298152" sldId="261"/>
            <ac:spMk id="3" creationId="{40506F10-FDBF-4FAD-A3E5-063B216CA78B}"/>
          </ac:spMkLst>
        </pc:spChg>
        <pc:spChg chg="del">
          <ac:chgData name="karina solha" userId="5291b97e91118f5e" providerId="LiveId" clId="{4C5134B0-7C27-449B-AEEA-B7ED79DCB2B4}" dt="2017-11-09T13:27:28.742" v="1135" actId="1076"/>
          <ac:spMkLst>
            <pc:docMk/>
            <pc:sldMk cId="553298152" sldId="261"/>
            <ac:spMk id="4" creationId="{D6B19107-D257-4C00-A489-4AB716D13C0D}"/>
          </ac:spMkLst>
        </pc:spChg>
        <pc:spChg chg="del">
          <ac:chgData name="karina solha" userId="5291b97e91118f5e" providerId="LiveId" clId="{4C5134B0-7C27-449B-AEEA-B7ED79DCB2B4}" dt="2017-11-09T13:27:28.742" v="1135" actId="1076"/>
          <ac:spMkLst>
            <pc:docMk/>
            <pc:sldMk cId="553298152" sldId="261"/>
            <ac:spMk id="5" creationId="{2AD3E763-99FF-4B5D-9E31-6BADAB32B118}"/>
          </ac:spMkLst>
        </pc:spChg>
        <pc:spChg chg="del">
          <ac:chgData name="karina solha" userId="5291b97e91118f5e" providerId="LiveId" clId="{4C5134B0-7C27-449B-AEEA-B7ED79DCB2B4}" dt="2017-11-09T13:27:28.742" v="1135" actId="1076"/>
          <ac:spMkLst>
            <pc:docMk/>
            <pc:sldMk cId="553298152" sldId="261"/>
            <ac:spMk id="6" creationId="{A7D688B5-EC5F-451F-8C9D-523F387C5571}"/>
          </ac:spMkLst>
        </pc:spChg>
        <pc:picChg chg="add mod">
          <ac:chgData name="karina solha" userId="5291b97e91118f5e" providerId="LiveId" clId="{4C5134B0-7C27-449B-AEEA-B7ED79DCB2B4}" dt="2017-11-09T13:27:44.276" v="1140" actId="1076"/>
          <ac:picMkLst>
            <pc:docMk/>
            <pc:sldMk cId="553298152" sldId="261"/>
            <ac:picMk id="7" creationId="{32AA72A1-453D-486D-A75A-46A332A2940E}"/>
          </ac:picMkLst>
        </pc:picChg>
      </pc:sldChg>
      <pc:sldChg chg="addSp delSp modSp add mod setBg delDesignElem">
        <pc:chgData name="karina solha" userId="5291b97e91118f5e" providerId="LiveId" clId="{4C5134B0-7C27-449B-AEEA-B7ED79DCB2B4}" dt="2017-11-09T14:11:10.985" v="1767" actId="113"/>
        <pc:sldMkLst>
          <pc:docMk/>
          <pc:sldMk cId="4222390485" sldId="262"/>
        </pc:sldMkLst>
        <pc:spChg chg="del mod ord">
          <ac:chgData name="karina solha" userId="5291b97e91118f5e" providerId="LiveId" clId="{4C5134B0-7C27-449B-AEEA-B7ED79DCB2B4}" dt="2017-11-09T13:58:13.003" v="1679" actId="478"/>
          <ac:spMkLst>
            <pc:docMk/>
            <pc:sldMk cId="4222390485" sldId="262"/>
            <ac:spMk id="2" creationId="{6AF4AF88-EDA7-4DF0-804B-315B0238C6AE}"/>
          </ac:spMkLst>
        </pc:spChg>
        <pc:spChg chg="del mod">
          <ac:chgData name="karina solha" userId="5291b97e91118f5e" providerId="LiveId" clId="{4C5134B0-7C27-449B-AEEA-B7ED79DCB2B4}" dt="2017-11-09T13:49:28.110" v="1582" actId="113"/>
          <ac:spMkLst>
            <pc:docMk/>
            <pc:sldMk cId="4222390485" sldId="262"/>
            <ac:spMk id="3" creationId="{F6B24CD9-D86C-4B21-838C-9435A1FCAD8E}"/>
          </ac:spMkLst>
        </pc:spChg>
        <pc:spChg chg="add del mod">
          <ac:chgData name="karina solha" userId="5291b97e91118f5e" providerId="LiveId" clId="{4C5134B0-7C27-449B-AEEA-B7ED79DCB2B4}" dt="2017-11-09T13:52:00.435" v="1585" actId="931"/>
          <ac:spMkLst>
            <pc:docMk/>
            <pc:sldMk cId="4222390485" sldId="262"/>
            <ac:spMk id="6" creationId="{90A6DB59-8C75-4FE7-AF14-F6BE8C6F2EA5}"/>
          </ac:spMkLst>
        </pc:spChg>
        <pc:spChg chg="add mod">
          <ac:chgData name="karina solha" userId="5291b97e91118f5e" providerId="LiveId" clId="{4C5134B0-7C27-449B-AEEA-B7ED79DCB2B4}" dt="2017-11-09T14:11:10.985" v="1767" actId="113"/>
          <ac:spMkLst>
            <pc:docMk/>
            <pc:sldMk cId="4222390485" sldId="262"/>
            <ac:spMk id="13" creationId="{E134401D-B523-4226-92EF-DE00AC4140D2}"/>
          </ac:spMkLst>
        </pc:spChg>
        <pc:spChg chg="add del mod">
          <ac:chgData name="karina solha" userId="5291b97e91118f5e" providerId="LiveId" clId="{4C5134B0-7C27-449B-AEEA-B7ED79DCB2B4}" dt="2017-11-09T13:58:22.483" v="1683" actId="478"/>
          <ac:spMkLst>
            <pc:docMk/>
            <pc:sldMk cId="4222390485" sldId="262"/>
            <ac:spMk id="15" creationId="{8A3DE880-0F41-436F-A668-A76FA2975B2B}"/>
          </ac:spMkLst>
        </pc:spChg>
        <pc:spChg chg="add del">
          <ac:chgData name="karina solha" userId="5291b97e91118f5e" providerId="LiveId" clId="{4C5134B0-7C27-449B-AEEA-B7ED79DCB2B4}" dt="2017-11-09T13:57:44.690" v="1653" actId="113"/>
          <ac:spMkLst>
            <pc:docMk/>
            <pc:sldMk cId="4222390485" sldId="262"/>
            <ac:spMk id="16" creationId="{64C9EE1D-12BB-43F7-9A2A-893578DCA63A}"/>
          </ac:spMkLst>
        </pc:spChg>
        <pc:spChg chg="add del">
          <ac:chgData name="karina solha" userId="5291b97e91118f5e" providerId="LiveId" clId="{4C5134B0-7C27-449B-AEEA-B7ED79DCB2B4}" dt="2017-11-09T13:57:44.690" v="1653" actId="113"/>
          <ac:spMkLst>
            <pc:docMk/>
            <pc:sldMk cId="4222390485" sldId="262"/>
            <ac:spMk id="18" creationId="{43962A31-C54E-4762-B155-59777FED1C75}"/>
          </ac:spMkLst>
        </pc:spChg>
        <pc:spChg chg="add del">
          <ac:chgData name="karina solha" userId="5291b97e91118f5e" providerId="LiveId" clId="{4C5134B0-7C27-449B-AEEA-B7ED79DCB2B4}" dt="2017-11-09T13:57:44.690" v="1653" actId="113"/>
          <ac:spMkLst>
            <pc:docMk/>
            <pc:sldMk cId="4222390485" sldId="262"/>
            <ac:spMk id="20" creationId="{4B392D36-B685-45E0-B197-6EE5D748093B}"/>
          </ac:spMkLst>
        </pc:spChg>
        <pc:spChg chg="add del">
          <ac:chgData name="karina solha" userId="5291b97e91118f5e" providerId="LiveId" clId="{4C5134B0-7C27-449B-AEEA-B7ED79DCB2B4}" dt="2017-11-09T13:57:44.690" v="1653" actId="113"/>
          <ac:spMkLst>
            <pc:docMk/>
            <pc:sldMk cId="4222390485" sldId="262"/>
            <ac:spMk id="22" creationId="{9DCA8533-CC5E-4754-9A04-047EDE49E0F9}"/>
          </ac:spMkLst>
        </pc:spChg>
        <pc:picChg chg="add del mod">
          <ac:chgData name="karina solha" userId="5291b97e91118f5e" providerId="LiveId" clId="{4C5134B0-7C27-449B-AEEA-B7ED79DCB2B4}" dt="2017-11-09T13:51:45.280" v="1584" actId="478"/>
          <ac:picMkLst>
            <pc:docMk/>
            <pc:sldMk cId="4222390485" sldId="262"/>
            <ac:picMk id="4" creationId="{C8582053-4B73-43B9-9708-7D9703F6C92A}"/>
          </ac:picMkLst>
        </pc:picChg>
        <pc:picChg chg="add del mod ord">
          <ac:chgData name="karina solha" userId="5291b97e91118f5e" providerId="LiveId" clId="{4C5134B0-7C27-449B-AEEA-B7ED79DCB2B4}" dt="2017-11-09T13:58:30.970" v="1686" actId="1076"/>
          <ac:picMkLst>
            <pc:docMk/>
            <pc:sldMk cId="4222390485" sldId="262"/>
            <ac:picMk id="8" creationId="{FBE48F93-9415-4CCB-93CB-375764E8CB2B}"/>
          </ac:picMkLst>
        </pc:picChg>
        <pc:picChg chg="add del">
          <ac:chgData name="karina solha" userId="5291b97e91118f5e" providerId="LiveId" clId="{4C5134B0-7C27-449B-AEEA-B7ED79DCB2B4}" dt="2017-11-09T13:55:40.401" v="1611" actId="478"/>
          <ac:picMkLst>
            <pc:docMk/>
            <pc:sldMk cId="4222390485" sldId="262"/>
            <ac:picMk id="9" creationId="{FB6AA0A9-C414-4A0A-A107-BAFC02FBDA31}"/>
          </ac:picMkLst>
        </pc:picChg>
        <pc:picChg chg="add mod">
          <ac:chgData name="karina solha" userId="5291b97e91118f5e" providerId="LiveId" clId="{4C5134B0-7C27-449B-AEEA-B7ED79DCB2B4}" dt="2017-11-09T13:58:38.597" v="1689" actId="14100"/>
          <ac:picMkLst>
            <pc:docMk/>
            <pc:sldMk cId="4222390485" sldId="262"/>
            <ac:picMk id="11" creationId="{E7EC3E69-40F3-46BF-ABB5-AE55A3499921}"/>
          </ac:picMkLst>
        </pc:picChg>
        <pc:picChg chg="add del">
          <ac:chgData name="karina solha" userId="5291b97e91118f5e" providerId="LiveId" clId="{4C5134B0-7C27-449B-AEEA-B7ED79DCB2B4}" dt="2017-11-09T13:57:33.390" v="1651" actId="113"/>
          <ac:picMkLst>
            <pc:docMk/>
            <pc:sldMk cId="4222390485" sldId="262"/>
            <ac:picMk id="12" creationId="{E668608F-227C-4963-9DEA-2F6B11A82290}"/>
          </ac:picMkLst>
        </pc:picChg>
      </pc:sldChg>
      <pc:sldChg chg="addSp delSp modSp add">
        <pc:chgData name="karina solha" userId="5291b97e91118f5e" providerId="LiveId" clId="{4C5134B0-7C27-449B-AEEA-B7ED79DCB2B4}" dt="2017-11-09T14:10:17.567" v="1762" actId="14100"/>
        <pc:sldMkLst>
          <pc:docMk/>
          <pc:sldMk cId="631293228" sldId="263"/>
        </pc:sldMkLst>
        <pc:spChg chg="del">
          <ac:chgData name="karina solha" userId="5291b97e91118f5e" providerId="LiveId" clId="{4C5134B0-7C27-449B-AEEA-B7ED79DCB2B4}" dt="2017-11-09T13:58:53.078" v="1691" actId="14100"/>
          <ac:spMkLst>
            <pc:docMk/>
            <pc:sldMk cId="631293228" sldId="263"/>
            <ac:spMk id="2" creationId="{234512A9-3D9A-4860-AB76-20E8F928C13C}"/>
          </ac:spMkLst>
        </pc:spChg>
        <pc:spChg chg="del">
          <ac:chgData name="karina solha" userId="5291b97e91118f5e" providerId="LiveId" clId="{4C5134B0-7C27-449B-AEEA-B7ED79DCB2B4}" dt="2017-11-09T13:58:53.078" v="1691" actId="14100"/>
          <ac:spMkLst>
            <pc:docMk/>
            <pc:sldMk cId="631293228" sldId="263"/>
            <ac:spMk id="3" creationId="{31E73953-CFF7-48B7-896D-4CD6D5F2A1E5}"/>
          </ac:spMkLst>
        </pc:spChg>
        <pc:spChg chg="add mod">
          <ac:chgData name="karina solha" userId="5291b97e91118f5e" providerId="LiveId" clId="{4C5134B0-7C27-449B-AEEA-B7ED79DCB2B4}" dt="2017-11-09T14:00:50.837" v="1751" actId="20577"/>
          <ac:spMkLst>
            <pc:docMk/>
            <pc:sldMk cId="631293228" sldId="263"/>
            <ac:spMk id="4" creationId="{E6754AC3-E391-41CA-B614-042A6A573F35}"/>
          </ac:spMkLst>
        </pc:spChg>
        <pc:spChg chg="add mod">
          <ac:chgData name="karina solha" userId="5291b97e91118f5e" providerId="LiveId" clId="{4C5134B0-7C27-449B-AEEA-B7ED79DCB2B4}" dt="2017-11-09T14:05:06.249" v="1758" actId="1076"/>
          <ac:spMkLst>
            <pc:docMk/>
            <pc:sldMk cId="631293228" sldId="263"/>
            <ac:spMk id="9" creationId="{3A1D8EF4-4503-46FB-9190-F3D02B414B14}"/>
          </ac:spMkLst>
        </pc:spChg>
        <pc:picChg chg="add del">
          <ac:chgData name="karina solha" userId="5291b97e91118f5e" providerId="LiveId" clId="{4C5134B0-7C27-449B-AEEA-B7ED79DCB2B4}" dt="2017-11-09T14:00:20.683" v="1693" actId="478"/>
          <ac:picMkLst>
            <pc:docMk/>
            <pc:sldMk cId="631293228" sldId="263"/>
            <ac:picMk id="5" creationId="{903BDEE1-8DC4-440C-8FA4-57D1F3D39AE9}"/>
          </ac:picMkLst>
        </pc:picChg>
        <pc:picChg chg="add mod">
          <ac:chgData name="karina solha" userId="5291b97e91118f5e" providerId="LiveId" clId="{4C5134B0-7C27-449B-AEEA-B7ED79DCB2B4}" dt="2017-11-09T14:00:30.932" v="1695" actId="1076"/>
          <ac:picMkLst>
            <pc:docMk/>
            <pc:sldMk cId="631293228" sldId="263"/>
            <ac:picMk id="7" creationId="{F685193A-653F-4E7E-AED0-259AA4EEB371}"/>
          </ac:picMkLst>
        </pc:picChg>
        <pc:picChg chg="add mod">
          <ac:chgData name="karina solha" userId="5291b97e91118f5e" providerId="LiveId" clId="{4C5134B0-7C27-449B-AEEA-B7ED79DCB2B4}" dt="2017-11-09T14:04:35.616" v="1756" actId="1076"/>
          <ac:picMkLst>
            <pc:docMk/>
            <pc:sldMk cId="631293228" sldId="263"/>
            <ac:picMk id="8" creationId="{B960673F-5D26-41FD-AEBA-40C20E3A1383}"/>
          </ac:picMkLst>
        </pc:picChg>
        <pc:picChg chg="add mod">
          <ac:chgData name="karina solha" userId="5291b97e91118f5e" providerId="LiveId" clId="{4C5134B0-7C27-449B-AEEA-B7ED79DCB2B4}" dt="2017-11-09T14:10:17.567" v="1762" actId="14100"/>
          <ac:picMkLst>
            <pc:docMk/>
            <pc:sldMk cId="631293228" sldId="263"/>
            <ac:picMk id="10" creationId="{B480E315-27E6-4FFA-BB2B-32CAF84998D0}"/>
          </ac:picMkLst>
        </pc:picChg>
      </pc:sldChg>
      <pc:sldChg chg="addSp modSp add">
        <pc:chgData name="karina solha" userId="5291b97e91118f5e" providerId="LiveId" clId="{4C5134B0-7C27-449B-AEEA-B7ED79DCB2B4}" dt="2017-11-09T14:24:53.091" v="1904" actId="14100"/>
        <pc:sldMkLst>
          <pc:docMk/>
          <pc:sldMk cId="2889661888" sldId="264"/>
        </pc:sldMkLst>
        <pc:spChg chg="mod">
          <ac:chgData name="karina solha" userId="5291b97e91118f5e" providerId="LiveId" clId="{4C5134B0-7C27-449B-AEEA-B7ED79DCB2B4}" dt="2017-11-09T14:11:28.392" v="1791" actId="20577"/>
          <ac:spMkLst>
            <pc:docMk/>
            <pc:sldMk cId="2889661888" sldId="264"/>
            <ac:spMk id="2" creationId="{CD707160-CF2A-4839-91EE-0AF71524121F}"/>
          </ac:spMkLst>
        </pc:spChg>
        <pc:spChg chg="add mod">
          <ac:chgData name="karina solha" userId="5291b97e91118f5e" providerId="LiveId" clId="{4C5134B0-7C27-449B-AEEA-B7ED79DCB2B4}" dt="2017-11-09T14:19:37.813" v="1869" actId="255"/>
          <ac:spMkLst>
            <pc:docMk/>
            <pc:sldMk cId="2889661888" sldId="264"/>
            <ac:spMk id="5" creationId="{9EE20751-CDA3-48B9-A449-73B1B0EDF659}"/>
          </ac:spMkLst>
        </pc:spChg>
        <pc:spChg chg="add mod">
          <ac:chgData name="karina solha" userId="5291b97e91118f5e" providerId="LiveId" clId="{4C5134B0-7C27-449B-AEEA-B7ED79DCB2B4}" dt="2017-11-09T14:24:42.852" v="1902" actId="255"/>
          <ac:spMkLst>
            <pc:docMk/>
            <pc:sldMk cId="2889661888" sldId="264"/>
            <ac:spMk id="8" creationId="{80352D3B-2522-4A12-8D6C-B158627449F2}"/>
          </ac:spMkLst>
        </pc:spChg>
        <pc:picChg chg="add mod">
          <ac:chgData name="karina solha" userId="5291b97e91118f5e" providerId="LiveId" clId="{4C5134B0-7C27-449B-AEEA-B7ED79DCB2B4}" dt="2017-11-09T14:24:50.291" v="1903" actId="1076"/>
          <ac:picMkLst>
            <pc:docMk/>
            <pc:sldMk cId="2889661888" sldId="264"/>
            <ac:picMk id="3" creationId="{901A23E0-4435-4F5E-8663-8DDD9331A423}"/>
          </ac:picMkLst>
        </pc:picChg>
        <pc:picChg chg="add mod">
          <ac:chgData name="karina solha" userId="5291b97e91118f5e" providerId="LiveId" clId="{4C5134B0-7C27-449B-AEEA-B7ED79DCB2B4}" dt="2017-11-09T14:24:53.091" v="1904" actId="14100"/>
          <ac:picMkLst>
            <pc:docMk/>
            <pc:sldMk cId="2889661888" sldId="264"/>
            <ac:picMk id="4" creationId="{DBF5C067-1A1E-48DC-95BD-41D60C9C40D1}"/>
          </ac:picMkLst>
        </pc:picChg>
        <pc:picChg chg="add mod">
          <ac:chgData name="karina solha" userId="5291b97e91118f5e" providerId="LiveId" clId="{4C5134B0-7C27-449B-AEEA-B7ED79DCB2B4}" dt="2017-11-09T14:20:32.738" v="1875" actId="1076"/>
          <ac:picMkLst>
            <pc:docMk/>
            <pc:sldMk cId="2889661888" sldId="264"/>
            <ac:picMk id="6" creationId="{13B76F95-03CE-425D-831F-3E8DDA2E5A5E}"/>
          </ac:picMkLst>
        </pc:picChg>
        <pc:picChg chg="add mod">
          <ac:chgData name="karina solha" userId="5291b97e91118f5e" providerId="LiveId" clId="{4C5134B0-7C27-449B-AEEA-B7ED79DCB2B4}" dt="2017-11-09T14:21:29.075" v="1879" actId="14100"/>
          <ac:picMkLst>
            <pc:docMk/>
            <pc:sldMk cId="2889661888" sldId="264"/>
            <ac:picMk id="7" creationId="{1DB25D13-0C8B-43B5-9653-F9E6C6ABC8E9}"/>
          </ac:picMkLst>
        </pc:picChg>
      </pc:sldChg>
      <pc:sldChg chg="addSp delSp modSp add">
        <pc:chgData name="karina solha" userId="5291b97e91118f5e" providerId="LiveId" clId="{4C5134B0-7C27-449B-AEEA-B7ED79DCB2B4}" dt="2017-11-09T14:13:18.424" v="1800" actId="14100"/>
        <pc:sldMkLst>
          <pc:docMk/>
          <pc:sldMk cId="2330739818" sldId="265"/>
        </pc:sldMkLst>
        <pc:spChg chg="del">
          <ac:chgData name="karina solha" userId="5291b97e91118f5e" providerId="LiveId" clId="{4C5134B0-7C27-449B-AEEA-B7ED79DCB2B4}" dt="2017-11-09T14:12:56.915" v="1794" actId="14100"/>
          <ac:spMkLst>
            <pc:docMk/>
            <pc:sldMk cId="2330739818" sldId="265"/>
            <ac:spMk id="2" creationId="{A00DCFC6-F2C8-4699-8273-2C172F490114}"/>
          </ac:spMkLst>
        </pc:spChg>
        <pc:spChg chg="del">
          <ac:chgData name="karina solha" userId="5291b97e91118f5e" providerId="LiveId" clId="{4C5134B0-7C27-449B-AEEA-B7ED79DCB2B4}" dt="2017-11-09T14:12:56.915" v="1794" actId="14100"/>
          <ac:spMkLst>
            <pc:docMk/>
            <pc:sldMk cId="2330739818" sldId="265"/>
            <ac:spMk id="3" creationId="{2D05A0CA-A6B7-489E-8512-CD84F46D93E0}"/>
          </ac:spMkLst>
        </pc:spChg>
        <pc:spChg chg="del">
          <ac:chgData name="karina solha" userId="5291b97e91118f5e" providerId="LiveId" clId="{4C5134B0-7C27-449B-AEEA-B7ED79DCB2B4}" dt="2017-11-09T14:12:56.915" v="1794" actId="14100"/>
          <ac:spMkLst>
            <pc:docMk/>
            <pc:sldMk cId="2330739818" sldId="265"/>
            <ac:spMk id="4" creationId="{9C1D0442-B346-49DB-89CE-51DA3262182B}"/>
          </ac:spMkLst>
        </pc:spChg>
        <pc:spChg chg="del">
          <ac:chgData name="karina solha" userId="5291b97e91118f5e" providerId="LiveId" clId="{4C5134B0-7C27-449B-AEEA-B7ED79DCB2B4}" dt="2017-11-09T14:12:56.915" v="1794" actId="14100"/>
          <ac:spMkLst>
            <pc:docMk/>
            <pc:sldMk cId="2330739818" sldId="265"/>
            <ac:spMk id="5" creationId="{E0F0A4BC-6141-412B-A8ED-6B68CB7657BB}"/>
          </ac:spMkLst>
        </pc:spChg>
        <pc:spChg chg="del">
          <ac:chgData name="karina solha" userId="5291b97e91118f5e" providerId="LiveId" clId="{4C5134B0-7C27-449B-AEEA-B7ED79DCB2B4}" dt="2017-11-09T14:12:56.915" v="1794" actId="14100"/>
          <ac:spMkLst>
            <pc:docMk/>
            <pc:sldMk cId="2330739818" sldId="265"/>
            <ac:spMk id="6" creationId="{20B22CFD-11D8-4A7D-B0C8-42749505900E}"/>
          </ac:spMkLst>
        </pc:spChg>
        <pc:picChg chg="add mod">
          <ac:chgData name="karina solha" userId="5291b97e91118f5e" providerId="LiveId" clId="{4C5134B0-7C27-449B-AEEA-B7ED79DCB2B4}" dt="2017-11-09T14:13:18.424" v="1800" actId="14100"/>
          <ac:picMkLst>
            <pc:docMk/>
            <pc:sldMk cId="2330739818" sldId="265"/>
            <ac:picMk id="7" creationId="{07F3D960-6FB6-464B-B13B-9A354DACA991}"/>
          </ac:picMkLst>
        </pc:picChg>
      </pc:sldChg>
      <pc:sldChg chg="addSp delSp modSp add">
        <pc:chgData name="karina solha" userId="5291b97e91118f5e" providerId="LiveId" clId="{4C5134B0-7C27-449B-AEEA-B7ED79DCB2B4}" dt="2017-11-09T14:25:48.258" v="1921" actId="20577"/>
        <pc:sldMkLst>
          <pc:docMk/>
          <pc:sldMk cId="3909293997" sldId="266"/>
        </pc:sldMkLst>
        <pc:spChg chg="add del mod">
          <ac:chgData name="karina solha" userId="5291b97e91118f5e" providerId="LiveId" clId="{4C5134B0-7C27-449B-AEEA-B7ED79DCB2B4}" dt="2017-11-09T14:25:38.367" v="1907" actId="20577"/>
          <ac:spMkLst>
            <pc:docMk/>
            <pc:sldMk cId="3909293997" sldId="266"/>
            <ac:spMk id="2" creationId="{FCE29ECD-BCA2-4752-80AB-0B854B9EC3D3}"/>
          </ac:spMkLst>
        </pc:spChg>
        <pc:spChg chg="add del mod">
          <ac:chgData name="karina solha" userId="5291b97e91118f5e" providerId="LiveId" clId="{4C5134B0-7C27-449B-AEEA-B7ED79DCB2B4}" dt="2017-11-09T14:25:38.367" v="1907" actId="20577"/>
          <ac:spMkLst>
            <pc:docMk/>
            <pc:sldMk cId="3909293997" sldId="266"/>
            <ac:spMk id="3" creationId="{EB1828DC-48FA-4571-AB5E-1FAC96244FA3}"/>
          </ac:spMkLst>
        </pc:spChg>
        <pc:spChg chg="add mod">
          <ac:chgData name="karina solha" userId="5291b97e91118f5e" providerId="LiveId" clId="{4C5134B0-7C27-449B-AEEA-B7ED79DCB2B4}" dt="2017-11-09T14:25:48.258" v="1921" actId="20577"/>
          <ac:spMkLst>
            <pc:docMk/>
            <pc:sldMk cId="3909293997" sldId="266"/>
            <ac:spMk id="4" creationId="{DA6DDF70-1DD9-4718-A38D-C2DC7FD397AE}"/>
          </ac:spMkLst>
        </pc:spChg>
        <pc:spChg chg="add mod">
          <ac:chgData name="karina solha" userId="5291b97e91118f5e" providerId="LiveId" clId="{4C5134B0-7C27-449B-AEEA-B7ED79DCB2B4}" dt="2017-11-09T14:25:38.367" v="1907" actId="20577"/>
          <ac:spMkLst>
            <pc:docMk/>
            <pc:sldMk cId="3909293997" sldId="266"/>
            <ac:spMk id="5" creationId="{0A9906AF-B6B2-4208-8F53-F391248BE055}"/>
          </ac:spMkLst>
        </pc:spChg>
        <pc:spChg chg="add mod">
          <ac:chgData name="karina solha" userId="5291b97e91118f5e" providerId="LiveId" clId="{4C5134B0-7C27-449B-AEEA-B7ED79DCB2B4}" dt="2017-11-09T14:25:38.367" v="1907" actId="20577"/>
          <ac:spMkLst>
            <pc:docMk/>
            <pc:sldMk cId="3909293997" sldId="266"/>
            <ac:spMk id="6" creationId="{81039445-8052-40DF-A615-71160D2F8D6A}"/>
          </ac:spMkLst>
        </pc:spChg>
      </pc:sldChg>
      <pc:sldChg chg="addSp modSp add">
        <pc:chgData name="karina solha" userId="5291b97e91118f5e" providerId="LiveId" clId="{4C5134B0-7C27-449B-AEEA-B7ED79DCB2B4}" dt="2017-11-09T14:26:25.700" v="2024" actId="20577"/>
        <pc:sldMkLst>
          <pc:docMk/>
          <pc:sldMk cId="1911504720" sldId="267"/>
        </pc:sldMkLst>
        <pc:spChg chg="mod">
          <ac:chgData name="karina solha" userId="5291b97e91118f5e" providerId="LiveId" clId="{4C5134B0-7C27-449B-AEEA-B7ED79DCB2B4}" dt="2017-11-09T14:26:19.883" v="2023" actId="20577"/>
          <ac:spMkLst>
            <pc:docMk/>
            <pc:sldMk cId="1911504720" sldId="267"/>
            <ac:spMk id="2" creationId="{BE264420-69B3-4919-852E-E6F29A08B2AC}"/>
          </ac:spMkLst>
        </pc:spChg>
        <pc:spChg chg="add mod">
          <ac:chgData name="karina solha" userId="5291b97e91118f5e" providerId="LiveId" clId="{4C5134B0-7C27-449B-AEEA-B7ED79DCB2B4}" dt="2017-11-09T14:26:25.700" v="2024" actId="20577"/>
          <ac:spMkLst>
            <pc:docMk/>
            <pc:sldMk cId="1911504720" sldId="267"/>
            <ac:spMk id="3" creationId="{F817375D-2B8E-4648-8B22-B86891ED2BBD}"/>
          </ac:spMkLst>
        </pc:spChg>
        <pc:spChg chg="add mod">
          <ac:chgData name="karina solha" userId="5291b97e91118f5e" providerId="LiveId" clId="{4C5134B0-7C27-449B-AEEA-B7ED79DCB2B4}" dt="2017-11-09T14:26:25.700" v="2024" actId="20577"/>
          <ac:spMkLst>
            <pc:docMk/>
            <pc:sldMk cId="1911504720" sldId="267"/>
            <ac:spMk id="4" creationId="{22D342E1-BF82-4D36-A764-9DEC423AB1A7}"/>
          </ac:spMkLst>
        </pc:spChg>
      </pc:sldChg>
      <pc:sldChg chg="add del">
        <pc:chgData name="karina solha" userId="5291b97e91118f5e" providerId="LiveId" clId="{4C5134B0-7C27-449B-AEEA-B7ED79DCB2B4}" dt="2017-11-09T14:28:45.892" v="2026" actId="2696"/>
        <pc:sldMkLst>
          <pc:docMk/>
          <pc:sldMk cId="2108554355" sldId="268"/>
        </pc:sldMkLst>
      </pc:sldChg>
      <pc:sldChg chg="addSp modSp add ord">
        <pc:chgData name="karina solha" userId="5291b97e91118f5e" providerId="LiveId" clId="{4C5134B0-7C27-449B-AEEA-B7ED79DCB2B4}" dt="2017-11-09T15:06:38.175" v="2297" actId="113"/>
        <pc:sldMkLst>
          <pc:docMk/>
          <pc:sldMk cId="3045687259" sldId="268"/>
        </pc:sldMkLst>
        <pc:spChg chg="mod">
          <ac:chgData name="karina solha" userId="5291b97e91118f5e" providerId="LiveId" clId="{4C5134B0-7C27-449B-AEEA-B7ED79DCB2B4}" dt="2017-11-09T15:06:08.844" v="2248" actId="20577"/>
          <ac:spMkLst>
            <pc:docMk/>
            <pc:sldMk cId="3045687259" sldId="268"/>
            <ac:spMk id="2" creationId="{0F1A64B6-81D6-4F0E-865F-63F0EC35CB72}"/>
          </ac:spMkLst>
        </pc:spChg>
        <pc:spChg chg="add mod">
          <ac:chgData name="karina solha" userId="5291b97e91118f5e" providerId="LiveId" clId="{4C5134B0-7C27-449B-AEEA-B7ED79DCB2B4}" dt="2017-11-09T14:56:29.565" v="2093" actId="1076"/>
          <ac:spMkLst>
            <pc:docMk/>
            <pc:sldMk cId="3045687259" sldId="268"/>
            <ac:spMk id="4" creationId="{5772F47F-BEA3-4BBF-B1A2-809CE8C9BAAA}"/>
          </ac:spMkLst>
        </pc:spChg>
        <pc:spChg chg="add mod">
          <ac:chgData name="karina solha" userId="5291b97e91118f5e" providerId="LiveId" clId="{4C5134B0-7C27-449B-AEEA-B7ED79DCB2B4}" dt="2017-11-09T14:58:35.750" v="2097" actId="1076"/>
          <ac:spMkLst>
            <pc:docMk/>
            <pc:sldMk cId="3045687259" sldId="268"/>
            <ac:spMk id="7" creationId="{8BD97F4A-9E2D-4062-B92E-8B4F78A2CE1C}"/>
          </ac:spMkLst>
        </pc:spChg>
        <pc:spChg chg="add mod">
          <ac:chgData name="karina solha" userId="5291b97e91118f5e" providerId="LiveId" clId="{4C5134B0-7C27-449B-AEEA-B7ED79DCB2B4}" dt="2017-11-09T14:59:42.051" v="2173" actId="1076"/>
          <ac:spMkLst>
            <pc:docMk/>
            <pc:sldMk cId="3045687259" sldId="268"/>
            <ac:spMk id="8" creationId="{BAAC9615-3BC2-4A06-A8F9-0CB028CEBB1F}"/>
          </ac:spMkLst>
        </pc:spChg>
        <pc:spChg chg="add mod">
          <ac:chgData name="karina solha" userId="5291b97e91118f5e" providerId="LiveId" clId="{4C5134B0-7C27-449B-AEEA-B7ED79DCB2B4}" dt="2017-11-09T15:06:38.175" v="2297" actId="113"/>
          <ac:spMkLst>
            <pc:docMk/>
            <pc:sldMk cId="3045687259" sldId="268"/>
            <ac:spMk id="9" creationId="{E583FF76-F837-4E27-82E7-4ED21DF7EAED}"/>
          </ac:spMkLst>
        </pc:spChg>
        <pc:picChg chg="add mod">
          <ac:chgData name="karina solha" userId="5291b97e91118f5e" providerId="LiveId" clId="{4C5134B0-7C27-449B-AEEA-B7ED79DCB2B4}" dt="2017-11-09T14:32:20.971" v="2039" actId="113"/>
          <ac:picMkLst>
            <pc:docMk/>
            <pc:sldMk cId="3045687259" sldId="268"/>
            <ac:picMk id="3" creationId="{4EC7C16A-3B7A-4B25-80D8-FEBA3DEAA4FB}"/>
          </ac:picMkLst>
        </pc:picChg>
        <pc:picChg chg="add mod">
          <ac:chgData name="karina solha" userId="5291b97e91118f5e" providerId="LiveId" clId="{4C5134B0-7C27-449B-AEEA-B7ED79DCB2B4}" dt="2017-11-09T14:56:31.457" v="2094" actId="1076"/>
          <ac:picMkLst>
            <pc:docMk/>
            <pc:sldMk cId="3045687259" sldId="268"/>
            <ac:picMk id="5" creationId="{EB97A5A8-584A-4B0C-BB92-44DB209CE2EF}"/>
          </ac:picMkLst>
        </pc:picChg>
        <pc:picChg chg="add mod">
          <ac:chgData name="karina solha" userId="5291b97e91118f5e" providerId="LiveId" clId="{4C5134B0-7C27-449B-AEEA-B7ED79DCB2B4}" dt="2017-11-09T14:56:32.909" v="2095" actId="1076"/>
          <ac:picMkLst>
            <pc:docMk/>
            <pc:sldMk cId="3045687259" sldId="268"/>
            <ac:picMk id="6" creationId="{10B501C3-5A40-4E48-BFCF-7056311EB14F}"/>
          </ac:picMkLst>
        </pc:picChg>
      </pc:sldChg>
      <pc:sldChg chg="addSp delSp modSp add">
        <pc:chgData name="karina solha" userId="5291b97e91118f5e" providerId="LiveId" clId="{4C5134B0-7C27-449B-AEEA-B7ED79DCB2B4}" dt="2017-11-09T15:00:29.533" v="2226" actId="20577"/>
        <pc:sldMkLst>
          <pc:docMk/>
          <pc:sldMk cId="730548555" sldId="269"/>
        </pc:sldMkLst>
        <pc:spChg chg="mod">
          <ac:chgData name="karina solha" userId="5291b97e91118f5e" providerId="LiveId" clId="{4C5134B0-7C27-449B-AEEA-B7ED79DCB2B4}" dt="2017-11-09T15:00:20.719" v="2223" actId="113"/>
          <ac:spMkLst>
            <pc:docMk/>
            <pc:sldMk cId="730548555" sldId="269"/>
            <ac:spMk id="2" creationId="{4BFE4F46-98BB-4D3C-A7A0-C6A606FB20BB}"/>
          </ac:spMkLst>
        </pc:spChg>
        <pc:spChg chg="add del mod">
          <ac:chgData name="karina solha" userId="5291b97e91118f5e" providerId="LiveId" clId="{4C5134B0-7C27-449B-AEEA-B7ED79DCB2B4}" dt="2017-11-09T15:00:29.533" v="2226" actId="20577"/>
          <ac:spMkLst>
            <pc:docMk/>
            <pc:sldMk cId="730548555" sldId="269"/>
            <ac:spMk id="3" creationId="{467FA73E-CDA4-4F67-9F06-4E59FE1E006D}"/>
          </ac:spMkLst>
        </pc:spChg>
      </pc:sldChg>
      <pc:sldChg chg="addSp modSp add">
        <pc:chgData name="karina solha" userId="5291b97e91118f5e" providerId="LiveId" clId="{4C5134B0-7C27-449B-AEEA-B7ED79DCB2B4}" dt="2017-11-09T15:12:30.614" v="2313" actId="1076"/>
        <pc:sldMkLst>
          <pc:docMk/>
          <pc:sldMk cId="938315214" sldId="270"/>
        </pc:sldMkLst>
        <pc:spChg chg="mod">
          <ac:chgData name="karina solha" userId="5291b97e91118f5e" providerId="LiveId" clId="{4C5134B0-7C27-449B-AEEA-B7ED79DCB2B4}" dt="2017-11-09T15:00:59.508" v="2239" actId="1076"/>
          <ac:spMkLst>
            <pc:docMk/>
            <pc:sldMk cId="938315214" sldId="270"/>
            <ac:spMk id="2" creationId="{C7A28DA8-5513-4D72-97A6-71DE320FBFD1}"/>
          </ac:spMkLst>
        </pc:spChg>
        <pc:spChg chg="add mod">
          <ac:chgData name="karina solha" userId="5291b97e91118f5e" providerId="LiveId" clId="{4C5134B0-7C27-449B-AEEA-B7ED79DCB2B4}" dt="2017-11-09T15:12:27.904" v="2312" actId="1076"/>
          <ac:spMkLst>
            <pc:docMk/>
            <pc:sldMk cId="938315214" sldId="270"/>
            <ac:spMk id="5" creationId="{113173B9-3514-4428-BAED-109A233E2AF3}"/>
          </ac:spMkLst>
        </pc:spChg>
        <pc:picChg chg="add mod">
          <ac:chgData name="karina solha" userId="5291b97e91118f5e" providerId="LiveId" clId="{4C5134B0-7C27-449B-AEEA-B7ED79DCB2B4}" dt="2017-11-09T15:03:42.240" v="2242" actId="1076"/>
          <ac:picMkLst>
            <pc:docMk/>
            <pc:sldMk cId="938315214" sldId="270"/>
            <ac:picMk id="3" creationId="{86AE7511-5FE0-4726-BC1A-0FAA66D09EE0}"/>
          </ac:picMkLst>
        </pc:picChg>
        <pc:picChg chg="add mod">
          <ac:chgData name="karina solha" userId="5291b97e91118f5e" providerId="LiveId" clId="{4C5134B0-7C27-449B-AEEA-B7ED79DCB2B4}" dt="2017-11-09T15:12:30.614" v="2313" actId="1076"/>
          <ac:picMkLst>
            <pc:docMk/>
            <pc:sldMk cId="938315214" sldId="270"/>
            <ac:picMk id="4" creationId="{C128EC90-CDEB-417C-BA08-181214A55B8E}"/>
          </ac:picMkLst>
        </pc:picChg>
      </pc:sldChg>
      <pc:sldChg chg="addSp delSp modSp add">
        <pc:chgData name="karina solha" userId="5291b97e91118f5e" providerId="LiveId" clId="{4C5134B0-7C27-449B-AEEA-B7ED79DCB2B4}" dt="2017-11-09T15:22:46.930" v="2481" actId="20577"/>
        <pc:sldMkLst>
          <pc:docMk/>
          <pc:sldMk cId="2942368170" sldId="271"/>
        </pc:sldMkLst>
        <pc:spChg chg="mod">
          <ac:chgData name="karina solha" userId="5291b97e91118f5e" providerId="LiveId" clId="{4C5134B0-7C27-449B-AEEA-B7ED79DCB2B4}" dt="2017-11-09T15:18:53.084" v="2395" actId="113"/>
          <ac:spMkLst>
            <pc:docMk/>
            <pc:sldMk cId="2942368170" sldId="271"/>
            <ac:spMk id="2" creationId="{4F609391-A68E-4734-8489-E0F380276D32}"/>
          </ac:spMkLst>
        </pc:spChg>
        <pc:spChg chg="add del mod">
          <ac:chgData name="karina solha" userId="5291b97e91118f5e" providerId="LiveId" clId="{4C5134B0-7C27-449B-AEEA-B7ED79DCB2B4}" dt="2017-11-09T15:18:57.022" v="2397"/>
          <ac:spMkLst>
            <pc:docMk/>
            <pc:sldMk cId="2942368170" sldId="271"/>
            <ac:spMk id="3" creationId="{6521A0AD-3810-4261-896F-324DD1673C58}"/>
          </ac:spMkLst>
        </pc:spChg>
        <pc:spChg chg="add mod">
          <ac:chgData name="karina solha" userId="5291b97e91118f5e" providerId="LiveId" clId="{4C5134B0-7C27-449B-AEEA-B7ED79DCB2B4}" dt="2017-11-09T15:22:24.614" v="2446" actId="6549"/>
          <ac:spMkLst>
            <pc:docMk/>
            <pc:sldMk cId="2942368170" sldId="271"/>
            <ac:spMk id="3" creationId="{072091B6-2E7A-4BCF-B3BB-A1D52169D73D}"/>
          </ac:spMkLst>
        </pc:spChg>
        <pc:spChg chg="add mod">
          <ac:chgData name="karina solha" userId="5291b97e91118f5e" providerId="LiveId" clId="{4C5134B0-7C27-449B-AEEA-B7ED79DCB2B4}" dt="2017-11-09T15:22:46.930" v="2481" actId="20577"/>
          <ac:spMkLst>
            <pc:docMk/>
            <pc:sldMk cId="2942368170" sldId="271"/>
            <ac:spMk id="4" creationId="{0FFAC304-5E32-43CE-BC54-BB8BEA7DF27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conversascartomanticas.blogspot.com/2014/01/blogagem-coletiva-petit-lenormand-22.html" TargetMode="External"/><Relationship Id="rId1" Type="http://schemas.openxmlformats.org/officeDocument/2006/relationships/image" Target="../media/image3.jpg&amp;ehk=nIT7ngMOaRUEGR3C7S49tw&amp;r=0&amp;pid=OfficeInsert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conversascartomanticas.blogspot.com/2014/01/blogagem-coletiva-petit-lenormand-22.html" TargetMode="External"/><Relationship Id="rId1" Type="http://schemas.openxmlformats.org/officeDocument/2006/relationships/image" Target="../media/image3.jpg&amp;ehk=nIT7ngMOaRUEGR3C7S49tw&amp;r=0&amp;pid=OfficeInsert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44511-8E07-4328-AEC5-569B5E8B472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E2F43DD-1EB1-4D47-872D-482B91851CC0}">
      <dgm:prSet phldrT="[Texto]"/>
      <dgm:spPr/>
      <dgm:t>
        <a:bodyPr/>
        <a:lstStyle/>
        <a:p>
          <a:r>
            <a:rPr lang="pt-BR" dirty="0"/>
            <a:t>Modal Aéreo</a:t>
          </a:r>
        </a:p>
      </dgm:t>
    </dgm:pt>
    <dgm:pt modelId="{D2E61CAB-B21D-4B3E-B811-0C8B36801717}" type="sibTrans" cxnId="{9E99F442-DBAF-4DC9-A689-B1F6929035C2}">
      <dgm:prSet/>
      <dgm:spPr/>
      <dgm:t>
        <a:bodyPr/>
        <a:lstStyle/>
        <a:p>
          <a:endParaRPr lang="pt-BR"/>
        </a:p>
      </dgm:t>
    </dgm:pt>
    <dgm:pt modelId="{56011D8B-60A3-49AA-B961-BF09A87C0F27}" type="parTrans" cxnId="{9E99F442-DBAF-4DC9-A689-B1F6929035C2}">
      <dgm:prSet/>
      <dgm:spPr/>
      <dgm:t>
        <a:bodyPr/>
        <a:lstStyle/>
        <a:p>
          <a:endParaRPr lang="pt-BR"/>
        </a:p>
      </dgm:t>
    </dgm:pt>
    <dgm:pt modelId="{034E7B72-B46B-4E06-A680-6674A5EE766B}">
      <dgm:prSet phldrT="[Texto]"/>
      <dgm:spPr/>
      <dgm:t>
        <a:bodyPr/>
        <a:lstStyle/>
        <a:p>
          <a:r>
            <a:rPr lang="pt-BR" dirty="0"/>
            <a:t>Modal </a:t>
          </a:r>
          <a:r>
            <a:rPr lang="pt-BR" dirty="0" err="1"/>
            <a:t>Aquaviário</a:t>
          </a:r>
          <a:endParaRPr lang="pt-BR" dirty="0"/>
        </a:p>
      </dgm:t>
    </dgm:pt>
    <dgm:pt modelId="{03552A88-38A0-4860-A03C-37237442B90C}" type="sibTrans" cxnId="{009B31D8-8452-4041-8B93-BDA55F75FD92}">
      <dgm:prSet/>
      <dgm:spPr/>
      <dgm:t>
        <a:bodyPr/>
        <a:lstStyle/>
        <a:p>
          <a:endParaRPr lang="pt-BR"/>
        </a:p>
      </dgm:t>
    </dgm:pt>
    <dgm:pt modelId="{14FCC73C-3352-45E8-A557-DD88019B57DC}" type="parTrans" cxnId="{009B31D8-8452-4041-8B93-BDA55F75FD92}">
      <dgm:prSet/>
      <dgm:spPr/>
      <dgm:t>
        <a:bodyPr/>
        <a:lstStyle/>
        <a:p>
          <a:endParaRPr lang="pt-BR"/>
        </a:p>
      </dgm:t>
    </dgm:pt>
    <dgm:pt modelId="{E37E908A-567E-43DB-82FE-46D157B7EDB5}">
      <dgm:prSet phldrT="[Texto]"/>
      <dgm:spPr/>
      <dgm:t>
        <a:bodyPr/>
        <a:lstStyle/>
        <a:p>
          <a:r>
            <a:rPr lang="pt-BR" dirty="0"/>
            <a:t>Modal Terrestre</a:t>
          </a:r>
        </a:p>
      </dgm:t>
    </dgm:pt>
    <dgm:pt modelId="{65E73DE2-CC32-4FD9-ABDB-4AA09F83826C}" type="sibTrans" cxnId="{583C8DAE-B744-4B66-B6D5-C9B5C6036028}">
      <dgm:prSet/>
      <dgm:spPr/>
      <dgm:t>
        <a:bodyPr/>
        <a:lstStyle/>
        <a:p>
          <a:endParaRPr lang="pt-BR"/>
        </a:p>
      </dgm:t>
    </dgm:pt>
    <dgm:pt modelId="{2F3E349D-B38C-407D-A8C3-A874E6801CE1}" type="parTrans" cxnId="{583C8DAE-B744-4B66-B6D5-C9B5C6036028}">
      <dgm:prSet/>
      <dgm:spPr/>
      <dgm:t>
        <a:bodyPr/>
        <a:lstStyle/>
        <a:p>
          <a:endParaRPr lang="pt-BR"/>
        </a:p>
      </dgm:t>
    </dgm:pt>
    <dgm:pt modelId="{5C58FC91-F43E-4C1A-85DD-75A71A29BF8D}" type="pres">
      <dgm:prSet presAssocID="{A6C44511-8E07-4328-AEC5-569B5E8B472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935404F-B333-4D6B-9728-BD34E57E5FF7}" type="pres">
      <dgm:prSet presAssocID="{A6C44511-8E07-4328-AEC5-569B5E8B472C}" presName="cycle" presStyleCnt="0"/>
      <dgm:spPr/>
    </dgm:pt>
    <dgm:pt modelId="{B9205805-22DE-437B-A5E0-029087BAAA96}" type="pres">
      <dgm:prSet presAssocID="{A6C44511-8E07-4328-AEC5-569B5E8B472C}" presName="centerShape" presStyleCnt="0"/>
      <dgm:spPr/>
    </dgm:pt>
    <dgm:pt modelId="{7A02A66D-CB94-4C1D-8143-90A5755A51AA}" type="pres">
      <dgm:prSet presAssocID="{A6C44511-8E07-4328-AEC5-569B5E8B472C}" presName="connSite" presStyleLbl="node1" presStyleIdx="0" presStyleCnt="4"/>
      <dgm:spPr/>
    </dgm:pt>
    <dgm:pt modelId="{667C9651-393F-474E-9174-AB06C9163384}" type="pres">
      <dgm:prSet presAssocID="{A6C44511-8E07-4328-AEC5-569B5E8B472C}" presName="visible" presStyleLbl="node1" presStyleIdx="0" presStyleCnt="4" custLinFactNeighborX="-46" custLinFactNeighborY="-78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0" r="-30000"/>
          </a:stretch>
        </a:blipFill>
      </dgm:spPr>
    </dgm:pt>
    <dgm:pt modelId="{6A47C3D4-52DF-429F-863B-545C85A222CD}" type="pres">
      <dgm:prSet presAssocID="{56011D8B-60A3-49AA-B961-BF09A87C0F27}" presName="Name25" presStyleLbl="parChTrans1D1" presStyleIdx="0" presStyleCnt="3"/>
      <dgm:spPr/>
    </dgm:pt>
    <dgm:pt modelId="{F017F78F-86C4-4BEE-9F3E-E03F03D6BDB3}" type="pres">
      <dgm:prSet presAssocID="{4E2F43DD-1EB1-4D47-872D-482B91851CC0}" presName="node" presStyleCnt="0"/>
      <dgm:spPr/>
    </dgm:pt>
    <dgm:pt modelId="{76B906C8-01A5-434D-90F4-9A342455BE17}" type="pres">
      <dgm:prSet presAssocID="{4E2F43DD-1EB1-4D47-872D-482B91851CC0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B6508AAC-E746-4235-A631-7EB341A9782D}" type="pres">
      <dgm:prSet presAssocID="{4E2F43DD-1EB1-4D47-872D-482B91851CC0}" presName="childNode" presStyleLbl="revTx" presStyleIdx="0" presStyleCnt="0">
        <dgm:presLayoutVars>
          <dgm:bulletEnabled val="1"/>
        </dgm:presLayoutVars>
      </dgm:prSet>
      <dgm:spPr/>
    </dgm:pt>
    <dgm:pt modelId="{40AD7BA5-953E-42CE-B117-547DF3BBAD8F}" type="pres">
      <dgm:prSet presAssocID="{2F3E349D-B38C-407D-A8C3-A874E6801CE1}" presName="Name25" presStyleLbl="parChTrans1D1" presStyleIdx="1" presStyleCnt="3"/>
      <dgm:spPr/>
    </dgm:pt>
    <dgm:pt modelId="{E798971A-D033-4E84-BFC2-1931FEB464C8}" type="pres">
      <dgm:prSet presAssocID="{E37E908A-567E-43DB-82FE-46D157B7EDB5}" presName="node" presStyleCnt="0"/>
      <dgm:spPr/>
    </dgm:pt>
    <dgm:pt modelId="{0CD803D4-C517-45AC-A53C-08C00F9F41F2}" type="pres">
      <dgm:prSet presAssocID="{E37E908A-567E-43DB-82FE-46D157B7EDB5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C21548C5-714E-4C83-8D8D-76D1100D2947}" type="pres">
      <dgm:prSet presAssocID="{E37E908A-567E-43DB-82FE-46D157B7EDB5}" presName="childNode" presStyleLbl="revTx" presStyleIdx="0" presStyleCnt="0">
        <dgm:presLayoutVars>
          <dgm:bulletEnabled val="1"/>
        </dgm:presLayoutVars>
      </dgm:prSet>
      <dgm:spPr/>
    </dgm:pt>
    <dgm:pt modelId="{C181C801-E823-4775-86E3-B7B4BE782B7D}" type="pres">
      <dgm:prSet presAssocID="{14FCC73C-3352-45E8-A557-DD88019B57DC}" presName="Name25" presStyleLbl="parChTrans1D1" presStyleIdx="2" presStyleCnt="3"/>
      <dgm:spPr/>
    </dgm:pt>
    <dgm:pt modelId="{A00BE0B9-ED6E-474E-B070-B63C2FEBCC2B}" type="pres">
      <dgm:prSet presAssocID="{034E7B72-B46B-4E06-A680-6674A5EE766B}" presName="node" presStyleCnt="0"/>
      <dgm:spPr/>
    </dgm:pt>
    <dgm:pt modelId="{8265FD07-BD9E-482C-A939-3BEFAB6961DD}" type="pres">
      <dgm:prSet presAssocID="{034E7B72-B46B-4E06-A680-6674A5EE766B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610D8CB-8490-4C19-BC44-9F764D1196B0}" type="pres">
      <dgm:prSet presAssocID="{034E7B72-B46B-4E06-A680-6674A5EE766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DD03B30-9A62-4161-AB76-DE5B4B6F77EF}" type="presOf" srcId="{A6C44511-8E07-4328-AEC5-569B5E8B472C}" destId="{5C58FC91-F43E-4C1A-85DD-75A71A29BF8D}" srcOrd="0" destOrd="0" presId="urn:microsoft.com/office/officeart/2005/8/layout/radial2"/>
    <dgm:cxn modelId="{9E99F442-DBAF-4DC9-A689-B1F6929035C2}" srcId="{A6C44511-8E07-4328-AEC5-569B5E8B472C}" destId="{4E2F43DD-1EB1-4D47-872D-482B91851CC0}" srcOrd="0" destOrd="0" parTransId="{56011D8B-60A3-49AA-B961-BF09A87C0F27}" sibTransId="{D2E61CAB-B21D-4B3E-B811-0C8B36801717}"/>
    <dgm:cxn modelId="{13C5C555-1CA0-4D43-A3AF-381A57D929F4}" type="presOf" srcId="{E37E908A-567E-43DB-82FE-46D157B7EDB5}" destId="{0CD803D4-C517-45AC-A53C-08C00F9F41F2}" srcOrd="0" destOrd="0" presId="urn:microsoft.com/office/officeart/2005/8/layout/radial2"/>
    <dgm:cxn modelId="{6BBEB858-AFBF-45FF-BAD6-C30EB353AB11}" type="presOf" srcId="{034E7B72-B46B-4E06-A680-6674A5EE766B}" destId="{8265FD07-BD9E-482C-A939-3BEFAB6961DD}" srcOrd="0" destOrd="0" presId="urn:microsoft.com/office/officeart/2005/8/layout/radial2"/>
    <dgm:cxn modelId="{C6AA6588-F88A-45EF-82DC-F6AE030DC1D4}" type="presOf" srcId="{2F3E349D-B38C-407D-A8C3-A874E6801CE1}" destId="{40AD7BA5-953E-42CE-B117-547DF3BBAD8F}" srcOrd="0" destOrd="0" presId="urn:microsoft.com/office/officeart/2005/8/layout/radial2"/>
    <dgm:cxn modelId="{3D338E95-D30E-450E-83AB-ACB4F0EB4209}" type="presOf" srcId="{14FCC73C-3352-45E8-A557-DD88019B57DC}" destId="{C181C801-E823-4775-86E3-B7B4BE782B7D}" srcOrd="0" destOrd="0" presId="urn:microsoft.com/office/officeart/2005/8/layout/radial2"/>
    <dgm:cxn modelId="{583C8DAE-B744-4B66-B6D5-C9B5C6036028}" srcId="{A6C44511-8E07-4328-AEC5-569B5E8B472C}" destId="{E37E908A-567E-43DB-82FE-46D157B7EDB5}" srcOrd="1" destOrd="0" parTransId="{2F3E349D-B38C-407D-A8C3-A874E6801CE1}" sibTransId="{65E73DE2-CC32-4FD9-ABDB-4AA09F83826C}"/>
    <dgm:cxn modelId="{009B31D8-8452-4041-8B93-BDA55F75FD92}" srcId="{A6C44511-8E07-4328-AEC5-569B5E8B472C}" destId="{034E7B72-B46B-4E06-A680-6674A5EE766B}" srcOrd="2" destOrd="0" parTransId="{14FCC73C-3352-45E8-A557-DD88019B57DC}" sibTransId="{03552A88-38A0-4860-A03C-37237442B90C}"/>
    <dgm:cxn modelId="{1FC346DF-6A63-4102-9789-4A82AB08042B}" type="presOf" srcId="{56011D8B-60A3-49AA-B961-BF09A87C0F27}" destId="{6A47C3D4-52DF-429F-863B-545C85A222CD}" srcOrd="0" destOrd="0" presId="urn:microsoft.com/office/officeart/2005/8/layout/radial2"/>
    <dgm:cxn modelId="{040D2CF0-FAFE-4332-A4A5-295D7944C668}" type="presOf" srcId="{4E2F43DD-1EB1-4D47-872D-482B91851CC0}" destId="{76B906C8-01A5-434D-90F4-9A342455BE17}" srcOrd="0" destOrd="0" presId="urn:microsoft.com/office/officeart/2005/8/layout/radial2"/>
    <dgm:cxn modelId="{0F809145-FBE7-43C2-B4D4-FDD5A01F610A}" type="presParOf" srcId="{5C58FC91-F43E-4C1A-85DD-75A71A29BF8D}" destId="{7935404F-B333-4D6B-9728-BD34E57E5FF7}" srcOrd="0" destOrd="0" presId="urn:microsoft.com/office/officeart/2005/8/layout/radial2"/>
    <dgm:cxn modelId="{D96265F0-CE70-449F-A780-0A96E548D3C6}" type="presParOf" srcId="{7935404F-B333-4D6B-9728-BD34E57E5FF7}" destId="{B9205805-22DE-437B-A5E0-029087BAAA96}" srcOrd="0" destOrd="0" presId="urn:microsoft.com/office/officeart/2005/8/layout/radial2"/>
    <dgm:cxn modelId="{FA8B1419-E93F-4B48-921C-8D7A3B70127E}" type="presParOf" srcId="{B9205805-22DE-437B-A5E0-029087BAAA96}" destId="{7A02A66D-CB94-4C1D-8143-90A5755A51AA}" srcOrd="0" destOrd="0" presId="urn:microsoft.com/office/officeart/2005/8/layout/radial2"/>
    <dgm:cxn modelId="{C4AD5DC7-1D5B-4907-B98A-97EA2CE15FE5}" type="presParOf" srcId="{B9205805-22DE-437B-A5E0-029087BAAA96}" destId="{667C9651-393F-474E-9174-AB06C9163384}" srcOrd="1" destOrd="0" presId="urn:microsoft.com/office/officeart/2005/8/layout/radial2"/>
    <dgm:cxn modelId="{79B268A2-94B4-419C-950C-D5E28B5EB536}" type="presParOf" srcId="{7935404F-B333-4D6B-9728-BD34E57E5FF7}" destId="{6A47C3D4-52DF-429F-863B-545C85A222CD}" srcOrd="1" destOrd="0" presId="urn:microsoft.com/office/officeart/2005/8/layout/radial2"/>
    <dgm:cxn modelId="{4967776D-6BF2-48FB-A69A-4EC14A31EBEF}" type="presParOf" srcId="{7935404F-B333-4D6B-9728-BD34E57E5FF7}" destId="{F017F78F-86C4-4BEE-9F3E-E03F03D6BDB3}" srcOrd="2" destOrd="0" presId="urn:microsoft.com/office/officeart/2005/8/layout/radial2"/>
    <dgm:cxn modelId="{9CD3EA4F-F55C-47DB-B405-327D231DF08F}" type="presParOf" srcId="{F017F78F-86C4-4BEE-9F3E-E03F03D6BDB3}" destId="{76B906C8-01A5-434D-90F4-9A342455BE17}" srcOrd="0" destOrd="0" presId="urn:microsoft.com/office/officeart/2005/8/layout/radial2"/>
    <dgm:cxn modelId="{FA0059D7-EE68-43C0-A0BA-14A38CBAAE9E}" type="presParOf" srcId="{F017F78F-86C4-4BEE-9F3E-E03F03D6BDB3}" destId="{B6508AAC-E746-4235-A631-7EB341A9782D}" srcOrd="1" destOrd="0" presId="urn:microsoft.com/office/officeart/2005/8/layout/radial2"/>
    <dgm:cxn modelId="{F05B8A8C-2594-4717-8DD8-9ED3C8C79AB3}" type="presParOf" srcId="{7935404F-B333-4D6B-9728-BD34E57E5FF7}" destId="{40AD7BA5-953E-42CE-B117-547DF3BBAD8F}" srcOrd="3" destOrd="0" presId="urn:microsoft.com/office/officeart/2005/8/layout/radial2"/>
    <dgm:cxn modelId="{175C82FC-51C8-4F2B-B4A4-0B7BA8E78D09}" type="presParOf" srcId="{7935404F-B333-4D6B-9728-BD34E57E5FF7}" destId="{E798971A-D033-4E84-BFC2-1931FEB464C8}" srcOrd="4" destOrd="0" presId="urn:microsoft.com/office/officeart/2005/8/layout/radial2"/>
    <dgm:cxn modelId="{E7572340-1C0A-481C-9714-CDF29AB47D03}" type="presParOf" srcId="{E798971A-D033-4E84-BFC2-1931FEB464C8}" destId="{0CD803D4-C517-45AC-A53C-08C00F9F41F2}" srcOrd="0" destOrd="0" presId="urn:microsoft.com/office/officeart/2005/8/layout/radial2"/>
    <dgm:cxn modelId="{B0420123-5BE8-44EE-9E10-DE41E16BDCBD}" type="presParOf" srcId="{E798971A-D033-4E84-BFC2-1931FEB464C8}" destId="{C21548C5-714E-4C83-8D8D-76D1100D2947}" srcOrd="1" destOrd="0" presId="urn:microsoft.com/office/officeart/2005/8/layout/radial2"/>
    <dgm:cxn modelId="{80EAAD8B-C531-434B-B28D-EB374568C4EE}" type="presParOf" srcId="{7935404F-B333-4D6B-9728-BD34E57E5FF7}" destId="{C181C801-E823-4775-86E3-B7B4BE782B7D}" srcOrd="5" destOrd="0" presId="urn:microsoft.com/office/officeart/2005/8/layout/radial2"/>
    <dgm:cxn modelId="{97C60C31-2C14-404F-8CB0-91A5496236F3}" type="presParOf" srcId="{7935404F-B333-4D6B-9728-BD34E57E5FF7}" destId="{A00BE0B9-ED6E-474E-B070-B63C2FEBCC2B}" srcOrd="6" destOrd="0" presId="urn:microsoft.com/office/officeart/2005/8/layout/radial2"/>
    <dgm:cxn modelId="{8DE15D04-7A17-42A5-82F6-7BA8EAD88BBF}" type="presParOf" srcId="{A00BE0B9-ED6E-474E-B070-B63C2FEBCC2B}" destId="{8265FD07-BD9E-482C-A939-3BEFAB6961DD}" srcOrd="0" destOrd="0" presId="urn:microsoft.com/office/officeart/2005/8/layout/radial2"/>
    <dgm:cxn modelId="{A6ED1E38-3928-47BB-9974-ED2CB109FD10}" type="presParOf" srcId="{A00BE0B9-ED6E-474E-B070-B63C2FEBCC2B}" destId="{9610D8CB-8490-4C19-BC44-9F764D1196B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1C801-E823-4775-86E3-B7B4BE782B7D}">
      <dsp:nvSpPr>
        <dsp:cNvPr id="0" name=""/>
        <dsp:cNvSpPr/>
      </dsp:nvSpPr>
      <dsp:spPr>
        <a:xfrm rot="2561842">
          <a:off x="1780078" y="3358201"/>
          <a:ext cx="695144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695144" y="3322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D7BA5-953E-42CE-B117-547DF3BBAD8F}">
      <dsp:nvSpPr>
        <dsp:cNvPr id="0" name=""/>
        <dsp:cNvSpPr/>
      </dsp:nvSpPr>
      <dsp:spPr>
        <a:xfrm>
          <a:off x="1872204" y="2411347"/>
          <a:ext cx="887754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887754" y="3322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7C3D4-52DF-429F-863B-545C85A222CD}">
      <dsp:nvSpPr>
        <dsp:cNvPr id="0" name=""/>
        <dsp:cNvSpPr/>
      </dsp:nvSpPr>
      <dsp:spPr>
        <a:xfrm rot="19105345">
          <a:off x="1770131" y="1458719"/>
          <a:ext cx="810289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810289" y="3322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C9651-393F-474E-9174-AB06C9163384}">
      <dsp:nvSpPr>
        <dsp:cNvPr id="0" name=""/>
        <dsp:cNvSpPr/>
      </dsp:nvSpPr>
      <dsp:spPr>
        <a:xfrm>
          <a:off x="0" y="1171211"/>
          <a:ext cx="2202126" cy="22021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0" r="-3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906C8-01A5-434D-90F4-9A342455BE17}">
      <dsp:nvSpPr>
        <dsp:cNvPr id="0" name=""/>
        <dsp:cNvSpPr/>
      </dsp:nvSpPr>
      <dsp:spPr>
        <a:xfrm>
          <a:off x="2323054" y="197638"/>
          <a:ext cx="1232767" cy="1232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Modal Aéreo</a:t>
          </a:r>
        </a:p>
      </dsp:txBody>
      <dsp:txXfrm>
        <a:off x="2503589" y="378173"/>
        <a:ext cx="871697" cy="871697"/>
      </dsp:txXfrm>
    </dsp:sp>
    <dsp:sp modelId="{0CD803D4-C517-45AC-A53C-08C00F9F41F2}">
      <dsp:nvSpPr>
        <dsp:cNvPr id="0" name=""/>
        <dsp:cNvSpPr/>
      </dsp:nvSpPr>
      <dsp:spPr>
        <a:xfrm>
          <a:off x="2759958" y="1828186"/>
          <a:ext cx="1232767" cy="1232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Modal Terrestre</a:t>
          </a:r>
        </a:p>
      </dsp:txBody>
      <dsp:txXfrm>
        <a:off x="2940493" y="2008721"/>
        <a:ext cx="871697" cy="871697"/>
      </dsp:txXfrm>
    </dsp:sp>
    <dsp:sp modelId="{8265FD07-BD9E-482C-A939-3BEFAB6961DD}">
      <dsp:nvSpPr>
        <dsp:cNvPr id="0" name=""/>
        <dsp:cNvSpPr/>
      </dsp:nvSpPr>
      <dsp:spPr>
        <a:xfrm>
          <a:off x="2207993" y="3414479"/>
          <a:ext cx="1321276" cy="1321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Modal </a:t>
          </a:r>
          <a:r>
            <a:rPr lang="pt-BR" sz="1600" kern="1200" dirty="0" err="1"/>
            <a:t>Aquaviário</a:t>
          </a:r>
          <a:endParaRPr lang="pt-BR" sz="1600" kern="1200" dirty="0"/>
        </a:p>
      </dsp:txBody>
      <dsp:txXfrm>
        <a:off x="2401489" y="3607975"/>
        <a:ext cx="934284" cy="934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7901A-A5D4-4C30-959F-8ED22A6865CA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77945-7125-446C-BA0D-D7792FEE98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55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3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9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8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2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7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5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9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nturas.com.br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hyperlink" Target="http://braztoa.com.b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eresaperez.com.br/" TargetMode="External"/><Relationship Id="rId5" Type="http://schemas.openxmlformats.org/officeDocument/2006/relationships/image" Target="../media/image29.png"/><Relationship Id="rId10" Type="http://schemas.openxmlformats.org/officeDocument/2006/relationships/hyperlink" Target="https://www.guiadasemana.com.br/turismo/noticia/rota-da-liberdade" TargetMode="External"/><Relationship Id="rId4" Type="http://schemas.openxmlformats.org/officeDocument/2006/relationships/hyperlink" Target="http://www.abav.com.br/" TargetMode="Externa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hyperlink" Target="http://www.ubrafe.org.br/" TargetMode="External"/><Relationship Id="rId2" Type="http://schemas.openxmlformats.org/officeDocument/2006/relationships/hyperlink" Target="http://www.abeoc.org.b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hyperlink" Target="https://www.youtube.com/watch?v=K84k0Mpzieo" TargetMode="External"/><Relationship Id="rId5" Type="http://schemas.openxmlformats.org/officeDocument/2006/relationships/hyperlink" Target="http://www.unedestinos.com.br/" TargetMode="External"/><Relationship Id="rId10" Type="http://schemas.openxmlformats.org/officeDocument/2006/relationships/hyperlink" Target="http://www.abeoc.org.br/2017/05/brasil-cai-para-15%C2%BA-posicao-no-ranking-icca-de-eventos-internacionais/" TargetMode="External"/><Relationship Id="rId4" Type="http://schemas.openxmlformats.org/officeDocument/2006/relationships/hyperlink" Target="http://www.visitesaopaulo.com/quem-somos.asp" TargetMode="External"/><Relationship Id="rId9" Type="http://schemas.openxmlformats.org/officeDocument/2006/relationships/hyperlink" Target="https://www.iccaworld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panrotas.com.b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otelinvest.com.br/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www.revistahotelnews.com.br/portal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3vBHrYgkHQ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24" Type="http://schemas.openxmlformats.org/officeDocument/2006/relationships/image" Target="../media/image21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eirosdecharme.com.br/index.php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hyperlink" Target="https://www.clubmed.com.br/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292333" cy="3255264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tx1"/>
                </a:solidFill>
              </a:rPr>
              <a:t>Estrutura</a:t>
            </a:r>
            <a:r>
              <a:rPr lang="en-US" dirty="0">
                <a:solidFill>
                  <a:schemeClr val="tx1"/>
                </a:solidFill>
              </a:rPr>
              <a:t> do Mercado </a:t>
            </a:r>
            <a:r>
              <a:rPr lang="en-US" dirty="0" err="1">
                <a:solidFill>
                  <a:schemeClr val="tx1"/>
                </a:solidFill>
              </a:rPr>
              <a:t>Turístico</a:t>
            </a:r>
            <a:r>
              <a:rPr lang="en-US" dirty="0">
                <a:solidFill>
                  <a:schemeClr val="accent1"/>
                </a:solidFill>
              </a:rPr>
              <a:t> Mercado </a:t>
            </a:r>
            <a:r>
              <a:rPr lang="en-US" dirty="0" err="1">
                <a:solidFill>
                  <a:schemeClr val="accent1"/>
                </a:solidFill>
              </a:rPr>
              <a:t>Turístico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6526" y="4084889"/>
            <a:ext cx="2266216" cy="1709159"/>
          </a:xfrm>
        </p:spPr>
        <p:txBody>
          <a:bodyPr>
            <a:normAutofit/>
          </a:bodyPr>
          <a:lstStyle/>
          <a:p>
            <a:pPr algn="r"/>
            <a:r>
              <a:rPr lang="en-US" sz="1600">
                <a:solidFill>
                  <a:srgbClr val="FFFFFF"/>
                </a:solidFill>
              </a:rPr>
              <a:t>As empresas e os negócios</a:t>
            </a:r>
          </a:p>
          <a:p>
            <a:pPr algn="r"/>
            <a:r>
              <a:rPr lang="en-US" sz="1600">
                <a:solidFill>
                  <a:srgbClr val="FFFFFF"/>
                </a:solidFill>
              </a:rPr>
              <a:t>Sistematizando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64420-69B3-4919-852E-E6F29A08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é o universo das operadoras e agencias de turismo?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17375D-2B8E-4648-8B22-B86891ED2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342E1-BF82-4D36-A764-9DEC423AB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150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07160-CF2A-4839-91EE-0AF71524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Agências de Viagem</a:t>
            </a:r>
          </a:p>
        </p:txBody>
      </p:sp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901A23E0-4435-4F5E-8663-8DDD9331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412" y="414426"/>
            <a:ext cx="4567268" cy="1068935"/>
          </a:xfrm>
          <a:prstGeom prst="rect">
            <a:avLst/>
          </a:prstGeom>
        </p:spPr>
      </p:pic>
      <p:pic>
        <p:nvPicPr>
          <p:cNvPr id="4" name="Imagem 3">
            <a:hlinkClick r:id="rId4"/>
            <a:extLst>
              <a:ext uri="{FF2B5EF4-FFF2-40B4-BE49-F238E27FC236}">
                <a16:creationId xmlns:a16="http://schemas.microsoft.com/office/drawing/2014/main" id="{DBF5C067-1A1E-48DC-95BD-41D60C9C4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046" y="1997049"/>
            <a:ext cx="3532118" cy="120120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EE20751-CDA3-48B9-A449-73B1B0EDF659}"/>
              </a:ext>
            </a:extLst>
          </p:cNvPr>
          <p:cNvSpPr/>
          <p:nvPr/>
        </p:nvSpPr>
        <p:spPr>
          <a:xfrm>
            <a:off x="2586835" y="3659746"/>
            <a:ext cx="63906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Mercado Segmentado</a:t>
            </a:r>
            <a:endParaRPr lang="pt-BR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Imagem 5">
            <a:hlinkClick r:id="rId6"/>
            <a:extLst>
              <a:ext uri="{FF2B5EF4-FFF2-40B4-BE49-F238E27FC236}">
                <a16:creationId xmlns:a16="http://schemas.microsoft.com/office/drawing/2014/main" id="{13B76F95-03CE-425D-831F-3E8DDA2E5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251" y="4485998"/>
            <a:ext cx="2541795" cy="1550926"/>
          </a:xfrm>
          <a:prstGeom prst="rect">
            <a:avLst/>
          </a:prstGeom>
        </p:spPr>
      </p:pic>
      <p:pic>
        <p:nvPicPr>
          <p:cNvPr id="7" name="Imagem 6">
            <a:hlinkClick r:id="rId8"/>
            <a:extLst>
              <a:ext uri="{FF2B5EF4-FFF2-40B4-BE49-F238E27FC236}">
                <a16:creationId xmlns:a16="http://schemas.microsoft.com/office/drawing/2014/main" id="{1DB25D13-0C8B-43B5-9653-F9E6C6ABC8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6946" y="4410022"/>
            <a:ext cx="2097240" cy="546027"/>
          </a:xfrm>
          <a:prstGeom prst="rect">
            <a:avLst/>
          </a:prstGeom>
        </p:spPr>
      </p:pic>
      <p:sp>
        <p:nvSpPr>
          <p:cNvPr id="8" name="CaixaDeTexto 7">
            <a:hlinkClick r:id="rId10"/>
            <a:extLst>
              <a:ext uri="{FF2B5EF4-FFF2-40B4-BE49-F238E27FC236}">
                <a16:creationId xmlns:a16="http://schemas.microsoft.com/office/drawing/2014/main" id="{80352D3B-2522-4A12-8D6C-B158627449F2}"/>
              </a:ext>
            </a:extLst>
          </p:cNvPr>
          <p:cNvSpPr txBox="1"/>
          <p:nvPr/>
        </p:nvSpPr>
        <p:spPr>
          <a:xfrm>
            <a:off x="6099049" y="5261460"/>
            <a:ext cx="2290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6"/>
                </a:solidFill>
                <a:latin typeface="Cooper Black" panose="0208090404030B020404" pitchFamily="18" charset="0"/>
              </a:rPr>
              <a:t>Rota da Liberdade</a:t>
            </a:r>
          </a:p>
        </p:txBody>
      </p:sp>
    </p:spTree>
    <p:extLst>
      <p:ext uri="{BB962C8B-B14F-4D97-AF65-F5344CB8AC3E}">
        <p14:creationId xmlns:p14="http://schemas.microsoft.com/office/powerpoint/2010/main" val="288966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E4F46-98BB-4D3C-A7A0-C6A606FB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552579"/>
                </a:solidFill>
              </a:rPr>
              <a:t>O que descobriram sobre os eventos e o turismo?</a:t>
            </a:r>
          </a:p>
        </p:txBody>
      </p:sp>
    </p:spTree>
    <p:extLst>
      <p:ext uri="{BB962C8B-B14F-4D97-AF65-F5344CB8AC3E}">
        <p14:creationId xmlns:p14="http://schemas.microsoft.com/office/powerpoint/2010/main" val="73054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1A64B6-81D6-4F0E-865F-63F0EC35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solidFill>
                  <a:srgbClr val="002060"/>
                </a:solidFill>
              </a:rPr>
              <a:t>Eventos</a:t>
            </a:r>
          </a:p>
        </p:txBody>
      </p:sp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4EC7C16A-3B7A-4B25-80D8-FEBA3DEAA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40" y="504713"/>
            <a:ext cx="1981200" cy="12382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772F47F-BEA3-4BBF-B1A2-809CE8C9BAAA}"/>
              </a:ext>
            </a:extLst>
          </p:cNvPr>
          <p:cNvSpPr txBox="1"/>
          <p:nvPr/>
        </p:nvSpPr>
        <p:spPr>
          <a:xfrm>
            <a:off x="5326376" y="357676"/>
            <a:ext cx="381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Visite São Paulo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>
            <a:hlinkClick r:id="rId5"/>
            <a:extLst>
              <a:ext uri="{FF2B5EF4-FFF2-40B4-BE49-F238E27FC236}">
                <a16:creationId xmlns:a16="http://schemas.microsoft.com/office/drawing/2014/main" id="{EB97A5A8-584A-4B0C-BB92-44DB209CE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444" y="2054654"/>
            <a:ext cx="2526752" cy="1348717"/>
          </a:xfrm>
          <a:prstGeom prst="rect">
            <a:avLst/>
          </a:prstGeom>
        </p:spPr>
      </p:pic>
      <p:pic>
        <p:nvPicPr>
          <p:cNvPr id="6" name="Imagem 5">
            <a:hlinkClick r:id="rId7"/>
            <a:extLst>
              <a:ext uri="{FF2B5EF4-FFF2-40B4-BE49-F238E27FC236}">
                <a16:creationId xmlns:a16="http://schemas.microsoft.com/office/drawing/2014/main" id="{10B501C3-5A40-4E48-BFCF-7056311EB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3640" y="3774772"/>
            <a:ext cx="2790825" cy="8286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BD97F4A-9E2D-4062-B92E-8B4F78A2CE1C}"/>
              </a:ext>
            </a:extLst>
          </p:cNvPr>
          <p:cNvSpPr txBox="1"/>
          <p:nvPr/>
        </p:nvSpPr>
        <p:spPr>
          <a:xfrm>
            <a:off x="3044950" y="403982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  <a:hlinkClick r:id="rId9"/>
              </a:rPr>
              <a:t>ICCA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AAC9615-3BC2-4A06-A8F9-0CB028CEBB1F}"/>
              </a:ext>
            </a:extLst>
          </p:cNvPr>
          <p:cNvSpPr txBox="1"/>
          <p:nvPr/>
        </p:nvSpPr>
        <p:spPr>
          <a:xfrm>
            <a:off x="1890514" y="5991861"/>
            <a:ext cx="687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Brasil cai de 11º para 15º no </a:t>
            </a:r>
            <a:r>
              <a:rPr lang="pt-BR" sz="2800" dirty="0">
                <a:hlinkClick r:id="rId10"/>
              </a:rPr>
              <a:t>ranking</a:t>
            </a:r>
            <a:r>
              <a:rPr lang="pt-BR" sz="2800" dirty="0"/>
              <a:t> do ICCA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583FF76-F837-4E27-82E7-4ED21DF7EAED}"/>
              </a:ext>
            </a:extLst>
          </p:cNvPr>
          <p:cNvSpPr txBox="1"/>
          <p:nvPr/>
        </p:nvSpPr>
        <p:spPr>
          <a:xfrm>
            <a:off x="6557166" y="2453977"/>
            <a:ext cx="213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Cadeia Produtiva </a:t>
            </a:r>
            <a:r>
              <a:rPr lang="pt-BR" b="1" dirty="0">
                <a:hlinkClick r:id="rId11"/>
              </a:rPr>
              <a:t>Eventos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568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28DA8-5513-4D72-97A6-71DE320F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>
                <a:solidFill>
                  <a:schemeClr val="accent4">
                    <a:lumMod val="75000"/>
                  </a:schemeClr>
                </a:solidFill>
              </a:rPr>
              <a:t>A mídia</a:t>
            </a:r>
          </a:p>
        </p:txBody>
      </p:sp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86AE7511-5FE0-4726-BC1A-0FAA66D09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65" y="680310"/>
            <a:ext cx="4762500" cy="1419225"/>
          </a:xfrm>
          <a:prstGeom prst="rect">
            <a:avLst/>
          </a:prstGeom>
        </p:spPr>
      </p:pic>
      <p:pic>
        <p:nvPicPr>
          <p:cNvPr id="4" name="Imagem 3">
            <a:hlinkClick r:id="rId4"/>
            <a:extLst>
              <a:ext uri="{FF2B5EF4-FFF2-40B4-BE49-F238E27FC236}">
                <a16:creationId xmlns:a16="http://schemas.microsoft.com/office/drawing/2014/main" id="{C128EC90-CDEB-417C-BA08-181214A55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144" y="3123590"/>
            <a:ext cx="2676525" cy="6667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13173B9-3514-4428-BAED-109A233E2AF3}"/>
              </a:ext>
            </a:extLst>
          </p:cNvPr>
          <p:cNvSpPr txBox="1"/>
          <p:nvPr/>
        </p:nvSpPr>
        <p:spPr>
          <a:xfrm>
            <a:off x="5499669" y="4691970"/>
            <a:ext cx="251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HOTELINVEST</a:t>
            </a:r>
          </a:p>
          <a:p>
            <a:r>
              <a:rPr lang="pt-BR" dirty="0">
                <a:hlinkClick r:id="rId6"/>
              </a:rPr>
              <a:t>http://www.hotelinvest.com.br/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831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09391-A68E-4734-8489-E0F38027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ONG´s</a:t>
            </a:r>
            <a:endParaRPr lang="pt-BR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2091B6-2E7A-4BCF-B3BB-A1D52169D73D}"/>
              </a:ext>
            </a:extLst>
          </p:cNvPr>
          <p:cNvSpPr txBox="1"/>
          <p:nvPr/>
        </p:nvSpPr>
        <p:spPr>
          <a:xfrm>
            <a:off x="3044950" y="833015"/>
            <a:ext cx="4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papel das </a:t>
            </a:r>
            <a:r>
              <a:rPr lang="pt-BR" dirty="0">
                <a:hlinkClick r:id="rId2"/>
              </a:rPr>
              <a:t>ONG</a:t>
            </a:r>
            <a:r>
              <a:rPr lang="pt-BR" dirty="0"/>
              <a:t>´s no Turismo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FAC304-5E32-43CE-BC54-BB8BEA7DF277}"/>
              </a:ext>
            </a:extLst>
          </p:cNvPr>
          <p:cNvSpPr txBox="1"/>
          <p:nvPr/>
        </p:nvSpPr>
        <p:spPr>
          <a:xfrm>
            <a:off x="3350360" y="1749245"/>
            <a:ext cx="5039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fazem?</a:t>
            </a:r>
          </a:p>
          <a:p>
            <a:r>
              <a:rPr lang="pt-BR"/>
              <a:t>Porque fazem?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36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</a:t>
            </a:r>
            <a:r>
              <a:rPr lang="en-US" dirty="0" err="1"/>
              <a:t>empresas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serviços</a:t>
            </a:r>
            <a:r>
              <a:rPr lang="en-US" dirty="0"/>
              <a:t> no SISTUR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8C20BD-2A24-4CEE-9CB4-9063440F8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868"/>
            <a:ext cx="9172418" cy="51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Transporte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que </a:t>
            </a:r>
            <a:r>
              <a:rPr lang="en-US" dirty="0" err="1"/>
              <a:t>descobrimos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86834" y="2379106"/>
            <a:ext cx="6260905" cy="37985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2AA72A1-453D-486D-A75A-46A332A29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56" y="1291130"/>
            <a:ext cx="8134487" cy="47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9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12318E3-339B-4CAF-8A94-10BEB4D6C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225156"/>
              </p:ext>
            </p:extLst>
          </p:nvPr>
        </p:nvGraphicFramePr>
        <p:xfrm>
          <a:off x="308145" y="956926"/>
          <a:ext cx="5965550" cy="4933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04C73845-FAAE-420C-9550-CA685D695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6590" y="4803345"/>
            <a:ext cx="1537105" cy="76897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Marítimo</a:t>
            </a:r>
          </a:p>
          <a:p>
            <a:endParaRPr lang="pt-BR" dirty="0"/>
          </a:p>
          <a:p>
            <a:r>
              <a:rPr lang="pt-BR" dirty="0"/>
              <a:t>Fluvial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F660C6AF-BDCC-4664-AE1D-506E22E84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83479" y="2984120"/>
            <a:ext cx="1537105" cy="81317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Rodoviário</a:t>
            </a:r>
          </a:p>
          <a:p>
            <a:endParaRPr lang="pt-BR" dirty="0"/>
          </a:p>
          <a:p>
            <a:r>
              <a:rPr lang="pt-BR" dirty="0"/>
              <a:t>Ferroviário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7A1D4E2-4664-4367-8EB1-9825F6242B42}"/>
              </a:ext>
            </a:extLst>
          </p:cNvPr>
          <p:cNvSpPr txBox="1"/>
          <p:nvPr/>
        </p:nvSpPr>
        <p:spPr>
          <a:xfrm>
            <a:off x="6556163" y="2309838"/>
            <a:ext cx="1832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Automóveis </a:t>
            </a:r>
          </a:p>
          <a:p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Ônibus</a:t>
            </a:r>
          </a:p>
          <a:p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Bicicletas</a:t>
            </a:r>
          </a:p>
          <a:p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D7375FF-2CA8-4E88-BEF9-AF8D7838EC3E}"/>
              </a:ext>
            </a:extLst>
          </p:cNvPr>
          <p:cNvSpPr txBox="1"/>
          <p:nvPr/>
        </p:nvSpPr>
        <p:spPr>
          <a:xfrm>
            <a:off x="6029862" y="3745625"/>
            <a:ext cx="1832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Trens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Bondinhos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Teleférico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E841165-0257-4FE6-B731-F7F6ED2482B5}"/>
              </a:ext>
            </a:extLst>
          </p:cNvPr>
          <p:cNvSpPr txBox="1"/>
          <p:nvPr/>
        </p:nvSpPr>
        <p:spPr>
          <a:xfrm>
            <a:off x="5182820" y="640228"/>
            <a:ext cx="244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552579"/>
                </a:solidFill>
              </a:rPr>
              <a:t>Aviões</a:t>
            </a:r>
          </a:p>
          <a:p>
            <a:r>
              <a:rPr lang="pt-BR" dirty="0">
                <a:solidFill>
                  <a:srgbClr val="552579"/>
                </a:solidFill>
              </a:rPr>
              <a:t>Helicópteros</a:t>
            </a:r>
          </a:p>
          <a:p>
            <a:r>
              <a:rPr lang="pt-BR" dirty="0" err="1">
                <a:solidFill>
                  <a:srgbClr val="552579"/>
                </a:solidFill>
              </a:rPr>
              <a:t>Paraglides</a:t>
            </a:r>
            <a:r>
              <a:rPr lang="pt-BR" dirty="0">
                <a:solidFill>
                  <a:srgbClr val="552579"/>
                </a:solidFill>
              </a:rPr>
              <a:t>....Balões...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230B70D-75D6-4693-A99C-374682620913}"/>
              </a:ext>
            </a:extLst>
          </p:cNvPr>
          <p:cNvSpPr txBox="1"/>
          <p:nvPr/>
        </p:nvSpPr>
        <p:spPr>
          <a:xfrm>
            <a:off x="5458939" y="5522468"/>
            <a:ext cx="260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Navios de Cruzeiros</a:t>
            </a:r>
          </a:p>
          <a:p>
            <a:r>
              <a:rPr lang="pt-BR" dirty="0">
                <a:solidFill>
                  <a:srgbClr val="FF0000"/>
                </a:solidFill>
              </a:rPr>
              <a:t>Embarcações de Lazer</a:t>
            </a:r>
          </a:p>
        </p:txBody>
      </p:sp>
      <p:pic>
        <p:nvPicPr>
          <p:cNvPr id="31" name="Gráfico 30" descr="Carro">
            <a:extLst>
              <a:ext uri="{FF2B5EF4-FFF2-40B4-BE49-F238E27FC236}">
                <a16:creationId xmlns:a16="http://schemas.microsoft.com/office/drawing/2014/main" id="{12A4108B-5587-4DB3-8BFE-3AF88884F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2480" y="2003249"/>
            <a:ext cx="914400" cy="914400"/>
          </a:xfrm>
          <a:prstGeom prst="rect">
            <a:avLst/>
          </a:prstGeom>
        </p:spPr>
      </p:pic>
      <p:pic>
        <p:nvPicPr>
          <p:cNvPr id="33" name="Gráfico 32" descr="Ônibus">
            <a:extLst>
              <a:ext uri="{FF2B5EF4-FFF2-40B4-BE49-F238E27FC236}">
                <a16:creationId xmlns:a16="http://schemas.microsoft.com/office/drawing/2014/main" id="{D1638119-DEB9-48B2-8653-1BAEA126F2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02752" y="2757892"/>
            <a:ext cx="914400" cy="914400"/>
          </a:xfrm>
          <a:prstGeom prst="rect">
            <a:avLst/>
          </a:prstGeom>
        </p:spPr>
      </p:pic>
      <p:pic>
        <p:nvPicPr>
          <p:cNvPr id="35" name="Gráfico 34" descr="Táxi">
            <a:extLst>
              <a:ext uri="{FF2B5EF4-FFF2-40B4-BE49-F238E27FC236}">
                <a16:creationId xmlns:a16="http://schemas.microsoft.com/office/drawing/2014/main" id="{3F493FCD-D93D-4352-9C05-1BC25EB247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41763" y="1839790"/>
            <a:ext cx="914400" cy="914400"/>
          </a:xfrm>
          <a:prstGeom prst="rect">
            <a:avLst/>
          </a:prstGeom>
        </p:spPr>
      </p:pic>
      <p:pic>
        <p:nvPicPr>
          <p:cNvPr id="37" name="Gráfico 36" descr="Trem">
            <a:extLst>
              <a:ext uri="{FF2B5EF4-FFF2-40B4-BE49-F238E27FC236}">
                <a16:creationId xmlns:a16="http://schemas.microsoft.com/office/drawing/2014/main" id="{53920F66-573C-4FD1-9495-975A791AF4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78805" y="3702967"/>
            <a:ext cx="914400" cy="914400"/>
          </a:xfrm>
          <a:prstGeom prst="rect">
            <a:avLst/>
          </a:prstGeom>
        </p:spPr>
      </p:pic>
      <p:pic>
        <p:nvPicPr>
          <p:cNvPr id="39" name="Gráfico 38" descr="Foguete">
            <a:extLst>
              <a:ext uri="{FF2B5EF4-FFF2-40B4-BE49-F238E27FC236}">
                <a16:creationId xmlns:a16="http://schemas.microsoft.com/office/drawing/2014/main" id="{8D5B6F6F-23BC-4FD0-86EB-D3815A2404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94113" y="700051"/>
            <a:ext cx="914400" cy="914400"/>
          </a:xfrm>
          <a:prstGeom prst="rect">
            <a:avLst/>
          </a:prstGeom>
        </p:spPr>
      </p:pic>
      <p:pic>
        <p:nvPicPr>
          <p:cNvPr id="41" name="Gráfico 40" descr="Barco a Vela">
            <a:extLst>
              <a:ext uri="{FF2B5EF4-FFF2-40B4-BE49-F238E27FC236}">
                <a16:creationId xmlns:a16="http://schemas.microsoft.com/office/drawing/2014/main" id="{8ED49DC4-9A3C-4CF3-B816-434DB31D96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21126" y="4558796"/>
            <a:ext cx="914400" cy="914400"/>
          </a:xfrm>
          <a:prstGeom prst="rect">
            <a:avLst/>
          </a:prstGeom>
        </p:spPr>
      </p:pic>
      <p:pic>
        <p:nvPicPr>
          <p:cNvPr id="43" name="Gráfico 42" descr="Bicicleta">
            <a:extLst>
              <a:ext uri="{FF2B5EF4-FFF2-40B4-BE49-F238E27FC236}">
                <a16:creationId xmlns:a16="http://schemas.microsoft.com/office/drawing/2014/main" id="{7D4DACCF-0DF1-4695-A9DC-69C2DA21FF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47853" y="2785873"/>
            <a:ext cx="914400" cy="914400"/>
          </a:xfrm>
          <a:prstGeom prst="rect">
            <a:avLst/>
          </a:prstGeom>
        </p:spPr>
      </p:pic>
      <p:pic>
        <p:nvPicPr>
          <p:cNvPr id="45" name="Gráfico 44" descr="Canoa">
            <a:extLst>
              <a:ext uri="{FF2B5EF4-FFF2-40B4-BE49-F238E27FC236}">
                <a16:creationId xmlns:a16="http://schemas.microsoft.com/office/drawing/2014/main" id="{E859B428-5DCB-4D81-81A8-F0B83110B1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64425" y="5711599"/>
            <a:ext cx="914400" cy="914400"/>
          </a:xfrm>
          <a:prstGeom prst="rect">
            <a:avLst/>
          </a:prstGeom>
        </p:spPr>
      </p:pic>
      <p:pic>
        <p:nvPicPr>
          <p:cNvPr id="47" name="Gráfico 46" descr="Avião">
            <a:extLst>
              <a:ext uri="{FF2B5EF4-FFF2-40B4-BE49-F238E27FC236}">
                <a16:creationId xmlns:a16="http://schemas.microsoft.com/office/drawing/2014/main" id="{291A03FF-5460-4A4C-8136-0EBABB87545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343207" y="485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8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7F3D960-6FB6-464B-B13B-9A354DAC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" y="139753"/>
            <a:ext cx="8957660" cy="67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3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A6DDF70-1DD9-4718-A38D-C2DC7FD3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sabemos?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A9906AF-B6B2-4208-8F53-F391248BE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1039445-8052-40DF-A615-71160D2F8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929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E7EC3E69-40F3-46BF-ABB5-AE55A3499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84" y="3887115"/>
            <a:ext cx="6253861" cy="2245500"/>
          </a:xfrm>
          <a:prstGeom prst="rect">
            <a:avLst/>
          </a:prstGeo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E134401D-B523-4226-92EF-DE00AC414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4345230"/>
            <a:ext cx="2595985" cy="914400"/>
          </a:xfrm>
        </p:spPr>
        <p:txBody>
          <a:bodyPr>
            <a:noAutofit/>
          </a:bodyPr>
          <a:lstStyle/>
          <a:p>
            <a:r>
              <a:rPr lang="pt-BR" sz="3200" b="1" dirty="0"/>
              <a:t>Meios de Hospedagem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FBE48F93-9415-4CCB-93CB-375764E8CB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85" y="222195"/>
            <a:ext cx="5979215" cy="340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9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6754AC3-E391-41CA-B614-042A6A57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Setor altamente Segmentado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85193A-653F-4E7E-AED0-259AA4EEB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72" y="222195"/>
            <a:ext cx="7916380" cy="2524477"/>
          </a:xfrm>
          <a:prstGeom prst="rect">
            <a:avLst/>
          </a:prstGeom>
        </p:spPr>
      </p:pic>
      <p:pic>
        <p:nvPicPr>
          <p:cNvPr id="8" name="Imagem 7">
            <a:hlinkClick r:id="rId3"/>
            <a:extLst>
              <a:ext uri="{FF2B5EF4-FFF2-40B4-BE49-F238E27FC236}">
                <a16:creationId xmlns:a16="http://schemas.microsoft.com/office/drawing/2014/main" id="{B960673F-5D26-41FD-AEBA-40C20E3A1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460" y="2817639"/>
            <a:ext cx="2316405" cy="141820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A1D8EF4-4503-46FB-9190-F3D02B414B14}"/>
              </a:ext>
            </a:extLst>
          </p:cNvPr>
          <p:cNvSpPr/>
          <p:nvPr/>
        </p:nvSpPr>
        <p:spPr>
          <a:xfrm>
            <a:off x="2586835" y="3055097"/>
            <a:ext cx="3050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https://www.clubmed.com.</a:t>
            </a:r>
            <a:r>
              <a:rPr lang="pt-BR" dirty="0">
                <a:hlinkClick r:id="rId5"/>
              </a:rPr>
              <a:t>br</a:t>
            </a:r>
            <a:r>
              <a:rPr lang="pt-BR" dirty="0"/>
              <a:t>/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480E315-27E6-4FFA-BB2B-32CAF8499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541" y="4043962"/>
            <a:ext cx="3811829" cy="20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93228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Quadr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414</TotalTime>
  <Words>147</Words>
  <Application>Microsoft Office PowerPoint</Application>
  <PresentationFormat>Apresentação na tela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Calibri</vt:lpstr>
      <vt:lpstr>Cooper Black</vt:lpstr>
      <vt:lpstr>Corbel</vt:lpstr>
      <vt:lpstr>Wingdings 2</vt:lpstr>
      <vt:lpstr>Quadro</vt:lpstr>
      <vt:lpstr>Estrutura do Mercado Turístico Mercado Turístico</vt:lpstr>
      <vt:lpstr>As empresas e os serviços no SISTUR</vt:lpstr>
      <vt:lpstr>Transporte</vt:lpstr>
      <vt:lpstr>Apresentação do PowerPoint</vt:lpstr>
      <vt:lpstr>Apresentação do PowerPoint</vt:lpstr>
      <vt:lpstr>Apresentação do PowerPoint</vt:lpstr>
      <vt:lpstr>O que sabemos?</vt:lpstr>
      <vt:lpstr>Apresentação do PowerPoint</vt:lpstr>
      <vt:lpstr>      Setor altamente Segmentado</vt:lpstr>
      <vt:lpstr>Como é o universo das operadoras e agencias de turismo?</vt:lpstr>
      <vt:lpstr>Agências de Viagem</vt:lpstr>
      <vt:lpstr>O que descobriram sobre os eventos e o turismo?</vt:lpstr>
      <vt:lpstr>Eventos</vt:lpstr>
      <vt:lpstr>A mídia</vt:lpstr>
      <vt:lpstr>ONG´s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karina solha</cp:lastModifiedBy>
  <cp:revision>47</cp:revision>
  <dcterms:created xsi:type="dcterms:W3CDTF">2013-08-21T19:17:07Z</dcterms:created>
  <dcterms:modified xsi:type="dcterms:W3CDTF">2017-11-09T15:22:56Z</dcterms:modified>
</cp:coreProperties>
</file>