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303" r:id="rId4"/>
    <p:sldId id="304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r>
              <a:rPr lang="pt-BR" sz="6000" b="1" dirty="0" smtClean="0"/>
              <a:t>Prazos para anulação do casamento</a:t>
            </a:r>
            <a:endParaRPr lang="pt-BR" sz="60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400" b="1" u="sng" dirty="0" smtClean="0"/>
              <a:t>Prazos decadenciais para anulação</a:t>
            </a:r>
          </a:p>
          <a:p>
            <a:pPr lvl="0"/>
            <a:r>
              <a:rPr lang="pt-BR" sz="4000" dirty="0"/>
              <a:t>180 dias – erro essencial quanto à identidade, à honra e à boa fama (1.560, I).</a:t>
            </a:r>
          </a:p>
          <a:p>
            <a:pPr lvl="0"/>
            <a:r>
              <a:rPr lang="pt-BR" sz="4000" dirty="0"/>
              <a:t>180 dias – incapacidade relativa dos nubentes (art. 1.555).</a:t>
            </a:r>
          </a:p>
          <a:p>
            <a:pPr lvl="0"/>
            <a:r>
              <a:rPr lang="pt-BR" sz="4000" dirty="0"/>
              <a:t>2 anos – Incompetência do celebrante (1.560, II).</a:t>
            </a:r>
          </a:p>
          <a:p>
            <a:pPr lvl="0"/>
            <a:r>
              <a:rPr lang="pt-BR" sz="4000" dirty="0"/>
              <a:t>3 anos – Prática de crime, defeito físico irremediável e moléstia grave (1.560, III)</a:t>
            </a:r>
          </a:p>
          <a:p>
            <a:pPr lvl="0"/>
            <a:r>
              <a:rPr lang="pt-BR" sz="4000" dirty="0"/>
              <a:t>4 anos – Coação.</a:t>
            </a:r>
          </a:p>
        </p:txBody>
      </p:sp>
    </p:spTree>
    <p:extLst>
      <p:ext uri="{BB962C8B-B14F-4D97-AF65-F5344CB8AC3E}">
        <p14:creationId xmlns:p14="http://schemas.microsoft.com/office/powerpoint/2010/main" val="289092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u="sng" dirty="0" smtClean="0"/>
              <a:t>Prazos decadenciais para anulação</a:t>
            </a:r>
          </a:p>
          <a:p>
            <a:pPr lvl="0"/>
            <a:r>
              <a:rPr lang="pt-BR" sz="4000" dirty="0"/>
              <a:t>180 dias – </a:t>
            </a:r>
            <a:r>
              <a:rPr lang="pt-BR" sz="4000" dirty="0" smtClean="0"/>
              <a:t>sem atingir a idade núbil, a </a:t>
            </a:r>
            <a:r>
              <a:rPr lang="pt-BR" sz="4000" dirty="0"/>
              <a:t>contar da data em que atingiu a idade, para o menor; a contar da celebração, para os ascendentes e para os representantes legais (1.560, § 1º). </a:t>
            </a:r>
          </a:p>
          <a:p>
            <a:r>
              <a:rPr lang="pt-BR" sz="4000" dirty="0"/>
              <a:t>Revogação de mandato. 180 dias, a contar da ciência da celebração pelo mandante (1.560, § 2º).</a:t>
            </a:r>
          </a:p>
        </p:txBody>
      </p:sp>
    </p:spTree>
    <p:extLst>
      <p:ext uri="{BB962C8B-B14F-4D97-AF65-F5344CB8AC3E}">
        <p14:creationId xmlns:p14="http://schemas.microsoft.com/office/powerpoint/2010/main" val="1462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400" b="1" u="sng" dirty="0" smtClean="0"/>
          </a:p>
          <a:p>
            <a:pPr marL="0" indent="0">
              <a:buNone/>
            </a:pPr>
            <a:endParaRPr lang="pt-BR" sz="4400" b="1" u="sng" dirty="0"/>
          </a:p>
          <a:p>
            <a:pPr marL="0" indent="0">
              <a:buNone/>
            </a:pPr>
            <a:endParaRPr lang="pt-BR" sz="4400" b="1" u="sng" dirty="0" smtClean="0"/>
          </a:p>
          <a:p>
            <a:pPr marL="0" indent="0" algn="ctr">
              <a:buNone/>
            </a:pPr>
            <a:r>
              <a:rPr lang="pt-BR" sz="4800" b="1" dirty="0" smtClean="0"/>
              <a:t>Fim</a:t>
            </a:r>
            <a:endParaRPr lang="pt-BR" sz="4800" dirty="0"/>
          </a:p>
          <a:p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826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147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 Baptista dos Santos</cp:lastModifiedBy>
  <cp:revision>62</cp:revision>
  <dcterms:created xsi:type="dcterms:W3CDTF">2019-04-04T19:29:27Z</dcterms:created>
  <dcterms:modified xsi:type="dcterms:W3CDTF">2023-03-23T17:23:11Z</dcterms:modified>
</cp:coreProperties>
</file>