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590"/>
  </p:normalViewPr>
  <p:slideViewPr>
    <p:cSldViewPr snapToGrid="0" snapToObjects="1">
      <p:cViewPr varScale="1">
        <p:scale>
          <a:sx n="92" d="100"/>
          <a:sy n="92" d="100"/>
        </p:scale>
        <p:origin x="7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‹n.º›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‹n.º›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‹n.º›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Arraste a imagem para o espaço reservado ou clique no ícone para adicionar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‹n.º›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‹n.º›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Sociologia e Administração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História dos precursores da sociologia</a:t>
            </a:r>
          </a:p>
          <a:p>
            <a:endParaRPr lang="pt-BR" dirty="0" smtClean="0"/>
          </a:p>
          <a:p>
            <a:r>
              <a:rPr lang="pt-BR" dirty="0" smtClean="0"/>
              <a:t>Luciano Mendes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9306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Os precursores da sociologia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século das Luzes (XVIII) e a celebração da razão;</a:t>
            </a:r>
          </a:p>
          <a:p>
            <a:r>
              <a:rPr lang="pt-BR" dirty="0" smtClean="0"/>
              <a:t>A ideia de esclarecimento em Kant;</a:t>
            </a:r>
          </a:p>
          <a:p>
            <a:r>
              <a:rPr lang="pt-BR" dirty="0" smtClean="0"/>
              <a:t>Antropocentrismo e a racionalização das relações sociais;</a:t>
            </a:r>
          </a:p>
          <a:p>
            <a:r>
              <a:rPr lang="pt-BR" dirty="0" smtClean="0"/>
              <a:t>A crença na evolução humana;</a:t>
            </a:r>
          </a:p>
          <a:p>
            <a:r>
              <a:rPr lang="pt-BR" dirty="0" smtClean="0"/>
              <a:t>A ordem social é obtida com prudência e sabedoria (razão);</a:t>
            </a:r>
          </a:p>
          <a:p>
            <a:r>
              <a:rPr lang="pt-BR" dirty="0" smtClean="0"/>
              <a:t>O espirito das leis (Montesquieu);</a:t>
            </a:r>
          </a:p>
          <a:p>
            <a:r>
              <a:rPr lang="pt-BR" dirty="0" smtClean="0"/>
              <a:t>O estado de natureza (bom selvagem) e o estado social (mal civilizado) em Rousseau.</a:t>
            </a:r>
          </a:p>
        </p:txBody>
      </p:sp>
    </p:spTree>
    <p:extLst>
      <p:ext uri="{BB962C8B-B14F-4D97-AF65-F5344CB8AC3E}">
        <p14:creationId xmlns:p14="http://schemas.microsoft.com/office/powerpoint/2010/main" val="460213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Revolu</a:t>
            </a:r>
            <a:r>
              <a:rPr lang="en-US" smtClean="0"/>
              <a:t>ções e ordem social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sociologia se consagra em fins do século XVIII e início do século XIX;</a:t>
            </a:r>
          </a:p>
          <a:p>
            <a:r>
              <a:rPr lang="pt-BR" dirty="0" smtClean="0"/>
              <a:t>A revolução francesa como um brinde à negação da servidão (voluntária?);</a:t>
            </a:r>
          </a:p>
          <a:p>
            <a:r>
              <a:rPr lang="pt-BR" dirty="0" smtClean="0"/>
              <a:t>A contradição da revolução: exaltação para os revolucionários e contestação para os reacionários;</a:t>
            </a:r>
          </a:p>
          <a:p>
            <a:r>
              <a:rPr lang="pt-BR" dirty="0" smtClean="0"/>
              <a:t>Os reacionários e os perigos da revolução à família, à tradição, ao vínculo social, etc.</a:t>
            </a:r>
          </a:p>
          <a:p>
            <a:r>
              <a:rPr lang="pt-BR" dirty="0" smtClean="0"/>
              <a:t>Os revolucionários e os contornos do liberalismo (liberdade, igualdade e fraternidade);</a:t>
            </a:r>
          </a:p>
          <a:p>
            <a:r>
              <a:rPr lang="pt-BR" dirty="0" smtClean="0"/>
              <a:t>Os sistemas democráticos em análise – </a:t>
            </a:r>
            <a:r>
              <a:rPr lang="pt-BR" dirty="0" err="1" smtClean="0"/>
              <a:t>Tocqueville</a:t>
            </a:r>
            <a:r>
              <a:rPr lang="pt-BR" dirty="0" smtClean="0"/>
              <a:t> e a Democracia na América.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0092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Sociologia e positivismo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Augusto Comte: fundador do neologismo ”sociologia”;</a:t>
            </a:r>
          </a:p>
          <a:p>
            <a:r>
              <a:rPr lang="pt-BR" dirty="0" smtClean="0"/>
              <a:t>A importância da ciência para a ordem e o progresso: ”saber para prever e prever para poder”</a:t>
            </a:r>
          </a:p>
          <a:p>
            <a:r>
              <a:rPr lang="pt-BR" dirty="0" smtClean="0"/>
              <a:t>O papel do sociólogo é se debruçar sobre os fenômenos sociais;</a:t>
            </a:r>
          </a:p>
          <a:p>
            <a:r>
              <a:rPr lang="pt-BR" dirty="0" smtClean="0"/>
              <a:t>A lei dos três estados: 1) teológico ou fictício; 2) metafísico ou abstrato; e 3) Científico ou positivo;</a:t>
            </a:r>
          </a:p>
          <a:p>
            <a:r>
              <a:rPr lang="pt-BR" dirty="0" smtClean="0"/>
              <a:t>O espírito positivo e a sociedade industrializada;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70810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Revolução Industrial e o ”novo” social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Concretização da Revolução Industrial em fins do século XVIII na Inglaterra;</a:t>
            </a:r>
          </a:p>
          <a:p>
            <a:r>
              <a:rPr lang="pt-BR" dirty="0" smtClean="0"/>
              <a:t>As contradições do sistema industrial e as limitações da sociologia positiva;</a:t>
            </a:r>
          </a:p>
          <a:p>
            <a:r>
              <a:rPr lang="pt-BR" dirty="0" smtClean="0"/>
              <a:t>Por um lado: crescimento econômico, progresso, prosperidade, etc.</a:t>
            </a:r>
          </a:p>
          <a:p>
            <a:r>
              <a:rPr lang="pt-BR" dirty="0" smtClean="0"/>
              <a:t>Por outro lado: miséria, prostituição, delinquência, precarização do trabalho, etc.</a:t>
            </a:r>
          </a:p>
          <a:p>
            <a:r>
              <a:rPr lang="pt-BR" dirty="0" smtClean="0"/>
              <a:t>Por um lado: o sociólogo e a utilização da estatística: nível de normalidade social;</a:t>
            </a:r>
          </a:p>
          <a:p>
            <a:r>
              <a:rPr lang="pt-BR" dirty="0" smtClean="0"/>
              <a:t>Por outro lado: o sociólogo e a atitude militante: o estudo da classe </a:t>
            </a:r>
            <a:r>
              <a:rPr lang="pt-BR" dirty="0" err="1" smtClean="0"/>
              <a:t>proletariada</a:t>
            </a:r>
            <a:r>
              <a:rPr lang="pt-BR" dirty="0" smtClean="0"/>
              <a:t>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0952378"/>
      </p:ext>
    </p:extLst>
  </p:cSld>
  <p:clrMapOvr>
    <a:masterClrMapping/>
  </p:clrMapOvr>
</p:sld>
</file>

<file path=ppt/theme/theme1.xml><?xml version="1.0" encoding="utf-8"?>
<a:theme xmlns:a="http://schemas.openxmlformats.org/drawingml/2006/main" name="Cortar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</a:majorFont>
      <a:minorFont>
        <a:latin typeface="Franklin Gothic Book" panose="020B0503020102020204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Corte</Template>
  <TotalTime>911</TotalTime>
  <Words>352</Words>
  <Application>Microsoft Macintosh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7" baseType="lpstr">
      <vt:lpstr>Franklin Gothic Book</vt:lpstr>
      <vt:lpstr>Cortar</vt:lpstr>
      <vt:lpstr>Sociologia e Administração</vt:lpstr>
      <vt:lpstr>Os precursores da sociologia</vt:lpstr>
      <vt:lpstr>Revoluções e ordem social</vt:lpstr>
      <vt:lpstr>Sociologia e positivismo</vt:lpstr>
      <vt:lpstr>Revolução Industrial e o ”novo” social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Sociologia e Administração</dc:title>
  <dc:creator>Luciano Mendes</dc:creator>
  <cp:lastModifiedBy>Luciano Mendes</cp:lastModifiedBy>
  <cp:revision>7</cp:revision>
  <dcterms:created xsi:type="dcterms:W3CDTF">2016-03-01T20:54:02Z</dcterms:created>
  <dcterms:modified xsi:type="dcterms:W3CDTF">2016-03-02T12:05:28Z</dcterms:modified>
</cp:coreProperties>
</file>