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61" r:id="rId4"/>
    <p:sldId id="262" r:id="rId5"/>
    <p:sldId id="264" r:id="rId6"/>
    <p:sldId id="263" r:id="rId7"/>
    <p:sldId id="265" r:id="rId8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29/03/2022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Comunicação e Realidade 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276456" cy="1247800"/>
          </a:xfrm>
        </p:spPr>
        <p:txBody>
          <a:bodyPr>
            <a:normAutofit/>
          </a:bodyPr>
          <a:lstStyle/>
          <a:p>
            <a:pPr algn="r"/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COMUNICAÇÃO E EXTENSÃO RURAL– ZEB1428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FUNDAMENTOS </a:t>
            </a:r>
            <a:r>
              <a:rPr lang="pt-BR" sz="2000">
                <a:solidFill>
                  <a:schemeClr val="tx1">
                    <a:lumMod val="95000"/>
                    <a:lumOff val="5000"/>
                  </a:schemeClr>
                </a:solidFill>
              </a:rPr>
              <a:t>DE EXTENSÃO RURAL – ZEB1307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pt-BR" dirty="0"/>
          </a:p>
          <a:p>
            <a:pPr lvl="0"/>
            <a:endParaRPr lang="pt-BR" dirty="0"/>
          </a:p>
          <a:p>
            <a:pPr lvl="0">
              <a:buNone/>
            </a:pPr>
            <a:endParaRPr lang="pt-BR" dirty="0"/>
          </a:p>
          <a:p>
            <a:pPr lvl="0"/>
            <a:r>
              <a:rPr lang="pt-BR" dirty="0"/>
              <a:t>O ser humano é o construtor da “realidade”  	</a:t>
            </a:r>
          </a:p>
          <a:p>
            <a:pPr lvl="0"/>
            <a:endParaRPr lang="pt-BR" dirty="0"/>
          </a:p>
          <a:p>
            <a:pPr lvl="0"/>
            <a:endParaRPr lang="pt-BR" dirty="0"/>
          </a:p>
          <a:p>
            <a:pPr lvl="2">
              <a:buNone/>
            </a:pPr>
            <a:r>
              <a:rPr lang="pt-BR" dirty="0"/>
              <a:t>				mundo físico conforme é por ele percebido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pt-BR" dirty="0"/>
          </a:p>
          <a:p>
            <a:pPr lvl="0"/>
            <a:r>
              <a:rPr lang="pt-BR" dirty="0"/>
              <a:t>Aquilo que existe para o ser humano tem um nome. A linguagem é o sistema fundamental e primordial da criação e significação do mundo.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 lvl="0"/>
            <a:r>
              <a:rPr lang="pt-BR" dirty="0"/>
              <a:t>É pela “palavra” que o ser humano toma consciência de espaços e tempos não acessíveis aos seus sentidos.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pt-BR" dirty="0"/>
          </a:p>
          <a:p>
            <a:pPr lvl="0"/>
            <a:r>
              <a:rPr lang="pt-BR" dirty="0"/>
              <a:t>“Mundo” é uma criação humana. Só o ser humano habita a mundo. Animais e vegetais continuam presos ao meio ambiente.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 lvl="0"/>
            <a:r>
              <a:rPr lang="pt-BR" dirty="0"/>
              <a:t>“Mundo” se refere uma experiência de tempo e espaço que constitui um conjunto ordenado de tudo aquilo que tem nome.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Intermediações na relação homem/mundo:</a:t>
            </a:r>
          </a:p>
          <a:p>
            <a:endParaRPr lang="pt-BR" dirty="0"/>
          </a:p>
          <a:p>
            <a:pPr lvl="2"/>
            <a:r>
              <a:rPr lang="pt-BR" dirty="0"/>
              <a:t>ciência</a:t>
            </a:r>
          </a:p>
          <a:p>
            <a:pPr lvl="1"/>
            <a:endParaRPr lang="pt-BR" dirty="0"/>
          </a:p>
          <a:p>
            <a:pPr lvl="2"/>
            <a:r>
              <a:rPr lang="pt-BR" dirty="0"/>
              <a:t>arte</a:t>
            </a:r>
          </a:p>
          <a:p>
            <a:pPr lvl="1"/>
            <a:endParaRPr lang="pt-BR" dirty="0"/>
          </a:p>
          <a:p>
            <a:pPr lvl="2"/>
            <a:r>
              <a:rPr lang="pt-BR" dirty="0"/>
              <a:t>filosofia</a:t>
            </a:r>
          </a:p>
          <a:p>
            <a:pPr lvl="2"/>
            <a:endParaRPr lang="pt-BR" dirty="0"/>
          </a:p>
          <a:p>
            <a:pPr lvl="2"/>
            <a:r>
              <a:rPr lang="pt-BR" dirty="0"/>
              <a:t>Religião				//////  ideologias</a:t>
            </a:r>
          </a:p>
          <a:p>
            <a:pPr marL="1737360" lvl="6" indent="0">
              <a:buNone/>
            </a:pPr>
            <a:endParaRPr lang="pt-BR" dirty="0"/>
          </a:p>
          <a:p>
            <a:pPr lvl="8"/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pt-BR" dirty="0"/>
          </a:p>
          <a:p>
            <a:pPr lvl="0"/>
            <a:endParaRPr lang="pt-BR" dirty="0"/>
          </a:p>
          <a:p>
            <a:pPr lvl="0" algn="just"/>
            <a:r>
              <a:rPr lang="pt-BR" dirty="0"/>
              <a:t>As sociedades humanas existem na comunicação e por meio da comunicação, porque é através do uso dos símbolos significativos que nos apropriamos das atitudes dos outros, assim como eles, por sua vez, se apropriam de nossas atitudes.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Atitudes em Comunicação:</a:t>
            </a:r>
          </a:p>
          <a:p>
            <a:endParaRPr lang="pt-BR" dirty="0"/>
          </a:p>
          <a:p>
            <a:pPr lvl="2"/>
            <a:r>
              <a:rPr lang="pt-BR" dirty="0"/>
              <a:t>para consigo mesmo</a:t>
            </a:r>
          </a:p>
          <a:p>
            <a:pPr lvl="1"/>
            <a:endParaRPr lang="pt-BR" dirty="0"/>
          </a:p>
          <a:p>
            <a:pPr lvl="2"/>
            <a:r>
              <a:rPr lang="pt-BR" dirty="0"/>
              <a:t>para com outro</a:t>
            </a:r>
          </a:p>
          <a:p>
            <a:pPr lvl="1"/>
            <a:endParaRPr lang="pt-BR" dirty="0"/>
          </a:p>
          <a:p>
            <a:pPr lvl="2"/>
            <a:r>
              <a:rPr lang="pt-BR" dirty="0"/>
              <a:t>para com o conteúdo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0800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215</Words>
  <Application>Microsoft Office PowerPoint</Application>
  <PresentationFormat>Apresentação na tela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Cívico</vt:lpstr>
      <vt:lpstr>COMUNICAÇÃO E EXTENSÃO RURAL– ZEB1428 FUNDAMENTOS DE EXTENSÃO RURAL – ZEB1307  Professor Dr. Marcelo Ribeiro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21</cp:revision>
  <dcterms:created xsi:type="dcterms:W3CDTF">2016-08-02T13:11:49Z</dcterms:created>
  <dcterms:modified xsi:type="dcterms:W3CDTF">2022-03-29T09:55:37Z</dcterms:modified>
</cp:coreProperties>
</file>