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C3E477-4E20-4A10-AF1C-96B3D13E7BD4}" v="201" dt="2020-03-25T19:53:54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Gabriel Rodriguez" userId="71f0ee93cd9cea98" providerId="LiveId" clId="{C4C3E477-4E20-4A10-AF1C-96B3D13E7BD4}"/>
    <pc:docChg chg="undo custSel mod addSld delSld modSld sldOrd">
      <pc:chgData name="Victor Gabriel Rodriguez" userId="71f0ee93cd9cea98" providerId="LiveId" clId="{C4C3E477-4E20-4A10-AF1C-96B3D13E7BD4}" dt="2020-03-25T19:54:24.351" v="696" actId="27636"/>
      <pc:docMkLst>
        <pc:docMk/>
      </pc:docMkLst>
      <pc:sldChg chg="modSp">
        <pc:chgData name="Victor Gabriel Rodriguez" userId="71f0ee93cd9cea98" providerId="LiveId" clId="{C4C3E477-4E20-4A10-AF1C-96B3D13E7BD4}" dt="2020-03-25T14:09:04.194" v="1" actId="113"/>
        <pc:sldMkLst>
          <pc:docMk/>
          <pc:sldMk cId="2237423052" sldId="259"/>
        </pc:sldMkLst>
        <pc:spChg chg="mod">
          <ac:chgData name="Victor Gabriel Rodriguez" userId="71f0ee93cd9cea98" providerId="LiveId" clId="{C4C3E477-4E20-4A10-AF1C-96B3D13E7BD4}" dt="2020-03-25T14:09:04.194" v="1" actId="113"/>
          <ac:spMkLst>
            <pc:docMk/>
            <pc:sldMk cId="2237423052" sldId="259"/>
            <ac:spMk id="3" creationId="{C5B93980-F87D-4A27-85F2-9DBED41F5B26}"/>
          </ac:spMkLst>
        </pc:spChg>
      </pc:sldChg>
      <pc:sldChg chg="addSp delSp modSp add mod setBg">
        <pc:chgData name="Victor Gabriel Rodriguez" userId="71f0ee93cd9cea98" providerId="LiveId" clId="{C4C3E477-4E20-4A10-AF1C-96B3D13E7BD4}" dt="2020-03-25T19:07:49.244" v="156" actId="26606"/>
        <pc:sldMkLst>
          <pc:docMk/>
          <pc:sldMk cId="2943198923" sldId="260"/>
        </pc:sldMkLst>
        <pc:spChg chg="mod">
          <ac:chgData name="Victor Gabriel Rodriguez" userId="71f0ee93cd9cea98" providerId="LiveId" clId="{C4C3E477-4E20-4A10-AF1C-96B3D13E7BD4}" dt="2020-03-25T19:07:49.244" v="156" actId="26606"/>
          <ac:spMkLst>
            <pc:docMk/>
            <pc:sldMk cId="2943198923" sldId="260"/>
            <ac:spMk id="2" creationId="{17AC1BC3-EAC2-4355-9025-462075F1E6E2}"/>
          </ac:spMkLst>
        </pc:spChg>
        <pc:spChg chg="mod">
          <ac:chgData name="Victor Gabriel Rodriguez" userId="71f0ee93cd9cea98" providerId="LiveId" clId="{C4C3E477-4E20-4A10-AF1C-96B3D13E7BD4}" dt="2020-03-25T19:07:49.244" v="156" actId="26606"/>
          <ac:spMkLst>
            <pc:docMk/>
            <pc:sldMk cId="2943198923" sldId="260"/>
            <ac:spMk id="3" creationId="{28E6AB87-02DB-48D7-9759-B62E2C55FCC8}"/>
          </ac:spMkLst>
        </pc:spChg>
        <pc:spChg chg="add del">
          <ac:chgData name="Victor Gabriel Rodriguez" userId="71f0ee93cd9cea98" providerId="LiveId" clId="{C4C3E477-4E20-4A10-AF1C-96B3D13E7BD4}" dt="2020-03-25T19:07:49.244" v="156" actId="26606"/>
          <ac:spMkLst>
            <pc:docMk/>
            <pc:sldMk cId="2943198923" sldId="260"/>
            <ac:spMk id="5" creationId="{2C10C105-EEB5-43F7-AA95-5DDB920D75B0}"/>
          </ac:spMkLst>
        </pc:spChg>
        <pc:spChg chg="add del">
          <ac:chgData name="Victor Gabriel Rodriguez" userId="71f0ee93cd9cea98" providerId="LiveId" clId="{C4C3E477-4E20-4A10-AF1C-96B3D13E7BD4}" dt="2020-03-25T19:07:34.271" v="154" actId="26606"/>
          <ac:spMkLst>
            <pc:docMk/>
            <pc:sldMk cId="2943198923" sldId="260"/>
            <ac:spMk id="8" creationId="{69652D62-ECFB-408E-ABE6-155A644F433D}"/>
          </ac:spMkLst>
        </pc:spChg>
        <pc:spChg chg="add del">
          <ac:chgData name="Victor Gabriel Rodriguez" userId="71f0ee93cd9cea98" providerId="LiveId" clId="{C4C3E477-4E20-4A10-AF1C-96B3D13E7BD4}" dt="2020-03-25T19:07:34.271" v="154" actId="26606"/>
          <ac:spMkLst>
            <pc:docMk/>
            <pc:sldMk cId="2943198923" sldId="260"/>
            <ac:spMk id="10" creationId="{C1FEA985-924B-4044-8778-32D1E7164C01}"/>
          </ac:spMkLst>
        </pc:spChg>
        <pc:picChg chg="add del">
          <ac:chgData name="Victor Gabriel Rodriguez" userId="71f0ee93cd9cea98" providerId="LiveId" clId="{C4C3E477-4E20-4A10-AF1C-96B3D13E7BD4}" dt="2020-03-25T19:07:49.244" v="156" actId="26606"/>
          <ac:picMkLst>
            <pc:docMk/>
            <pc:sldMk cId="2943198923" sldId="260"/>
            <ac:picMk id="6" creationId="{94BF495F-706E-4740-8918-C1F52CEA9D0B}"/>
          </ac:picMkLst>
        </pc:picChg>
        <pc:cxnChg chg="add del">
          <ac:chgData name="Victor Gabriel Rodriguez" userId="71f0ee93cd9cea98" providerId="LiveId" clId="{C4C3E477-4E20-4A10-AF1C-96B3D13E7BD4}" dt="2020-03-25T19:07:34.271" v="154" actId="26606"/>
          <ac:cxnSpMkLst>
            <pc:docMk/>
            <pc:sldMk cId="2943198923" sldId="260"/>
            <ac:cxnSpMk id="12" creationId="{96C7F9CB-BCC3-4648-8DEF-07B0887D87D6}"/>
          </ac:cxnSpMkLst>
        </pc:cxnChg>
      </pc:sldChg>
      <pc:sldChg chg="addSp modSp add mod setBg setClrOvrMap">
        <pc:chgData name="Victor Gabriel Rodriguez" userId="71f0ee93cd9cea98" providerId="LiveId" clId="{C4C3E477-4E20-4A10-AF1C-96B3D13E7BD4}" dt="2020-03-25T19:10:12.394" v="210" actId="207"/>
        <pc:sldMkLst>
          <pc:docMk/>
          <pc:sldMk cId="1072227839" sldId="261"/>
        </pc:sldMkLst>
        <pc:spChg chg="mod">
          <ac:chgData name="Victor Gabriel Rodriguez" userId="71f0ee93cd9cea98" providerId="LiveId" clId="{C4C3E477-4E20-4A10-AF1C-96B3D13E7BD4}" dt="2020-03-25T19:09:15.709" v="201" actId="26606"/>
          <ac:spMkLst>
            <pc:docMk/>
            <pc:sldMk cId="1072227839" sldId="261"/>
            <ac:spMk id="2" creationId="{92CD937C-B49F-44FA-B158-76C2DE11FD02}"/>
          </ac:spMkLst>
        </pc:spChg>
        <pc:spChg chg="mod">
          <ac:chgData name="Victor Gabriel Rodriguez" userId="71f0ee93cd9cea98" providerId="LiveId" clId="{C4C3E477-4E20-4A10-AF1C-96B3D13E7BD4}" dt="2020-03-25T19:10:12.394" v="210" actId="207"/>
          <ac:spMkLst>
            <pc:docMk/>
            <pc:sldMk cId="1072227839" sldId="261"/>
            <ac:spMk id="3" creationId="{15EC9015-1CE8-4BC8-9CC5-0DBD3CDB7397}"/>
          </ac:spMkLst>
        </pc:spChg>
        <pc:spChg chg="add">
          <ac:chgData name="Victor Gabriel Rodriguez" userId="71f0ee93cd9cea98" providerId="LiveId" clId="{C4C3E477-4E20-4A10-AF1C-96B3D13E7BD4}" dt="2020-03-25T19:09:15.709" v="201" actId="26606"/>
          <ac:spMkLst>
            <pc:docMk/>
            <pc:sldMk cId="1072227839" sldId="261"/>
            <ac:spMk id="8" creationId="{7CFAC9FD-BAD6-47B4-9C11-BE23CEAC750B}"/>
          </ac:spMkLst>
        </pc:spChg>
        <pc:spChg chg="add">
          <ac:chgData name="Victor Gabriel Rodriguez" userId="71f0ee93cd9cea98" providerId="LiveId" clId="{C4C3E477-4E20-4A10-AF1C-96B3D13E7BD4}" dt="2020-03-25T19:09:15.709" v="201" actId="26606"/>
          <ac:spMkLst>
            <pc:docMk/>
            <pc:sldMk cId="1072227839" sldId="261"/>
            <ac:spMk id="10" creationId="{45B67B9C-9B45-4084-9BB5-187071EE9A61}"/>
          </ac:spMkLst>
        </pc:spChg>
      </pc:sldChg>
      <pc:sldChg chg="addSp delSp modSp add mod setBg setClrOvrMap">
        <pc:chgData name="Victor Gabriel Rodriguez" userId="71f0ee93cd9cea98" providerId="LiveId" clId="{C4C3E477-4E20-4A10-AF1C-96B3D13E7BD4}" dt="2020-03-25T19:23:03.124" v="279" actId="1076"/>
        <pc:sldMkLst>
          <pc:docMk/>
          <pc:sldMk cId="2700531788" sldId="262"/>
        </pc:sldMkLst>
        <pc:spChg chg="mod">
          <ac:chgData name="Victor Gabriel Rodriguez" userId="71f0ee93cd9cea98" providerId="LiveId" clId="{C4C3E477-4E20-4A10-AF1C-96B3D13E7BD4}" dt="2020-03-25T19:23:03.124" v="279" actId="1076"/>
          <ac:spMkLst>
            <pc:docMk/>
            <pc:sldMk cId="2700531788" sldId="262"/>
            <ac:spMk id="2" creationId="{479FA73C-DC66-45B5-BD70-A583DDA43AC6}"/>
          </ac:spMkLst>
        </pc:spChg>
        <pc:spChg chg="mod">
          <ac:chgData name="Victor Gabriel Rodriguez" userId="71f0ee93cd9cea98" providerId="LiveId" clId="{C4C3E477-4E20-4A10-AF1C-96B3D13E7BD4}" dt="2020-03-25T19:21:21.286" v="275" actId="26606"/>
          <ac:spMkLst>
            <pc:docMk/>
            <pc:sldMk cId="2700531788" sldId="262"/>
            <ac:spMk id="3" creationId="{A6E2FC83-39AA-47E8-A0F6-DBDD39ED2380}"/>
          </ac:spMkLst>
        </pc:spChg>
        <pc:spChg chg="add del">
          <ac:chgData name="Victor Gabriel Rodriguez" userId="71f0ee93cd9cea98" providerId="LiveId" clId="{C4C3E477-4E20-4A10-AF1C-96B3D13E7BD4}" dt="2020-03-25T19:21:21.286" v="275" actId="26606"/>
          <ac:spMkLst>
            <pc:docMk/>
            <pc:sldMk cId="2700531788" sldId="262"/>
            <ac:spMk id="8" creationId="{1C3D9BD5-A493-4B97-963D-60135D533822}"/>
          </ac:spMkLst>
        </pc:spChg>
        <pc:spChg chg="add del">
          <ac:chgData name="Victor Gabriel Rodriguez" userId="71f0ee93cd9cea98" providerId="LiveId" clId="{C4C3E477-4E20-4A10-AF1C-96B3D13E7BD4}" dt="2020-03-25T19:21:21.286" v="275" actId="26606"/>
          <ac:spMkLst>
            <pc:docMk/>
            <pc:sldMk cId="2700531788" sldId="262"/>
            <ac:spMk id="10" creationId="{1F759AF4-E342-4E60-8A32-C44A328F2F42}"/>
          </ac:spMkLst>
        </pc:spChg>
        <pc:cxnChg chg="add del">
          <ac:chgData name="Victor Gabriel Rodriguez" userId="71f0ee93cd9cea98" providerId="LiveId" clId="{C4C3E477-4E20-4A10-AF1C-96B3D13E7BD4}" dt="2020-03-25T19:21:21.286" v="275" actId="26606"/>
          <ac:cxnSpMkLst>
            <pc:docMk/>
            <pc:sldMk cId="2700531788" sldId="262"/>
            <ac:cxnSpMk id="12" creationId="{A49B2805-6469-407A-A68A-BB85AC8A8596}"/>
          </ac:cxnSpMkLst>
        </pc:cxnChg>
      </pc:sldChg>
      <pc:sldChg chg="addSp delSp modSp add del mod setBg">
        <pc:chgData name="Victor Gabriel Rodriguez" userId="71f0ee93cd9cea98" providerId="LiveId" clId="{C4C3E477-4E20-4A10-AF1C-96B3D13E7BD4}" dt="2020-03-25T19:26:09.567" v="305" actId="47"/>
        <pc:sldMkLst>
          <pc:docMk/>
          <pc:sldMk cId="760066773" sldId="263"/>
        </pc:sldMkLst>
        <pc:spChg chg="mod">
          <ac:chgData name="Victor Gabriel Rodriguez" userId="71f0ee93cd9cea98" providerId="LiveId" clId="{C4C3E477-4E20-4A10-AF1C-96B3D13E7BD4}" dt="2020-03-25T19:25:54.186" v="304" actId="26606"/>
          <ac:spMkLst>
            <pc:docMk/>
            <pc:sldMk cId="760066773" sldId="263"/>
            <ac:spMk id="2" creationId="{F40995BE-8F7B-4785-9F91-6357FA0738B8}"/>
          </ac:spMkLst>
        </pc:spChg>
        <pc:spChg chg="mod">
          <ac:chgData name="Victor Gabriel Rodriguez" userId="71f0ee93cd9cea98" providerId="LiveId" clId="{C4C3E477-4E20-4A10-AF1C-96B3D13E7BD4}" dt="2020-03-25T19:25:54.186" v="304" actId="26606"/>
          <ac:spMkLst>
            <pc:docMk/>
            <pc:sldMk cId="760066773" sldId="263"/>
            <ac:spMk id="3" creationId="{3A409EDA-4693-45C3-B51D-AD4D622E1FD9}"/>
          </ac:spMkLst>
        </pc:spChg>
        <pc:spChg chg="add del">
          <ac:chgData name="Victor Gabriel Rodriguez" userId="71f0ee93cd9cea98" providerId="LiveId" clId="{C4C3E477-4E20-4A10-AF1C-96B3D13E7BD4}" dt="2020-03-25T19:25:54.186" v="304" actId="26606"/>
          <ac:spMkLst>
            <pc:docMk/>
            <pc:sldMk cId="760066773" sldId="263"/>
            <ac:spMk id="8" creationId="{69652D62-ECFB-408E-ABE6-155A644F433D}"/>
          </ac:spMkLst>
        </pc:spChg>
        <pc:spChg chg="add del">
          <ac:chgData name="Victor Gabriel Rodriguez" userId="71f0ee93cd9cea98" providerId="LiveId" clId="{C4C3E477-4E20-4A10-AF1C-96B3D13E7BD4}" dt="2020-03-25T19:25:54.186" v="304" actId="26606"/>
          <ac:spMkLst>
            <pc:docMk/>
            <pc:sldMk cId="760066773" sldId="263"/>
            <ac:spMk id="10" creationId="{C1FEA985-924B-4044-8778-32D1E7164C01}"/>
          </ac:spMkLst>
        </pc:spChg>
        <pc:spChg chg="add">
          <ac:chgData name="Victor Gabriel Rodriguez" userId="71f0ee93cd9cea98" providerId="LiveId" clId="{C4C3E477-4E20-4A10-AF1C-96B3D13E7BD4}" dt="2020-03-25T19:25:54.186" v="304" actId="26606"/>
          <ac:spMkLst>
            <pc:docMk/>
            <pc:sldMk cId="760066773" sldId="263"/>
            <ac:spMk id="17" creationId="{AC224410-FF86-4FBB-A05E-61232D4B1368}"/>
          </ac:spMkLst>
        </pc:spChg>
        <pc:spChg chg="add">
          <ac:chgData name="Victor Gabriel Rodriguez" userId="71f0ee93cd9cea98" providerId="LiveId" clId="{C4C3E477-4E20-4A10-AF1C-96B3D13E7BD4}" dt="2020-03-25T19:25:54.186" v="304" actId="26606"/>
          <ac:spMkLst>
            <pc:docMk/>
            <pc:sldMk cId="760066773" sldId="263"/>
            <ac:spMk id="19" creationId="{F3BDD110-869E-4A8C-9250-C7AE5C840842}"/>
          </ac:spMkLst>
        </pc:spChg>
        <pc:cxnChg chg="add del">
          <ac:chgData name="Victor Gabriel Rodriguez" userId="71f0ee93cd9cea98" providerId="LiveId" clId="{C4C3E477-4E20-4A10-AF1C-96B3D13E7BD4}" dt="2020-03-25T19:25:54.186" v="304" actId="26606"/>
          <ac:cxnSpMkLst>
            <pc:docMk/>
            <pc:sldMk cId="760066773" sldId="263"/>
            <ac:cxnSpMk id="12" creationId="{96C7F9CB-BCC3-4648-8DEF-07B0887D87D6}"/>
          </ac:cxnSpMkLst>
        </pc:cxnChg>
      </pc:sldChg>
      <pc:sldChg chg="addSp delSp modSp add">
        <pc:chgData name="Victor Gabriel Rodriguez" userId="71f0ee93cd9cea98" providerId="LiveId" clId="{C4C3E477-4E20-4A10-AF1C-96B3D13E7BD4}" dt="2020-03-25T19:27:45.957" v="317" actId="1076"/>
        <pc:sldMkLst>
          <pc:docMk/>
          <pc:sldMk cId="1514035213" sldId="263"/>
        </pc:sldMkLst>
        <pc:spChg chg="del">
          <ac:chgData name="Victor Gabriel Rodriguez" userId="71f0ee93cd9cea98" providerId="LiveId" clId="{C4C3E477-4E20-4A10-AF1C-96B3D13E7BD4}" dt="2020-03-25T19:26:27.568" v="307"/>
          <ac:spMkLst>
            <pc:docMk/>
            <pc:sldMk cId="1514035213" sldId="263"/>
            <ac:spMk id="2" creationId="{886F005A-33F5-4AB5-8C04-CD5A84E562B3}"/>
          </ac:spMkLst>
        </pc:spChg>
        <pc:spChg chg="del">
          <ac:chgData name="Victor Gabriel Rodriguez" userId="71f0ee93cd9cea98" providerId="LiveId" clId="{C4C3E477-4E20-4A10-AF1C-96B3D13E7BD4}" dt="2020-03-25T19:26:27.568" v="307"/>
          <ac:spMkLst>
            <pc:docMk/>
            <pc:sldMk cId="1514035213" sldId="263"/>
            <ac:spMk id="3" creationId="{DD452F6B-B8BD-4B1D-8A7A-40C417476431}"/>
          </ac:spMkLst>
        </pc:spChg>
        <pc:spChg chg="add mod">
          <ac:chgData name="Victor Gabriel Rodriguez" userId="71f0ee93cd9cea98" providerId="LiveId" clId="{C4C3E477-4E20-4A10-AF1C-96B3D13E7BD4}" dt="2020-03-25T19:27:45.957" v="317" actId="1076"/>
          <ac:spMkLst>
            <pc:docMk/>
            <pc:sldMk cId="1514035213" sldId="263"/>
            <ac:spMk id="4" creationId="{EB14B0EA-80C4-44D7-BE5C-13D4105CFCBB}"/>
          </ac:spMkLst>
        </pc:spChg>
      </pc:sldChg>
      <pc:sldChg chg="add del">
        <pc:chgData name="Victor Gabriel Rodriguez" userId="71f0ee93cd9cea98" providerId="LiveId" clId="{C4C3E477-4E20-4A10-AF1C-96B3D13E7BD4}" dt="2020-03-25T19:22:15.306" v="277" actId="47"/>
        <pc:sldMkLst>
          <pc:docMk/>
          <pc:sldMk cId="3643970700" sldId="263"/>
        </pc:sldMkLst>
      </pc:sldChg>
      <pc:sldChg chg="add del">
        <pc:chgData name="Victor Gabriel Rodriguez" userId="71f0ee93cd9cea98" providerId="LiveId" clId="{C4C3E477-4E20-4A10-AF1C-96B3D13E7BD4}" dt="2020-03-25T19:31:51.413" v="329" actId="47"/>
        <pc:sldMkLst>
          <pc:docMk/>
          <pc:sldMk cId="279292569" sldId="264"/>
        </pc:sldMkLst>
      </pc:sldChg>
      <pc:sldChg chg="addSp delSp modSp add del">
        <pc:chgData name="Victor Gabriel Rodriguez" userId="71f0ee93cd9cea98" providerId="LiveId" clId="{C4C3E477-4E20-4A10-AF1C-96B3D13E7BD4}" dt="2020-03-25T19:31:12.707" v="325" actId="47"/>
        <pc:sldMkLst>
          <pc:docMk/>
          <pc:sldMk cId="1748290325" sldId="264"/>
        </pc:sldMkLst>
        <pc:spChg chg="add del mod">
          <ac:chgData name="Victor Gabriel Rodriguez" userId="71f0ee93cd9cea98" providerId="LiveId" clId="{C4C3E477-4E20-4A10-AF1C-96B3D13E7BD4}" dt="2020-03-25T19:31:00.016" v="324" actId="478"/>
          <ac:spMkLst>
            <pc:docMk/>
            <pc:sldMk cId="1748290325" sldId="264"/>
            <ac:spMk id="2" creationId="{1120F9C4-B718-43C8-B550-CA00BB6E0A66}"/>
          </ac:spMkLst>
        </pc:spChg>
        <pc:spChg chg="mod">
          <ac:chgData name="Victor Gabriel Rodriguez" userId="71f0ee93cd9cea98" providerId="LiveId" clId="{C4C3E477-4E20-4A10-AF1C-96B3D13E7BD4}" dt="2020-03-25T19:28:49.514" v="319" actId="6549"/>
          <ac:spMkLst>
            <pc:docMk/>
            <pc:sldMk cId="1748290325" sldId="264"/>
            <ac:spMk id="4" creationId="{EB14B0EA-80C4-44D7-BE5C-13D4105CFCBB}"/>
          </ac:spMkLst>
        </pc:spChg>
      </pc:sldChg>
      <pc:sldChg chg="add del">
        <pc:chgData name="Victor Gabriel Rodriguez" userId="71f0ee93cd9cea98" providerId="LiveId" clId="{C4C3E477-4E20-4A10-AF1C-96B3D13E7BD4}" dt="2020-03-25T19:31:54.181" v="330" actId="47"/>
        <pc:sldMkLst>
          <pc:docMk/>
          <pc:sldMk cId="2108050284" sldId="265"/>
        </pc:sldMkLst>
      </pc:sldChg>
      <pc:sldChg chg="addSp modSp add del setBg">
        <pc:chgData name="Victor Gabriel Rodriguez" userId="71f0ee93cd9cea98" providerId="LiveId" clId="{C4C3E477-4E20-4A10-AF1C-96B3D13E7BD4}" dt="2020-03-25T19:38:09.500" v="558" actId="47"/>
        <pc:sldMkLst>
          <pc:docMk/>
          <pc:sldMk cId="2630337182" sldId="266"/>
        </pc:sldMkLst>
        <pc:spChg chg="add mod">
          <ac:chgData name="Victor Gabriel Rodriguez" userId="71f0ee93cd9cea98" providerId="LiveId" clId="{C4C3E477-4E20-4A10-AF1C-96B3D13E7BD4}" dt="2020-03-25T19:33:05.099" v="336" actId="255"/>
          <ac:spMkLst>
            <pc:docMk/>
            <pc:sldMk cId="2630337182" sldId="266"/>
            <ac:spMk id="2" creationId="{555F4D1D-A182-4919-B9EE-91CD7D5414EC}"/>
          </ac:spMkLst>
        </pc:spChg>
      </pc:sldChg>
      <pc:sldChg chg="modSp add setBg">
        <pc:chgData name="Victor Gabriel Rodriguez" userId="71f0ee93cd9cea98" providerId="LiveId" clId="{C4C3E477-4E20-4A10-AF1C-96B3D13E7BD4}" dt="2020-03-25T19:38:00.475" v="557" actId="113"/>
        <pc:sldMkLst>
          <pc:docMk/>
          <pc:sldMk cId="1045344444" sldId="267"/>
        </pc:sldMkLst>
        <pc:spChg chg="mod">
          <ac:chgData name="Victor Gabriel Rodriguez" userId="71f0ee93cd9cea98" providerId="LiveId" clId="{C4C3E477-4E20-4A10-AF1C-96B3D13E7BD4}" dt="2020-03-25T19:38:00.475" v="557" actId="113"/>
          <ac:spMkLst>
            <pc:docMk/>
            <pc:sldMk cId="1045344444" sldId="267"/>
            <ac:spMk id="4" creationId="{EB14B0EA-80C4-44D7-BE5C-13D4105CFCBB}"/>
          </ac:spMkLst>
        </pc:spChg>
      </pc:sldChg>
      <pc:sldChg chg="modSp add ord">
        <pc:chgData name="Victor Gabriel Rodriguez" userId="71f0ee93cd9cea98" providerId="LiveId" clId="{C4C3E477-4E20-4A10-AF1C-96B3D13E7BD4}" dt="2020-03-25T19:39:33.897" v="588" actId="20577"/>
        <pc:sldMkLst>
          <pc:docMk/>
          <pc:sldMk cId="2785008964" sldId="268"/>
        </pc:sldMkLst>
        <pc:spChg chg="mod">
          <ac:chgData name="Victor Gabriel Rodriguez" userId="71f0ee93cd9cea98" providerId="LiveId" clId="{C4C3E477-4E20-4A10-AF1C-96B3D13E7BD4}" dt="2020-03-25T19:39:33.897" v="588" actId="20577"/>
          <ac:spMkLst>
            <pc:docMk/>
            <pc:sldMk cId="2785008964" sldId="268"/>
            <ac:spMk id="4" creationId="{EB14B0EA-80C4-44D7-BE5C-13D4105CFCBB}"/>
          </ac:spMkLst>
        </pc:spChg>
      </pc:sldChg>
      <pc:sldChg chg="modSp add">
        <pc:chgData name="Victor Gabriel Rodriguez" userId="71f0ee93cd9cea98" providerId="LiveId" clId="{C4C3E477-4E20-4A10-AF1C-96B3D13E7BD4}" dt="2020-03-25T19:41:39.143" v="629" actId="113"/>
        <pc:sldMkLst>
          <pc:docMk/>
          <pc:sldMk cId="2535649509" sldId="269"/>
        </pc:sldMkLst>
        <pc:spChg chg="mod">
          <ac:chgData name="Victor Gabriel Rodriguez" userId="71f0ee93cd9cea98" providerId="LiveId" clId="{C4C3E477-4E20-4A10-AF1C-96B3D13E7BD4}" dt="2020-03-25T19:41:39.143" v="629" actId="113"/>
          <ac:spMkLst>
            <pc:docMk/>
            <pc:sldMk cId="2535649509" sldId="269"/>
            <ac:spMk id="4" creationId="{EB14B0EA-80C4-44D7-BE5C-13D4105CFCBB}"/>
          </ac:spMkLst>
        </pc:spChg>
      </pc:sldChg>
      <pc:sldChg chg="modSp add">
        <pc:chgData name="Victor Gabriel Rodriguez" userId="71f0ee93cd9cea98" providerId="LiveId" clId="{C4C3E477-4E20-4A10-AF1C-96B3D13E7BD4}" dt="2020-03-25T19:53:01.118" v="650" actId="255"/>
        <pc:sldMkLst>
          <pc:docMk/>
          <pc:sldMk cId="280580768" sldId="270"/>
        </pc:sldMkLst>
        <pc:spChg chg="mod">
          <ac:chgData name="Victor Gabriel Rodriguez" userId="71f0ee93cd9cea98" providerId="LiveId" clId="{C4C3E477-4E20-4A10-AF1C-96B3D13E7BD4}" dt="2020-03-25T19:53:01.118" v="650" actId="255"/>
          <ac:spMkLst>
            <pc:docMk/>
            <pc:sldMk cId="280580768" sldId="270"/>
            <ac:spMk id="4" creationId="{EB14B0EA-80C4-44D7-BE5C-13D4105CFCBB}"/>
          </ac:spMkLst>
        </pc:spChg>
      </pc:sldChg>
      <pc:sldChg chg="modSp add">
        <pc:chgData name="Victor Gabriel Rodriguez" userId="71f0ee93cd9cea98" providerId="LiveId" clId="{C4C3E477-4E20-4A10-AF1C-96B3D13E7BD4}" dt="2020-03-25T19:54:24.351" v="696" actId="27636"/>
        <pc:sldMkLst>
          <pc:docMk/>
          <pc:sldMk cId="2647133446" sldId="271"/>
        </pc:sldMkLst>
        <pc:spChg chg="mod">
          <ac:chgData name="Victor Gabriel Rodriguez" userId="71f0ee93cd9cea98" providerId="LiveId" clId="{C4C3E477-4E20-4A10-AF1C-96B3D13E7BD4}" dt="2020-03-25T19:53:33.803" v="690" actId="20577"/>
          <ac:spMkLst>
            <pc:docMk/>
            <pc:sldMk cId="2647133446" sldId="271"/>
            <ac:spMk id="2" creationId="{8A10DDCB-46D4-4DAD-A332-84AB97B5697E}"/>
          </ac:spMkLst>
        </pc:spChg>
        <pc:spChg chg="mod">
          <ac:chgData name="Victor Gabriel Rodriguez" userId="71f0ee93cd9cea98" providerId="LiveId" clId="{C4C3E477-4E20-4A10-AF1C-96B3D13E7BD4}" dt="2020-03-25T19:54:24.351" v="696" actId="27636"/>
          <ac:spMkLst>
            <pc:docMk/>
            <pc:sldMk cId="2647133446" sldId="271"/>
            <ac:spMk id="3" creationId="{CC3A9541-56E9-4AF1-B620-4AD638252AD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A1AFF-55A3-4546-B976-DC5BC983BB7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C3CB155-2D2F-4E58-A5F4-F85E39856908}">
      <dgm:prSet/>
      <dgm:spPr/>
      <dgm:t>
        <a:bodyPr/>
        <a:lstStyle/>
        <a:p>
          <a:r>
            <a:rPr lang="pt-BR" dirty="0"/>
            <a:t>- Crimes tributários</a:t>
          </a:r>
          <a:endParaRPr lang="en-US" dirty="0"/>
        </a:p>
      </dgm:t>
    </dgm:pt>
    <dgm:pt modelId="{1EB64ECF-1541-43A3-8D1C-0FAB9FF7C8E5}" type="parTrans" cxnId="{065CAA0E-8A4A-4EAD-85F9-87A247A41DDC}">
      <dgm:prSet/>
      <dgm:spPr/>
      <dgm:t>
        <a:bodyPr/>
        <a:lstStyle/>
        <a:p>
          <a:endParaRPr lang="en-US"/>
        </a:p>
      </dgm:t>
    </dgm:pt>
    <dgm:pt modelId="{62954EE0-BD87-4820-82FA-7A4B7C7AE963}" type="sibTrans" cxnId="{065CAA0E-8A4A-4EAD-85F9-87A247A41DDC}">
      <dgm:prSet/>
      <dgm:spPr/>
      <dgm:t>
        <a:bodyPr/>
        <a:lstStyle/>
        <a:p>
          <a:endParaRPr lang="en-US"/>
        </a:p>
      </dgm:t>
    </dgm:pt>
    <dgm:pt modelId="{62360E15-14B6-4533-AFDF-B12873F4C159}">
      <dgm:prSet/>
      <dgm:spPr/>
      <dgm:t>
        <a:bodyPr/>
        <a:lstStyle/>
        <a:p>
          <a:r>
            <a:rPr lang="pt-BR"/>
            <a:t>- Crimes contra a Administração da Justiça</a:t>
          </a:r>
          <a:endParaRPr lang="en-US"/>
        </a:p>
      </dgm:t>
    </dgm:pt>
    <dgm:pt modelId="{A05EED4D-589B-4F62-8957-4A1451806420}" type="parTrans" cxnId="{D1AC7000-630C-422D-A102-C76C706CC000}">
      <dgm:prSet/>
      <dgm:spPr/>
      <dgm:t>
        <a:bodyPr/>
        <a:lstStyle/>
        <a:p>
          <a:endParaRPr lang="en-US"/>
        </a:p>
      </dgm:t>
    </dgm:pt>
    <dgm:pt modelId="{FA97316D-1E51-4454-865F-CCB0A361762F}" type="sibTrans" cxnId="{D1AC7000-630C-422D-A102-C76C706CC000}">
      <dgm:prSet/>
      <dgm:spPr/>
      <dgm:t>
        <a:bodyPr/>
        <a:lstStyle/>
        <a:p>
          <a:endParaRPr lang="en-US"/>
        </a:p>
      </dgm:t>
    </dgm:pt>
    <dgm:pt modelId="{A6E16FBD-4008-4CA8-A541-3D742C4088D6}">
      <dgm:prSet/>
      <dgm:spPr/>
      <dgm:t>
        <a:bodyPr/>
        <a:lstStyle/>
        <a:p>
          <a:r>
            <a:rPr lang="pt-BR"/>
            <a:t>- Crimes contra a Administração Pública</a:t>
          </a:r>
          <a:endParaRPr lang="en-US"/>
        </a:p>
      </dgm:t>
    </dgm:pt>
    <dgm:pt modelId="{ED5B046C-1979-4F77-B0A4-A736AC300051}" type="parTrans" cxnId="{0C82D33D-9E25-47E6-B2CE-C7FFAE031FB0}">
      <dgm:prSet/>
      <dgm:spPr/>
      <dgm:t>
        <a:bodyPr/>
        <a:lstStyle/>
        <a:p>
          <a:endParaRPr lang="en-US"/>
        </a:p>
      </dgm:t>
    </dgm:pt>
    <dgm:pt modelId="{E077F029-9D92-4E93-95A5-E88DFFD5CC69}" type="sibTrans" cxnId="{0C82D33D-9E25-47E6-B2CE-C7FFAE031FB0}">
      <dgm:prSet/>
      <dgm:spPr/>
      <dgm:t>
        <a:bodyPr/>
        <a:lstStyle/>
        <a:p>
          <a:endParaRPr lang="en-US"/>
        </a:p>
      </dgm:t>
    </dgm:pt>
    <dgm:pt modelId="{BEF70848-4A30-4654-ABF2-B915B943326D}">
      <dgm:prSet/>
      <dgm:spPr/>
      <dgm:t>
        <a:bodyPr/>
        <a:lstStyle/>
        <a:p>
          <a:r>
            <a:rPr lang="pt-BR"/>
            <a:t>- Contrabando e Descaminho</a:t>
          </a:r>
          <a:endParaRPr lang="en-US"/>
        </a:p>
      </dgm:t>
    </dgm:pt>
    <dgm:pt modelId="{22D74BEA-2717-4E98-84EA-32A0D9A091E4}" type="parTrans" cxnId="{0DC16DFC-A5E1-4B84-B3AB-E0FE8AA5CA27}">
      <dgm:prSet/>
      <dgm:spPr/>
      <dgm:t>
        <a:bodyPr/>
        <a:lstStyle/>
        <a:p>
          <a:endParaRPr lang="en-US"/>
        </a:p>
      </dgm:t>
    </dgm:pt>
    <dgm:pt modelId="{13451438-0D17-4C42-B364-3ABAED537457}" type="sibTrans" cxnId="{0DC16DFC-A5E1-4B84-B3AB-E0FE8AA5CA27}">
      <dgm:prSet/>
      <dgm:spPr/>
      <dgm:t>
        <a:bodyPr/>
        <a:lstStyle/>
        <a:p>
          <a:endParaRPr lang="en-US"/>
        </a:p>
      </dgm:t>
    </dgm:pt>
    <dgm:pt modelId="{46AEEBA4-8ABB-47B9-9D73-59C9FE925D4D}">
      <dgm:prSet/>
      <dgm:spPr/>
      <dgm:t>
        <a:bodyPr/>
        <a:lstStyle/>
        <a:p>
          <a:r>
            <a:rPr lang="pt-BR"/>
            <a:t>- Crimes Patrimoniais</a:t>
          </a:r>
          <a:endParaRPr lang="en-US"/>
        </a:p>
      </dgm:t>
    </dgm:pt>
    <dgm:pt modelId="{39C9B546-D916-4C17-BBD4-352218DB898F}" type="parTrans" cxnId="{A56A355C-2705-48BD-B3A7-244255D1C882}">
      <dgm:prSet/>
      <dgm:spPr/>
      <dgm:t>
        <a:bodyPr/>
        <a:lstStyle/>
        <a:p>
          <a:endParaRPr lang="en-US"/>
        </a:p>
      </dgm:t>
    </dgm:pt>
    <dgm:pt modelId="{D5742E7C-B099-4D6D-A869-DB1950CAA65C}" type="sibTrans" cxnId="{A56A355C-2705-48BD-B3A7-244255D1C882}">
      <dgm:prSet/>
      <dgm:spPr/>
      <dgm:t>
        <a:bodyPr/>
        <a:lstStyle/>
        <a:p>
          <a:endParaRPr lang="en-US"/>
        </a:p>
      </dgm:t>
    </dgm:pt>
    <dgm:pt modelId="{870A51F7-A04B-4306-BAD7-2B90396D9548}">
      <dgm:prSet/>
      <dgm:spPr/>
      <dgm:t>
        <a:bodyPr/>
        <a:lstStyle/>
        <a:p>
          <a:r>
            <a:rPr lang="pt-BR"/>
            <a:t>- Crime Organizado</a:t>
          </a:r>
          <a:endParaRPr lang="en-US"/>
        </a:p>
      </dgm:t>
    </dgm:pt>
    <dgm:pt modelId="{98039607-5ADF-4706-973C-6228CC0E0700}" type="parTrans" cxnId="{3393148F-1E1D-4992-9016-B7C4DF4F061C}">
      <dgm:prSet/>
      <dgm:spPr/>
      <dgm:t>
        <a:bodyPr/>
        <a:lstStyle/>
        <a:p>
          <a:endParaRPr lang="en-US"/>
        </a:p>
      </dgm:t>
    </dgm:pt>
    <dgm:pt modelId="{B8DC11BB-64A9-4E41-A68E-0B4906A58BC7}" type="sibTrans" cxnId="{3393148F-1E1D-4992-9016-B7C4DF4F061C}">
      <dgm:prSet/>
      <dgm:spPr/>
      <dgm:t>
        <a:bodyPr/>
        <a:lstStyle/>
        <a:p>
          <a:endParaRPr lang="en-US"/>
        </a:p>
      </dgm:t>
    </dgm:pt>
    <dgm:pt modelId="{C0DF9191-A532-4D80-BC07-92396ABBF141}" type="pres">
      <dgm:prSet presAssocID="{F12A1AFF-55A3-4546-B976-DC5BC983BB7F}" presName="root" presStyleCnt="0">
        <dgm:presLayoutVars>
          <dgm:dir/>
          <dgm:resizeHandles val="exact"/>
        </dgm:presLayoutVars>
      </dgm:prSet>
      <dgm:spPr/>
    </dgm:pt>
    <dgm:pt modelId="{6136E18A-D1C0-4A1F-B2D4-55A4D66477E3}" type="pres">
      <dgm:prSet presAssocID="{AC3CB155-2D2F-4E58-A5F4-F85E39856908}" presName="compNode" presStyleCnt="0"/>
      <dgm:spPr/>
    </dgm:pt>
    <dgm:pt modelId="{17D4A5EA-D6E4-41DC-BA6A-2F549875FBBE}" type="pres">
      <dgm:prSet presAssocID="{AC3CB155-2D2F-4E58-A5F4-F85E39856908}" presName="bgRect" presStyleLbl="bgShp" presStyleIdx="0" presStyleCnt="6"/>
      <dgm:spPr/>
    </dgm:pt>
    <dgm:pt modelId="{B0AA4EA6-B6CE-4A15-AA0E-886210768EBE}" type="pres">
      <dgm:prSet presAssocID="{AC3CB155-2D2F-4E58-A5F4-F85E39856908}" presName="iconRect" presStyleLbl="node1" presStyleIdx="0" presStyleCnt="6"/>
      <dgm:spPr>
        <a:ln>
          <a:noFill/>
        </a:ln>
      </dgm:spPr>
    </dgm:pt>
    <dgm:pt modelId="{5F9603C8-D18A-4A07-9311-40179F150079}" type="pres">
      <dgm:prSet presAssocID="{AC3CB155-2D2F-4E58-A5F4-F85E39856908}" presName="spaceRect" presStyleCnt="0"/>
      <dgm:spPr/>
    </dgm:pt>
    <dgm:pt modelId="{D96337EA-4454-4D1B-AABB-676407E67488}" type="pres">
      <dgm:prSet presAssocID="{AC3CB155-2D2F-4E58-A5F4-F85E39856908}" presName="parTx" presStyleLbl="revTx" presStyleIdx="0" presStyleCnt="6">
        <dgm:presLayoutVars>
          <dgm:chMax val="0"/>
          <dgm:chPref val="0"/>
        </dgm:presLayoutVars>
      </dgm:prSet>
      <dgm:spPr/>
    </dgm:pt>
    <dgm:pt modelId="{96D64A69-AD92-4654-BB5B-79A6AC12358F}" type="pres">
      <dgm:prSet presAssocID="{62954EE0-BD87-4820-82FA-7A4B7C7AE963}" presName="sibTrans" presStyleCnt="0"/>
      <dgm:spPr/>
    </dgm:pt>
    <dgm:pt modelId="{92D3BA67-C7FB-4A0B-AA0D-A7F9BD53B35C}" type="pres">
      <dgm:prSet presAssocID="{62360E15-14B6-4533-AFDF-B12873F4C159}" presName="compNode" presStyleCnt="0"/>
      <dgm:spPr/>
    </dgm:pt>
    <dgm:pt modelId="{CA2C7B71-65FA-42CE-A249-CE8260FC850D}" type="pres">
      <dgm:prSet presAssocID="{62360E15-14B6-4533-AFDF-B12873F4C159}" presName="bgRect" presStyleLbl="bgShp" presStyleIdx="1" presStyleCnt="6"/>
      <dgm:spPr/>
    </dgm:pt>
    <dgm:pt modelId="{A5D64162-32C9-4F6B-B803-D25817076A8A}" type="pres">
      <dgm:prSet presAssocID="{62360E15-14B6-4533-AFDF-B12873F4C159}" presName="iconRect" presStyleLbl="node1" presStyleIdx="1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FC072859-42D1-44A7-BC52-B5DDAB7EF5EC}" type="pres">
      <dgm:prSet presAssocID="{62360E15-14B6-4533-AFDF-B12873F4C159}" presName="spaceRect" presStyleCnt="0"/>
      <dgm:spPr/>
    </dgm:pt>
    <dgm:pt modelId="{D1B9C0EF-FF89-4A5D-9173-665FD8EA4763}" type="pres">
      <dgm:prSet presAssocID="{62360E15-14B6-4533-AFDF-B12873F4C159}" presName="parTx" presStyleLbl="revTx" presStyleIdx="1" presStyleCnt="6">
        <dgm:presLayoutVars>
          <dgm:chMax val="0"/>
          <dgm:chPref val="0"/>
        </dgm:presLayoutVars>
      </dgm:prSet>
      <dgm:spPr/>
    </dgm:pt>
    <dgm:pt modelId="{8199A03B-B630-4589-A130-973AFECC13FC}" type="pres">
      <dgm:prSet presAssocID="{FA97316D-1E51-4454-865F-CCB0A361762F}" presName="sibTrans" presStyleCnt="0"/>
      <dgm:spPr/>
    </dgm:pt>
    <dgm:pt modelId="{22038C1F-6C1C-4AC8-AA9A-1EC5A78EB1EA}" type="pres">
      <dgm:prSet presAssocID="{A6E16FBD-4008-4CA8-A541-3D742C4088D6}" presName="compNode" presStyleCnt="0"/>
      <dgm:spPr/>
    </dgm:pt>
    <dgm:pt modelId="{EAB3A10F-1788-4C56-95BD-DDF3EA110A40}" type="pres">
      <dgm:prSet presAssocID="{A6E16FBD-4008-4CA8-A541-3D742C4088D6}" presName="bgRect" presStyleLbl="bgShp" presStyleIdx="2" presStyleCnt="6"/>
      <dgm:spPr/>
    </dgm:pt>
    <dgm:pt modelId="{2602E43C-D736-4F14-AB1C-8579967A5ADA}" type="pres">
      <dgm:prSet presAssocID="{A6E16FBD-4008-4CA8-A541-3D742C4088D6}" presName="icon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"/>
        </a:ext>
      </dgm:extLst>
    </dgm:pt>
    <dgm:pt modelId="{09C6B17B-951E-48D6-9691-0220701C0E97}" type="pres">
      <dgm:prSet presAssocID="{A6E16FBD-4008-4CA8-A541-3D742C4088D6}" presName="spaceRect" presStyleCnt="0"/>
      <dgm:spPr/>
    </dgm:pt>
    <dgm:pt modelId="{9B2A68CA-AF4C-41A2-BD39-8319AA57EE91}" type="pres">
      <dgm:prSet presAssocID="{A6E16FBD-4008-4CA8-A541-3D742C4088D6}" presName="parTx" presStyleLbl="revTx" presStyleIdx="2" presStyleCnt="6">
        <dgm:presLayoutVars>
          <dgm:chMax val="0"/>
          <dgm:chPref val="0"/>
        </dgm:presLayoutVars>
      </dgm:prSet>
      <dgm:spPr/>
    </dgm:pt>
    <dgm:pt modelId="{6A42447A-5D7F-4277-9CB9-FCCB22E50E32}" type="pres">
      <dgm:prSet presAssocID="{E077F029-9D92-4E93-95A5-E88DFFD5CC69}" presName="sibTrans" presStyleCnt="0"/>
      <dgm:spPr/>
    </dgm:pt>
    <dgm:pt modelId="{60F4B321-C900-4DC3-9434-D4A813D8E663}" type="pres">
      <dgm:prSet presAssocID="{BEF70848-4A30-4654-ABF2-B915B943326D}" presName="compNode" presStyleCnt="0"/>
      <dgm:spPr/>
    </dgm:pt>
    <dgm:pt modelId="{D5CED868-5743-45C6-AB02-84B5C5D3B375}" type="pres">
      <dgm:prSet presAssocID="{BEF70848-4A30-4654-ABF2-B915B943326D}" presName="bgRect" presStyleLbl="bgShp" presStyleIdx="3" presStyleCnt="6"/>
      <dgm:spPr/>
    </dgm:pt>
    <dgm:pt modelId="{8A1DEB41-E5FE-4713-B235-D3EF58A90E87}" type="pres">
      <dgm:prSet presAssocID="{BEF70848-4A30-4654-ABF2-B915B943326D}" presName="iconRect" presStyleLbl="node1" presStyleIdx="3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B751C6FE-076E-413B-9A50-0E3B4FF73FC0}" type="pres">
      <dgm:prSet presAssocID="{BEF70848-4A30-4654-ABF2-B915B943326D}" presName="spaceRect" presStyleCnt="0"/>
      <dgm:spPr/>
    </dgm:pt>
    <dgm:pt modelId="{5E71A81E-6E0E-4EE6-B865-461866293DA0}" type="pres">
      <dgm:prSet presAssocID="{BEF70848-4A30-4654-ABF2-B915B943326D}" presName="parTx" presStyleLbl="revTx" presStyleIdx="3" presStyleCnt="6">
        <dgm:presLayoutVars>
          <dgm:chMax val="0"/>
          <dgm:chPref val="0"/>
        </dgm:presLayoutVars>
      </dgm:prSet>
      <dgm:spPr/>
    </dgm:pt>
    <dgm:pt modelId="{9D644F73-4BDF-402E-84B1-0713A57629CE}" type="pres">
      <dgm:prSet presAssocID="{13451438-0D17-4C42-B364-3ABAED537457}" presName="sibTrans" presStyleCnt="0"/>
      <dgm:spPr/>
    </dgm:pt>
    <dgm:pt modelId="{FBA3522C-B018-4B24-A674-B5B19F88FBBA}" type="pres">
      <dgm:prSet presAssocID="{46AEEBA4-8ABB-47B9-9D73-59C9FE925D4D}" presName="compNode" presStyleCnt="0"/>
      <dgm:spPr/>
    </dgm:pt>
    <dgm:pt modelId="{D03EEC69-6B4E-430E-BBF9-69C794CF1812}" type="pres">
      <dgm:prSet presAssocID="{46AEEBA4-8ABB-47B9-9D73-59C9FE925D4D}" presName="bgRect" presStyleLbl="bgShp" presStyleIdx="4" presStyleCnt="6"/>
      <dgm:spPr/>
    </dgm:pt>
    <dgm:pt modelId="{21D0DF1A-CD33-4227-904B-0C991DF7CA44}" type="pres">
      <dgm:prSet presAssocID="{46AEEBA4-8ABB-47B9-9D73-59C9FE925D4D}" presName="iconRect" presStyleLbl="node1" presStyleIdx="4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8973614-D887-42BE-9764-177977ED6202}" type="pres">
      <dgm:prSet presAssocID="{46AEEBA4-8ABB-47B9-9D73-59C9FE925D4D}" presName="spaceRect" presStyleCnt="0"/>
      <dgm:spPr/>
    </dgm:pt>
    <dgm:pt modelId="{FE520FE4-30B0-40C7-94F4-E7F4B6B19024}" type="pres">
      <dgm:prSet presAssocID="{46AEEBA4-8ABB-47B9-9D73-59C9FE925D4D}" presName="parTx" presStyleLbl="revTx" presStyleIdx="4" presStyleCnt="6">
        <dgm:presLayoutVars>
          <dgm:chMax val="0"/>
          <dgm:chPref val="0"/>
        </dgm:presLayoutVars>
      </dgm:prSet>
      <dgm:spPr/>
    </dgm:pt>
    <dgm:pt modelId="{6F192FF7-F543-4A30-8DC5-EEEBE0EDD26D}" type="pres">
      <dgm:prSet presAssocID="{D5742E7C-B099-4D6D-A869-DB1950CAA65C}" presName="sibTrans" presStyleCnt="0"/>
      <dgm:spPr/>
    </dgm:pt>
    <dgm:pt modelId="{F0060347-300B-471D-8853-4F6601484FD0}" type="pres">
      <dgm:prSet presAssocID="{870A51F7-A04B-4306-BAD7-2B90396D9548}" presName="compNode" presStyleCnt="0"/>
      <dgm:spPr/>
    </dgm:pt>
    <dgm:pt modelId="{70C4B5BF-1CB8-4B07-B1E9-26028B3FE9C0}" type="pres">
      <dgm:prSet presAssocID="{870A51F7-A04B-4306-BAD7-2B90396D9548}" presName="bgRect" presStyleLbl="bgShp" presStyleIdx="5" presStyleCnt="6"/>
      <dgm:spPr/>
    </dgm:pt>
    <dgm:pt modelId="{4926AFD3-3E3D-433A-9F99-324F70D66A1A}" type="pres">
      <dgm:prSet presAssocID="{870A51F7-A04B-4306-BAD7-2B90396D9548}" presName="iconRect" presStyleLbl="node1" presStyleIdx="5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5FCFC2C3-95EB-476B-882F-945018F033F3}" type="pres">
      <dgm:prSet presAssocID="{870A51F7-A04B-4306-BAD7-2B90396D9548}" presName="spaceRect" presStyleCnt="0"/>
      <dgm:spPr/>
    </dgm:pt>
    <dgm:pt modelId="{B9D74CFA-E04C-4595-BCD3-AF68A8F130C0}" type="pres">
      <dgm:prSet presAssocID="{870A51F7-A04B-4306-BAD7-2B90396D954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1AC7000-630C-422D-A102-C76C706CC000}" srcId="{F12A1AFF-55A3-4546-B976-DC5BC983BB7F}" destId="{62360E15-14B6-4533-AFDF-B12873F4C159}" srcOrd="1" destOrd="0" parTransId="{A05EED4D-589B-4F62-8957-4A1451806420}" sibTransId="{FA97316D-1E51-4454-865F-CCB0A361762F}"/>
    <dgm:cxn modelId="{C00A3D06-0BF1-48AA-BF5F-352DCB3B83C1}" type="presOf" srcId="{A6E16FBD-4008-4CA8-A541-3D742C4088D6}" destId="{9B2A68CA-AF4C-41A2-BD39-8319AA57EE91}" srcOrd="0" destOrd="0" presId="urn:microsoft.com/office/officeart/2018/2/layout/IconVerticalSolidList"/>
    <dgm:cxn modelId="{065CAA0E-8A4A-4EAD-85F9-87A247A41DDC}" srcId="{F12A1AFF-55A3-4546-B976-DC5BC983BB7F}" destId="{AC3CB155-2D2F-4E58-A5F4-F85E39856908}" srcOrd="0" destOrd="0" parTransId="{1EB64ECF-1541-43A3-8D1C-0FAB9FF7C8E5}" sibTransId="{62954EE0-BD87-4820-82FA-7A4B7C7AE963}"/>
    <dgm:cxn modelId="{209D481D-EB2D-4845-A348-4C5E9BF58E18}" type="presOf" srcId="{46AEEBA4-8ABB-47B9-9D73-59C9FE925D4D}" destId="{FE520FE4-30B0-40C7-94F4-E7F4B6B19024}" srcOrd="0" destOrd="0" presId="urn:microsoft.com/office/officeart/2018/2/layout/IconVerticalSolidList"/>
    <dgm:cxn modelId="{0C82D33D-9E25-47E6-B2CE-C7FFAE031FB0}" srcId="{F12A1AFF-55A3-4546-B976-DC5BC983BB7F}" destId="{A6E16FBD-4008-4CA8-A541-3D742C4088D6}" srcOrd="2" destOrd="0" parTransId="{ED5B046C-1979-4F77-B0A4-A736AC300051}" sibTransId="{E077F029-9D92-4E93-95A5-E88DFFD5CC69}"/>
    <dgm:cxn modelId="{A56A355C-2705-48BD-B3A7-244255D1C882}" srcId="{F12A1AFF-55A3-4546-B976-DC5BC983BB7F}" destId="{46AEEBA4-8ABB-47B9-9D73-59C9FE925D4D}" srcOrd="4" destOrd="0" parTransId="{39C9B546-D916-4C17-BBD4-352218DB898F}" sibTransId="{D5742E7C-B099-4D6D-A869-DB1950CAA65C}"/>
    <dgm:cxn modelId="{4EE2D369-7452-4F03-A92F-05D2AE2BC54E}" type="presOf" srcId="{AC3CB155-2D2F-4E58-A5F4-F85E39856908}" destId="{D96337EA-4454-4D1B-AABB-676407E67488}" srcOrd="0" destOrd="0" presId="urn:microsoft.com/office/officeart/2018/2/layout/IconVerticalSolidList"/>
    <dgm:cxn modelId="{3393148F-1E1D-4992-9016-B7C4DF4F061C}" srcId="{F12A1AFF-55A3-4546-B976-DC5BC983BB7F}" destId="{870A51F7-A04B-4306-BAD7-2B90396D9548}" srcOrd="5" destOrd="0" parTransId="{98039607-5ADF-4706-973C-6228CC0E0700}" sibTransId="{B8DC11BB-64A9-4E41-A68E-0B4906A58BC7}"/>
    <dgm:cxn modelId="{8F2067BE-30C0-49F6-84E4-5996E496F7C2}" type="presOf" srcId="{870A51F7-A04B-4306-BAD7-2B90396D9548}" destId="{B9D74CFA-E04C-4595-BCD3-AF68A8F130C0}" srcOrd="0" destOrd="0" presId="urn:microsoft.com/office/officeart/2018/2/layout/IconVerticalSolidList"/>
    <dgm:cxn modelId="{D1720FC6-F633-476E-8C3E-459A4F774B48}" type="presOf" srcId="{62360E15-14B6-4533-AFDF-B12873F4C159}" destId="{D1B9C0EF-FF89-4A5D-9173-665FD8EA4763}" srcOrd="0" destOrd="0" presId="urn:microsoft.com/office/officeart/2018/2/layout/IconVerticalSolidList"/>
    <dgm:cxn modelId="{82E543C8-EDBF-4E39-B674-FA7EB454B06D}" type="presOf" srcId="{F12A1AFF-55A3-4546-B976-DC5BC983BB7F}" destId="{C0DF9191-A532-4D80-BC07-92396ABBF141}" srcOrd="0" destOrd="0" presId="urn:microsoft.com/office/officeart/2018/2/layout/IconVerticalSolidList"/>
    <dgm:cxn modelId="{94CBF1D0-7F6C-44C5-AA0F-82704333554E}" type="presOf" srcId="{BEF70848-4A30-4654-ABF2-B915B943326D}" destId="{5E71A81E-6E0E-4EE6-B865-461866293DA0}" srcOrd="0" destOrd="0" presId="urn:microsoft.com/office/officeart/2018/2/layout/IconVerticalSolidList"/>
    <dgm:cxn modelId="{0DC16DFC-A5E1-4B84-B3AB-E0FE8AA5CA27}" srcId="{F12A1AFF-55A3-4546-B976-DC5BC983BB7F}" destId="{BEF70848-4A30-4654-ABF2-B915B943326D}" srcOrd="3" destOrd="0" parTransId="{22D74BEA-2717-4E98-84EA-32A0D9A091E4}" sibTransId="{13451438-0D17-4C42-B364-3ABAED537457}"/>
    <dgm:cxn modelId="{63FC64E0-3643-4874-B5CB-64DD1204260C}" type="presParOf" srcId="{C0DF9191-A532-4D80-BC07-92396ABBF141}" destId="{6136E18A-D1C0-4A1F-B2D4-55A4D66477E3}" srcOrd="0" destOrd="0" presId="urn:microsoft.com/office/officeart/2018/2/layout/IconVerticalSolidList"/>
    <dgm:cxn modelId="{B3EDFD45-1A45-47EE-BC61-DA53040C374B}" type="presParOf" srcId="{6136E18A-D1C0-4A1F-B2D4-55A4D66477E3}" destId="{17D4A5EA-D6E4-41DC-BA6A-2F549875FBBE}" srcOrd="0" destOrd="0" presId="urn:microsoft.com/office/officeart/2018/2/layout/IconVerticalSolidList"/>
    <dgm:cxn modelId="{A17614C8-D274-4408-9444-860FB3C44213}" type="presParOf" srcId="{6136E18A-D1C0-4A1F-B2D4-55A4D66477E3}" destId="{B0AA4EA6-B6CE-4A15-AA0E-886210768EBE}" srcOrd="1" destOrd="0" presId="urn:microsoft.com/office/officeart/2018/2/layout/IconVerticalSolidList"/>
    <dgm:cxn modelId="{A3DD4884-B9A1-4C79-9ACE-0097F5EFD573}" type="presParOf" srcId="{6136E18A-D1C0-4A1F-B2D4-55A4D66477E3}" destId="{5F9603C8-D18A-4A07-9311-40179F150079}" srcOrd="2" destOrd="0" presId="urn:microsoft.com/office/officeart/2018/2/layout/IconVerticalSolidList"/>
    <dgm:cxn modelId="{6EA68AF8-C525-42C2-A340-C66DFD821AC2}" type="presParOf" srcId="{6136E18A-D1C0-4A1F-B2D4-55A4D66477E3}" destId="{D96337EA-4454-4D1B-AABB-676407E67488}" srcOrd="3" destOrd="0" presId="urn:microsoft.com/office/officeart/2018/2/layout/IconVerticalSolidList"/>
    <dgm:cxn modelId="{4EF2B633-938C-4091-9493-237A9CF0C750}" type="presParOf" srcId="{C0DF9191-A532-4D80-BC07-92396ABBF141}" destId="{96D64A69-AD92-4654-BB5B-79A6AC12358F}" srcOrd="1" destOrd="0" presId="urn:microsoft.com/office/officeart/2018/2/layout/IconVerticalSolidList"/>
    <dgm:cxn modelId="{A9A8636C-B024-4C8D-A7B8-080AD7A064ED}" type="presParOf" srcId="{C0DF9191-A532-4D80-BC07-92396ABBF141}" destId="{92D3BA67-C7FB-4A0B-AA0D-A7F9BD53B35C}" srcOrd="2" destOrd="0" presId="urn:microsoft.com/office/officeart/2018/2/layout/IconVerticalSolidList"/>
    <dgm:cxn modelId="{725998C4-23C0-46B2-BA0D-9122A849A750}" type="presParOf" srcId="{92D3BA67-C7FB-4A0B-AA0D-A7F9BD53B35C}" destId="{CA2C7B71-65FA-42CE-A249-CE8260FC850D}" srcOrd="0" destOrd="0" presId="urn:microsoft.com/office/officeart/2018/2/layout/IconVerticalSolidList"/>
    <dgm:cxn modelId="{F1A5413F-9C19-4BD9-91C8-9A94280B031A}" type="presParOf" srcId="{92D3BA67-C7FB-4A0B-AA0D-A7F9BD53B35C}" destId="{A5D64162-32C9-4F6B-B803-D25817076A8A}" srcOrd="1" destOrd="0" presId="urn:microsoft.com/office/officeart/2018/2/layout/IconVerticalSolidList"/>
    <dgm:cxn modelId="{CB5D83B7-F307-4BE5-8F23-3919AD5AB6EC}" type="presParOf" srcId="{92D3BA67-C7FB-4A0B-AA0D-A7F9BD53B35C}" destId="{FC072859-42D1-44A7-BC52-B5DDAB7EF5EC}" srcOrd="2" destOrd="0" presId="urn:microsoft.com/office/officeart/2018/2/layout/IconVerticalSolidList"/>
    <dgm:cxn modelId="{7851A9F5-234F-4645-876E-A56B20D05CCB}" type="presParOf" srcId="{92D3BA67-C7FB-4A0B-AA0D-A7F9BD53B35C}" destId="{D1B9C0EF-FF89-4A5D-9173-665FD8EA4763}" srcOrd="3" destOrd="0" presId="urn:microsoft.com/office/officeart/2018/2/layout/IconVerticalSolidList"/>
    <dgm:cxn modelId="{13338627-71C8-43A9-B20F-7BB2F5AE339A}" type="presParOf" srcId="{C0DF9191-A532-4D80-BC07-92396ABBF141}" destId="{8199A03B-B630-4589-A130-973AFECC13FC}" srcOrd="3" destOrd="0" presId="urn:microsoft.com/office/officeart/2018/2/layout/IconVerticalSolidList"/>
    <dgm:cxn modelId="{679F7315-17DA-416D-ABC2-C2C6C3F3CF71}" type="presParOf" srcId="{C0DF9191-A532-4D80-BC07-92396ABBF141}" destId="{22038C1F-6C1C-4AC8-AA9A-1EC5A78EB1EA}" srcOrd="4" destOrd="0" presId="urn:microsoft.com/office/officeart/2018/2/layout/IconVerticalSolidList"/>
    <dgm:cxn modelId="{3B057E74-981F-41C1-84D4-C8C831878CD6}" type="presParOf" srcId="{22038C1F-6C1C-4AC8-AA9A-1EC5A78EB1EA}" destId="{EAB3A10F-1788-4C56-95BD-DDF3EA110A40}" srcOrd="0" destOrd="0" presId="urn:microsoft.com/office/officeart/2018/2/layout/IconVerticalSolidList"/>
    <dgm:cxn modelId="{AF722477-F7C4-403D-B09E-D641D8E6C502}" type="presParOf" srcId="{22038C1F-6C1C-4AC8-AA9A-1EC5A78EB1EA}" destId="{2602E43C-D736-4F14-AB1C-8579967A5ADA}" srcOrd="1" destOrd="0" presId="urn:microsoft.com/office/officeart/2018/2/layout/IconVerticalSolidList"/>
    <dgm:cxn modelId="{3AE3779A-65D4-4437-A731-8CD5405A2A35}" type="presParOf" srcId="{22038C1F-6C1C-4AC8-AA9A-1EC5A78EB1EA}" destId="{09C6B17B-951E-48D6-9691-0220701C0E97}" srcOrd="2" destOrd="0" presId="urn:microsoft.com/office/officeart/2018/2/layout/IconVerticalSolidList"/>
    <dgm:cxn modelId="{F6986C75-3F7D-4E57-A1A8-05548E2355DD}" type="presParOf" srcId="{22038C1F-6C1C-4AC8-AA9A-1EC5A78EB1EA}" destId="{9B2A68CA-AF4C-41A2-BD39-8319AA57EE91}" srcOrd="3" destOrd="0" presId="urn:microsoft.com/office/officeart/2018/2/layout/IconVerticalSolidList"/>
    <dgm:cxn modelId="{FF06D2DD-7CF4-42E5-91B1-5A92C0AD0ABD}" type="presParOf" srcId="{C0DF9191-A532-4D80-BC07-92396ABBF141}" destId="{6A42447A-5D7F-4277-9CB9-FCCB22E50E32}" srcOrd="5" destOrd="0" presId="urn:microsoft.com/office/officeart/2018/2/layout/IconVerticalSolidList"/>
    <dgm:cxn modelId="{BCD0C0F1-8404-4B6A-8E39-7B72BC7219EA}" type="presParOf" srcId="{C0DF9191-A532-4D80-BC07-92396ABBF141}" destId="{60F4B321-C900-4DC3-9434-D4A813D8E663}" srcOrd="6" destOrd="0" presId="urn:microsoft.com/office/officeart/2018/2/layout/IconVerticalSolidList"/>
    <dgm:cxn modelId="{1C5DFEAF-DD66-471E-8BC1-FCB83F69A9B3}" type="presParOf" srcId="{60F4B321-C900-4DC3-9434-D4A813D8E663}" destId="{D5CED868-5743-45C6-AB02-84B5C5D3B375}" srcOrd="0" destOrd="0" presId="urn:microsoft.com/office/officeart/2018/2/layout/IconVerticalSolidList"/>
    <dgm:cxn modelId="{47EDD660-E928-486E-84BB-AC4C7D9C9A1C}" type="presParOf" srcId="{60F4B321-C900-4DC3-9434-D4A813D8E663}" destId="{8A1DEB41-E5FE-4713-B235-D3EF58A90E87}" srcOrd="1" destOrd="0" presId="urn:microsoft.com/office/officeart/2018/2/layout/IconVerticalSolidList"/>
    <dgm:cxn modelId="{1C7BD961-41D9-4D21-B992-F319CBE20201}" type="presParOf" srcId="{60F4B321-C900-4DC3-9434-D4A813D8E663}" destId="{B751C6FE-076E-413B-9A50-0E3B4FF73FC0}" srcOrd="2" destOrd="0" presId="urn:microsoft.com/office/officeart/2018/2/layout/IconVerticalSolidList"/>
    <dgm:cxn modelId="{4E3E56E6-AAB5-440C-A03B-5C8922106623}" type="presParOf" srcId="{60F4B321-C900-4DC3-9434-D4A813D8E663}" destId="{5E71A81E-6E0E-4EE6-B865-461866293DA0}" srcOrd="3" destOrd="0" presId="urn:microsoft.com/office/officeart/2018/2/layout/IconVerticalSolidList"/>
    <dgm:cxn modelId="{89F9EF75-5FEB-443D-B13B-1FD6F2B28DD3}" type="presParOf" srcId="{C0DF9191-A532-4D80-BC07-92396ABBF141}" destId="{9D644F73-4BDF-402E-84B1-0713A57629CE}" srcOrd="7" destOrd="0" presId="urn:microsoft.com/office/officeart/2018/2/layout/IconVerticalSolidList"/>
    <dgm:cxn modelId="{7489A258-4B54-4790-9D2C-45A0E87AA137}" type="presParOf" srcId="{C0DF9191-A532-4D80-BC07-92396ABBF141}" destId="{FBA3522C-B018-4B24-A674-B5B19F88FBBA}" srcOrd="8" destOrd="0" presId="urn:microsoft.com/office/officeart/2018/2/layout/IconVerticalSolidList"/>
    <dgm:cxn modelId="{F62D6021-75DC-4D1D-8321-B6E86E6E2369}" type="presParOf" srcId="{FBA3522C-B018-4B24-A674-B5B19F88FBBA}" destId="{D03EEC69-6B4E-430E-BBF9-69C794CF1812}" srcOrd="0" destOrd="0" presId="urn:microsoft.com/office/officeart/2018/2/layout/IconVerticalSolidList"/>
    <dgm:cxn modelId="{5D8C1BBB-88DC-4B42-A9DD-F8A40C1CFE31}" type="presParOf" srcId="{FBA3522C-B018-4B24-A674-B5B19F88FBBA}" destId="{21D0DF1A-CD33-4227-904B-0C991DF7CA44}" srcOrd="1" destOrd="0" presId="urn:microsoft.com/office/officeart/2018/2/layout/IconVerticalSolidList"/>
    <dgm:cxn modelId="{847F65C5-EB31-4B35-B760-9EA533C84AAC}" type="presParOf" srcId="{FBA3522C-B018-4B24-A674-B5B19F88FBBA}" destId="{08973614-D887-42BE-9764-177977ED6202}" srcOrd="2" destOrd="0" presId="urn:microsoft.com/office/officeart/2018/2/layout/IconVerticalSolidList"/>
    <dgm:cxn modelId="{FADB8E08-7621-46B3-BA2E-42B34A5E72B5}" type="presParOf" srcId="{FBA3522C-B018-4B24-A674-B5B19F88FBBA}" destId="{FE520FE4-30B0-40C7-94F4-E7F4B6B19024}" srcOrd="3" destOrd="0" presId="urn:microsoft.com/office/officeart/2018/2/layout/IconVerticalSolidList"/>
    <dgm:cxn modelId="{C9CBF9D1-A2F5-49C0-ABEE-42628E0369E9}" type="presParOf" srcId="{C0DF9191-A532-4D80-BC07-92396ABBF141}" destId="{6F192FF7-F543-4A30-8DC5-EEEBE0EDD26D}" srcOrd="9" destOrd="0" presId="urn:microsoft.com/office/officeart/2018/2/layout/IconVerticalSolidList"/>
    <dgm:cxn modelId="{955B9F88-CC86-4196-851F-7BB58FFD6913}" type="presParOf" srcId="{C0DF9191-A532-4D80-BC07-92396ABBF141}" destId="{F0060347-300B-471D-8853-4F6601484FD0}" srcOrd="10" destOrd="0" presId="urn:microsoft.com/office/officeart/2018/2/layout/IconVerticalSolidList"/>
    <dgm:cxn modelId="{A2933CDD-E2D3-4F0F-A86A-9F24E6DD5209}" type="presParOf" srcId="{F0060347-300B-471D-8853-4F6601484FD0}" destId="{70C4B5BF-1CB8-4B07-B1E9-26028B3FE9C0}" srcOrd="0" destOrd="0" presId="urn:microsoft.com/office/officeart/2018/2/layout/IconVerticalSolidList"/>
    <dgm:cxn modelId="{E1CA5BF5-9D47-4854-91D4-9E8B6FE7E03E}" type="presParOf" srcId="{F0060347-300B-471D-8853-4F6601484FD0}" destId="{4926AFD3-3E3D-433A-9F99-324F70D66A1A}" srcOrd="1" destOrd="0" presId="urn:microsoft.com/office/officeart/2018/2/layout/IconVerticalSolidList"/>
    <dgm:cxn modelId="{ABA38858-8D83-482C-A895-4457CCFBB891}" type="presParOf" srcId="{F0060347-300B-471D-8853-4F6601484FD0}" destId="{5FCFC2C3-95EB-476B-882F-945018F033F3}" srcOrd="2" destOrd="0" presId="urn:microsoft.com/office/officeart/2018/2/layout/IconVerticalSolidList"/>
    <dgm:cxn modelId="{AEED93E1-B689-4B38-819E-FE094DE698A6}" type="presParOf" srcId="{F0060347-300B-471D-8853-4F6601484FD0}" destId="{B9D74CFA-E04C-4595-BCD3-AF68A8F130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4A5EA-D6E4-41DC-BA6A-2F549875FBBE}">
      <dsp:nvSpPr>
        <dsp:cNvPr id="0" name=""/>
        <dsp:cNvSpPr/>
      </dsp:nvSpPr>
      <dsp:spPr>
        <a:xfrm>
          <a:off x="0" y="1584"/>
          <a:ext cx="6266011" cy="675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A4EA6-B6CE-4A15-AA0E-886210768EBE}">
      <dsp:nvSpPr>
        <dsp:cNvPr id="0" name=""/>
        <dsp:cNvSpPr/>
      </dsp:nvSpPr>
      <dsp:spPr>
        <a:xfrm>
          <a:off x="204297" y="153541"/>
          <a:ext cx="371449" cy="371449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337EA-4454-4D1B-AABB-676407E67488}">
      <dsp:nvSpPr>
        <dsp:cNvPr id="0" name=""/>
        <dsp:cNvSpPr/>
      </dsp:nvSpPr>
      <dsp:spPr>
        <a:xfrm>
          <a:off x="780043" y="1584"/>
          <a:ext cx="5485967" cy="67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76" tIns="71476" rIns="71476" bIns="714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 Crimes tributários</a:t>
          </a:r>
          <a:endParaRPr lang="en-US" sz="1900" kern="1200" dirty="0"/>
        </a:p>
      </dsp:txBody>
      <dsp:txXfrm>
        <a:off x="780043" y="1584"/>
        <a:ext cx="5485967" cy="675362"/>
      </dsp:txXfrm>
    </dsp:sp>
    <dsp:sp modelId="{CA2C7B71-65FA-42CE-A249-CE8260FC850D}">
      <dsp:nvSpPr>
        <dsp:cNvPr id="0" name=""/>
        <dsp:cNvSpPr/>
      </dsp:nvSpPr>
      <dsp:spPr>
        <a:xfrm>
          <a:off x="0" y="845787"/>
          <a:ext cx="6266011" cy="6753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64162-32C9-4F6B-B803-D25817076A8A}">
      <dsp:nvSpPr>
        <dsp:cNvPr id="0" name=""/>
        <dsp:cNvSpPr/>
      </dsp:nvSpPr>
      <dsp:spPr>
        <a:xfrm>
          <a:off x="204297" y="997744"/>
          <a:ext cx="371449" cy="3714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9C0EF-FF89-4A5D-9173-665FD8EA4763}">
      <dsp:nvSpPr>
        <dsp:cNvPr id="0" name=""/>
        <dsp:cNvSpPr/>
      </dsp:nvSpPr>
      <dsp:spPr>
        <a:xfrm>
          <a:off x="780043" y="845787"/>
          <a:ext cx="5485967" cy="67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76" tIns="71476" rIns="71476" bIns="714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- Crimes contra a Administração da Justiça</a:t>
          </a:r>
          <a:endParaRPr lang="en-US" sz="1900" kern="1200"/>
        </a:p>
      </dsp:txBody>
      <dsp:txXfrm>
        <a:off x="780043" y="845787"/>
        <a:ext cx="5485967" cy="675362"/>
      </dsp:txXfrm>
    </dsp:sp>
    <dsp:sp modelId="{EAB3A10F-1788-4C56-95BD-DDF3EA110A40}">
      <dsp:nvSpPr>
        <dsp:cNvPr id="0" name=""/>
        <dsp:cNvSpPr/>
      </dsp:nvSpPr>
      <dsp:spPr>
        <a:xfrm>
          <a:off x="0" y="1689990"/>
          <a:ext cx="6266011" cy="6753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2E43C-D736-4F14-AB1C-8579967A5ADA}">
      <dsp:nvSpPr>
        <dsp:cNvPr id="0" name=""/>
        <dsp:cNvSpPr/>
      </dsp:nvSpPr>
      <dsp:spPr>
        <a:xfrm>
          <a:off x="204297" y="1841947"/>
          <a:ext cx="371449" cy="3714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A68CA-AF4C-41A2-BD39-8319AA57EE91}">
      <dsp:nvSpPr>
        <dsp:cNvPr id="0" name=""/>
        <dsp:cNvSpPr/>
      </dsp:nvSpPr>
      <dsp:spPr>
        <a:xfrm>
          <a:off x="780043" y="1689990"/>
          <a:ext cx="5485967" cy="67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76" tIns="71476" rIns="71476" bIns="714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- Crimes contra a Administração Pública</a:t>
          </a:r>
          <a:endParaRPr lang="en-US" sz="1900" kern="1200"/>
        </a:p>
      </dsp:txBody>
      <dsp:txXfrm>
        <a:off x="780043" y="1689990"/>
        <a:ext cx="5485967" cy="675362"/>
      </dsp:txXfrm>
    </dsp:sp>
    <dsp:sp modelId="{D5CED868-5743-45C6-AB02-84B5C5D3B375}">
      <dsp:nvSpPr>
        <dsp:cNvPr id="0" name=""/>
        <dsp:cNvSpPr/>
      </dsp:nvSpPr>
      <dsp:spPr>
        <a:xfrm>
          <a:off x="0" y="2534193"/>
          <a:ext cx="6266011" cy="6753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DEB41-E5FE-4713-B235-D3EF58A90E87}">
      <dsp:nvSpPr>
        <dsp:cNvPr id="0" name=""/>
        <dsp:cNvSpPr/>
      </dsp:nvSpPr>
      <dsp:spPr>
        <a:xfrm>
          <a:off x="204297" y="2686150"/>
          <a:ext cx="371449" cy="3714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A81E-6E0E-4EE6-B865-461866293DA0}">
      <dsp:nvSpPr>
        <dsp:cNvPr id="0" name=""/>
        <dsp:cNvSpPr/>
      </dsp:nvSpPr>
      <dsp:spPr>
        <a:xfrm>
          <a:off x="780043" y="2534193"/>
          <a:ext cx="5485967" cy="67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76" tIns="71476" rIns="71476" bIns="714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- Contrabando e Descaminho</a:t>
          </a:r>
          <a:endParaRPr lang="en-US" sz="1900" kern="1200"/>
        </a:p>
      </dsp:txBody>
      <dsp:txXfrm>
        <a:off x="780043" y="2534193"/>
        <a:ext cx="5485967" cy="675362"/>
      </dsp:txXfrm>
    </dsp:sp>
    <dsp:sp modelId="{D03EEC69-6B4E-430E-BBF9-69C794CF1812}">
      <dsp:nvSpPr>
        <dsp:cNvPr id="0" name=""/>
        <dsp:cNvSpPr/>
      </dsp:nvSpPr>
      <dsp:spPr>
        <a:xfrm>
          <a:off x="0" y="3378396"/>
          <a:ext cx="6266011" cy="6753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0DF1A-CD33-4227-904B-0C991DF7CA44}">
      <dsp:nvSpPr>
        <dsp:cNvPr id="0" name=""/>
        <dsp:cNvSpPr/>
      </dsp:nvSpPr>
      <dsp:spPr>
        <a:xfrm>
          <a:off x="204297" y="3530353"/>
          <a:ext cx="371449" cy="3714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20FE4-30B0-40C7-94F4-E7F4B6B19024}">
      <dsp:nvSpPr>
        <dsp:cNvPr id="0" name=""/>
        <dsp:cNvSpPr/>
      </dsp:nvSpPr>
      <dsp:spPr>
        <a:xfrm>
          <a:off x="780043" y="3378396"/>
          <a:ext cx="5485967" cy="67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76" tIns="71476" rIns="71476" bIns="714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- Crimes Patrimoniais</a:t>
          </a:r>
          <a:endParaRPr lang="en-US" sz="1900" kern="1200"/>
        </a:p>
      </dsp:txBody>
      <dsp:txXfrm>
        <a:off x="780043" y="3378396"/>
        <a:ext cx="5485967" cy="675362"/>
      </dsp:txXfrm>
    </dsp:sp>
    <dsp:sp modelId="{70C4B5BF-1CB8-4B07-B1E9-26028B3FE9C0}">
      <dsp:nvSpPr>
        <dsp:cNvPr id="0" name=""/>
        <dsp:cNvSpPr/>
      </dsp:nvSpPr>
      <dsp:spPr>
        <a:xfrm>
          <a:off x="0" y="4222599"/>
          <a:ext cx="6266011" cy="675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6AFD3-3E3D-433A-9F99-324F70D66A1A}">
      <dsp:nvSpPr>
        <dsp:cNvPr id="0" name=""/>
        <dsp:cNvSpPr/>
      </dsp:nvSpPr>
      <dsp:spPr>
        <a:xfrm>
          <a:off x="204297" y="4374556"/>
          <a:ext cx="371449" cy="3714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74CFA-E04C-4595-BCD3-AF68A8F130C0}">
      <dsp:nvSpPr>
        <dsp:cNvPr id="0" name=""/>
        <dsp:cNvSpPr/>
      </dsp:nvSpPr>
      <dsp:spPr>
        <a:xfrm>
          <a:off x="780043" y="4222599"/>
          <a:ext cx="5485967" cy="67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76" tIns="71476" rIns="71476" bIns="714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- Crime Organizado</a:t>
          </a:r>
          <a:endParaRPr lang="en-US" sz="1900" kern="1200"/>
        </a:p>
      </dsp:txBody>
      <dsp:txXfrm>
        <a:off x="780043" y="4222599"/>
        <a:ext cx="5485967" cy="675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4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0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12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005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37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99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8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91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9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4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2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7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6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5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1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8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1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41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6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LEIS/L6416.htm#art121%C2%A7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1950-1969/L4729.htm" TargetMode="External"/><Relationship Id="rId2" Type="http://schemas.openxmlformats.org/officeDocument/2006/relationships/hyperlink" Target="http://www.planalto.gov.br/ccivil_03/leis/L8137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LEIS/L9983.htm#art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ma imagem contendo computador, monitor, mesa, laptop&#10;&#10;Descrição gerada automaticamente">
            <a:extLst>
              <a:ext uri="{FF2B5EF4-FFF2-40B4-BE49-F238E27FC236}">
                <a16:creationId xmlns:a16="http://schemas.microsoft.com/office/drawing/2014/main" id="{2CD56C70-F3E0-4800-8388-79A492B25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426885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ADE807-7319-4557-9CBB-D4B681737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7701" y="3496574"/>
            <a:ext cx="6436104" cy="1052422"/>
          </a:xfrm>
        </p:spPr>
        <p:txBody>
          <a:bodyPr>
            <a:normAutofit/>
          </a:bodyPr>
          <a:lstStyle/>
          <a:p>
            <a:pPr algn="l"/>
            <a:r>
              <a:rPr lang="pt-BR" sz="4400" dirty="0"/>
              <a:t>Punibilidade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893BE4-FEEE-4617-8D29-A0C930854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701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pt-BR" sz="1800">
                <a:solidFill>
                  <a:srgbClr val="29B768"/>
                </a:solidFill>
              </a:rPr>
              <a:t>Casos específicos para Direito Penal IV</a:t>
            </a:r>
          </a:p>
        </p:txBody>
      </p:sp>
    </p:spTree>
    <p:extLst>
      <p:ext uri="{BB962C8B-B14F-4D97-AF65-F5344CB8AC3E}">
        <p14:creationId xmlns:p14="http://schemas.microsoft.com/office/powerpoint/2010/main" val="3107398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B14B0EA-80C4-44D7-BE5C-13D4105CFCBB}"/>
              </a:ext>
            </a:extLst>
          </p:cNvPr>
          <p:cNvSpPr/>
          <p:nvPr/>
        </p:nvSpPr>
        <p:spPr>
          <a:xfrm>
            <a:off x="1092841" y="889843"/>
            <a:ext cx="95609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 </a:t>
            </a:r>
            <a:r>
              <a:rPr lang="pt-BR" dirty="0"/>
              <a:t>Lei 12850/13  DELAÇÃO PREMIADA</a:t>
            </a:r>
          </a:p>
          <a:p>
            <a:endParaRPr lang="pt-BR" dirty="0"/>
          </a:p>
          <a:p>
            <a:r>
              <a:rPr lang="pt-BR" dirty="0"/>
              <a:t>Art. 4º O juiz poderá, a requerimento das partes, conceder o perdão judicial, reduzir em até 2/3 (dois terços) a pena privativa de liberdade ou substituí-la por restritiva de direitos daquele que tenha colaborado efetiva e voluntariamente com a investigação e com o processo criminal, desde que dessa colaboração advenha um ou mais dos seguintes resultados:</a:t>
            </a:r>
          </a:p>
          <a:p>
            <a:r>
              <a:rPr lang="pt-BR" dirty="0"/>
              <a:t>I - a identificação dos demais coautores e partícipes da organização criminosa e das infrações penais por eles praticadas;</a:t>
            </a:r>
          </a:p>
          <a:p>
            <a:r>
              <a:rPr lang="pt-BR" dirty="0"/>
              <a:t>II - a revelação da estrutura hierárquica e da divisão de tarefas da organização criminosa;</a:t>
            </a:r>
          </a:p>
          <a:p>
            <a:r>
              <a:rPr lang="pt-BR" dirty="0"/>
              <a:t>III - a prevenção de infrações penais decorrentes das atividades da organização criminosa;</a:t>
            </a:r>
          </a:p>
          <a:p>
            <a:r>
              <a:rPr lang="pt-BR" dirty="0"/>
              <a:t>IV - a recuperação total ou parcial do produto ou do proveito das infrações penais praticadas pela organização criminosa;</a:t>
            </a:r>
          </a:p>
          <a:p>
            <a:r>
              <a:rPr lang="pt-BR" dirty="0"/>
              <a:t>V - a localização de eventual vítima com a sua integridade física preservada.</a:t>
            </a:r>
          </a:p>
          <a:p>
            <a:r>
              <a:rPr lang="pt-BR" dirty="0"/>
              <a:t>§ 1º Em qualquer caso, a concessão do benefício levará em conta a personalidade do colaborador, a natureza, as circunstâncias, a gravidade e a repercussão social do fato criminoso e a eficácia da colaboração.</a:t>
            </a:r>
          </a:p>
          <a:p>
            <a:pPr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500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B14B0EA-80C4-44D7-BE5C-13D4105CFCBB}"/>
              </a:ext>
            </a:extLst>
          </p:cNvPr>
          <p:cNvSpPr/>
          <p:nvPr/>
        </p:nvSpPr>
        <p:spPr>
          <a:xfrm>
            <a:off x="1026580" y="1028343"/>
            <a:ext cx="95609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 </a:t>
            </a:r>
            <a:r>
              <a:rPr lang="pt-BR" b="1" i="1" dirty="0"/>
              <a:t> </a:t>
            </a:r>
            <a:r>
              <a:rPr lang="pt-BR" b="1" dirty="0"/>
              <a:t>   Extorsão mediante </a:t>
            </a:r>
            <a:r>
              <a:rPr lang="pt-BR" b="1" dirty="0" err="1"/>
              <a:t>seqüestro</a:t>
            </a:r>
            <a:endParaRPr lang="pt-BR" dirty="0"/>
          </a:p>
          <a:p>
            <a:r>
              <a:rPr lang="pt-BR" dirty="0"/>
              <a:t>        Art. 159 - </a:t>
            </a:r>
            <a:r>
              <a:rPr lang="pt-BR" dirty="0" err="1"/>
              <a:t>Seqüestrar</a:t>
            </a:r>
            <a:r>
              <a:rPr lang="pt-BR" dirty="0"/>
              <a:t> pessoa com o fim de obter, para si ou para outrem, qualquer vantagem, como condição ou preço do resgate</a:t>
            </a:r>
          </a:p>
          <a:p>
            <a:r>
              <a:rPr lang="pt-BR" dirty="0"/>
              <a:t>        Pena - reclusão, de oito a quinze anos. </a:t>
            </a:r>
          </a:p>
          <a:p>
            <a:r>
              <a:rPr lang="pt-BR" dirty="0"/>
              <a:t>        § 4</a:t>
            </a:r>
            <a:r>
              <a:rPr lang="pt-BR" b="1" dirty="0"/>
              <a:t>º </a:t>
            </a:r>
            <a:r>
              <a:rPr lang="pt-BR" dirty="0"/>
              <a:t>- Se o crime é cometido em concurso, o concorrente que o denunciar à autoridade, facilitando a libertação do </a:t>
            </a:r>
            <a:r>
              <a:rPr lang="pt-BR" dirty="0" err="1"/>
              <a:t>seqüestrado</a:t>
            </a:r>
            <a:r>
              <a:rPr lang="pt-BR" dirty="0"/>
              <a:t>, terá sua pena reduzida de um a dois terços. 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	</a:t>
            </a:r>
            <a:r>
              <a:rPr lang="pt-BR" b="1" dirty="0" err="1"/>
              <a:t>Homicidio</a:t>
            </a:r>
            <a:r>
              <a:rPr lang="pt-BR" b="1" dirty="0"/>
              <a:t> Culposo</a:t>
            </a:r>
            <a:r>
              <a:rPr lang="pt-BR" dirty="0"/>
              <a:t>:</a:t>
            </a:r>
          </a:p>
          <a:p>
            <a:endParaRPr lang="pt-BR" dirty="0"/>
          </a:p>
          <a:p>
            <a:r>
              <a:rPr lang="pt-BR" dirty="0"/>
              <a:t>   	121</a:t>
            </a:r>
          </a:p>
          <a:p>
            <a:r>
              <a:rPr lang="pt-BR" dirty="0"/>
              <a:t> 	§ 5º - Na hipótese de homicídio culposo, o juiz poderá deixar de aplicar a pena, se as </a:t>
            </a:r>
            <a:r>
              <a:rPr lang="pt-BR" dirty="0" err="1"/>
              <a:t>conseqüências</a:t>
            </a:r>
            <a:r>
              <a:rPr lang="pt-BR" dirty="0"/>
              <a:t> da infração atingirem o próprio agente de forma tão grave que a sanção penal se torne desnecessária. </a:t>
            </a:r>
            <a:r>
              <a:rPr lang="pt-BR" dirty="0">
                <a:hlinkClick r:id="rId2"/>
              </a:rPr>
              <a:t>(Incluído pela Lei nº 6.416, de 24.5.1977)</a:t>
            </a:r>
            <a:endParaRPr lang="pt-BR" dirty="0"/>
          </a:p>
          <a:p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649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B14B0EA-80C4-44D7-BE5C-13D4105CFCBB}"/>
              </a:ext>
            </a:extLst>
          </p:cNvPr>
          <p:cNvSpPr/>
          <p:nvPr/>
        </p:nvSpPr>
        <p:spPr>
          <a:xfrm>
            <a:off x="1026580" y="1028343"/>
            <a:ext cx="95609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 </a:t>
            </a:r>
            <a:r>
              <a:rPr lang="pt-BR" b="1" i="1" dirty="0"/>
              <a:t> </a:t>
            </a:r>
            <a:r>
              <a:rPr lang="pt-BR" b="1" dirty="0"/>
              <a:t>  Lei 9249/95</a:t>
            </a:r>
          </a:p>
          <a:p>
            <a:endParaRPr lang="pt-BR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pt-BR" dirty="0"/>
              <a:t> </a:t>
            </a:r>
            <a:r>
              <a:rPr lang="pt-BR" sz="2400" dirty="0"/>
              <a:t>Art. 34. Extingue-se a punibilidade dos crimes definidos na </a:t>
            </a:r>
            <a:r>
              <a:rPr lang="pt-BR" sz="2400" dirty="0">
                <a:hlinkClick r:id="rId2"/>
              </a:rPr>
              <a:t>Lei nº 8.137, de 27 de dezembro de 1990</a:t>
            </a:r>
            <a:r>
              <a:rPr lang="pt-BR" sz="2400" dirty="0"/>
              <a:t>, e na </a:t>
            </a:r>
            <a:r>
              <a:rPr lang="pt-BR" sz="2400" dirty="0">
                <a:hlinkClick r:id="rId3"/>
              </a:rPr>
              <a:t>Lei nº 4.729, de 14 de julho de 1965</a:t>
            </a:r>
            <a:r>
              <a:rPr lang="pt-BR" sz="2400" dirty="0"/>
              <a:t>, quando o agente promover o pagamento do tributo ou contribuição social, inclusive acessórios, antes do recebimento da denúncia</a:t>
            </a:r>
            <a:endParaRPr lang="pt-BR" sz="24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580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0DDCB-46D4-4DAD-A332-84AB97B5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</a:t>
            </a:r>
            <a:r>
              <a:rPr lang="pt-BR" dirty="0" err="1"/>
              <a:t>Díez</a:t>
            </a:r>
            <a:r>
              <a:rPr lang="pt-BR" dirty="0"/>
              <a:t> </a:t>
            </a:r>
            <a:r>
              <a:rPr lang="pt-BR" dirty="0" err="1"/>
              <a:t>Ripollés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3A9541-56E9-4AF1-B620-4AD638252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16765"/>
            <a:ext cx="10353762" cy="4439477"/>
          </a:xfrm>
        </p:spPr>
        <p:txBody>
          <a:bodyPr>
            <a:normAutofit fontScale="77500" lnSpcReduction="20000"/>
          </a:bodyPr>
          <a:lstStyle/>
          <a:p>
            <a:r>
              <a:rPr lang="pt-BR" dirty="0">
                <a:effectLst/>
              </a:rPr>
              <a:t> </a:t>
            </a:r>
          </a:p>
          <a:p>
            <a:r>
              <a:rPr lang="pt-BR" dirty="0">
                <a:effectLst/>
              </a:rPr>
              <a:t>1) Efetividade: </a:t>
            </a:r>
          </a:p>
          <a:p>
            <a:r>
              <a:rPr lang="pt-BR" dirty="0">
                <a:effectLst/>
              </a:rPr>
              <a:t>Assegurar a efetividade do juízo de responsabilidade (confissão espontânea, acordo de leniência, delação premiada/parcialmente)</a:t>
            </a:r>
          </a:p>
          <a:p>
            <a:r>
              <a:rPr lang="pt-BR" dirty="0">
                <a:effectLst/>
              </a:rPr>
              <a:t> </a:t>
            </a:r>
          </a:p>
          <a:p>
            <a:r>
              <a:rPr lang="pt-BR" dirty="0">
                <a:effectLst/>
              </a:rPr>
              <a:t>2) Eficácia:</a:t>
            </a:r>
          </a:p>
          <a:p>
            <a:r>
              <a:rPr lang="pt-BR" dirty="0">
                <a:effectLst/>
              </a:rPr>
              <a:t>Proteger os bens atingidos pela norma penal: delação premiada, reintegração de bens, revelação de rebelião, recuperação de produto, arrependimento eficaz em geral.</a:t>
            </a:r>
          </a:p>
          <a:p>
            <a:r>
              <a:rPr lang="pt-BR" dirty="0">
                <a:effectLst/>
              </a:rPr>
              <a:t> </a:t>
            </a:r>
          </a:p>
          <a:p>
            <a:r>
              <a:rPr lang="pt-BR" dirty="0">
                <a:effectLst/>
              </a:rPr>
              <a:t>3) Eficiência:</a:t>
            </a:r>
          </a:p>
          <a:p>
            <a:r>
              <a:rPr lang="pt-BR" dirty="0">
                <a:effectLst/>
              </a:rPr>
              <a:t>O interesse na aplicação da norma penal é </a:t>
            </a:r>
            <a:r>
              <a:rPr lang="pt-BR" b="1" dirty="0">
                <a:effectLst/>
              </a:rPr>
              <a:t>menor</a:t>
            </a:r>
            <a:r>
              <a:rPr lang="pt-BR" dirty="0">
                <a:effectLst/>
              </a:rPr>
              <a:t> que o interesse em </a:t>
            </a:r>
            <a:r>
              <a:rPr lang="pt-BR" b="1" dirty="0">
                <a:effectLst/>
              </a:rPr>
              <a:t>não </a:t>
            </a:r>
            <a:r>
              <a:rPr lang="pt-BR" dirty="0">
                <a:effectLst/>
              </a:rPr>
              <a:t>a aplicar.</a:t>
            </a:r>
          </a:p>
          <a:p>
            <a:r>
              <a:rPr lang="pt-BR" dirty="0">
                <a:effectLst/>
              </a:rPr>
              <a:t>Imunidades em Geral. </a:t>
            </a:r>
          </a:p>
          <a:p>
            <a:r>
              <a:rPr lang="pt-BR" dirty="0">
                <a:effectLst/>
              </a:rPr>
              <a:t>Perdão Judicial (121, § 5º)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713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89FB8-31EE-433E-9C83-30C1A15A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pt-BR" dirty="0"/>
              <a:t>Aplicação: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429C5BB-F944-4B2D-AE6E-98E086ED39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112565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096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04787-05E4-4CE3-813C-4E5695F4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EAF0A7-63D2-42BE-9937-1F08D58B1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Caso do Indulto nas corridas de touros</a:t>
            </a:r>
          </a:p>
          <a:p>
            <a:r>
              <a:rPr lang="pt-BR" dirty="0"/>
              <a:t>Julgamento de Cristo e Liberdade ao Homicida</a:t>
            </a:r>
          </a:p>
          <a:p>
            <a:r>
              <a:rPr lang="pt-BR" dirty="0"/>
              <a:t>Casos feudais e do Inicio da Idade Moderna: praticamente por razões de política internacional</a:t>
            </a:r>
          </a:p>
          <a:p>
            <a:r>
              <a:rPr lang="pt-BR" dirty="0"/>
              <a:t>Importância para os dias atuais: Transformações</a:t>
            </a:r>
          </a:p>
          <a:p>
            <a:endParaRPr lang="pt-BR" dirty="0"/>
          </a:p>
          <a:p>
            <a:pPr marL="36900" indent="0">
              <a:buNone/>
            </a:pPr>
            <a:r>
              <a:rPr lang="pt-BR" dirty="0"/>
              <a:t> </a:t>
            </a:r>
          </a:p>
          <a:p>
            <a:pPr marL="369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532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8D389-CCB2-41FF-9D70-409FBF6A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na Dogmática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B93980-F87D-4A27-85F2-9DBED41F5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effectLst/>
              </a:rPr>
              <a:t>Injusto culpável </a:t>
            </a:r>
            <a:r>
              <a:rPr lang="pt-BR" sz="2800" b="1" dirty="0">
                <a:effectLst/>
              </a:rPr>
              <a:t>punível</a:t>
            </a:r>
          </a:p>
          <a:p>
            <a:pPr marL="36900" indent="0">
              <a:buNone/>
            </a:pPr>
            <a:r>
              <a:rPr lang="pt-BR" dirty="0">
                <a:effectLst/>
              </a:rPr>
              <a:t> </a:t>
            </a:r>
          </a:p>
          <a:p>
            <a:r>
              <a:rPr lang="pt-BR" dirty="0">
                <a:effectLst/>
              </a:rPr>
              <a:t>1 Tipicidade</a:t>
            </a:r>
          </a:p>
          <a:p>
            <a:r>
              <a:rPr lang="pt-BR" dirty="0">
                <a:effectLst/>
              </a:rPr>
              <a:t>2 Antijuridicidade</a:t>
            </a:r>
          </a:p>
          <a:p>
            <a:r>
              <a:rPr lang="pt-BR" dirty="0">
                <a:effectLst/>
              </a:rPr>
              <a:t>3 Culpabilidade</a:t>
            </a:r>
          </a:p>
          <a:p>
            <a:r>
              <a:rPr lang="pt-BR" dirty="0">
                <a:effectLst/>
              </a:rPr>
              <a:t>4 </a:t>
            </a:r>
            <a:r>
              <a:rPr lang="pt-BR" b="1" dirty="0">
                <a:effectLst/>
              </a:rPr>
              <a:t>Punibilidade</a:t>
            </a:r>
            <a:endParaRPr lang="pt-BR" dirty="0">
              <a:effectLst/>
            </a:endParaRPr>
          </a:p>
          <a:p>
            <a:r>
              <a:rPr lang="pt-BR" dirty="0">
                <a:effectLst/>
              </a:rPr>
              <a:t>(Punibilidade não vem definida ou prevista no Código, a não ser por alguma extinção)</a:t>
            </a:r>
          </a:p>
          <a:p>
            <a:pPr marL="369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742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C1BC3-EAC2-4355-9025-462075F1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Sistematicidade e Justificativa ética</a:t>
            </a:r>
            <a:br>
              <a:rPr lang="pt-BR"/>
            </a:br>
            <a:r>
              <a:rPr lang="pt-BR"/>
              <a:t>Os problemas da punibilidade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E6AB87-02DB-48D7-9759-B62E2C55F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effectLst/>
              </a:rPr>
              <a:t>Em que momento aquilo que se chama </a:t>
            </a:r>
            <a:r>
              <a:rPr lang="pt-BR" b="1" dirty="0">
                <a:effectLst/>
              </a:rPr>
              <a:t>política criminal </a:t>
            </a:r>
            <a:r>
              <a:rPr lang="pt-BR" dirty="0">
                <a:effectLst/>
              </a:rPr>
              <a:t>se pode inserir no Código Penal sem sacrificar um sistema de valores estabelecido? </a:t>
            </a:r>
          </a:p>
          <a:p>
            <a:r>
              <a:rPr lang="pt-BR" dirty="0">
                <a:effectLst/>
              </a:rPr>
              <a:t>Por que as causas que modificam a punibilidade não conseguem se inserir na declaração de não confronto ao ordenamento (antijuridicidade) ou de não reprovação social da conduta (culpabilidade)?</a:t>
            </a:r>
          </a:p>
          <a:p>
            <a:r>
              <a:rPr lang="pt-BR" dirty="0">
                <a:effectLst/>
              </a:rPr>
              <a:t>Como medir o “merecimento de pena”, fora da divisão tripartite?</a:t>
            </a:r>
          </a:p>
          <a:p>
            <a:r>
              <a:rPr lang="pt-BR" dirty="0"/>
              <a:t>Necessidade de definir finalidade da pena</a:t>
            </a:r>
          </a:p>
        </p:txBody>
      </p:sp>
    </p:spTree>
    <p:extLst>
      <p:ext uri="{BB962C8B-B14F-4D97-AF65-F5344CB8AC3E}">
        <p14:creationId xmlns:p14="http://schemas.microsoft.com/office/powerpoint/2010/main" val="294319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D937C-B49F-44FA-B158-76C2DE11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/>
          </a:bodyPr>
          <a:lstStyle/>
          <a:p>
            <a:pPr algn="r"/>
            <a:r>
              <a:rPr lang="pt-BR" sz="4400">
                <a:solidFill>
                  <a:srgbClr val="FFFFFF"/>
                </a:solidFill>
              </a:rPr>
              <a:t>Classificações mais importantes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EC9015-1CE8-4BC8-9CC5-0DBD3CDB7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424070"/>
            <a:ext cx="6117578" cy="5355667"/>
          </a:xfrm>
          <a:effectLst/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2060"/>
                </a:solidFill>
                <a:effectLst/>
              </a:rPr>
              <a:t>Classificação mais importante:</a:t>
            </a:r>
          </a:p>
          <a:p>
            <a:pPr marL="36900" indent="0">
              <a:lnSpc>
                <a:spcPct val="100000"/>
              </a:lnSpc>
              <a:buNone/>
            </a:pPr>
            <a:r>
              <a:rPr lang="pt-BR" sz="2400" dirty="0">
                <a:solidFill>
                  <a:srgbClr val="002060"/>
                </a:solidFill>
                <a:effectLst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2060"/>
                </a:solidFill>
                <a:effectLst/>
              </a:rPr>
              <a:t>a) Condição Objetiva de Punibilidade (positiva)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2060"/>
                </a:solidFill>
                <a:effectLst/>
              </a:rPr>
              <a:t>b) Escusa absolutória (negativa)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2060"/>
                </a:solidFill>
                <a:effectLst/>
              </a:rPr>
              <a:t>b.1) Concomitante: ao realizar o fato típico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2060"/>
                </a:solidFill>
                <a:effectLst/>
              </a:rPr>
              <a:t>b.2) Superveniente: posterior ao delito.</a:t>
            </a:r>
          </a:p>
          <a:p>
            <a:pPr marL="36900" indent="0">
              <a:lnSpc>
                <a:spcPct val="100000"/>
              </a:lnSpc>
              <a:buNone/>
            </a:pPr>
            <a:r>
              <a:rPr lang="pt-BR" sz="2400" dirty="0">
                <a:solidFill>
                  <a:srgbClr val="002060"/>
                </a:solidFill>
                <a:effectLst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2060"/>
                </a:solidFill>
                <a:effectLst/>
              </a:rPr>
              <a:t>a) Fundamentador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2060"/>
                </a:solidFill>
                <a:effectLst/>
              </a:rPr>
              <a:t>b) Excludente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2060"/>
                </a:solidFill>
                <a:effectLst/>
              </a:rPr>
              <a:t>c) Graduadores</a:t>
            </a:r>
          </a:p>
          <a:p>
            <a:pPr marL="36900" indent="0">
              <a:lnSpc>
                <a:spcPct val="100000"/>
              </a:lnSpc>
              <a:buNone/>
            </a:pPr>
            <a:r>
              <a:rPr lang="pt-BR" sz="2400" dirty="0">
                <a:solidFill>
                  <a:srgbClr val="002060"/>
                </a:solidFill>
                <a:effectLst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2060"/>
                </a:solidFill>
                <a:effectLst/>
              </a:rPr>
              <a:t>a) genéricos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2060"/>
                </a:solidFill>
                <a:effectLst/>
              </a:rPr>
              <a:t>b) específicos</a:t>
            </a:r>
          </a:p>
          <a:p>
            <a:pPr marL="36900" indent="0">
              <a:lnSpc>
                <a:spcPct val="100000"/>
              </a:lnSpc>
              <a:buNone/>
            </a:pP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1072227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FA73C-DC66-45B5-BD70-A583DDA4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34" y="225287"/>
            <a:ext cx="10353762" cy="1257300"/>
          </a:xfrm>
        </p:spPr>
        <p:txBody>
          <a:bodyPr/>
          <a:lstStyle/>
          <a:p>
            <a:r>
              <a:rPr lang="pt-BR" dirty="0"/>
              <a:t>Exemplos da Legislação</a:t>
            </a:r>
            <a:br>
              <a:rPr lang="pt-BR" dirty="0"/>
            </a:br>
            <a:r>
              <a:rPr lang="pt-BR" dirty="0"/>
              <a:t> Brasileira (além do 107 CP)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E2FC83-39AA-47E8-A0F6-DBDD39ED2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>
                <a:effectLst/>
              </a:rPr>
              <a:t>        Desistência voluntária e arrependimento eficaz</a:t>
            </a:r>
            <a:endParaRPr lang="pt-BR" dirty="0">
              <a:effectLst/>
            </a:endParaRPr>
          </a:p>
          <a:p>
            <a:r>
              <a:rPr lang="pt-BR" dirty="0">
                <a:effectLst/>
              </a:rPr>
              <a:t>        Art. 15 - O agente que, voluntariamente, desiste de prosseguir na execução ou impede que o resultado se produza, só responde pelos atos já praticados. </a:t>
            </a:r>
          </a:p>
          <a:p>
            <a:endParaRPr lang="pt-BR" dirty="0">
              <a:effectLst/>
            </a:endParaRPr>
          </a:p>
          <a:p>
            <a:r>
              <a:rPr lang="pt-BR" b="1" dirty="0">
                <a:effectLst/>
              </a:rPr>
              <a:t>        Arrependimento posterior</a:t>
            </a:r>
            <a:endParaRPr lang="pt-BR" dirty="0">
              <a:effectLst/>
            </a:endParaRPr>
          </a:p>
          <a:p>
            <a:r>
              <a:rPr lang="pt-BR" dirty="0">
                <a:effectLst/>
              </a:rPr>
              <a:t>        Art. 16 - Nos crimes cometidos sem violência ou grave ameaça à pessoa, reparado o dano ou restituída a coisa, até o recebimento da denúncia ou da queixa, por ato voluntário do agente, a pena será reduzida de um a dois terços.  </a:t>
            </a:r>
          </a:p>
          <a:p>
            <a:r>
              <a:rPr lang="pt-BR" b="1" dirty="0">
                <a:effectLst/>
              </a:rPr>
              <a:t>        Crime impossível </a:t>
            </a:r>
            <a:endParaRPr lang="pt-BR" dirty="0">
              <a:effectLst/>
            </a:endParaRPr>
          </a:p>
          <a:p>
            <a:r>
              <a:rPr lang="pt-BR" dirty="0">
                <a:effectLst/>
              </a:rPr>
              <a:t>        Art. 17 - Não se pune a tentativa quando, por ineficácia absoluta do meio ou por absoluta impropriedade do objeto, é impossível consumar-se o crime.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053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B14B0EA-80C4-44D7-BE5C-13D4105CFCBB}"/>
              </a:ext>
            </a:extLst>
          </p:cNvPr>
          <p:cNvSpPr/>
          <p:nvPr/>
        </p:nvSpPr>
        <p:spPr>
          <a:xfrm>
            <a:off x="1092841" y="889843"/>
            <a:ext cx="95609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  Art. 312 - Apropriar-se o funcionário público de dinheiro, valor ou qualquer outro bem móvel, público ou particular, de que tem a posse em razão do cargo, ou desviá-lo, em proveito próprio ou alheio:</a:t>
            </a:r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  Peculato culposo</a:t>
            </a:r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  § 2º - Se o funcionário concorre culposamente para o crime de outrem:</a:t>
            </a:r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  Pena - detenção, de três meses a um ano.</a:t>
            </a:r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  § 3º - No caso do parágrafo anterior, a reparação do dano, se precede à sentença irrecorrível, extingue a punibilidade; se lhe é posterior, reduz de metade a pena imposta.</a:t>
            </a:r>
          </a:p>
          <a:p>
            <a:pPr>
              <a:spcAft>
                <a:spcPts val="0"/>
              </a:spcAft>
            </a:pPr>
            <a:endParaRPr lang="pt-BR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endParaRPr lang="pt-BR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Bigamia</a:t>
            </a:r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  Art. 235 - Contrair alguém, sendo casado, novo casamento:</a:t>
            </a:r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  Pena - reclusão, de dois a seis anos.</a:t>
            </a:r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  § 1º - Aquele que, não sendo casado, contrai casamento com pessoa casada, conhecendo essa circunstância, é punido com reclusão ou detenção, de um a três anos.</a:t>
            </a:r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  § 2º - Anulado por qualquer motivo o primeiro casamento, ou o outro por motivo que não a bigamia, considera-se inexistente o crime.</a:t>
            </a:r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403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lumOff val="25000"/>
              </a:schemeClr>
            </a:gs>
            <a:gs pos="87000">
              <a:schemeClr val="accent5">
                <a:lumMod val="75000"/>
              </a:schemeClr>
            </a:gs>
            <a:gs pos="0">
              <a:srgbClr val="92C7A4"/>
            </a:gs>
            <a:gs pos="0">
              <a:schemeClr val="accent4">
                <a:lumMod val="75000"/>
              </a:schemeClr>
            </a:gs>
            <a:gs pos="5306">
              <a:srgbClr val="854648"/>
            </a:gs>
            <a:gs pos="22968">
              <a:srgbClr val="8C3F41"/>
            </a:gs>
            <a:gs pos="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3">
            <a:extLst>
              <a:ext uri="{FF2B5EF4-FFF2-40B4-BE49-F238E27FC236}">
                <a16:creationId xmlns:a16="http://schemas.microsoft.com/office/drawing/2014/main" id="{EB14B0EA-80C4-44D7-BE5C-13D4105CFCBB}"/>
              </a:ext>
            </a:extLst>
          </p:cNvPr>
          <p:cNvSpPr/>
          <p:nvPr/>
        </p:nvSpPr>
        <p:spPr>
          <a:xfrm>
            <a:off x="1145849" y="951398"/>
            <a:ext cx="956098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BR" sz="1600" dirty="0"/>
              <a:t>Art. 337-A. Suprimir ou reduzir contribuição social previdenciária e qualquer acessório, mediante as seguintes condutas: </a:t>
            </a:r>
          </a:p>
          <a:p>
            <a:r>
              <a:rPr lang="pt-BR" sz="1600" dirty="0"/>
              <a:t>        I – omitir de folha de pagamento da empresa ou de documento de informações previsto pela legislação previdenciária segurados empregado, empresário, trabalhador avulso ou trabalhador autônomo ou a este equiparado que lhe prestem serviços; </a:t>
            </a:r>
          </a:p>
          <a:p>
            <a:r>
              <a:rPr lang="pt-BR" sz="1600" dirty="0"/>
              <a:t>        II – deixar de lançar mensalmente nos títulos próprios da contabilidade da empresa as quantias descontadas dos segurados ou as devidas pelo empregador ou pelo tomador de serviços; </a:t>
            </a:r>
            <a:r>
              <a:rPr lang="pt-BR" sz="16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()</a:t>
            </a:r>
            <a:endParaRPr lang="pt-BR" sz="1600" dirty="0"/>
          </a:p>
          <a:p>
            <a:r>
              <a:rPr lang="pt-BR" sz="1600" dirty="0"/>
              <a:t>      III – omitir, total ou parcialmente, receitas ou lucros auferidos, remunerações pagas ou creditadas e demais fatos geradores de contribuições sociais previdenciárias: </a:t>
            </a:r>
          </a:p>
          <a:p>
            <a:r>
              <a:rPr lang="pt-BR" sz="1600" dirty="0"/>
              <a:t>        Pena – reclusão, de 2 (dois) a 5 (cinco) anos, e multa. </a:t>
            </a:r>
            <a:r>
              <a:rPr lang="pt-BR" sz="16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(Incluído pela Lei nº 9.983, de 2000)</a:t>
            </a:r>
            <a:endParaRPr lang="pt-BR" sz="1600" dirty="0"/>
          </a:p>
          <a:p>
            <a:r>
              <a:rPr lang="pt-BR" sz="1600" dirty="0"/>
              <a:t>        § 1</a:t>
            </a:r>
            <a:r>
              <a:rPr lang="pt-BR" sz="1600" u="sng" baseline="30000" dirty="0"/>
              <a:t>o</a:t>
            </a:r>
            <a:r>
              <a:rPr lang="pt-BR" sz="1600" dirty="0"/>
              <a:t> É </a:t>
            </a:r>
            <a:r>
              <a:rPr lang="pt-BR" sz="1600" b="1" dirty="0"/>
              <a:t>extinta a punibilidade </a:t>
            </a:r>
            <a:r>
              <a:rPr lang="pt-BR" sz="1600" dirty="0"/>
              <a:t>se o agente, espontaneamente, declara e confessa as contribuições, importâncias ou valores e presta as informações devidas à previdência social, na forma definida em lei ou regulamento, antes do início da ação fiscal. </a:t>
            </a:r>
          </a:p>
          <a:p>
            <a:r>
              <a:rPr lang="pt-BR" sz="1600" dirty="0"/>
              <a:t>        § 2</a:t>
            </a:r>
            <a:r>
              <a:rPr lang="pt-BR" sz="1600" u="sng" baseline="30000" dirty="0"/>
              <a:t>o</a:t>
            </a:r>
            <a:r>
              <a:rPr lang="pt-BR" sz="1600" dirty="0"/>
              <a:t> É facultado ao </a:t>
            </a:r>
            <a:r>
              <a:rPr lang="pt-BR" sz="1600" b="1" dirty="0"/>
              <a:t>juiz deixar de aplicar a pena </a:t>
            </a:r>
            <a:r>
              <a:rPr lang="pt-BR" sz="1600" dirty="0"/>
              <a:t>ou aplicar somente a de multa se o agente for primário e de bons antecedentes, desde que:  </a:t>
            </a:r>
          </a:p>
          <a:p>
            <a:r>
              <a:rPr lang="pt-BR" sz="1600" dirty="0"/>
              <a:t>        II – o valor das contribuições devidas, inclusive acessórios, seja igual ou inferior àquele estabelecido pela previdência social, administrativamente, como sendo o mínimo para o ajuizamento de suas execuções fiscais. </a:t>
            </a:r>
          </a:p>
          <a:p>
            <a:r>
              <a:rPr lang="pt-BR" sz="1600" dirty="0"/>
              <a:t>        § 3</a:t>
            </a:r>
            <a:r>
              <a:rPr lang="pt-BR" sz="1600" u="sng" baseline="30000" dirty="0"/>
              <a:t>o</a:t>
            </a:r>
            <a:r>
              <a:rPr lang="pt-BR" sz="1600" dirty="0"/>
              <a:t> Se o empregador não é pessoa jurídica e sua folha de pagamento mensal não ultrapassa R$ 1.510,00 (um mil, quinhentos e dez reais), o juiz poderá reduzir a pena de um terço até a metade ou aplicar apenas a de multa. </a:t>
            </a:r>
          </a:p>
          <a:p>
            <a:r>
              <a:rPr lang="pt-BR" sz="1600" dirty="0"/>
              <a:t>        § 4</a:t>
            </a:r>
            <a:r>
              <a:rPr lang="pt-BR" sz="1600" u="sng" baseline="30000" dirty="0"/>
              <a:t>o</a:t>
            </a:r>
            <a:r>
              <a:rPr lang="pt-BR" sz="1600" dirty="0"/>
              <a:t> O valor a que se refere o parágrafo anterior será reajustado nas mesmas datas e nos mesmos índices do reajuste dos benefícios da previdência social. </a:t>
            </a:r>
            <a:endParaRPr lang="pt-BR" sz="1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344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412425"/>
      </a:dk2>
      <a:lt2>
        <a:srgbClr val="E8E2E5"/>
      </a:lt2>
      <a:accent1>
        <a:srgbClr val="29B768"/>
      </a:accent1>
      <a:accent2>
        <a:srgbClr val="36B839"/>
      </a:accent2>
      <a:accent3>
        <a:srgbClr val="34B2A1"/>
      </a:accent3>
      <a:accent4>
        <a:srgbClr val="C12B6A"/>
      </a:accent4>
      <a:accent5>
        <a:srgbClr val="D33D3E"/>
      </a:accent5>
      <a:accent6>
        <a:srgbClr val="C1692B"/>
      </a:accent6>
      <a:hlink>
        <a:srgbClr val="C1468B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1621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Georgia Pro Cond Light</vt:lpstr>
      <vt:lpstr>Speak Pro</vt:lpstr>
      <vt:lpstr>Times New Roman</vt:lpstr>
      <vt:lpstr>Wingdings 2</vt:lpstr>
      <vt:lpstr>SlateVTI</vt:lpstr>
      <vt:lpstr>Punibilidade</vt:lpstr>
      <vt:lpstr>Aplicação: </vt:lpstr>
      <vt:lpstr>Introdução:</vt:lpstr>
      <vt:lpstr>Estrutura na Dogmática</vt:lpstr>
      <vt:lpstr>Sistematicidade e Justificativa ética Os problemas da punibilidade</vt:lpstr>
      <vt:lpstr>Classificações mais importantes</vt:lpstr>
      <vt:lpstr>Exemplos da Legislação  Brasileira (além do 107 CP)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Classificação Díez Ripollés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Punibilidade</dc:title>
  <dc:creator>Victor Gabriel Rodriguez</dc:creator>
  <cp:lastModifiedBy>Victor Gabriel Rodriguez</cp:lastModifiedBy>
  <cp:revision>1</cp:revision>
  <dcterms:created xsi:type="dcterms:W3CDTF">2020-03-25T19:25:54Z</dcterms:created>
  <dcterms:modified xsi:type="dcterms:W3CDTF">2020-03-25T19:54:33Z</dcterms:modified>
</cp:coreProperties>
</file>