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9" r:id="rId1"/>
    <p:sldMasterId id="2147483700" r:id="rId2"/>
    <p:sldMasterId id="2147484931" r:id="rId3"/>
    <p:sldMasterId id="2147483648" r:id="rId4"/>
  </p:sldMasterIdLst>
  <p:notesMasterIdLst>
    <p:notesMasterId r:id="rId39"/>
  </p:notesMasterIdLst>
  <p:sldIdLst>
    <p:sldId id="257" r:id="rId5"/>
    <p:sldId id="259" r:id="rId6"/>
    <p:sldId id="258" r:id="rId7"/>
    <p:sldId id="306" r:id="rId8"/>
    <p:sldId id="305" r:id="rId9"/>
    <p:sldId id="304" r:id="rId10"/>
    <p:sldId id="303" r:id="rId11"/>
    <p:sldId id="302" r:id="rId12"/>
    <p:sldId id="301" r:id="rId13"/>
    <p:sldId id="260" r:id="rId14"/>
    <p:sldId id="267" r:id="rId15"/>
    <p:sldId id="266" r:id="rId16"/>
    <p:sldId id="265" r:id="rId17"/>
    <p:sldId id="264" r:id="rId18"/>
    <p:sldId id="269" r:id="rId19"/>
    <p:sldId id="268" r:id="rId20"/>
    <p:sldId id="261" r:id="rId21"/>
    <p:sldId id="270" r:id="rId22"/>
    <p:sldId id="271" r:id="rId23"/>
    <p:sldId id="272" r:id="rId24"/>
    <p:sldId id="274" r:id="rId25"/>
    <p:sldId id="273" r:id="rId26"/>
    <p:sldId id="275" r:id="rId27"/>
    <p:sldId id="262" r:id="rId28"/>
    <p:sldId id="298" r:id="rId29"/>
    <p:sldId id="299" r:id="rId30"/>
    <p:sldId id="300" r:id="rId31"/>
    <p:sldId id="296" r:id="rId32"/>
    <p:sldId id="287" r:id="rId33"/>
    <p:sldId id="291" r:id="rId34"/>
    <p:sldId id="286" r:id="rId35"/>
    <p:sldId id="284" r:id="rId36"/>
    <p:sldId id="277" r:id="rId37"/>
    <p:sldId id="294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74C20-90B8-04A0-7BF6-3B378ABF2C36}" v="18" dt="2023-11-01T16:33:48.617"/>
    <p1510:client id="{214FC35F-0966-42E3-B9D5-545F32453460}" v="66" dt="2023-10-30T14:42:37.387"/>
    <p1510:client id="{8D3C2E37-BAB2-7F1B-6C0A-9F532FBC0043}" v="71" dt="2023-10-30T21:02:51.402"/>
    <p1510:client id="{A43AE5C7-2DAF-4208-D509-70F9D45C9AEF}" v="23" dt="2023-10-30T16:55:33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BECA9-F4BB-4BCC-9DCB-32781C27CA7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3F9BED-9CE2-44B2-8477-8920C79C241A}">
      <dgm:prSet phldr="0"/>
      <dgm:spPr/>
      <dgm:t>
        <a:bodyPr/>
        <a:lstStyle/>
        <a:p>
          <a:r>
            <a:rPr lang="pt-BR" b="0" dirty="0">
              <a:latin typeface="Century Gothic"/>
            </a:rPr>
            <a:t>Diferentes perspectivas sobre o que são políticas públicas </a:t>
          </a:r>
          <a:endParaRPr lang="pt-BR" dirty="0"/>
        </a:p>
      </dgm:t>
    </dgm:pt>
    <dgm:pt modelId="{20C5E996-C99D-4C45-BE36-C5BA81E891A0}" type="parTrans" cxnId="{21039EB5-C9F4-452A-AD6B-0FAF620CD63B}">
      <dgm:prSet/>
      <dgm:spPr/>
    </dgm:pt>
    <dgm:pt modelId="{DD1F10D0-87A3-450A-A52D-6A935E983234}" type="sibTrans" cxnId="{21039EB5-C9F4-452A-AD6B-0FAF620CD63B}">
      <dgm:prSet phldrT="2" phldr="0"/>
      <dgm:spPr/>
      <dgm:t>
        <a:bodyPr/>
        <a:lstStyle/>
        <a:p>
          <a:r>
            <a:rPr lang="pt-BR"/>
            <a:t>2</a:t>
          </a:r>
        </a:p>
      </dgm:t>
    </dgm:pt>
    <dgm:pt modelId="{2109C5A7-A539-45E9-A622-E98D61CC46A5}">
      <dgm:prSet phldr="0"/>
      <dgm:spPr/>
      <dgm:t>
        <a:bodyPr/>
        <a:lstStyle/>
        <a:p>
          <a:pPr rtl="0"/>
          <a:r>
            <a:rPr lang="pt-BR" b="0" dirty="0">
              <a:latin typeface="Century Gothic"/>
            </a:rPr>
            <a:t>O</a:t>
          </a:r>
          <a:r>
            <a:rPr lang="pt-BR" dirty="0">
              <a:latin typeface="Century Gothic"/>
            </a:rPr>
            <a:t> ciclo de políticas públicas e o papel da comunicação</a:t>
          </a:r>
          <a:endParaRPr lang="pt-BR" dirty="0"/>
        </a:p>
      </dgm:t>
    </dgm:pt>
    <dgm:pt modelId="{A681ABE1-9ED9-41D9-8AC2-6804A58843D3}" type="parTrans" cxnId="{091DE9D3-6C61-4F17-BD60-3E519847578B}">
      <dgm:prSet/>
      <dgm:spPr/>
    </dgm:pt>
    <dgm:pt modelId="{0343E4E3-5FB5-48A1-86F6-7BDE4EA585CF}" type="sibTrans" cxnId="{091DE9D3-6C61-4F17-BD60-3E519847578B}">
      <dgm:prSet phldrT="3" phldr="0"/>
      <dgm:spPr/>
      <dgm:t>
        <a:bodyPr/>
        <a:lstStyle/>
        <a:p>
          <a:r>
            <a:rPr lang="pt-BR"/>
            <a:t>3</a:t>
          </a:r>
        </a:p>
      </dgm:t>
    </dgm:pt>
    <dgm:pt modelId="{14CF34F7-16CF-4E75-90CE-9031444C279C}">
      <dgm:prSet phldr="0"/>
      <dgm:spPr/>
      <dgm:t>
        <a:bodyPr/>
        <a:lstStyle/>
        <a:p>
          <a:pPr rtl="0"/>
          <a:r>
            <a:rPr lang="pt-BR" dirty="0">
              <a:latin typeface="Century Gothic"/>
            </a:rPr>
            <a:t>O Sistema Brasileiro de Monitoramento e Avaliação de Políticas Públicas de Educação Ambiental - MonitoraEA</a:t>
          </a:r>
        </a:p>
      </dgm:t>
    </dgm:pt>
    <dgm:pt modelId="{D502AFED-4D21-42F7-8FE8-D287FEFDB633}" type="parTrans" cxnId="{0A7D52C0-E39D-4967-8370-5994E2373355}">
      <dgm:prSet/>
      <dgm:spPr/>
    </dgm:pt>
    <dgm:pt modelId="{D162497D-9CD2-4CA6-B3A7-EA55F3448757}" type="sibTrans" cxnId="{0A7D52C0-E39D-4967-8370-5994E2373355}">
      <dgm:prSet phldrT="4" phldr="0"/>
      <dgm:spPr/>
      <dgm:t>
        <a:bodyPr/>
        <a:lstStyle/>
        <a:p>
          <a:r>
            <a:rPr lang="pt-BR"/>
            <a:t>4</a:t>
          </a:r>
        </a:p>
      </dgm:t>
    </dgm:pt>
    <dgm:pt modelId="{757CAF8E-5DFA-4251-A110-46F14B2A6F5D}">
      <dgm:prSet phldr="0"/>
      <dgm:spPr/>
      <dgm:t>
        <a:bodyPr/>
        <a:lstStyle/>
        <a:p>
          <a:pPr rtl="0"/>
          <a:r>
            <a:rPr lang="pt-BR" b="0" dirty="0">
              <a:latin typeface="Century Gothic"/>
            </a:rPr>
            <a:t>Exercícios de linguagem simples</a:t>
          </a:r>
        </a:p>
      </dgm:t>
    </dgm:pt>
    <dgm:pt modelId="{4A797F13-E9AE-4CEC-99D7-0B787EC5DE52}" type="parTrans" cxnId="{D2D59328-D1A1-4579-8406-A82B28F2B574}">
      <dgm:prSet/>
      <dgm:spPr/>
    </dgm:pt>
    <dgm:pt modelId="{FBD5A7F5-AC1F-4952-9C2B-C99F567AFA6B}" type="sibTrans" cxnId="{D2D59328-D1A1-4579-8406-A82B28F2B574}">
      <dgm:prSet phldrT="1" phldr="0"/>
      <dgm:spPr/>
      <dgm:t>
        <a:bodyPr/>
        <a:lstStyle/>
        <a:p>
          <a:r>
            <a:rPr lang="pt-BR"/>
            <a:t>1</a:t>
          </a:r>
        </a:p>
      </dgm:t>
    </dgm:pt>
    <dgm:pt modelId="{CFCB7966-3F8B-435A-84C4-D605CC6CC260}" type="pres">
      <dgm:prSet presAssocID="{394BECA9-F4BB-4BCC-9DCB-32781C27CA71}" presName="Name0" presStyleCnt="0">
        <dgm:presLayoutVars>
          <dgm:animLvl val="lvl"/>
          <dgm:resizeHandles val="exact"/>
        </dgm:presLayoutVars>
      </dgm:prSet>
      <dgm:spPr/>
    </dgm:pt>
    <dgm:pt modelId="{5C622C0E-12D2-4EB5-94F5-A42E9B1BBE8F}" type="pres">
      <dgm:prSet presAssocID="{757CAF8E-5DFA-4251-A110-46F14B2A6F5D}" presName="compositeNode" presStyleCnt="0">
        <dgm:presLayoutVars>
          <dgm:bulletEnabled val="1"/>
        </dgm:presLayoutVars>
      </dgm:prSet>
      <dgm:spPr/>
    </dgm:pt>
    <dgm:pt modelId="{A04A1E84-381F-4413-8D54-8B16C35B491C}" type="pres">
      <dgm:prSet presAssocID="{757CAF8E-5DFA-4251-A110-46F14B2A6F5D}" presName="bgRect" presStyleLbl="bgAccFollowNode1" presStyleIdx="0" presStyleCnt="4"/>
      <dgm:spPr/>
    </dgm:pt>
    <dgm:pt modelId="{FF7FE68D-F779-48FE-832D-E9BA47612620}" type="pres">
      <dgm:prSet presAssocID="{FBD5A7F5-AC1F-4952-9C2B-C99F567AFA6B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0D5A9EE1-3CCA-4280-BF96-64ABF9FAA248}" type="pres">
      <dgm:prSet presAssocID="{757CAF8E-5DFA-4251-A110-46F14B2A6F5D}" presName="bottomLine" presStyleLbl="alignNode1" presStyleIdx="1" presStyleCnt="8">
        <dgm:presLayoutVars/>
      </dgm:prSet>
      <dgm:spPr/>
    </dgm:pt>
    <dgm:pt modelId="{81E72EF3-AA7A-4C33-B2ED-6C78B9F5DFD8}" type="pres">
      <dgm:prSet presAssocID="{757CAF8E-5DFA-4251-A110-46F14B2A6F5D}" presName="nodeText" presStyleLbl="bgAccFollowNode1" presStyleIdx="0" presStyleCnt="4">
        <dgm:presLayoutVars>
          <dgm:bulletEnabled val="1"/>
        </dgm:presLayoutVars>
      </dgm:prSet>
      <dgm:spPr/>
    </dgm:pt>
    <dgm:pt modelId="{FB87F03F-4B64-43C5-AA37-C845FDFCA6EE}" type="pres">
      <dgm:prSet presAssocID="{FBD5A7F5-AC1F-4952-9C2B-C99F567AFA6B}" presName="sibTrans" presStyleCnt="0"/>
      <dgm:spPr/>
    </dgm:pt>
    <dgm:pt modelId="{AAA6F6BB-B853-4A8E-9085-4CB338B5327D}" type="pres">
      <dgm:prSet presAssocID="{593F9BED-9CE2-44B2-8477-8920C79C241A}" presName="compositeNode" presStyleCnt="0">
        <dgm:presLayoutVars>
          <dgm:bulletEnabled val="1"/>
        </dgm:presLayoutVars>
      </dgm:prSet>
      <dgm:spPr/>
    </dgm:pt>
    <dgm:pt modelId="{3ABCC38E-84BF-4450-A9DC-C6D0E5D462DC}" type="pres">
      <dgm:prSet presAssocID="{593F9BED-9CE2-44B2-8477-8920C79C241A}" presName="bgRect" presStyleLbl="bgAccFollowNode1" presStyleIdx="1" presStyleCnt="4"/>
      <dgm:spPr/>
    </dgm:pt>
    <dgm:pt modelId="{D107B0E1-2BE7-4D8C-BC62-91E57EA7F94A}" type="pres">
      <dgm:prSet presAssocID="{DD1F10D0-87A3-450A-A52D-6A935E983234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92D04FCB-59F6-4AAD-80BE-42F8C3837EA1}" type="pres">
      <dgm:prSet presAssocID="{593F9BED-9CE2-44B2-8477-8920C79C241A}" presName="bottomLine" presStyleLbl="alignNode1" presStyleIdx="3" presStyleCnt="8">
        <dgm:presLayoutVars/>
      </dgm:prSet>
      <dgm:spPr/>
    </dgm:pt>
    <dgm:pt modelId="{E3B96181-66E8-45CD-B1EA-016A45B45256}" type="pres">
      <dgm:prSet presAssocID="{593F9BED-9CE2-44B2-8477-8920C79C241A}" presName="nodeText" presStyleLbl="bgAccFollowNode1" presStyleIdx="1" presStyleCnt="4">
        <dgm:presLayoutVars>
          <dgm:bulletEnabled val="1"/>
        </dgm:presLayoutVars>
      </dgm:prSet>
      <dgm:spPr/>
    </dgm:pt>
    <dgm:pt modelId="{CC5084A3-DFCB-4FE7-8F64-E444A23D3165}" type="pres">
      <dgm:prSet presAssocID="{DD1F10D0-87A3-450A-A52D-6A935E983234}" presName="sibTrans" presStyleCnt="0"/>
      <dgm:spPr/>
    </dgm:pt>
    <dgm:pt modelId="{BD60E172-91D3-4986-9153-6C9C61C4C21E}" type="pres">
      <dgm:prSet presAssocID="{2109C5A7-A539-45E9-A622-E98D61CC46A5}" presName="compositeNode" presStyleCnt="0">
        <dgm:presLayoutVars>
          <dgm:bulletEnabled val="1"/>
        </dgm:presLayoutVars>
      </dgm:prSet>
      <dgm:spPr/>
    </dgm:pt>
    <dgm:pt modelId="{C014418D-35A9-4185-B7FB-99D45F66700D}" type="pres">
      <dgm:prSet presAssocID="{2109C5A7-A539-45E9-A622-E98D61CC46A5}" presName="bgRect" presStyleLbl="bgAccFollowNode1" presStyleIdx="2" presStyleCnt="4"/>
      <dgm:spPr/>
    </dgm:pt>
    <dgm:pt modelId="{A71640FA-7877-4208-88D5-F9FED2205C6F}" type="pres">
      <dgm:prSet presAssocID="{0343E4E3-5FB5-48A1-86F6-7BDE4EA585C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4072F5C6-734A-4AB4-9A02-8F9FF83E5C75}" type="pres">
      <dgm:prSet presAssocID="{2109C5A7-A539-45E9-A622-E98D61CC46A5}" presName="bottomLine" presStyleLbl="alignNode1" presStyleIdx="5" presStyleCnt="8">
        <dgm:presLayoutVars/>
      </dgm:prSet>
      <dgm:spPr/>
    </dgm:pt>
    <dgm:pt modelId="{88B639F6-7707-458E-9D1F-561A8FC2B7D1}" type="pres">
      <dgm:prSet presAssocID="{2109C5A7-A539-45E9-A622-E98D61CC46A5}" presName="nodeText" presStyleLbl="bgAccFollowNode1" presStyleIdx="2" presStyleCnt="4">
        <dgm:presLayoutVars>
          <dgm:bulletEnabled val="1"/>
        </dgm:presLayoutVars>
      </dgm:prSet>
      <dgm:spPr/>
    </dgm:pt>
    <dgm:pt modelId="{DA151DE1-08D0-45E9-8674-630CF33997F5}" type="pres">
      <dgm:prSet presAssocID="{0343E4E3-5FB5-48A1-86F6-7BDE4EA585CF}" presName="sibTrans" presStyleCnt="0"/>
      <dgm:spPr/>
    </dgm:pt>
    <dgm:pt modelId="{98D3104C-D9D1-433F-9C2D-EB75E3C3ADE7}" type="pres">
      <dgm:prSet presAssocID="{14CF34F7-16CF-4E75-90CE-9031444C279C}" presName="compositeNode" presStyleCnt="0">
        <dgm:presLayoutVars>
          <dgm:bulletEnabled val="1"/>
        </dgm:presLayoutVars>
      </dgm:prSet>
      <dgm:spPr/>
    </dgm:pt>
    <dgm:pt modelId="{E585AAA4-C91E-4FFE-9B02-9E2AB6606DD2}" type="pres">
      <dgm:prSet presAssocID="{14CF34F7-16CF-4E75-90CE-9031444C279C}" presName="bgRect" presStyleLbl="bgAccFollowNode1" presStyleIdx="3" presStyleCnt="4"/>
      <dgm:spPr/>
    </dgm:pt>
    <dgm:pt modelId="{AA131198-4BE0-492D-94E5-C6176A2CA959}" type="pres">
      <dgm:prSet presAssocID="{D162497D-9CD2-4CA6-B3A7-EA55F3448757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A54C2750-D9BC-4EBE-8019-B927A3772AAC}" type="pres">
      <dgm:prSet presAssocID="{14CF34F7-16CF-4E75-90CE-9031444C279C}" presName="bottomLine" presStyleLbl="alignNode1" presStyleIdx="7" presStyleCnt="8">
        <dgm:presLayoutVars/>
      </dgm:prSet>
      <dgm:spPr/>
    </dgm:pt>
    <dgm:pt modelId="{7421A1B1-CCA1-4202-96CA-17E5794D1DCA}" type="pres">
      <dgm:prSet presAssocID="{14CF34F7-16CF-4E75-90CE-9031444C279C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D382A26-B745-433A-A9C9-D78004F62343}" type="presOf" srcId="{FBD5A7F5-AC1F-4952-9C2B-C99F567AFA6B}" destId="{FF7FE68D-F779-48FE-832D-E9BA47612620}" srcOrd="0" destOrd="0" presId="urn:microsoft.com/office/officeart/2016/7/layout/BasicLinearProcessNumbered"/>
    <dgm:cxn modelId="{D2D59328-D1A1-4579-8406-A82B28F2B574}" srcId="{394BECA9-F4BB-4BCC-9DCB-32781C27CA71}" destId="{757CAF8E-5DFA-4251-A110-46F14B2A6F5D}" srcOrd="0" destOrd="0" parTransId="{4A797F13-E9AE-4CEC-99D7-0B787EC5DE52}" sibTransId="{FBD5A7F5-AC1F-4952-9C2B-C99F567AFA6B}"/>
    <dgm:cxn modelId="{250D0D7E-C276-4146-9588-9D0C093C9D5A}" type="presOf" srcId="{2109C5A7-A539-45E9-A622-E98D61CC46A5}" destId="{88B639F6-7707-458E-9D1F-561A8FC2B7D1}" srcOrd="1" destOrd="0" presId="urn:microsoft.com/office/officeart/2016/7/layout/BasicLinearProcessNumbered"/>
    <dgm:cxn modelId="{E08B1189-6855-4564-AF29-0A6298243F51}" type="presOf" srcId="{14CF34F7-16CF-4E75-90CE-9031444C279C}" destId="{7421A1B1-CCA1-4202-96CA-17E5794D1DCA}" srcOrd="1" destOrd="0" presId="urn:microsoft.com/office/officeart/2016/7/layout/BasicLinearProcessNumbered"/>
    <dgm:cxn modelId="{287E5389-1BB0-40CC-B4CB-E709C4F84D88}" type="presOf" srcId="{0343E4E3-5FB5-48A1-86F6-7BDE4EA585CF}" destId="{A71640FA-7877-4208-88D5-F9FED2205C6F}" srcOrd="0" destOrd="0" presId="urn:microsoft.com/office/officeart/2016/7/layout/BasicLinearProcessNumbered"/>
    <dgm:cxn modelId="{55324B8B-68CE-41E2-B797-C81E6179579A}" type="presOf" srcId="{14CF34F7-16CF-4E75-90CE-9031444C279C}" destId="{E585AAA4-C91E-4FFE-9B02-9E2AB6606DD2}" srcOrd="0" destOrd="0" presId="urn:microsoft.com/office/officeart/2016/7/layout/BasicLinearProcessNumbered"/>
    <dgm:cxn modelId="{285709A9-F9ED-464B-9EEE-7DAE84B4822C}" type="presOf" srcId="{757CAF8E-5DFA-4251-A110-46F14B2A6F5D}" destId="{A04A1E84-381F-4413-8D54-8B16C35B491C}" srcOrd="0" destOrd="0" presId="urn:microsoft.com/office/officeart/2016/7/layout/BasicLinearProcessNumbered"/>
    <dgm:cxn modelId="{21039EB5-C9F4-452A-AD6B-0FAF620CD63B}" srcId="{394BECA9-F4BB-4BCC-9DCB-32781C27CA71}" destId="{593F9BED-9CE2-44B2-8477-8920C79C241A}" srcOrd="1" destOrd="0" parTransId="{20C5E996-C99D-4C45-BE36-C5BA81E891A0}" sibTransId="{DD1F10D0-87A3-450A-A52D-6A935E983234}"/>
    <dgm:cxn modelId="{0B2AC6B6-08EB-4850-BCD3-C279A8BCF1A4}" type="presOf" srcId="{593F9BED-9CE2-44B2-8477-8920C79C241A}" destId="{E3B96181-66E8-45CD-B1EA-016A45B45256}" srcOrd="1" destOrd="0" presId="urn:microsoft.com/office/officeart/2016/7/layout/BasicLinearProcessNumbered"/>
    <dgm:cxn modelId="{B4080FB9-DB83-4DB0-A7AE-E03CDF566BA2}" type="presOf" srcId="{593F9BED-9CE2-44B2-8477-8920C79C241A}" destId="{3ABCC38E-84BF-4450-A9DC-C6D0E5D462DC}" srcOrd="0" destOrd="0" presId="urn:microsoft.com/office/officeart/2016/7/layout/BasicLinearProcessNumbered"/>
    <dgm:cxn modelId="{0A7D52C0-E39D-4967-8370-5994E2373355}" srcId="{394BECA9-F4BB-4BCC-9DCB-32781C27CA71}" destId="{14CF34F7-16CF-4E75-90CE-9031444C279C}" srcOrd="3" destOrd="0" parTransId="{D502AFED-4D21-42F7-8FE8-D287FEFDB633}" sibTransId="{D162497D-9CD2-4CA6-B3A7-EA55F3448757}"/>
    <dgm:cxn modelId="{9B6BF0CF-4EB6-44A7-84C6-D4449CE53347}" type="presOf" srcId="{DD1F10D0-87A3-450A-A52D-6A935E983234}" destId="{D107B0E1-2BE7-4D8C-BC62-91E57EA7F94A}" srcOrd="0" destOrd="0" presId="urn:microsoft.com/office/officeart/2016/7/layout/BasicLinearProcessNumbered"/>
    <dgm:cxn modelId="{6D09BED3-FE9C-45DC-8B08-D4E9B0724F38}" type="presOf" srcId="{2109C5A7-A539-45E9-A622-E98D61CC46A5}" destId="{C014418D-35A9-4185-B7FB-99D45F66700D}" srcOrd="0" destOrd="0" presId="urn:microsoft.com/office/officeart/2016/7/layout/BasicLinearProcessNumbered"/>
    <dgm:cxn modelId="{091DE9D3-6C61-4F17-BD60-3E519847578B}" srcId="{394BECA9-F4BB-4BCC-9DCB-32781C27CA71}" destId="{2109C5A7-A539-45E9-A622-E98D61CC46A5}" srcOrd="2" destOrd="0" parTransId="{A681ABE1-9ED9-41D9-8AC2-6804A58843D3}" sibTransId="{0343E4E3-5FB5-48A1-86F6-7BDE4EA585CF}"/>
    <dgm:cxn modelId="{E56A20E3-9FAE-4C4D-8B69-7A6EDE295E0A}" type="presOf" srcId="{757CAF8E-5DFA-4251-A110-46F14B2A6F5D}" destId="{81E72EF3-AA7A-4C33-B2ED-6C78B9F5DFD8}" srcOrd="1" destOrd="0" presId="urn:microsoft.com/office/officeart/2016/7/layout/BasicLinearProcessNumbered"/>
    <dgm:cxn modelId="{06208BE5-0137-4C12-8A36-35F850561CE0}" type="presOf" srcId="{D162497D-9CD2-4CA6-B3A7-EA55F3448757}" destId="{AA131198-4BE0-492D-94E5-C6176A2CA959}" srcOrd="0" destOrd="0" presId="urn:microsoft.com/office/officeart/2016/7/layout/BasicLinearProcessNumbered"/>
    <dgm:cxn modelId="{51F99DEF-5AB2-45F3-87D5-BB54E702DFEA}" type="presOf" srcId="{394BECA9-F4BB-4BCC-9DCB-32781C27CA71}" destId="{CFCB7966-3F8B-435A-84C4-D605CC6CC260}" srcOrd="0" destOrd="0" presId="urn:microsoft.com/office/officeart/2016/7/layout/BasicLinearProcessNumbered"/>
    <dgm:cxn modelId="{2A21D4C8-113E-4E58-AC36-9CEBBF5EAD2C}" type="presParOf" srcId="{CFCB7966-3F8B-435A-84C4-D605CC6CC260}" destId="{5C622C0E-12D2-4EB5-94F5-A42E9B1BBE8F}" srcOrd="0" destOrd="0" presId="urn:microsoft.com/office/officeart/2016/7/layout/BasicLinearProcessNumbered"/>
    <dgm:cxn modelId="{3AEFA6EB-277B-4624-A6A7-A2FE617D4F64}" type="presParOf" srcId="{5C622C0E-12D2-4EB5-94F5-A42E9B1BBE8F}" destId="{A04A1E84-381F-4413-8D54-8B16C35B491C}" srcOrd="0" destOrd="0" presId="urn:microsoft.com/office/officeart/2016/7/layout/BasicLinearProcessNumbered"/>
    <dgm:cxn modelId="{F1C0DF47-3BDA-4A6B-BB56-10E3A6B20849}" type="presParOf" srcId="{5C622C0E-12D2-4EB5-94F5-A42E9B1BBE8F}" destId="{FF7FE68D-F779-48FE-832D-E9BA47612620}" srcOrd="1" destOrd="0" presId="urn:microsoft.com/office/officeart/2016/7/layout/BasicLinearProcessNumbered"/>
    <dgm:cxn modelId="{1B711741-BEE3-49D4-B477-9BBC2E35C8A7}" type="presParOf" srcId="{5C622C0E-12D2-4EB5-94F5-A42E9B1BBE8F}" destId="{0D5A9EE1-3CCA-4280-BF96-64ABF9FAA248}" srcOrd="2" destOrd="0" presId="urn:microsoft.com/office/officeart/2016/7/layout/BasicLinearProcessNumbered"/>
    <dgm:cxn modelId="{AD18C872-8C0D-43A6-BA4E-45CCFEA2F368}" type="presParOf" srcId="{5C622C0E-12D2-4EB5-94F5-A42E9B1BBE8F}" destId="{81E72EF3-AA7A-4C33-B2ED-6C78B9F5DFD8}" srcOrd="3" destOrd="0" presId="urn:microsoft.com/office/officeart/2016/7/layout/BasicLinearProcessNumbered"/>
    <dgm:cxn modelId="{D7E50FB6-4F0F-44E7-B810-F826A30E6961}" type="presParOf" srcId="{CFCB7966-3F8B-435A-84C4-D605CC6CC260}" destId="{FB87F03F-4B64-43C5-AA37-C845FDFCA6EE}" srcOrd="1" destOrd="0" presId="urn:microsoft.com/office/officeart/2016/7/layout/BasicLinearProcessNumbered"/>
    <dgm:cxn modelId="{4536E916-E308-43C9-B400-65EF22C258EA}" type="presParOf" srcId="{CFCB7966-3F8B-435A-84C4-D605CC6CC260}" destId="{AAA6F6BB-B853-4A8E-9085-4CB338B5327D}" srcOrd="2" destOrd="0" presId="urn:microsoft.com/office/officeart/2016/7/layout/BasicLinearProcessNumbered"/>
    <dgm:cxn modelId="{187D4388-9374-4DD5-9A1D-7A300524F88B}" type="presParOf" srcId="{AAA6F6BB-B853-4A8E-9085-4CB338B5327D}" destId="{3ABCC38E-84BF-4450-A9DC-C6D0E5D462DC}" srcOrd="0" destOrd="0" presId="urn:microsoft.com/office/officeart/2016/7/layout/BasicLinearProcessNumbered"/>
    <dgm:cxn modelId="{88FF80A4-0A02-4067-A2C3-D5D8B1663CCC}" type="presParOf" srcId="{AAA6F6BB-B853-4A8E-9085-4CB338B5327D}" destId="{D107B0E1-2BE7-4D8C-BC62-91E57EA7F94A}" srcOrd="1" destOrd="0" presId="urn:microsoft.com/office/officeart/2016/7/layout/BasicLinearProcessNumbered"/>
    <dgm:cxn modelId="{46928190-52DB-47B4-9ACD-BBD7254545AF}" type="presParOf" srcId="{AAA6F6BB-B853-4A8E-9085-4CB338B5327D}" destId="{92D04FCB-59F6-4AAD-80BE-42F8C3837EA1}" srcOrd="2" destOrd="0" presId="urn:microsoft.com/office/officeart/2016/7/layout/BasicLinearProcessNumbered"/>
    <dgm:cxn modelId="{3DC8C55C-F207-4391-9FD6-29F9052F6022}" type="presParOf" srcId="{AAA6F6BB-B853-4A8E-9085-4CB338B5327D}" destId="{E3B96181-66E8-45CD-B1EA-016A45B45256}" srcOrd="3" destOrd="0" presId="urn:microsoft.com/office/officeart/2016/7/layout/BasicLinearProcessNumbered"/>
    <dgm:cxn modelId="{7806473E-108B-4AF1-81DC-07476346212A}" type="presParOf" srcId="{CFCB7966-3F8B-435A-84C4-D605CC6CC260}" destId="{CC5084A3-DFCB-4FE7-8F64-E444A23D3165}" srcOrd="3" destOrd="0" presId="urn:microsoft.com/office/officeart/2016/7/layout/BasicLinearProcessNumbered"/>
    <dgm:cxn modelId="{6BD922A8-D126-4D89-AEF6-B107D42A34AE}" type="presParOf" srcId="{CFCB7966-3F8B-435A-84C4-D605CC6CC260}" destId="{BD60E172-91D3-4986-9153-6C9C61C4C21E}" srcOrd="4" destOrd="0" presId="urn:microsoft.com/office/officeart/2016/7/layout/BasicLinearProcessNumbered"/>
    <dgm:cxn modelId="{FAA3047B-BB51-4C43-80C3-57BB86C28D06}" type="presParOf" srcId="{BD60E172-91D3-4986-9153-6C9C61C4C21E}" destId="{C014418D-35A9-4185-B7FB-99D45F66700D}" srcOrd="0" destOrd="0" presId="urn:microsoft.com/office/officeart/2016/7/layout/BasicLinearProcessNumbered"/>
    <dgm:cxn modelId="{172B24BF-4105-437B-9CC5-3703BDFA1698}" type="presParOf" srcId="{BD60E172-91D3-4986-9153-6C9C61C4C21E}" destId="{A71640FA-7877-4208-88D5-F9FED2205C6F}" srcOrd="1" destOrd="0" presId="urn:microsoft.com/office/officeart/2016/7/layout/BasicLinearProcessNumbered"/>
    <dgm:cxn modelId="{5CC59827-37E0-43FC-86DC-3D2E4F8F0B4B}" type="presParOf" srcId="{BD60E172-91D3-4986-9153-6C9C61C4C21E}" destId="{4072F5C6-734A-4AB4-9A02-8F9FF83E5C75}" srcOrd="2" destOrd="0" presId="urn:microsoft.com/office/officeart/2016/7/layout/BasicLinearProcessNumbered"/>
    <dgm:cxn modelId="{8F708A16-A701-438E-A9A0-A97C9ED8EF68}" type="presParOf" srcId="{BD60E172-91D3-4986-9153-6C9C61C4C21E}" destId="{88B639F6-7707-458E-9D1F-561A8FC2B7D1}" srcOrd="3" destOrd="0" presId="urn:microsoft.com/office/officeart/2016/7/layout/BasicLinearProcessNumbered"/>
    <dgm:cxn modelId="{11DFA6AC-6BA4-4FF8-A877-63ABA900639E}" type="presParOf" srcId="{CFCB7966-3F8B-435A-84C4-D605CC6CC260}" destId="{DA151DE1-08D0-45E9-8674-630CF33997F5}" srcOrd="5" destOrd="0" presId="urn:microsoft.com/office/officeart/2016/7/layout/BasicLinearProcessNumbered"/>
    <dgm:cxn modelId="{F307A839-4B00-42E0-B1D9-56FCAF84D965}" type="presParOf" srcId="{CFCB7966-3F8B-435A-84C4-D605CC6CC260}" destId="{98D3104C-D9D1-433F-9C2D-EB75E3C3ADE7}" srcOrd="6" destOrd="0" presId="urn:microsoft.com/office/officeart/2016/7/layout/BasicLinearProcessNumbered"/>
    <dgm:cxn modelId="{2AE96126-7D5A-40DB-BA5A-9231AA802D8F}" type="presParOf" srcId="{98D3104C-D9D1-433F-9C2D-EB75E3C3ADE7}" destId="{E585AAA4-C91E-4FFE-9B02-9E2AB6606DD2}" srcOrd="0" destOrd="0" presId="urn:microsoft.com/office/officeart/2016/7/layout/BasicLinearProcessNumbered"/>
    <dgm:cxn modelId="{9591BC06-8EB6-4BCE-B02F-1F207259155D}" type="presParOf" srcId="{98D3104C-D9D1-433F-9C2D-EB75E3C3ADE7}" destId="{AA131198-4BE0-492D-94E5-C6176A2CA959}" srcOrd="1" destOrd="0" presId="urn:microsoft.com/office/officeart/2016/7/layout/BasicLinearProcessNumbered"/>
    <dgm:cxn modelId="{5479FEF2-C358-4AA9-9913-3E1ACDEECF40}" type="presParOf" srcId="{98D3104C-D9D1-433F-9C2D-EB75E3C3ADE7}" destId="{A54C2750-D9BC-4EBE-8019-B927A3772AAC}" srcOrd="2" destOrd="0" presId="urn:microsoft.com/office/officeart/2016/7/layout/BasicLinearProcessNumbered"/>
    <dgm:cxn modelId="{043B237D-53D9-4E8D-8198-CD295194416B}" type="presParOf" srcId="{98D3104C-D9D1-433F-9C2D-EB75E3C3ADE7}" destId="{7421A1B1-CCA1-4202-96CA-17E5794D1DC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02EC6-D1C9-457D-AA66-D9BC632030D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07BF82F-FA8C-415B-9B59-3A3F7C1A1735}">
      <dgm:prSet phldrT="[Texto]" phldr="0"/>
      <dgm:spPr/>
      <dgm:t>
        <a:bodyPr/>
        <a:lstStyle/>
        <a:p>
          <a:r>
            <a:rPr lang="pt-BR" dirty="0">
              <a:latin typeface="Century Gothic"/>
            </a:rPr>
            <a:t>Estado</a:t>
          </a:r>
          <a:endParaRPr lang="pt-BR" dirty="0"/>
        </a:p>
      </dgm:t>
    </dgm:pt>
    <dgm:pt modelId="{FC6A040D-7E5D-45BB-B6CB-1E967F534483}" type="parTrans" cxnId="{4BAC53C2-A1D4-43BA-9CC1-633AFC46FA42}">
      <dgm:prSet/>
      <dgm:spPr/>
      <dgm:t>
        <a:bodyPr/>
        <a:lstStyle/>
        <a:p>
          <a:endParaRPr lang="pt-BR"/>
        </a:p>
      </dgm:t>
    </dgm:pt>
    <dgm:pt modelId="{B0E482BB-4320-471F-82B7-DC317D16B8B4}" type="sibTrans" cxnId="{4BAC53C2-A1D4-43BA-9CC1-633AFC46FA42}">
      <dgm:prSet/>
      <dgm:spPr/>
      <dgm:t>
        <a:bodyPr/>
        <a:lstStyle/>
        <a:p>
          <a:endParaRPr lang="pt-BR"/>
        </a:p>
      </dgm:t>
    </dgm:pt>
    <dgm:pt modelId="{43C5AA0B-CD32-499C-9E72-815D3A20B477}">
      <dgm:prSet phldrT="[Texto]" phldr="0"/>
      <dgm:spPr/>
      <dgm:t>
        <a:bodyPr/>
        <a:lstStyle/>
        <a:p>
          <a:r>
            <a:rPr lang="pt-BR" dirty="0">
              <a:latin typeface="Century Gothic"/>
            </a:rPr>
            <a:t>política</a:t>
          </a:r>
          <a:endParaRPr lang="pt-BR" dirty="0"/>
        </a:p>
      </dgm:t>
    </dgm:pt>
    <dgm:pt modelId="{CE0D9042-D7F5-4C5E-8F2A-2EE2723D36A8}" type="parTrans" cxnId="{31E63DFF-9A98-48AA-987B-37803CC03C5B}">
      <dgm:prSet/>
      <dgm:spPr/>
      <dgm:t>
        <a:bodyPr/>
        <a:lstStyle/>
        <a:p>
          <a:endParaRPr lang="pt-BR"/>
        </a:p>
      </dgm:t>
    </dgm:pt>
    <dgm:pt modelId="{421D5E8B-C0D3-4B56-98AA-0A24A0A9DFC8}" type="sibTrans" cxnId="{31E63DFF-9A98-48AA-987B-37803CC03C5B}">
      <dgm:prSet/>
      <dgm:spPr/>
      <dgm:t>
        <a:bodyPr/>
        <a:lstStyle/>
        <a:p>
          <a:endParaRPr lang="pt-BR"/>
        </a:p>
      </dgm:t>
    </dgm:pt>
    <dgm:pt modelId="{1C80A5E3-F7E5-478D-963C-7A7BFDBD922B}">
      <dgm:prSet phldrT="[Texto]" phldr="0"/>
      <dgm:spPr/>
      <dgm:t>
        <a:bodyPr/>
        <a:lstStyle/>
        <a:p>
          <a:r>
            <a:rPr lang="pt-BR" dirty="0">
              <a:latin typeface="Century Gothic"/>
            </a:rPr>
            <a:t>economia</a:t>
          </a:r>
          <a:endParaRPr lang="pt-BR" dirty="0"/>
        </a:p>
      </dgm:t>
    </dgm:pt>
    <dgm:pt modelId="{AF88D3D4-2BD7-4306-9786-0A1FFD1169C3}" type="parTrans" cxnId="{2924042E-4D88-4370-BD19-57B173F8C772}">
      <dgm:prSet/>
      <dgm:spPr/>
      <dgm:t>
        <a:bodyPr/>
        <a:lstStyle/>
        <a:p>
          <a:endParaRPr lang="pt-BR"/>
        </a:p>
      </dgm:t>
    </dgm:pt>
    <dgm:pt modelId="{D2E14700-B965-4DD3-8499-77EF48AED91F}" type="sibTrans" cxnId="{2924042E-4D88-4370-BD19-57B173F8C772}">
      <dgm:prSet/>
      <dgm:spPr/>
      <dgm:t>
        <a:bodyPr/>
        <a:lstStyle/>
        <a:p>
          <a:endParaRPr lang="pt-BR"/>
        </a:p>
      </dgm:t>
    </dgm:pt>
    <dgm:pt modelId="{823656EF-EBA2-47ED-9353-869D12C688F3}">
      <dgm:prSet phldrT="[Texto]" phldr="0"/>
      <dgm:spPr/>
      <dgm:t>
        <a:bodyPr/>
        <a:lstStyle/>
        <a:p>
          <a:r>
            <a:rPr lang="pt-BR" dirty="0">
              <a:latin typeface="Century Gothic"/>
            </a:rPr>
            <a:t>sociedade</a:t>
          </a:r>
          <a:endParaRPr lang="pt-BR" dirty="0"/>
        </a:p>
      </dgm:t>
    </dgm:pt>
    <dgm:pt modelId="{4A10D8BE-0CCF-41ED-89E6-E97DE42E210C}" type="parTrans" cxnId="{571E0106-B161-4E8A-8D00-67C7153959C7}">
      <dgm:prSet/>
      <dgm:spPr/>
      <dgm:t>
        <a:bodyPr/>
        <a:lstStyle/>
        <a:p>
          <a:endParaRPr lang="pt-BR"/>
        </a:p>
      </dgm:t>
    </dgm:pt>
    <dgm:pt modelId="{AFB67AD7-1154-4E27-BD60-0448276164A4}" type="sibTrans" cxnId="{571E0106-B161-4E8A-8D00-67C7153959C7}">
      <dgm:prSet/>
      <dgm:spPr/>
      <dgm:t>
        <a:bodyPr/>
        <a:lstStyle/>
        <a:p>
          <a:endParaRPr lang="pt-BR"/>
        </a:p>
      </dgm:t>
    </dgm:pt>
    <dgm:pt modelId="{5D1BEF12-5A42-433C-81D4-309EA7281FE6}" type="pres">
      <dgm:prSet presAssocID="{FB502EC6-D1C9-457D-AA66-D9BC632030D5}" presName="cycle" presStyleCnt="0">
        <dgm:presLayoutVars>
          <dgm:dir/>
          <dgm:resizeHandles val="exact"/>
        </dgm:presLayoutVars>
      </dgm:prSet>
      <dgm:spPr/>
    </dgm:pt>
    <dgm:pt modelId="{358A6309-3B12-40B2-9845-9DDF7C9B08FF}" type="pres">
      <dgm:prSet presAssocID="{807BF82F-FA8C-415B-9B59-3A3F7C1A1735}" presName="node" presStyleLbl="node1" presStyleIdx="0" presStyleCnt="4">
        <dgm:presLayoutVars>
          <dgm:bulletEnabled val="1"/>
        </dgm:presLayoutVars>
      </dgm:prSet>
      <dgm:spPr/>
    </dgm:pt>
    <dgm:pt modelId="{80616727-50DC-40E8-96AB-D7981E838D5E}" type="pres">
      <dgm:prSet presAssocID="{B0E482BB-4320-471F-82B7-DC317D16B8B4}" presName="sibTrans" presStyleLbl="sibTrans2D1" presStyleIdx="0" presStyleCnt="4"/>
      <dgm:spPr/>
    </dgm:pt>
    <dgm:pt modelId="{08AA8920-2991-4167-AFCA-748BB4F1D40C}" type="pres">
      <dgm:prSet presAssocID="{B0E482BB-4320-471F-82B7-DC317D16B8B4}" presName="connectorText" presStyleLbl="sibTrans2D1" presStyleIdx="0" presStyleCnt="4"/>
      <dgm:spPr/>
    </dgm:pt>
    <dgm:pt modelId="{17EE25E5-043C-423C-A943-99AB76621BB9}" type="pres">
      <dgm:prSet presAssocID="{43C5AA0B-CD32-499C-9E72-815D3A20B477}" presName="node" presStyleLbl="node1" presStyleIdx="1" presStyleCnt="4">
        <dgm:presLayoutVars>
          <dgm:bulletEnabled val="1"/>
        </dgm:presLayoutVars>
      </dgm:prSet>
      <dgm:spPr/>
    </dgm:pt>
    <dgm:pt modelId="{DE5EA085-E31B-4782-BC5C-D790E726F211}" type="pres">
      <dgm:prSet presAssocID="{421D5E8B-C0D3-4B56-98AA-0A24A0A9DFC8}" presName="sibTrans" presStyleLbl="sibTrans2D1" presStyleIdx="1" presStyleCnt="4"/>
      <dgm:spPr/>
    </dgm:pt>
    <dgm:pt modelId="{401CDD51-EC41-4AFF-AD8F-FF73CADCBD3E}" type="pres">
      <dgm:prSet presAssocID="{421D5E8B-C0D3-4B56-98AA-0A24A0A9DFC8}" presName="connectorText" presStyleLbl="sibTrans2D1" presStyleIdx="1" presStyleCnt="4"/>
      <dgm:spPr/>
    </dgm:pt>
    <dgm:pt modelId="{39825D74-B743-4915-8C98-06D50B3761F4}" type="pres">
      <dgm:prSet presAssocID="{1C80A5E3-F7E5-478D-963C-7A7BFDBD922B}" presName="node" presStyleLbl="node1" presStyleIdx="2" presStyleCnt="4">
        <dgm:presLayoutVars>
          <dgm:bulletEnabled val="1"/>
        </dgm:presLayoutVars>
      </dgm:prSet>
      <dgm:spPr/>
    </dgm:pt>
    <dgm:pt modelId="{1AD344CB-7CDF-4985-ADA6-14BC5BFEF3FA}" type="pres">
      <dgm:prSet presAssocID="{D2E14700-B965-4DD3-8499-77EF48AED91F}" presName="sibTrans" presStyleLbl="sibTrans2D1" presStyleIdx="2" presStyleCnt="4"/>
      <dgm:spPr/>
    </dgm:pt>
    <dgm:pt modelId="{92914F75-7D7D-409C-AD16-42019D802A77}" type="pres">
      <dgm:prSet presAssocID="{D2E14700-B965-4DD3-8499-77EF48AED91F}" presName="connectorText" presStyleLbl="sibTrans2D1" presStyleIdx="2" presStyleCnt="4"/>
      <dgm:spPr/>
    </dgm:pt>
    <dgm:pt modelId="{BF9A2558-B105-43C9-894B-EA5FDC0C129F}" type="pres">
      <dgm:prSet presAssocID="{823656EF-EBA2-47ED-9353-869D12C688F3}" presName="node" presStyleLbl="node1" presStyleIdx="3" presStyleCnt="4">
        <dgm:presLayoutVars>
          <dgm:bulletEnabled val="1"/>
        </dgm:presLayoutVars>
      </dgm:prSet>
      <dgm:spPr/>
    </dgm:pt>
    <dgm:pt modelId="{579F1BAE-5481-4497-AD4D-DB2213766089}" type="pres">
      <dgm:prSet presAssocID="{AFB67AD7-1154-4E27-BD60-0448276164A4}" presName="sibTrans" presStyleLbl="sibTrans2D1" presStyleIdx="3" presStyleCnt="4"/>
      <dgm:spPr/>
    </dgm:pt>
    <dgm:pt modelId="{AB98CB25-2BFE-453A-AA52-5DA486881CEB}" type="pres">
      <dgm:prSet presAssocID="{AFB67AD7-1154-4E27-BD60-0448276164A4}" presName="connectorText" presStyleLbl="sibTrans2D1" presStyleIdx="3" presStyleCnt="4"/>
      <dgm:spPr/>
    </dgm:pt>
  </dgm:ptLst>
  <dgm:cxnLst>
    <dgm:cxn modelId="{571E0106-B161-4E8A-8D00-67C7153959C7}" srcId="{FB502EC6-D1C9-457D-AA66-D9BC632030D5}" destId="{823656EF-EBA2-47ED-9353-869D12C688F3}" srcOrd="3" destOrd="0" parTransId="{4A10D8BE-0CCF-41ED-89E6-E97DE42E210C}" sibTransId="{AFB67AD7-1154-4E27-BD60-0448276164A4}"/>
    <dgm:cxn modelId="{547D6F18-0BA6-42B3-AD3B-FCFC3A0DFCE2}" type="presOf" srcId="{B0E482BB-4320-471F-82B7-DC317D16B8B4}" destId="{08AA8920-2991-4167-AFCA-748BB4F1D40C}" srcOrd="1" destOrd="0" presId="urn:microsoft.com/office/officeart/2005/8/layout/cycle2"/>
    <dgm:cxn modelId="{2924042E-4D88-4370-BD19-57B173F8C772}" srcId="{FB502EC6-D1C9-457D-AA66-D9BC632030D5}" destId="{1C80A5E3-F7E5-478D-963C-7A7BFDBD922B}" srcOrd="2" destOrd="0" parTransId="{AF88D3D4-2BD7-4306-9786-0A1FFD1169C3}" sibTransId="{D2E14700-B965-4DD3-8499-77EF48AED91F}"/>
    <dgm:cxn modelId="{DC52D536-5CF5-47B6-B28E-879B333E165C}" type="presOf" srcId="{AFB67AD7-1154-4E27-BD60-0448276164A4}" destId="{579F1BAE-5481-4497-AD4D-DB2213766089}" srcOrd="0" destOrd="0" presId="urn:microsoft.com/office/officeart/2005/8/layout/cycle2"/>
    <dgm:cxn modelId="{01073041-2486-41E9-B141-97DB07822FA9}" type="presOf" srcId="{D2E14700-B965-4DD3-8499-77EF48AED91F}" destId="{92914F75-7D7D-409C-AD16-42019D802A77}" srcOrd="1" destOrd="0" presId="urn:microsoft.com/office/officeart/2005/8/layout/cycle2"/>
    <dgm:cxn modelId="{09C6AA68-313F-4423-A953-79CA28C6296B}" type="presOf" srcId="{421D5E8B-C0D3-4B56-98AA-0A24A0A9DFC8}" destId="{DE5EA085-E31B-4782-BC5C-D790E726F211}" srcOrd="0" destOrd="0" presId="urn:microsoft.com/office/officeart/2005/8/layout/cycle2"/>
    <dgm:cxn modelId="{9C30A649-D56F-4571-A550-EB519678F1E5}" type="presOf" srcId="{FB502EC6-D1C9-457D-AA66-D9BC632030D5}" destId="{5D1BEF12-5A42-433C-81D4-309EA7281FE6}" srcOrd="0" destOrd="0" presId="urn:microsoft.com/office/officeart/2005/8/layout/cycle2"/>
    <dgm:cxn modelId="{C0701755-1E74-4C37-A7A6-D29610F8AFEE}" type="presOf" srcId="{807BF82F-FA8C-415B-9B59-3A3F7C1A1735}" destId="{358A6309-3B12-40B2-9845-9DDF7C9B08FF}" srcOrd="0" destOrd="0" presId="urn:microsoft.com/office/officeart/2005/8/layout/cycle2"/>
    <dgm:cxn modelId="{332DC455-314F-4572-AFA4-CD0EC547AA22}" type="presOf" srcId="{43C5AA0B-CD32-499C-9E72-815D3A20B477}" destId="{17EE25E5-043C-423C-A943-99AB76621BB9}" srcOrd="0" destOrd="0" presId="urn:microsoft.com/office/officeart/2005/8/layout/cycle2"/>
    <dgm:cxn modelId="{F1A5CC92-12F2-4E70-818B-54700F265D87}" type="presOf" srcId="{AFB67AD7-1154-4E27-BD60-0448276164A4}" destId="{AB98CB25-2BFE-453A-AA52-5DA486881CEB}" srcOrd="1" destOrd="0" presId="urn:microsoft.com/office/officeart/2005/8/layout/cycle2"/>
    <dgm:cxn modelId="{4BAC53C2-A1D4-43BA-9CC1-633AFC46FA42}" srcId="{FB502EC6-D1C9-457D-AA66-D9BC632030D5}" destId="{807BF82F-FA8C-415B-9B59-3A3F7C1A1735}" srcOrd="0" destOrd="0" parTransId="{FC6A040D-7E5D-45BB-B6CB-1E967F534483}" sibTransId="{B0E482BB-4320-471F-82B7-DC317D16B8B4}"/>
    <dgm:cxn modelId="{4811E9C8-ADF7-4370-A11A-B31C9746F714}" type="presOf" srcId="{421D5E8B-C0D3-4B56-98AA-0A24A0A9DFC8}" destId="{401CDD51-EC41-4AFF-AD8F-FF73CADCBD3E}" srcOrd="1" destOrd="0" presId="urn:microsoft.com/office/officeart/2005/8/layout/cycle2"/>
    <dgm:cxn modelId="{D3220AD0-1689-47D9-B484-61007826FAFA}" type="presOf" srcId="{823656EF-EBA2-47ED-9353-869D12C688F3}" destId="{BF9A2558-B105-43C9-894B-EA5FDC0C129F}" srcOrd="0" destOrd="0" presId="urn:microsoft.com/office/officeart/2005/8/layout/cycle2"/>
    <dgm:cxn modelId="{A682A3E9-A462-45B7-946C-4382250B3EFB}" type="presOf" srcId="{1C80A5E3-F7E5-478D-963C-7A7BFDBD922B}" destId="{39825D74-B743-4915-8C98-06D50B3761F4}" srcOrd="0" destOrd="0" presId="urn:microsoft.com/office/officeart/2005/8/layout/cycle2"/>
    <dgm:cxn modelId="{1A29BFEE-41F5-40DD-81DC-F741A602FBA3}" type="presOf" srcId="{D2E14700-B965-4DD3-8499-77EF48AED91F}" destId="{1AD344CB-7CDF-4985-ADA6-14BC5BFEF3FA}" srcOrd="0" destOrd="0" presId="urn:microsoft.com/office/officeart/2005/8/layout/cycle2"/>
    <dgm:cxn modelId="{0A416EFA-EA7B-4CBC-A4D7-CB2098A4C387}" type="presOf" srcId="{B0E482BB-4320-471F-82B7-DC317D16B8B4}" destId="{80616727-50DC-40E8-96AB-D7981E838D5E}" srcOrd="0" destOrd="0" presId="urn:microsoft.com/office/officeart/2005/8/layout/cycle2"/>
    <dgm:cxn modelId="{31E63DFF-9A98-48AA-987B-37803CC03C5B}" srcId="{FB502EC6-D1C9-457D-AA66-D9BC632030D5}" destId="{43C5AA0B-CD32-499C-9E72-815D3A20B477}" srcOrd="1" destOrd="0" parTransId="{CE0D9042-D7F5-4C5E-8F2A-2EE2723D36A8}" sibTransId="{421D5E8B-C0D3-4B56-98AA-0A24A0A9DFC8}"/>
    <dgm:cxn modelId="{22AD29A1-809C-47E5-BFC4-463B101FB307}" type="presParOf" srcId="{5D1BEF12-5A42-433C-81D4-309EA7281FE6}" destId="{358A6309-3B12-40B2-9845-9DDF7C9B08FF}" srcOrd="0" destOrd="0" presId="urn:microsoft.com/office/officeart/2005/8/layout/cycle2"/>
    <dgm:cxn modelId="{D33A236E-360C-45FE-A950-87F666A1EA5C}" type="presParOf" srcId="{5D1BEF12-5A42-433C-81D4-309EA7281FE6}" destId="{80616727-50DC-40E8-96AB-D7981E838D5E}" srcOrd="1" destOrd="0" presId="urn:microsoft.com/office/officeart/2005/8/layout/cycle2"/>
    <dgm:cxn modelId="{2B22C059-5117-41C4-9F37-226FDAEADF3D}" type="presParOf" srcId="{80616727-50DC-40E8-96AB-D7981E838D5E}" destId="{08AA8920-2991-4167-AFCA-748BB4F1D40C}" srcOrd="0" destOrd="0" presId="urn:microsoft.com/office/officeart/2005/8/layout/cycle2"/>
    <dgm:cxn modelId="{38B8F661-5F10-4D90-A7F2-FD5F30EF8D33}" type="presParOf" srcId="{5D1BEF12-5A42-433C-81D4-309EA7281FE6}" destId="{17EE25E5-043C-423C-A943-99AB76621BB9}" srcOrd="2" destOrd="0" presId="urn:microsoft.com/office/officeart/2005/8/layout/cycle2"/>
    <dgm:cxn modelId="{45CD7D5F-666F-49D0-9D2C-2B55C777E684}" type="presParOf" srcId="{5D1BEF12-5A42-433C-81D4-309EA7281FE6}" destId="{DE5EA085-E31B-4782-BC5C-D790E726F211}" srcOrd="3" destOrd="0" presId="urn:microsoft.com/office/officeart/2005/8/layout/cycle2"/>
    <dgm:cxn modelId="{6EE7ED6F-2C5E-4487-8036-076B3B9EB738}" type="presParOf" srcId="{DE5EA085-E31B-4782-BC5C-D790E726F211}" destId="{401CDD51-EC41-4AFF-AD8F-FF73CADCBD3E}" srcOrd="0" destOrd="0" presId="urn:microsoft.com/office/officeart/2005/8/layout/cycle2"/>
    <dgm:cxn modelId="{BACF5F9A-5998-446C-A7E4-B3B79CA2364F}" type="presParOf" srcId="{5D1BEF12-5A42-433C-81D4-309EA7281FE6}" destId="{39825D74-B743-4915-8C98-06D50B3761F4}" srcOrd="4" destOrd="0" presId="urn:microsoft.com/office/officeart/2005/8/layout/cycle2"/>
    <dgm:cxn modelId="{91AF7A44-1806-47F9-9FAF-BE5544417951}" type="presParOf" srcId="{5D1BEF12-5A42-433C-81D4-309EA7281FE6}" destId="{1AD344CB-7CDF-4985-ADA6-14BC5BFEF3FA}" srcOrd="5" destOrd="0" presId="urn:microsoft.com/office/officeart/2005/8/layout/cycle2"/>
    <dgm:cxn modelId="{74446BD7-05CD-4E63-88A6-EBC29831D333}" type="presParOf" srcId="{1AD344CB-7CDF-4985-ADA6-14BC5BFEF3FA}" destId="{92914F75-7D7D-409C-AD16-42019D802A77}" srcOrd="0" destOrd="0" presId="urn:microsoft.com/office/officeart/2005/8/layout/cycle2"/>
    <dgm:cxn modelId="{CAB526C6-8611-47A3-A472-133B5D2F9EF6}" type="presParOf" srcId="{5D1BEF12-5A42-433C-81D4-309EA7281FE6}" destId="{BF9A2558-B105-43C9-894B-EA5FDC0C129F}" srcOrd="6" destOrd="0" presId="urn:microsoft.com/office/officeart/2005/8/layout/cycle2"/>
    <dgm:cxn modelId="{C493071B-99ED-4376-AE73-D8B5BFD24538}" type="presParOf" srcId="{5D1BEF12-5A42-433C-81D4-309EA7281FE6}" destId="{579F1BAE-5481-4497-AD4D-DB2213766089}" srcOrd="7" destOrd="0" presId="urn:microsoft.com/office/officeart/2005/8/layout/cycle2"/>
    <dgm:cxn modelId="{3B571B38-B6AB-46A9-BB6F-9E2B731BD302}" type="presParOf" srcId="{579F1BAE-5481-4497-AD4D-DB2213766089}" destId="{AB98CB25-2BFE-453A-AA52-5DA486881CE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05654-C51C-4EA3-AE88-432C75E3C14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ECA324-2372-471A-96B4-D1720D02ADD3}">
      <dgm:prSet/>
      <dgm:spPr/>
      <dgm:t>
        <a:bodyPr/>
        <a:lstStyle/>
        <a:p>
          <a:r>
            <a:rPr lang="pt-BR"/>
            <a:t>permite distinguir entre o que o governo pretende fazer e o que, de fato, faz; envolve vários atores e níveis de decisão, não só nos governos;</a:t>
          </a:r>
          <a:endParaRPr lang="en-US"/>
        </a:p>
      </dgm:t>
    </dgm:pt>
    <dgm:pt modelId="{3D11F9C8-5293-4C04-90BE-DC694067F523}" type="parTrans" cxnId="{B74570EC-42DB-4B82-BF02-BA19B0C3597C}">
      <dgm:prSet/>
      <dgm:spPr/>
      <dgm:t>
        <a:bodyPr/>
        <a:lstStyle/>
        <a:p>
          <a:endParaRPr lang="en-US"/>
        </a:p>
      </dgm:t>
    </dgm:pt>
    <dgm:pt modelId="{B342850D-EF77-45C8-BF77-4D6E839D1EB0}" type="sibTrans" cxnId="{B74570EC-42DB-4B82-BF02-BA19B0C3597C}">
      <dgm:prSet/>
      <dgm:spPr/>
      <dgm:t>
        <a:bodyPr/>
        <a:lstStyle/>
        <a:p>
          <a:endParaRPr lang="en-US"/>
        </a:p>
      </dgm:t>
    </dgm:pt>
    <dgm:pt modelId="{D8CD4E48-A67F-470C-AD9E-A4145213FAD2}">
      <dgm:prSet/>
      <dgm:spPr/>
      <dgm:t>
        <a:bodyPr/>
        <a:lstStyle/>
        <a:p>
          <a:r>
            <a:rPr lang="pt-BR"/>
            <a:t>é abrangente e não se limita a leis e regras; </a:t>
          </a:r>
          <a:endParaRPr lang="en-US"/>
        </a:p>
      </dgm:t>
    </dgm:pt>
    <dgm:pt modelId="{F4A448E6-C4FF-46CE-A5CE-9B47655E0C03}" type="parTrans" cxnId="{52B97ED9-C015-4D4A-AAA8-F7591FBF78A5}">
      <dgm:prSet/>
      <dgm:spPr/>
      <dgm:t>
        <a:bodyPr/>
        <a:lstStyle/>
        <a:p>
          <a:endParaRPr lang="en-US"/>
        </a:p>
      </dgm:t>
    </dgm:pt>
    <dgm:pt modelId="{23F026FE-98A8-4AB3-82DF-ABDC542BA24D}" type="sibTrans" cxnId="{52B97ED9-C015-4D4A-AAA8-F7591FBF78A5}">
      <dgm:prSet/>
      <dgm:spPr/>
      <dgm:t>
        <a:bodyPr/>
        <a:lstStyle/>
        <a:p>
          <a:endParaRPr lang="en-US"/>
        </a:p>
      </dgm:t>
    </dgm:pt>
    <dgm:pt modelId="{A384FFFF-FCF1-4EC6-93A7-441148C2F5D0}">
      <dgm:prSet/>
      <dgm:spPr/>
      <dgm:t>
        <a:bodyPr/>
        <a:lstStyle/>
        <a:p>
          <a:r>
            <a:rPr lang="pt-BR"/>
            <a:t>é uma ação intencional, com objetivos a serem alcançados; </a:t>
          </a:r>
          <a:endParaRPr lang="en-US"/>
        </a:p>
      </dgm:t>
    </dgm:pt>
    <dgm:pt modelId="{24CCA666-6F0C-4AF5-BD5D-A8CA5CAF63FE}" type="parTrans" cxnId="{8640B8D7-C354-4C26-9329-9DADF141DFDA}">
      <dgm:prSet/>
      <dgm:spPr/>
      <dgm:t>
        <a:bodyPr/>
        <a:lstStyle/>
        <a:p>
          <a:endParaRPr lang="en-US"/>
        </a:p>
      </dgm:t>
    </dgm:pt>
    <dgm:pt modelId="{EBF6C4E5-A411-4605-B535-C762A3457A87}" type="sibTrans" cxnId="{8640B8D7-C354-4C26-9329-9DADF141DFDA}">
      <dgm:prSet/>
      <dgm:spPr/>
      <dgm:t>
        <a:bodyPr/>
        <a:lstStyle/>
        <a:p>
          <a:endParaRPr lang="en-US"/>
        </a:p>
      </dgm:t>
    </dgm:pt>
    <dgm:pt modelId="{0519D7A0-4ED8-4E37-B771-14090A9BF4AA}">
      <dgm:prSet/>
      <dgm:spPr/>
      <dgm:t>
        <a:bodyPr/>
        <a:lstStyle/>
        <a:p>
          <a:r>
            <a:rPr lang="pt-BR"/>
            <a:t>embora tenha impactos no curto prazo, deve ser de longo prazo;</a:t>
          </a:r>
          <a:endParaRPr lang="en-US"/>
        </a:p>
      </dgm:t>
    </dgm:pt>
    <dgm:pt modelId="{F0F4A911-1F23-4730-A5FE-E83DA553DE16}" type="parTrans" cxnId="{335E71FA-C621-40F4-AFF9-27200B4CCC74}">
      <dgm:prSet/>
      <dgm:spPr/>
      <dgm:t>
        <a:bodyPr/>
        <a:lstStyle/>
        <a:p>
          <a:endParaRPr lang="en-US"/>
        </a:p>
      </dgm:t>
    </dgm:pt>
    <dgm:pt modelId="{9AFB0768-5883-48D5-B2A0-620C74A45E8D}" type="sibTrans" cxnId="{335E71FA-C621-40F4-AFF9-27200B4CCC74}">
      <dgm:prSet/>
      <dgm:spPr/>
      <dgm:t>
        <a:bodyPr/>
        <a:lstStyle/>
        <a:p>
          <a:endParaRPr lang="en-US"/>
        </a:p>
      </dgm:t>
    </dgm:pt>
    <dgm:pt modelId="{D19B8446-BAD9-420F-A91B-E2F6F39403A4}">
      <dgm:prSet/>
      <dgm:spPr/>
      <dgm:t>
        <a:bodyPr/>
        <a:lstStyle/>
        <a:p>
          <a:r>
            <a:rPr lang="pt-BR"/>
            <a:t>implica também implementação, execução e avaliação.</a:t>
          </a:r>
          <a:endParaRPr lang="en-US"/>
        </a:p>
      </dgm:t>
    </dgm:pt>
    <dgm:pt modelId="{52159CFA-DF30-453F-8603-C25053C7537E}" type="parTrans" cxnId="{CDE9CA9D-1CBE-4EF8-A035-367F82F3A320}">
      <dgm:prSet/>
      <dgm:spPr/>
      <dgm:t>
        <a:bodyPr/>
        <a:lstStyle/>
        <a:p>
          <a:endParaRPr lang="en-US"/>
        </a:p>
      </dgm:t>
    </dgm:pt>
    <dgm:pt modelId="{D68BA1C6-A451-4D43-A0BE-C0D9C30582FC}" type="sibTrans" cxnId="{CDE9CA9D-1CBE-4EF8-A035-367F82F3A320}">
      <dgm:prSet/>
      <dgm:spPr/>
      <dgm:t>
        <a:bodyPr/>
        <a:lstStyle/>
        <a:p>
          <a:endParaRPr lang="en-US"/>
        </a:p>
      </dgm:t>
    </dgm:pt>
    <dgm:pt modelId="{45E5E9DF-580F-49E4-84DA-1603F24636F5}" type="pres">
      <dgm:prSet presAssocID="{16E05654-C51C-4EA3-AE88-432C75E3C140}" presName="vert0" presStyleCnt="0">
        <dgm:presLayoutVars>
          <dgm:dir/>
          <dgm:animOne val="branch"/>
          <dgm:animLvl val="lvl"/>
        </dgm:presLayoutVars>
      </dgm:prSet>
      <dgm:spPr/>
    </dgm:pt>
    <dgm:pt modelId="{CBE9DCD8-31E8-4276-8539-F227BCDF95C2}" type="pres">
      <dgm:prSet presAssocID="{F2ECA324-2372-471A-96B4-D1720D02ADD3}" presName="thickLine" presStyleLbl="alignNode1" presStyleIdx="0" presStyleCnt="5"/>
      <dgm:spPr/>
    </dgm:pt>
    <dgm:pt modelId="{37AB7A04-A61E-41F3-AD44-D08C41196F2A}" type="pres">
      <dgm:prSet presAssocID="{F2ECA324-2372-471A-96B4-D1720D02ADD3}" presName="horz1" presStyleCnt="0"/>
      <dgm:spPr/>
    </dgm:pt>
    <dgm:pt modelId="{BA1D2B10-EB60-4DD1-8212-544ACA93EDA9}" type="pres">
      <dgm:prSet presAssocID="{F2ECA324-2372-471A-96B4-D1720D02ADD3}" presName="tx1" presStyleLbl="revTx" presStyleIdx="0" presStyleCnt="5"/>
      <dgm:spPr/>
    </dgm:pt>
    <dgm:pt modelId="{30DC4334-48E6-4406-93DD-2CED86260557}" type="pres">
      <dgm:prSet presAssocID="{F2ECA324-2372-471A-96B4-D1720D02ADD3}" presName="vert1" presStyleCnt="0"/>
      <dgm:spPr/>
    </dgm:pt>
    <dgm:pt modelId="{CD4E2BDA-AAF5-41B9-8FB0-E64C9C462FD5}" type="pres">
      <dgm:prSet presAssocID="{D8CD4E48-A67F-470C-AD9E-A4145213FAD2}" presName="thickLine" presStyleLbl="alignNode1" presStyleIdx="1" presStyleCnt="5"/>
      <dgm:spPr/>
    </dgm:pt>
    <dgm:pt modelId="{6AC1C274-5E34-47CC-8C5E-EF99690E10E7}" type="pres">
      <dgm:prSet presAssocID="{D8CD4E48-A67F-470C-AD9E-A4145213FAD2}" presName="horz1" presStyleCnt="0"/>
      <dgm:spPr/>
    </dgm:pt>
    <dgm:pt modelId="{B70257B1-BE39-4C5F-853B-EE8BD13B3F8D}" type="pres">
      <dgm:prSet presAssocID="{D8CD4E48-A67F-470C-AD9E-A4145213FAD2}" presName="tx1" presStyleLbl="revTx" presStyleIdx="1" presStyleCnt="5"/>
      <dgm:spPr/>
    </dgm:pt>
    <dgm:pt modelId="{6D1E18E5-A160-43CB-8532-D702C57BB587}" type="pres">
      <dgm:prSet presAssocID="{D8CD4E48-A67F-470C-AD9E-A4145213FAD2}" presName="vert1" presStyleCnt="0"/>
      <dgm:spPr/>
    </dgm:pt>
    <dgm:pt modelId="{6C0F937F-DBC6-4A9F-8ED3-0DF237ED99C7}" type="pres">
      <dgm:prSet presAssocID="{A384FFFF-FCF1-4EC6-93A7-441148C2F5D0}" presName="thickLine" presStyleLbl="alignNode1" presStyleIdx="2" presStyleCnt="5"/>
      <dgm:spPr/>
    </dgm:pt>
    <dgm:pt modelId="{0960B606-0B9E-49CF-946C-001358477B29}" type="pres">
      <dgm:prSet presAssocID="{A384FFFF-FCF1-4EC6-93A7-441148C2F5D0}" presName="horz1" presStyleCnt="0"/>
      <dgm:spPr/>
    </dgm:pt>
    <dgm:pt modelId="{ED3A5960-7594-4AA1-BA27-A436D25BA7CE}" type="pres">
      <dgm:prSet presAssocID="{A384FFFF-FCF1-4EC6-93A7-441148C2F5D0}" presName="tx1" presStyleLbl="revTx" presStyleIdx="2" presStyleCnt="5"/>
      <dgm:spPr/>
    </dgm:pt>
    <dgm:pt modelId="{09A50024-DEB3-49BA-8DAA-566D4BE2A9F6}" type="pres">
      <dgm:prSet presAssocID="{A384FFFF-FCF1-4EC6-93A7-441148C2F5D0}" presName="vert1" presStyleCnt="0"/>
      <dgm:spPr/>
    </dgm:pt>
    <dgm:pt modelId="{405ED74D-D0A0-426F-9CCF-5B29B6B3E708}" type="pres">
      <dgm:prSet presAssocID="{0519D7A0-4ED8-4E37-B771-14090A9BF4AA}" presName="thickLine" presStyleLbl="alignNode1" presStyleIdx="3" presStyleCnt="5"/>
      <dgm:spPr/>
    </dgm:pt>
    <dgm:pt modelId="{B4530516-CB87-4DD0-9571-B7F6CF272696}" type="pres">
      <dgm:prSet presAssocID="{0519D7A0-4ED8-4E37-B771-14090A9BF4AA}" presName="horz1" presStyleCnt="0"/>
      <dgm:spPr/>
    </dgm:pt>
    <dgm:pt modelId="{35C377EB-771B-4ABA-8792-294BB799392A}" type="pres">
      <dgm:prSet presAssocID="{0519D7A0-4ED8-4E37-B771-14090A9BF4AA}" presName="tx1" presStyleLbl="revTx" presStyleIdx="3" presStyleCnt="5"/>
      <dgm:spPr/>
    </dgm:pt>
    <dgm:pt modelId="{FB8C8100-1CE3-45D8-845B-20556F06B9CE}" type="pres">
      <dgm:prSet presAssocID="{0519D7A0-4ED8-4E37-B771-14090A9BF4AA}" presName="vert1" presStyleCnt="0"/>
      <dgm:spPr/>
    </dgm:pt>
    <dgm:pt modelId="{4A8F930F-A77F-47F8-B954-0421DC85BD13}" type="pres">
      <dgm:prSet presAssocID="{D19B8446-BAD9-420F-A91B-E2F6F39403A4}" presName="thickLine" presStyleLbl="alignNode1" presStyleIdx="4" presStyleCnt="5"/>
      <dgm:spPr/>
    </dgm:pt>
    <dgm:pt modelId="{2D35E59D-83E6-4425-8650-9E3428043B02}" type="pres">
      <dgm:prSet presAssocID="{D19B8446-BAD9-420F-A91B-E2F6F39403A4}" presName="horz1" presStyleCnt="0"/>
      <dgm:spPr/>
    </dgm:pt>
    <dgm:pt modelId="{86587A9A-8E81-4446-BD49-ED14C2216DD4}" type="pres">
      <dgm:prSet presAssocID="{D19B8446-BAD9-420F-A91B-E2F6F39403A4}" presName="tx1" presStyleLbl="revTx" presStyleIdx="4" presStyleCnt="5"/>
      <dgm:spPr/>
    </dgm:pt>
    <dgm:pt modelId="{4D9C743E-E430-4AFF-B2AB-4DC9341886BE}" type="pres">
      <dgm:prSet presAssocID="{D19B8446-BAD9-420F-A91B-E2F6F39403A4}" presName="vert1" presStyleCnt="0"/>
      <dgm:spPr/>
    </dgm:pt>
  </dgm:ptLst>
  <dgm:cxnLst>
    <dgm:cxn modelId="{5AECAE00-1D80-4CD1-A073-B95FDFA92AC1}" type="presOf" srcId="{F2ECA324-2372-471A-96B4-D1720D02ADD3}" destId="{BA1D2B10-EB60-4DD1-8212-544ACA93EDA9}" srcOrd="0" destOrd="0" presId="urn:microsoft.com/office/officeart/2008/layout/LinedList"/>
    <dgm:cxn modelId="{541C5972-6031-4B7C-A4FA-BB8BB37C3041}" type="presOf" srcId="{D19B8446-BAD9-420F-A91B-E2F6F39403A4}" destId="{86587A9A-8E81-4446-BD49-ED14C2216DD4}" srcOrd="0" destOrd="0" presId="urn:microsoft.com/office/officeart/2008/layout/LinedList"/>
    <dgm:cxn modelId="{2129DC54-A9AC-4082-86A3-28A2D0695935}" type="presOf" srcId="{D8CD4E48-A67F-470C-AD9E-A4145213FAD2}" destId="{B70257B1-BE39-4C5F-853B-EE8BD13B3F8D}" srcOrd="0" destOrd="0" presId="urn:microsoft.com/office/officeart/2008/layout/LinedList"/>
    <dgm:cxn modelId="{840D6E55-476F-44DB-AF31-8545186E23BF}" type="presOf" srcId="{16E05654-C51C-4EA3-AE88-432C75E3C140}" destId="{45E5E9DF-580F-49E4-84DA-1603F24636F5}" srcOrd="0" destOrd="0" presId="urn:microsoft.com/office/officeart/2008/layout/LinedList"/>
    <dgm:cxn modelId="{CDE9CA9D-1CBE-4EF8-A035-367F82F3A320}" srcId="{16E05654-C51C-4EA3-AE88-432C75E3C140}" destId="{D19B8446-BAD9-420F-A91B-E2F6F39403A4}" srcOrd="4" destOrd="0" parTransId="{52159CFA-DF30-453F-8603-C25053C7537E}" sibTransId="{D68BA1C6-A451-4D43-A0BE-C0D9C30582FC}"/>
    <dgm:cxn modelId="{049CD3BE-6274-41DA-A8BF-87B15F25D892}" type="presOf" srcId="{0519D7A0-4ED8-4E37-B771-14090A9BF4AA}" destId="{35C377EB-771B-4ABA-8792-294BB799392A}" srcOrd="0" destOrd="0" presId="urn:microsoft.com/office/officeart/2008/layout/LinedList"/>
    <dgm:cxn modelId="{633CEABE-7E14-4D74-806B-2972DE5B5090}" type="presOf" srcId="{A384FFFF-FCF1-4EC6-93A7-441148C2F5D0}" destId="{ED3A5960-7594-4AA1-BA27-A436D25BA7CE}" srcOrd="0" destOrd="0" presId="urn:microsoft.com/office/officeart/2008/layout/LinedList"/>
    <dgm:cxn modelId="{8640B8D7-C354-4C26-9329-9DADF141DFDA}" srcId="{16E05654-C51C-4EA3-AE88-432C75E3C140}" destId="{A384FFFF-FCF1-4EC6-93A7-441148C2F5D0}" srcOrd="2" destOrd="0" parTransId="{24CCA666-6F0C-4AF5-BD5D-A8CA5CAF63FE}" sibTransId="{EBF6C4E5-A411-4605-B535-C762A3457A87}"/>
    <dgm:cxn modelId="{52B97ED9-C015-4D4A-AAA8-F7591FBF78A5}" srcId="{16E05654-C51C-4EA3-AE88-432C75E3C140}" destId="{D8CD4E48-A67F-470C-AD9E-A4145213FAD2}" srcOrd="1" destOrd="0" parTransId="{F4A448E6-C4FF-46CE-A5CE-9B47655E0C03}" sibTransId="{23F026FE-98A8-4AB3-82DF-ABDC542BA24D}"/>
    <dgm:cxn modelId="{B74570EC-42DB-4B82-BF02-BA19B0C3597C}" srcId="{16E05654-C51C-4EA3-AE88-432C75E3C140}" destId="{F2ECA324-2372-471A-96B4-D1720D02ADD3}" srcOrd="0" destOrd="0" parTransId="{3D11F9C8-5293-4C04-90BE-DC694067F523}" sibTransId="{B342850D-EF77-45C8-BF77-4D6E839D1EB0}"/>
    <dgm:cxn modelId="{335E71FA-C621-40F4-AFF9-27200B4CCC74}" srcId="{16E05654-C51C-4EA3-AE88-432C75E3C140}" destId="{0519D7A0-4ED8-4E37-B771-14090A9BF4AA}" srcOrd="3" destOrd="0" parTransId="{F0F4A911-1F23-4730-A5FE-E83DA553DE16}" sibTransId="{9AFB0768-5883-48D5-B2A0-620C74A45E8D}"/>
    <dgm:cxn modelId="{66CF937F-1459-4643-AB4C-F646909B6137}" type="presParOf" srcId="{45E5E9DF-580F-49E4-84DA-1603F24636F5}" destId="{CBE9DCD8-31E8-4276-8539-F227BCDF95C2}" srcOrd="0" destOrd="0" presId="urn:microsoft.com/office/officeart/2008/layout/LinedList"/>
    <dgm:cxn modelId="{78622686-BAAE-4C58-9D11-DF70772E1047}" type="presParOf" srcId="{45E5E9DF-580F-49E4-84DA-1603F24636F5}" destId="{37AB7A04-A61E-41F3-AD44-D08C41196F2A}" srcOrd="1" destOrd="0" presId="urn:microsoft.com/office/officeart/2008/layout/LinedList"/>
    <dgm:cxn modelId="{0532B82C-44B0-4A8F-BE18-C82842CF6454}" type="presParOf" srcId="{37AB7A04-A61E-41F3-AD44-D08C41196F2A}" destId="{BA1D2B10-EB60-4DD1-8212-544ACA93EDA9}" srcOrd="0" destOrd="0" presId="urn:microsoft.com/office/officeart/2008/layout/LinedList"/>
    <dgm:cxn modelId="{0170A1E4-4D68-4AEA-B9A1-825546E45B7C}" type="presParOf" srcId="{37AB7A04-A61E-41F3-AD44-D08C41196F2A}" destId="{30DC4334-48E6-4406-93DD-2CED86260557}" srcOrd="1" destOrd="0" presId="urn:microsoft.com/office/officeart/2008/layout/LinedList"/>
    <dgm:cxn modelId="{AC2BE7DA-10BA-4B32-9172-ED35F32287CA}" type="presParOf" srcId="{45E5E9DF-580F-49E4-84DA-1603F24636F5}" destId="{CD4E2BDA-AAF5-41B9-8FB0-E64C9C462FD5}" srcOrd="2" destOrd="0" presId="urn:microsoft.com/office/officeart/2008/layout/LinedList"/>
    <dgm:cxn modelId="{7BB16F56-0313-49B1-B4E8-639BB519DE00}" type="presParOf" srcId="{45E5E9DF-580F-49E4-84DA-1603F24636F5}" destId="{6AC1C274-5E34-47CC-8C5E-EF99690E10E7}" srcOrd="3" destOrd="0" presId="urn:microsoft.com/office/officeart/2008/layout/LinedList"/>
    <dgm:cxn modelId="{CA20F584-15DD-4044-A49F-BE2095450986}" type="presParOf" srcId="{6AC1C274-5E34-47CC-8C5E-EF99690E10E7}" destId="{B70257B1-BE39-4C5F-853B-EE8BD13B3F8D}" srcOrd="0" destOrd="0" presId="urn:microsoft.com/office/officeart/2008/layout/LinedList"/>
    <dgm:cxn modelId="{29BC56D0-8412-443E-BF66-6160665E328A}" type="presParOf" srcId="{6AC1C274-5E34-47CC-8C5E-EF99690E10E7}" destId="{6D1E18E5-A160-43CB-8532-D702C57BB587}" srcOrd="1" destOrd="0" presId="urn:microsoft.com/office/officeart/2008/layout/LinedList"/>
    <dgm:cxn modelId="{E3E52DF7-9662-4EBD-8AEB-B203F6B1B933}" type="presParOf" srcId="{45E5E9DF-580F-49E4-84DA-1603F24636F5}" destId="{6C0F937F-DBC6-4A9F-8ED3-0DF237ED99C7}" srcOrd="4" destOrd="0" presId="urn:microsoft.com/office/officeart/2008/layout/LinedList"/>
    <dgm:cxn modelId="{1B62EE32-E652-4390-8A88-8D07CAE0B0A3}" type="presParOf" srcId="{45E5E9DF-580F-49E4-84DA-1603F24636F5}" destId="{0960B606-0B9E-49CF-946C-001358477B29}" srcOrd="5" destOrd="0" presId="urn:microsoft.com/office/officeart/2008/layout/LinedList"/>
    <dgm:cxn modelId="{79B64DB1-E6A1-4AF7-854C-BCB104219222}" type="presParOf" srcId="{0960B606-0B9E-49CF-946C-001358477B29}" destId="{ED3A5960-7594-4AA1-BA27-A436D25BA7CE}" srcOrd="0" destOrd="0" presId="urn:microsoft.com/office/officeart/2008/layout/LinedList"/>
    <dgm:cxn modelId="{3383282D-8B89-43FC-861D-293051C9B423}" type="presParOf" srcId="{0960B606-0B9E-49CF-946C-001358477B29}" destId="{09A50024-DEB3-49BA-8DAA-566D4BE2A9F6}" srcOrd="1" destOrd="0" presId="urn:microsoft.com/office/officeart/2008/layout/LinedList"/>
    <dgm:cxn modelId="{28AAEA03-B6D4-4083-940B-8A1C9432D984}" type="presParOf" srcId="{45E5E9DF-580F-49E4-84DA-1603F24636F5}" destId="{405ED74D-D0A0-426F-9CCF-5B29B6B3E708}" srcOrd="6" destOrd="0" presId="urn:microsoft.com/office/officeart/2008/layout/LinedList"/>
    <dgm:cxn modelId="{AE9E08AF-ED42-4D78-8DCE-190BD59249F5}" type="presParOf" srcId="{45E5E9DF-580F-49E4-84DA-1603F24636F5}" destId="{B4530516-CB87-4DD0-9571-B7F6CF272696}" srcOrd="7" destOrd="0" presId="urn:microsoft.com/office/officeart/2008/layout/LinedList"/>
    <dgm:cxn modelId="{4BF300EC-DDDB-458A-B894-6E28726DC7FA}" type="presParOf" srcId="{B4530516-CB87-4DD0-9571-B7F6CF272696}" destId="{35C377EB-771B-4ABA-8792-294BB799392A}" srcOrd="0" destOrd="0" presId="urn:microsoft.com/office/officeart/2008/layout/LinedList"/>
    <dgm:cxn modelId="{3DC6ABFF-032F-4A67-ADE8-1733BEA8A652}" type="presParOf" srcId="{B4530516-CB87-4DD0-9571-B7F6CF272696}" destId="{FB8C8100-1CE3-45D8-845B-20556F06B9CE}" srcOrd="1" destOrd="0" presId="urn:microsoft.com/office/officeart/2008/layout/LinedList"/>
    <dgm:cxn modelId="{887E727F-C435-4848-A4FF-C7B884EB39CD}" type="presParOf" srcId="{45E5E9DF-580F-49E4-84DA-1603F24636F5}" destId="{4A8F930F-A77F-47F8-B954-0421DC85BD13}" srcOrd="8" destOrd="0" presId="urn:microsoft.com/office/officeart/2008/layout/LinedList"/>
    <dgm:cxn modelId="{FC8AAE51-56CA-47D4-8094-1F15DC50AE16}" type="presParOf" srcId="{45E5E9DF-580F-49E4-84DA-1603F24636F5}" destId="{2D35E59D-83E6-4425-8650-9E3428043B02}" srcOrd="9" destOrd="0" presId="urn:microsoft.com/office/officeart/2008/layout/LinedList"/>
    <dgm:cxn modelId="{31A81916-5F0A-4DEE-809A-96606E9C53CF}" type="presParOf" srcId="{2D35E59D-83E6-4425-8650-9E3428043B02}" destId="{86587A9A-8E81-4446-BD49-ED14C2216DD4}" srcOrd="0" destOrd="0" presId="urn:microsoft.com/office/officeart/2008/layout/LinedList"/>
    <dgm:cxn modelId="{1F09FD89-D516-48F9-A6E3-940F776A691F}" type="presParOf" srcId="{2D35E59D-83E6-4425-8650-9E3428043B02}" destId="{4D9C743E-E430-4AFF-B2AB-4DC9341886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997791-917E-4F62-BE1A-A3043B9163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B6DB9A-D844-452F-899D-65C6E999E89C}">
      <dgm:prSet/>
      <dgm:spPr/>
      <dgm:t>
        <a:bodyPr/>
        <a:lstStyle/>
        <a:p>
          <a:r>
            <a:rPr lang="pt-BR"/>
            <a:t>Instituições políticas - polity</a:t>
          </a:r>
          <a:endParaRPr lang="en-US"/>
        </a:p>
      </dgm:t>
    </dgm:pt>
    <dgm:pt modelId="{CB6096F9-6F32-452C-8E51-35F4C7DDB1CE}" type="parTrans" cxnId="{82221F72-CB18-4B73-BB67-0D287C3A9758}">
      <dgm:prSet/>
      <dgm:spPr/>
      <dgm:t>
        <a:bodyPr/>
        <a:lstStyle/>
        <a:p>
          <a:endParaRPr lang="en-US"/>
        </a:p>
      </dgm:t>
    </dgm:pt>
    <dgm:pt modelId="{BA50957D-13DF-42B0-9037-0436EB846599}" type="sibTrans" cxnId="{82221F72-CB18-4B73-BB67-0D287C3A9758}">
      <dgm:prSet/>
      <dgm:spPr/>
      <dgm:t>
        <a:bodyPr/>
        <a:lstStyle/>
        <a:p>
          <a:endParaRPr lang="en-US"/>
        </a:p>
      </dgm:t>
    </dgm:pt>
    <dgm:pt modelId="{B5C94A8F-EA17-44AB-8BF7-EB9C0512484D}">
      <dgm:prSet/>
      <dgm:spPr/>
      <dgm:t>
        <a:bodyPr/>
        <a:lstStyle/>
        <a:p>
          <a:r>
            <a:rPr lang="pt-BR"/>
            <a:t>Processos políticos - politics</a:t>
          </a:r>
          <a:endParaRPr lang="en-US"/>
        </a:p>
      </dgm:t>
    </dgm:pt>
    <dgm:pt modelId="{CE0E6669-DAF3-437A-907F-D78BCC2D9FA9}" type="parTrans" cxnId="{CF0AE82F-B02D-49FD-878A-8B643CEDCC54}">
      <dgm:prSet/>
      <dgm:spPr/>
      <dgm:t>
        <a:bodyPr/>
        <a:lstStyle/>
        <a:p>
          <a:endParaRPr lang="en-US"/>
        </a:p>
      </dgm:t>
    </dgm:pt>
    <dgm:pt modelId="{525BC915-606C-471E-8060-CC282FCD51E9}" type="sibTrans" cxnId="{CF0AE82F-B02D-49FD-878A-8B643CEDCC54}">
      <dgm:prSet/>
      <dgm:spPr/>
      <dgm:t>
        <a:bodyPr/>
        <a:lstStyle/>
        <a:p>
          <a:endParaRPr lang="en-US"/>
        </a:p>
      </dgm:t>
    </dgm:pt>
    <dgm:pt modelId="{D204456A-29B4-45DE-91C6-79A6A9705C74}">
      <dgm:prSet/>
      <dgm:spPr/>
      <dgm:t>
        <a:bodyPr/>
        <a:lstStyle/>
        <a:p>
          <a:r>
            <a:rPr lang="pt-BR"/>
            <a:t>Conteúdos da política - policy </a:t>
          </a:r>
          <a:endParaRPr lang="en-US"/>
        </a:p>
      </dgm:t>
    </dgm:pt>
    <dgm:pt modelId="{5616517F-536D-4890-850D-BA0F57DE5E6E}" type="parTrans" cxnId="{E41B5673-F26A-4057-A9FA-C464CEC90815}">
      <dgm:prSet/>
      <dgm:spPr/>
      <dgm:t>
        <a:bodyPr/>
        <a:lstStyle/>
        <a:p>
          <a:endParaRPr lang="en-US"/>
        </a:p>
      </dgm:t>
    </dgm:pt>
    <dgm:pt modelId="{83A56344-0EBC-49D9-8E9B-A2C8253A5C14}" type="sibTrans" cxnId="{E41B5673-F26A-4057-A9FA-C464CEC90815}">
      <dgm:prSet/>
      <dgm:spPr/>
      <dgm:t>
        <a:bodyPr/>
        <a:lstStyle/>
        <a:p>
          <a:endParaRPr lang="en-US"/>
        </a:p>
      </dgm:t>
    </dgm:pt>
    <dgm:pt modelId="{248DDA76-6DD5-46C2-8C59-965B66CBD8EA}" type="pres">
      <dgm:prSet presAssocID="{A4997791-917E-4F62-BE1A-A3043B9163A6}" presName="root" presStyleCnt="0">
        <dgm:presLayoutVars>
          <dgm:dir/>
          <dgm:resizeHandles val="exact"/>
        </dgm:presLayoutVars>
      </dgm:prSet>
      <dgm:spPr/>
    </dgm:pt>
    <dgm:pt modelId="{02F927BE-83D1-469E-B866-04DAC91743E1}" type="pres">
      <dgm:prSet presAssocID="{29B6DB9A-D844-452F-899D-65C6E999E89C}" presName="compNode" presStyleCnt="0"/>
      <dgm:spPr/>
    </dgm:pt>
    <dgm:pt modelId="{663E59A9-98FF-404F-A9A4-E8E55B4B61CD}" type="pres">
      <dgm:prSet presAssocID="{29B6DB9A-D844-452F-899D-65C6E999E89C}" presName="bgRect" presStyleLbl="bgShp" presStyleIdx="0" presStyleCnt="3"/>
      <dgm:spPr/>
    </dgm:pt>
    <dgm:pt modelId="{2DA8318E-F86E-4DBC-A02A-18630E47E649}" type="pres">
      <dgm:prSet presAssocID="{29B6DB9A-D844-452F-899D-65C6E999E89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5ADA87A5-2ABE-4480-88DD-6DB7354B39DE}" type="pres">
      <dgm:prSet presAssocID="{29B6DB9A-D844-452F-899D-65C6E999E89C}" presName="spaceRect" presStyleCnt="0"/>
      <dgm:spPr/>
    </dgm:pt>
    <dgm:pt modelId="{7932F14A-CAEC-4CD6-8638-1B7CE634F5BE}" type="pres">
      <dgm:prSet presAssocID="{29B6DB9A-D844-452F-899D-65C6E999E89C}" presName="parTx" presStyleLbl="revTx" presStyleIdx="0" presStyleCnt="3">
        <dgm:presLayoutVars>
          <dgm:chMax val="0"/>
          <dgm:chPref val="0"/>
        </dgm:presLayoutVars>
      </dgm:prSet>
      <dgm:spPr/>
    </dgm:pt>
    <dgm:pt modelId="{BA7AD2A0-22D1-46AA-A092-CA2A50EC10A8}" type="pres">
      <dgm:prSet presAssocID="{BA50957D-13DF-42B0-9037-0436EB846599}" presName="sibTrans" presStyleCnt="0"/>
      <dgm:spPr/>
    </dgm:pt>
    <dgm:pt modelId="{DC79BAFF-0689-4E4C-98F2-28EE6F867A91}" type="pres">
      <dgm:prSet presAssocID="{B5C94A8F-EA17-44AB-8BF7-EB9C0512484D}" presName="compNode" presStyleCnt="0"/>
      <dgm:spPr/>
    </dgm:pt>
    <dgm:pt modelId="{70EC4FAE-E187-46C9-ADD9-DD047EA1713B}" type="pres">
      <dgm:prSet presAssocID="{B5C94A8F-EA17-44AB-8BF7-EB9C0512484D}" presName="bgRect" presStyleLbl="bgShp" presStyleIdx="1" presStyleCnt="3"/>
      <dgm:spPr/>
    </dgm:pt>
    <dgm:pt modelId="{A394BAD2-5AA7-4EC0-B236-ADE7A6296791}" type="pres">
      <dgm:prSet presAssocID="{B5C94A8F-EA17-44AB-8BF7-EB9C0512484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strante"/>
        </a:ext>
      </dgm:extLst>
    </dgm:pt>
    <dgm:pt modelId="{EC706B79-D9A0-4599-AF25-1D14B14184FF}" type="pres">
      <dgm:prSet presAssocID="{B5C94A8F-EA17-44AB-8BF7-EB9C0512484D}" presName="spaceRect" presStyleCnt="0"/>
      <dgm:spPr/>
    </dgm:pt>
    <dgm:pt modelId="{9B9E1C2D-AAB7-4725-A92A-090F00ED861F}" type="pres">
      <dgm:prSet presAssocID="{B5C94A8F-EA17-44AB-8BF7-EB9C0512484D}" presName="parTx" presStyleLbl="revTx" presStyleIdx="1" presStyleCnt="3">
        <dgm:presLayoutVars>
          <dgm:chMax val="0"/>
          <dgm:chPref val="0"/>
        </dgm:presLayoutVars>
      </dgm:prSet>
      <dgm:spPr/>
    </dgm:pt>
    <dgm:pt modelId="{5588982C-DC72-4D51-A8DD-87FC3978B404}" type="pres">
      <dgm:prSet presAssocID="{525BC915-606C-471E-8060-CC282FCD51E9}" presName="sibTrans" presStyleCnt="0"/>
      <dgm:spPr/>
    </dgm:pt>
    <dgm:pt modelId="{666DD831-C547-4BAC-85DB-75AAD193693E}" type="pres">
      <dgm:prSet presAssocID="{D204456A-29B4-45DE-91C6-79A6A9705C74}" presName="compNode" presStyleCnt="0"/>
      <dgm:spPr/>
    </dgm:pt>
    <dgm:pt modelId="{52C869D4-2D42-4169-AB45-76DE08899B75}" type="pres">
      <dgm:prSet presAssocID="{D204456A-29B4-45DE-91C6-79A6A9705C74}" presName="bgRect" presStyleLbl="bgShp" presStyleIdx="2" presStyleCnt="3"/>
      <dgm:spPr/>
    </dgm:pt>
    <dgm:pt modelId="{FB5922F9-80A1-4552-B41D-A1A6F6517B6C}" type="pres">
      <dgm:prSet presAssocID="{D204456A-29B4-45DE-91C6-79A6A9705C7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lo"/>
        </a:ext>
      </dgm:extLst>
    </dgm:pt>
    <dgm:pt modelId="{EC054FE7-F6A1-4AB4-AD7F-390F76445BB4}" type="pres">
      <dgm:prSet presAssocID="{D204456A-29B4-45DE-91C6-79A6A9705C74}" presName="spaceRect" presStyleCnt="0"/>
      <dgm:spPr/>
    </dgm:pt>
    <dgm:pt modelId="{5A908224-04B5-482A-90D5-FEF3EB21A935}" type="pres">
      <dgm:prSet presAssocID="{D204456A-29B4-45DE-91C6-79A6A9705C7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486420A-6ADB-428B-B7B3-EF77628E6462}" type="presOf" srcId="{29B6DB9A-D844-452F-899D-65C6E999E89C}" destId="{7932F14A-CAEC-4CD6-8638-1B7CE634F5BE}" srcOrd="0" destOrd="0" presId="urn:microsoft.com/office/officeart/2018/2/layout/IconVerticalSolidList"/>
    <dgm:cxn modelId="{CF0AE82F-B02D-49FD-878A-8B643CEDCC54}" srcId="{A4997791-917E-4F62-BE1A-A3043B9163A6}" destId="{B5C94A8F-EA17-44AB-8BF7-EB9C0512484D}" srcOrd="1" destOrd="0" parTransId="{CE0E6669-DAF3-437A-907F-D78BCC2D9FA9}" sibTransId="{525BC915-606C-471E-8060-CC282FCD51E9}"/>
    <dgm:cxn modelId="{3CFE9145-23EE-4AFC-ACAE-75E96508C13C}" type="presOf" srcId="{D204456A-29B4-45DE-91C6-79A6A9705C74}" destId="{5A908224-04B5-482A-90D5-FEF3EB21A935}" srcOrd="0" destOrd="0" presId="urn:microsoft.com/office/officeart/2018/2/layout/IconVerticalSolidList"/>
    <dgm:cxn modelId="{82221F72-CB18-4B73-BB67-0D287C3A9758}" srcId="{A4997791-917E-4F62-BE1A-A3043B9163A6}" destId="{29B6DB9A-D844-452F-899D-65C6E999E89C}" srcOrd="0" destOrd="0" parTransId="{CB6096F9-6F32-452C-8E51-35F4C7DDB1CE}" sibTransId="{BA50957D-13DF-42B0-9037-0436EB846599}"/>
    <dgm:cxn modelId="{E41B5673-F26A-4057-A9FA-C464CEC90815}" srcId="{A4997791-917E-4F62-BE1A-A3043B9163A6}" destId="{D204456A-29B4-45DE-91C6-79A6A9705C74}" srcOrd="2" destOrd="0" parTransId="{5616517F-536D-4890-850D-BA0F57DE5E6E}" sibTransId="{83A56344-0EBC-49D9-8E9B-A2C8253A5C14}"/>
    <dgm:cxn modelId="{E1DB8088-333B-4653-BDA6-C3E43442D76A}" type="presOf" srcId="{B5C94A8F-EA17-44AB-8BF7-EB9C0512484D}" destId="{9B9E1C2D-AAB7-4725-A92A-090F00ED861F}" srcOrd="0" destOrd="0" presId="urn:microsoft.com/office/officeart/2018/2/layout/IconVerticalSolidList"/>
    <dgm:cxn modelId="{1A0E97E4-1C93-41FD-A34F-00E295135E95}" type="presOf" srcId="{A4997791-917E-4F62-BE1A-A3043B9163A6}" destId="{248DDA76-6DD5-46C2-8C59-965B66CBD8EA}" srcOrd="0" destOrd="0" presId="urn:microsoft.com/office/officeart/2018/2/layout/IconVerticalSolidList"/>
    <dgm:cxn modelId="{5713756B-2B2A-4364-A38B-A8EA9B7AC7F4}" type="presParOf" srcId="{248DDA76-6DD5-46C2-8C59-965B66CBD8EA}" destId="{02F927BE-83D1-469E-B866-04DAC91743E1}" srcOrd="0" destOrd="0" presId="urn:microsoft.com/office/officeart/2018/2/layout/IconVerticalSolidList"/>
    <dgm:cxn modelId="{1C0E702C-7079-4E13-A8A6-492924AE1432}" type="presParOf" srcId="{02F927BE-83D1-469E-B866-04DAC91743E1}" destId="{663E59A9-98FF-404F-A9A4-E8E55B4B61CD}" srcOrd="0" destOrd="0" presId="urn:microsoft.com/office/officeart/2018/2/layout/IconVerticalSolidList"/>
    <dgm:cxn modelId="{4A356500-10FA-4E88-A2AA-609F449EA59C}" type="presParOf" srcId="{02F927BE-83D1-469E-B866-04DAC91743E1}" destId="{2DA8318E-F86E-4DBC-A02A-18630E47E649}" srcOrd="1" destOrd="0" presId="urn:microsoft.com/office/officeart/2018/2/layout/IconVerticalSolidList"/>
    <dgm:cxn modelId="{39D2755E-8DEA-4167-B3C1-87BF0ED98CD3}" type="presParOf" srcId="{02F927BE-83D1-469E-B866-04DAC91743E1}" destId="{5ADA87A5-2ABE-4480-88DD-6DB7354B39DE}" srcOrd="2" destOrd="0" presId="urn:microsoft.com/office/officeart/2018/2/layout/IconVerticalSolidList"/>
    <dgm:cxn modelId="{4500E423-2952-4CFA-B88C-625908F58359}" type="presParOf" srcId="{02F927BE-83D1-469E-B866-04DAC91743E1}" destId="{7932F14A-CAEC-4CD6-8638-1B7CE634F5BE}" srcOrd="3" destOrd="0" presId="urn:microsoft.com/office/officeart/2018/2/layout/IconVerticalSolidList"/>
    <dgm:cxn modelId="{6298D2B4-0759-4A7F-A12A-916681522201}" type="presParOf" srcId="{248DDA76-6DD5-46C2-8C59-965B66CBD8EA}" destId="{BA7AD2A0-22D1-46AA-A092-CA2A50EC10A8}" srcOrd="1" destOrd="0" presId="urn:microsoft.com/office/officeart/2018/2/layout/IconVerticalSolidList"/>
    <dgm:cxn modelId="{8C7A92FC-14C4-4878-A68A-8CB1C6221CC8}" type="presParOf" srcId="{248DDA76-6DD5-46C2-8C59-965B66CBD8EA}" destId="{DC79BAFF-0689-4E4C-98F2-28EE6F867A91}" srcOrd="2" destOrd="0" presId="urn:microsoft.com/office/officeart/2018/2/layout/IconVerticalSolidList"/>
    <dgm:cxn modelId="{A815CED7-17D6-41A4-8718-DF6EA9C0F758}" type="presParOf" srcId="{DC79BAFF-0689-4E4C-98F2-28EE6F867A91}" destId="{70EC4FAE-E187-46C9-ADD9-DD047EA1713B}" srcOrd="0" destOrd="0" presId="urn:microsoft.com/office/officeart/2018/2/layout/IconVerticalSolidList"/>
    <dgm:cxn modelId="{7661DFAA-B79F-419A-861C-8F92EAA593DE}" type="presParOf" srcId="{DC79BAFF-0689-4E4C-98F2-28EE6F867A91}" destId="{A394BAD2-5AA7-4EC0-B236-ADE7A6296791}" srcOrd="1" destOrd="0" presId="urn:microsoft.com/office/officeart/2018/2/layout/IconVerticalSolidList"/>
    <dgm:cxn modelId="{0841EBB8-188F-4447-BCE0-153BAE93EB34}" type="presParOf" srcId="{DC79BAFF-0689-4E4C-98F2-28EE6F867A91}" destId="{EC706B79-D9A0-4599-AF25-1D14B14184FF}" srcOrd="2" destOrd="0" presId="urn:microsoft.com/office/officeart/2018/2/layout/IconVerticalSolidList"/>
    <dgm:cxn modelId="{E85420A0-584D-49FB-ADBD-4A88CCCF96F4}" type="presParOf" srcId="{DC79BAFF-0689-4E4C-98F2-28EE6F867A91}" destId="{9B9E1C2D-AAB7-4725-A92A-090F00ED861F}" srcOrd="3" destOrd="0" presId="urn:microsoft.com/office/officeart/2018/2/layout/IconVerticalSolidList"/>
    <dgm:cxn modelId="{F93B7C3B-37FF-44CE-8C6A-5A2E54E9DB66}" type="presParOf" srcId="{248DDA76-6DD5-46C2-8C59-965B66CBD8EA}" destId="{5588982C-DC72-4D51-A8DD-87FC3978B404}" srcOrd="3" destOrd="0" presId="urn:microsoft.com/office/officeart/2018/2/layout/IconVerticalSolidList"/>
    <dgm:cxn modelId="{4F8BE3D0-12E4-4052-93B4-1A1DCBA42EF0}" type="presParOf" srcId="{248DDA76-6DD5-46C2-8C59-965B66CBD8EA}" destId="{666DD831-C547-4BAC-85DB-75AAD193693E}" srcOrd="4" destOrd="0" presId="urn:microsoft.com/office/officeart/2018/2/layout/IconVerticalSolidList"/>
    <dgm:cxn modelId="{109AC755-5A01-45A9-9465-2117BF57CC75}" type="presParOf" srcId="{666DD831-C547-4BAC-85DB-75AAD193693E}" destId="{52C869D4-2D42-4169-AB45-76DE08899B75}" srcOrd="0" destOrd="0" presId="urn:microsoft.com/office/officeart/2018/2/layout/IconVerticalSolidList"/>
    <dgm:cxn modelId="{D2BE395A-3B0B-4F5E-A296-520CBC2C1AE6}" type="presParOf" srcId="{666DD831-C547-4BAC-85DB-75AAD193693E}" destId="{FB5922F9-80A1-4552-B41D-A1A6F6517B6C}" srcOrd="1" destOrd="0" presId="urn:microsoft.com/office/officeart/2018/2/layout/IconVerticalSolidList"/>
    <dgm:cxn modelId="{C7915DF9-AD45-4AE3-A3C7-1686875EDD92}" type="presParOf" srcId="{666DD831-C547-4BAC-85DB-75AAD193693E}" destId="{EC054FE7-F6A1-4AB4-AD7F-390F76445BB4}" srcOrd="2" destOrd="0" presId="urn:microsoft.com/office/officeart/2018/2/layout/IconVerticalSolidList"/>
    <dgm:cxn modelId="{4F65E647-1ACB-4B32-8FCD-3EE1BA846601}" type="presParOf" srcId="{666DD831-C547-4BAC-85DB-75AAD193693E}" destId="{5A908224-04B5-482A-90D5-FEF3EB21A9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5911DA-A591-4E33-AAD1-FE3EA33BC02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78F3BA-08B4-4B8B-9C83-25200B19646A}">
      <dgm:prSet/>
      <dgm:spPr/>
      <dgm:t>
        <a:bodyPr/>
        <a:lstStyle/>
        <a:p>
          <a:r>
            <a:rPr lang="pt-BR"/>
            <a:t>Políticas distributivas</a:t>
          </a:r>
          <a:endParaRPr lang="en-US"/>
        </a:p>
      </dgm:t>
    </dgm:pt>
    <dgm:pt modelId="{F2ECCDF7-7B33-4462-9CB6-6041FBB80134}" type="parTrans" cxnId="{7FE68898-8A59-4F2D-B341-86443DD722D6}">
      <dgm:prSet/>
      <dgm:spPr/>
      <dgm:t>
        <a:bodyPr/>
        <a:lstStyle/>
        <a:p>
          <a:endParaRPr lang="en-US"/>
        </a:p>
      </dgm:t>
    </dgm:pt>
    <dgm:pt modelId="{EAC73DD9-085D-4E1E-B850-AD78B0680199}" type="sibTrans" cxnId="{7FE68898-8A59-4F2D-B341-86443DD722D6}">
      <dgm:prSet/>
      <dgm:spPr/>
      <dgm:t>
        <a:bodyPr/>
        <a:lstStyle/>
        <a:p>
          <a:endParaRPr lang="en-US"/>
        </a:p>
      </dgm:t>
    </dgm:pt>
    <dgm:pt modelId="{D4BF8910-E629-4E3D-ACEA-5E2DA5997156}">
      <dgm:prSet/>
      <dgm:spPr/>
      <dgm:t>
        <a:bodyPr/>
        <a:lstStyle/>
        <a:p>
          <a:r>
            <a:rPr lang="pt-BR"/>
            <a:t>Políticas regulatórias</a:t>
          </a:r>
          <a:endParaRPr lang="en-US"/>
        </a:p>
      </dgm:t>
    </dgm:pt>
    <dgm:pt modelId="{9587F416-FBC8-4E9E-845D-27969A45B0EE}" type="parTrans" cxnId="{B93ACBAB-1423-4FC9-AC29-0DCA81E16156}">
      <dgm:prSet/>
      <dgm:spPr/>
      <dgm:t>
        <a:bodyPr/>
        <a:lstStyle/>
        <a:p>
          <a:endParaRPr lang="en-US"/>
        </a:p>
      </dgm:t>
    </dgm:pt>
    <dgm:pt modelId="{3CAF6A4A-CFCC-453F-A150-5EAB4D20804E}" type="sibTrans" cxnId="{B93ACBAB-1423-4FC9-AC29-0DCA81E16156}">
      <dgm:prSet/>
      <dgm:spPr/>
      <dgm:t>
        <a:bodyPr/>
        <a:lstStyle/>
        <a:p>
          <a:endParaRPr lang="en-US"/>
        </a:p>
      </dgm:t>
    </dgm:pt>
    <dgm:pt modelId="{58AD2DBB-86FE-443C-889C-4B10F4B704D3}">
      <dgm:prSet/>
      <dgm:spPr/>
      <dgm:t>
        <a:bodyPr/>
        <a:lstStyle/>
        <a:p>
          <a:r>
            <a:rPr lang="pt-BR"/>
            <a:t>Políticas redistributivas</a:t>
          </a:r>
          <a:endParaRPr lang="en-US"/>
        </a:p>
      </dgm:t>
    </dgm:pt>
    <dgm:pt modelId="{79F532DB-977C-46DB-9A6B-964E48534912}" type="parTrans" cxnId="{B81A923E-1D38-454C-87A2-81A54BB269AA}">
      <dgm:prSet/>
      <dgm:spPr/>
      <dgm:t>
        <a:bodyPr/>
        <a:lstStyle/>
        <a:p>
          <a:endParaRPr lang="en-US"/>
        </a:p>
      </dgm:t>
    </dgm:pt>
    <dgm:pt modelId="{4E5A2DBD-B49C-4FCE-A520-2547D51F5276}" type="sibTrans" cxnId="{B81A923E-1D38-454C-87A2-81A54BB269AA}">
      <dgm:prSet/>
      <dgm:spPr/>
      <dgm:t>
        <a:bodyPr/>
        <a:lstStyle/>
        <a:p>
          <a:endParaRPr lang="en-US"/>
        </a:p>
      </dgm:t>
    </dgm:pt>
    <dgm:pt modelId="{FC9794BA-A9AB-4331-9349-A857510AC250}">
      <dgm:prSet/>
      <dgm:spPr/>
      <dgm:t>
        <a:bodyPr/>
        <a:lstStyle/>
        <a:p>
          <a:r>
            <a:rPr lang="pt-BR"/>
            <a:t>Políticas constitutivas </a:t>
          </a:r>
          <a:endParaRPr lang="en-US"/>
        </a:p>
      </dgm:t>
    </dgm:pt>
    <dgm:pt modelId="{F497C79F-11E2-49C9-B513-703A16F9CCEA}" type="parTrans" cxnId="{8BED9C9A-F2BC-4A56-AEF0-258F6BEC46C4}">
      <dgm:prSet/>
      <dgm:spPr/>
      <dgm:t>
        <a:bodyPr/>
        <a:lstStyle/>
        <a:p>
          <a:endParaRPr lang="en-US"/>
        </a:p>
      </dgm:t>
    </dgm:pt>
    <dgm:pt modelId="{C94E3A9F-4138-4536-B296-5780056387A1}" type="sibTrans" cxnId="{8BED9C9A-F2BC-4A56-AEF0-258F6BEC46C4}">
      <dgm:prSet/>
      <dgm:spPr/>
      <dgm:t>
        <a:bodyPr/>
        <a:lstStyle/>
        <a:p>
          <a:endParaRPr lang="en-US"/>
        </a:p>
      </dgm:t>
    </dgm:pt>
    <dgm:pt modelId="{8534864A-8C0E-474E-85F2-411C13B5EC8A}" type="pres">
      <dgm:prSet presAssocID="{175911DA-A591-4E33-AAD1-FE3EA33BC020}" presName="matrix" presStyleCnt="0">
        <dgm:presLayoutVars>
          <dgm:chMax val="1"/>
          <dgm:dir/>
          <dgm:resizeHandles val="exact"/>
        </dgm:presLayoutVars>
      </dgm:prSet>
      <dgm:spPr/>
    </dgm:pt>
    <dgm:pt modelId="{AA7EBF56-A8E6-4C0D-A65F-A5020DF4CF43}" type="pres">
      <dgm:prSet presAssocID="{175911DA-A591-4E33-AAD1-FE3EA33BC020}" presName="diamond" presStyleLbl="bgShp" presStyleIdx="0" presStyleCnt="1"/>
      <dgm:spPr/>
    </dgm:pt>
    <dgm:pt modelId="{C7DBC965-2C8F-4933-863D-156980A946A7}" type="pres">
      <dgm:prSet presAssocID="{175911DA-A591-4E33-AAD1-FE3EA33BC02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77BADBB-039A-431E-B910-5645B1A7EDCC}" type="pres">
      <dgm:prSet presAssocID="{175911DA-A591-4E33-AAD1-FE3EA33BC02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165D0F0-4AD0-4D32-888B-DF3ECE0D8063}" type="pres">
      <dgm:prSet presAssocID="{175911DA-A591-4E33-AAD1-FE3EA33BC02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B780654-7F4D-4C6A-BB3E-721F24003B28}" type="pres">
      <dgm:prSet presAssocID="{175911DA-A591-4E33-AAD1-FE3EA33BC02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81A923E-1D38-454C-87A2-81A54BB269AA}" srcId="{175911DA-A591-4E33-AAD1-FE3EA33BC020}" destId="{58AD2DBB-86FE-443C-889C-4B10F4B704D3}" srcOrd="2" destOrd="0" parTransId="{79F532DB-977C-46DB-9A6B-964E48534912}" sibTransId="{4E5A2DBD-B49C-4FCE-A520-2547D51F5276}"/>
    <dgm:cxn modelId="{63493F51-4916-45AF-96EC-AF327F8995C7}" type="presOf" srcId="{175911DA-A591-4E33-AAD1-FE3EA33BC020}" destId="{8534864A-8C0E-474E-85F2-411C13B5EC8A}" srcOrd="0" destOrd="0" presId="urn:microsoft.com/office/officeart/2005/8/layout/matrix3"/>
    <dgm:cxn modelId="{7FE68898-8A59-4F2D-B341-86443DD722D6}" srcId="{175911DA-A591-4E33-AAD1-FE3EA33BC020}" destId="{6778F3BA-08B4-4B8B-9C83-25200B19646A}" srcOrd="0" destOrd="0" parTransId="{F2ECCDF7-7B33-4462-9CB6-6041FBB80134}" sibTransId="{EAC73DD9-085D-4E1E-B850-AD78B0680199}"/>
    <dgm:cxn modelId="{8BED9C9A-F2BC-4A56-AEF0-258F6BEC46C4}" srcId="{175911DA-A591-4E33-AAD1-FE3EA33BC020}" destId="{FC9794BA-A9AB-4331-9349-A857510AC250}" srcOrd="3" destOrd="0" parTransId="{F497C79F-11E2-49C9-B513-703A16F9CCEA}" sibTransId="{C94E3A9F-4138-4536-B296-5780056387A1}"/>
    <dgm:cxn modelId="{B93ACBAB-1423-4FC9-AC29-0DCA81E16156}" srcId="{175911DA-A591-4E33-AAD1-FE3EA33BC020}" destId="{D4BF8910-E629-4E3D-ACEA-5E2DA5997156}" srcOrd="1" destOrd="0" parTransId="{9587F416-FBC8-4E9E-845D-27969A45B0EE}" sibTransId="{3CAF6A4A-CFCC-453F-A150-5EAB4D20804E}"/>
    <dgm:cxn modelId="{A26DD6AF-31DB-43C0-9E4D-E10EA7E91E35}" type="presOf" srcId="{D4BF8910-E629-4E3D-ACEA-5E2DA5997156}" destId="{F77BADBB-039A-431E-B910-5645B1A7EDCC}" srcOrd="0" destOrd="0" presId="urn:microsoft.com/office/officeart/2005/8/layout/matrix3"/>
    <dgm:cxn modelId="{25470DB1-89CC-401D-B87C-B35D341BAF40}" type="presOf" srcId="{6778F3BA-08B4-4B8B-9C83-25200B19646A}" destId="{C7DBC965-2C8F-4933-863D-156980A946A7}" srcOrd="0" destOrd="0" presId="urn:microsoft.com/office/officeart/2005/8/layout/matrix3"/>
    <dgm:cxn modelId="{FCBE79D4-DEAC-43BD-9A5B-D13922532804}" type="presOf" srcId="{58AD2DBB-86FE-443C-889C-4B10F4B704D3}" destId="{6165D0F0-4AD0-4D32-888B-DF3ECE0D8063}" srcOrd="0" destOrd="0" presId="urn:microsoft.com/office/officeart/2005/8/layout/matrix3"/>
    <dgm:cxn modelId="{378DC2FC-BF1F-4A33-8492-AF8F92FEE33A}" type="presOf" srcId="{FC9794BA-A9AB-4331-9349-A857510AC250}" destId="{CB780654-7F4D-4C6A-BB3E-721F24003B28}" srcOrd="0" destOrd="0" presId="urn:microsoft.com/office/officeart/2005/8/layout/matrix3"/>
    <dgm:cxn modelId="{D2EDEB18-96AE-49B4-8CE9-DE13E449E2F9}" type="presParOf" srcId="{8534864A-8C0E-474E-85F2-411C13B5EC8A}" destId="{AA7EBF56-A8E6-4C0D-A65F-A5020DF4CF43}" srcOrd="0" destOrd="0" presId="urn:microsoft.com/office/officeart/2005/8/layout/matrix3"/>
    <dgm:cxn modelId="{FF44C536-AC01-41AF-874B-D85C1B6E09A1}" type="presParOf" srcId="{8534864A-8C0E-474E-85F2-411C13B5EC8A}" destId="{C7DBC965-2C8F-4933-863D-156980A946A7}" srcOrd="1" destOrd="0" presId="urn:microsoft.com/office/officeart/2005/8/layout/matrix3"/>
    <dgm:cxn modelId="{EE2B8B89-7E5F-43FE-B976-D7A9D4F1306A}" type="presParOf" srcId="{8534864A-8C0E-474E-85F2-411C13B5EC8A}" destId="{F77BADBB-039A-431E-B910-5645B1A7EDCC}" srcOrd="2" destOrd="0" presId="urn:microsoft.com/office/officeart/2005/8/layout/matrix3"/>
    <dgm:cxn modelId="{C7355F6F-8F14-4B80-9392-E9164CA131EB}" type="presParOf" srcId="{8534864A-8C0E-474E-85F2-411C13B5EC8A}" destId="{6165D0F0-4AD0-4D32-888B-DF3ECE0D8063}" srcOrd="3" destOrd="0" presId="urn:microsoft.com/office/officeart/2005/8/layout/matrix3"/>
    <dgm:cxn modelId="{1FCB3D29-0890-40FA-BF8D-4DCCB635ED45}" type="presParOf" srcId="{8534864A-8C0E-474E-85F2-411C13B5EC8A}" destId="{CB780654-7F4D-4C6A-BB3E-721F24003B2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A1E84-381F-4413-8D54-8B16C35B491C}">
      <dsp:nvSpPr>
        <dsp:cNvPr id="0" name=""/>
        <dsp:cNvSpPr/>
      </dsp:nvSpPr>
      <dsp:spPr>
        <a:xfrm>
          <a:off x="3080" y="36957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>
              <a:latin typeface="Century Gothic"/>
            </a:rPr>
            <a:t>Exercícios de linguagem simples</a:t>
          </a:r>
        </a:p>
      </dsp:txBody>
      <dsp:txXfrm>
        <a:off x="3080" y="1669817"/>
        <a:ext cx="2444055" cy="2053006"/>
      </dsp:txXfrm>
    </dsp:sp>
    <dsp:sp modelId="{FF7FE68D-F779-48FE-832D-E9BA47612620}">
      <dsp:nvSpPr>
        <dsp:cNvPr id="0" name=""/>
        <dsp:cNvSpPr/>
      </dsp:nvSpPr>
      <dsp:spPr>
        <a:xfrm>
          <a:off x="711856" y="711747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1</a:t>
          </a:r>
        </a:p>
      </dsp:txBody>
      <dsp:txXfrm>
        <a:off x="862184" y="862075"/>
        <a:ext cx="725847" cy="725847"/>
      </dsp:txXfrm>
    </dsp:sp>
    <dsp:sp modelId="{0D5A9EE1-3CCA-4280-BF96-64ABF9FAA248}">
      <dsp:nvSpPr>
        <dsp:cNvPr id="0" name=""/>
        <dsp:cNvSpPr/>
      </dsp:nvSpPr>
      <dsp:spPr>
        <a:xfrm>
          <a:off x="3080" y="3791185"/>
          <a:ext cx="244405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CC38E-84BF-4450-A9DC-C6D0E5D462DC}">
      <dsp:nvSpPr>
        <dsp:cNvPr id="0" name=""/>
        <dsp:cNvSpPr/>
      </dsp:nvSpPr>
      <dsp:spPr>
        <a:xfrm>
          <a:off x="2691541" y="369579"/>
          <a:ext cx="2444055" cy="34216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>
              <a:latin typeface="Century Gothic"/>
            </a:rPr>
            <a:t>Diferentes perspectivas sobre o que são políticas públicas </a:t>
          </a:r>
          <a:endParaRPr lang="pt-BR" sz="1500" kern="1200" dirty="0"/>
        </a:p>
      </dsp:txBody>
      <dsp:txXfrm>
        <a:off x="2691541" y="1669817"/>
        <a:ext cx="2444055" cy="2053006"/>
      </dsp:txXfrm>
    </dsp:sp>
    <dsp:sp modelId="{D107B0E1-2BE7-4D8C-BC62-91E57EA7F94A}">
      <dsp:nvSpPr>
        <dsp:cNvPr id="0" name=""/>
        <dsp:cNvSpPr/>
      </dsp:nvSpPr>
      <dsp:spPr>
        <a:xfrm>
          <a:off x="3400317" y="711747"/>
          <a:ext cx="1026503" cy="10265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2</a:t>
          </a:r>
        </a:p>
      </dsp:txBody>
      <dsp:txXfrm>
        <a:off x="3550645" y="862075"/>
        <a:ext cx="725847" cy="725847"/>
      </dsp:txXfrm>
    </dsp:sp>
    <dsp:sp modelId="{92D04FCB-59F6-4AAD-80BE-42F8C3837EA1}">
      <dsp:nvSpPr>
        <dsp:cNvPr id="0" name=""/>
        <dsp:cNvSpPr/>
      </dsp:nvSpPr>
      <dsp:spPr>
        <a:xfrm>
          <a:off x="2691541" y="3791185"/>
          <a:ext cx="244405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4418D-35A9-4185-B7FB-99D45F66700D}">
      <dsp:nvSpPr>
        <dsp:cNvPr id="0" name=""/>
        <dsp:cNvSpPr/>
      </dsp:nvSpPr>
      <dsp:spPr>
        <a:xfrm>
          <a:off x="5380002" y="369579"/>
          <a:ext cx="2444055" cy="34216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>
              <a:latin typeface="Century Gothic"/>
            </a:rPr>
            <a:t>O</a:t>
          </a:r>
          <a:r>
            <a:rPr lang="pt-BR" sz="1500" kern="1200" dirty="0">
              <a:latin typeface="Century Gothic"/>
            </a:rPr>
            <a:t> ciclo de políticas públicas e o papel da comunicação</a:t>
          </a:r>
          <a:endParaRPr lang="pt-BR" sz="1500" kern="1200" dirty="0"/>
        </a:p>
      </dsp:txBody>
      <dsp:txXfrm>
        <a:off x="5380002" y="1669817"/>
        <a:ext cx="2444055" cy="2053006"/>
      </dsp:txXfrm>
    </dsp:sp>
    <dsp:sp modelId="{A71640FA-7877-4208-88D5-F9FED2205C6F}">
      <dsp:nvSpPr>
        <dsp:cNvPr id="0" name=""/>
        <dsp:cNvSpPr/>
      </dsp:nvSpPr>
      <dsp:spPr>
        <a:xfrm>
          <a:off x="6088778" y="711747"/>
          <a:ext cx="1026503" cy="10265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3</a:t>
          </a:r>
        </a:p>
      </dsp:txBody>
      <dsp:txXfrm>
        <a:off x="6239106" y="862075"/>
        <a:ext cx="725847" cy="725847"/>
      </dsp:txXfrm>
    </dsp:sp>
    <dsp:sp modelId="{4072F5C6-734A-4AB4-9A02-8F9FF83E5C75}">
      <dsp:nvSpPr>
        <dsp:cNvPr id="0" name=""/>
        <dsp:cNvSpPr/>
      </dsp:nvSpPr>
      <dsp:spPr>
        <a:xfrm>
          <a:off x="5380002" y="3791185"/>
          <a:ext cx="244405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5AAA4-C91E-4FFE-9B02-9E2AB6606DD2}">
      <dsp:nvSpPr>
        <dsp:cNvPr id="0" name=""/>
        <dsp:cNvSpPr/>
      </dsp:nvSpPr>
      <dsp:spPr>
        <a:xfrm>
          <a:off x="8068463" y="369579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Century Gothic"/>
            </a:rPr>
            <a:t>O Sistema Brasileiro de Monitoramento e Avaliação de Políticas Públicas de Educação Ambiental - MonitoraEA</a:t>
          </a:r>
        </a:p>
      </dsp:txBody>
      <dsp:txXfrm>
        <a:off x="8068463" y="1669817"/>
        <a:ext cx="2444055" cy="2053006"/>
      </dsp:txXfrm>
    </dsp:sp>
    <dsp:sp modelId="{AA131198-4BE0-492D-94E5-C6176A2CA959}">
      <dsp:nvSpPr>
        <dsp:cNvPr id="0" name=""/>
        <dsp:cNvSpPr/>
      </dsp:nvSpPr>
      <dsp:spPr>
        <a:xfrm>
          <a:off x="8777239" y="711747"/>
          <a:ext cx="1026503" cy="10265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4</a:t>
          </a:r>
        </a:p>
      </dsp:txBody>
      <dsp:txXfrm>
        <a:off x="8927567" y="862075"/>
        <a:ext cx="725847" cy="725847"/>
      </dsp:txXfrm>
    </dsp:sp>
    <dsp:sp modelId="{A54C2750-D9BC-4EBE-8019-B927A3772AAC}">
      <dsp:nvSpPr>
        <dsp:cNvPr id="0" name=""/>
        <dsp:cNvSpPr/>
      </dsp:nvSpPr>
      <dsp:spPr>
        <a:xfrm>
          <a:off x="8068463" y="3791185"/>
          <a:ext cx="244405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A6309-3B12-40B2-9845-9DDF7C9B08FF}">
      <dsp:nvSpPr>
        <dsp:cNvPr id="0" name=""/>
        <dsp:cNvSpPr/>
      </dsp:nvSpPr>
      <dsp:spPr>
        <a:xfrm>
          <a:off x="4591589" y="364"/>
          <a:ext cx="1332420" cy="1332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Century Gothic"/>
            </a:rPr>
            <a:t>Estado</a:t>
          </a:r>
          <a:endParaRPr lang="pt-BR" sz="1300" kern="1200" dirty="0"/>
        </a:p>
      </dsp:txBody>
      <dsp:txXfrm>
        <a:off x="4786717" y="195492"/>
        <a:ext cx="942164" cy="942164"/>
      </dsp:txXfrm>
    </dsp:sp>
    <dsp:sp modelId="{80616727-50DC-40E8-96AB-D7981E838D5E}">
      <dsp:nvSpPr>
        <dsp:cNvPr id="0" name=""/>
        <dsp:cNvSpPr/>
      </dsp:nvSpPr>
      <dsp:spPr>
        <a:xfrm rot="2700000">
          <a:off x="5780876" y="1141575"/>
          <a:ext cx="353539" cy="449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5796408" y="1194014"/>
        <a:ext cx="247477" cy="269816"/>
      </dsp:txXfrm>
    </dsp:sp>
    <dsp:sp modelId="{17EE25E5-043C-423C-A943-99AB76621BB9}">
      <dsp:nvSpPr>
        <dsp:cNvPr id="0" name=""/>
        <dsp:cNvSpPr/>
      </dsp:nvSpPr>
      <dsp:spPr>
        <a:xfrm>
          <a:off x="6005432" y="1414208"/>
          <a:ext cx="1332420" cy="1332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Century Gothic"/>
            </a:rPr>
            <a:t>política</a:t>
          </a:r>
          <a:endParaRPr lang="pt-BR" sz="1300" kern="1200" dirty="0"/>
        </a:p>
      </dsp:txBody>
      <dsp:txXfrm>
        <a:off x="6200560" y="1609336"/>
        <a:ext cx="942164" cy="942164"/>
      </dsp:txXfrm>
    </dsp:sp>
    <dsp:sp modelId="{DE5EA085-E31B-4782-BC5C-D790E726F211}">
      <dsp:nvSpPr>
        <dsp:cNvPr id="0" name=""/>
        <dsp:cNvSpPr/>
      </dsp:nvSpPr>
      <dsp:spPr>
        <a:xfrm rot="8100000">
          <a:off x="5795027" y="2555418"/>
          <a:ext cx="353539" cy="449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5885557" y="2607857"/>
        <a:ext cx="247477" cy="269816"/>
      </dsp:txXfrm>
    </dsp:sp>
    <dsp:sp modelId="{39825D74-B743-4915-8C98-06D50B3761F4}">
      <dsp:nvSpPr>
        <dsp:cNvPr id="0" name=""/>
        <dsp:cNvSpPr/>
      </dsp:nvSpPr>
      <dsp:spPr>
        <a:xfrm>
          <a:off x="4591589" y="2828051"/>
          <a:ext cx="1332420" cy="1332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Century Gothic"/>
            </a:rPr>
            <a:t>economia</a:t>
          </a:r>
          <a:endParaRPr lang="pt-BR" sz="1300" kern="1200" dirty="0"/>
        </a:p>
      </dsp:txBody>
      <dsp:txXfrm>
        <a:off x="4786717" y="3023179"/>
        <a:ext cx="942164" cy="942164"/>
      </dsp:txXfrm>
    </dsp:sp>
    <dsp:sp modelId="{1AD344CB-7CDF-4985-ADA6-14BC5BFEF3FA}">
      <dsp:nvSpPr>
        <dsp:cNvPr id="0" name=""/>
        <dsp:cNvSpPr/>
      </dsp:nvSpPr>
      <dsp:spPr>
        <a:xfrm rot="13500000">
          <a:off x="4381184" y="2569569"/>
          <a:ext cx="353539" cy="449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4471714" y="2697006"/>
        <a:ext cx="247477" cy="269816"/>
      </dsp:txXfrm>
    </dsp:sp>
    <dsp:sp modelId="{BF9A2558-B105-43C9-894B-EA5FDC0C129F}">
      <dsp:nvSpPr>
        <dsp:cNvPr id="0" name=""/>
        <dsp:cNvSpPr/>
      </dsp:nvSpPr>
      <dsp:spPr>
        <a:xfrm>
          <a:off x="3177746" y="1414208"/>
          <a:ext cx="1332420" cy="1332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Century Gothic"/>
            </a:rPr>
            <a:t>sociedade</a:t>
          </a:r>
          <a:endParaRPr lang="pt-BR" sz="1300" kern="1200" dirty="0"/>
        </a:p>
      </dsp:txBody>
      <dsp:txXfrm>
        <a:off x="3372874" y="1609336"/>
        <a:ext cx="942164" cy="942164"/>
      </dsp:txXfrm>
    </dsp:sp>
    <dsp:sp modelId="{579F1BAE-5481-4497-AD4D-DB2213766089}">
      <dsp:nvSpPr>
        <dsp:cNvPr id="0" name=""/>
        <dsp:cNvSpPr/>
      </dsp:nvSpPr>
      <dsp:spPr>
        <a:xfrm rot="18900000">
          <a:off x="4367033" y="1155726"/>
          <a:ext cx="353539" cy="449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4382565" y="1283163"/>
        <a:ext cx="247477" cy="269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9DCD8-31E8-4276-8539-F227BCDF95C2}">
      <dsp:nvSpPr>
        <dsp:cNvPr id="0" name=""/>
        <dsp:cNvSpPr/>
      </dsp:nvSpPr>
      <dsp:spPr>
        <a:xfrm>
          <a:off x="0" y="670"/>
          <a:ext cx="58032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D2B10-EB60-4DD1-8212-544ACA93EDA9}">
      <dsp:nvSpPr>
        <dsp:cNvPr id="0" name=""/>
        <dsp:cNvSpPr/>
      </dsp:nvSpPr>
      <dsp:spPr>
        <a:xfrm>
          <a:off x="0" y="670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permite distinguir entre o que o governo pretende fazer e o que, de fato, faz; envolve vários atores e níveis de decisão, não só nos governos;</a:t>
          </a:r>
          <a:endParaRPr lang="en-US" sz="1800" kern="1200"/>
        </a:p>
      </dsp:txBody>
      <dsp:txXfrm>
        <a:off x="0" y="670"/>
        <a:ext cx="5803231" cy="1098728"/>
      </dsp:txXfrm>
    </dsp:sp>
    <dsp:sp modelId="{CD4E2BDA-AAF5-41B9-8FB0-E64C9C462FD5}">
      <dsp:nvSpPr>
        <dsp:cNvPr id="0" name=""/>
        <dsp:cNvSpPr/>
      </dsp:nvSpPr>
      <dsp:spPr>
        <a:xfrm>
          <a:off x="0" y="1099399"/>
          <a:ext cx="5803231" cy="0"/>
        </a:xfrm>
        <a:prstGeom prst="line">
          <a:avLst/>
        </a:prstGeom>
        <a:solidFill>
          <a:schemeClr val="accent2">
            <a:hueOff val="749282"/>
            <a:satOff val="33"/>
            <a:lumOff val="-294"/>
            <a:alphaOff val="0"/>
          </a:schemeClr>
        </a:solidFill>
        <a:ln w="12700" cap="flat" cmpd="sng" algn="ctr">
          <a:solidFill>
            <a:schemeClr val="accent2">
              <a:hueOff val="749282"/>
              <a:satOff val="33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257B1-BE39-4C5F-853B-EE8BD13B3F8D}">
      <dsp:nvSpPr>
        <dsp:cNvPr id="0" name=""/>
        <dsp:cNvSpPr/>
      </dsp:nvSpPr>
      <dsp:spPr>
        <a:xfrm>
          <a:off x="0" y="1099399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é abrangente e não se limita a leis e regras; </a:t>
          </a:r>
          <a:endParaRPr lang="en-US" sz="1800" kern="1200"/>
        </a:p>
      </dsp:txBody>
      <dsp:txXfrm>
        <a:off x="0" y="1099399"/>
        <a:ext cx="5803231" cy="1098728"/>
      </dsp:txXfrm>
    </dsp:sp>
    <dsp:sp modelId="{6C0F937F-DBC6-4A9F-8ED3-0DF237ED99C7}">
      <dsp:nvSpPr>
        <dsp:cNvPr id="0" name=""/>
        <dsp:cNvSpPr/>
      </dsp:nvSpPr>
      <dsp:spPr>
        <a:xfrm>
          <a:off x="0" y="2198127"/>
          <a:ext cx="5803231" cy="0"/>
        </a:xfrm>
        <a:prstGeom prst="line">
          <a:avLst/>
        </a:prstGeom>
        <a:solidFill>
          <a:schemeClr val="accent2">
            <a:hueOff val="1498565"/>
            <a:satOff val="66"/>
            <a:lumOff val="-588"/>
            <a:alphaOff val="0"/>
          </a:schemeClr>
        </a:solidFill>
        <a:ln w="12700" cap="flat" cmpd="sng" algn="ctr">
          <a:solidFill>
            <a:schemeClr val="accent2">
              <a:hueOff val="1498565"/>
              <a:satOff val="66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A5960-7594-4AA1-BA27-A436D25BA7CE}">
      <dsp:nvSpPr>
        <dsp:cNvPr id="0" name=""/>
        <dsp:cNvSpPr/>
      </dsp:nvSpPr>
      <dsp:spPr>
        <a:xfrm>
          <a:off x="0" y="2198127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é uma ação intencional, com objetivos a serem alcançados; </a:t>
          </a:r>
          <a:endParaRPr lang="en-US" sz="1800" kern="1200"/>
        </a:p>
      </dsp:txBody>
      <dsp:txXfrm>
        <a:off x="0" y="2198127"/>
        <a:ext cx="5803231" cy="1098728"/>
      </dsp:txXfrm>
    </dsp:sp>
    <dsp:sp modelId="{405ED74D-D0A0-426F-9CCF-5B29B6B3E708}">
      <dsp:nvSpPr>
        <dsp:cNvPr id="0" name=""/>
        <dsp:cNvSpPr/>
      </dsp:nvSpPr>
      <dsp:spPr>
        <a:xfrm>
          <a:off x="0" y="3296855"/>
          <a:ext cx="5803231" cy="0"/>
        </a:xfrm>
        <a:prstGeom prst="line">
          <a:avLst/>
        </a:prstGeom>
        <a:solidFill>
          <a:schemeClr val="accent2">
            <a:hueOff val="2247847"/>
            <a:satOff val="100"/>
            <a:lumOff val="-882"/>
            <a:alphaOff val="0"/>
          </a:schemeClr>
        </a:solidFill>
        <a:ln w="12700" cap="flat" cmpd="sng" algn="ctr">
          <a:solidFill>
            <a:schemeClr val="accent2">
              <a:hueOff val="2247847"/>
              <a:satOff val="100"/>
              <a:lumOff val="-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377EB-771B-4ABA-8792-294BB799392A}">
      <dsp:nvSpPr>
        <dsp:cNvPr id="0" name=""/>
        <dsp:cNvSpPr/>
      </dsp:nvSpPr>
      <dsp:spPr>
        <a:xfrm>
          <a:off x="0" y="3296855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embora tenha impactos no curto prazo, deve ser de longo prazo;</a:t>
          </a:r>
          <a:endParaRPr lang="en-US" sz="1800" kern="1200"/>
        </a:p>
      </dsp:txBody>
      <dsp:txXfrm>
        <a:off x="0" y="3296855"/>
        <a:ext cx="5803231" cy="1098728"/>
      </dsp:txXfrm>
    </dsp:sp>
    <dsp:sp modelId="{4A8F930F-A77F-47F8-B954-0421DC85BD13}">
      <dsp:nvSpPr>
        <dsp:cNvPr id="0" name=""/>
        <dsp:cNvSpPr/>
      </dsp:nvSpPr>
      <dsp:spPr>
        <a:xfrm>
          <a:off x="0" y="4395583"/>
          <a:ext cx="5803231" cy="0"/>
        </a:xfrm>
        <a:prstGeom prst="line">
          <a:avLst/>
        </a:prstGeom>
        <a:solidFill>
          <a:schemeClr val="accent2">
            <a:hueOff val="2997130"/>
            <a:satOff val="133"/>
            <a:lumOff val="-1176"/>
            <a:alphaOff val="0"/>
          </a:schemeClr>
        </a:solidFill>
        <a:ln w="12700" cap="flat" cmpd="sng" algn="ctr">
          <a:solidFill>
            <a:schemeClr val="accent2">
              <a:hueOff val="2997130"/>
              <a:satOff val="133"/>
              <a:lumOff val="-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87A9A-8E81-4446-BD49-ED14C2216DD4}">
      <dsp:nvSpPr>
        <dsp:cNvPr id="0" name=""/>
        <dsp:cNvSpPr/>
      </dsp:nvSpPr>
      <dsp:spPr>
        <a:xfrm>
          <a:off x="0" y="4395583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implica também implementação, execução e avaliação.</a:t>
          </a:r>
          <a:endParaRPr lang="en-US" sz="1800" kern="1200"/>
        </a:p>
      </dsp:txBody>
      <dsp:txXfrm>
        <a:off x="0" y="4395583"/>
        <a:ext cx="5803231" cy="1098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E59A9-98FF-404F-A9A4-E8E55B4B61CD}">
      <dsp:nvSpPr>
        <dsp:cNvPr id="0" name=""/>
        <dsp:cNvSpPr/>
      </dsp:nvSpPr>
      <dsp:spPr>
        <a:xfrm>
          <a:off x="0" y="651"/>
          <a:ext cx="6651253" cy="15249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8318E-F86E-4DBC-A02A-18630E47E649}">
      <dsp:nvSpPr>
        <dsp:cNvPr id="0" name=""/>
        <dsp:cNvSpPr/>
      </dsp:nvSpPr>
      <dsp:spPr>
        <a:xfrm>
          <a:off x="461309" y="343774"/>
          <a:ext cx="838743" cy="838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2F14A-CAEC-4CD6-8638-1B7CE634F5BE}">
      <dsp:nvSpPr>
        <dsp:cNvPr id="0" name=""/>
        <dsp:cNvSpPr/>
      </dsp:nvSpPr>
      <dsp:spPr>
        <a:xfrm>
          <a:off x="1761361" y="651"/>
          <a:ext cx="4889891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Instituições políticas - polity</a:t>
          </a:r>
          <a:endParaRPr lang="en-US" sz="2500" kern="1200"/>
        </a:p>
      </dsp:txBody>
      <dsp:txXfrm>
        <a:off x="1761361" y="651"/>
        <a:ext cx="4889891" cy="1524988"/>
      </dsp:txXfrm>
    </dsp:sp>
    <dsp:sp modelId="{70EC4FAE-E187-46C9-ADD9-DD047EA1713B}">
      <dsp:nvSpPr>
        <dsp:cNvPr id="0" name=""/>
        <dsp:cNvSpPr/>
      </dsp:nvSpPr>
      <dsp:spPr>
        <a:xfrm>
          <a:off x="0" y="1906887"/>
          <a:ext cx="6651253" cy="15249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4BAD2-5AA7-4EC0-B236-ADE7A6296791}">
      <dsp:nvSpPr>
        <dsp:cNvPr id="0" name=""/>
        <dsp:cNvSpPr/>
      </dsp:nvSpPr>
      <dsp:spPr>
        <a:xfrm>
          <a:off x="461309" y="2250010"/>
          <a:ext cx="838743" cy="838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E1C2D-AAB7-4725-A92A-090F00ED861F}">
      <dsp:nvSpPr>
        <dsp:cNvPr id="0" name=""/>
        <dsp:cNvSpPr/>
      </dsp:nvSpPr>
      <dsp:spPr>
        <a:xfrm>
          <a:off x="1761361" y="1906887"/>
          <a:ext cx="4889891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Processos políticos - politics</a:t>
          </a:r>
          <a:endParaRPr lang="en-US" sz="2500" kern="1200"/>
        </a:p>
      </dsp:txBody>
      <dsp:txXfrm>
        <a:off x="1761361" y="1906887"/>
        <a:ext cx="4889891" cy="1524988"/>
      </dsp:txXfrm>
    </dsp:sp>
    <dsp:sp modelId="{52C869D4-2D42-4169-AB45-76DE08899B75}">
      <dsp:nvSpPr>
        <dsp:cNvPr id="0" name=""/>
        <dsp:cNvSpPr/>
      </dsp:nvSpPr>
      <dsp:spPr>
        <a:xfrm>
          <a:off x="0" y="3813123"/>
          <a:ext cx="6651253" cy="15249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922F9-80A1-4552-B41D-A1A6F6517B6C}">
      <dsp:nvSpPr>
        <dsp:cNvPr id="0" name=""/>
        <dsp:cNvSpPr/>
      </dsp:nvSpPr>
      <dsp:spPr>
        <a:xfrm>
          <a:off x="461309" y="4156246"/>
          <a:ext cx="838743" cy="838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08224-04B5-482A-90D5-FEF3EB21A935}">
      <dsp:nvSpPr>
        <dsp:cNvPr id="0" name=""/>
        <dsp:cNvSpPr/>
      </dsp:nvSpPr>
      <dsp:spPr>
        <a:xfrm>
          <a:off x="1761361" y="3813123"/>
          <a:ext cx="4889891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Conteúdos da política - policy </a:t>
          </a:r>
          <a:endParaRPr lang="en-US" sz="2500" kern="1200"/>
        </a:p>
      </dsp:txBody>
      <dsp:txXfrm>
        <a:off x="1761361" y="3813123"/>
        <a:ext cx="4889891" cy="15249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EBF56-A8E6-4C0D-A65F-A5020DF4CF43}">
      <dsp:nvSpPr>
        <dsp:cNvPr id="0" name=""/>
        <dsp:cNvSpPr/>
      </dsp:nvSpPr>
      <dsp:spPr>
        <a:xfrm>
          <a:off x="656244" y="0"/>
          <a:ext cx="5338764" cy="533876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BC965-2C8F-4933-863D-156980A946A7}">
      <dsp:nvSpPr>
        <dsp:cNvPr id="0" name=""/>
        <dsp:cNvSpPr/>
      </dsp:nvSpPr>
      <dsp:spPr>
        <a:xfrm>
          <a:off x="1163427" y="507182"/>
          <a:ext cx="2082117" cy="20821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Políticas distributivas</a:t>
          </a:r>
          <a:endParaRPr lang="en-US" sz="2000" kern="1200"/>
        </a:p>
      </dsp:txBody>
      <dsp:txXfrm>
        <a:off x="1265068" y="608823"/>
        <a:ext cx="1878835" cy="1878835"/>
      </dsp:txXfrm>
    </dsp:sp>
    <dsp:sp modelId="{F77BADBB-039A-431E-B910-5645B1A7EDCC}">
      <dsp:nvSpPr>
        <dsp:cNvPr id="0" name=""/>
        <dsp:cNvSpPr/>
      </dsp:nvSpPr>
      <dsp:spPr>
        <a:xfrm>
          <a:off x="3405707" y="507182"/>
          <a:ext cx="2082117" cy="20821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Políticas regulatórias</a:t>
          </a:r>
          <a:endParaRPr lang="en-US" sz="2000" kern="1200"/>
        </a:p>
      </dsp:txBody>
      <dsp:txXfrm>
        <a:off x="3507348" y="608823"/>
        <a:ext cx="1878835" cy="1878835"/>
      </dsp:txXfrm>
    </dsp:sp>
    <dsp:sp modelId="{6165D0F0-4AD0-4D32-888B-DF3ECE0D8063}">
      <dsp:nvSpPr>
        <dsp:cNvPr id="0" name=""/>
        <dsp:cNvSpPr/>
      </dsp:nvSpPr>
      <dsp:spPr>
        <a:xfrm>
          <a:off x="1163427" y="2749463"/>
          <a:ext cx="2082117" cy="20821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Políticas redistributivas</a:t>
          </a:r>
          <a:endParaRPr lang="en-US" sz="2000" kern="1200"/>
        </a:p>
      </dsp:txBody>
      <dsp:txXfrm>
        <a:off x="1265068" y="2851104"/>
        <a:ext cx="1878835" cy="1878835"/>
      </dsp:txXfrm>
    </dsp:sp>
    <dsp:sp modelId="{CB780654-7F4D-4C6A-BB3E-721F24003B28}">
      <dsp:nvSpPr>
        <dsp:cNvPr id="0" name=""/>
        <dsp:cNvSpPr/>
      </dsp:nvSpPr>
      <dsp:spPr>
        <a:xfrm>
          <a:off x="3405707" y="2749463"/>
          <a:ext cx="2082117" cy="20821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Políticas constitutivas </a:t>
          </a:r>
          <a:endParaRPr lang="en-US" sz="2000" kern="1200"/>
        </a:p>
      </dsp:txBody>
      <dsp:txXfrm>
        <a:off x="3507348" y="2851104"/>
        <a:ext cx="1878835" cy="1878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D7359-B4B5-4729-B987-E697782C5B09}" type="datetimeFigureOut">
              <a:t>07/11/2023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3B8C5-8802-4210-BB28-E566068B44F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3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2937-FEAE-4CC0-86BA-C3DB70F5582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91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5" y="527563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1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9393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3" cy="6022259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6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1" y="0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7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6" y="1332238"/>
            <a:ext cx="5263732" cy="3841103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5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84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ês Fotos">
  <p:cSld name="Três Fo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508000" y="-666750"/>
            <a:ext cx="6985000" cy="7588912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3"/>
          <p:cNvSpPr>
            <a:spLocks noGrp="1"/>
          </p:cNvSpPr>
          <p:nvPr>
            <p:ph type="pic" idx="3"/>
          </p:nvPr>
        </p:nvSpPr>
        <p:spPr>
          <a:xfrm>
            <a:off x="7620000" y="-565150"/>
            <a:ext cx="4648200" cy="4017434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3"/>
          <p:cNvSpPr>
            <a:spLocks noGrp="1"/>
          </p:cNvSpPr>
          <p:nvPr>
            <p:ph type="pic" idx="4"/>
          </p:nvPr>
        </p:nvSpPr>
        <p:spPr>
          <a:xfrm>
            <a:off x="7620000" y="2889250"/>
            <a:ext cx="4191000" cy="4191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08000" y="5568950"/>
            <a:ext cx="11176001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1pPr>
            <a:lvl2pPr marL="457200" lvl="1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2pPr>
            <a:lvl3pPr marL="685800" lvl="2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3pPr>
            <a:lvl4pPr marL="914400" lvl="3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4pPr>
            <a:lvl5pPr marL="1143000" lvl="4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5pPr>
            <a:lvl6pPr marL="1371600" lvl="5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6pPr>
            <a:lvl7pPr marL="1600200" lvl="6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7pPr>
            <a:lvl8pPr marL="1828800" lvl="7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8pPr>
            <a:lvl9pPr marL="2057400" lvl="8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74450" y="6464300"/>
            <a:ext cx="209544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8573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CEE17EFC-192F-CA90-2CFE-448412332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35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BD0998A9-C23E-5369-CFED-41D6D7E0C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3697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40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06E08EA1-8536-1A62-3FBD-C15F36E62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97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271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F0A6342D-5435-DE60-C608-FD1599A2D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4"/>
            <a:ext cx="121920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379" y="288553"/>
            <a:ext cx="11009223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3379" y="1839545"/>
            <a:ext cx="11009223" cy="223753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6BB040-EA2B-B5C2-27D3-F81C342F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6074" y="6042026"/>
            <a:ext cx="9125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6A1395-5CC7-42E5-9D82-D3C2D517BF30}" type="datetime1">
              <a:rPr lang="en-US" altLang="pt-BR"/>
              <a:pPr>
                <a:defRPr/>
              </a:pPr>
              <a:t>11/7/2023</a:t>
            </a:fld>
            <a:endParaRPr lang="en-US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4AA49D-0942-6248-5BB2-A6C96998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C4752-2494-6E58-A0A7-64B82C8D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727" y="6042026"/>
            <a:ext cx="68297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67CE4DF-B009-42B1-BE26-F7AE9972093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97274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4377-1B9B-4CAD-850D-7E8FF3185272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DC4-411F-4D6E-B617-FABFF86E0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32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4377-1B9B-4CAD-850D-7E8FF3185272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DC4-411F-4D6E-B617-FABFF86E0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33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4377-1B9B-4CAD-850D-7E8FF3185272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DC4-411F-4D6E-B617-FABFF86E0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383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4377-1B9B-4CAD-850D-7E8FF3185272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DC4-411F-4D6E-B617-FABFF86E0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84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4377-1B9B-4CAD-850D-7E8FF3185272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DC4-411F-4D6E-B617-FABFF86E0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478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4377-1B9B-4CAD-850D-7E8FF3185272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DC4-411F-4D6E-B617-FABFF86E0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879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4377-1B9B-4CAD-850D-7E8FF3185272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DC4-411F-4D6E-B617-FABFF86E0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434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4377-1B9B-4CAD-850D-7E8FF3185272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DC4-411F-4D6E-B617-FABFF86E0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775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4377-1B9B-4CAD-850D-7E8FF3185272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DC4-411F-4D6E-B617-FABFF86E0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87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4377-1B9B-4CAD-850D-7E8FF3185272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DC4-411F-4D6E-B617-FABFF86E0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3673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4377-1B9B-4CAD-850D-7E8FF3185272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9DC4-411F-4D6E-B617-FABFF86E0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72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3211-5FE4-4909-BA10-58931C0DCDF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EDC4-738F-48F7-BED0-2B9DD7699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25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3211-5FE4-4909-BA10-58931C0DCDF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EDC4-738F-48F7-BED0-2B9DD7699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085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7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3211-5FE4-4909-BA10-58931C0DCDF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EDC4-738F-48F7-BED0-2B9DD7699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631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3211-5FE4-4909-BA10-58931C0DCDF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EDC4-738F-48F7-BED0-2B9DD7699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771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8" indent="0">
              <a:buNone/>
              <a:defRPr sz="1800" b="1"/>
            </a:lvl3pPr>
            <a:lvl4pPr marL="1371612" indent="0">
              <a:buNone/>
              <a:defRPr sz="1600" b="1"/>
            </a:lvl4pPr>
            <a:lvl5pPr marL="1828817" indent="0">
              <a:buNone/>
              <a:defRPr sz="1600" b="1"/>
            </a:lvl5pPr>
            <a:lvl6pPr marL="2286021" indent="0">
              <a:buNone/>
              <a:defRPr sz="1600" b="1"/>
            </a:lvl6pPr>
            <a:lvl7pPr marL="2743225" indent="0">
              <a:buNone/>
              <a:defRPr sz="1600" b="1"/>
            </a:lvl7pPr>
            <a:lvl8pPr marL="3200428" indent="0">
              <a:buNone/>
              <a:defRPr sz="1600" b="1"/>
            </a:lvl8pPr>
            <a:lvl9pPr marL="3657632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8" indent="0">
              <a:buNone/>
              <a:defRPr sz="1800" b="1"/>
            </a:lvl3pPr>
            <a:lvl4pPr marL="1371612" indent="0">
              <a:buNone/>
              <a:defRPr sz="1600" b="1"/>
            </a:lvl4pPr>
            <a:lvl5pPr marL="1828817" indent="0">
              <a:buNone/>
              <a:defRPr sz="1600" b="1"/>
            </a:lvl5pPr>
            <a:lvl6pPr marL="2286021" indent="0">
              <a:buNone/>
              <a:defRPr sz="1600" b="1"/>
            </a:lvl6pPr>
            <a:lvl7pPr marL="2743225" indent="0">
              <a:buNone/>
              <a:defRPr sz="1600" b="1"/>
            </a:lvl7pPr>
            <a:lvl8pPr marL="3200428" indent="0">
              <a:buNone/>
              <a:defRPr sz="1600" b="1"/>
            </a:lvl8pPr>
            <a:lvl9pPr marL="3657632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3211-5FE4-4909-BA10-58931C0DCDF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EDC4-738F-48F7-BED0-2B9DD7699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464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3211-5FE4-4909-BA10-58931C0DCDF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EDC4-738F-48F7-BED0-2B9DD7699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302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3211-5FE4-4909-BA10-58931C0DCDF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EDC4-738F-48F7-BED0-2B9DD7699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601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8" indent="0">
              <a:buNone/>
              <a:defRPr sz="1000"/>
            </a:lvl3pPr>
            <a:lvl4pPr marL="1371612" indent="0">
              <a:buNone/>
              <a:defRPr sz="900"/>
            </a:lvl4pPr>
            <a:lvl5pPr marL="1828817" indent="0">
              <a:buNone/>
              <a:defRPr sz="900"/>
            </a:lvl5pPr>
            <a:lvl6pPr marL="2286021" indent="0">
              <a:buNone/>
              <a:defRPr sz="900"/>
            </a:lvl6pPr>
            <a:lvl7pPr marL="2743225" indent="0">
              <a:buNone/>
              <a:defRPr sz="900"/>
            </a:lvl7pPr>
            <a:lvl8pPr marL="3200428" indent="0">
              <a:buNone/>
              <a:defRPr sz="900"/>
            </a:lvl8pPr>
            <a:lvl9pPr marL="3657632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3211-5FE4-4909-BA10-58931C0DCDF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EDC4-738F-48F7-BED0-2B9DD7699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85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1"/>
            </a:lvl1pPr>
            <a:lvl2pPr marL="457204" indent="0">
              <a:buNone/>
              <a:defRPr sz="2800"/>
            </a:lvl2pPr>
            <a:lvl3pPr marL="914408" indent="0">
              <a:buNone/>
              <a:defRPr sz="2400"/>
            </a:lvl3pPr>
            <a:lvl4pPr marL="1371612" indent="0">
              <a:buNone/>
              <a:defRPr sz="2000"/>
            </a:lvl4pPr>
            <a:lvl5pPr marL="1828817" indent="0">
              <a:buNone/>
              <a:defRPr sz="2000"/>
            </a:lvl5pPr>
            <a:lvl6pPr marL="2286021" indent="0">
              <a:buNone/>
              <a:defRPr sz="2000"/>
            </a:lvl6pPr>
            <a:lvl7pPr marL="2743225" indent="0">
              <a:buNone/>
              <a:defRPr sz="2000"/>
            </a:lvl7pPr>
            <a:lvl8pPr marL="3200428" indent="0">
              <a:buNone/>
              <a:defRPr sz="2000"/>
            </a:lvl8pPr>
            <a:lvl9pPr marL="3657632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8" indent="0">
              <a:buNone/>
              <a:defRPr sz="1000"/>
            </a:lvl3pPr>
            <a:lvl4pPr marL="1371612" indent="0">
              <a:buNone/>
              <a:defRPr sz="900"/>
            </a:lvl4pPr>
            <a:lvl5pPr marL="1828817" indent="0">
              <a:buNone/>
              <a:defRPr sz="900"/>
            </a:lvl5pPr>
            <a:lvl6pPr marL="2286021" indent="0">
              <a:buNone/>
              <a:defRPr sz="900"/>
            </a:lvl6pPr>
            <a:lvl7pPr marL="2743225" indent="0">
              <a:buNone/>
              <a:defRPr sz="900"/>
            </a:lvl7pPr>
            <a:lvl8pPr marL="3200428" indent="0">
              <a:buNone/>
              <a:defRPr sz="900"/>
            </a:lvl8pPr>
            <a:lvl9pPr marL="3657632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3211-5FE4-4909-BA10-58931C0DCDF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EDC4-738F-48F7-BED0-2B9DD7699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1721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3211-5FE4-4909-BA10-58931C0DCDF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EDC4-738F-48F7-BED0-2B9DD7699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992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1" y="274643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3211-5FE4-4909-BA10-58931C0DCDF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EDC4-738F-48F7-BED0-2B9DD7699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29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0" r:id="rId1"/>
    <p:sldLayoutId id="2147484921" r:id="rId2"/>
    <p:sldLayoutId id="2147484922" r:id="rId3"/>
    <p:sldLayoutId id="2147484923" r:id="rId4"/>
    <p:sldLayoutId id="2147484924" r:id="rId5"/>
    <p:sldLayoutId id="2147484925" r:id="rId6"/>
    <p:sldLayoutId id="2147484926" r:id="rId7"/>
    <p:sldLayoutId id="2147484927" r:id="rId8"/>
    <p:sldLayoutId id="2147484928" r:id="rId9"/>
    <p:sldLayoutId id="2147484929" r:id="rId10"/>
    <p:sldLayoutId id="21474849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672" r:id="rId7"/>
    <p:sldLayoutId id="2147484910" r:id="rId8"/>
    <p:sldLayoutId id="2147483670" r:id="rId9"/>
    <p:sldLayoutId id="2147484918" r:id="rId10"/>
    <p:sldLayoutId id="2147484917" r:id="rId11"/>
    <p:sldLayoutId id="2147484916" r:id="rId12"/>
    <p:sldLayoutId id="2147484915" r:id="rId13"/>
    <p:sldLayoutId id="2147483738" r:id="rId14"/>
    <p:sldLayoutId id="2147483739" r:id="rId15"/>
    <p:sldLayoutId id="2147483740" r:id="rId16"/>
    <p:sldLayoutId id="2147484914" r:id="rId17"/>
    <p:sldLayoutId id="2147484913" r:id="rId18"/>
    <p:sldLayoutId id="2147484912" r:id="rId19"/>
    <p:sldLayoutId id="2147483701" r:id="rId20"/>
    <p:sldLayoutId id="2147484911" r:id="rId21"/>
    <p:sldLayoutId id="2147484909" r:id="rId22"/>
    <p:sldLayoutId id="2147483728" r:id="rId23"/>
    <p:sldLayoutId id="2147483729" r:id="rId24"/>
    <p:sldLayoutId id="2147483730" r:id="rId25"/>
    <p:sldLayoutId id="214748373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B4377-1B9B-4CAD-850D-7E8FF3185272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39DC4-411F-4D6E-B617-FABFF86E0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65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2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1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3211-5FE4-4909-BA10-58931C0DCDF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0EDC4-738F-48F7-BED0-2B9DD7699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8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3" indent="-342903" algn="l" defTabSz="914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7" indent="-285752" algn="l" defTabSz="9144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9" indent="-228602" algn="l" defTabSz="914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5" indent="-228602" algn="l" defTabSz="9144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9" indent="-228602" algn="l" defTabSz="91440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22" indent="-228602" algn="l" defTabSz="914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6" indent="-228602" algn="l" defTabSz="914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30" indent="-228602" algn="l" defTabSz="914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5" indent="-228602" algn="l" defTabSz="9144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8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7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1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5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8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2" algn="l" defTabSz="914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icroscopic view of cells">
            <a:extLst>
              <a:ext uri="{FF2B5EF4-FFF2-40B4-BE49-F238E27FC236}">
                <a16:creationId xmlns:a16="http://schemas.microsoft.com/office/drawing/2014/main" id="{8FAB9A87-3665-BDCD-313F-7911DD6E0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0" r="-2" b="129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0202" y="3140438"/>
            <a:ext cx="4181147" cy="1606163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cs typeface="Calibri Light"/>
              </a:rPr>
              <a:t>CCA 5972 – </a:t>
            </a:r>
            <a:r>
              <a:rPr lang="de-DE" sz="4000" dirty="0" err="1">
                <a:cs typeface="Calibri Light"/>
              </a:rPr>
              <a:t>Comunicação</a:t>
            </a:r>
            <a:r>
              <a:rPr lang="de-DE" sz="4000" dirty="0">
                <a:cs typeface="Calibri Light"/>
              </a:rPr>
              <a:t>, </a:t>
            </a:r>
            <a:r>
              <a:rPr lang="de-DE" sz="4000" dirty="0" err="1">
                <a:cs typeface="Calibri Light"/>
              </a:rPr>
              <a:t>meio</a:t>
            </a:r>
            <a:r>
              <a:rPr lang="de-DE" sz="4000" dirty="0">
                <a:cs typeface="Calibri Light"/>
              </a:rPr>
              <a:t> ambiente e </a:t>
            </a:r>
            <a:r>
              <a:rPr lang="de-DE" sz="4000" dirty="0" err="1">
                <a:cs typeface="Calibri Light"/>
              </a:rPr>
              <a:t>políticas</a:t>
            </a:r>
            <a:r>
              <a:rPr lang="de-DE" sz="4000" dirty="0">
                <a:cs typeface="Calibri Light"/>
              </a:rPr>
              <a:t> </a:t>
            </a:r>
            <a:r>
              <a:rPr lang="de-DE" sz="4000" dirty="0" err="1">
                <a:cs typeface="Calibri Light"/>
              </a:rPr>
              <a:t>públicas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29380" y="5008510"/>
            <a:ext cx="366555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AULA 11 – 08/11/2023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439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D77ED-10A9-C398-8663-0E59E148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  <a:latin typeface="Century Gothic"/>
                <a:cs typeface="Calibri"/>
              </a:rPr>
              <a:t>2. Diferentes perspectivas sobre o que são políticas públicas </a:t>
            </a:r>
            <a:endParaRPr lang="pt-BR"/>
          </a:p>
          <a:p>
            <a:pPr marL="742950" indent="-742950">
              <a:buFontTx/>
              <a:buAutoNum type="arabicPeriod"/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850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 descr="Homem com óculos de grau e terno&#10;&#10;Descrição gerada automaticamente">
            <a:extLst>
              <a:ext uri="{FF2B5EF4-FFF2-40B4-BE49-F238E27FC236}">
                <a16:creationId xmlns:a16="http://schemas.microsoft.com/office/drawing/2014/main" id="{C9C09558-1A5C-14FB-2CBA-FC402DA7A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01"/>
          <a:stretch/>
        </p:blipFill>
        <p:spPr>
          <a:xfrm>
            <a:off x="-1" y="-1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7DFF08-E92F-B569-3BED-7B1908EC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i="1"/>
              <a:t>Políticas públicas como campo de estudo</a:t>
            </a:r>
          </a:p>
        </p:txBody>
      </p:sp>
      <p:pic>
        <p:nvPicPr>
          <p:cNvPr id="4" name="Imagem 4" descr="Uma imagem contendo Retângulo&#10;&#10;Descrição gerada automaticamente">
            <a:extLst>
              <a:ext uri="{FF2B5EF4-FFF2-40B4-BE49-F238E27FC236}">
                <a16:creationId xmlns:a16="http://schemas.microsoft.com/office/drawing/2014/main" id="{4F41456C-9274-3B2D-D9AC-D3C673E99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59" b="8510"/>
          <a:stretch/>
        </p:blipFill>
        <p:spPr>
          <a:xfrm>
            <a:off x="7653538" y="3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478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553A6-E36E-6D29-95B1-82154BDF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afinal são políticas públicas?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C407F8-943D-9C48-E0DC-674C82900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4433978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Quem?</a:t>
            </a:r>
          </a:p>
          <a:p>
            <a:r>
              <a:rPr lang="pt-BR" dirty="0"/>
              <a:t>Ganha o quê? </a:t>
            </a:r>
          </a:p>
          <a:p>
            <a:r>
              <a:rPr lang="pt-BR" dirty="0"/>
              <a:t>Por quê?</a:t>
            </a:r>
          </a:p>
          <a:p>
            <a:r>
              <a:rPr lang="pt-BR" dirty="0"/>
              <a:t>Que diferença faz? 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F167858-ABC0-3127-2CF3-6375B10BE226}"/>
              </a:ext>
            </a:extLst>
          </p:cNvPr>
          <p:cNvSpPr>
            <a:spLocks noGrp="1"/>
          </p:cNvSpPr>
          <p:nvPr/>
        </p:nvSpPr>
        <p:spPr>
          <a:xfrm>
            <a:off x="6344728" y="2012532"/>
            <a:ext cx="3902015" cy="4768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pt-BR" sz="2800" i="1" dirty="0">
                <a:ea typeface="+mn-lt"/>
                <a:cs typeface="+mn-lt"/>
              </a:rPr>
              <a:t>Quem?</a:t>
            </a:r>
            <a:endParaRPr lang="pt-BR" sz="2800"/>
          </a:p>
          <a:p>
            <a:pPr marL="457200" indent="-457200">
              <a:buFont typeface="Arial"/>
              <a:buChar char="•"/>
            </a:pPr>
            <a:r>
              <a:rPr lang="pt-BR" sz="2800" i="1" dirty="0">
                <a:ea typeface="+mn-lt"/>
                <a:cs typeface="+mn-lt"/>
              </a:rPr>
              <a:t>Diz o quê?</a:t>
            </a:r>
            <a:endParaRPr lang="pt-BR" sz="2800"/>
          </a:p>
          <a:p>
            <a:pPr marL="457200" indent="-457200">
              <a:buFont typeface="Arial"/>
              <a:buChar char="•"/>
            </a:pPr>
            <a:r>
              <a:rPr lang="pt-BR" sz="2800" i="1" dirty="0">
                <a:ea typeface="+mn-lt"/>
                <a:cs typeface="+mn-lt"/>
              </a:rPr>
              <a:t>Em que canal?</a:t>
            </a:r>
            <a:endParaRPr lang="pt-BR" sz="2800"/>
          </a:p>
          <a:p>
            <a:pPr marL="457200" indent="-457200">
              <a:buFont typeface="Arial"/>
              <a:buChar char="•"/>
            </a:pPr>
            <a:r>
              <a:rPr lang="pt-BR" sz="2800" i="1" dirty="0">
                <a:ea typeface="+mn-lt"/>
                <a:cs typeface="+mn-lt"/>
              </a:rPr>
              <a:t>Para quem?</a:t>
            </a:r>
            <a:endParaRPr lang="pt-BR" sz="2800"/>
          </a:p>
          <a:p>
            <a:pPr marL="457200" indent="-457200">
              <a:buFont typeface="Arial"/>
              <a:buChar char="•"/>
            </a:pPr>
            <a:r>
              <a:rPr lang="pt-BR" sz="2800" i="1" dirty="0">
                <a:ea typeface="+mn-lt"/>
                <a:cs typeface="+mn-lt"/>
              </a:rPr>
              <a:t>Com que efeito?</a:t>
            </a:r>
            <a:endParaRPr lang="pt-BR" sz="2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773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AA30B-5989-B864-58DF-9702E6B3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 difuso, multidisciplinar </a:t>
            </a:r>
          </a:p>
        </p:txBody>
      </p:sp>
      <p:graphicFrame>
        <p:nvGraphicFramePr>
          <p:cNvPr id="6" name="Diagrama 6">
            <a:extLst>
              <a:ext uri="{FF2B5EF4-FFF2-40B4-BE49-F238E27FC236}">
                <a16:creationId xmlns:a16="http://schemas.microsoft.com/office/drawing/2014/main" id="{3CDA4D01-A1A0-4D51-8F9F-07E932FC22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C8BCA052-30F5-4943-518C-BA04322EA479}"/>
              </a:ext>
            </a:extLst>
          </p:cNvPr>
          <p:cNvSpPr txBox="1"/>
          <p:nvPr/>
        </p:nvSpPr>
        <p:spPr>
          <a:xfrm>
            <a:off x="8440479" y="1695893"/>
            <a:ext cx="276924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800" dirty="0"/>
              <a:t>Economia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0B139989-2D52-4960-A690-47814D4E5DC5}"/>
              </a:ext>
            </a:extLst>
          </p:cNvPr>
          <p:cNvSpPr txBox="1"/>
          <p:nvPr/>
        </p:nvSpPr>
        <p:spPr>
          <a:xfrm>
            <a:off x="8843045" y="2716685"/>
            <a:ext cx="166219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dirty="0"/>
              <a:t>Ciência Política</a:t>
            </a: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A1F29E9-2271-AE3F-545C-F4097B9DA7CA}"/>
              </a:ext>
            </a:extLst>
          </p:cNvPr>
          <p:cNvSpPr txBox="1"/>
          <p:nvPr/>
        </p:nvSpPr>
        <p:spPr>
          <a:xfrm>
            <a:off x="1223045" y="2199100"/>
            <a:ext cx="276924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800" dirty="0"/>
              <a:t>Sociologia</a:t>
            </a: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4D6AA3C6-016D-A9B3-2503-5D04397191BD}"/>
              </a:ext>
            </a:extLst>
          </p:cNvPr>
          <p:cNvSpPr txBox="1"/>
          <p:nvPr/>
        </p:nvSpPr>
        <p:spPr>
          <a:xfrm>
            <a:off x="8584253" y="4082534"/>
            <a:ext cx="276924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dirty="0"/>
              <a:t>Antropologia </a:t>
            </a:r>
            <a:endParaRPr lang="pt-BR" dirty="0"/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A6CD4415-CD05-3B45-1F8E-25666B1D71FB}"/>
              </a:ext>
            </a:extLst>
          </p:cNvPr>
          <p:cNvSpPr txBox="1"/>
          <p:nvPr/>
        </p:nvSpPr>
        <p:spPr>
          <a:xfrm>
            <a:off x="432289" y="3564948"/>
            <a:ext cx="276924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dirty="0"/>
              <a:t>Geografia  </a:t>
            </a:r>
            <a:endParaRPr lang="pt-BR" dirty="0"/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0261B553-16DF-EF5B-1BA7-CD627438B685}"/>
              </a:ext>
            </a:extLst>
          </p:cNvPr>
          <p:cNvSpPr txBox="1"/>
          <p:nvPr/>
        </p:nvSpPr>
        <p:spPr>
          <a:xfrm>
            <a:off x="1323686" y="4830156"/>
            <a:ext cx="276924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dirty="0"/>
              <a:t>Planejamento</a:t>
            </a:r>
            <a:endParaRPr lang="pt-BR" dirty="0"/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F5BF43F3-BF32-DD6A-758D-B9E899EE1086}"/>
              </a:ext>
            </a:extLst>
          </p:cNvPr>
          <p:cNvSpPr txBox="1"/>
          <p:nvPr/>
        </p:nvSpPr>
        <p:spPr>
          <a:xfrm>
            <a:off x="1812516" y="5908457"/>
            <a:ext cx="276924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dirty="0"/>
              <a:t>Gestão</a:t>
            </a:r>
            <a:endParaRPr lang="pt-BR" dirty="0"/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A355B86B-D598-C6C8-866F-916988BDA011}"/>
              </a:ext>
            </a:extLst>
          </p:cNvPr>
          <p:cNvSpPr txBox="1"/>
          <p:nvPr/>
        </p:nvSpPr>
        <p:spPr>
          <a:xfrm>
            <a:off x="8296705" y="5045816"/>
            <a:ext cx="2769246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dirty="0"/>
              <a:t>Ciências Sociais Aplicadas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252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CEEF78-9A1B-258E-5D0B-E0185E821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7078"/>
            <a:ext cx="10515600" cy="62452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“</a:t>
            </a:r>
            <a:r>
              <a:rPr lang="pt-BR" dirty="0">
                <a:ea typeface="+mn-lt"/>
                <a:cs typeface="+mn-lt"/>
              </a:rPr>
              <a:t>Pode-se, então, resumir política pública como o campo do conhecimento que busca, ao mesmo tempo,</a:t>
            </a:r>
            <a:r>
              <a:rPr lang="pt-BR" b="1" dirty="0">
                <a:ea typeface="+mn-lt"/>
                <a:cs typeface="+mn-lt"/>
              </a:rPr>
              <a:t> “colocar o governo em ação” e/ou analisar essa ação</a:t>
            </a:r>
            <a:r>
              <a:rPr lang="pt-BR" dirty="0">
                <a:ea typeface="+mn-lt"/>
                <a:cs typeface="+mn-lt"/>
              </a:rPr>
              <a:t> (variável independente) e, quando necessário, propor mudanças no rumo ou curso dessas ações (variável dependente). </a:t>
            </a:r>
            <a:r>
              <a:rPr lang="pt-BR" b="1" dirty="0">
                <a:ea typeface="+mn-lt"/>
                <a:cs typeface="+mn-lt"/>
              </a:rPr>
              <a:t>A formulação de políticas públicas constitui-se no estágio em que os governos democráticos traduzem seus propósitos e plataformas eleitorais em programas e ações que produzirão resultados ou mudanças no mundo real</a:t>
            </a:r>
            <a:r>
              <a:rPr lang="pt-BR" dirty="0">
                <a:ea typeface="+mn-lt"/>
                <a:cs typeface="+mn-lt"/>
              </a:rPr>
              <a:t>” </a:t>
            </a:r>
            <a:endParaRPr lang="pt-BR"/>
          </a:p>
          <a:p>
            <a:pPr marL="0" indent="0" algn="r">
              <a:buNone/>
            </a:pPr>
            <a:r>
              <a:rPr lang="pt-BR" dirty="0">
                <a:ea typeface="+mn-lt"/>
                <a:cs typeface="+mn-lt"/>
              </a:rPr>
              <a:t>(SOUZA, 2006, p. 26)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36526D-0F1F-46DD-8DDC-385EF7FFF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F5154F-BB45-E88A-09A7-07F0DD0B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A política pública: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E4D7D5F-9449-AC8C-888A-349451813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291641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16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33BD2E-8A7E-AA66-837F-CCF3D1EB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pt-BR" sz="3600"/>
              <a:t>É preciso diferenciar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785943E-5550-F9F1-D462-BFCCC8A89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431766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0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D77ED-10A9-C398-8663-0E59E148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  <a:latin typeface="Century Gothic"/>
                <a:cs typeface="Calibri"/>
              </a:rPr>
              <a:t>3. O ciclo de políticas públicas e o papel da comunicação</a:t>
            </a:r>
          </a:p>
          <a:p>
            <a:endParaRPr lang="pt-BR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pPr marL="742950" indent="-742950">
              <a:buFontTx/>
              <a:buAutoNum type="arabicPeriod"/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90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Texto&#10;&#10;Descrição gerada automaticamente">
            <a:extLst>
              <a:ext uri="{FF2B5EF4-FFF2-40B4-BE49-F238E27FC236}">
                <a16:creationId xmlns:a16="http://schemas.microsoft.com/office/drawing/2014/main" id="{9CF01054-361B-9BE4-0092-E4836F260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42" y="2025"/>
            <a:ext cx="9802481" cy="68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6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F189FE-68CE-FEF4-E353-BEA830BC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pt-BR" sz="3600"/>
              <a:t>"A política pública faz a política"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6FA30F4-F918-D504-C60B-B57167A33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651392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52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A37F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E3117F-BAC3-C376-4E85-04C67909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Roteiro geral da aula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81C3400-696F-8113-4017-D0037F87A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116249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26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758A8-0A12-E97A-D968-9D21D388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 gerencialismo e participação</a:t>
            </a:r>
          </a:p>
        </p:txBody>
      </p:sp>
      <p:pic>
        <p:nvPicPr>
          <p:cNvPr id="4" name="Imagem 4" descr="Diagrama&#10;&#10;Descrição gerada automaticamente">
            <a:extLst>
              <a:ext uri="{FF2B5EF4-FFF2-40B4-BE49-F238E27FC236}">
                <a16:creationId xmlns:a16="http://schemas.microsoft.com/office/drawing/2014/main" id="{99DD7527-25E8-27F8-7020-55ABCE56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2" y="1695296"/>
            <a:ext cx="4914181" cy="4574464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81EFA426-679C-1976-123D-112F7B5A3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855" y="1876874"/>
            <a:ext cx="5782214" cy="375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35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A37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A6F2D7-DA57-5954-CB38-5662015E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Novas formas de dominação?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8B3C78-0380-FA46-4700-425D2D21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313"/>
            <a:ext cx="4290230" cy="583394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“participação comunitária”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“comunidade solidária”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“gestão participativa”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“ação solidária” </a:t>
            </a: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“parceria” 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“pobreza”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“exclusão social”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“população carente”</a:t>
            </a:r>
            <a:endParaRPr lang="pt-BR" dirty="0"/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“desenvolvimento local”</a:t>
            </a:r>
            <a:r>
              <a:rPr lang="pt-BR" sz="2000" dirty="0">
                <a:ea typeface="+mn-lt"/>
                <a:cs typeface="+mn-lt"/>
              </a:rPr>
              <a:t>  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450238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6" descr="Banco de praça azul&#10;&#10;Descrição gerada automaticamente">
            <a:extLst>
              <a:ext uri="{FF2B5EF4-FFF2-40B4-BE49-F238E27FC236}">
                <a16:creationId xmlns:a16="http://schemas.microsoft.com/office/drawing/2014/main" id="{7B748E72-64AD-0C1E-29EF-F09CDC79B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42" r="2" b="7683"/>
          <a:stretch/>
        </p:blipFill>
        <p:spPr>
          <a:xfrm>
            <a:off x="20" y="5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Imagem 5" descr="Pessoas em pé na frente de uma placa&#10;&#10;Descrição gerada automaticamente">
            <a:extLst>
              <a:ext uri="{FF2B5EF4-FFF2-40B4-BE49-F238E27FC236}">
                <a16:creationId xmlns:a16="http://schemas.microsoft.com/office/drawing/2014/main" id="{339DF291-A7F7-9923-E66F-FC8C2ACA9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09" r="3100" b="-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7" name="Imagem 7" descr="Grupo de pessoas em um parque&#10;&#10;Descrição gerada automaticamente">
            <a:extLst>
              <a:ext uri="{FF2B5EF4-FFF2-40B4-BE49-F238E27FC236}">
                <a16:creationId xmlns:a16="http://schemas.microsoft.com/office/drawing/2014/main" id="{D12CF071-C74F-BE76-0537-932F1D5EE3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43" r="-1" b="34087"/>
          <a:stretch/>
        </p:blipFill>
        <p:spPr>
          <a:xfrm>
            <a:off x="1" y="4316252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A12832-DAA6-82F0-E9D5-B199E519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i="1"/>
              <a:t>Quem o Estado reconhece e como?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F218CC-8736-4A33-2FCC-AF47B94460B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D7E9AD-F201-077F-B678-D3A50326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A delegação e o fetichismo </a:t>
            </a:r>
          </a:p>
        </p:txBody>
      </p:sp>
      <p:pic>
        <p:nvPicPr>
          <p:cNvPr id="5" name="Imagem 5" descr="Uma imagem contendo luz&#10;&#10;Descrição gerada automaticamente">
            <a:extLst>
              <a:ext uri="{FF2B5EF4-FFF2-40B4-BE49-F238E27FC236}">
                <a16:creationId xmlns:a16="http://schemas.microsoft.com/office/drawing/2014/main" id="{D3EEA501-F9A0-9BCC-1B4C-3F45E4BD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23" r="2" b="2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16A69B-9659-121C-A83E-90A8A219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528" y="2013625"/>
            <a:ext cx="5234271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ea typeface="+mn-lt"/>
                <a:cs typeface="+mn-lt"/>
              </a:rPr>
              <a:t>1º ato da delegação: escolha do porta-voz;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2º ato da delegação: institucionalização.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017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6D633-A5F8-16AB-3AE4-A5F1CA37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4. O Sistema Brasileiro de </a:t>
            </a:r>
            <a:r>
              <a:rPr lang="pt-BR" dirty="0"/>
              <a:t>Monitoramento e Avaliação de Políticas Públicas de Educação Ambiental - </a:t>
            </a:r>
            <a:r>
              <a:rPr lang="pt-BR" dirty="0" err="1"/>
              <a:t>MonitoraEA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3320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2679B99-1B27-4050-9645-4B6FE8B2FB8C}"/>
              </a:ext>
            </a:extLst>
          </p:cNvPr>
          <p:cNvSpPr/>
          <p:nvPr/>
        </p:nvSpPr>
        <p:spPr>
          <a:xfrm>
            <a:off x="2" y="0"/>
            <a:ext cx="3008671" cy="6858000"/>
          </a:xfrm>
          <a:prstGeom prst="rect">
            <a:avLst/>
          </a:prstGeom>
          <a:solidFill>
            <a:srgbClr val="479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E4EDF9C-91BF-4D5D-AE7A-16620E7EF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368326"/>
            <a:ext cx="7606480" cy="169341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4461DBD2-64E8-46DA-AD56-A45DBA55843E}"/>
              </a:ext>
            </a:extLst>
          </p:cNvPr>
          <p:cNvSpPr txBox="1"/>
          <p:nvPr/>
        </p:nvSpPr>
        <p:spPr>
          <a:xfrm>
            <a:off x="4523491" y="5065370"/>
            <a:ext cx="6142987" cy="1138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267" b="1" dirty="0"/>
              <a:t>SISTEMA BRASILEIRO DE </a:t>
            </a:r>
          </a:p>
          <a:p>
            <a:pPr algn="ctr"/>
            <a:r>
              <a:rPr lang="pt-BR" sz="2267" b="1" dirty="0"/>
              <a:t>MONITORAMENTO E AVALIAÇÃO DE </a:t>
            </a:r>
          </a:p>
          <a:p>
            <a:pPr algn="ctr"/>
            <a:r>
              <a:rPr lang="pt-BR" sz="2267" b="1" dirty="0"/>
              <a:t>POLÍTICAS PÚBLICAS DE EDUCAÇÃO AMBIENTAL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7D4D1A0C-18D0-480A-891E-3353E7C64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97" y="321343"/>
            <a:ext cx="5396475" cy="278028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9DDD9A3-41AC-466E-BE4B-8A68357659B9}"/>
              </a:ext>
            </a:extLst>
          </p:cNvPr>
          <p:cNvSpPr txBox="1"/>
          <p:nvPr/>
        </p:nvSpPr>
        <p:spPr>
          <a:xfrm>
            <a:off x="219200" y="939801"/>
            <a:ext cx="2570269" cy="3225800"/>
          </a:xfrm>
          <a:prstGeom prst="rect">
            <a:avLst/>
          </a:prstGeom>
          <a:solidFill>
            <a:srgbClr val="529A5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 anchorCtr="0">
            <a:noAutofit/>
          </a:bodyPr>
          <a:lstStyle/>
          <a:p>
            <a:pPr algn="l"/>
            <a:r>
              <a:rPr lang="pt-BR" sz="2000" b="1" dirty="0">
                <a:solidFill>
                  <a:schemeClr val="bg1"/>
                </a:solidFill>
              </a:rPr>
              <a:t>Como inerir dados e realizar consultas no Sistema Brasileiro de Monitoramento e Avaliação de Políticas Públicas de Educação Ambiental?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0192E9-A732-4803-A844-4E0E2611F83A}"/>
              </a:ext>
            </a:extLst>
          </p:cNvPr>
          <p:cNvSpPr txBox="1"/>
          <p:nvPr/>
        </p:nvSpPr>
        <p:spPr>
          <a:xfrm>
            <a:off x="219202" y="4305301"/>
            <a:ext cx="2570269" cy="1282699"/>
          </a:xfrm>
          <a:prstGeom prst="rect">
            <a:avLst/>
          </a:prstGeom>
          <a:solidFill>
            <a:srgbClr val="529A5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pt-BR"/>
            </a:defPPr>
            <a:lvl1pPr>
              <a:defRPr sz="1700" i="0" u="none" strike="noStrike">
                <a:solidFill>
                  <a:schemeClr val="bg1"/>
                </a:solidFill>
              </a:defRPr>
            </a:lvl1pPr>
          </a:lstStyle>
          <a:p>
            <a:r>
              <a:rPr lang="pt-BR" sz="2000" b="1" dirty="0"/>
              <a:t>Semana de Cultura e Extensão da ECA</a:t>
            </a:r>
          </a:p>
          <a:p>
            <a:r>
              <a:rPr lang="pt-BR" sz="2000" b="1" dirty="0"/>
              <a:t>EDUCOMUNICAÇÃO</a:t>
            </a:r>
          </a:p>
        </p:txBody>
      </p:sp>
    </p:spTree>
    <p:extLst>
      <p:ext uri="{BB962C8B-B14F-4D97-AF65-F5344CB8AC3E}">
        <p14:creationId xmlns:p14="http://schemas.microsoft.com/office/powerpoint/2010/main" val="566337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98"/>
          <a:stretch/>
        </p:blipFill>
        <p:spPr>
          <a:xfrm>
            <a:off x="1631505" y="182474"/>
            <a:ext cx="1672951" cy="873969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524000" y="-553100"/>
            <a:ext cx="9144000" cy="180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524000" y="7203716"/>
            <a:ext cx="9144000" cy="180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213307"/>
            <a:ext cx="2153331" cy="479391"/>
          </a:xfrm>
          <a:prstGeom prst="rect">
            <a:avLst/>
          </a:prstGeom>
        </p:spPr>
      </p:pic>
      <p:sp>
        <p:nvSpPr>
          <p:cNvPr id="2" name="Seta para a direita 1"/>
          <p:cNvSpPr/>
          <p:nvPr/>
        </p:nvSpPr>
        <p:spPr>
          <a:xfrm>
            <a:off x="1524000" y="2564904"/>
            <a:ext cx="9144001" cy="2160240"/>
          </a:xfrm>
          <a:prstGeom prst="rightArrow">
            <a:avLst>
              <a:gd name="adj1" fmla="val 50000"/>
              <a:gd name="adj2" fmla="val 231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2567608" y="2924944"/>
            <a:ext cx="0" cy="1440160"/>
          </a:xfrm>
          <a:prstGeom prst="line">
            <a:avLst/>
          </a:prstGeom>
          <a:ln w="1016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310806" y="1252498"/>
            <a:ext cx="1997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2014 - 2015 </a:t>
            </a:r>
          </a:p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Diagnóstico Participativo sobre Políticas Públicas</a:t>
            </a:r>
          </a:p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 de EA – Oca/ESALQ/USP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06999" y="4941168"/>
            <a:ext cx="1853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06/08/2015</a:t>
            </a:r>
          </a:p>
          <a:p>
            <a:pPr lvl="0" algn="ctr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Lançamento da ANPPEA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3974100" y="2924944"/>
            <a:ext cx="0" cy="1440160"/>
          </a:xfrm>
          <a:prstGeom prst="line">
            <a:avLst/>
          </a:prstGeom>
          <a:ln w="1016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342252" y="2924944"/>
            <a:ext cx="0" cy="1440160"/>
          </a:xfrm>
          <a:prstGeom prst="line">
            <a:avLst/>
          </a:prstGeom>
          <a:ln w="1016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5342252" y="1556793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2016 - 2018</a:t>
            </a:r>
          </a:p>
          <a:p>
            <a:pPr lvl="0" algn="ctr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Processo Participativo de Construção dos Indicadores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402289" y="4941168"/>
            <a:ext cx="1997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06/12/2018</a:t>
            </a:r>
          </a:p>
          <a:p>
            <a:pPr lvl="0" algn="ctr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Lançamento dos Indicadores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6638396" y="2924944"/>
            <a:ext cx="0" cy="1440160"/>
          </a:xfrm>
          <a:prstGeom prst="line">
            <a:avLst/>
          </a:prstGeom>
          <a:ln w="1016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006548" y="2924944"/>
            <a:ext cx="0" cy="1440160"/>
          </a:xfrm>
          <a:prstGeom prst="line">
            <a:avLst/>
          </a:prstGeom>
          <a:ln w="1016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/>
          <p:cNvSpPr/>
          <p:nvPr/>
        </p:nvSpPr>
        <p:spPr>
          <a:xfrm>
            <a:off x="8346504" y="1724457"/>
            <a:ext cx="199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13/11/2019</a:t>
            </a:r>
          </a:p>
          <a:p>
            <a:pPr lvl="0" algn="ctr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Lançamento do Sistema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MonitoraEA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50367" y="436879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2014</a:t>
            </a:r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3647731" y="435581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2015</a:t>
            </a:r>
            <a:endParaRPr lang="pt-BR" dirty="0"/>
          </a:p>
        </p:txBody>
      </p:sp>
      <p:sp>
        <p:nvSpPr>
          <p:cNvPr id="48" name="Retângulo 47"/>
          <p:cNvSpPr/>
          <p:nvPr/>
        </p:nvSpPr>
        <p:spPr>
          <a:xfrm>
            <a:off x="5015883" y="43664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2016</a:t>
            </a:r>
            <a:endParaRPr lang="pt-BR" dirty="0"/>
          </a:p>
        </p:txBody>
      </p:sp>
      <p:sp>
        <p:nvSpPr>
          <p:cNvPr id="49" name="Retângulo 48"/>
          <p:cNvSpPr/>
          <p:nvPr/>
        </p:nvSpPr>
        <p:spPr>
          <a:xfrm>
            <a:off x="6312027" y="436510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2017</a:t>
            </a:r>
            <a:endParaRPr lang="pt-BR" dirty="0"/>
          </a:p>
        </p:txBody>
      </p:sp>
      <p:sp>
        <p:nvSpPr>
          <p:cNvPr id="50" name="Retângulo 49"/>
          <p:cNvSpPr/>
          <p:nvPr/>
        </p:nvSpPr>
        <p:spPr>
          <a:xfrm>
            <a:off x="7680179" y="43664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2018</a:t>
            </a:r>
            <a:endParaRPr lang="pt-BR" dirty="0"/>
          </a:p>
        </p:txBody>
      </p:sp>
      <p:cxnSp>
        <p:nvCxnSpPr>
          <p:cNvPr id="51" name="Conector reto 50"/>
          <p:cNvCxnSpPr/>
          <p:nvPr/>
        </p:nvCxnSpPr>
        <p:spPr>
          <a:xfrm>
            <a:off x="9336360" y="2904262"/>
            <a:ext cx="0" cy="1440160"/>
          </a:xfrm>
          <a:prstGeom prst="line">
            <a:avLst/>
          </a:prstGeom>
          <a:ln w="101600" cap="rnd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9043660" y="435581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520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38161"/>
            <a:ext cx="2808312" cy="6252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98"/>
          <a:stretch/>
        </p:blipFill>
        <p:spPr>
          <a:xfrm>
            <a:off x="1631504" y="155779"/>
            <a:ext cx="1512169" cy="78997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524000" y="-27384"/>
            <a:ext cx="9144000" cy="180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524000" y="6768000"/>
            <a:ext cx="9144000" cy="90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 flipH="1" flipV="1">
            <a:off x="1524000" y="945755"/>
            <a:ext cx="9144000" cy="21989"/>
          </a:xfrm>
          <a:prstGeom prst="line">
            <a:avLst/>
          </a:prstGeom>
          <a:ln w="57150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43" y="1070861"/>
            <a:ext cx="4065667" cy="542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753616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31504" y="3784322"/>
            <a:ext cx="4820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Sistematização de informações,</a:t>
            </a:r>
          </a:p>
          <a:p>
            <a:r>
              <a:rPr lang="pt-BR" sz="2400" dirty="0">
                <a:solidFill>
                  <a:srgbClr val="002060"/>
                </a:solidFill>
              </a:rPr>
              <a:t>análises, ação-reflexão-ação-reflexão, documentação.  Comunicação.</a:t>
            </a:r>
          </a:p>
          <a:p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29588" y="1582351"/>
            <a:ext cx="459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O processo formativo gerou o livro</a:t>
            </a:r>
          </a:p>
        </p:txBody>
      </p:sp>
    </p:spTree>
    <p:extLst>
      <p:ext uri="{BB962C8B-B14F-4D97-AF65-F5344CB8AC3E}">
        <p14:creationId xmlns:p14="http://schemas.microsoft.com/office/powerpoint/2010/main" val="11419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10E0E0E-68D1-4F62-9CCD-3897038D76AD}"/>
              </a:ext>
            </a:extLst>
          </p:cNvPr>
          <p:cNvSpPr/>
          <p:nvPr/>
        </p:nvSpPr>
        <p:spPr>
          <a:xfrm>
            <a:off x="1170371" y="3381221"/>
            <a:ext cx="4687504" cy="3384000"/>
          </a:xfrm>
          <a:prstGeom prst="roundRect">
            <a:avLst>
              <a:gd name="adj" fmla="val 5873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4868439-0687-4298-8D25-FE1181FEB7B7}"/>
              </a:ext>
            </a:extLst>
          </p:cNvPr>
          <p:cNvSpPr txBox="1"/>
          <p:nvPr/>
        </p:nvSpPr>
        <p:spPr>
          <a:xfrm>
            <a:off x="767807" y="2403326"/>
            <a:ext cx="6570935" cy="7487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en-US" sz="2133" dirty="0"/>
              <a:t>A ANPEA, </a:t>
            </a:r>
            <a:r>
              <a:rPr lang="en-US" sz="2133" dirty="0" err="1"/>
              <a:t>desde</a:t>
            </a:r>
            <a:r>
              <a:rPr lang="en-US" sz="2133" dirty="0"/>
              <a:t> a </a:t>
            </a:r>
            <a:r>
              <a:rPr lang="en-US" sz="2133" dirty="0" err="1"/>
              <a:t>sua</a:t>
            </a:r>
            <a:r>
              <a:rPr lang="en-US" sz="2133" dirty="0"/>
              <a:t> </a:t>
            </a:r>
            <a:r>
              <a:rPr lang="en-US" sz="2133" dirty="0" err="1"/>
              <a:t>criação</a:t>
            </a:r>
            <a:r>
              <a:rPr lang="en-US" sz="2133" dirty="0"/>
              <a:t>, atua </a:t>
            </a:r>
            <a:r>
              <a:rPr lang="en-US" sz="2133" dirty="0" err="1"/>
              <a:t>por</a:t>
            </a:r>
            <a:r>
              <a:rPr lang="en-US" sz="2133" dirty="0"/>
              <a:t> </a:t>
            </a:r>
            <a:r>
              <a:rPr lang="en-US" sz="2133" dirty="0" err="1"/>
              <a:t>meio</a:t>
            </a:r>
            <a:r>
              <a:rPr lang="en-US" sz="2133" dirty="0"/>
              <a:t> de </a:t>
            </a:r>
            <a:r>
              <a:rPr lang="en-US" sz="2133" dirty="0" err="1"/>
              <a:t>uma</a:t>
            </a:r>
            <a:r>
              <a:rPr lang="en-US" sz="2133" dirty="0"/>
              <a:t> </a:t>
            </a:r>
            <a:r>
              <a:rPr lang="en-US" sz="2133" dirty="0" err="1"/>
              <a:t>secretaria</a:t>
            </a:r>
            <a:r>
              <a:rPr lang="en-US" sz="2133" dirty="0"/>
              <a:t> </a:t>
            </a:r>
            <a:r>
              <a:rPr lang="en-US" sz="2133" dirty="0" err="1"/>
              <a:t>executiva</a:t>
            </a:r>
            <a:r>
              <a:rPr lang="en-US" sz="2133" dirty="0"/>
              <a:t>, </a:t>
            </a:r>
            <a:r>
              <a:rPr lang="en-US" sz="2133" dirty="0" err="1"/>
              <a:t>composta</a:t>
            </a:r>
            <a:r>
              <a:rPr lang="en-US" sz="2133" dirty="0"/>
              <a:t> </a:t>
            </a:r>
            <a:r>
              <a:rPr lang="en-US" sz="2133" dirty="0" err="1"/>
              <a:t>originalmente</a:t>
            </a:r>
            <a:r>
              <a:rPr lang="en-US" sz="2133" dirty="0"/>
              <a:t> </a:t>
            </a:r>
            <a:r>
              <a:rPr lang="en-US" sz="2133" dirty="0" err="1"/>
              <a:t>por</a:t>
            </a:r>
            <a:r>
              <a:rPr lang="en-US" sz="2133" dirty="0"/>
              <a:t>: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2CB3BF8-598E-41BB-BDAD-DD4BEA243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66" y="352390"/>
            <a:ext cx="3366552" cy="1734460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317D9E55-2DC0-464E-A63C-D862583228D8}"/>
              </a:ext>
            </a:extLst>
          </p:cNvPr>
          <p:cNvSpPr/>
          <p:nvPr/>
        </p:nvSpPr>
        <p:spPr>
          <a:xfrm>
            <a:off x="1306580" y="3503998"/>
            <a:ext cx="993181" cy="450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D5F298E5-E9AA-447A-9496-BD103872E68F}"/>
              </a:ext>
            </a:extLst>
          </p:cNvPr>
          <p:cNvSpPr/>
          <p:nvPr/>
        </p:nvSpPr>
        <p:spPr>
          <a:xfrm>
            <a:off x="1325196" y="6047372"/>
            <a:ext cx="941755" cy="504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35FF5A0B-30B2-4709-A83F-657C14914F36}"/>
              </a:ext>
            </a:extLst>
          </p:cNvPr>
          <p:cNvSpPr txBox="1"/>
          <p:nvPr/>
        </p:nvSpPr>
        <p:spPr>
          <a:xfrm>
            <a:off x="2416255" y="5963680"/>
            <a:ext cx="3260643" cy="648000"/>
          </a:xfrm>
          <a:prstGeom prst="rect">
            <a:avLst/>
          </a:prstGeom>
          <a:solidFill>
            <a:srgbClr val="9DC3E6"/>
          </a:solidFill>
        </p:spPr>
        <p:txBody>
          <a:bodyPr vert="horz" wrap="square" lIns="36000" tIns="0" rIns="0" bIns="0" rtlCol="0" anchor="ctr" anchorCtr="0">
            <a:noAutofit/>
          </a:bodyPr>
          <a:lstStyle/>
          <a:p>
            <a:pPr marL="36830" marR="407660">
              <a:spcBef>
                <a:spcPts val="420"/>
              </a:spcBef>
            </a:pPr>
            <a:r>
              <a:rPr sz="1467" spc="25" dirty="0">
                <a:cs typeface="Arial Narrow"/>
              </a:rPr>
              <a:t>Fundo </a:t>
            </a:r>
            <a:r>
              <a:rPr sz="1467" spc="31" dirty="0">
                <a:cs typeface="Arial Narrow"/>
              </a:rPr>
              <a:t>Brasileiro </a:t>
            </a:r>
            <a:r>
              <a:rPr sz="1467" spc="40" dirty="0">
                <a:cs typeface="Arial Narrow"/>
              </a:rPr>
              <a:t>de  </a:t>
            </a:r>
            <a:r>
              <a:rPr sz="1467" spc="20" dirty="0">
                <a:cs typeface="Arial Narrow"/>
              </a:rPr>
              <a:t>Educação</a:t>
            </a:r>
            <a:r>
              <a:rPr sz="1467" spc="35" dirty="0">
                <a:cs typeface="Arial Narrow"/>
              </a:rPr>
              <a:t> </a:t>
            </a:r>
            <a:r>
              <a:rPr sz="1467" spc="40" dirty="0">
                <a:cs typeface="Arial Narrow"/>
              </a:rPr>
              <a:t>Ambiental</a:t>
            </a:r>
            <a:endParaRPr sz="1467" dirty="0">
              <a:cs typeface="Arial Narrow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E41DE51D-FA25-468A-94F1-FD9DB2D845CA}"/>
              </a:ext>
            </a:extLst>
          </p:cNvPr>
          <p:cNvSpPr txBox="1"/>
          <p:nvPr/>
        </p:nvSpPr>
        <p:spPr>
          <a:xfrm>
            <a:off x="2416245" y="4741940"/>
            <a:ext cx="3260659" cy="1080000"/>
          </a:xfrm>
          <a:prstGeom prst="rect">
            <a:avLst/>
          </a:prstGeom>
          <a:solidFill>
            <a:srgbClr val="9DC3E6"/>
          </a:solidFill>
        </p:spPr>
        <p:txBody>
          <a:bodyPr vert="horz" wrap="square" lIns="36000" tIns="0" rIns="0" bIns="0" rtlCol="0" anchor="ctr" anchorCtr="0">
            <a:noAutofit/>
          </a:bodyPr>
          <a:lstStyle/>
          <a:p>
            <a:pPr marL="36830" marR="364482">
              <a:spcBef>
                <a:spcPts val="151"/>
              </a:spcBef>
            </a:pPr>
            <a:r>
              <a:rPr lang="pt-BR" sz="1467" spc="40" dirty="0">
                <a:cs typeface="Arial Narrow"/>
              </a:rPr>
              <a:t>Laboratório de Análise e Desenvolvimento de Indicadores para a Sustentabilidade do </a:t>
            </a:r>
            <a:r>
              <a:rPr sz="1467" b="1" spc="51" dirty="0">
                <a:cs typeface="Arial Narrow"/>
              </a:rPr>
              <a:t>Instituto </a:t>
            </a:r>
            <a:r>
              <a:rPr sz="1467" b="1" spc="31" dirty="0">
                <a:cs typeface="Arial Narrow"/>
              </a:rPr>
              <a:t>Nacional </a:t>
            </a:r>
            <a:r>
              <a:rPr sz="1467" b="1" spc="40" dirty="0">
                <a:cs typeface="Arial Narrow"/>
              </a:rPr>
              <a:t>de </a:t>
            </a:r>
            <a:r>
              <a:rPr sz="1467" b="1" spc="31" dirty="0" err="1">
                <a:cs typeface="Arial Narrow"/>
              </a:rPr>
              <a:t>Pesquisas</a:t>
            </a:r>
            <a:r>
              <a:rPr lang="en-US" sz="1467" b="1" spc="31" dirty="0">
                <a:cs typeface="Arial Narrow"/>
              </a:rPr>
              <a:t> </a:t>
            </a:r>
            <a:r>
              <a:rPr sz="1467" b="1" spc="20" dirty="0" err="1">
                <a:cs typeface="Arial Narrow"/>
              </a:rPr>
              <a:t>Espaciais</a:t>
            </a:r>
            <a:endParaRPr sz="1467" b="1" dirty="0">
              <a:cs typeface="Arial Narrow"/>
            </a:endParaRP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AD5F809A-5220-43F0-A2CD-822FCC338BEE}"/>
              </a:ext>
            </a:extLst>
          </p:cNvPr>
          <p:cNvSpPr/>
          <p:nvPr/>
        </p:nvSpPr>
        <p:spPr>
          <a:xfrm>
            <a:off x="1325195" y="3981330"/>
            <a:ext cx="879648" cy="508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516503D1-117F-47C5-B14C-1777D8713095}"/>
              </a:ext>
            </a:extLst>
          </p:cNvPr>
          <p:cNvSpPr txBox="1"/>
          <p:nvPr/>
        </p:nvSpPr>
        <p:spPr>
          <a:xfrm>
            <a:off x="2416255" y="3570212"/>
            <a:ext cx="3262772" cy="936000"/>
          </a:xfrm>
          <a:prstGeom prst="rect">
            <a:avLst/>
          </a:prstGeom>
          <a:solidFill>
            <a:srgbClr val="9DC3E6"/>
          </a:solidFill>
        </p:spPr>
        <p:txBody>
          <a:bodyPr vert="horz" wrap="square" lIns="36000" tIns="36000" rIns="0" bIns="0" rtlCol="0" anchor="ctr" anchorCtr="0">
            <a:noAutofit/>
          </a:bodyPr>
          <a:lstStyle/>
          <a:p>
            <a:pPr marL="66038" marR="106677">
              <a:spcBef>
                <a:spcPts val="860"/>
              </a:spcBef>
            </a:pPr>
            <a:r>
              <a:rPr sz="1467" spc="40" dirty="0">
                <a:cs typeface="Arial Narrow"/>
              </a:rPr>
              <a:t>Laboratório de </a:t>
            </a:r>
            <a:r>
              <a:rPr sz="1467" spc="20" dirty="0">
                <a:cs typeface="Arial Narrow"/>
              </a:rPr>
              <a:t>Política e  Educação </a:t>
            </a:r>
            <a:r>
              <a:rPr sz="1467" spc="40" dirty="0">
                <a:cs typeface="Arial Narrow"/>
              </a:rPr>
              <a:t>Ambiental </a:t>
            </a:r>
            <a:r>
              <a:rPr sz="1467" spc="25" dirty="0">
                <a:cs typeface="Arial Narrow"/>
              </a:rPr>
              <a:t>da  </a:t>
            </a:r>
            <a:r>
              <a:rPr sz="1467" b="1" spc="-15" dirty="0">
                <a:cs typeface="Arial Narrow"/>
              </a:rPr>
              <a:t>ESALQ </a:t>
            </a:r>
            <a:r>
              <a:rPr sz="1467" b="1" spc="-5" dirty="0">
                <a:cs typeface="Arial Narrow"/>
              </a:rPr>
              <a:t>– </a:t>
            </a:r>
            <a:r>
              <a:rPr sz="1467" b="1" spc="40" dirty="0">
                <a:cs typeface="Arial Narrow"/>
              </a:rPr>
              <a:t>Universidade  de </a:t>
            </a:r>
            <a:r>
              <a:rPr sz="1467" b="1" spc="15" dirty="0">
                <a:cs typeface="Arial Narrow"/>
              </a:rPr>
              <a:t>São</a:t>
            </a:r>
            <a:r>
              <a:rPr sz="1467" b="1" spc="65" dirty="0">
                <a:cs typeface="Arial Narrow"/>
              </a:rPr>
              <a:t> </a:t>
            </a:r>
            <a:r>
              <a:rPr sz="1467" b="1" spc="15" dirty="0">
                <a:cs typeface="Arial Narrow"/>
              </a:rPr>
              <a:t>Paulo</a:t>
            </a:r>
            <a:endParaRPr sz="1467" b="1" dirty="0">
              <a:cs typeface="Arial Narrow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09384DC7-53CA-4783-9108-BC0D4EA178AA}"/>
              </a:ext>
            </a:extLst>
          </p:cNvPr>
          <p:cNvSpPr/>
          <p:nvPr/>
        </p:nvSpPr>
        <p:spPr>
          <a:xfrm>
            <a:off x="2389967" y="5963679"/>
            <a:ext cx="0" cy="648000"/>
          </a:xfrm>
          <a:custGeom>
            <a:avLst/>
            <a:gdLst/>
            <a:ahLst/>
            <a:cxnLst/>
            <a:rect l="l" t="t" r="r" b="b"/>
            <a:pathLst>
              <a:path h="540385">
                <a:moveTo>
                  <a:pt x="0" y="0"/>
                </a:moveTo>
                <a:lnTo>
                  <a:pt x="0" y="540003"/>
                </a:lnTo>
              </a:path>
            </a:pathLst>
          </a:custGeom>
          <a:ln w="57912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0D8493DB-FDD9-4B00-8FC8-DB458A2AD680}"/>
              </a:ext>
            </a:extLst>
          </p:cNvPr>
          <p:cNvSpPr/>
          <p:nvPr/>
        </p:nvSpPr>
        <p:spPr>
          <a:xfrm>
            <a:off x="2387291" y="4741941"/>
            <a:ext cx="0" cy="1080000"/>
          </a:xfrm>
          <a:custGeom>
            <a:avLst/>
            <a:gdLst/>
            <a:ahLst/>
            <a:cxnLst/>
            <a:rect l="l" t="t" r="r" b="b"/>
            <a:pathLst>
              <a:path h="900429">
                <a:moveTo>
                  <a:pt x="0" y="0"/>
                </a:moveTo>
                <a:lnTo>
                  <a:pt x="0" y="900049"/>
                </a:lnTo>
              </a:path>
            </a:pathLst>
          </a:custGeom>
          <a:ln w="57912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CE256610-6C96-4C08-902D-7E56DBDD8E40}"/>
              </a:ext>
            </a:extLst>
          </p:cNvPr>
          <p:cNvSpPr/>
          <p:nvPr/>
        </p:nvSpPr>
        <p:spPr>
          <a:xfrm>
            <a:off x="2387300" y="3570212"/>
            <a:ext cx="0" cy="936000"/>
          </a:xfrm>
          <a:custGeom>
            <a:avLst/>
            <a:gdLst/>
            <a:ahLst/>
            <a:cxnLst/>
            <a:rect l="l" t="t" r="r" b="b"/>
            <a:pathLst>
              <a:path h="1080135">
                <a:moveTo>
                  <a:pt x="0" y="0"/>
                </a:moveTo>
                <a:lnTo>
                  <a:pt x="0" y="1080008"/>
                </a:lnTo>
              </a:path>
            </a:pathLst>
          </a:custGeom>
          <a:ln w="57912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 sz="3200"/>
          </a:p>
        </p:txBody>
      </p:sp>
      <p:pic>
        <p:nvPicPr>
          <p:cNvPr id="25" name="Imagem 24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BA779EAF-BEAA-48FE-9E2B-5BD8F8EA4E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79" y="4887126"/>
            <a:ext cx="993183" cy="80242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9036E4C3-454D-474E-96A7-45AD8F2696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23" y="348008"/>
            <a:ext cx="4400751" cy="979729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9C659F60-5F37-4F3A-A8F3-00BFB5CEB6A2}"/>
              </a:ext>
            </a:extLst>
          </p:cNvPr>
          <p:cNvSpPr txBox="1"/>
          <p:nvPr/>
        </p:nvSpPr>
        <p:spPr>
          <a:xfrm>
            <a:off x="8037972" y="1613858"/>
            <a:ext cx="3625372" cy="1528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1867" b="1" dirty="0"/>
              <a:t>SISTEMA BRASILEIRO DE </a:t>
            </a:r>
          </a:p>
          <a:p>
            <a:r>
              <a:rPr lang="pt-BR" sz="1867" b="1" dirty="0"/>
              <a:t>MONITORAMENTO E AVALIAÇÃO DE </a:t>
            </a:r>
          </a:p>
          <a:p>
            <a:r>
              <a:rPr lang="pt-BR" sz="1867" b="1" dirty="0"/>
              <a:t>POLÍTICAS PÚBLICAS DE EDUCAÇÃO AMBIENTAL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85BAE7C-7E6B-40EB-8CC8-36F8A05EF914}"/>
              </a:ext>
            </a:extLst>
          </p:cNvPr>
          <p:cNvSpPr txBox="1"/>
          <p:nvPr/>
        </p:nvSpPr>
        <p:spPr>
          <a:xfrm>
            <a:off x="8078949" y="3302576"/>
            <a:ext cx="36253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1600" dirty="0"/>
              <a:t>Desenvolver capacidade e ferramentas para apoiar processos coletivos de mapeamento, avaliação e monitoramento de Políticas Públicas de EA, na perspectiva das políticas públicas multicêntricas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4B215F1-B42F-4B3C-991D-1824EA789AFC}"/>
              </a:ext>
            </a:extLst>
          </p:cNvPr>
          <p:cNvSpPr txBox="1"/>
          <p:nvPr/>
        </p:nvSpPr>
        <p:spPr>
          <a:xfrm rot="16200000">
            <a:off x="7143105" y="3914837"/>
            <a:ext cx="1435660" cy="338554"/>
          </a:xfrm>
          <a:prstGeom prst="rect">
            <a:avLst/>
          </a:prstGeom>
          <a:solidFill>
            <a:srgbClr val="47924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1503273-5C37-4664-9F7A-6413D454CF61}"/>
              </a:ext>
            </a:extLst>
          </p:cNvPr>
          <p:cNvSpPr/>
          <p:nvPr/>
        </p:nvSpPr>
        <p:spPr>
          <a:xfrm>
            <a:off x="5410201" y="1379991"/>
            <a:ext cx="1671996" cy="33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Desenolvimento</a:t>
            </a:r>
            <a:endParaRPr lang="pt-BR" sz="1600" dirty="0" err="1">
              <a:solidFill>
                <a:schemeClr val="tx1"/>
              </a:solidFill>
            </a:endParaRP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9B6B4CF7-2C07-4663-B626-A6E192A4AC5E}"/>
              </a:ext>
            </a:extLst>
          </p:cNvPr>
          <p:cNvCxnSpPr>
            <a:cxnSpLocks/>
          </p:cNvCxnSpPr>
          <p:nvPr/>
        </p:nvCxnSpPr>
        <p:spPr>
          <a:xfrm>
            <a:off x="5314950" y="1721493"/>
            <a:ext cx="1868847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602B03F-1174-42E9-90D9-CB58871D5395}"/>
              </a:ext>
            </a:extLst>
          </p:cNvPr>
          <p:cNvSpPr txBox="1"/>
          <p:nvPr/>
        </p:nvSpPr>
        <p:spPr>
          <a:xfrm>
            <a:off x="1" y="0"/>
            <a:ext cx="352425" cy="6858000"/>
          </a:xfrm>
          <a:prstGeom prst="rect">
            <a:avLst/>
          </a:prstGeom>
          <a:gradFill>
            <a:gsLst>
              <a:gs pos="0">
                <a:srgbClr val="529A55"/>
              </a:gs>
              <a:gs pos="30000">
                <a:schemeClr val="accent1">
                  <a:lumMod val="45000"/>
                  <a:lumOff val="55000"/>
                </a:schemeClr>
              </a:gs>
              <a:gs pos="45000">
                <a:srgbClr val="3DB6CF"/>
              </a:gs>
              <a:gs pos="100000">
                <a:srgbClr val="529A55"/>
              </a:gs>
            </a:gsLst>
            <a:lin ang="3900000" scaled="0"/>
          </a:gradFill>
        </p:spPr>
        <p:txBody>
          <a:bodyPr wrap="square" lIns="91440" tIns="45720" rIns="91440" bIns="45720" anchor="ctr" anchorCtr="0">
            <a:noAutofit/>
          </a:bodyPr>
          <a:lstStyle>
            <a:defPPr>
              <a:defRPr lang="pt-BR"/>
            </a:defPPr>
            <a:lvl1pPr algn="ctr">
              <a:defRPr>
                <a:solidFill>
                  <a:srgbClr val="162B6F"/>
                </a:solidFill>
              </a:defRPr>
            </a:lvl1pPr>
          </a:lstStyle>
          <a:p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A61225C-12A8-4D4B-BDB0-E388BF5EFB81}"/>
              </a:ext>
            </a:extLst>
          </p:cNvPr>
          <p:cNvSpPr txBox="1"/>
          <p:nvPr/>
        </p:nvSpPr>
        <p:spPr>
          <a:xfrm>
            <a:off x="9248775" y="6520971"/>
            <a:ext cx="2857500" cy="2974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333" dirty="0">
                <a:solidFill>
                  <a:schemeClr val="bg1">
                    <a:lumMod val="65000"/>
                  </a:schemeClr>
                </a:solidFill>
              </a:rPr>
              <a:t>Material </a:t>
            </a:r>
            <a:r>
              <a:rPr lang="en-US" sz="1333" dirty="0" err="1">
                <a:solidFill>
                  <a:schemeClr val="bg1">
                    <a:lumMod val="65000"/>
                  </a:schemeClr>
                </a:solidFill>
              </a:rPr>
              <a:t>elaborado</a:t>
            </a:r>
            <a:r>
              <a:rPr lang="en-US" sz="1333" dirty="0">
                <a:solidFill>
                  <a:schemeClr val="bg1">
                    <a:lumMod val="65000"/>
                  </a:schemeClr>
                </a:solidFill>
              </a:rPr>
              <a:t> pela ANPPEA</a:t>
            </a:r>
            <a:endParaRPr lang="pt-BR" sz="1333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8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6C4A543F-380F-4BFC-ACDC-5948650554D7}"/>
              </a:ext>
            </a:extLst>
          </p:cNvPr>
          <p:cNvGrpSpPr/>
          <p:nvPr/>
        </p:nvGrpSpPr>
        <p:grpSpPr>
          <a:xfrm>
            <a:off x="1058100" y="33601"/>
            <a:ext cx="2947797" cy="4465235"/>
            <a:chOff x="1058100" y="33600"/>
            <a:chExt cx="2947797" cy="4465235"/>
          </a:xfrm>
        </p:grpSpPr>
        <p:sp>
          <p:nvSpPr>
            <p:cNvPr id="2" name="Seta: para Baixo 1">
              <a:extLst>
                <a:ext uri="{FF2B5EF4-FFF2-40B4-BE49-F238E27FC236}">
                  <a16:creationId xmlns:a16="http://schemas.microsoft.com/office/drawing/2014/main" id="{6032A846-DCE2-4BA0-A202-698455B6DEF9}"/>
                </a:ext>
              </a:extLst>
            </p:cNvPr>
            <p:cNvSpPr/>
            <p:nvPr/>
          </p:nvSpPr>
          <p:spPr>
            <a:xfrm>
              <a:off x="1058100" y="33600"/>
              <a:ext cx="2947797" cy="4465235"/>
            </a:xfrm>
            <a:prstGeom prst="downArrow">
              <a:avLst>
                <a:gd name="adj1" fmla="val 64217"/>
                <a:gd name="adj2" fmla="val 26412"/>
              </a:avLst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26" name="object 19">
              <a:extLst>
                <a:ext uri="{FF2B5EF4-FFF2-40B4-BE49-F238E27FC236}">
                  <a16:creationId xmlns:a16="http://schemas.microsoft.com/office/drawing/2014/main" id="{6DF1E93F-E6D8-4B40-898B-442460C3DCD8}"/>
                </a:ext>
              </a:extLst>
            </p:cNvPr>
            <p:cNvSpPr txBox="1"/>
            <p:nvPr/>
          </p:nvSpPr>
          <p:spPr>
            <a:xfrm>
              <a:off x="1790105" y="3197451"/>
              <a:ext cx="1412347" cy="562419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2700" algn="ctr">
                <a:spcBef>
                  <a:spcPts val="95"/>
                </a:spcBef>
              </a:pPr>
              <a:r>
                <a:rPr sz="1733" b="1" spc="-20" dirty="0" err="1">
                  <a:latin typeface="Carlito"/>
                  <a:cs typeface="Carlito"/>
                </a:rPr>
                <a:t>Referência</a:t>
              </a:r>
              <a:endParaRPr lang="en-US" sz="1733" b="1" spc="-11" dirty="0">
                <a:latin typeface="Carlito"/>
                <a:cs typeface="Carlito"/>
              </a:endParaRPr>
            </a:p>
            <a:p>
              <a:pPr marL="12700" algn="ctr">
                <a:spcBef>
                  <a:spcPts val="95"/>
                </a:spcBef>
              </a:pPr>
              <a:r>
                <a:rPr sz="1733" b="1" spc="-11" dirty="0" err="1">
                  <a:latin typeface="Carlito"/>
                  <a:cs typeface="Carlito"/>
                </a:rPr>
                <a:t>adotada</a:t>
              </a:r>
              <a:endParaRPr sz="1733" b="1" dirty="0">
                <a:latin typeface="Carlito"/>
                <a:cs typeface="Carlito"/>
              </a:endParaRPr>
            </a:p>
          </p:txBody>
        </p:sp>
      </p:grpSp>
      <p:pic>
        <p:nvPicPr>
          <p:cNvPr id="1026" name="Picture 2" descr="Conheça os tipos de fundações na construção civil - Entenda Antes">
            <a:extLst>
              <a:ext uri="{FF2B5EF4-FFF2-40B4-BE49-F238E27FC236}">
                <a16:creationId xmlns:a16="http://schemas.microsoft.com/office/drawing/2014/main" id="{4AF7D23C-3DA5-4CAF-9E47-AE18C02C2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"/>
          <a:stretch/>
        </p:blipFill>
        <p:spPr bwMode="auto">
          <a:xfrm>
            <a:off x="4251509" y="481808"/>
            <a:ext cx="5122011" cy="32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eta: para Baixo 46">
            <a:extLst>
              <a:ext uri="{FF2B5EF4-FFF2-40B4-BE49-F238E27FC236}">
                <a16:creationId xmlns:a16="http://schemas.microsoft.com/office/drawing/2014/main" id="{8CC4F2E4-1450-4DE1-92FD-2139DA10950E}"/>
              </a:ext>
            </a:extLst>
          </p:cNvPr>
          <p:cNvSpPr/>
          <p:nvPr/>
        </p:nvSpPr>
        <p:spPr>
          <a:xfrm rot="10800000">
            <a:off x="10107541" y="1322638"/>
            <a:ext cx="1691147" cy="3546151"/>
          </a:xfrm>
          <a:prstGeom prst="downArrow">
            <a:avLst>
              <a:gd name="adj1" fmla="val 50000"/>
              <a:gd name="adj2" fmla="val 238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46" name="object 20">
            <a:extLst>
              <a:ext uri="{FF2B5EF4-FFF2-40B4-BE49-F238E27FC236}">
                <a16:creationId xmlns:a16="http://schemas.microsoft.com/office/drawing/2014/main" id="{C13D517A-2F2F-47F7-94F9-C5F2F343BD68}"/>
              </a:ext>
            </a:extLst>
          </p:cNvPr>
          <p:cNvSpPr/>
          <p:nvPr/>
        </p:nvSpPr>
        <p:spPr>
          <a:xfrm>
            <a:off x="10136331" y="4595597"/>
            <a:ext cx="1656000" cy="1656000"/>
          </a:xfrm>
          <a:prstGeom prst="ellipse">
            <a:avLst/>
          </a:prstGeom>
          <a:solidFill>
            <a:srgbClr val="002060"/>
          </a:solidFill>
          <a:ln w="57150">
            <a:solidFill>
              <a:srgbClr val="326686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sz="1733" b="1" dirty="0">
                <a:solidFill>
                  <a:schemeClr val="bg1"/>
                </a:solidFill>
              </a:rPr>
              <a:t>8 DIMENSÕES</a:t>
            </a:r>
          </a:p>
          <a:p>
            <a:pPr algn="ctr"/>
            <a:endParaRPr sz="1733" b="1" dirty="0">
              <a:solidFill>
                <a:schemeClr val="bg1"/>
              </a:solidFill>
            </a:endParaRPr>
          </a:p>
        </p:txBody>
      </p:sp>
      <p:sp>
        <p:nvSpPr>
          <p:cNvPr id="45" name="Seta: para Baixo 44">
            <a:extLst>
              <a:ext uri="{FF2B5EF4-FFF2-40B4-BE49-F238E27FC236}">
                <a16:creationId xmlns:a16="http://schemas.microsoft.com/office/drawing/2014/main" id="{17DEF325-6B80-4081-931E-28DC6324BB14}"/>
              </a:ext>
            </a:extLst>
          </p:cNvPr>
          <p:cNvSpPr/>
          <p:nvPr/>
        </p:nvSpPr>
        <p:spPr>
          <a:xfrm rot="16200000">
            <a:off x="6772725" y="2693721"/>
            <a:ext cx="1345105" cy="5473899"/>
          </a:xfrm>
          <a:prstGeom prst="downArrow">
            <a:avLst>
              <a:gd name="adj1" fmla="val 64217"/>
              <a:gd name="adj2" fmla="val 26412"/>
            </a:avLst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43" name="Seta: para Baixo 42">
            <a:extLst>
              <a:ext uri="{FF2B5EF4-FFF2-40B4-BE49-F238E27FC236}">
                <a16:creationId xmlns:a16="http://schemas.microsoft.com/office/drawing/2014/main" id="{47E56729-295D-46F0-AA08-83853C327F18}"/>
              </a:ext>
            </a:extLst>
          </p:cNvPr>
          <p:cNvSpPr/>
          <p:nvPr/>
        </p:nvSpPr>
        <p:spPr>
          <a:xfrm rot="16200000">
            <a:off x="5836186" y="3392745"/>
            <a:ext cx="1345105" cy="4039527"/>
          </a:xfrm>
          <a:prstGeom prst="downArrow">
            <a:avLst>
              <a:gd name="adj1" fmla="val 64217"/>
              <a:gd name="adj2" fmla="val 26412"/>
            </a:avLst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41" name="Seta: para Baixo 40">
            <a:extLst>
              <a:ext uri="{FF2B5EF4-FFF2-40B4-BE49-F238E27FC236}">
                <a16:creationId xmlns:a16="http://schemas.microsoft.com/office/drawing/2014/main" id="{7F98D245-AA88-438C-B69F-15EF3B271D11}"/>
              </a:ext>
            </a:extLst>
          </p:cNvPr>
          <p:cNvSpPr/>
          <p:nvPr/>
        </p:nvSpPr>
        <p:spPr>
          <a:xfrm rot="16200000">
            <a:off x="4068428" y="3167005"/>
            <a:ext cx="1345105" cy="4509691"/>
          </a:xfrm>
          <a:prstGeom prst="downArrow">
            <a:avLst>
              <a:gd name="adj1" fmla="val 64217"/>
              <a:gd name="adj2" fmla="val 26412"/>
            </a:avLst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41A37916-BE13-404A-8A0F-E2F71ED92951}"/>
              </a:ext>
            </a:extLst>
          </p:cNvPr>
          <p:cNvSpPr/>
          <p:nvPr/>
        </p:nvSpPr>
        <p:spPr>
          <a:xfrm>
            <a:off x="487217" y="4517886"/>
            <a:ext cx="5963355" cy="1765300"/>
          </a:xfrm>
          <a:custGeom>
            <a:avLst/>
            <a:gdLst/>
            <a:ahLst/>
            <a:cxnLst/>
            <a:rect l="l" t="t" r="r" b="b"/>
            <a:pathLst>
              <a:path w="6574790" h="1765300">
                <a:moveTo>
                  <a:pt x="0" y="294131"/>
                </a:moveTo>
                <a:lnTo>
                  <a:pt x="3850" y="246425"/>
                </a:lnTo>
                <a:lnTo>
                  <a:pt x="14996" y="201167"/>
                </a:lnTo>
                <a:lnTo>
                  <a:pt x="32832" y="158966"/>
                </a:lnTo>
                <a:lnTo>
                  <a:pt x="56753" y="120426"/>
                </a:lnTo>
                <a:lnTo>
                  <a:pt x="86153" y="86153"/>
                </a:lnTo>
                <a:lnTo>
                  <a:pt x="120426" y="56753"/>
                </a:lnTo>
                <a:lnTo>
                  <a:pt x="158966" y="32832"/>
                </a:lnTo>
                <a:lnTo>
                  <a:pt x="201168" y="14996"/>
                </a:lnTo>
                <a:lnTo>
                  <a:pt x="246425" y="3850"/>
                </a:lnTo>
                <a:lnTo>
                  <a:pt x="294131" y="0"/>
                </a:lnTo>
                <a:lnTo>
                  <a:pt x="6280404" y="0"/>
                </a:lnTo>
                <a:lnTo>
                  <a:pt x="6328110" y="3850"/>
                </a:lnTo>
                <a:lnTo>
                  <a:pt x="6373367" y="14996"/>
                </a:lnTo>
                <a:lnTo>
                  <a:pt x="6415569" y="32832"/>
                </a:lnTo>
                <a:lnTo>
                  <a:pt x="6454109" y="56753"/>
                </a:lnTo>
                <a:lnTo>
                  <a:pt x="6488382" y="86153"/>
                </a:lnTo>
                <a:lnTo>
                  <a:pt x="6517782" y="120426"/>
                </a:lnTo>
                <a:lnTo>
                  <a:pt x="6541703" y="158966"/>
                </a:lnTo>
                <a:lnTo>
                  <a:pt x="6559539" y="201167"/>
                </a:lnTo>
                <a:lnTo>
                  <a:pt x="6570685" y="246425"/>
                </a:lnTo>
                <a:lnTo>
                  <a:pt x="6574535" y="294131"/>
                </a:lnTo>
                <a:lnTo>
                  <a:pt x="6574535" y="1470659"/>
                </a:lnTo>
                <a:lnTo>
                  <a:pt x="6570685" y="1518370"/>
                </a:lnTo>
                <a:lnTo>
                  <a:pt x="6559539" y="1563628"/>
                </a:lnTo>
                <a:lnTo>
                  <a:pt x="6541703" y="1605831"/>
                </a:lnTo>
                <a:lnTo>
                  <a:pt x="6517782" y="1644371"/>
                </a:lnTo>
                <a:lnTo>
                  <a:pt x="6488382" y="1678643"/>
                </a:lnTo>
                <a:lnTo>
                  <a:pt x="6454109" y="1708041"/>
                </a:lnTo>
                <a:lnTo>
                  <a:pt x="6415569" y="1731961"/>
                </a:lnTo>
                <a:lnTo>
                  <a:pt x="6373368" y="1749797"/>
                </a:lnTo>
                <a:lnTo>
                  <a:pt x="6328110" y="1760942"/>
                </a:lnTo>
                <a:lnTo>
                  <a:pt x="6280404" y="1764791"/>
                </a:lnTo>
                <a:lnTo>
                  <a:pt x="294131" y="1764791"/>
                </a:lnTo>
                <a:lnTo>
                  <a:pt x="246425" y="1760942"/>
                </a:lnTo>
                <a:lnTo>
                  <a:pt x="201167" y="1749797"/>
                </a:lnTo>
                <a:lnTo>
                  <a:pt x="158966" y="1731961"/>
                </a:lnTo>
                <a:lnTo>
                  <a:pt x="120426" y="1708041"/>
                </a:lnTo>
                <a:lnTo>
                  <a:pt x="86153" y="1678643"/>
                </a:lnTo>
                <a:lnTo>
                  <a:pt x="56753" y="1644371"/>
                </a:lnTo>
                <a:lnTo>
                  <a:pt x="32832" y="1605831"/>
                </a:lnTo>
                <a:lnTo>
                  <a:pt x="14996" y="1563628"/>
                </a:lnTo>
                <a:lnTo>
                  <a:pt x="3850" y="1518370"/>
                </a:lnTo>
                <a:lnTo>
                  <a:pt x="0" y="1470659"/>
                </a:lnTo>
                <a:lnTo>
                  <a:pt x="0" y="294131"/>
                </a:lnTo>
                <a:close/>
              </a:path>
            </a:pathLst>
          </a:custGeom>
          <a:ln w="6667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17F8A4D-C0D6-4498-B95F-71AC5BDFF0FA}"/>
              </a:ext>
            </a:extLst>
          </p:cNvPr>
          <p:cNvSpPr/>
          <p:nvPr/>
        </p:nvSpPr>
        <p:spPr>
          <a:xfrm>
            <a:off x="-1" y="6753761"/>
            <a:ext cx="12192001" cy="144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8B17260-8EDC-4A49-A067-F752E5B382A4}"/>
              </a:ext>
            </a:extLst>
          </p:cNvPr>
          <p:cNvSpPr/>
          <p:nvPr/>
        </p:nvSpPr>
        <p:spPr>
          <a:xfrm>
            <a:off x="25793" y="6507225"/>
            <a:ext cx="3791225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pt-BR" sz="1200" dirty="0"/>
              <a:t>Material desenvolvido pela ANPPEA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1E957594-F544-444E-8C3F-A30D360541B2}"/>
              </a:ext>
            </a:extLst>
          </p:cNvPr>
          <p:cNvSpPr/>
          <p:nvPr/>
        </p:nvSpPr>
        <p:spPr>
          <a:xfrm>
            <a:off x="9891153" y="522419"/>
            <a:ext cx="1941343" cy="79008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267" b="1" dirty="0">
                <a:solidFill>
                  <a:schemeClr val="bg1"/>
                </a:solidFill>
              </a:rPr>
              <a:t>3º Encontro</a:t>
            </a:r>
          </a:p>
          <a:p>
            <a:pPr algn="ctr"/>
            <a:r>
              <a:rPr lang="pt-BR" sz="2267" dirty="0">
                <a:solidFill>
                  <a:schemeClr val="bg1"/>
                </a:solidFill>
              </a:rPr>
              <a:t>15/10/2021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16909630-2793-4EF3-A6AE-36A9C650648D}"/>
              </a:ext>
            </a:extLst>
          </p:cNvPr>
          <p:cNvSpPr/>
          <p:nvPr/>
        </p:nvSpPr>
        <p:spPr>
          <a:xfrm>
            <a:off x="658667" y="1370106"/>
            <a:ext cx="3815300" cy="6463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87311" algn="ctr"/>
            <a:r>
              <a:rPr lang="en-US" sz="2133" b="1" dirty="0">
                <a:solidFill>
                  <a:schemeClr val="tx1"/>
                </a:solidFill>
              </a:rPr>
              <a:t>Marco </a:t>
            </a:r>
            <a:r>
              <a:rPr lang="en-US" sz="2133" b="1" dirty="0" err="1">
                <a:solidFill>
                  <a:schemeClr val="tx1"/>
                </a:solidFill>
              </a:rPr>
              <a:t>Referencial</a:t>
            </a:r>
            <a:endParaRPr lang="en-US" sz="2133" b="1" dirty="0">
              <a:solidFill>
                <a:schemeClr val="tx1"/>
              </a:solidFill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29F2676-AD21-43A2-9330-5942B8127117}"/>
              </a:ext>
            </a:extLst>
          </p:cNvPr>
          <p:cNvSpPr/>
          <p:nvPr/>
        </p:nvSpPr>
        <p:spPr>
          <a:xfrm>
            <a:off x="652190" y="4706863"/>
            <a:ext cx="3680460" cy="1396365"/>
          </a:xfrm>
          <a:custGeom>
            <a:avLst/>
            <a:gdLst/>
            <a:ahLst/>
            <a:cxnLst/>
            <a:rect l="l" t="t" r="r" b="b"/>
            <a:pathLst>
              <a:path w="3680459" h="1396364">
                <a:moveTo>
                  <a:pt x="3447796" y="0"/>
                </a:moveTo>
                <a:lnTo>
                  <a:pt x="232663" y="0"/>
                </a:lnTo>
                <a:lnTo>
                  <a:pt x="185766" y="4725"/>
                </a:lnTo>
                <a:lnTo>
                  <a:pt x="142089" y="18280"/>
                </a:lnTo>
                <a:lnTo>
                  <a:pt x="102567" y="39728"/>
                </a:lnTo>
                <a:lnTo>
                  <a:pt x="68135" y="68135"/>
                </a:lnTo>
                <a:lnTo>
                  <a:pt x="39728" y="102567"/>
                </a:lnTo>
                <a:lnTo>
                  <a:pt x="18280" y="142089"/>
                </a:lnTo>
                <a:lnTo>
                  <a:pt x="4725" y="185766"/>
                </a:lnTo>
                <a:lnTo>
                  <a:pt x="0" y="232663"/>
                </a:lnTo>
                <a:lnTo>
                  <a:pt x="0" y="1163319"/>
                </a:lnTo>
                <a:lnTo>
                  <a:pt x="4725" y="1210217"/>
                </a:lnTo>
                <a:lnTo>
                  <a:pt x="18280" y="1253894"/>
                </a:lnTo>
                <a:lnTo>
                  <a:pt x="39728" y="1293416"/>
                </a:lnTo>
                <a:lnTo>
                  <a:pt x="68135" y="1327848"/>
                </a:lnTo>
                <a:lnTo>
                  <a:pt x="102567" y="1356255"/>
                </a:lnTo>
                <a:lnTo>
                  <a:pt x="142089" y="1377703"/>
                </a:lnTo>
                <a:lnTo>
                  <a:pt x="185766" y="1391258"/>
                </a:lnTo>
                <a:lnTo>
                  <a:pt x="232663" y="1395983"/>
                </a:lnTo>
                <a:lnTo>
                  <a:pt x="3447796" y="1395983"/>
                </a:lnTo>
                <a:lnTo>
                  <a:pt x="3494693" y="1391258"/>
                </a:lnTo>
                <a:lnTo>
                  <a:pt x="3538370" y="1377703"/>
                </a:lnTo>
                <a:lnTo>
                  <a:pt x="3577892" y="1356255"/>
                </a:lnTo>
                <a:lnTo>
                  <a:pt x="3612324" y="1327848"/>
                </a:lnTo>
                <a:lnTo>
                  <a:pt x="3640731" y="1293416"/>
                </a:lnTo>
                <a:lnTo>
                  <a:pt x="3662179" y="1253894"/>
                </a:lnTo>
                <a:lnTo>
                  <a:pt x="3675734" y="1210217"/>
                </a:lnTo>
                <a:lnTo>
                  <a:pt x="3680460" y="1163319"/>
                </a:lnTo>
                <a:lnTo>
                  <a:pt x="3680460" y="232663"/>
                </a:lnTo>
                <a:lnTo>
                  <a:pt x="3675734" y="185766"/>
                </a:lnTo>
                <a:lnTo>
                  <a:pt x="3662179" y="142089"/>
                </a:lnTo>
                <a:lnTo>
                  <a:pt x="3640731" y="102567"/>
                </a:lnTo>
                <a:lnTo>
                  <a:pt x="3612324" y="68135"/>
                </a:lnTo>
                <a:lnTo>
                  <a:pt x="3577892" y="39728"/>
                </a:lnTo>
                <a:lnTo>
                  <a:pt x="3538370" y="18280"/>
                </a:lnTo>
                <a:lnTo>
                  <a:pt x="3494693" y="4725"/>
                </a:lnTo>
                <a:lnTo>
                  <a:pt x="3447796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803B8A43-DD01-4DD0-9EB5-CCEDE9E43E49}"/>
              </a:ext>
            </a:extLst>
          </p:cNvPr>
          <p:cNvSpPr txBox="1"/>
          <p:nvPr/>
        </p:nvSpPr>
        <p:spPr>
          <a:xfrm>
            <a:off x="820846" y="4792589"/>
            <a:ext cx="3330575" cy="10795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733" b="1" spc="20" dirty="0">
                <a:solidFill>
                  <a:srgbClr val="212A35"/>
                </a:solidFill>
                <a:latin typeface="Carlito"/>
                <a:cs typeface="Carlito"/>
              </a:rPr>
              <a:t>Projeto </a:t>
            </a:r>
            <a:r>
              <a:rPr sz="1733" b="1" spc="15" dirty="0">
                <a:solidFill>
                  <a:srgbClr val="212A35"/>
                </a:solidFill>
                <a:latin typeface="Carlito"/>
                <a:cs typeface="Carlito"/>
              </a:rPr>
              <a:t>Político </a:t>
            </a:r>
            <a:r>
              <a:rPr sz="1733" b="1" spc="20" dirty="0">
                <a:solidFill>
                  <a:srgbClr val="212A35"/>
                </a:solidFill>
                <a:latin typeface="Carlito"/>
                <a:cs typeface="Carlito"/>
              </a:rPr>
              <a:t>Pedagógico</a:t>
            </a:r>
            <a:r>
              <a:rPr sz="1733" b="1" spc="-25" dirty="0">
                <a:solidFill>
                  <a:srgbClr val="212A35"/>
                </a:solidFill>
                <a:latin typeface="Carlito"/>
                <a:cs typeface="Carlito"/>
              </a:rPr>
              <a:t> </a:t>
            </a:r>
            <a:r>
              <a:rPr sz="1733" b="1" spc="15" dirty="0">
                <a:solidFill>
                  <a:srgbClr val="212A35"/>
                </a:solidFill>
                <a:latin typeface="Carlito"/>
                <a:cs typeface="Carlito"/>
              </a:rPr>
              <a:t>do</a:t>
            </a:r>
            <a:endParaRPr sz="1733" dirty="0">
              <a:latin typeface="Carlito"/>
              <a:cs typeface="Carlito"/>
            </a:endParaRPr>
          </a:p>
          <a:p>
            <a:pPr marL="3811" algn="ctr"/>
            <a:r>
              <a:rPr sz="1733" b="1" spc="25" dirty="0">
                <a:solidFill>
                  <a:srgbClr val="212A35"/>
                </a:solidFill>
                <a:latin typeface="Carlito"/>
                <a:cs typeface="Carlito"/>
              </a:rPr>
              <a:t>MMA </a:t>
            </a:r>
            <a:r>
              <a:rPr sz="1733" b="1" dirty="0">
                <a:solidFill>
                  <a:srgbClr val="212A35"/>
                </a:solidFill>
                <a:latin typeface="Carlito"/>
                <a:cs typeface="Carlito"/>
              </a:rPr>
              <a:t>e</a:t>
            </a:r>
            <a:r>
              <a:rPr sz="1733" b="1" spc="51" dirty="0">
                <a:solidFill>
                  <a:srgbClr val="212A35"/>
                </a:solidFill>
                <a:latin typeface="Carlito"/>
                <a:cs typeface="Carlito"/>
              </a:rPr>
              <a:t> </a:t>
            </a:r>
            <a:r>
              <a:rPr sz="1733" b="1" spc="25" dirty="0">
                <a:solidFill>
                  <a:srgbClr val="212A35"/>
                </a:solidFill>
                <a:latin typeface="Carlito"/>
                <a:cs typeface="Carlito"/>
              </a:rPr>
              <a:t>Vinculadas</a:t>
            </a:r>
            <a:endParaRPr sz="1733" dirty="0">
              <a:latin typeface="Carlito"/>
              <a:cs typeface="Carlito"/>
            </a:endParaRPr>
          </a:p>
          <a:p>
            <a:pPr marL="175256" marR="163827" algn="ctr">
              <a:spcBef>
                <a:spcPts val="15"/>
              </a:spcBef>
            </a:pPr>
            <a:r>
              <a:rPr sz="1733" spc="20" dirty="0">
                <a:solidFill>
                  <a:srgbClr val="212A35"/>
                </a:solidFill>
                <a:latin typeface="Carlito"/>
                <a:cs typeface="Carlito"/>
              </a:rPr>
              <a:t>(construído participativamente  </a:t>
            </a:r>
            <a:r>
              <a:rPr sz="1733" spc="15" dirty="0">
                <a:solidFill>
                  <a:srgbClr val="212A35"/>
                </a:solidFill>
                <a:latin typeface="Carlito"/>
                <a:cs typeface="Carlito"/>
              </a:rPr>
              <a:t>entre </a:t>
            </a:r>
            <a:r>
              <a:rPr sz="1733" spc="20" dirty="0">
                <a:solidFill>
                  <a:srgbClr val="212A35"/>
                </a:solidFill>
                <a:latin typeface="Carlito"/>
                <a:cs typeface="Carlito"/>
              </a:rPr>
              <a:t>2014 </a:t>
            </a:r>
            <a:r>
              <a:rPr sz="1733" dirty="0">
                <a:solidFill>
                  <a:srgbClr val="212A35"/>
                </a:solidFill>
                <a:latin typeface="Carlito"/>
                <a:cs typeface="Carlito"/>
              </a:rPr>
              <a:t>e</a:t>
            </a:r>
            <a:r>
              <a:rPr sz="1733" spc="100" dirty="0">
                <a:solidFill>
                  <a:srgbClr val="212A35"/>
                </a:solidFill>
                <a:latin typeface="Carlito"/>
                <a:cs typeface="Carlito"/>
              </a:rPr>
              <a:t> </a:t>
            </a:r>
            <a:r>
              <a:rPr sz="1733" spc="20" dirty="0">
                <a:solidFill>
                  <a:srgbClr val="212A35"/>
                </a:solidFill>
                <a:latin typeface="Carlito"/>
                <a:cs typeface="Carlito"/>
              </a:rPr>
              <a:t>2015)</a:t>
            </a:r>
            <a:endParaRPr sz="1733" dirty="0">
              <a:latin typeface="Carlito"/>
              <a:cs typeface="Carlito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887DE97A-EECA-4E70-9559-767A662DF9B2}"/>
              </a:ext>
            </a:extLst>
          </p:cNvPr>
          <p:cNvSpPr/>
          <p:nvPr/>
        </p:nvSpPr>
        <p:spPr>
          <a:xfrm>
            <a:off x="4429805" y="4706863"/>
            <a:ext cx="1819657" cy="1396365"/>
          </a:xfrm>
          <a:custGeom>
            <a:avLst/>
            <a:gdLst/>
            <a:ahLst/>
            <a:cxnLst/>
            <a:rect l="l" t="t" r="r" b="b"/>
            <a:pathLst>
              <a:path w="2039620" h="1396364">
                <a:moveTo>
                  <a:pt x="1806448" y="0"/>
                </a:moveTo>
                <a:lnTo>
                  <a:pt x="232664" y="0"/>
                </a:lnTo>
                <a:lnTo>
                  <a:pt x="185766" y="4725"/>
                </a:lnTo>
                <a:lnTo>
                  <a:pt x="142089" y="18280"/>
                </a:lnTo>
                <a:lnTo>
                  <a:pt x="102567" y="39728"/>
                </a:lnTo>
                <a:lnTo>
                  <a:pt x="68135" y="68135"/>
                </a:lnTo>
                <a:lnTo>
                  <a:pt x="39728" y="102567"/>
                </a:lnTo>
                <a:lnTo>
                  <a:pt x="18280" y="142089"/>
                </a:lnTo>
                <a:lnTo>
                  <a:pt x="4725" y="185766"/>
                </a:lnTo>
                <a:lnTo>
                  <a:pt x="0" y="232663"/>
                </a:lnTo>
                <a:lnTo>
                  <a:pt x="0" y="1163319"/>
                </a:lnTo>
                <a:lnTo>
                  <a:pt x="4725" y="1210217"/>
                </a:lnTo>
                <a:lnTo>
                  <a:pt x="18280" y="1253894"/>
                </a:lnTo>
                <a:lnTo>
                  <a:pt x="39728" y="1293416"/>
                </a:lnTo>
                <a:lnTo>
                  <a:pt x="68135" y="1327848"/>
                </a:lnTo>
                <a:lnTo>
                  <a:pt x="102567" y="1356255"/>
                </a:lnTo>
                <a:lnTo>
                  <a:pt x="142089" y="1377703"/>
                </a:lnTo>
                <a:lnTo>
                  <a:pt x="185766" y="1391258"/>
                </a:lnTo>
                <a:lnTo>
                  <a:pt x="232664" y="1395983"/>
                </a:lnTo>
                <a:lnTo>
                  <a:pt x="1806448" y="1395983"/>
                </a:lnTo>
                <a:lnTo>
                  <a:pt x="1853345" y="1391258"/>
                </a:lnTo>
                <a:lnTo>
                  <a:pt x="1897022" y="1377703"/>
                </a:lnTo>
                <a:lnTo>
                  <a:pt x="1936544" y="1356255"/>
                </a:lnTo>
                <a:lnTo>
                  <a:pt x="1970976" y="1327848"/>
                </a:lnTo>
                <a:lnTo>
                  <a:pt x="1999383" y="1293416"/>
                </a:lnTo>
                <a:lnTo>
                  <a:pt x="2020831" y="1253894"/>
                </a:lnTo>
                <a:lnTo>
                  <a:pt x="2034386" y="1210217"/>
                </a:lnTo>
                <a:lnTo>
                  <a:pt x="2039112" y="1163319"/>
                </a:lnTo>
                <a:lnTo>
                  <a:pt x="2039112" y="232663"/>
                </a:lnTo>
                <a:lnTo>
                  <a:pt x="2034386" y="185766"/>
                </a:lnTo>
                <a:lnTo>
                  <a:pt x="2020831" y="142089"/>
                </a:lnTo>
                <a:lnTo>
                  <a:pt x="1999383" y="102567"/>
                </a:lnTo>
                <a:lnTo>
                  <a:pt x="1970976" y="68135"/>
                </a:lnTo>
                <a:lnTo>
                  <a:pt x="1936544" y="39728"/>
                </a:lnTo>
                <a:lnTo>
                  <a:pt x="1897022" y="18280"/>
                </a:lnTo>
                <a:lnTo>
                  <a:pt x="1853345" y="4725"/>
                </a:lnTo>
                <a:lnTo>
                  <a:pt x="18064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pt-BR" sz="1733" b="1" dirty="0">
                <a:solidFill>
                  <a:srgbClr val="212A35"/>
                </a:solidFill>
                <a:latin typeface="Carlito"/>
                <a:cs typeface="Carlito"/>
              </a:rPr>
              <a:t>7 </a:t>
            </a:r>
            <a:r>
              <a:rPr lang="pt-BR" sz="1733" b="1" spc="25" dirty="0">
                <a:solidFill>
                  <a:srgbClr val="212A35"/>
                </a:solidFill>
                <a:latin typeface="Carlito"/>
                <a:cs typeface="Carlito"/>
              </a:rPr>
              <a:t>Dimensões  </a:t>
            </a:r>
            <a:r>
              <a:rPr lang="pt-BR" sz="1733" b="1" spc="35" dirty="0">
                <a:solidFill>
                  <a:srgbClr val="212A35"/>
                </a:solidFill>
                <a:latin typeface="Carlito"/>
                <a:cs typeface="Carlito"/>
              </a:rPr>
              <a:t>fund</a:t>
            </a:r>
            <a:r>
              <a:rPr lang="pt-BR" sz="1733" b="1" spc="25" dirty="0">
                <a:solidFill>
                  <a:srgbClr val="212A35"/>
                </a:solidFill>
                <a:latin typeface="Carlito"/>
                <a:cs typeface="Carlito"/>
              </a:rPr>
              <a:t>a</a:t>
            </a:r>
            <a:r>
              <a:rPr lang="pt-BR" sz="1733" b="1" spc="20" dirty="0">
                <a:solidFill>
                  <a:srgbClr val="212A35"/>
                </a:solidFill>
                <a:latin typeface="Carlito"/>
                <a:cs typeface="Carlito"/>
              </a:rPr>
              <a:t>me</a:t>
            </a:r>
            <a:r>
              <a:rPr lang="pt-BR" sz="1733" b="1" spc="11" dirty="0">
                <a:solidFill>
                  <a:srgbClr val="212A35"/>
                </a:solidFill>
                <a:latin typeface="Carlito"/>
                <a:cs typeface="Carlito"/>
              </a:rPr>
              <a:t>n</a:t>
            </a:r>
            <a:r>
              <a:rPr lang="pt-BR" sz="1733" b="1" dirty="0">
                <a:solidFill>
                  <a:srgbClr val="212A35"/>
                </a:solidFill>
                <a:latin typeface="Carlito"/>
                <a:cs typeface="Carlito"/>
              </a:rPr>
              <a:t>t</a:t>
            </a:r>
            <a:r>
              <a:rPr lang="pt-BR" sz="1733" b="1" spc="25" dirty="0">
                <a:solidFill>
                  <a:srgbClr val="212A35"/>
                </a:solidFill>
                <a:latin typeface="Carlito"/>
                <a:cs typeface="Carlito"/>
              </a:rPr>
              <a:t>a</a:t>
            </a:r>
            <a:r>
              <a:rPr lang="pt-BR" sz="1733" b="1" spc="20" dirty="0">
                <a:solidFill>
                  <a:srgbClr val="212A35"/>
                </a:solidFill>
                <a:latin typeface="Carlito"/>
                <a:cs typeface="Carlito"/>
              </a:rPr>
              <a:t>i</a:t>
            </a:r>
            <a:r>
              <a:rPr lang="pt-BR" sz="1733" b="1" dirty="0">
                <a:solidFill>
                  <a:srgbClr val="212A35"/>
                </a:solidFill>
                <a:latin typeface="Carlito"/>
                <a:cs typeface="Carlito"/>
              </a:rPr>
              <a:t>s </a:t>
            </a:r>
          </a:p>
          <a:p>
            <a:pPr algn="ctr"/>
            <a:r>
              <a:rPr lang="pt-BR" sz="1733" b="1" spc="11" dirty="0">
                <a:solidFill>
                  <a:srgbClr val="212A35"/>
                </a:solidFill>
                <a:latin typeface="Carlito"/>
                <a:cs typeface="Carlito"/>
              </a:rPr>
              <a:t>para</a:t>
            </a:r>
            <a:r>
              <a:rPr lang="pt-BR" sz="1733" b="1" spc="20" dirty="0">
                <a:solidFill>
                  <a:srgbClr val="212A35"/>
                </a:solidFill>
                <a:latin typeface="Carlito"/>
                <a:cs typeface="Carlito"/>
              </a:rPr>
              <a:t> </a:t>
            </a:r>
            <a:r>
              <a:rPr lang="pt-BR" sz="1733" b="1" spc="15" dirty="0">
                <a:solidFill>
                  <a:srgbClr val="212A35"/>
                </a:solidFill>
                <a:latin typeface="Carlito"/>
                <a:cs typeface="Carlito"/>
              </a:rPr>
              <a:t>PPEA</a:t>
            </a:r>
            <a:endParaRPr sz="1733" dirty="0"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2E5392F8-6BF9-4508-880F-F8823CCFA50E}"/>
              </a:ext>
            </a:extLst>
          </p:cNvPr>
          <p:cNvSpPr txBox="1"/>
          <p:nvPr/>
        </p:nvSpPr>
        <p:spPr>
          <a:xfrm>
            <a:off x="4332649" y="4205553"/>
            <a:ext cx="2406651" cy="2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33" b="1" spc="-20" dirty="0">
                <a:latin typeface="Carlito"/>
                <a:cs typeface="Carlito"/>
              </a:rPr>
              <a:t>Ponto </a:t>
            </a:r>
            <a:r>
              <a:rPr sz="1733" b="1" dirty="0">
                <a:latin typeface="Carlito"/>
                <a:cs typeface="Carlito"/>
              </a:rPr>
              <a:t>de</a:t>
            </a:r>
            <a:r>
              <a:rPr sz="1733" b="1" spc="-45" dirty="0">
                <a:latin typeface="Carlito"/>
                <a:cs typeface="Carlito"/>
              </a:rPr>
              <a:t> </a:t>
            </a:r>
            <a:r>
              <a:rPr sz="1733" b="1" spc="-11" dirty="0">
                <a:latin typeface="Carlito"/>
                <a:cs typeface="Carlito"/>
              </a:rPr>
              <a:t>Partida</a:t>
            </a:r>
            <a:endParaRPr sz="1733" dirty="0">
              <a:latin typeface="Carlito"/>
              <a:cs typeface="Carlito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8D8836F-2128-4C6D-90C3-DA1684084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62" y="2146828"/>
            <a:ext cx="2846511" cy="633712"/>
          </a:xfrm>
          <a:prstGeom prst="rect">
            <a:avLst/>
          </a:prstGeom>
        </p:spPr>
      </p:pic>
      <p:sp>
        <p:nvSpPr>
          <p:cNvPr id="36" name="object 21">
            <a:extLst>
              <a:ext uri="{FF2B5EF4-FFF2-40B4-BE49-F238E27FC236}">
                <a16:creationId xmlns:a16="http://schemas.microsoft.com/office/drawing/2014/main" id="{E4D7CC8D-12C8-46A1-9114-A8EEC556F3BE}"/>
              </a:ext>
            </a:extLst>
          </p:cNvPr>
          <p:cNvSpPr txBox="1"/>
          <p:nvPr/>
        </p:nvSpPr>
        <p:spPr>
          <a:xfrm>
            <a:off x="9894659" y="690070"/>
            <a:ext cx="2139344" cy="558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1733" b="1" dirty="0">
                <a:solidFill>
                  <a:srgbClr val="212A35"/>
                </a:solidFill>
                <a:latin typeface="Carlito"/>
                <a:cs typeface="Carlito"/>
              </a:rPr>
              <a:t>Conjunto de</a:t>
            </a:r>
          </a:p>
          <a:p>
            <a:pPr algn="ctr">
              <a:spcBef>
                <a:spcPts val="100"/>
              </a:spcBef>
            </a:pPr>
            <a:r>
              <a:rPr lang="en-US" sz="1733" b="1" dirty="0">
                <a:solidFill>
                  <a:srgbClr val="212A35"/>
                </a:solidFill>
                <a:latin typeface="Carlito"/>
                <a:cs typeface="Carlito"/>
              </a:rPr>
              <a:t>INDICADORES</a:t>
            </a:r>
            <a:endParaRPr sz="1733" dirty="0">
              <a:latin typeface="Carlito"/>
              <a:cs typeface="Carlito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97EDB53-F66E-47E9-A057-E7851AF064C0}"/>
              </a:ext>
            </a:extLst>
          </p:cNvPr>
          <p:cNvSpPr txBox="1"/>
          <p:nvPr/>
        </p:nvSpPr>
        <p:spPr>
          <a:xfrm>
            <a:off x="6682925" y="4939668"/>
            <a:ext cx="1845577" cy="9621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280"/>
              </a:lnSpc>
            </a:pPr>
            <a:r>
              <a:rPr lang="pt-BR" sz="1733" b="1" spc="-5" dirty="0">
                <a:latin typeface="Carlito"/>
                <a:cs typeface="Carlito"/>
              </a:rPr>
              <a:t>Processo </a:t>
            </a:r>
            <a:r>
              <a:rPr lang="pt-BR" sz="1733" b="1" dirty="0">
                <a:latin typeface="Carlito"/>
                <a:cs typeface="Carlito"/>
              </a:rPr>
              <a:t>de</a:t>
            </a:r>
            <a:r>
              <a:rPr lang="pt-BR" sz="1733" b="1" spc="-31" dirty="0">
                <a:latin typeface="Carlito"/>
                <a:cs typeface="Carlito"/>
              </a:rPr>
              <a:t> </a:t>
            </a:r>
            <a:r>
              <a:rPr lang="pt-BR" sz="1733" b="1" spc="-5" dirty="0">
                <a:latin typeface="Carlito"/>
                <a:cs typeface="Carlito"/>
              </a:rPr>
              <a:t>construção</a:t>
            </a:r>
            <a:endParaRPr lang="pt-BR" sz="1733" dirty="0">
              <a:latin typeface="Carlito"/>
              <a:cs typeface="Carlito"/>
            </a:endParaRPr>
          </a:p>
          <a:p>
            <a:pPr algn="ctr">
              <a:lnSpc>
                <a:spcPts val="2280"/>
              </a:lnSpc>
            </a:pPr>
            <a:r>
              <a:rPr lang="pt-BR" sz="1733" b="1" spc="-5" dirty="0">
                <a:latin typeface="Carlito"/>
                <a:cs typeface="Carlito"/>
              </a:rPr>
              <a:t>participativa</a:t>
            </a:r>
            <a:endParaRPr lang="pt-BR" sz="1733" dirty="0">
              <a:latin typeface="Carlito"/>
              <a:cs typeface="Carlito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E9297CE-8C91-4F9E-B56E-C64781AABA79}"/>
              </a:ext>
            </a:extLst>
          </p:cNvPr>
          <p:cNvSpPr txBox="1"/>
          <p:nvPr/>
        </p:nvSpPr>
        <p:spPr>
          <a:xfrm>
            <a:off x="8423517" y="4939668"/>
            <a:ext cx="1620819" cy="9621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280"/>
              </a:lnSpc>
            </a:pPr>
            <a:r>
              <a:rPr lang="pt-BR" sz="1733" b="1" spc="-5" dirty="0">
                <a:latin typeface="Carlito"/>
                <a:cs typeface="Carlito"/>
              </a:rPr>
              <a:t>Refinamento do marco referencial</a:t>
            </a:r>
            <a:endParaRPr lang="pt-BR" sz="1733" dirty="0">
              <a:latin typeface="Carlito"/>
              <a:cs typeface="Carlito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2FC1568B-9888-47E5-8F93-446249272F5A}"/>
              </a:ext>
            </a:extLst>
          </p:cNvPr>
          <p:cNvSpPr txBox="1"/>
          <p:nvPr/>
        </p:nvSpPr>
        <p:spPr>
          <a:xfrm>
            <a:off x="10032098" y="2914543"/>
            <a:ext cx="1845577" cy="9621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280"/>
              </a:lnSpc>
            </a:pPr>
            <a:r>
              <a:rPr lang="pt-BR" sz="1733" b="1" spc="-5" dirty="0">
                <a:latin typeface="Carlito"/>
                <a:cs typeface="Carlito"/>
              </a:rPr>
              <a:t>Processo </a:t>
            </a:r>
            <a:r>
              <a:rPr lang="pt-BR" sz="1733" b="1" dirty="0">
                <a:latin typeface="Carlito"/>
                <a:cs typeface="Carlito"/>
              </a:rPr>
              <a:t>de</a:t>
            </a:r>
            <a:r>
              <a:rPr lang="pt-BR" sz="1733" b="1" spc="-31" dirty="0">
                <a:latin typeface="Carlito"/>
                <a:cs typeface="Carlito"/>
              </a:rPr>
              <a:t> </a:t>
            </a:r>
            <a:r>
              <a:rPr lang="pt-BR" sz="1733" b="1" spc="-5" dirty="0">
                <a:latin typeface="Carlito"/>
                <a:cs typeface="Carlito"/>
              </a:rPr>
              <a:t>construção</a:t>
            </a:r>
            <a:endParaRPr lang="pt-BR" sz="1733" dirty="0">
              <a:latin typeface="Carlito"/>
              <a:cs typeface="Carlito"/>
            </a:endParaRPr>
          </a:p>
          <a:p>
            <a:pPr algn="ctr">
              <a:lnSpc>
                <a:spcPts val="2280"/>
              </a:lnSpc>
            </a:pPr>
            <a:r>
              <a:rPr lang="pt-BR" sz="1733" b="1" spc="-5" dirty="0">
                <a:latin typeface="Carlito"/>
                <a:cs typeface="Carlito"/>
              </a:rPr>
              <a:t>participativa</a:t>
            </a:r>
            <a:endParaRPr lang="pt-BR" sz="1733" dirty="0">
              <a:latin typeface="Carlito"/>
              <a:cs typeface="Carlito"/>
            </a:endParaRPr>
          </a:p>
        </p:txBody>
      </p:sp>
      <p:sp>
        <p:nvSpPr>
          <p:cNvPr id="30" name="Retângulo: Cantos Arredondados 78">
            <a:extLst>
              <a:ext uri="{FF2B5EF4-FFF2-40B4-BE49-F238E27FC236}">
                <a16:creationId xmlns:a16="http://schemas.microsoft.com/office/drawing/2014/main" id="{6E00D37F-EA01-4E73-8FF1-70F90564CE8E}"/>
              </a:ext>
            </a:extLst>
          </p:cNvPr>
          <p:cNvSpPr/>
          <p:nvPr/>
        </p:nvSpPr>
        <p:spPr>
          <a:xfrm>
            <a:off x="-236805" y="356659"/>
            <a:ext cx="4053823" cy="48845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r>
              <a:rPr lang="en-US" sz="3467" b="1" dirty="0">
                <a:solidFill>
                  <a:schemeClr val="bg1">
                    <a:lumMod val="95000"/>
                  </a:schemeClr>
                </a:solidFill>
              </a:rPr>
              <a:t>   COMO AVALIAR?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17F8A4D-C0D6-4498-B95F-71AC5BDFF0FA}"/>
              </a:ext>
            </a:extLst>
          </p:cNvPr>
          <p:cNvSpPr/>
          <p:nvPr/>
        </p:nvSpPr>
        <p:spPr>
          <a:xfrm>
            <a:off x="-3659" y="915"/>
            <a:ext cx="12192001" cy="144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29026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43" grpId="0" animBg="1"/>
      <p:bldP spid="41" grpId="0" animBg="1"/>
      <p:bldP spid="28" grpId="0" animBg="1"/>
      <p:bldP spid="14" grpId="0" animBg="1"/>
      <p:bldP spid="15" grpId="0"/>
      <p:bldP spid="16" grpId="0" animBg="1"/>
      <p:bldP spid="27" grpId="0"/>
      <p:bldP spid="36" grpId="0"/>
      <p:bldP spid="42" grpId="0"/>
      <p:bldP spid="44" grpId="0"/>
      <p:bldP spid="48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E767D-E358-A8DB-483F-D06FE901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0" y="-6404"/>
            <a:ext cx="10515600" cy="950611"/>
          </a:xfrm>
        </p:spPr>
        <p:txBody>
          <a:bodyPr/>
          <a:lstStyle/>
          <a:p>
            <a:r>
              <a:rPr lang="pt-BR" dirty="0"/>
              <a:t>Textos que fundamentam 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0325CD-0D60-4B97-D62B-E53F7DDE6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96" y="1092899"/>
            <a:ext cx="11162580" cy="515255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pt-BR" sz="1800" b="1" dirty="0"/>
              <a:t>RAYMUNDO, M. H. A ; BRANCO, E. A. ; BIASOLI, S. . Indicadores de Políticas Públicas de Educação Ambiental: Construção à Luz do Tratado de Educação Ambiental para Sociedades Sustentáveis e Responsabilidade Global e da Política Nacional de Educação Ambiental. CADERNOS DE PESQUISA: PENSAMENTO EDUCACIONAL (CURITIBA. ONLINE), v. Especial, 2018, p. 337-358.</a:t>
            </a:r>
            <a:endParaRPr lang="pt-BR" sz="1800" dirty="0"/>
          </a:p>
          <a:p>
            <a:pPr algn="just">
              <a:buNone/>
            </a:pPr>
            <a:r>
              <a:rPr lang="pt-BR" sz="1800" dirty="0"/>
              <a:t>ALMEIDA, Alfredo Wagner Berno de. Distinguir e mobilizar: duplo desafio face às políticas governamentais. In: Revista Tipiti. São Luís: Abong, 2001.</a:t>
            </a:r>
          </a:p>
          <a:p>
            <a:pPr algn="just">
              <a:buNone/>
            </a:pPr>
            <a:r>
              <a:rPr lang="pt-BR" sz="2000" dirty="0"/>
              <a:t>ASSUMPÇÃO, Maria Elena; BOCCHINI, Maria Otília. Para escrever bem. São </a:t>
            </a:r>
            <a:r>
              <a:rPr lang="pt-BR" sz="2000"/>
              <a:t>Paulo: Manole, 2006.</a:t>
            </a:r>
            <a:endParaRPr lang="pt-BR"/>
          </a:p>
          <a:p>
            <a:pPr algn="just">
              <a:buNone/>
            </a:pPr>
            <a:r>
              <a:rPr lang="pt-BR" sz="1800" dirty="0"/>
              <a:t>BOURDIEU, Pierre. A delegação e o fetichismo. In: BORDIEU, P. Coisas ditas. São Paulo: Editora Brasiliense, 1990.</a:t>
            </a:r>
            <a:endParaRPr lang="pt-BR"/>
          </a:p>
          <a:p>
            <a:pPr algn="just">
              <a:buNone/>
            </a:pPr>
            <a:r>
              <a:rPr lang="pt-BR" sz="1800" dirty="0"/>
              <a:t>FREY, Klaus. Políticas públicas: um debate conceitual e reflexões referentes às práticas das políticas públicas no Brasil. Revista Planejamento e Políticas Públicas. Rio de Janeiro: Ipea, nº 21, junho/2000</a:t>
            </a:r>
          </a:p>
          <a:p>
            <a:pPr algn="just">
              <a:buNone/>
            </a:pPr>
            <a:r>
              <a:rPr lang="pt-BR" sz="1800" dirty="0"/>
              <a:t>SOUZA, Celina. Políticas públicas: uma revisão da literatura. Sociologias, Porto Alegre, ano 8, nº 16, </a:t>
            </a:r>
            <a:r>
              <a:rPr lang="pt-BR" sz="1800" err="1"/>
              <a:t>jul</a:t>
            </a:r>
            <a:r>
              <a:rPr lang="pt-BR" sz="1800" dirty="0"/>
              <a:t>/dez 2006, p. 20-45</a:t>
            </a:r>
          </a:p>
          <a:p>
            <a:pPr algn="just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53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17F8A4D-C0D6-4498-B95F-71AC5BDFF0FA}"/>
              </a:ext>
            </a:extLst>
          </p:cNvPr>
          <p:cNvSpPr/>
          <p:nvPr/>
        </p:nvSpPr>
        <p:spPr>
          <a:xfrm>
            <a:off x="-1" y="6753761"/>
            <a:ext cx="12192001" cy="144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8B17260-8EDC-4A49-A067-F752E5B382A4}"/>
              </a:ext>
            </a:extLst>
          </p:cNvPr>
          <p:cNvSpPr/>
          <p:nvPr/>
        </p:nvSpPr>
        <p:spPr>
          <a:xfrm>
            <a:off x="25793" y="6507225"/>
            <a:ext cx="3791225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pt-BR" sz="1200" dirty="0"/>
              <a:t>Material desenvolvido pela ANPPEA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09BAE32-F9B5-4BE3-A762-8E443590A634}"/>
              </a:ext>
            </a:extLst>
          </p:cNvPr>
          <p:cNvSpPr txBox="1"/>
          <p:nvPr/>
        </p:nvSpPr>
        <p:spPr>
          <a:xfrm>
            <a:off x="3628481" y="1749632"/>
            <a:ext cx="3750065" cy="3750065"/>
          </a:xfrm>
          <a:prstGeom prst="ellipse">
            <a:avLst/>
          </a:prstGeom>
          <a:solidFill>
            <a:schemeClr val="accent4">
              <a:lumMod val="40000"/>
              <a:lumOff val="60000"/>
              <a:alpha val="65000"/>
            </a:schemeClr>
          </a:solidFill>
          <a:ln w="57150">
            <a:solidFill>
              <a:schemeClr val="accent4"/>
            </a:solidFill>
            <a:prstDash val="sysDot"/>
          </a:ln>
        </p:spPr>
        <p:txBody>
          <a:bodyPr wrap="square" lIns="0" tIns="45720" rIns="0" bIns="45720" anchor="b" anchorCtr="0">
            <a:noAutofit/>
          </a:bodyPr>
          <a:lstStyle>
            <a:defPPr>
              <a:defRPr lang="pt-BR"/>
            </a:defPPr>
            <a:lvl1pPr algn="ctr">
              <a:defRPr>
                <a:solidFill>
                  <a:srgbClr val="162B6F"/>
                </a:solidFill>
              </a:defRPr>
            </a:lvl1pPr>
          </a:lstStyle>
          <a:p>
            <a:pPr algn="l"/>
            <a:r>
              <a:rPr lang="pt-BR" sz="2267" b="1" dirty="0">
                <a:solidFill>
                  <a:schemeClr val="tx1"/>
                </a:solidFill>
              </a:rPr>
              <a:t>   PP</a:t>
            </a:r>
          </a:p>
          <a:p>
            <a:pPr algn="l"/>
            <a:r>
              <a:rPr lang="pt-BR" sz="2267" b="1" dirty="0">
                <a:solidFill>
                  <a:schemeClr val="tx1"/>
                </a:solidFill>
              </a:rPr>
              <a:t>   Multicêntricas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2794A50-8C98-4B38-963D-5B0FC712B43E}"/>
              </a:ext>
            </a:extLst>
          </p:cNvPr>
          <p:cNvSpPr txBox="1"/>
          <p:nvPr/>
        </p:nvSpPr>
        <p:spPr>
          <a:xfrm>
            <a:off x="6198168" y="1288458"/>
            <a:ext cx="4458315" cy="4440492"/>
          </a:xfrm>
          <a:prstGeom prst="ellipse">
            <a:avLst/>
          </a:prstGeom>
          <a:solidFill>
            <a:schemeClr val="bg1">
              <a:lumMod val="85000"/>
              <a:alpha val="53000"/>
            </a:schemeClr>
          </a:solidFill>
          <a:ln w="57150">
            <a:noFill/>
            <a:prstDash val="sysDash"/>
          </a:ln>
        </p:spPr>
        <p:txBody>
          <a:bodyPr wrap="square" lIns="0" tIns="45720" rIns="0" bIns="45720" anchor="ctr" anchorCtr="0">
            <a:noAutofit/>
          </a:bodyPr>
          <a:lstStyle>
            <a:defPPr>
              <a:defRPr lang="pt-BR"/>
            </a:defPPr>
            <a:lvl1pPr algn="ctr">
              <a:defRPr>
                <a:solidFill>
                  <a:srgbClr val="162B6F"/>
                </a:solidFill>
              </a:defRPr>
            </a:lvl1pPr>
          </a:lstStyle>
          <a:p>
            <a:endParaRPr lang="pt-BR" sz="2267" b="1" dirty="0">
              <a:solidFill>
                <a:schemeClr val="bg1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E079C78-085A-439B-961C-789CC63305DD}"/>
              </a:ext>
            </a:extLst>
          </p:cNvPr>
          <p:cNvSpPr txBox="1"/>
          <p:nvPr/>
        </p:nvSpPr>
        <p:spPr>
          <a:xfrm>
            <a:off x="7740195" y="714141"/>
            <a:ext cx="1403999" cy="1403999"/>
          </a:xfrm>
          <a:prstGeom prst="ellipse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txBody>
          <a:bodyPr wrap="square" lIns="0" tIns="45720" rIns="0" bIns="45720" anchor="ctr" anchorCtr="0">
            <a:noAutofit/>
          </a:bodyPr>
          <a:lstStyle>
            <a:defPPr>
              <a:defRPr lang="pt-B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z="2000" dirty="0"/>
              <a:t>Etapas do Ciclo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B9514A8-33FE-4338-883E-ECCF0C804B51}"/>
              </a:ext>
            </a:extLst>
          </p:cNvPr>
          <p:cNvSpPr txBox="1"/>
          <p:nvPr/>
        </p:nvSpPr>
        <p:spPr>
          <a:xfrm>
            <a:off x="7793265" y="2836433"/>
            <a:ext cx="1297859" cy="1297859"/>
          </a:xfrm>
          <a:prstGeom prst="ellipse">
            <a:avLst/>
          </a:prstGeom>
          <a:solidFill>
            <a:srgbClr val="002060"/>
          </a:solidFill>
          <a:ln w="57150">
            <a:solidFill>
              <a:srgbClr val="0070C0"/>
            </a:solidFill>
          </a:ln>
        </p:spPr>
        <p:txBody>
          <a:bodyPr wrap="square" lIns="0" tIns="45720" rIns="0" bIns="45720" anchor="ctr" anchorCtr="0">
            <a:noAutofit/>
          </a:bodyPr>
          <a:lstStyle>
            <a:defPPr>
              <a:defRPr lang="pt-BR"/>
            </a:defPPr>
            <a:lvl1pPr algn="ctr">
              <a:defRPr>
                <a:solidFill>
                  <a:srgbClr val="162B6F"/>
                </a:solidFill>
              </a:defRPr>
            </a:lvl1pPr>
          </a:lstStyle>
          <a:p>
            <a:r>
              <a:rPr lang="pt-BR" sz="2000" b="1" dirty="0">
                <a:solidFill>
                  <a:schemeClr val="bg1"/>
                </a:solidFill>
              </a:rPr>
              <a:t>Política Pública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73C4BD6D-2B15-415E-A450-3CB11A6C1864}"/>
              </a:ext>
            </a:extLst>
          </p:cNvPr>
          <p:cNvGrpSpPr/>
          <p:nvPr/>
        </p:nvGrpSpPr>
        <p:grpSpPr>
          <a:xfrm>
            <a:off x="5300844" y="2465256"/>
            <a:ext cx="2492421" cy="2040213"/>
            <a:chOff x="3603579" y="2790230"/>
            <a:chExt cx="2492421" cy="2040213"/>
          </a:xfrm>
        </p:grpSpPr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F001E416-7AEB-4CF9-B48C-BBF6B6805D00}"/>
                </a:ext>
              </a:extLst>
            </p:cNvPr>
            <p:cNvSpPr txBox="1"/>
            <p:nvPr/>
          </p:nvSpPr>
          <p:spPr>
            <a:xfrm>
              <a:off x="3603579" y="2790230"/>
              <a:ext cx="2040213" cy="2040213"/>
            </a:xfrm>
            <a:prstGeom prst="ellipse">
              <a:avLst/>
            </a:prstGeom>
            <a:solidFill>
              <a:srgbClr val="0070C0"/>
            </a:solidFill>
            <a:ln w="92075">
              <a:noFill/>
            </a:ln>
          </p:spPr>
          <p:txBody>
            <a:bodyPr wrap="square" lIns="0" rIns="0" anchor="ctr" anchorCtr="0">
              <a:noAutofit/>
            </a:bodyPr>
            <a:lstStyle>
              <a:defPPr>
                <a:defRPr lang="pt-BR"/>
              </a:defPPr>
              <a:lvl1pPr algn="ctr">
                <a:defRPr>
                  <a:solidFill>
                    <a:srgbClr val="162B6F"/>
                  </a:solidFill>
                </a:defRPr>
              </a:lvl1pPr>
            </a:lstStyle>
            <a:p>
              <a:r>
                <a:rPr lang="pt-BR" sz="2267" b="1" dirty="0">
                  <a:solidFill>
                    <a:schemeClr val="bg1"/>
                  </a:solidFill>
                </a:rPr>
                <a:t>Problema Público</a:t>
              </a:r>
            </a:p>
          </p:txBody>
        </p:sp>
        <p:cxnSp>
          <p:nvCxnSpPr>
            <p:cNvPr id="48" name="Conector de Seta Reta 47">
              <a:extLst>
                <a:ext uri="{FF2B5EF4-FFF2-40B4-BE49-F238E27FC236}">
                  <a16:creationId xmlns:a16="http://schemas.microsoft.com/office/drawing/2014/main" id="{14BE6268-1B8B-44B7-9663-8DF61CF4EF4F}"/>
                </a:ext>
              </a:extLst>
            </p:cNvPr>
            <p:cNvCxnSpPr>
              <a:cxnSpLocks/>
              <a:stCxn id="46" idx="6"/>
              <a:endCxn id="41" idx="2"/>
            </p:cNvCxnSpPr>
            <p:nvPr/>
          </p:nvCxnSpPr>
          <p:spPr>
            <a:xfrm>
              <a:off x="5643792" y="3810337"/>
              <a:ext cx="45220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4895FB90-D866-44C9-A5B1-73047C410AE2}"/>
              </a:ext>
            </a:extLst>
          </p:cNvPr>
          <p:cNvGrpSpPr/>
          <p:nvPr/>
        </p:nvGrpSpPr>
        <p:grpSpPr>
          <a:xfrm>
            <a:off x="7862091" y="4134291"/>
            <a:ext cx="1160207" cy="2258800"/>
            <a:chOff x="6164826" y="4134291"/>
            <a:chExt cx="1160206" cy="2258800"/>
          </a:xfrm>
        </p:grpSpPr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F3DFDC7A-209D-43E1-BBAC-D201D94A2482}"/>
                </a:ext>
              </a:extLst>
            </p:cNvPr>
            <p:cNvSpPr txBox="1"/>
            <p:nvPr/>
          </p:nvSpPr>
          <p:spPr>
            <a:xfrm>
              <a:off x="6164826" y="5232885"/>
              <a:ext cx="1160206" cy="1160206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rgbClr val="0070C0"/>
              </a:solidFill>
            </a:ln>
          </p:spPr>
          <p:txBody>
            <a:bodyPr wrap="square" lIns="0" rIns="0" anchor="ctr" anchorCtr="0">
              <a:noAutofit/>
            </a:bodyPr>
            <a:lstStyle>
              <a:defPPr>
                <a:defRPr lang="pt-BR"/>
              </a:defPPr>
              <a:lvl1pPr algn="ctr">
                <a:defRPr sz="2300" b="1">
                  <a:solidFill>
                    <a:schemeClr val="bg1"/>
                  </a:solidFill>
                </a:defRPr>
              </a:lvl1pPr>
            </a:lstStyle>
            <a:p>
              <a:r>
                <a:rPr lang="pt-BR" sz="1733" dirty="0"/>
                <a:t>Controle Social</a:t>
              </a:r>
            </a:p>
          </p:txBody>
        </p: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60C1C27A-CE12-4E06-BA82-9A04D91619E5}"/>
                </a:ext>
              </a:extLst>
            </p:cNvPr>
            <p:cNvCxnSpPr>
              <a:cxnSpLocks/>
              <a:stCxn id="50" idx="0"/>
              <a:endCxn id="41" idx="4"/>
            </p:cNvCxnSpPr>
            <p:nvPr/>
          </p:nvCxnSpPr>
          <p:spPr>
            <a:xfrm flipV="1">
              <a:off x="6744929" y="4134291"/>
              <a:ext cx="0" cy="1098594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5CB2F990-3287-4793-8955-BE03BC361834}"/>
              </a:ext>
            </a:extLst>
          </p:cNvPr>
          <p:cNvCxnSpPr>
            <a:cxnSpLocks/>
            <a:stCxn id="40" idx="4"/>
            <a:endCxn id="41" idx="0"/>
          </p:cNvCxnSpPr>
          <p:nvPr/>
        </p:nvCxnSpPr>
        <p:spPr>
          <a:xfrm>
            <a:off x="8442195" y="2118139"/>
            <a:ext cx="0" cy="71829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48CD8623-166A-4763-86F7-2D848E9EA9AE}"/>
              </a:ext>
            </a:extLst>
          </p:cNvPr>
          <p:cNvSpPr txBox="1"/>
          <p:nvPr/>
        </p:nvSpPr>
        <p:spPr>
          <a:xfrm>
            <a:off x="9827281" y="4023458"/>
            <a:ext cx="1476239" cy="1476239"/>
          </a:xfrm>
          <a:prstGeom prst="ellipse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txBody>
          <a:bodyPr wrap="square" lIns="0" tIns="45720" rIns="0" bIns="45720" anchor="ctr" anchorCtr="0">
            <a:noAutofit/>
          </a:bodyPr>
          <a:lstStyle>
            <a:defPPr>
              <a:defRPr lang="pt-B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z="1733" dirty="0"/>
              <a:t>Dimensões</a:t>
            </a:r>
          </a:p>
        </p:txBody>
      </p: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FA3A5514-190A-4916-A625-8AF5BA0291BE}"/>
              </a:ext>
            </a:extLst>
          </p:cNvPr>
          <p:cNvCxnSpPr>
            <a:cxnSpLocks/>
          </p:cNvCxnSpPr>
          <p:nvPr/>
        </p:nvCxnSpPr>
        <p:spPr>
          <a:xfrm flipH="1" flipV="1">
            <a:off x="9013423" y="3846387"/>
            <a:ext cx="959253" cy="554164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>
            <a:extLst>
              <a:ext uri="{FF2B5EF4-FFF2-40B4-BE49-F238E27FC236}">
                <a16:creationId xmlns:a16="http://schemas.microsoft.com/office/drawing/2014/main" id="{0F84F872-5F6A-4A0A-B62C-667A28E5DA20}"/>
              </a:ext>
            </a:extLst>
          </p:cNvPr>
          <p:cNvSpPr/>
          <p:nvPr/>
        </p:nvSpPr>
        <p:spPr>
          <a:xfrm>
            <a:off x="11101864" y="4063831"/>
            <a:ext cx="926221" cy="926221"/>
          </a:xfrm>
          <a:prstGeom prst="ellips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1733" b="1" dirty="0">
                <a:solidFill>
                  <a:schemeClr val="tx1"/>
                </a:solidFill>
              </a:rPr>
              <a:t>Polity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A9CA4B4D-B8E3-4BA7-B48F-FEB700AC7E5E}"/>
              </a:ext>
            </a:extLst>
          </p:cNvPr>
          <p:cNvSpPr/>
          <p:nvPr/>
        </p:nvSpPr>
        <p:spPr>
          <a:xfrm>
            <a:off x="10866888" y="4869660"/>
            <a:ext cx="926221" cy="926221"/>
          </a:xfrm>
          <a:prstGeom prst="ellipse">
            <a:avLst/>
          </a:prstGeom>
          <a:solidFill>
            <a:srgbClr val="00CC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1733" b="1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A343DE39-30EC-4162-9480-F0F6E50673D1}"/>
              </a:ext>
            </a:extLst>
          </p:cNvPr>
          <p:cNvSpPr/>
          <p:nvPr/>
        </p:nvSpPr>
        <p:spPr>
          <a:xfrm>
            <a:off x="10146584" y="5279287"/>
            <a:ext cx="926221" cy="926221"/>
          </a:xfrm>
          <a:prstGeom prst="ellipse">
            <a:avLst/>
          </a:prstGeom>
          <a:solidFill>
            <a:srgbClr val="CC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1733" b="1" dirty="0">
                <a:solidFill>
                  <a:schemeClr val="tx1"/>
                </a:solidFill>
              </a:rPr>
              <a:t>Politics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79157325-E2DD-4F6B-967F-18DF74FB3551}"/>
              </a:ext>
            </a:extLst>
          </p:cNvPr>
          <p:cNvSpPr/>
          <p:nvPr/>
        </p:nvSpPr>
        <p:spPr>
          <a:xfrm>
            <a:off x="3131007" y="4483961"/>
            <a:ext cx="1287563" cy="1287563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3º </a:t>
            </a:r>
            <a:r>
              <a:rPr lang="en-US" sz="1600" b="1" dirty="0" err="1">
                <a:solidFill>
                  <a:schemeClr val="tx1"/>
                </a:solidFill>
              </a:rPr>
              <a:t>Setor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1405C809-AB89-4DCB-8485-24F9C0099138}"/>
              </a:ext>
            </a:extLst>
          </p:cNvPr>
          <p:cNvSpPr/>
          <p:nvPr/>
        </p:nvSpPr>
        <p:spPr>
          <a:xfrm>
            <a:off x="4403280" y="5176809"/>
            <a:ext cx="1060363" cy="1060363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Setor</a:t>
            </a:r>
            <a:r>
              <a:rPr lang="en-US" sz="1600" b="1" dirty="0">
                <a:solidFill>
                  <a:schemeClr val="tx1"/>
                </a:solidFill>
              </a:rPr>
              <a:t> Privado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5D5C70C6-EA95-4E6A-A9B6-B6760146A4C9}"/>
              </a:ext>
            </a:extLst>
          </p:cNvPr>
          <p:cNvSpPr/>
          <p:nvPr/>
        </p:nvSpPr>
        <p:spPr>
          <a:xfrm>
            <a:off x="2351379" y="2501657"/>
            <a:ext cx="1967408" cy="196740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2533" b="1" dirty="0" err="1">
                <a:solidFill>
                  <a:schemeClr val="bg1"/>
                </a:solidFill>
              </a:rPr>
              <a:t>Setor</a:t>
            </a:r>
            <a:r>
              <a:rPr lang="en-US" sz="2533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533" b="1" dirty="0" err="1">
                <a:solidFill>
                  <a:schemeClr val="bg1"/>
                </a:solidFill>
              </a:rPr>
              <a:t>Público</a:t>
            </a:r>
            <a:r>
              <a:rPr lang="en-US" sz="2533" b="1" dirty="0">
                <a:solidFill>
                  <a:schemeClr val="bg1"/>
                </a:solidFill>
              </a:rPr>
              <a:t> /</a:t>
            </a:r>
          </a:p>
          <a:p>
            <a:pPr algn="ctr"/>
            <a:r>
              <a:rPr lang="en-US" sz="2533" b="1" dirty="0" err="1">
                <a:solidFill>
                  <a:schemeClr val="bg1"/>
                </a:solidFill>
              </a:rPr>
              <a:t>Governos</a:t>
            </a:r>
            <a:endParaRPr lang="en-US" sz="2533" b="1" dirty="0">
              <a:solidFill>
                <a:schemeClr val="bg1"/>
              </a:solidFill>
            </a:endParaRP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803700B4-D1F7-4E1F-9998-8127217AE351}"/>
              </a:ext>
            </a:extLst>
          </p:cNvPr>
          <p:cNvSpPr/>
          <p:nvPr/>
        </p:nvSpPr>
        <p:spPr>
          <a:xfrm>
            <a:off x="3319828" y="1253639"/>
            <a:ext cx="1308389" cy="1308389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Órgãos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Colegiados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C74CC763-FC68-422A-90CA-B6BB24CF4933}"/>
              </a:ext>
            </a:extLst>
          </p:cNvPr>
          <p:cNvSpPr/>
          <p:nvPr/>
        </p:nvSpPr>
        <p:spPr>
          <a:xfrm>
            <a:off x="4696924" y="548443"/>
            <a:ext cx="1472757" cy="1472757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Articulações</a:t>
            </a:r>
            <a:r>
              <a:rPr lang="en-US" sz="1600" b="1" dirty="0">
                <a:solidFill>
                  <a:schemeClr val="tx1"/>
                </a:solidFill>
              </a:rPr>
              <a:t> e redes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297558FF-0E22-4850-AE4D-10E478CE2D23}"/>
              </a:ext>
            </a:extLst>
          </p:cNvPr>
          <p:cNvSpPr txBox="1"/>
          <p:nvPr/>
        </p:nvSpPr>
        <p:spPr>
          <a:xfrm>
            <a:off x="8831063" y="1036238"/>
            <a:ext cx="1807775" cy="1807775"/>
          </a:xfrm>
          <a:prstGeom prst="ellipse">
            <a:avLst/>
          </a:prstGeom>
          <a:solidFill>
            <a:schemeClr val="accent5">
              <a:lumMod val="75000"/>
              <a:alpha val="65000"/>
            </a:schemeClr>
          </a:solidFill>
          <a:ln w="34925">
            <a:solidFill>
              <a:schemeClr val="bg1">
                <a:alpha val="50000"/>
              </a:schemeClr>
            </a:solidFill>
            <a:prstDash val="sysDot"/>
          </a:ln>
        </p:spPr>
        <p:txBody>
          <a:bodyPr wrap="square" lIns="0" tIns="45720" rIns="0" bIns="45720" anchor="ctr" anchorCtr="0">
            <a:noAutofit/>
          </a:bodyPr>
          <a:lstStyle>
            <a:defPPr>
              <a:defRPr lang="pt-B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z="1733" dirty="0"/>
              <a:t>Continuidade</a:t>
            </a:r>
          </a:p>
        </p:txBody>
      </p: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513FCEE9-23BB-47CE-9CB7-8BF76BE507C9}"/>
              </a:ext>
            </a:extLst>
          </p:cNvPr>
          <p:cNvCxnSpPr>
            <a:cxnSpLocks/>
            <a:endCxn id="41" idx="7"/>
          </p:cNvCxnSpPr>
          <p:nvPr/>
        </p:nvCxnSpPr>
        <p:spPr>
          <a:xfrm flipH="1">
            <a:off x="8901057" y="2662356"/>
            <a:ext cx="286460" cy="364144"/>
          </a:xfrm>
          <a:prstGeom prst="straightConnector1">
            <a:avLst/>
          </a:prstGeom>
          <a:ln w="57150">
            <a:solidFill>
              <a:schemeClr val="accent5">
                <a:lumMod val="75000"/>
                <a:alpha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D87D987E-15B5-45CE-B361-AFB7A0963F79}"/>
              </a:ext>
            </a:extLst>
          </p:cNvPr>
          <p:cNvCxnSpPr>
            <a:cxnSpLocks/>
            <a:stCxn id="66" idx="6"/>
            <a:endCxn id="46" idx="2"/>
          </p:cNvCxnSpPr>
          <p:nvPr/>
        </p:nvCxnSpPr>
        <p:spPr>
          <a:xfrm>
            <a:off x="4318789" y="3485362"/>
            <a:ext cx="982057" cy="1"/>
          </a:xfrm>
          <a:prstGeom prst="straightConnector1">
            <a:avLst/>
          </a:prstGeom>
          <a:ln w="635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áfico 71" descr="Seta de linha: curva no sentido anti-horário estrutura de tópicos">
            <a:extLst>
              <a:ext uri="{FF2B5EF4-FFF2-40B4-BE49-F238E27FC236}">
                <a16:creationId xmlns:a16="http://schemas.microsoft.com/office/drawing/2014/main" id="{7AF7BC81-9359-433F-A323-70654834A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803893">
            <a:off x="6660315" y="1021370"/>
            <a:ext cx="2527892" cy="2527892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0AFCD85-A83C-4D84-8C2A-498B8F6AC227}"/>
              </a:ext>
            </a:extLst>
          </p:cNvPr>
          <p:cNvGrpSpPr/>
          <p:nvPr/>
        </p:nvGrpSpPr>
        <p:grpSpPr>
          <a:xfrm>
            <a:off x="92840" y="1556132"/>
            <a:ext cx="2501611" cy="4438689"/>
            <a:chOff x="63218" y="1556130"/>
            <a:chExt cx="2501611" cy="4438690"/>
          </a:xfrm>
        </p:grpSpPr>
        <p:sp>
          <p:nvSpPr>
            <p:cNvPr id="76" name="object 10">
              <a:extLst>
                <a:ext uri="{FF2B5EF4-FFF2-40B4-BE49-F238E27FC236}">
                  <a16:creationId xmlns:a16="http://schemas.microsoft.com/office/drawing/2014/main" id="{CE8A1927-BB03-416E-9721-AF71347D00EF}"/>
                </a:ext>
              </a:extLst>
            </p:cNvPr>
            <p:cNvSpPr/>
            <p:nvPr/>
          </p:nvSpPr>
          <p:spPr>
            <a:xfrm>
              <a:off x="192297" y="1556130"/>
              <a:ext cx="2100379" cy="35050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2B6FFD81-F79B-4FBC-93D7-EC3B27928418}"/>
                </a:ext>
              </a:extLst>
            </p:cNvPr>
            <p:cNvSpPr/>
            <p:nvPr/>
          </p:nvSpPr>
          <p:spPr>
            <a:xfrm>
              <a:off x="63218" y="5348488"/>
              <a:ext cx="2501611" cy="646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Abordagens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multinível</a:t>
              </a:r>
              <a:r>
                <a:rPr lang="en-US" sz="3200" dirty="0">
                  <a:solidFill>
                    <a:schemeClr val="tx1"/>
                  </a:solidFill>
                </a:rPr>
                <a:t> e </a:t>
              </a:r>
              <a:r>
                <a:rPr lang="en-US" sz="3200" dirty="0" err="1">
                  <a:solidFill>
                    <a:schemeClr val="tx1"/>
                  </a:solidFill>
                </a:rPr>
                <a:t>multiescalar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6E00D37F-EA01-4E73-8FF1-70F90564CE8E}"/>
              </a:ext>
            </a:extLst>
          </p:cNvPr>
          <p:cNvSpPr/>
          <p:nvPr/>
        </p:nvSpPr>
        <p:spPr>
          <a:xfrm>
            <a:off x="-236805" y="356659"/>
            <a:ext cx="4053823" cy="48845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r>
              <a:rPr lang="en-US" sz="3467" b="1" dirty="0">
                <a:solidFill>
                  <a:schemeClr val="bg1">
                    <a:lumMod val="95000"/>
                  </a:schemeClr>
                </a:solidFill>
              </a:rPr>
              <a:t>   COMO AVALIAR?</a:t>
            </a:r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67678629-BDCF-4D5E-8697-CDB7142B1EBF}"/>
              </a:ext>
            </a:extLst>
          </p:cNvPr>
          <p:cNvSpPr/>
          <p:nvPr/>
        </p:nvSpPr>
        <p:spPr>
          <a:xfrm>
            <a:off x="10538660" y="3186128"/>
            <a:ext cx="1126405" cy="1126405"/>
          </a:xfrm>
          <a:prstGeom prst="ellips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1467" b="1" dirty="0">
                <a:solidFill>
                  <a:schemeClr val="tx1"/>
                </a:solidFill>
              </a:rPr>
              <a:t>Política do </a:t>
            </a:r>
            <a:r>
              <a:rPr lang="en-US" sz="1467" b="1" dirty="0" err="1">
                <a:solidFill>
                  <a:schemeClr val="tx1"/>
                </a:solidFill>
              </a:rPr>
              <a:t>Cotidiano</a:t>
            </a:r>
            <a:endParaRPr lang="en-US" sz="1467" b="1" dirty="0">
              <a:solidFill>
                <a:schemeClr val="tx1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17F8A4D-C0D6-4498-B95F-71AC5BDFF0FA}"/>
              </a:ext>
            </a:extLst>
          </p:cNvPr>
          <p:cNvSpPr/>
          <p:nvPr/>
        </p:nvSpPr>
        <p:spPr>
          <a:xfrm>
            <a:off x="-3659" y="915"/>
            <a:ext cx="12192001" cy="144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7350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40" grpId="0" animBg="1"/>
      <p:bldP spid="53" grpId="0" animBg="1"/>
      <p:bldP spid="55" grpId="0" animBg="1"/>
      <p:bldP spid="57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17F8A4D-C0D6-4498-B95F-71AC5BDFF0FA}"/>
              </a:ext>
            </a:extLst>
          </p:cNvPr>
          <p:cNvSpPr/>
          <p:nvPr/>
        </p:nvSpPr>
        <p:spPr>
          <a:xfrm>
            <a:off x="-1" y="6753761"/>
            <a:ext cx="12192001" cy="144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8B17260-8EDC-4A49-A067-F752E5B382A4}"/>
              </a:ext>
            </a:extLst>
          </p:cNvPr>
          <p:cNvSpPr/>
          <p:nvPr/>
        </p:nvSpPr>
        <p:spPr>
          <a:xfrm>
            <a:off x="25793" y="6507225"/>
            <a:ext cx="3791225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pt-BR" sz="1200" dirty="0"/>
              <a:t>Material desenvolvido pela ANPPEA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16909630-2793-4EF3-A6AE-36A9C650648D}"/>
              </a:ext>
            </a:extLst>
          </p:cNvPr>
          <p:cNvSpPr/>
          <p:nvPr/>
        </p:nvSpPr>
        <p:spPr>
          <a:xfrm>
            <a:off x="658667" y="1370106"/>
            <a:ext cx="3815300" cy="6463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87311" algn="ctr"/>
            <a:r>
              <a:rPr lang="en-US" sz="2133" b="1" dirty="0">
                <a:solidFill>
                  <a:schemeClr val="tx1"/>
                </a:solidFill>
              </a:rPr>
              <a:t>Marco </a:t>
            </a:r>
            <a:r>
              <a:rPr lang="en-US" sz="2133" b="1" dirty="0" err="1">
                <a:solidFill>
                  <a:schemeClr val="tx1"/>
                </a:solidFill>
              </a:rPr>
              <a:t>Referencial</a:t>
            </a:r>
            <a:endParaRPr lang="en-US" sz="2133" b="1" dirty="0">
              <a:solidFill>
                <a:schemeClr val="tx1"/>
              </a:solidFill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8D8836F-2128-4C6D-90C3-DA1684084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62" y="2146828"/>
            <a:ext cx="2846511" cy="633712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7C2FB082-4EDD-4D24-9A59-3B6D317E3C8A}"/>
              </a:ext>
            </a:extLst>
          </p:cNvPr>
          <p:cNvGrpSpPr/>
          <p:nvPr/>
        </p:nvGrpSpPr>
        <p:grpSpPr>
          <a:xfrm>
            <a:off x="2807803" y="704273"/>
            <a:ext cx="9677020" cy="5853555"/>
            <a:chOff x="3619880" y="460629"/>
            <a:chExt cx="7579995" cy="4676140"/>
          </a:xfrm>
        </p:grpSpPr>
        <p:grpSp>
          <p:nvGrpSpPr>
            <p:cNvPr id="35" name="object 5">
              <a:extLst>
                <a:ext uri="{FF2B5EF4-FFF2-40B4-BE49-F238E27FC236}">
                  <a16:creationId xmlns:a16="http://schemas.microsoft.com/office/drawing/2014/main" id="{EC7A9E94-CFA0-41E9-91D6-9A30F2B73212}"/>
                </a:ext>
              </a:extLst>
            </p:cNvPr>
            <p:cNvGrpSpPr/>
            <p:nvPr/>
          </p:nvGrpSpPr>
          <p:grpSpPr>
            <a:xfrm>
              <a:off x="3619880" y="460629"/>
              <a:ext cx="7579995" cy="4676140"/>
              <a:chOff x="3619880" y="460629"/>
              <a:chExt cx="7579995" cy="4676140"/>
            </a:xfrm>
          </p:grpSpPr>
          <p:sp>
            <p:nvSpPr>
              <p:cNvPr id="37" name="object 6">
                <a:extLst>
                  <a:ext uri="{FF2B5EF4-FFF2-40B4-BE49-F238E27FC236}">
                    <a16:creationId xmlns:a16="http://schemas.microsoft.com/office/drawing/2014/main" id="{8CB52843-CDF6-465E-85E6-9759CDD16FB1}"/>
                  </a:ext>
                </a:extLst>
              </p:cNvPr>
              <p:cNvSpPr/>
              <p:nvPr/>
            </p:nvSpPr>
            <p:spPr>
              <a:xfrm>
                <a:off x="5513832" y="595884"/>
                <a:ext cx="4242816" cy="432663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 dirty="0"/>
              </a:p>
            </p:txBody>
          </p:sp>
          <p:sp>
            <p:nvSpPr>
              <p:cNvPr id="38" name="object 7">
                <a:extLst>
                  <a:ext uri="{FF2B5EF4-FFF2-40B4-BE49-F238E27FC236}">
                    <a16:creationId xmlns:a16="http://schemas.microsoft.com/office/drawing/2014/main" id="{D24D4323-C2DC-424C-868A-215DCDB8AD4D}"/>
                  </a:ext>
                </a:extLst>
              </p:cNvPr>
              <p:cNvSpPr/>
              <p:nvPr/>
            </p:nvSpPr>
            <p:spPr>
              <a:xfrm>
                <a:off x="3648455" y="2700527"/>
                <a:ext cx="7522845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7522845" h="97155">
                    <a:moveTo>
                      <a:pt x="7522464" y="0"/>
                    </a:moveTo>
                    <a:lnTo>
                      <a:pt x="0" y="96774"/>
                    </a:lnTo>
                  </a:path>
                </a:pathLst>
              </a:custGeom>
              <a:ln w="571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3200"/>
              </a:p>
            </p:txBody>
          </p:sp>
          <p:sp>
            <p:nvSpPr>
              <p:cNvPr id="39" name="object 8">
                <a:extLst>
                  <a:ext uri="{FF2B5EF4-FFF2-40B4-BE49-F238E27FC236}">
                    <a16:creationId xmlns:a16="http://schemas.microsoft.com/office/drawing/2014/main" id="{5BDE918A-067D-4893-AAB1-8FDF9B8D46BC}"/>
                  </a:ext>
                </a:extLst>
              </p:cNvPr>
              <p:cNvSpPr/>
              <p:nvPr/>
            </p:nvSpPr>
            <p:spPr>
              <a:xfrm>
                <a:off x="5344667" y="489204"/>
                <a:ext cx="4580255" cy="4618990"/>
              </a:xfrm>
              <a:custGeom>
                <a:avLst/>
                <a:gdLst/>
                <a:ahLst/>
                <a:cxnLst/>
                <a:rect l="l" t="t" r="r" b="b"/>
                <a:pathLst>
                  <a:path w="4580255" h="4618990">
                    <a:moveTo>
                      <a:pt x="4580001" y="4618609"/>
                    </a:moveTo>
                    <a:lnTo>
                      <a:pt x="0" y="0"/>
                    </a:lnTo>
                  </a:path>
                </a:pathLst>
              </a:custGeom>
              <a:ln w="571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3200"/>
              </a:p>
            </p:txBody>
          </p:sp>
        </p:grpSp>
        <p:sp>
          <p:nvSpPr>
            <p:cNvPr id="40" name="object 9">
              <a:extLst>
                <a:ext uri="{FF2B5EF4-FFF2-40B4-BE49-F238E27FC236}">
                  <a16:creationId xmlns:a16="http://schemas.microsoft.com/office/drawing/2014/main" id="{5DF800BA-2744-45FC-A6BC-27FF2CE34054}"/>
                </a:ext>
              </a:extLst>
            </p:cNvPr>
            <p:cNvSpPr txBox="1"/>
            <p:nvPr/>
          </p:nvSpPr>
          <p:spPr>
            <a:xfrm>
              <a:off x="7751826" y="971753"/>
              <a:ext cx="989330" cy="668422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2700" marR="5080">
                <a:spcBef>
                  <a:spcPts val="95"/>
                </a:spcBef>
              </a:pP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Dimensão da  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Participação 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e  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Construção  Coletiva</a:t>
              </a:r>
              <a:endParaRPr sz="1333">
                <a:latin typeface="Carlito"/>
                <a:cs typeface="Carlito"/>
              </a:endParaRPr>
            </a:p>
          </p:txBody>
        </p:sp>
        <p:sp>
          <p:nvSpPr>
            <p:cNvPr id="49" name="object 10">
              <a:extLst>
                <a:ext uri="{FF2B5EF4-FFF2-40B4-BE49-F238E27FC236}">
                  <a16:creationId xmlns:a16="http://schemas.microsoft.com/office/drawing/2014/main" id="{A072B7DA-11F4-4D00-919E-003C25CE27D0}"/>
                </a:ext>
              </a:extLst>
            </p:cNvPr>
            <p:cNvSpPr txBox="1"/>
            <p:nvPr/>
          </p:nvSpPr>
          <p:spPr>
            <a:xfrm>
              <a:off x="8590280" y="1996185"/>
              <a:ext cx="904875" cy="504561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2700" marR="5080">
                <a:spcBef>
                  <a:spcPts val="95"/>
                </a:spcBef>
              </a:pP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Dimensão  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da</a:t>
              </a:r>
              <a:r>
                <a:rPr sz="1333" b="1" spc="-75" dirty="0">
                  <a:solidFill>
                    <a:srgbClr val="FFFFFF"/>
                  </a:solidFill>
                  <a:latin typeface="Carlito"/>
                  <a:cs typeface="Carlito"/>
                </a:rPr>
                <a:t> 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Formação  Dialógica</a:t>
              </a:r>
              <a:endParaRPr sz="1333">
                <a:latin typeface="Carlito"/>
                <a:cs typeface="Carlito"/>
              </a:endParaRPr>
            </a:p>
          </p:txBody>
        </p:sp>
        <p:sp>
          <p:nvSpPr>
            <p:cNvPr id="50" name="object 11">
              <a:extLst>
                <a:ext uri="{FF2B5EF4-FFF2-40B4-BE49-F238E27FC236}">
                  <a16:creationId xmlns:a16="http://schemas.microsoft.com/office/drawing/2014/main" id="{F07D6A39-D266-46BB-A6F5-DE2251647E51}"/>
                </a:ext>
              </a:extLst>
            </p:cNvPr>
            <p:cNvSpPr txBox="1"/>
            <p:nvPr/>
          </p:nvSpPr>
          <p:spPr>
            <a:xfrm>
              <a:off x="8602282" y="2902068"/>
              <a:ext cx="1079500" cy="504561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2700" marR="5080" indent="-12700">
                <a:spcBef>
                  <a:spcPts val="95"/>
                </a:spcBef>
              </a:pP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Dimensão  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da 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Intervenção  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So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c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io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amb</a:t>
              </a:r>
              <a:r>
                <a:rPr sz="1333" b="1" dirty="0">
                  <a:solidFill>
                    <a:srgbClr val="FFFFFF"/>
                  </a:solidFill>
                  <a:latin typeface="Carlito"/>
                  <a:cs typeface="Carlito"/>
                </a:rPr>
                <a:t>i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e</a:t>
              </a:r>
              <a:r>
                <a:rPr sz="1333" b="1" spc="-20" dirty="0">
                  <a:solidFill>
                    <a:srgbClr val="FFFFFF"/>
                  </a:solidFill>
                  <a:latin typeface="Carlito"/>
                  <a:cs typeface="Carlito"/>
                </a:rPr>
                <a:t>n</a:t>
              </a:r>
              <a:r>
                <a:rPr sz="1333" b="1" spc="-25" dirty="0">
                  <a:solidFill>
                    <a:srgbClr val="FFFFFF"/>
                  </a:solidFill>
                  <a:latin typeface="Carlito"/>
                  <a:cs typeface="Carlito"/>
                </a:rPr>
                <a:t>t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a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l</a:t>
              </a:r>
              <a:endParaRPr sz="1333" dirty="0">
                <a:latin typeface="Carlito"/>
                <a:cs typeface="Carlito"/>
              </a:endParaRPr>
            </a:p>
          </p:txBody>
        </p:sp>
        <p:sp>
          <p:nvSpPr>
            <p:cNvPr id="51" name="object 12">
              <a:extLst>
                <a:ext uri="{FF2B5EF4-FFF2-40B4-BE49-F238E27FC236}">
                  <a16:creationId xmlns:a16="http://schemas.microsoft.com/office/drawing/2014/main" id="{975EDECA-0EC7-476C-828E-B3BCE662E102}"/>
                </a:ext>
              </a:extLst>
            </p:cNvPr>
            <p:cNvSpPr txBox="1"/>
            <p:nvPr/>
          </p:nvSpPr>
          <p:spPr>
            <a:xfrm>
              <a:off x="7751826" y="3807078"/>
              <a:ext cx="961390" cy="504561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2700" marR="5080">
                <a:spcBef>
                  <a:spcPts val="95"/>
                </a:spcBef>
              </a:pPr>
              <a:r>
                <a:rPr sz="1333" b="1" spc="-11" dirty="0" err="1">
                  <a:solidFill>
                    <a:srgbClr val="FFFFFF"/>
                  </a:solidFill>
                  <a:latin typeface="Carlito"/>
                  <a:cs typeface="Carlito"/>
                </a:rPr>
                <a:t>Dimensão</a:t>
              </a:r>
              <a:r>
                <a:rPr lang="en-US"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 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da  Subj</a:t>
              </a:r>
              <a:r>
                <a:rPr sz="1333" b="1" spc="-20" dirty="0">
                  <a:solidFill>
                    <a:srgbClr val="FFFFFF"/>
                  </a:solidFill>
                  <a:latin typeface="Carlito"/>
                  <a:cs typeface="Carlito"/>
                </a:rPr>
                <a:t>e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t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i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v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idade  Indivíduo</a:t>
              </a:r>
              <a:endParaRPr sz="1333" dirty="0">
                <a:latin typeface="Carlito"/>
                <a:cs typeface="Carlito"/>
              </a:endParaRPr>
            </a:p>
          </p:txBody>
        </p:sp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796DCFFE-6263-451B-8D2F-65D72DF70C49}"/>
                </a:ext>
              </a:extLst>
            </p:cNvPr>
            <p:cNvSpPr txBox="1"/>
            <p:nvPr/>
          </p:nvSpPr>
          <p:spPr>
            <a:xfrm>
              <a:off x="6575298" y="3882897"/>
              <a:ext cx="1000760" cy="340700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2700" marR="5080" indent="80643">
                <a:spcBef>
                  <a:spcPts val="95"/>
                </a:spcBef>
              </a:pP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Dimensão 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da  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Comp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l</a:t>
              </a:r>
              <a:r>
                <a:rPr sz="1333" b="1" spc="-35" dirty="0">
                  <a:solidFill>
                    <a:srgbClr val="FFFFFF"/>
                  </a:solidFill>
                  <a:latin typeface="Carlito"/>
                  <a:cs typeface="Carlito"/>
                </a:rPr>
                <a:t>e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xid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a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de</a:t>
              </a:r>
              <a:endParaRPr sz="1333">
                <a:latin typeface="Carlito"/>
                <a:cs typeface="Carlito"/>
              </a:endParaRPr>
            </a:p>
          </p:txBody>
        </p:sp>
        <p:sp>
          <p:nvSpPr>
            <p:cNvPr id="53" name="object 14">
              <a:extLst>
                <a:ext uri="{FF2B5EF4-FFF2-40B4-BE49-F238E27FC236}">
                  <a16:creationId xmlns:a16="http://schemas.microsoft.com/office/drawing/2014/main" id="{40E4EA69-D501-4A6A-87DA-3D40DA402877}"/>
                </a:ext>
              </a:extLst>
            </p:cNvPr>
            <p:cNvSpPr txBox="1"/>
            <p:nvPr/>
          </p:nvSpPr>
          <p:spPr>
            <a:xfrm>
              <a:off x="6704203" y="1134236"/>
              <a:ext cx="815340" cy="340700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2700" marR="5080" indent="104772">
                <a:spcBef>
                  <a:spcPts val="95"/>
                </a:spcBef>
              </a:pP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D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i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mens</a:t>
              </a:r>
              <a:r>
                <a:rPr sz="1333" b="1" spc="-15" dirty="0">
                  <a:solidFill>
                    <a:srgbClr val="FFFFFF"/>
                  </a:solidFill>
                  <a:latin typeface="Carlito"/>
                  <a:cs typeface="Carlito"/>
                </a:rPr>
                <a:t>ã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o  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D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i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agnó</a:t>
              </a:r>
              <a:r>
                <a:rPr sz="1333" b="1" spc="-25" dirty="0">
                  <a:solidFill>
                    <a:srgbClr val="FFFFFF"/>
                  </a:solidFill>
                  <a:latin typeface="Carlito"/>
                  <a:cs typeface="Carlito"/>
                </a:rPr>
                <a:t>s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t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i</a:t>
              </a:r>
              <a:r>
                <a:rPr sz="1333" b="1" spc="-20" dirty="0">
                  <a:solidFill>
                    <a:srgbClr val="FFFFFF"/>
                  </a:solidFill>
                  <a:latin typeface="Carlito"/>
                  <a:cs typeface="Carlito"/>
                </a:rPr>
                <a:t>c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a</a:t>
              </a:r>
              <a:endParaRPr sz="1333">
                <a:latin typeface="Carlito"/>
                <a:cs typeface="Carlito"/>
              </a:endParaRPr>
            </a:p>
          </p:txBody>
        </p:sp>
        <p:sp>
          <p:nvSpPr>
            <p:cNvPr id="54" name="object 15">
              <a:extLst>
                <a:ext uri="{FF2B5EF4-FFF2-40B4-BE49-F238E27FC236}">
                  <a16:creationId xmlns:a16="http://schemas.microsoft.com/office/drawing/2014/main" id="{1501CC2B-BDAE-4735-9E85-B8364FF84009}"/>
                </a:ext>
              </a:extLst>
            </p:cNvPr>
            <p:cNvSpPr txBox="1"/>
            <p:nvPr/>
          </p:nvSpPr>
          <p:spPr>
            <a:xfrm>
              <a:off x="5910551" y="3047846"/>
              <a:ext cx="872490" cy="340700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2700" marR="5080" indent="80643">
                <a:spcBef>
                  <a:spcPts val="95"/>
                </a:spcBef>
              </a:pP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Dimensão  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In</a:t>
              </a:r>
              <a:r>
                <a:rPr sz="1333" b="1" spc="-20" dirty="0">
                  <a:solidFill>
                    <a:srgbClr val="FFFFFF"/>
                  </a:solidFill>
                  <a:latin typeface="Carlito"/>
                  <a:cs typeface="Carlito"/>
                </a:rPr>
                <a:t>s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t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i</a:t>
              </a: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t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ucional</a:t>
              </a:r>
              <a:endParaRPr sz="1333" dirty="0">
                <a:latin typeface="Carlito"/>
                <a:cs typeface="Carlito"/>
              </a:endParaRPr>
            </a:p>
          </p:txBody>
        </p:sp>
        <p:sp>
          <p:nvSpPr>
            <p:cNvPr id="55" name="object 16">
              <a:extLst>
                <a:ext uri="{FF2B5EF4-FFF2-40B4-BE49-F238E27FC236}">
                  <a16:creationId xmlns:a16="http://schemas.microsoft.com/office/drawing/2014/main" id="{829F9E3E-14B0-4D5B-8E0C-22FA2FD7AA0C}"/>
                </a:ext>
              </a:extLst>
            </p:cNvPr>
            <p:cNvSpPr txBox="1"/>
            <p:nvPr/>
          </p:nvSpPr>
          <p:spPr>
            <a:xfrm>
              <a:off x="5829490" y="2100224"/>
              <a:ext cx="936625" cy="340700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21590">
                <a:spcBef>
                  <a:spcPts val="95"/>
                </a:spcBef>
              </a:pP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Dimensão</a:t>
              </a:r>
              <a:r>
                <a:rPr sz="1333" b="1" spc="-35" dirty="0">
                  <a:solidFill>
                    <a:srgbClr val="FFFFFF"/>
                  </a:solidFill>
                  <a:latin typeface="Carlito"/>
                  <a:cs typeface="Carlito"/>
                </a:rPr>
                <a:t> </a:t>
              </a:r>
              <a:r>
                <a:rPr sz="1333" b="1" spc="-5" dirty="0">
                  <a:solidFill>
                    <a:srgbClr val="FFFFFF"/>
                  </a:solidFill>
                  <a:latin typeface="Carlito"/>
                  <a:cs typeface="Carlito"/>
                </a:rPr>
                <a:t>da</a:t>
              </a:r>
              <a:endParaRPr sz="1333" dirty="0">
                <a:latin typeface="Carlito"/>
                <a:cs typeface="Carlito"/>
              </a:endParaRPr>
            </a:p>
            <a:p>
              <a:pPr marL="12700">
                <a:spcBef>
                  <a:spcPts val="5"/>
                </a:spcBef>
              </a:pPr>
              <a:r>
                <a:rPr sz="1333" b="1" spc="-11" dirty="0">
                  <a:solidFill>
                    <a:srgbClr val="FFFFFF"/>
                  </a:solidFill>
                  <a:latin typeface="Carlito"/>
                  <a:cs typeface="Carlito"/>
                </a:rPr>
                <a:t>Comunicação</a:t>
              </a:r>
              <a:endParaRPr sz="1333" dirty="0">
                <a:latin typeface="Carlito"/>
                <a:cs typeface="Carlito"/>
              </a:endParaRPr>
            </a:p>
          </p:txBody>
        </p:sp>
        <p:grpSp>
          <p:nvGrpSpPr>
            <p:cNvPr id="159" name="object 117">
              <a:extLst>
                <a:ext uri="{FF2B5EF4-FFF2-40B4-BE49-F238E27FC236}">
                  <a16:creationId xmlns:a16="http://schemas.microsoft.com/office/drawing/2014/main" id="{6A829CFA-E0F7-49BA-B36A-A1EFA9E94EB5}"/>
                </a:ext>
              </a:extLst>
            </p:cNvPr>
            <p:cNvGrpSpPr/>
            <p:nvPr/>
          </p:nvGrpSpPr>
          <p:grpSpPr>
            <a:xfrm>
              <a:off x="5398008" y="489204"/>
              <a:ext cx="4527550" cy="4562475"/>
              <a:chOff x="5398008" y="489204"/>
              <a:chExt cx="4527550" cy="4562475"/>
            </a:xfrm>
          </p:grpSpPr>
          <p:sp>
            <p:nvSpPr>
              <p:cNvPr id="160" name="object 118">
                <a:extLst>
                  <a:ext uri="{FF2B5EF4-FFF2-40B4-BE49-F238E27FC236}">
                    <a16:creationId xmlns:a16="http://schemas.microsoft.com/office/drawing/2014/main" id="{E153DF75-0695-4674-AA9E-9438DE24F3D2}"/>
                  </a:ext>
                </a:extLst>
              </p:cNvPr>
              <p:cNvSpPr/>
              <p:nvPr/>
            </p:nvSpPr>
            <p:spPr>
              <a:xfrm>
                <a:off x="5398008" y="489204"/>
                <a:ext cx="4527550" cy="4562475"/>
              </a:xfrm>
              <a:custGeom>
                <a:avLst/>
                <a:gdLst/>
                <a:ahLst/>
                <a:cxnLst/>
                <a:rect l="l" t="t" r="r" b="b"/>
                <a:pathLst>
                  <a:path w="4527550" h="4562475">
                    <a:moveTo>
                      <a:pt x="0" y="4562221"/>
                    </a:moveTo>
                    <a:lnTo>
                      <a:pt x="4527422" y="0"/>
                    </a:lnTo>
                  </a:path>
                </a:pathLst>
              </a:custGeom>
              <a:ln w="571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3200"/>
              </a:p>
            </p:txBody>
          </p:sp>
          <p:sp>
            <p:nvSpPr>
              <p:cNvPr id="161" name="object 119">
                <a:extLst>
                  <a:ext uri="{FF2B5EF4-FFF2-40B4-BE49-F238E27FC236}">
                    <a16:creationId xmlns:a16="http://schemas.microsoft.com/office/drawing/2014/main" id="{85215E74-D32A-4688-92B7-5C386B5582D2}"/>
                  </a:ext>
                </a:extLst>
              </p:cNvPr>
              <p:cNvSpPr/>
              <p:nvPr/>
            </p:nvSpPr>
            <p:spPr>
              <a:xfrm>
                <a:off x="6778752" y="1889759"/>
                <a:ext cx="1786255" cy="1821180"/>
              </a:xfrm>
              <a:custGeom>
                <a:avLst/>
                <a:gdLst/>
                <a:ahLst/>
                <a:cxnLst/>
                <a:rect l="l" t="t" r="r" b="b"/>
                <a:pathLst>
                  <a:path w="1786254" h="1821179">
                    <a:moveTo>
                      <a:pt x="893064" y="0"/>
                    </a:moveTo>
                    <a:lnTo>
                      <a:pt x="845630" y="1262"/>
                    </a:lnTo>
                    <a:lnTo>
                      <a:pt x="798842" y="5006"/>
                    </a:lnTo>
                    <a:lnTo>
                      <a:pt x="752760" y="11170"/>
                    </a:lnTo>
                    <a:lnTo>
                      <a:pt x="707448" y="19691"/>
                    </a:lnTo>
                    <a:lnTo>
                      <a:pt x="662966" y="30505"/>
                    </a:lnTo>
                    <a:lnTo>
                      <a:pt x="619375" y="43549"/>
                    </a:lnTo>
                    <a:lnTo>
                      <a:pt x="576739" y="58762"/>
                    </a:lnTo>
                    <a:lnTo>
                      <a:pt x="535118" y="76079"/>
                    </a:lnTo>
                    <a:lnTo>
                      <a:pt x="494574" y="95439"/>
                    </a:lnTo>
                    <a:lnTo>
                      <a:pt x="455169" y="116777"/>
                    </a:lnTo>
                    <a:lnTo>
                      <a:pt x="416965" y="140031"/>
                    </a:lnTo>
                    <a:lnTo>
                      <a:pt x="380023" y="165138"/>
                    </a:lnTo>
                    <a:lnTo>
                      <a:pt x="344405" y="192036"/>
                    </a:lnTo>
                    <a:lnTo>
                      <a:pt x="310172" y="220661"/>
                    </a:lnTo>
                    <a:lnTo>
                      <a:pt x="277387" y="250950"/>
                    </a:lnTo>
                    <a:lnTo>
                      <a:pt x="246110" y="282841"/>
                    </a:lnTo>
                    <a:lnTo>
                      <a:pt x="216405" y="316270"/>
                    </a:lnTo>
                    <a:lnTo>
                      <a:pt x="188332" y="351175"/>
                    </a:lnTo>
                    <a:lnTo>
                      <a:pt x="161952" y="387493"/>
                    </a:lnTo>
                    <a:lnTo>
                      <a:pt x="137329" y="425160"/>
                    </a:lnTo>
                    <a:lnTo>
                      <a:pt x="114523" y="464114"/>
                    </a:lnTo>
                    <a:lnTo>
                      <a:pt x="93597" y="504293"/>
                    </a:lnTo>
                    <a:lnTo>
                      <a:pt x="74611" y="545632"/>
                    </a:lnTo>
                    <a:lnTo>
                      <a:pt x="57628" y="588069"/>
                    </a:lnTo>
                    <a:lnTo>
                      <a:pt x="42709" y="631541"/>
                    </a:lnTo>
                    <a:lnTo>
                      <a:pt x="29916" y="675986"/>
                    </a:lnTo>
                    <a:lnTo>
                      <a:pt x="19310" y="721340"/>
                    </a:lnTo>
                    <a:lnTo>
                      <a:pt x="10954" y="767540"/>
                    </a:lnTo>
                    <a:lnTo>
                      <a:pt x="4909" y="814523"/>
                    </a:lnTo>
                    <a:lnTo>
                      <a:pt x="1237" y="862228"/>
                    </a:lnTo>
                    <a:lnTo>
                      <a:pt x="0" y="910589"/>
                    </a:lnTo>
                    <a:lnTo>
                      <a:pt x="1237" y="958951"/>
                    </a:lnTo>
                    <a:lnTo>
                      <a:pt x="4909" y="1006656"/>
                    </a:lnTo>
                    <a:lnTo>
                      <a:pt x="10954" y="1053639"/>
                    </a:lnTo>
                    <a:lnTo>
                      <a:pt x="19310" y="1099839"/>
                    </a:lnTo>
                    <a:lnTo>
                      <a:pt x="29916" y="1145193"/>
                    </a:lnTo>
                    <a:lnTo>
                      <a:pt x="42709" y="1189638"/>
                    </a:lnTo>
                    <a:lnTo>
                      <a:pt x="57628" y="1233110"/>
                    </a:lnTo>
                    <a:lnTo>
                      <a:pt x="74611" y="1275547"/>
                    </a:lnTo>
                    <a:lnTo>
                      <a:pt x="93597" y="1316886"/>
                    </a:lnTo>
                    <a:lnTo>
                      <a:pt x="114523" y="1357065"/>
                    </a:lnTo>
                    <a:lnTo>
                      <a:pt x="137329" y="1396019"/>
                    </a:lnTo>
                    <a:lnTo>
                      <a:pt x="161952" y="1433686"/>
                    </a:lnTo>
                    <a:lnTo>
                      <a:pt x="188332" y="1470004"/>
                    </a:lnTo>
                    <a:lnTo>
                      <a:pt x="216405" y="1504909"/>
                    </a:lnTo>
                    <a:lnTo>
                      <a:pt x="246110" y="1538338"/>
                    </a:lnTo>
                    <a:lnTo>
                      <a:pt x="277387" y="1570229"/>
                    </a:lnTo>
                    <a:lnTo>
                      <a:pt x="310172" y="1600518"/>
                    </a:lnTo>
                    <a:lnTo>
                      <a:pt x="344405" y="1629143"/>
                    </a:lnTo>
                    <a:lnTo>
                      <a:pt x="380023" y="1656041"/>
                    </a:lnTo>
                    <a:lnTo>
                      <a:pt x="416965" y="1681148"/>
                    </a:lnTo>
                    <a:lnTo>
                      <a:pt x="455169" y="1704402"/>
                    </a:lnTo>
                    <a:lnTo>
                      <a:pt x="494574" y="1725740"/>
                    </a:lnTo>
                    <a:lnTo>
                      <a:pt x="535118" y="1745100"/>
                    </a:lnTo>
                    <a:lnTo>
                      <a:pt x="576739" y="1762417"/>
                    </a:lnTo>
                    <a:lnTo>
                      <a:pt x="619375" y="1777630"/>
                    </a:lnTo>
                    <a:lnTo>
                      <a:pt x="662966" y="1790674"/>
                    </a:lnTo>
                    <a:lnTo>
                      <a:pt x="707448" y="1801488"/>
                    </a:lnTo>
                    <a:lnTo>
                      <a:pt x="752760" y="1810009"/>
                    </a:lnTo>
                    <a:lnTo>
                      <a:pt x="798842" y="1816173"/>
                    </a:lnTo>
                    <a:lnTo>
                      <a:pt x="845630" y="1819917"/>
                    </a:lnTo>
                    <a:lnTo>
                      <a:pt x="893064" y="1821179"/>
                    </a:lnTo>
                    <a:lnTo>
                      <a:pt x="940497" y="1819917"/>
                    </a:lnTo>
                    <a:lnTo>
                      <a:pt x="987285" y="1816173"/>
                    </a:lnTo>
                    <a:lnTo>
                      <a:pt x="1033367" y="1810009"/>
                    </a:lnTo>
                    <a:lnTo>
                      <a:pt x="1078679" y="1801488"/>
                    </a:lnTo>
                    <a:lnTo>
                      <a:pt x="1123161" y="1790674"/>
                    </a:lnTo>
                    <a:lnTo>
                      <a:pt x="1166752" y="1777630"/>
                    </a:lnTo>
                    <a:lnTo>
                      <a:pt x="1209388" y="1762417"/>
                    </a:lnTo>
                    <a:lnTo>
                      <a:pt x="1251009" y="1745100"/>
                    </a:lnTo>
                    <a:lnTo>
                      <a:pt x="1291553" y="1725740"/>
                    </a:lnTo>
                    <a:lnTo>
                      <a:pt x="1330958" y="1704402"/>
                    </a:lnTo>
                    <a:lnTo>
                      <a:pt x="1369162" y="1681148"/>
                    </a:lnTo>
                    <a:lnTo>
                      <a:pt x="1406104" y="1656041"/>
                    </a:lnTo>
                    <a:lnTo>
                      <a:pt x="1441722" y="1629143"/>
                    </a:lnTo>
                    <a:lnTo>
                      <a:pt x="1475955" y="1600518"/>
                    </a:lnTo>
                    <a:lnTo>
                      <a:pt x="1508740" y="1570229"/>
                    </a:lnTo>
                    <a:lnTo>
                      <a:pt x="1540017" y="1538338"/>
                    </a:lnTo>
                    <a:lnTo>
                      <a:pt x="1569722" y="1504909"/>
                    </a:lnTo>
                    <a:lnTo>
                      <a:pt x="1597795" y="1470004"/>
                    </a:lnTo>
                    <a:lnTo>
                      <a:pt x="1624175" y="1433686"/>
                    </a:lnTo>
                    <a:lnTo>
                      <a:pt x="1648798" y="1396019"/>
                    </a:lnTo>
                    <a:lnTo>
                      <a:pt x="1671604" y="1357065"/>
                    </a:lnTo>
                    <a:lnTo>
                      <a:pt x="1692530" y="1316886"/>
                    </a:lnTo>
                    <a:lnTo>
                      <a:pt x="1711516" y="1275547"/>
                    </a:lnTo>
                    <a:lnTo>
                      <a:pt x="1728499" y="1233110"/>
                    </a:lnTo>
                    <a:lnTo>
                      <a:pt x="1743418" y="1189638"/>
                    </a:lnTo>
                    <a:lnTo>
                      <a:pt x="1756211" y="1145193"/>
                    </a:lnTo>
                    <a:lnTo>
                      <a:pt x="1766817" y="1099839"/>
                    </a:lnTo>
                    <a:lnTo>
                      <a:pt x="1775173" y="1053639"/>
                    </a:lnTo>
                    <a:lnTo>
                      <a:pt x="1781218" y="1006656"/>
                    </a:lnTo>
                    <a:lnTo>
                      <a:pt x="1784890" y="958951"/>
                    </a:lnTo>
                    <a:lnTo>
                      <a:pt x="1786127" y="910589"/>
                    </a:lnTo>
                    <a:lnTo>
                      <a:pt x="1784890" y="862228"/>
                    </a:lnTo>
                    <a:lnTo>
                      <a:pt x="1781218" y="814523"/>
                    </a:lnTo>
                    <a:lnTo>
                      <a:pt x="1775173" y="767540"/>
                    </a:lnTo>
                    <a:lnTo>
                      <a:pt x="1766817" y="721340"/>
                    </a:lnTo>
                    <a:lnTo>
                      <a:pt x="1756211" y="675986"/>
                    </a:lnTo>
                    <a:lnTo>
                      <a:pt x="1743418" y="631541"/>
                    </a:lnTo>
                    <a:lnTo>
                      <a:pt x="1728499" y="588069"/>
                    </a:lnTo>
                    <a:lnTo>
                      <a:pt x="1711516" y="545632"/>
                    </a:lnTo>
                    <a:lnTo>
                      <a:pt x="1692530" y="504293"/>
                    </a:lnTo>
                    <a:lnTo>
                      <a:pt x="1671604" y="464114"/>
                    </a:lnTo>
                    <a:lnTo>
                      <a:pt x="1648798" y="425160"/>
                    </a:lnTo>
                    <a:lnTo>
                      <a:pt x="1624175" y="387493"/>
                    </a:lnTo>
                    <a:lnTo>
                      <a:pt x="1597795" y="351175"/>
                    </a:lnTo>
                    <a:lnTo>
                      <a:pt x="1569722" y="316270"/>
                    </a:lnTo>
                    <a:lnTo>
                      <a:pt x="1540017" y="282841"/>
                    </a:lnTo>
                    <a:lnTo>
                      <a:pt x="1508740" y="250950"/>
                    </a:lnTo>
                    <a:lnTo>
                      <a:pt x="1475955" y="220661"/>
                    </a:lnTo>
                    <a:lnTo>
                      <a:pt x="1441722" y="192036"/>
                    </a:lnTo>
                    <a:lnTo>
                      <a:pt x="1406104" y="165138"/>
                    </a:lnTo>
                    <a:lnTo>
                      <a:pt x="1369162" y="140031"/>
                    </a:lnTo>
                    <a:lnTo>
                      <a:pt x="1330958" y="116777"/>
                    </a:lnTo>
                    <a:lnTo>
                      <a:pt x="1291553" y="95439"/>
                    </a:lnTo>
                    <a:lnTo>
                      <a:pt x="1251009" y="76079"/>
                    </a:lnTo>
                    <a:lnTo>
                      <a:pt x="1209388" y="58762"/>
                    </a:lnTo>
                    <a:lnTo>
                      <a:pt x="1166752" y="43549"/>
                    </a:lnTo>
                    <a:lnTo>
                      <a:pt x="1123161" y="30505"/>
                    </a:lnTo>
                    <a:lnTo>
                      <a:pt x="1078679" y="19691"/>
                    </a:lnTo>
                    <a:lnTo>
                      <a:pt x="1033367" y="11170"/>
                    </a:lnTo>
                    <a:lnTo>
                      <a:pt x="987285" y="5006"/>
                    </a:lnTo>
                    <a:lnTo>
                      <a:pt x="940497" y="1262"/>
                    </a:lnTo>
                    <a:lnTo>
                      <a:pt x="89306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200"/>
              </a:p>
            </p:txBody>
          </p:sp>
        </p:grpSp>
        <p:sp>
          <p:nvSpPr>
            <p:cNvPr id="169" name="object 127">
              <a:extLst>
                <a:ext uri="{FF2B5EF4-FFF2-40B4-BE49-F238E27FC236}">
                  <a16:creationId xmlns:a16="http://schemas.microsoft.com/office/drawing/2014/main" id="{855F0EE6-C6C3-41C5-A49B-9AB887F56F43}"/>
                </a:ext>
              </a:extLst>
            </p:cNvPr>
            <p:cNvSpPr/>
            <p:nvPr/>
          </p:nvSpPr>
          <p:spPr>
            <a:xfrm>
              <a:off x="7635240" y="595883"/>
              <a:ext cx="0" cy="4326890"/>
            </a:xfrm>
            <a:custGeom>
              <a:avLst/>
              <a:gdLst/>
              <a:ahLst/>
              <a:cxnLst/>
              <a:rect l="l" t="t" r="r" b="b"/>
              <a:pathLst>
                <a:path h="4326890">
                  <a:moveTo>
                    <a:pt x="0" y="4326382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70" name="object 128">
              <a:extLst>
                <a:ext uri="{FF2B5EF4-FFF2-40B4-BE49-F238E27FC236}">
                  <a16:creationId xmlns:a16="http://schemas.microsoft.com/office/drawing/2014/main" id="{44743831-A343-4829-BB07-87A7262BC3F9}"/>
                </a:ext>
              </a:extLst>
            </p:cNvPr>
            <p:cNvSpPr txBox="1"/>
            <p:nvPr/>
          </p:nvSpPr>
          <p:spPr>
            <a:xfrm>
              <a:off x="6904481" y="2523941"/>
              <a:ext cx="1541145" cy="603744"/>
            </a:xfrm>
            <a:prstGeom prst="rect">
              <a:avLst/>
            </a:prstGeom>
          </p:spPr>
          <p:txBody>
            <a:bodyPr vert="horz" wrap="square" lIns="0" tIns="16933" rIns="0" bIns="0" rtlCol="0" anchor="ctr" anchorCtr="0">
              <a:spAutoFit/>
            </a:bodyPr>
            <a:lstStyle/>
            <a:p>
              <a:pPr marL="12700" marR="5080" indent="-635" algn="ctr">
                <a:spcBef>
                  <a:spcPts val="100"/>
                </a:spcBef>
              </a:pPr>
              <a:r>
                <a:rPr sz="1600" b="1" spc="-5" dirty="0">
                  <a:latin typeface="Carlito"/>
                  <a:cs typeface="Carlito"/>
                </a:rPr>
                <a:t>DIMENSÕES DE  MON</a:t>
              </a:r>
              <a:r>
                <a:rPr sz="1600" b="1" spc="-11" dirty="0">
                  <a:latin typeface="Carlito"/>
                  <a:cs typeface="Carlito"/>
                </a:rPr>
                <a:t>I</a:t>
              </a:r>
              <a:r>
                <a:rPr sz="1600" b="1" spc="-40" dirty="0">
                  <a:latin typeface="Carlito"/>
                  <a:cs typeface="Carlito"/>
                </a:rPr>
                <a:t>T</a:t>
              </a:r>
              <a:r>
                <a:rPr sz="1600" b="1" spc="-5" dirty="0">
                  <a:latin typeface="Carlito"/>
                  <a:cs typeface="Carlito"/>
                </a:rPr>
                <a:t>ORAM</a:t>
              </a:r>
              <a:r>
                <a:rPr sz="1600" b="1" dirty="0">
                  <a:latin typeface="Carlito"/>
                  <a:cs typeface="Carlito"/>
                </a:rPr>
                <a:t>E</a:t>
              </a:r>
              <a:r>
                <a:rPr sz="1600" b="1" spc="-11" dirty="0">
                  <a:latin typeface="Carlito"/>
                  <a:cs typeface="Carlito"/>
                </a:rPr>
                <a:t>N</a:t>
              </a:r>
              <a:r>
                <a:rPr sz="1600" b="1" spc="-40" dirty="0">
                  <a:latin typeface="Carlito"/>
                  <a:cs typeface="Carlito"/>
                </a:rPr>
                <a:t>T</a:t>
              </a:r>
              <a:r>
                <a:rPr sz="1600" b="1" dirty="0">
                  <a:latin typeface="Carlito"/>
                  <a:cs typeface="Carlito"/>
                </a:rPr>
                <a:t>O  E </a:t>
              </a:r>
              <a:r>
                <a:rPr sz="1600" b="1" spc="-25" dirty="0">
                  <a:latin typeface="Carlito"/>
                  <a:cs typeface="Carlito"/>
                </a:rPr>
                <a:t>AVALIAÇÃO </a:t>
              </a:r>
              <a:r>
                <a:rPr sz="1600" b="1" spc="-5" dirty="0">
                  <a:latin typeface="Carlito"/>
                  <a:cs typeface="Carlito"/>
                </a:rPr>
                <a:t>DE  </a:t>
              </a:r>
              <a:r>
                <a:rPr sz="1600" b="1" spc="-11" dirty="0">
                  <a:latin typeface="Carlito"/>
                  <a:cs typeface="Carlito"/>
                </a:rPr>
                <a:t>PPEA</a:t>
              </a:r>
              <a:endParaRPr sz="1600" dirty="0">
                <a:latin typeface="Carlito"/>
                <a:cs typeface="Carlito"/>
              </a:endParaRPr>
            </a:p>
          </p:txBody>
        </p:sp>
      </p:grp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19CC0E90-D040-46DC-9FF9-7B45169B9A1A}"/>
              </a:ext>
            </a:extLst>
          </p:cNvPr>
          <p:cNvSpPr txBox="1"/>
          <p:nvPr/>
        </p:nvSpPr>
        <p:spPr>
          <a:xfrm>
            <a:off x="719403" y="3164000"/>
            <a:ext cx="3901164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 err="1"/>
              <a:t>Avaliar</a:t>
            </a:r>
            <a:r>
              <a:rPr lang="en-US" sz="2000" dirty="0"/>
              <a:t> PPEA 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perspectiva</a:t>
            </a:r>
            <a:r>
              <a:rPr lang="en-US" sz="2000" dirty="0"/>
              <a:t> </a:t>
            </a:r>
            <a:r>
              <a:rPr lang="en-US" sz="2000" dirty="0" err="1"/>
              <a:t>multicêntrica</a:t>
            </a:r>
            <a:r>
              <a:rPr lang="en-US" sz="2000" dirty="0"/>
              <a:t>)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partir</a:t>
            </a:r>
            <a:r>
              <a:rPr lang="en-US" sz="2000" dirty="0"/>
              <a:t> de 8 DIMENSÕES </a:t>
            </a:r>
            <a:r>
              <a:rPr lang="en-US" sz="2000" dirty="0" err="1"/>
              <a:t>específicas</a:t>
            </a:r>
            <a:r>
              <a:rPr lang="en-US" sz="2000" dirty="0"/>
              <a:t>, </a:t>
            </a:r>
            <a:r>
              <a:rPr lang="en-US" sz="2000" dirty="0" err="1"/>
              <a:t>porém</a:t>
            </a:r>
            <a:r>
              <a:rPr lang="en-US" sz="2000" dirty="0"/>
              <a:t> </a:t>
            </a:r>
            <a:r>
              <a:rPr lang="en-US" sz="2000" dirty="0" err="1"/>
              <a:t>interrelacionadas</a:t>
            </a:r>
          </a:p>
        </p:txBody>
      </p:sp>
      <p:cxnSp>
        <p:nvCxnSpPr>
          <p:cNvPr id="4" name="Conector angulado 3"/>
          <p:cNvCxnSpPr>
            <a:stCxn id="29" idx="1"/>
            <a:endCxn id="171" idx="1"/>
          </p:cNvCxnSpPr>
          <p:nvPr/>
        </p:nvCxnSpPr>
        <p:spPr>
          <a:xfrm rot="10800000" flipV="1">
            <a:off x="719404" y="2463684"/>
            <a:ext cx="423659" cy="1515924"/>
          </a:xfrm>
          <a:prstGeom prst="bentConnector3">
            <a:avLst>
              <a:gd name="adj1" fmla="val 153958"/>
            </a:avLst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: Cantos Arredondados 78">
            <a:extLst>
              <a:ext uri="{FF2B5EF4-FFF2-40B4-BE49-F238E27FC236}">
                <a16:creationId xmlns:a16="http://schemas.microsoft.com/office/drawing/2014/main" id="{6E00D37F-EA01-4E73-8FF1-70F90564CE8E}"/>
              </a:ext>
            </a:extLst>
          </p:cNvPr>
          <p:cNvSpPr/>
          <p:nvPr/>
        </p:nvSpPr>
        <p:spPr>
          <a:xfrm>
            <a:off x="-236805" y="356659"/>
            <a:ext cx="4053823" cy="48845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r>
              <a:rPr lang="en-US" sz="3467" b="1" dirty="0">
                <a:solidFill>
                  <a:schemeClr val="bg1">
                    <a:lumMod val="95000"/>
                  </a:schemeClr>
                </a:solidFill>
              </a:rPr>
              <a:t>   COMO AVALIAR?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17F8A4D-C0D6-4498-B95F-71AC5BDFF0FA}"/>
              </a:ext>
            </a:extLst>
          </p:cNvPr>
          <p:cNvSpPr/>
          <p:nvPr/>
        </p:nvSpPr>
        <p:spPr>
          <a:xfrm>
            <a:off x="-3659" y="915"/>
            <a:ext cx="12192001" cy="144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20820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17F8A4D-C0D6-4498-B95F-71AC5BDFF0FA}"/>
              </a:ext>
            </a:extLst>
          </p:cNvPr>
          <p:cNvSpPr/>
          <p:nvPr/>
        </p:nvSpPr>
        <p:spPr>
          <a:xfrm>
            <a:off x="-1" y="6753761"/>
            <a:ext cx="12192001" cy="144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F0B82EE-2281-40FD-9F8A-31B4AFB2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851"/>
          <a:stretch/>
        </p:blipFill>
        <p:spPr>
          <a:xfrm>
            <a:off x="2253878" y="308877"/>
            <a:ext cx="8320573" cy="619246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1FEA3C4-6336-439D-8253-F1D47488C5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" y="356659"/>
            <a:ext cx="2846511" cy="6337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6CCCAC-54D4-493F-AFF5-C468222622EA}"/>
              </a:ext>
            </a:extLst>
          </p:cNvPr>
          <p:cNvSpPr txBox="1"/>
          <p:nvPr/>
        </p:nvSpPr>
        <p:spPr>
          <a:xfrm>
            <a:off x="754753" y="957694"/>
            <a:ext cx="3925888" cy="3590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733" b="1" dirty="0"/>
              <a:t>27 </a:t>
            </a:r>
            <a:r>
              <a:rPr lang="en-US" sz="1733" b="1" dirty="0" err="1"/>
              <a:t>Indicadores</a:t>
            </a:r>
            <a:r>
              <a:rPr lang="en-US" sz="1733" b="1" dirty="0"/>
              <a:t> </a:t>
            </a:r>
            <a:r>
              <a:rPr lang="en-US" sz="1733" dirty="0"/>
              <a:t>(</a:t>
            </a:r>
            <a:r>
              <a:rPr lang="en-US" sz="1733" dirty="0" err="1"/>
              <a:t>compostos</a:t>
            </a:r>
            <a:r>
              <a:rPr lang="en-US" sz="1733" dirty="0"/>
              <a:t>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4CFF65-31BD-4EAA-A063-786FEB6351E9}"/>
              </a:ext>
            </a:extLst>
          </p:cNvPr>
          <p:cNvSpPr txBox="1"/>
          <p:nvPr/>
        </p:nvSpPr>
        <p:spPr>
          <a:xfrm>
            <a:off x="10032438" y="4773149"/>
            <a:ext cx="1938769" cy="1528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5723"/>
            <a:r>
              <a:rPr lang="en-US" sz="1867" b="1" dirty="0" err="1"/>
              <a:t>Indicadores</a:t>
            </a:r>
            <a:r>
              <a:rPr lang="en-US" sz="1867" b="1" dirty="0"/>
              <a:t> de:</a:t>
            </a:r>
          </a:p>
          <a:p>
            <a:pPr marL="285744" indent="-200020">
              <a:buFont typeface="Arial" panose="020B0604020202020204" pitchFamily="34" charset="0"/>
              <a:buChar char="•"/>
            </a:pPr>
            <a:r>
              <a:rPr lang="en-US" sz="1867" b="1" dirty="0" err="1"/>
              <a:t>Processos</a:t>
            </a:r>
            <a:endParaRPr lang="en-US" sz="1867" b="1" dirty="0"/>
          </a:p>
          <a:p>
            <a:pPr marL="285744" indent="-200020">
              <a:buFont typeface="Arial" panose="020B0604020202020204" pitchFamily="34" charset="0"/>
              <a:buChar char="•"/>
            </a:pPr>
            <a:r>
              <a:rPr lang="en-US" sz="1867" b="1" dirty="0" err="1"/>
              <a:t>Desempenho</a:t>
            </a:r>
            <a:endParaRPr lang="en-US" sz="1867" b="1" dirty="0"/>
          </a:p>
          <a:p>
            <a:pPr marL="285744" indent="-200020">
              <a:buFont typeface="Arial" panose="020B0604020202020204" pitchFamily="34" charset="0"/>
              <a:buChar char="•"/>
            </a:pPr>
            <a:r>
              <a:rPr lang="en-US" sz="1867" b="1" dirty="0" err="1"/>
              <a:t>Resultados</a:t>
            </a:r>
            <a:endParaRPr lang="en-US" sz="1867" b="1" dirty="0"/>
          </a:p>
          <a:p>
            <a:pPr marL="285744" indent="-200020">
              <a:buFont typeface="Arial" panose="020B0604020202020204" pitchFamily="34" charset="0"/>
              <a:buChar char="•"/>
            </a:pPr>
            <a:r>
              <a:rPr lang="en-US" sz="1867" dirty="0" err="1">
                <a:solidFill>
                  <a:schemeClr val="bg1">
                    <a:lumMod val="85000"/>
                  </a:schemeClr>
                </a:solidFill>
              </a:rPr>
              <a:t>Impactos</a:t>
            </a:r>
            <a:endParaRPr lang="en-US" sz="18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99F99F-A4EF-499B-B155-CE7B607CCC3F}"/>
              </a:ext>
            </a:extLst>
          </p:cNvPr>
          <p:cNvSpPr/>
          <p:nvPr/>
        </p:nvSpPr>
        <p:spPr>
          <a:xfrm>
            <a:off x="25793" y="6507225"/>
            <a:ext cx="3791225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pt-BR" sz="1200" dirty="0"/>
              <a:t>Material desenvolvido pela ANPPEA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17F8A4D-C0D6-4498-B95F-71AC5BDFF0FA}"/>
              </a:ext>
            </a:extLst>
          </p:cNvPr>
          <p:cNvSpPr/>
          <p:nvPr/>
        </p:nvSpPr>
        <p:spPr>
          <a:xfrm>
            <a:off x="-2" y="-8333"/>
            <a:ext cx="12192001" cy="144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1243240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8DFA000A-F79A-4C73-9F0C-5FD05FA20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4" b="3749"/>
          <a:stretch/>
        </p:blipFill>
        <p:spPr>
          <a:xfrm>
            <a:off x="835207" y="1169597"/>
            <a:ext cx="8598911" cy="4312891"/>
          </a:xfrm>
          <a:prstGeom prst="rect">
            <a:avLst/>
          </a:prstGeom>
        </p:spPr>
      </p:pic>
      <p:sp>
        <p:nvSpPr>
          <p:cNvPr id="33" name="Chave Direita 32">
            <a:extLst>
              <a:ext uri="{FF2B5EF4-FFF2-40B4-BE49-F238E27FC236}">
                <a16:creationId xmlns:a16="http://schemas.microsoft.com/office/drawing/2014/main" id="{7BCD56F2-123B-47B5-A640-CC1763821B86}"/>
              </a:ext>
            </a:extLst>
          </p:cNvPr>
          <p:cNvSpPr/>
          <p:nvPr/>
        </p:nvSpPr>
        <p:spPr>
          <a:xfrm>
            <a:off x="9534677" y="1845629"/>
            <a:ext cx="231859" cy="3718505"/>
          </a:xfrm>
          <a:prstGeom prst="rightBrace">
            <a:avLst/>
          </a:prstGeom>
          <a:ln w="9525">
            <a:solidFill>
              <a:srgbClr val="053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>
              <a:solidFill>
                <a:srgbClr val="053356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C435739-C442-4F5A-BDFA-C772C40597D4}"/>
              </a:ext>
            </a:extLst>
          </p:cNvPr>
          <p:cNvSpPr txBox="1"/>
          <p:nvPr/>
        </p:nvSpPr>
        <p:spPr>
          <a:xfrm>
            <a:off x="9840686" y="3903182"/>
            <a:ext cx="2303687" cy="212423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467" dirty="0" err="1">
                <a:solidFill>
                  <a:srgbClr val="053356"/>
                </a:solidFill>
              </a:rPr>
              <a:t>baseada</a:t>
            </a:r>
            <a:r>
              <a:rPr lang="en-US" sz="1467" dirty="0">
                <a:solidFill>
                  <a:srgbClr val="053356"/>
                </a:solidFill>
              </a:rPr>
              <a:t> </a:t>
            </a:r>
            <a:r>
              <a:rPr lang="en-US" sz="1467" dirty="0" err="1">
                <a:solidFill>
                  <a:srgbClr val="053356"/>
                </a:solidFill>
              </a:rPr>
              <a:t>nos</a:t>
            </a:r>
            <a:r>
              <a:rPr lang="en-US" sz="1467" dirty="0">
                <a:solidFill>
                  <a:srgbClr val="053356"/>
                </a:solidFill>
              </a:rPr>
              <a:t> </a:t>
            </a:r>
            <a:r>
              <a:rPr lang="en-US" sz="1467" dirty="0" err="1">
                <a:solidFill>
                  <a:srgbClr val="053356"/>
                </a:solidFill>
              </a:rPr>
              <a:t>pressupostos</a:t>
            </a:r>
            <a:r>
              <a:rPr lang="en-US" sz="1467" dirty="0">
                <a:solidFill>
                  <a:srgbClr val="053356"/>
                </a:solidFill>
              </a:rPr>
              <a:t> da </a:t>
            </a:r>
            <a:r>
              <a:rPr lang="en-US" sz="1467" b="1" dirty="0">
                <a:solidFill>
                  <a:srgbClr val="053356"/>
                </a:solidFill>
              </a:rPr>
              <a:t>CSCW</a:t>
            </a:r>
            <a:r>
              <a:rPr lang="en-US" sz="1467" dirty="0">
                <a:solidFill>
                  <a:srgbClr val="053356"/>
                </a:solidFill>
              </a:rPr>
              <a:t> (</a:t>
            </a:r>
            <a:r>
              <a:rPr lang="pt-BR" sz="1467" dirty="0">
                <a:solidFill>
                  <a:srgbClr val="053356"/>
                </a:solidFill>
              </a:rPr>
              <a:t>Computer-</a:t>
            </a:r>
            <a:r>
              <a:rPr lang="pt-BR" sz="1467" dirty="0" err="1">
                <a:solidFill>
                  <a:srgbClr val="053356"/>
                </a:solidFill>
              </a:rPr>
              <a:t>Supported</a:t>
            </a:r>
            <a:r>
              <a:rPr lang="pt-BR" sz="1467" dirty="0">
                <a:solidFill>
                  <a:srgbClr val="053356"/>
                </a:solidFill>
              </a:rPr>
              <a:t> </a:t>
            </a:r>
            <a:r>
              <a:rPr lang="pt-BR" sz="1467" dirty="0" err="1">
                <a:solidFill>
                  <a:srgbClr val="053356"/>
                </a:solidFill>
              </a:rPr>
              <a:t>Cooperative</a:t>
            </a:r>
            <a:r>
              <a:rPr lang="pt-BR" sz="1467" dirty="0">
                <a:solidFill>
                  <a:srgbClr val="053356"/>
                </a:solidFill>
              </a:rPr>
              <a:t> </a:t>
            </a:r>
            <a:r>
              <a:rPr lang="pt-BR" sz="1467" dirty="0" err="1">
                <a:solidFill>
                  <a:srgbClr val="053356"/>
                </a:solidFill>
              </a:rPr>
              <a:t>Work</a:t>
            </a:r>
            <a:r>
              <a:rPr lang="pt-BR" sz="1467" dirty="0">
                <a:solidFill>
                  <a:srgbClr val="053356"/>
                </a:solidFill>
              </a:rPr>
              <a:t>).</a:t>
            </a:r>
          </a:p>
          <a:p>
            <a:pPr marL="180970" indent="-180970">
              <a:buFont typeface="Arial" panose="020B0604020202020204" pitchFamily="34" charset="0"/>
              <a:buChar char="•"/>
            </a:pPr>
            <a:r>
              <a:rPr lang="pt-BR" sz="1467" dirty="0">
                <a:solidFill>
                  <a:srgbClr val="053356"/>
                </a:solidFill>
              </a:rPr>
              <a:t>Cadastro, </a:t>
            </a:r>
            <a:r>
              <a:rPr lang="pt-BR" sz="1467" dirty="0" err="1">
                <a:solidFill>
                  <a:srgbClr val="053356"/>
                </a:solidFill>
              </a:rPr>
              <a:t>auto-avaliação</a:t>
            </a:r>
            <a:r>
              <a:rPr lang="pt-BR" sz="1467" dirty="0">
                <a:solidFill>
                  <a:srgbClr val="053356"/>
                </a:solidFill>
              </a:rPr>
              <a:t> e upload de dados pelos usuários.</a:t>
            </a:r>
          </a:p>
          <a:p>
            <a:pPr marL="180970" indent="-180970">
              <a:buFont typeface="Arial" panose="020B0604020202020204" pitchFamily="34" charset="0"/>
              <a:buChar char="•"/>
            </a:pPr>
            <a:r>
              <a:rPr lang="pt-BR" sz="1467" dirty="0">
                <a:solidFill>
                  <a:srgbClr val="053356"/>
                </a:solidFill>
              </a:rPr>
              <a:t>Construção colaborativa do banco de dados</a:t>
            </a:r>
            <a:endParaRPr lang="en-US" sz="1467" dirty="0">
              <a:solidFill>
                <a:srgbClr val="053356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D1630CB-6779-4ADE-9CE7-D5DF49C96FFC}"/>
              </a:ext>
            </a:extLst>
          </p:cNvPr>
          <p:cNvSpPr txBox="1"/>
          <p:nvPr/>
        </p:nvSpPr>
        <p:spPr>
          <a:xfrm>
            <a:off x="9819176" y="3487685"/>
            <a:ext cx="1600200" cy="4205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133" b="1" dirty="0">
                <a:solidFill>
                  <a:srgbClr val="053356"/>
                </a:solidFill>
              </a:rPr>
              <a:t>Plataforma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61945782-FD28-44C1-B627-C9BC28A89C41}"/>
              </a:ext>
            </a:extLst>
          </p:cNvPr>
          <p:cNvSpPr txBox="1"/>
          <p:nvPr/>
        </p:nvSpPr>
        <p:spPr>
          <a:xfrm>
            <a:off x="7199559" y="383014"/>
            <a:ext cx="28016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133" b="1" dirty="0" err="1">
                <a:solidFill>
                  <a:srgbClr val="053356"/>
                </a:solidFill>
              </a:rPr>
              <a:t>Políticas</a:t>
            </a:r>
            <a:r>
              <a:rPr lang="en-US" sz="2133" b="1" dirty="0">
                <a:solidFill>
                  <a:srgbClr val="053356"/>
                </a:solidFill>
              </a:rPr>
              <a:t> </a:t>
            </a:r>
            <a:r>
              <a:rPr lang="en-US" sz="2133" b="1" dirty="0" err="1">
                <a:solidFill>
                  <a:srgbClr val="053356"/>
                </a:solidFill>
              </a:rPr>
              <a:t>Públicas</a:t>
            </a:r>
            <a:r>
              <a:rPr lang="en-US" sz="2133" b="1" dirty="0">
                <a:solidFill>
                  <a:srgbClr val="053356"/>
                </a:solidFill>
              </a:rPr>
              <a:t> de EA </a:t>
            </a:r>
            <a:r>
              <a:rPr lang="en-US" sz="1467" dirty="0" err="1">
                <a:solidFill>
                  <a:srgbClr val="053356"/>
                </a:solidFill>
              </a:rPr>
              <a:t>mapeadas</a:t>
            </a:r>
            <a:r>
              <a:rPr lang="en-US" sz="1467" dirty="0">
                <a:solidFill>
                  <a:srgbClr val="053356"/>
                </a:solidFill>
              </a:rPr>
              <a:t> e auto-</a:t>
            </a:r>
            <a:r>
              <a:rPr lang="en-US" sz="1467" dirty="0" err="1">
                <a:solidFill>
                  <a:srgbClr val="053356"/>
                </a:solidFill>
              </a:rPr>
              <a:t>avaliadas</a:t>
            </a:r>
            <a:endParaRPr lang="en-US" sz="1467" dirty="0">
              <a:solidFill>
                <a:srgbClr val="053356"/>
              </a:solidFill>
            </a:endParaRPr>
          </a:p>
        </p:txBody>
      </p:sp>
      <p:pic>
        <p:nvPicPr>
          <p:cNvPr id="40" name="Gráfico 39" descr="Seta de linha: curva no sentido horário estrutura de tópicos">
            <a:extLst>
              <a:ext uri="{FF2B5EF4-FFF2-40B4-BE49-F238E27FC236}">
                <a16:creationId xmlns:a16="http://schemas.microsoft.com/office/drawing/2014/main" id="{FD6D2019-C910-478C-9C55-DD4E3210F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038406">
            <a:off x="6091925" y="423987"/>
            <a:ext cx="1088003" cy="1931503"/>
          </a:xfrm>
          <a:prstGeom prst="rect">
            <a:avLst/>
          </a:prstGeom>
        </p:spPr>
      </p:pic>
      <p:pic>
        <p:nvPicPr>
          <p:cNvPr id="41" name="Gráfico 40" descr="Seta de linha: curva no sentido horário estrutura de tópicos">
            <a:extLst>
              <a:ext uri="{FF2B5EF4-FFF2-40B4-BE49-F238E27FC236}">
                <a16:creationId xmlns:a16="http://schemas.microsoft.com/office/drawing/2014/main" id="{4EB805BC-CE00-47E7-AC1D-6AA9E3996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39304">
            <a:off x="6656015" y="904702"/>
            <a:ext cx="1183591" cy="163661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3A8A91AB-3238-4826-A8EC-8AA559698875}"/>
              </a:ext>
            </a:extLst>
          </p:cNvPr>
          <p:cNvSpPr txBox="1"/>
          <p:nvPr/>
        </p:nvSpPr>
        <p:spPr>
          <a:xfrm>
            <a:off x="248733" y="5434806"/>
            <a:ext cx="61709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133" b="1" dirty="0" err="1">
                <a:solidFill>
                  <a:srgbClr val="053356"/>
                </a:solidFill>
              </a:rPr>
              <a:t>Indicadores</a:t>
            </a:r>
            <a:endParaRPr lang="en-US" sz="2133" b="1" dirty="0">
              <a:solidFill>
                <a:srgbClr val="053356"/>
              </a:solidFill>
            </a:endParaRPr>
          </a:p>
          <a:p>
            <a:r>
              <a:rPr lang="en-US" sz="1467" dirty="0" err="1">
                <a:solidFill>
                  <a:srgbClr val="053356"/>
                </a:solidFill>
              </a:rPr>
              <a:t>Referência</a:t>
            </a:r>
            <a:r>
              <a:rPr lang="en-US" sz="1467" dirty="0">
                <a:solidFill>
                  <a:srgbClr val="053356"/>
                </a:solidFill>
              </a:rPr>
              <a:t> para </a:t>
            </a:r>
            <a:r>
              <a:rPr lang="en-US" sz="1467" dirty="0" err="1">
                <a:solidFill>
                  <a:srgbClr val="053356"/>
                </a:solidFill>
              </a:rPr>
              <a:t>processos</a:t>
            </a:r>
            <a:r>
              <a:rPr lang="en-US" sz="1467" dirty="0">
                <a:solidFill>
                  <a:srgbClr val="053356"/>
                </a:solidFill>
              </a:rPr>
              <a:t> de auto-</a:t>
            </a:r>
            <a:r>
              <a:rPr lang="en-US" sz="1467" dirty="0" err="1">
                <a:solidFill>
                  <a:srgbClr val="053356"/>
                </a:solidFill>
              </a:rPr>
              <a:t>avaliação</a:t>
            </a:r>
            <a:r>
              <a:rPr lang="en-US" sz="1467" dirty="0">
                <a:solidFill>
                  <a:srgbClr val="053356"/>
                </a:solidFill>
              </a:rPr>
              <a:t> e </a:t>
            </a:r>
            <a:r>
              <a:rPr lang="en-US" sz="1467" dirty="0" err="1">
                <a:solidFill>
                  <a:srgbClr val="053356"/>
                </a:solidFill>
              </a:rPr>
              <a:t>novas</a:t>
            </a:r>
            <a:r>
              <a:rPr lang="en-US" sz="1467" dirty="0">
                <a:solidFill>
                  <a:srgbClr val="053356"/>
                </a:solidFill>
              </a:rPr>
              <a:t> PPEA</a:t>
            </a:r>
          </a:p>
        </p:txBody>
      </p:sp>
      <p:pic>
        <p:nvPicPr>
          <p:cNvPr id="45" name="Gráfico 44" descr="Seta de linha: curva no sentido horário estrutura de tópicos">
            <a:extLst>
              <a:ext uri="{FF2B5EF4-FFF2-40B4-BE49-F238E27FC236}">
                <a16:creationId xmlns:a16="http://schemas.microsoft.com/office/drawing/2014/main" id="{DBE3B082-5F75-4ED9-BBD3-A57F34049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410328" flipH="1">
            <a:off x="223351" y="3523856"/>
            <a:ext cx="1022592" cy="2146763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36219BE9-7403-4775-9976-0752166B80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6" y="375801"/>
            <a:ext cx="3157380" cy="702920"/>
          </a:xfrm>
          <a:prstGeom prst="rect">
            <a:avLst/>
          </a:prstGeom>
        </p:spPr>
      </p:pic>
      <p:grpSp>
        <p:nvGrpSpPr>
          <p:cNvPr id="49" name="Agrupar 48">
            <a:extLst>
              <a:ext uri="{FF2B5EF4-FFF2-40B4-BE49-F238E27FC236}">
                <a16:creationId xmlns:a16="http://schemas.microsoft.com/office/drawing/2014/main" id="{36D753A7-4F2B-4CF7-83B2-619ADFD62E2A}"/>
              </a:ext>
            </a:extLst>
          </p:cNvPr>
          <p:cNvGrpSpPr/>
          <p:nvPr/>
        </p:nvGrpSpPr>
        <p:grpSpPr>
          <a:xfrm>
            <a:off x="10101811" y="883059"/>
            <a:ext cx="2336184" cy="2045869"/>
            <a:chOff x="10086895" y="133813"/>
            <a:chExt cx="2336184" cy="2045869"/>
          </a:xfrm>
        </p:grpSpPr>
        <p:sp>
          <p:nvSpPr>
            <p:cNvPr id="50" name="Retângulo: Cantos Arredondados 49">
              <a:extLst>
                <a:ext uri="{FF2B5EF4-FFF2-40B4-BE49-F238E27FC236}">
                  <a16:creationId xmlns:a16="http://schemas.microsoft.com/office/drawing/2014/main" id="{DE93FCFD-3D2C-4E7D-9DB9-D610D96AC8ED}"/>
                </a:ext>
              </a:extLst>
            </p:cNvPr>
            <p:cNvSpPr/>
            <p:nvPr/>
          </p:nvSpPr>
          <p:spPr>
            <a:xfrm>
              <a:off x="10086895" y="1754432"/>
              <a:ext cx="2325196" cy="324000"/>
            </a:xfrm>
            <a:prstGeom prst="roundRect">
              <a:avLst>
                <a:gd name="adj" fmla="val 50000"/>
              </a:avLst>
            </a:prstGeom>
            <a:solidFill>
              <a:srgbClr val="479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6000" rtlCol="0" anchor="ctr" anchorCtr="0"/>
            <a:lstStyle/>
            <a:p>
              <a:pPr algn="ctr"/>
              <a:endParaRPr lang="pt-BR" sz="3200">
                <a:solidFill>
                  <a:schemeClr val="bg1"/>
                </a:solidFill>
              </a:endParaRPr>
            </a:p>
          </p:txBody>
        </p:sp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DF5ACE81-7EE7-47AF-80F5-58719E964A38}"/>
                </a:ext>
              </a:extLst>
            </p:cNvPr>
            <p:cNvSpPr/>
            <p:nvPr/>
          </p:nvSpPr>
          <p:spPr>
            <a:xfrm>
              <a:off x="10086895" y="551187"/>
              <a:ext cx="2325196" cy="324000"/>
            </a:xfrm>
            <a:prstGeom prst="roundRect">
              <a:avLst>
                <a:gd name="adj" fmla="val 50000"/>
              </a:avLst>
            </a:prstGeom>
            <a:solidFill>
              <a:srgbClr val="479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6000" rtlCol="0" anchor="ctr" anchorCtr="0"/>
            <a:lstStyle/>
            <a:p>
              <a:pPr algn="ctr"/>
              <a:endParaRPr lang="pt-BR" sz="3200">
                <a:solidFill>
                  <a:schemeClr val="bg1"/>
                </a:solidFill>
              </a:endParaRPr>
            </a:p>
          </p:txBody>
        </p:sp>
        <p:sp>
          <p:nvSpPr>
            <p:cNvPr id="52" name="Retângulo: Cantos Arredondados 51">
              <a:extLst>
                <a:ext uri="{FF2B5EF4-FFF2-40B4-BE49-F238E27FC236}">
                  <a16:creationId xmlns:a16="http://schemas.microsoft.com/office/drawing/2014/main" id="{CF6AEB2A-6E09-476F-9B5C-58C49DBB67B7}"/>
                </a:ext>
              </a:extLst>
            </p:cNvPr>
            <p:cNvSpPr/>
            <p:nvPr/>
          </p:nvSpPr>
          <p:spPr>
            <a:xfrm>
              <a:off x="10086895" y="950924"/>
              <a:ext cx="2325196" cy="324000"/>
            </a:xfrm>
            <a:prstGeom prst="roundRect">
              <a:avLst>
                <a:gd name="adj" fmla="val 50000"/>
              </a:avLst>
            </a:prstGeom>
            <a:solidFill>
              <a:srgbClr val="479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6000" rtlCol="0" anchor="ctr" anchorCtr="0"/>
            <a:lstStyle/>
            <a:p>
              <a:pPr algn="ctr"/>
              <a:endParaRPr lang="pt-BR" sz="3200">
                <a:solidFill>
                  <a:schemeClr val="bg1"/>
                </a:solidFill>
              </a:endParaRPr>
            </a:p>
          </p:txBody>
        </p:sp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C287EDC7-03A8-44AA-B0D5-8DDA94924C31}"/>
                </a:ext>
              </a:extLst>
            </p:cNvPr>
            <p:cNvSpPr/>
            <p:nvPr/>
          </p:nvSpPr>
          <p:spPr>
            <a:xfrm>
              <a:off x="10097883" y="1352121"/>
              <a:ext cx="2325196" cy="324000"/>
            </a:xfrm>
            <a:prstGeom prst="roundRect">
              <a:avLst>
                <a:gd name="adj" fmla="val 50000"/>
              </a:avLst>
            </a:prstGeom>
            <a:solidFill>
              <a:srgbClr val="479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6000" rtlCol="0" anchor="ctr" anchorCtr="0"/>
            <a:lstStyle/>
            <a:p>
              <a:pPr algn="ctr"/>
              <a:endParaRPr lang="pt-BR" sz="3200">
                <a:solidFill>
                  <a:schemeClr val="bg1"/>
                </a:solidFill>
              </a:endParaRPr>
            </a:p>
          </p:txBody>
        </p:sp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32499D09-1873-4322-8E79-738C0E1AAD2F}"/>
                </a:ext>
              </a:extLst>
            </p:cNvPr>
            <p:cNvSpPr/>
            <p:nvPr/>
          </p:nvSpPr>
          <p:spPr>
            <a:xfrm>
              <a:off x="10086895" y="151092"/>
              <a:ext cx="2325196" cy="324000"/>
            </a:xfrm>
            <a:prstGeom prst="roundRect">
              <a:avLst>
                <a:gd name="adj" fmla="val 50000"/>
              </a:avLst>
            </a:prstGeom>
            <a:solidFill>
              <a:srgbClr val="479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6000" rtlCol="0" anchor="ctr" anchorCtr="0"/>
            <a:lstStyle/>
            <a:p>
              <a:pPr algn="ctr"/>
              <a:endParaRPr lang="pt-BR" sz="320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4CD9733A-E795-4031-A671-08F532A6C382}"/>
                </a:ext>
              </a:extLst>
            </p:cNvPr>
            <p:cNvSpPr txBox="1"/>
            <p:nvPr/>
          </p:nvSpPr>
          <p:spPr>
            <a:xfrm>
              <a:off x="10135983" y="133813"/>
              <a:ext cx="2008389" cy="2045869"/>
            </a:xfrm>
            <a:prstGeom prst="rect">
              <a:avLst/>
            </a:prstGeom>
            <a:noFill/>
          </p:spPr>
          <p:txBody>
            <a:bodyPr wrap="square" tIns="0" bIns="9600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133" b="1" dirty="0" err="1">
                  <a:solidFill>
                    <a:schemeClr val="bg1"/>
                  </a:solidFill>
                </a:rPr>
                <a:t>Reconhecer</a:t>
              </a:r>
              <a:endParaRPr lang="en-US" sz="2133" b="1" dirty="0">
                <a:solidFill>
                  <a:schemeClr val="bg1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US" sz="2133" b="1" dirty="0" err="1">
                  <a:solidFill>
                    <a:schemeClr val="bg1"/>
                  </a:solidFill>
                </a:rPr>
                <a:t>Valorizar</a:t>
              </a:r>
              <a:endParaRPr lang="en-US" sz="2133" b="1" dirty="0">
                <a:solidFill>
                  <a:schemeClr val="bg1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US" sz="2133" b="1" dirty="0" err="1">
                  <a:solidFill>
                    <a:schemeClr val="bg1"/>
                  </a:solidFill>
                </a:rPr>
                <a:t>Fortalecer</a:t>
              </a:r>
              <a:endParaRPr lang="en-US" sz="2133" b="1" dirty="0">
                <a:solidFill>
                  <a:schemeClr val="bg1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US" sz="2133" b="1" dirty="0" err="1">
                  <a:solidFill>
                    <a:schemeClr val="bg1"/>
                  </a:solidFill>
                </a:rPr>
                <a:t>Potencializar</a:t>
              </a:r>
              <a:endParaRPr lang="en-US" sz="2133" b="1" dirty="0">
                <a:solidFill>
                  <a:schemeClr val="bg1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US" sz="2133" b="1" dirty="0" err="1">
                  <a:solidFill>
                    <a:schemeClr val="bg1"/>
                  </a:solidFill>
                </a:rPr>
                <a:t>Conectar</a:t>
              </a:r>
              <a:endParaRPr lang="en-US" sz="1467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751A69A8-AA39-40AA-AEC4-B284746E838B}"/>
              </a:ext>
            </a:extLst>
          </p:cNvPr>
          <p:cNvSpPr/>
          <p:nvPr/>
        </p:nvSpPr>
        <p:spPr>
          <a:xfrm>
            <a:off x="-1" y="6753761"/>
            <a:ext cx="12192001" cy="144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2F57B52-6561-4E9E-A843-2FCE6A7C90D4}"/>
              </a:ext>
            </a:extLst>
          </p:cNvPr>
          <p:cNvSpPr/>
          <p:nvPr/>
        </p:nvSpPr>
        <p:spPr>
          <a:xfrm>
            <a:off x="25793" y="6507225"/>
            <a:ext cx="3791225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pt-BR" sz="1200" dirty="0"/>
              <a:t>Material desenvolvido pela ANPPEA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17F8A4D-C0D6-4498-B95F-71AC5BDFF0FA}"/>
              </a:ext>
            </a:extLst>
          </p:cNvPr>
          <p:cNvSpPr/>
          <p:nvPr/>
        </p:nvSpPr>
        <p:spPr>
          <a:xfrm>
            <a:off x="-2" y="-8333"/>
            <a:ext cx="12192001" cy="144000"/>
          </a:xfrm>
          <a:prstGeom prst="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2505120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75ED2990-00A1-99B3-E943-B6883ABF2172}"/>
              </a:ext>
            </a:extLst>
          </p:cNvPr>
          <p:cNvSpPr/>
          <p:nvPr/>
        </p:nvSpPr>
        <p:spPr>
          <a:xfrm>
            <a:off x="-1409700" y="935986"/>
            <a:ext cx="4986031" cy="4986031"/>
          </a:xfrm>
          <a:prstGeom prst="ellipse">
            <a:avLst/>
          </a:prstGeom>
          <a:solidFill>
            <a:srgbClr val="0066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9F4FF4B-0D78-1633-72EF-BCA9846E2D72}"/>
              </a:ext>
            </a:extLst>
          </p:cNvPr>
          <p:cNvSpPr/>
          <p:nvPr/>
        </p:nvSpPr>
        <p:spPr>
          <a:xfrm>
            <a:off x="-3056685" y="-711000"/>
            <a:ext cx="8280000" cy="8280000"/>
          </a:xfrm>
          <a:prstGeom prst="ellipse">
            <a:avLst/>
          </a:prstGeom>
          <a:solidFill>
            <a:srgbClr val="00CC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1FC2CE6-7DD6-FDFD-F8D9-E12E742B0639}"/>
              </a:ext>
            </a:extLst>
          </p:cNvPr>
          <p:cNvSpPr/>
          <p:nvPr/>
        </p:nvSpPr>
        <p:spPr>
          <a:xfrm>
            <a:off x="-4676685" y="-2331000"/>
            <a:ext cx="11520000" cy="11520000"/>
          </a:xfrm>
          <a:prstGeom prst="ellipse">
            <a:avLst/>
          </a:prstGeom>
          <a:solidFill>
            <a:srgbClr val="00CC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C2CDB5C-3C98-654D-0C42-837DBBC9F2CE}"/>
              </a:ext>
            </a:extLst>
          </p:cNvPr>
          <p:cNvSpPr/>
          <p:nvPr/>
        </p:nvSpPr>
        <p:spPr>
          <a:xfrm>
            <a:off x="-6296685" y="-3951000"/>
            <a:ext cx="14760000" cy="14760000"/>
          </a:xfrm>
          <a:prstGeom prst="ellipse">
            <a:avLst/>
          </a:prstGeom>
          <a:solidFill>
            <a:srgbClr val="00CC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A381934-02AF-DD72-1BE4-E099D0FD1265}"/>
              </a:ext>
            </a:extLst>
          </p:cNvPr>
          <p:cNvSpPr/>
          <p:nvPr/>
        </p:nvSpPr>
        <p:spPr>
          <a:xfrm>
            <a:off x="-8096685" y="-5751000"/>
            <a:ext cx="18360000" cy="18360000"/>
          </a:xfrm>
          <a:prstGeom prst="ellipse">
            <a:avLst/>
          </a:prstGeom>
          <a:solidFill>
            <a:srgbClr val="00CC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587111-257E-BB5B-C4F4-23A917807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0" y="3129361"/>
            <a:ext cx="2820203" cy="627855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EF972BC-3E73-31D0-2B00-F11635EA279C}"/>
              </a:ext>
            </a:extLst>
          </p:cNvPr>
          <p:cNvSpPr/>
          <p:nvPr/>
        </p:nvSpPr>
        <p:spPr>
          <a:xfrm>
            <a:off x="799023" y="3714827"/>
            <a:ext cx="2338661" cy="324000"/>
          </a:xfrm>
          <a:prstGeom prst="roundRect">
            <a:avLst/>
          </a:prstGeom>
          <a:solidFill>
            <a:srgbClr val="408E4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2700" marR="5080" algn="r"/>
            <a:r>
              <a:rPr lang="pt-BR" sz="1467" b="1" dirty="0">
                <a:solidFill>
                  <a:schemeClr val="bg1"/>
                </a:solidFill>
              </a:rPr>
              <a:t>NACIONAL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AEFD30DF-D7CD-29A3-F145-67E0F618EC60}"/>
              </a:ext>
            </a:extLst>
          </p:cNvPr>
          <p:cNvGrpSpPr/>
          <p:nvPr/>
        </p:nvGrpSpPr>
        <p:grpSpPr>
          <a:xfrm>
            <a:off x="3530581" y="1499443"/>
            <a:ext cx="2367089" cy="809228"/>
            <a:chOff x="3530580" y="1499442"/>
            <a:chExt cx="2367089" cy="809228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FB02AFE-5C6C-0ED8-AE50-73DA99052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0" y="1499442"/>
              <a:ext cx="2367088" cy="526979"/>
            </a:xfrm>
            <a:prstGeom prst="rect">
              <a:avLst/>
            </a:prstGeom>
          </p:spPr>
        </p:pic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A09B469A-F83B-D042-7A5B-37FF5371F906}"/>
                </a:ext>
              </a:extLst>
            </p:cNvPr>
            <p:cNvSpPr/>
            <p:nvPr/>
          </p:nvSpPr>
          <p:spPr>
            <a:xfrm>
              <a:off x="4086163" y="1982039"/>
              <a:ext cx="1811506" cy="326631"/>
            </a:xfrm>
            <a:prstGeom prst="roundRect">
              <a:avLst/>
            </a:prstGeom>
            <a:solidFill>
              <a:srgbClr val="00B0F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marL="12700" marR="5080" algn="r"/>
              <a:r>
                <a:rPr lang="en-US" sz="1333" b="1" dirty="0">
                  <a:solidFill>
                    <a:schemeClr val="tx1"/>
                  </a:solidFill>
                </a:rPr>
                <a:t>P</a:t>
              </a:r>
              <a:r>
                <a:rPr lang="pt-BR" sz="1333" b="1" dirty="0">
                  <a:solidFill>
                    <a:schemeClr val="tx1"/>
                  </a:solidFill>
                </a:rPr>
                <a:t>PPZCM</a:t>
              </a:r>
              <a:endParaRPr lang="pt-BR" sz="133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23A78AC-FD42-3A37-AFFB-2DC8D95BA52E}"/>
              </a:ext>
            </a:extLst>
          </p:cNvPr>
          <p:cNvGrpSpPr/>
          <p:nvPr/>
        </p:nvGrpSpPr>
        <p:grpSpPr>
          <a:xfrm>
            <a:off x="6433404" y="5609799"/>
            <a:ext cx="2367089" cy="809228"/>
            <a:chOff x="6261390" y="5640053"/>
            <a:chExt cx="2367089" cy="809228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3633F94-1035-6D3B-F1C7-79F6464EC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390" y="5640053"/>
              <a:ext cx="2367088" cy="526979"/>
            </a:xfrm>
            <a:prstGeom prst="rect">
              <a:avLst/>
            </a:prstGeom>
          </p:spPr>
        </p:pic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4132CE66-70FB-CADC-7770-25F6A06EDBEA}"/>
                </a:ext>
              </a:extLst>
            </p:cNvPr>
            <p:cNvSpPr/>
            <p:nvPr/>
          </p:nvSpPr>
          <p:spPr>
            <a:xfrm>
              <a:off x="6672239" y="6122650"/>
              <a:ext cx="1956240" cy="326631"/>
            </a:xfrm>
            <a:prstGeom prst="roundRect">
              <a:avLst/>
            </a:prstGeom>
            <a:solidFill>
              <a:srgbClr val="FF7C8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marL="12700" marR="5080" algn="r"/>
              <a:r>
                <a:rPr lang="en-US" sz="1333" b="1" dirty="0">
                  <a:solidFill>
                    <a:schemeClr val="tx1"/>
                  </a:solidFill>
                </a:rPr>
                <a:t>FUNBEA</a:t>
              </a:r>
              <a:endParaRPr lang="pt-BR" sz="133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940A34B-7F60-F6B3-28E4-EA152C0C41C2}"/>
              </a:ext>
            </a:extLst>
          </p:cNvPr>
          <p:cNvGrpSpPr/>
          <p:nvPr/>
        </p:nvGrpSpPr>
        <p:grpSpPr>
          <a:xfrm>
            <a:off x="7674172" y="692846"/>
            <a:ext cx="2367089" cy="806597"/>
            <a:chOff x="7933503" y="440805"/>
            <a:chExt cx="2367089" cy="806597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9755125-5221-422D-D2CC-0093AD015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3503" y="440805"/>
              <a:ext cx="2367088" cy="526979"/>
            </a:xfrm>
            <a:prstGeom prst="rect">
              <a:avLst/>
            </a:prstGeom>
          </p:spPr>
        </p:pic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01DCA63D-AB17-0B10-28D7-48EF2545F2D7}"/>
                </a:ext>
              </a:extLst>
            </p:cNvPr>
            <p:cNvSpPr/>
            <p:nvPr/>
          </p:nvSpPr>
          <p:spPr>
            <a:xfrm>
              <a:off x="8265082" y="923402"/>
              <a:ext cx="2035510" cy="324000"/>
            </a:xfrm>
            <a:prstGeom prst="roundRect">
              <a:avLst/>
            </a:prstGeom>
            <a:solidFill>
              <a:srgbClr val="CC66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marL="12700" marR="5080" algn="r"/>
              <a:r>
                <a:rPr lang="en-US" sz="1333" b="1" dirty="0">
                  <a:solidFill>
                    <a:schemeClr val="tx1"/>
                  </a:solidFill>
                </a:rPr>
                <a:t>SNA</a:t>
              </a:r>
              <a:endParaRPr lang="pt-BR" sz="133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B5855DDA-2369-7034-4500-C57B481C17B9}"/>
              </a:ext>
            </a:extLst>
          </p:cNvPr>
          <p:cNvGrpSpPr/>
          <p:nvPr/>
        </p:nvGrpSpPr>
        <p:grpSpPr>
          <a:xfrm>
            <a:off x="9023505" y="3070231"/>
            <a:ext cx="2367089" cy="806597"/>
            <a:chOff x="9208946" y="4656582"/>
            <a:chExt cx="2367089" cy="806597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17395F4-4892-EF7A-1D3B-0DDE6CC48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946" y="4656582"/>
              <a:ext cx="2367088" cy="526979"/>
            </a:xfrm>
            <a:prstGeom prst="rect">
              <a:avLst/>
            </a:prstGeom>
          </p:spPr>
        </p:pic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4795FCBC-3098-6490-BFC8-038E2B6CFEDC}"/>
                </a:ext>
              </a:extLst>
            </p:cNvPr>
            <p:cNvSpPr/>
            <p:nvPr/>
          </p:nvSpPr>
          <p:spPr>
            <a:xfrm>
              <a:off x="9624865" y="5139179"/>
              <a:ext cx="1951170" cy="324000"/>
            </a:xfrm>
            <a:prstGeom prst="roundRect">
              <a:avLst/>
            </a:prstGeom>
            <a:solidFill>
              <a:srgbClr val="66FFC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marL="12700" marR="5080" algn="r"/>
              <a:r>
                <a:rPr lang="en-US" sz="1333" b="1" dirty="0">
                  <a:solidFill>
                    <a:schemeClr val="tx1"/>
                  </a:solidFill>
                </a:rPr>
                <a:t>PEABP</a:t>
              </a:r>
              <a:endParaRPr lang="pt-BR" sz="1333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484A148-A6AA-F703-EC7B-0C85309F94C5}"/>
              </a:ext>
            </a:extLst>
          </p:cNvPr>
          <p:cNvGrpSpPr/>
          <p:nvPr/>
        </p:nvGrpSpPr>
        <p:grpSpPr>
          <a:xfrm>
            <a:off x="5346406" y="3646422"/>
            <a:ext cx="2367089" cy="809228"/>
            <a:chOff x="7649959" y="2561621"/>
            <a:chExt cx="2367089" cy="809228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BB0516D0-4541-A414-4AF1-596D3B77D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959" y="2561621"/>
              <a:ext cx="2367088" cy="526979"/>
            </a:xfrm>
            <a:prstGeom prst="rect">
              <a:avLst/>
            </a:prstGeom>
          </p:spPr>
        </p:pic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53DA181C-B39F-2401-2BE4-8A59D9E7B678}"/>
                </a:ext>
              </a:extLst>
            </p:cNvPr>
            <p:cNvSpPr/>
            <p:nvPr/>
          </p:nvSpPr>
          <p:spPr>
            <a:xfrm>
              <a:off x="8060808" y="3044218"/>
              <a:ext cx="1956240" cy="326631"/>
            </a:xfrm>
            <a:prstGeom prst="roundRect">
              <a:avLst/>
            </a:prstGeom>
            <a:solidFill>
              <a:srgbClr val="66FF3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marL="12700" marR="5080" algn="r"/>
              <a:r>
                <a:rPr lang="en-US" sz="1333" b="1" dirty="0">
                  <a:solidFill>
                    <a:schemeClr val="tx1"/>
                  </a:solidFill>
                </a:rPr>
                <a:t>CIEAs BRASIL</a:t>
              </a:r>
              <a:endParaRPr lang="pt-BR" sz="1333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4D32308-A4D9-ADFC-7193-0447926C4D47}"/>
              </a:ext>
            </a:extLst>
          </p:cNvPr>
          <p:cNvSpPr txBox="1"/>
          <p:nvPr/>
        </p:nvSpPr>
        <p:spPr>
          <a:xfrm>
            <a:off x="368357" y="237801"/>
            <a:ext cx="186340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solidFill>
                  <a:srgbClr val="408E43"/>
                </a:solidFill>
              </a:rPr>
              <a:t>[ECO]</a:t>
            </a:r>
            <a:r>
              <a:rPr lang="en-US" sz="2000" b="1" dirty="0">
                <a:solidFill>
                  <a:srgbClr val="408E43"/>
                </a:solidFill>
              </a:rPr>
              <a:t>SISTEMA</a:t>
            </a:r>
            <a:endParaRPr lang="pt-BR" sz="2000" b="1" dirty="0">
              <a:solidFill>
                <a:srgbClr val="408E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9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6345B-DFBD-A38F-2D2E-E88A59CB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 Técnicas de (</a:t>
            </a:r>
            <a:r>
              <a:rPr lang="pt-BR" dirty="0" err="1"/>
              <a:t>re</a:t>
            </a:r>
            <a:r>
              <a:rPr lang="pt-BR" dirty="0"/>
              <a:t>)escrita em linguagem simples</a:t>
            </a:r>
          </a:p>
        </p:txBody>
      </p:sp>
    </p:spTree>
    <p:extLst>
      <p:ext uri="{BB962C8B-B14F-4D97-AF65-F5344CB8AC3E}">
        <p14:creationId xmlns:p14="http://schemas.microsoft.com/office/powerpoint/2010/main" val="408457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4">
            <a:extLst>
              <a:ext uri="{FF2B5EF4-FFF2-40B4-BE49-F238E27FC236}">
                <a16:creationId xmlns:a16="http://schemas.microsoft.com/office/drawing/2014/main" id="{B017BC38-3A7D-FDE9-A0F0-CBA62FF5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84" y="932343"/>
            <a:ext cx="9153525" cy="585787"/>
          </a:xfrm>
        </p:spPr>
        <p:txBody>
          <a:bodyPr/>
          <a:lstStyle/>
          <a:p>
            <a:pPr algn="l" eaLnBrk="1" hangingPunct="1"/>
            <a:r>
              <a:rPr lang="pt-BR" altLang="pt-BR" sz="3100" b="1">
                <a:latin typeface="Tahoma" panose="020B0604030504040204" pitchFamily="34" charset="0"/>
                <a:cs typeface="Tahoma" panose="020B0604030504040204" pitchFamily="34" charset="0"/>
              </a:rPr>
              <a:t>O que ajuda a compreender bem um texto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2E66E5-78F4-B910-5834-BBB04209B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4" y="2066925"/>
            <a:ext cx="9477375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3200" kern="0"/>
          </a:p>
        </p:txBody>
      </p:sp>
      <p:sp>
        <p:nvSpPr>
          <p:cNvPr id="32772" name="TextBox 1">
            <a:extLst>
              <a:ext uri="{FF2B5EF4-FFF2-40B4-BE49-F238E27FC236}">
                <a16:creationId xmlns:a16="http://schemas.microsoft.com/office/drawing/2014/main" id="{FE7A5761-9789-0397-393F-3914E0C60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401" y="1846053"/>
            <a:ext cx="8894762" cy="45735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2800" kern="0"/>
              <a:t>Frases curtas;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2800" kern="0"/>
              <a:t>Muitos verbos de ação;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2800" kern="0"/>
              <a:t>Ordem direta (como a gente fala);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2800" kern="0"/>
              <a:t>Pouca ou nenhuma intercalação (informação extra entre vírgulas);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2800" kern="0"/>
              <a:t>Enumeração anunciada; 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2800" kern="0"/>
              <a:t>Palavras conhecidas (explique termos técnicos e siglas);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pt-BR" sz="2800" kern="0"/>
              <a:t>Dica valiosa: leia alto o que escreve! </a:t>
            </a:r>
          </a:p>
        </p:txBody>
      </p:sp>
    </p:spTree>
    <p:extLst>
      <p:ext uri="{BB962C8B-B14F-4D97-AF65-F5344CB8AC3E}">
        <p14:creationId xmlns:p14="http://schemas.microsoft.com/office/powerpoint/2010/main" val="108452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4">
            <a:extLst>
              <a:ext uri="{FF2B5EF4-FFF2-40B4-BE49-F238E27FC236}">
                <a16:creationId xmlns:a16="http://schemas.microsoft.com/office/drawing/2014/main" id="{B97D8B8E-EDDD-72C6-C70C-7FD9FB34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26" y="1363664"/>
            <a:ext cx="9153525" cy="585787"/>
          </a:xfrm>
        </p:spPr>
        <p:txBody>
          <a:bodyPr/>
          <a:lstStyle/>
          <a:p>
            <a:pPr algn="l" eaLnBrk="1" hangingPunct="1"/>
            <a:r>
              <a:rPr lang="pt-BR" altLang="pt-BR" sz="3100" b="1">
                <a:latin typeface="Tahoma" panose="020B0604030504040204" pitchFamily="34" charset="0"/>
                <a:cs typeface="Tahoma" panose="020B0604030504040204" pitchFamily="34" charset="0"/>
              </a:rPr>
              <a:t>Vamos praticar?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B510E638-A907-39D7-FAF5-A974EDDCD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6" y="1878014"/>
            <a:ext cx="8558213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DE5BB55-492A-1B8A-0921-577D4A6A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4" y="2066925"/>
            <a:ext cx="9477375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3200" kern="0"/>
          </a:p>
        </p:txBody>
      </p:sp>
      <p:sp>
        <p:nvSpPr>
          <p:cNvPr id="34820" name="TextBox 1">
            <a:extLst>
              <a:ext uri="{FF2B5EF4-FFF2-40B4-BE49-F238E27FC236}">
                <a16:creationId xmlns:a16="http://schemas.microsoft.com/office/drawing/2014/main" id="{C64ADBE9-0751-781E-1BBB-CEDDBE273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263776"/>
            <a:ext cx="8894762" cy="2892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pt-BR" sz="2800" kern="0" dirty="0"/>
              <a:t>Como </a:t>
            </a:r>
            <a:r>
              <a:rPr lang="en-US" altLang="pt-BR" sz="2800" kern="0" dirty="0" err="1"/>
              <a:t>tornar</a:t>
            </a:r>
            <a:r>
              <a:rPr lang="en-US" altLang="pt-BR" sz="2800" kern="0" dirty="0"/>
              <a:t> </a:t>
            </a:r>
            <a:r>
              <a:rPr lang="en-US" altLang="pt-BR" sz="2800" kern="0" dirty="0" err="1"/>
              <a:t>este</a:t>
            </a:r>
            <a:r>
              <a:rPr lang="en-US" altLang="pt-BR" sz="2800" kern="0" dirty="0"/>
              <a:t> </a:t>
            </a:r>
            <a:r>
              <a:rPr lang="en-US" altLang="pt-BR" sz="2800" kern="0" dirty="0" err="1"/>
              <a:t>trecho</a:t>
            </a:r>
            <a:r>
              <a:rPr lang="en-US" altLang="pt-BR" sz="2800" kern="0" dirty="0"/>
              <a:t> do Hino </a:t>
            </a:r>
            <a:r>
              <a:rPr lang="en-US" altLang="pt-BR" sz="2800" kern="0" dirty="0" err="1"/>
              <a:t>Nacional</a:t>
            </a:r>
            <a:r>
              <a:rPr lang="en-US" altLang="pt-BR" sz="2800" kern="0" dirty="0"/>
              <a:t> </a:t>
            </a:r>
            <a:r>
              <a:rPr lang="en-US" altLang="pt-BR" sz="2800" kern="0" dirty="0" err="1"/>
              <a:t>mais</a:t>
            </a:r>
            <a:r>
              <a:rPr lang="en-US" altLang="pt-BR" sz="2800" kern="0" dirty="0"/>
              <a:t> </a:t>
            </a:r>
            <a:r>
              <a:rPr lang="en-US" altLang="pt-BR" sz="2800" kern="0" dirty="0" err="1"/>
              <a:t>facilmente</a:t>
            </a:r>
            <a:r>
              <a:rPr lang="en-US" altLang="pt-BR" sz="2800" kern="0" dirty="0"/>
              <a:t> </a:t>
            </a:r>
            <a:r>
              <a:rPr lang="en-US" altLang="pt-BR" sz="2800" kern="0" dirty="0" err="1"/>
              <a:t>compreensível</a:t>
            </a:r>
            <a:r>
              <a:rPr lang="en-US" altLang="pt-BR" sz="2800" kern="0" dirty="0"/>
              <a:t>?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pt-BR" sz="2800" kern="0" dirty="0"/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0" dirty="0"/>
              <a:t>“</a:t>
            </a:r>
            <a:r>
              <a:rPr lang="en-US" altLang="ja-JP" sz="2800" kern="0" dirty="0" err="1"/>
              <a:t>Ouviram</a:t>
            </a:r>
            <a:r>
              <a:rPr lang="en-US" altLang="ja-JP" sz="2800" kern="0" dirty="0"/>
              <a:t> do </a:t>
            </a:r>
            <a:r>
              <a:rPr lang="en-US" altLang="ja-JP" sz="2800" kern="0" dirty="0" err="1"/>
              <a:t>Ipiranga</a:t>
            </a:r>
            <a:r>
              <a:rPr lang="en-US" altLang="ja-JP" sz="2800" kern="0" dirty="0"/>
              <a:t> as </a:t>
            </a:r>
            <a:r>
              <a:rPr lang="en-US" altLang="ja-JP" sz="2800" kern="0" dirty="0" err="1"/>
              <a:t>margens</a:t>
            </a:r>
            <a:r>
              <a:rPr lang="en-US" altLang="ja-JP" sz="2800" kern="0" dirty="0"/>
              <a:t> </a:t>
            </a:r>
            <a:r>
              <a:rPr lang="en-US" altLang="ja-JP" sz="2800" kern="0" dirty="0" err="1"/>
              <a:t>plácidas</a:t>
            </a:r>
            <a:endParaRPr lang="en-US" altLang="ja-JP" sz="2800" kern="0" dirty="0"/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pt-BR" sz="2800" kern="0" dirty="0"/>
              <a:t>de um </a:t>
            </a:r>
            <a:r>
              <a:rPr lang="en-US" altLang="pt-BR" sz="2800" kern="0" dirty="0" err="1"/>
              <a:t>povo</a:t>
            </a:r>
            <a:r>
              <a:rPr lang="en-US" altLang="pt-BR" sz="2800" kern="0" dirty="0"/>
              <a:t> </a:t>
            </a:r>
            <a:r>
              <a:rPr lang="en-US" altLang="pt-BR" sz="2800" kern="0" dirty="0" err="1"/>
              <a:t>heróico</a:t>
            </a:r>
            <a:r>
              <a:rPr lang="en-US" altLang="pt-BR" sz="2800" kern="0" dirty="0"/>
              <a:t> o </a:t>
            </a:r>
            <a:r>
              <a:rPr lang="en-US" altLang="pt-BR" sz="2800" kern="0" dirty="0" err="1"/>
              <a:t>brado</a:t>
            </a:r>
            <a:r>
              <a:rPr lang="en-US" altLang="pt-BR" sz="2800" kern="0" dirty="0"/>
              <a:t> </a:t>
            </a:r>
            <a:r>
              <a:rPr lang="en-US" altLang="pt-BR" sz="2800" kern="0" dirty="0" err="1"/>
              <a:t>retumbante</a:t>
            </a:r>
            <a:r>
              <a:rPr lang="en-US" altLang="en-US" sz="2800" kern="0" dirty="0"/>
              <a:t>”</a:t>
            </a:r>
            <a:endParaRPr lang="en-US" altLang="pt-BR" sz="2800" kern="0" dirty="0"/>
          </a:p>
        </p:txBody>
      </p:sp>
    </p:spTree>
    <p:extLst>
      <p:ext uri="{BB962C8B-B14F-4D97-AF65-F5344CB8AC3E}">
        <p14:creationId xmlns:p14="http://schemas.microsoft.com/office/powerpoint/2010/main" val="411678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4">
            <a:extLst>
              <a:ext uri="{FF2B5EF4-FFF2-40B4-BE49-F238E27FC236}">
                <a16:creationId xmlns:a16="http://schemas.microsoft.com/office/drawing/2014/main" id="{955ABC0F-329D-A8C5-64D8-23795111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8" y="928689"/>
            <a:ext cx="8932862" cy="585787"/>
          </a:xfrm>
        </p:spPr>
        <p:txBody>
          <a:bodyPr/>
          <a:lstStyle/>
          <a:p>
            <a:pPr algn="l" eaLnBrk="1" hangingPunct="1"/>
            <a:r>
              <a:rPr lang="pt-BR" altLang="pt-BR" sz="2800" b="1" dirty="0">
                <a:latin typeface="Tahoma"/>
                <a:ea typeface="Tahoma"/>
                <a:cs typeface="Tahoma"/>
              </a:rPr>
              <a:t>???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DE576-B588-E311-93F0-98DE33EE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4" y="1928814"/>
            <a:ext cx="9310687" cy="48320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     Com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gemas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para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financiá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-lo,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nosso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herói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desafiou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valentemente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todos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risos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desdenhosos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que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tentaram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dissuadi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-lo de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seu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plano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. </a:t>
            </a:r>
            <a:r>
              <a:rPr lang="en-US" altLang="en-US" sz="2800" kern="0" dirty="0">
                <a:latin typeface="Times New Roman"/>
                <a:ea typeface="MS PGothic"/>
                <a:cs typeface="Times New Roman"/>
              </a:rPr>
              <a:t>“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Os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olhos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enganam</a:t>
            </a:r>
            <a:r>
              <a:rPr lang="en-US" altLang="en-US" sz="2800" kern="0" dirty="0">
                <a:latin typeface="Times New Roman"/>
                <a:ea typeface="MS PGothic"/>
                <a:cs typeface="Times New Roman"/>
              </a:rPr>
              <a:t>”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disse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ele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en-US" sz="2800" kern="0" dirty="0">
                <a:latin typeface="Times New Roman"/>
                <a:ea typeface="MS PGothic"/>
                <a:cs typeface="Times New Roman"/>
              </a:rPr>
              <a:t>“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um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ovo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e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não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uma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mesa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tipificam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corretamente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esse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espaço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inexplorado</a:t>
            </a:r>
            <a:r>
              <a:rPr lang="en-US" altLang="en-US" sz="2800" kern="0" dirty="0">
                <a:latin typeface="Times New Roman"/>
                <a:ea typeface="MS PGothic"/>
                <a:cs typeface="Times New Roman"/>
              </a:rPr>
              <a:t>”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. </a:t>
            </a:r>
            <a:endParaRPr lang="en-US" altLang="ja-JP" sz="2800" kern="0" dirty="0">
              <a:cs typeface="Times New Roman"/>
            </a:endParaRPr>
          </a:p>
          <a:p>
            <a:pPr algn="just" eaLnBrk="1" hangingPunct="1">
              <a:defRPr/>
            </a:pP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     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Então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as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três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irmãs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fortes 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resolutas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saíram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à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procura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  de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provas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abrindo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caminho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às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vezes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através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de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imensidões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tranquilas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mas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amiúde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vencendo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picos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e vales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turbulentos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.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dias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tornaram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-se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semanas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enquanto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indecisos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espalhavam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rumores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apavorantes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a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respeito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da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beira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.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Finalmente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sem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saber de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onde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criaturas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aladas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bem-vindas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apareceram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anunciando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um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sucesso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prodigioso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. </a:t>
            </a:r>
            <a:endParaRPr lang="en-US" altLang="pt-BR" sz="2800" kern="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658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4">
            <a:extLst>
              <a:ext uri="{FF2B5EF4-FFF2-40B4-BE49-F238E27FC236}">
                <a16:creationId xmlns:a16="http://schemas.microsoft.com/office/drawing/2014/main" id="{955ABC0F-329D-A8C5-64D8-23795111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8" y="928689"/>
            <a:ext cx="8932862" cy="585787"/>
          </a:xfrm>
        </p:spPr>
        <p:txBody>
          <a:bodyPr/>
          <a:lstStyle/>
          <a:p>
            <a:r>
              <a:rPr lang="pt-BR" altLang="pt-BR" sz="2800" b="1" dirty="0">
                <a:latin typeface="Tahoma"/>
                <a:ea typeface="Tahoma"/>
                <a:cs typeface="Tahoma"/>
              </a:rPr>
              <a:t>A viagem de Colombo</a:t>
            </a:r>
            <a:endParaRPr lang="pt-BR" dirty="0">
              <a:latin typeface="Tahoma"/>
              <a:ea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DE576-B588-E311-93F0-98DE33EE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4" y="1928814"/>
            <a:ext cx="9310687" cy="48320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     Com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gemas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para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financiá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-lo,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nosso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herói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desafiou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valentemente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todos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risos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desdenhosos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que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tentaram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dissuadi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-lo de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seu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plano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. </a:t>
            </a:r>
            <a:r>
              <a:rPr lang="en-US" altLang="en-US" sz="2800" kern="0" dirty="0">
                <a:latin typeface="Times New Roman"/>
                <a:ea typeface="MS PGothic"/>
                <a:cs typeface="Times New Roman"/>
              </a:rPr>
              <a:t>“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Os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olhos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enganam</a:t>
            </a:r>
            <a:r>
              <a:rPr lang="en-US" altLang="en-US" sz="2800" kern="0" dirty="0">
                <a:latin typeface="Times New Roman"/>
                <a:ea typeface="MS PGothic"/>
                <a:cs typeface="Times New Roman"/>
              </a:rPr>
              <a:t>”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disse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ele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en-US" sz="2800" kern="0" dirty="0">
                <a:latin typeface="Times New Roman"/>
                <a:ea typeface="MS PGothic"/>
                <a:cs typeface="Times New Roman"/>
              </a:rPr>
              <a:t>“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um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ovo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e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não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uma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mesa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tipificam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corretamente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esse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espaço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ja-JP" sz="2800" kern="0" dirty="0" err="1">
                <a:latin typeface="Times New Roman"/>
                <a:ea typeface="MS PGothic"/>
                <a:cs typeface="Times New Roman"/>
              </a:rPr>
              <a:t>inexplorado</a:t>
            </a:r>
            <a:r>
              <a:rPr lang="en-US" altLang="en-US" sz="2800" kern="0" dirty="0">
                <a:latin typeface="Times New Roman"/>
                <a:ea typeface="MS PGothic"/>
                <a:cs typeface="Times New Roman"/>
              </a:rPr>
              <a:t>”</a:t>
            </a:r>
            <a:r>
              <a:rPr lang="en-US" altLang="ja-JP" sz="2800" kern="0" dirty="0">
                <a:latin typeface="Times New Roman"/>
                <a:ea typeface="MS PGothic"/>
                <a:cs typeface="Times New Roman"/>
              </a:rPr>
              <a:t>. </a:t>
            </a:r>
            <a:endParaRPr lang="en-US" altLang="ja-JP" sz="2800" kern="0" dirty="0">
              <a:cs typeface="Times New Roman"/>
            </a:endParaRPr>
          </a:p>
          <a:p>
            <a:pPr algn="just" eaLnBrk="1" hangingPunct="1">
              <a:defRPr/>
            </a:pP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     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Então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as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três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irmãs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fortes 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resolutas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saíram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à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procura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  de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provas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abrindo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caminho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às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vezes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através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de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imensidões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tranquilas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mas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amiúde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vencendo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picos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e vales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turbulentos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.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dias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tornaram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-se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semanas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enquanto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indecisos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espalhavam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rumores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apavorantes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a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respeito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da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beira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.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Finalmente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sem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saber de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onde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criaturas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aladas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e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bem-vindas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apareceram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,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anunciando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um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sucesso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 </a:t>
            </a:r>
            <a:r>
              <a:rPr lang="en-US" altLang="pt-BR" sz="2800" kern="0" dirty="0" err="1">
                <a:latin typeface="Times New Roman"/>
                <a:ea typeface="MS PGothic"/>
                <a:cs typeface="Times New Roman"/>
              </a:rPr>
              <a:t>prodigioso</a:t>
            </a:r>
            <a:r>
              <a:rPr lang="en-US" altLang="pt-BR" sz="2800" kern="0" dirty="0">
                <a:latin typeface="Times New Roman"/>
                <a:ea typeface="MS PGothic"/>
                <a:cs typeface="Times New Roman"/>
              </a:rPr>
              <a:t>. </a:t>
            </a:r>
            <a:endParaRPr lang="en-US" altLang="pt-BR" sz="2800" kern="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456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9472C9-21DC-6216-5A38-E58D737D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5415104" cy="1663531"/>
          </a:xfrm>
        </p:spPr>
        <p:txBody>
          <a:bodyPr>
            <a:normAutofit fontScale="90000"/>
          </a:bodyPr>
          <a:lstStyle/>
          <a:p>
            <a:r>
              <a:rPr lang="pt-BR" dirty="0"/>
              <a:t>Exercício - diagnóstico + reescrita </a:t>
            </a:r>
          </a:p>
        </p:txBody>
      </p:sp>
      <p:pic>
        <p:nvPicPr>
          <p:cNvPr id="16" name="Picture 4" descr="Notas autoadesivas em uma parede">
            <a:extLst>
              <a:ext uri="{FF2B5EF4-FFF2-40B4-BE49-F238E27FC236}">
                <a16:creationId xmlns:a16="http://schemas.microsoft.com/office/drawing/2014/main" id="{FDB377F2-98F8-E1C2-15CB-1A6AABC12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2" r="19806" b="10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CF6E5C4F-43A0-EF73-0773-216425214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695" y="2304543"/>
            <a:ext cx="5990197" cy="54395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dirty="0">
                <a:ea typeface="+mn-lt"/>
                <a:cs typeface="+mn-lt"/>
              </a:rPr>
              <a:t>Frases com mais de 20 palavras - grife</a:t>
            </a:r>
            <a:endParaRPr lang="pt-BR" dirty="0"/>
          </a:p>
          <a:p>
            <a:pPr>
              <a:lnSpc>
                <a:spcPct val="90000"/>
              </a:lnSpc>
            </a:pPr>
            <a:r>
              <a:rPr lang="pt-BR" dirty="0">
                <a:ea typeface="+mn-lt"/>
                <a:cs typeface="+mn-lt"/>
              </a:rPr>
              <a:t>Siglas jargões ou termos técnicos - circule</a:t>
            </a:r>
            <a:endParaRPr lang="pt-BR" dirty="0"/>
          </a:p>
          <a:p>
            <a:pPr>
              <a:lnSpc>
                <a:spcPct val="90000"/>
              </a:lnSpc>
            </a:pPr>
            <a:r>
              <a:rPr lang="pt-BR" dirty="0">
                <a:ea typeface="+mn-lt"/>
                <a:cs typeface="+mn-lt"/>
              </a:rPr>
              <a:t>Outras palavras difíceis para o público alvo da mensagem - marque com *</a:t>
            </a:r>
            <a:endParaRPr lang="pt-BR" dirty="0"/>
          </a:p>
          <a:p>
            <a:pPr>
              <a:lnSpc>
                <a:spcPct val="90000"/>
              </a:lnSpc>
            </a:pPr>
            <a:r>
              <a:rPr lang="pt-BR" dirty="0">
                <a:ea typeface="+mn-lt"/>
                <a:cs typeface="+mn-lt"/>
              </a:rPr>
              <a:t>Informações que poderiam estar em tópicos - identifique com [ ] </a:t>
            </a:r>
            <a:endParaRPr lang="pt-BR"/>
          </a:p>
          <a:p>
            <a:pPr>
              <a:lnSpc>
                <a:spcPct val="90000"/>
              </a:lnSpc>
            </a:pPr>
            <a:endParaRPr lang="pt-BR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2000" dirty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09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362441"/>
      </a:dk2>
      <a:lt2>
        <a:srgbClr val="E4E8E2"/>
      </a:lt2>
      <a:accent1>
        <a:srgbClr val="A37FBA"/>
      </a:accent1>
      <a:accent2>
        <a:srgbClr val="9F96C6"/>
      </a:accent2>
      <a:accent3>
        <a:srgbClr val="C492C3"/>
      </a:accent3>
      <a:accent4>
        <a:srgbClr val="BA9C7F"/>
      </a:accent4>
      <a:accent5>
        <a:srgbClr val="A8A57F"/>
      </a:accent5>
      <a:accent6>
        <a:srgbClr val="99AA74"/>
      </a:accent6>
      <a:hlink>
        <a:srgbClr val="6B8D55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Tema do Office</vt:lpstr>
      <vt:lpstr>BrushVTI</vt:lpstr>
      <vt:lpstr>Tema do Office</vt:lpstr>
      <vt:lpstr>Tema do Office</vt:lpstr>
      <vt:lpstr>CCA 5972 – Comunicação, meio ambiente e políticas públicas</vt:lpstr>
      <vt:lpstr>Roteiro geral da aula</vt:lpstr>
      <vt:lpstr>Textos que fundamentam a aula</vt:lpstr>
      <vt:lpstr>1.  Técnicas de (re)escrita em linguagem simples</vt:lpstr>
      <vt:lpstr>O que ajuda a compreender bem um texto</vt:lpstr>
      <vt:lpstr>Vamos praticar?</vt:lpstr>
      <vt:lpstr>???</vt:lpstr>
      <vt:lpstr>A viagem de Colombo</vt:lpstr>
      <vt:lpstr>Exercício - diagnóstico + reescrita </vt:lpstr>
      <vt:lpstr>2. Diferentes perspectivas sobre o que são políticas públicas  </vt:lpstr>
      <vt:lpstr>Políticas públicas como campo de estudo</vt:lpstr>
      <vt:lpstr>O que afinal são políticas públicas? </vt:lpstr>
      <vt:lpstr>Campo difuso, multidisciplinar </vt:lpstr>
      <vt:lpstr>Apresentação do PowerPoint</vt:lpstr>
      <vt:lpstr>A política pública:</vt:lpstr>
      <vt:lpstr>É preciso diferenciar</vt:lpstr>
      <vt:lpstr>3. O ciclo de políticas públicas e o papel da comunicação  </vt:lpstr>
      <vt:lpstr>Apresentação do PowerPoint</vt:lpstr>
      <vt:lpstr>"A política pública faz a política"</vt:lpstr>
      <vt:lpstr>Novo gerencialismo e participação</vt:lpstr>
      <vt:lpstr>Novas formas de dominação?</vt:lpstr>
      <vt:lpstr>Quem o Estado reconhece e como? </vt:lpstr>
      <vt:lpstr>A delegação e o fetichismo </vt:lpstr>
      <vt:lpstr>4. O Sistema Brasileiro de Monitoramento e Avaliação de Políticas Públicas de Educação Ambiental - MonitoraEA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116</cp:revision>
  <dcterms:created xsi:type="dcterms:W3CDTF">2023-10-30T13:59:51Z</dcterms:created>
  <dcterms:modified xsi:type="dcterms:W3CDTF">2023-11-07T13:14:12Z</dcterms:modified>
</cp:coreProperties>
</file>