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  <p:sldMasterId id="2147483694" r:id="rId4"/>
  </p:sldMasterIdLst>
  <p:notesMasterIdLst>
    <p:notesMasterId r:id="rId28"/>
  </p:notesMasterIdLst>
  <p:sldIdLst>
    <p:sldId id="720" r:id="rId5"/>
    <p:sldId id="554" r:id="rId6"/>
    <p:sldId id="555" r:id="rId7"/>
    <p:sldId id="556" r:id="rId8"/>
    <p:sldId id="551" r:id="rId9"/>
    <p:sldId id="550" r:id="rId10"/>
    <p:sldId id="505" r:id="rId11"/>
    <p:sldId id="508" r:id="rId12"/>
    <p:sldId id="509" r:id="rId13"/>
    <p:sldId id="301" r:id="rId14"/>
    <p:sldId id="305" r:id="rId15"/>
    <p:sldId id="726" r:id="rId16"/>
    <p:sldId id="256" r:id="rId17"/>
    <p:sldId id="656" r:id="rId18"/>
    <p:sldId id="672" r:id="rId19"/>
    <p:sldId id="724" r:id="rId20"/>
    <p:sldId id="723" r:id="rId21"/>
    <p:sldId id="722" r:id="rId22"/>
    <p:sldId id="725" r:id="rId23"/>
    <p:sldId id="290" r:id="rId24"/>
    <p:sldId id="259" r:id="rId25"/>
    <p:sldId id="258" r:id="rId26"/>
    <p:sldId id="260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2E5E1-D6EC-4A1B-8F1A-164A967FDEE1}" v="34" dt="2019-09-24T15:53:35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Andrade" userId="cf8a3b972948635a" providerId="LiveId" clId="{FEB6FD1F-898B-4847-9352-563686E9961A}"/>
    <pc:docChg chg="undo custSel addSld delSld modSld sldOrd delMainMaster">
      <pc:chgData name="Douglas Andrade" userId="cf8a3b972948635a" providerId="LiveId" clId="{FEB6FD1F-898B-4847-9352-563686E9961A}" dt="2019-09-24T15:53:35.724" v="205"/>
      <pc:docMkLst>
        <pc:docMk/>
      </pc:docMkLst>
      <pc:sldChg chg="add del setBg">
        <pc:chgData name="Douglas Andrade" userId="cf8a3b972948635a" providerId="LiveId" clId="{FEB6FD1F-898B-4847-9352-563686E9961A}" dt="2019-09-24T15:32:34.216" v="82"/>
        <pc:sldMkLst>
          <pc:docMk/>
          <pc:sldMk cId="0" sldId="256"/>
        </pc:sldMkLst>
      </pc:sldChg>
      <pc:sldChg chg="del">
        <pc:chgData name="Douglas Andrade" userId="cf8a3b972948635a" providerId="LiveId" clId="{FEB6FD1F-898B-4847-9352-563686E9961A}" dt="2019-09-24T15:24:26.882" v="38" actId="2696"/>
        <pc:sldMkLst>
          <pc:docMk/>
          <pc:sldMk cId="2102186815" sldId="256"/>
        </pc:sldMkLst>
      </pc:sldChg>
      <pc:sldChg chg="del">
        <pc:chgData name="Douglas Andrade" userId="cf8a3b972948635a" providerId="LiveId" clId="{FEB6FD1F-898B-4847-9352-563686E9961A}" dt="2019-09-24T15:24:26.890" v="39" actId="2696"/>
        <pc:sldMkLst>
          <pc:docMk/>
          <pc:sldMk cId="4064748739" sldId="257"/>
        </pc:sldMkLst>
      </pc:sldChg>
      <pc:sldChg chg="add">
        <pc:chgData name="Douglas Andrade" userId="cf8a3b972948635a" providerId="LiveId" clId="{FEB6FD1F-898B-4847-9352-563686E9961A}" dt="2019-09-24T15:25:47.782" v="57"/>
        <pc:sldMkLst>
          <pc:docMk/>
          <pc:sldMk cId="0" sldId="258"/>
        </pc:sldMkLst>
      </pc:sldChg>
      <pc:sldChg chg="del">
        <pc:chgData name="Douglas Andrade" userId="cf8a3b972948635a" providerId="LiveId" clId="{FEB6FD1F-898B-4847-9352-563686E9961A}" dt="2019-09-24T15:24:26.911" v="42" actId="2696"/>
        <pc:sldMkLst>
          <pc:docMk/>
          <pc:sldMk cId="3752285851" sldId="258"/>
        </pc:sldMkLst>
      </pc:sldChg>
      <pc:sldChg chg="add">
        <pc:chgData name="Douglas Andrade" userId="cf8a3b972948635a" providerId="LiveId" clId="{FEB6FD1F-898B-4847-9352-563686E9961A}" dt="2019-09-24T15:25:47.782" v="57"/>
        <pc:sldMkLst>
          <pc:docMk/>
          <pc:sldMk cId="0" sldId="259"/>
        </pc:sldMkLst>
      </pc:sldChg>
      <pc:sldChg chg="del">
        <pc:chgData name="Douglas Andrade" userId="cf8a3b972948635a" providerId="LiveId" clId="{FEB6FD1F-898B-4847-9352-563686E9961A}" dt="2019-09-24T15:24:26.919" v="44" actId="2696"/>
        <pc:sldMkLst>
          <pc:docMk/>
          <pc:sldMk cId="688538097" sldId="259"/>
        </pc:sldMkLst>
      </pc:sldChg>
      <pc:sldChg chg="add">
        <pc:chgData name="Douglas Andrade" userId="cf8a3b972948635a" providerId="LiveId" clId="{FEB6FD1F-898B-4847-9352-563686E9961A}" dt="2019-09-24T15:25:47.782" v="57"/>
        <pc:sldMkLst>
          <pc:docMk/>
          <pc:sldMk cId="0" sldId="260"/>
        </pc:sldMkLst>
      </pc:sldChg>
      <pc:sldChg chg="del">
        <pc:chgData name="Douglas Andrade" userId="cf8a3b972948635a" providerId="LiveId" clId="{FEB6FD1F-898B-4847-9352-563686E9961A}" dt="2019-09-24T15:24:26.900" v="41" actId="2696"/>
        <pc:sldMkLst>
          <pc:docMk/>
          <pc:sldMk cId="4206554568" sldId="260"/>
        </pc:sldMkLst>
      </pc:sldChg>
      <pc:sldChg chg="del">
        <pc:chgData name="Douglas Andrade" userId="cf8a3b972948635a" providerId="LiveId" clId="{FEB6FD1F-898B-4847-9352-563686E9961A}" dt="2019-09-24T15:24:26.926" v="45" actId="2696"/>
        <pc:sldMkLst>
          <pc:docMk/>
          <pc:sldMk cId="306232244" sldId="261"/>
        </pc:sldMkLst>
      </pc:sldChg>
      <pc:sldChg chg="del">
        <pc:chgData name="Douglas Andrade" userId="cf8a3b972948635a" providerId="LiveId" clId="{FEB6FD1F-898B-4847-9352-563686E9961A}" dt="2019-09-24T15:24:26.137" v="0" actId="2696"/>
        <pc:sldMkLst>
          <pc:docMk/>
          <pc:sldMk cId="2994641648" sldId="262"/>
        </pc:sldMkLst>
      </pc:sldChg>
      <pc:sldChg chg="del">
        <pc:chgData name="Douglas Andrade" userId="cf8a3b972948635a" providerId="LiveId" clId="{FEB6FD1F-898B-4847-9352-563686E9961A}" dt="2019-09-24T15:24:26.233" v="1" actId="2696"/>
        <pc:sldMkLst>
          <pc:docMk/>
          <pc:sldMk cId="2162931825" sldId="263"/>
        </pc:sldMkLst>
      </pc:sldChg>
      <pc:sldChg chg="del">
        <pc:chgData name="Douglas Andrade" userId="cf8a3b972948635a" providerId="LiveId" clId="{FEB6FD1F-898B-4847-9352-563686E9961A}" dt="2019-09-24T15:24:26.262" v="2" actId="2696"/>
        <pc:sldMkLst>
          <pc:docMk/>
          <pc:sldMk cId="2795533912" sldId="264"/>
        </pc:sldMkLst>
      </pc:sldChg>
      <pc:sldChg chg="del">
        <pc:chgData name="Douglas Andrade" userId="cf8a3b972948635a" providerId="LiveId" clId="{FEB6FD1F-898B-4847-9352-563686E9961A}" dt="2019-09-24T15:24:26.269" v="3" actId="2696"/>
        <pc:sldMkLst>
          <pc:docMk/>
          <pc:sldMk cId="3562920511" sldId="265"/>
        </pc:sldMkLst>
      </pc:sldChg>
      <pc:sldChg chg="del">
        <pc:chgData name="Douglas Andrade" userId="cf8a3b972948635a" providerId="LiveId" clId="{FEB6FD1F-898B-4847-9352-563686E9961A}" dt="2019-09-24T15:24:26.274" v="4" actId="2696"/>
        <pc:sldMkLst>
          <pc:docMk/>
          <pc:sldMk cId="842691682" sldId="267"/>
        </pc:sldMkLst>
      </pc:sldChg>
      <pc:sldChg chg="del">
        <pc:chgData name="Douglas Andrade" userId="cf8a3b972948635a" providerId="LiveId" clId="{FEB6FD1F-898B-4847-9352-563686E9961A}" dt="2019-09-24T15:24:26.916" v="43" actId="2696"/>
        <pc:sldMkLst>
          <pc:docMk/>
          <pc:sldMk cId="107464694" sldId="269"/>
        </pc:sldMkLst>
      </pc:sldChg>
      <pc:sldChg chg="del">
        <pc:chgData name="Douglas Andrade" userId="cf8a3b972948635a" providerId="LiveId" clId="{FEB6FD1F-898B-4847-9352-563686E9961A}" dt="2019-09-24T15:24:26.935" v="46" actId="2696"/>
        <pc:sldMkLst>
          <pc:docMk/>
          <pc:sldMk cId="2227708032" sldId="270"/>
        </pc:sldMkLst>
      </pc:sldChg>
      <pc:sldChg chg="del">
        <pc:chgData name="Douglas Andrade" userId="cf8a3b972948635a" providerId="LiveId" clId="{FEB6FD1F-898B-4847-9352-563686E9961A}" dt="2019-09-24T15:24:26.332" v="12" actId="2696"/>
        <pc:sldMkLst>
          <pc:docMk/>
          <pc:sldMk cId="3401853044" sldId="272"/>
        </pc:sldMkLst>
      </pc:sldChg>
      <pc:sldChg chg="del">
        <pc:chgData name="Douglas Andrade" userId="cf8a3b972948635a" providerId="LiveId" clId="{FEB6FD1F-898B-4847-9352-563686E9961A}" dt="2019-09-24T15:24:26.897" v="40" actId="2696"/>
        <pc:sldMkLst>
          <pc:docMk/>
          <pc:sldMk cId="1470343563" sldId="273"/>
        </pc:sldMkLst>
      </pc:sldChg>
      <pc:sldChg chg="del">
        <pc:chgData name="Douglas Andrade" userId="cf8a3b972948635a" providerId="LiveId" clId="{FEB6FD1F-898B-4847-9352-563686E9961A}" dt="2019-09-24T15:24:26.813" v="33" actId="2696"/>
        <pc:sldMkLst>
          <pc:docMk/>
          <pc:sldMk cId="1821565189" sldId="274"/>
        </pc:sldMkLst>
      </pc:sldChg>
      <pc:sldChg chg="del">
        <pc:chgData name="Douglas Andrade" userId="cf8a3b972948635a" providerId="LiveId" clId="{FEB6FD1F-898B-4847-9352-563686E9961A}" dt="2019-09-24T15:24:26.319" v="10" actId="2696"/>
        <pc:sldMkLst>
          <pc:docMk/>
          <pc:sldMk cId="103960631" sldId="275"/>
        </pc:sldMkLst>
      </pc:sldChg>
      <pc:sldChg chg="del">
        <pc:chgData name="Douglas Andrade" userId="cf8a3b972948635a" providerId="LiveId" clId="{FEB6FD1F-898B-4847-9352-563686E9961A}" dt="2019-09-24T15:24:26.347" v="14" actId="2696"/>
        <pc:sldMkLst>
          <pc:docMk/>
          <pc:sldMk cId="3244779353" sldId="276"/>
        </pc:sldMkLst>
      </pc:sldChg>
      <pc:sldChg chg="del">
        <pc:chgData name="Douglas Andrade" userId="cf8a3b972948635a" providerId="LiveId" clId="{FEB6FD1F-898B-4847-9352-563686E9961A}" dt="2019-09-24T15:24:26.358" v="16" actId="2696"/>
        <pc:sldMkLst>
          <pc:docMk/>
          <pc:sldMk cId="3247624975" sldId="278"/>
        </pc:sldMkLst>
      </pc:sldChg>
      <pc:sldChg chg="del">
        <pc:chgData name="Douglas Andrade" userId="cf8a3b972948635a" providerId="LiveId" clId="{FEB6FD1F-898B-4847-9352-563686E9961A}" dt="2019-09-24T15:24:26.856" v="35" actId="2696"/>
        <pc:sldMkLst>
          <pc:docMk/>
          <pc:sldMk cId="3122469254" sldId="279"/>
        </pc:sldMkLst>
      </pc:sldChg>
      <pc:sldChg chg="del">
        <pc:chgData name="Douglas Andrade" userId="cf8a3b972948635a" providerId="LiveId" clId="{FEB6FD1F-898B-4847-9352-563686E9961A}" dt="2019-09-24T15:24:26.867" v="36" actId="2696"/>
        <pc:sldMkLst>
          <pc:docMk/>
          <pc:sldMk cId="807194386" sldId="280"/>
        </pc:sldMkLst>
      </pc:sldChg>
      <pc:sldChg chg="del">
        <pc:chgData name="Douglas Andrade" userId="cf8a3b972948635a" providerId="LiveId" clId="{FEB6FD1F-898B-4847-9352-563686E9961A}" dt="2019-09-24T15:24:26.846" v="34" actId="2696"/>
        <pc:sldMkLst>
          <pc:docMk/>
          <pc:sldMk cId="4015625385" sldId="281"/>
        </pc:sldMkLst>
      </pc:sldChg>
      <pc:sldChg chg="del">
        <pc:chgData name="Douglas Andrade" userId="cf8a3b972948635a" providerId="LiveId" clId="{FEB6FD1F-898B-4847-9352-563686E9961A}" dt="2019-09-24T15:24:26.875" v="37" actId="2696"/>
        <pc:sldMkLst>
          <pc:docMk/>
          <pc:sldMk cId="393149724" sldId="282"/>
        </pc:sldMkLst>
      </pc:sldChg>
      <pc:sldChg chg="del">
        <pc:chgData name="Douglas Andrade" userId="cf8a3b972948635a" providerId="LiveId" clId="{FEB6FD1F-898B-4847-9352-563686E9961A}" dt="2019-09-24T15:24:30.151" v="47" actId="2696"/>
        <pc:sldMkLst>
          <pc:docMk/>
          <pc:sldMk cId="2059202235" sldId="283"/>
        </pc:sldMkLst>
      </pc:sldChg>
      <pc:sldChg chg="del">
        <pc:chgData name="Douglas Andrade" userId="cf8a3b972948635a" providerId="LiveId" clId="{FEB6FD1F-898B-4847-9352-563686E9961A}" dt="2019-09-24T15:24:26.807" v="32" actId="2696"/>
        <pc:sldMkLst>
          <pc:docMk/>
          <pc:sldMk cId="3733081141" sldId="284"/>
        </pc:sldMkLst>
      </pc:sldChg>
      <pc:sldChg chg="del">
        <pc:chgData name="Douglas Andrade" userId="cf8a3b972948635a" providerId="LiveId" clId="{FEB6FD1F-898B-4847-9352-563686E9961A}" dt="2019-09-24T15:24:26.377" v="29" actId="2696"/>
        <pc:sldMkLst>
          <pc:docMk/>
          <pc:sldMk cId="2343876112" sldId="285"/>
        </pc:sldMkLst>
      </pc:sldChg>
      <pc:sldChg chg="del">
        <pc:chgData name="Douglas Andrade" userId="cf8a3b972948635a" providerId="LiveId" clId="{FEB6FD1F-898B-4847-9352-563686E9961A}" dt="2019-09-24T15:24:26.383" v="30" actId="2696"/>
        <pc:sldMkLst>
          <pc:docMk/>
          <pc:sldMk cId="3879185592" sldId="286"/>
        </pc:sldMkLst>
      </pc:sldChg>
      <pc:sldChg chg="add ord">
        <pc:chgData name="Douglas Andrade" userId="cf8a3b972948635a" providerId="LiveId" clId="{FEB6FD1F-898B-4847-9352-563686E9961A}" dt="2019-09-24T15:26:02.514" v="58"/>
        <pc:sldMkLst>
          <pc:docMk/>
          <pc:sldMk cId="0" sldId="290"/>
        </pc:sldMkLst>
      </pc:sldChg>
      <pc:sldChg chg="add del ord">
        <pc:chgData name="Douglas Andrade" userId="cf8a3b972948635a" providerId="LiveId" clId="{FEB6FD1F-898B-4847-9352-563686E9961A}" dt="2019-09-24T15:37:37.530" v="177"/>
        <pc:sldMkLst>
          <pc:docMk/>
          <pc:sldMk cId="2131225407" sldId="301"/>
        </pc:sldMkLst>
      </pc:sldChg>
      <pc:sldChg chg="add del ord">
        <pc:chgData name="Douglas Andrade" userId="cf8a3b972948635a" providerId="LiveId" clId="{FEB6FD1F-898B-4847-9352-563686E9961A}" dt="2019-09-24T15:37:37.530" v="177"/>
        <pc:sldMkLst>
          <pc:docMk/>
          <pc:sldMk cId="4261326527" sldId="305"/>
        </pc:sldMkLst>
      </pc:sldChg>
      <pc:sldChg chg="add del">
        <pc:chgData name="Douglas Andrade" userId="cf8a3b972948635a" providerId="LiveId" clId="{FEB6FD1F-898B-4847-9352-563686E9961A}" dt="2019-09-24T15:37:30.502" v="176" actId="2696"/>
        <pc:sldMkLst>
          <pc:docMk/>
          <pc:sldMk cId="241005084" sldId="309"/>
        </pc:sldMkLst>
      </pc:sldChg>
      <pc:sldChg chg="modSp add">
        <pc:chgData name="Douglas Andrade" userId="cf8a3b972948635a" providerId="LiveId" clId="{FEB6FD1F-898B-4847-9352-563686E9961A}" dt="2019-09-24T15:47:11.086" v="197" actId="1076"/>
        <pc:sldMkLst>
          <pc:docMk/>
          <pc:sldMk cId="1697611516" sldId="505"/>
        </pc:sldMkLst>
        <pc:spChg chg="mod">
          <ac:chgData name="Douglas Andrade" userId="cf8a3b972948635a" providerId="LiveId" clId="{FEB6FD1F-898B-4847-9352-563686E9961A}" dt="2019-09-24T15:47:04.635" v="195" actId="1076"/>
          <ac:spMkLst>
            <pc:docMk/>
            <pc:sldMk cId="1697611516" sldId="505"/>
            <ac:spMk id="8" creationId="{00000000-0000-0000-0000-000000000000}"/>
          </ac:spMkLst>
        </pc:spChg>
        <pc:picChg chg="mod">
          <ac:chgData name="Douglas Andrade" userId="cf8a3b972948635a" providerId="LiveId" clId="{FEB6FD1F-898B-4847-9352-563686E9961A}" dt="2019-09-24T15:47:11.086" v="197" actId="1076"/>
          <ac:picMkLst>
            <pc:docMk/>
            <pc:sldMk cId="1697611516" sldId="505"/>
            <ac:picMk id="2" creationId="{00000000-0000-0000-0000-000000000000}"/>
          </ac:picMkLst>
        </pc:picChg>
      </pc:sldChg>
      <pc:sldChg chg="modSp add del">
        <pc:chgData name="Douglas Andrade" userId="cf8a3b972948635a" providerId="LiveId" clId="{FEB6FD1F-898B-4847-9352-563686E9961A}" dt="2019-09-24T15:49:01.807" v="203"/>
        <pc:sldMkLst>
          <pc:docMk/>
          <pc:sldMk cId="1921220569" sldId="508"/>
        </pc:sldMkLst>
        <pc:spChg chg="mod">
          <ac:chgData name="Douglas Andrade" userId="cf8a3b972948635a" providerId="LiveId" clId="{FEB6FD1F-898B-4847-9352-563686E9961A}" dt="2019-09-24T15:49:01.767" v="202"/>
          <ac:spMkLst>
            <pc:docMk/>
            <pc:sldMk cId="1921220569" sldId="508"/>
            <ac:spMk id="2" creationId="{00000000-0000-0000-0000-000000000000}"/>
          </ac:spMkLst>
        </pc:spChg>
      </pc:sldChg>
      <pc:sldChg chg="modSp add del">
        <pc:chgData name="Douglas Andrade" userId="cf8a3b972948635a" providerId="LiveId" clId="{FEB6FD1F-898B-4847-9352-563686E9961A}" dt="2019-09-24T15:49:01.807" v="203"/>
        <pc:sldMkLst>
          <pc:docMk/>
          <pc:sldMk cId="267205865" sldId="509"/>
        </pc:sldMkLst>
        <pc:spChg chg="mod">
          <ac:chgData name="Douglas Andrade" userId="cf8a3b972948635a" providerId="LiveId" clId="{FEB6FD1F-898B-4847-9352-563686E9961A}" dt="2019-09-24T15:49:01.767" v="202"/>
          <ac:spMkLst>
            <pc:docMk/>
            <pc:sldMk cId="267205865" sldId="509"/>
            <ac:spMk id="3" creationId="{00000000-0000-0000-0000-000000000000}"/>
          </ac:spMkLst>
        </pc:spChg>
      </pc:sldChg>
      <pc:sldChg chg="add ord">
        <pc:chgData name="Douglas Andrade" userId="cf8a3b972948635a" providerId="LiveId" clId="{FEB6FD1F-898B-4847-9352-563686E9961A}" dt="2019-09-24T15:53:35.724" v="205"/>
        <pc:sldMkLst>
          <pc:docMk/>
          <pc:sldMk cId="3272151577" sldId="550"/>
        </pc:sldMkLst>
      </pc:sldChg>
      <pc:sldChg chg="add">
        <pc:chgData name="Douglas Andrade" userId="cf8a3b972948635a" providerId="LiveId" clId="{FEB6FD1F-898B-4847-9352-563686E9961A}" dt="2019-09-24T15:50:23.189" v="204"/>
        <pc:sldMkLst>
          <pc:docMk/>
          <pc:sldMk cId="563466087" sldId="551"/>
        </pc:sldMkLst>
      </pc:sldChg>
      <pc:sldChg chg="add">
        <pc:chgData name="Douglas Andrade" userId="cf8a3b972948635a" providerId="LiveId" clId="{FEB6FD1F-898B-4847-9352-563686E9961A}" dt="2019-09-24T15:50:23.189" v="204"/>
        <pc:sldMkLst>
          <pc:docMk/>
          <pc:sldMk cId="3863244952" sldId="554"/>
        </pc:sldMkLst>
      </pc:sldChg>
      <pc:sldChg chg="add">
        <pc:chgData name="Douglas Andrade" userId="cf8a3b972948635a" providerId="LiveId" clId="{FEB6FD1F-898B-4847-9352-563686E9961A}" dt="2019-09-24T15:50:23.189" v="204"/>
        <pc:sldMkLst>
          <pc:docMk/>
          <pc:sldMk cId="1449741930" sldId="555"/>
        </pc:sldMkLst>
      </pc:sldChg>
      <pc:sldChg chg="add">
        <pc:chgData name="Douglas Andrade" userId="cf8a3b972948635a" providerId="LiveId" clId="{FEB6FD1F-898B-4847-9352-563686E9961A}" dt="2019-09-24T15:50:23.189" v="204"/>
        <pc:sldMkLst>
          <pc:docMk/>
          <pc:sldMk cId="4027256734" sldId="556"/>
        </pc:sldMkLst>
      </pc:sldChg>
      <pc:sldChg chg="add del setBg">
        <pc:chgData name="Douglas Andrade" userId="cf8a3b972948635a" providerId="LiveId" clId="{FEB6FD1F-898B-4847-9352-563686E9961A}" dt="2019-09-24T15:32:34.216" v="82"/>
        <pc:sldMkLst>
          <pc:docMk/>
          <pc:sldMk cId="2393190573" sldId="656"/>
        </pc:sldMkLst>
      </pc:sldChg>
      <pc:sldChg chg="del">
        <pc:chgData name="Douglas Andrade" userId="cf8a3b972948635a" providerId="LiveId" clId="{FEB6FD1F-898B-4847-9352-563686E9961A}" dt="2019-09-24T15:24:26.291" v="6" actId="2696"/>
        <pc:sldMkLst>
          <pc:docMk/>
          <pc:sldMk cId="3868674946" sldId="669"/>
        </pc:sldMkLst>
      </pc:sldChg>
      <pc:sldChg chg="del">
        <pc:chgData name="Douglas Andrade" userId="cf8a3b972948635a" providerId="LiveId" clId="{FEB6FD1F-898B-4847-9352-563686E9961A}" dt="2019-09-24T15:24:26.285" v="5" actId="2696"/>
        <pc:sldMkLst>
          <pc:docMk/>
          <pc:sldMk cId="1765800546" sldId="670"/>
        </pc:sldMkLst>
      </pc:sldChg>
      <pc:sldChg chg="del">
        <pc:chgData name="Douglas Andrade" userId="cf8a3b972948635a" providerId="LiveId" clId="{FEB6FD1F-898B-4847-9352-563686E9961A}" dt="2019-09-24T15:24:26.337" v="13" actId="2696"/>
        <pc:sldMkLst>
          <pc:docMk/>
          <pc:sldMk cId="512104835" sldId="672"/>
        </pc:sldMkLst>
      </pc:sldChg>
      <pc:sldChg chg="add del setBg">
        <pc:chgData name="Douglas Andrade" userId="cf8a3b972948635a" providerId="LiveId" clId="{FEB6FD1F-898B-4847-9352-563686E9961A}" dt="2019-09-24T15:32:34.216" v="82"/>
        <pc:sldMkLst>
          <pc:docMk/>
          <pc:sldMk cId="968737716" sldId="672"/>
        </pc:sldMkLst>
      </pc:sldChg>
      <pc:sldChg chg="del">
        <pc:chgData name="Douglas Andrade" userId="cf8a3b972948635a" providerId="LiveId" clId="{FEB6FD1F-898B-4847-9352-563686E9961A}" dt="2019-09-24T15:24:26.315" v="9" actId="2696"/>
        <pc:sldMkLst>
          <pc:docMk/>
          <pc:sldMk cId="4266801379" sldId="673"/>
        </pc:sldMkLst>
      </pc:sldChg>
      <pc:sldChg chg="del">
        <pc:chgData name="Douglas Andrade" userId="cf8a3b972948635a" providerId="LiveId" clId="{FEB6FD1F-898B-4847-9352-563686E9961A}" dt="2019-09-24T15:24:26.307" v="8" actId="2696"/>
        <pc:sldMkLst>
          <pc:docMk/>
          <pc:sldMk cId="1271004216" sldId="674"/>
        </pc:sldMkLst>
      </pc:sldChg>
      <pc:sldChg chg="del">
        <pc:chgData name="Douglas Andrade" userId="cf8a3b972948635a" providerId="LiveId" clId="{FEB6FD1F-898B-4847-9352-563686E9961A}" dt="2019-09-24T15:24:26.801" v="31" actId="2696"/>
        <pc:sldMkLst>
          <pc:docMk/>
          <pc:sldMk cId="336065520" sldId="675"/>
        </pc:sldMkLst>
      </pc:sldChg>
      <pc:sldChg chg="del">
        <pc:chgData name="Douglas Andrade" userId="cf8a3b972948635a" providerId="LiveId" clId="{FEB6FD1F-898B-4847-9352-563686E9961A}" dt="2019-09-24T15:24:26.352" v="15" actId="2696"/>
        <pc:sldMkLst>
          <pc:docMk/>
          <pc:sldMk cId="1066684391" sldId="676"/>
        </pc:sldMkLst>
      </pc:sldChg>
      <pc:sldChg chg="delSp modSp">
        <pc:chgData name="Douglas Andrade" userId="cf8a3b972948635a" providerId="LiveId" clId="{FEB6FD1F-898B-4847-9352-563686E9961A}" dt="2019-09-24T15:33:52.171" v="136" actId="1076"/>
        <pc:sldMkLst>
          <pc:docMk/>
          <pc:sldMk cId="4220850910" sldId="720"/>
        </pc:sldMkLst>
        <pc:spChg chg="mod">
          <ac:chgData name="Douglas Andrade" userId="cf8a3b972948635a" providerId="LiveId" clId="{FEB6FD1F-898B-4847-9352-563686E9961A}" dt="2019-09-24T15:33:18.052" v="108" actId="1076"/>
          <ac:spMkLst>
            <pc:docMk/>
            <pc:sldMk cId="4220850910" sldId="720"/>
            <ac:spMk id="5" creationId="{00000000-0000-0000-0000-000000000000}"/>
          </ac:spMkLst>
        </pc:spChg>
        <pc:spChg chg="mod">
          <ac:chgData name="Douglas Andrade" userId="cf8a3b972948635a" providerId="LiveId" clId="{FEB6FD1F-898B-4847-9352-563686E9961A}" dt="2019-09-24T15:33:52.171" v="136" actId="1076"/>
          <ac:spMkLst>
            <pc:docMk/>
            <pc:sldMk cId="4220850910" sldId="720"/>
            <ac:spMk id="6" creationId="{00000000-0000-0000-0000-000000000000}"/>
          </ac:spMkLst>
        </pc:spChg>
        <pc:picChg chg="del">
          <ac:chgData name="Douglas Andrade" userId="cf8a3b972948635a" providerId="LiveId" clId="{FEB6FD1F-898B-4847-9352-563686E9961A}" dt="2019-09-24T15:33:33.446" v="131" actId="478"/>
          <ac:picMkLst>
            <pc:docMk/>
            <pc:sldMk cId="4220850910" sldId="720"/>
            <ac:picMk id="1026" creationId="{D38D4449-5615-432C-A050-3EF68F69D583}"/>
          </ac:picMkLst>
        </pc:picChg>
      </pc:sldChg>
      <pc:sldChg chg="del">
        <pc:chgData name="Douglas Andrade" userId="cf8a3b972948635a" providerId="LiveId" clId="{FEB6FD1F-898B-4847-9352-563686E9961A}" dt="2019-09-24T15:38:02.434" v="178" actId="2696"/>
        <pc:sldMkLst>
          <pc:docMk/>
          <pc:sldMk cId="1574650627" sldId="721"/>
        </pc:sldMkLst>
      </pc:sldChg>
      <pc:sldChg chg="del">
        <pc:chgData name="Douglas Andrade" userId="cf8a3b972948635a" providerId="LiveId" clId="{FEB6FD1F-898B-4847-9352-563686E9961A}" dt="2019-09-24T15:24:26.325" v="11" actId="2696"/>
        <pc:sldMkLst>
          <pc:docMk/>
          <pc:sldMk cId="1390525711" sldId="722"/>
        </pc:sldMkLst>
      </pc:sldChg>
      <pc:sldChg chg="addSp delSp modSp add">
        <pc:chgData name="Douglas Andrade" userId="cf8a3b972948635a" providerId="LiveId" clId="{FEB6FD1F-898B-4847-9352-563686E9961A}" dt="2019-09-24T15:29:48.177" v="74" actId="478"/>
        <pc:sldMkLst>
          <pc:docMk/>
          <pc:sldMk cId="4209328183" sldId="722"/>
        </pc:sldMkLst>
        <pc:spChg chg="del">
          <ac:chgData name="Douglas Andrade" userId="cf8a3b972948635a" providerId="LiveId" clId="{FEB6FD1F-898B-4847-9352-563686E9961A}" dt="2019-09-24T15:29:48.177" v="74" actId="478"/>
          <ac:spMkLst>
            <pc:docMk/>
            <pc:sldMk cId="4209328183" sldId="722"/>
            <ac:spMk id="2" creationId="{C51514F9-0FFB-4609-8EFE-3CED19EA5A1E}"/>
          </ac:spMkLst>
        </pc:spChg>
        <pc:spChg chg="del">
          <ac:chgData name="Douglas Andrade" userId="cf8a3b972948635a" providerId="LiveId" clId="{FEB6FD1F-898B-4847-9352-563686E9961A}" dt="2019-09-24T15:29:48.177" v="74" actId="478"/>
          <ac:spMkLst>
            <pc:docMk/>
            <pc:sldMk cId="4209328183" sldId="722"/>
            <ac:spMk id="3" creationId="{B698A3C8-B2A7-46B7-8A9D-34E1398E81BD}"/>
          </ac:spMkLst>
        </pc:spChg>
        <pc:picChg chg="add mod">
          <ac:chgData name="Douglas Andrade" userId="cf8a3b972948635a" providerId="LiveId" clId="{FEB6FD1F-898B-4847-9352-563686E9961A}" dt="2019-09-24T15:24:46.640" v="51" actId="14100"/>
          <ac:picMkLst>
            <pc:docMk/>
            <pc:sldMk cId="4209328183" sldId="722"/>
            <ac:picMk id="4" creationId="{2CF53B20-380F-46CB-9D48-5CD08A14E24A}"/>
          </ac:picMkLst>
        </pc:picChg>
      </pc:sldChg>
      <pc:sldChg chg="addSp delSp modSp add">
        <pc:chgData name="Douglas Andrade" userId="cf8a3b972948635a" providerId="LiveId" clId="{FEB6FD1F-898B-4847-9352-563686E9961A}" dt="2019-09-24T15:25:23.212" v="56" actId="14100"/>
        <pc:sldMkLst>
          <pc:docMk/>
          <pc:sldMk cId="1708044776" sldId="723"/>
        </pc:sldMkLst>
        <pc:spChg chg="del">
          <ac:chgData name="Douglas Andrade" userId="cf8a3b972948635a" providerId="LiveId" clId="{FEB6FD1F-898B-4847-9352-563686E9961A}" dt="2019-09-24T15:25:12.673" v="53" actId="478"/>
          <ac:spMkLst>
            <pc:docMk/>
            <pc:sldMk cId="1708044776" sldId="723"/>
            <ac:spMk id="2" creationId="{69DA83FA-003B-41D4-98F2-AA9E4DA67360}"/>
          </ac:spMkLst>
        </pc:spChg>
        <pc:spChg chg="del">
          <ac:chgData name="Douglas Andrade" userId="cf8a3b972948635a" providerId="LiveId" clId="{FEB6FD1F-898B-4847-9352-563686E9961A}" dt="2019-09-24T15:25:12.673" v="53" actId="478"/>
          <ac:spMkLst>
            <pc:docMk/>
            <pc:sldMk cId="1708044776" sldId="723"/>
            <ac:spMk id="3" creationId="{61EFABA4-2572-4656-AADB-A52426E6B010}"/>
          </ac:spMkLst>
        </pc:spChg>
        <pc:picChg chg="add mod">
          <ac:chgData name="Douglas Andrade" userId="cf8a3b972948635a" providerId="LiveId" clId="{FEB6FD1F-898B-4847-9352-563686E9961A}" dt="2019-09-24T15:25:23.212" v="56" actId="14100"/>
          <ac:picMkLst>
            <pc:docMk/>
            <pc:sldMk cId="1708044776" sldId="723"/>
            <ac:picMk id="4" creationId="{5335A89C-8DF0-435C-A7CA-31DA155F1945}"/>
          </ac:picMkLst>
        </pc:picChg>
      </pc:sldChg>
      <pc:sldChg chg="addSp delSp modSp add ord">
        <pc:chgData name="Douglas Andrade" userId="cf8a3b972948635a" providerId="LiveId" clId="{FEB6FD1F-898B-4847-9352-563686E9961A}" dt="2019-09-24T15:29:39.007" v="73"/>
        <pc:sldMkLst>
          <pc:docMk/>
          <pc:sldMk cId="2035689894" sldId="724"/>
        </pc:sldMkLst>
        <pc:spChg chg="del">
          <ac:chgData name="Douglas Andrade" userId="cf8a3b972948635a" providerId="LiveId" clId="{FEB6FD1F-898B-4847-9352-563686E9961A}" dt="2019-09-24T15:28:05.915" v="60" actId="478"/>
          <ac:spMkLst>
            <pc:docMk/>
            <pc:sldMk cId="2035689894" sldId="724"/>
            <ac:spMk id="2" creationId="{967523F1-9496-4971-A40C-06F61A410E52}"/>
          </ac:spMkLst>
        </pc:spChg>
        <pc:spChg chg="del">
          <ac:chgData name="Douglas Andrade" userId="cf8a3b972948635a" providerId="LiveId" clId="{FEB6FD1F-898B-4847-9352-563686E9961A}" dt="2019-09-24T15:28:05.915" v="60" actId="478"/>
          <ac:spMkLst>
            <pc:docMk/>
            <pc:sldMk cId="2035689894" sldId="724"/>
            <ac:spMk id="3" creationId="{35214E27-6B51-490A-83D0-B4F15038F8A3}"/>
          </ac:spMkLst>
        </pc:spChg>
        <pc:spChg chg="add mod">
          <ac:chgData name="Douglas Andrade" userId="cf8a3b972948635a" providerId="LiveId" clId="{FEB6FD1F-898B-4847-9352-563686E9961A}" dt="2019-09-24T15:29:19.060" v="72" actId="164"/>
          <ac:spMkLst>
            <pc:docMk/>
            <pc:sldMk cId="2035689894" sldId="724"/>
            <ac:spMk id="5" creationId="{DB57A891-8FA2-438C-AFF1-C35D49B6971B}"/>
          </ac:spMkLst>
        </pc:spChg>
        <pc:grpChg chg="add mod">
          <ac:chgData name="Douglas Andrade" userId="cf8a3b972948635a" providerId="LiveId" clId="{FEB6FD1F-898B-4847-9352-563686E9961A}" dt="2019-09-24T15:29:19.060" v="72" actId="164"/>
          <ac:grpSpMkLst>
            <pc:docMk/>
            <pc:sldMk cId="2035689894" sldId="724"/>
            <ac:grpSpMk id="6" creationId="{09FB4F7A-C8D5-440A-92FA-5618B95F5B56}"/>
          </ac:grpSpMkLst>
        </pc:grpChg>
        <pc:picChg chg="add mod modCrop">
          <ac:chgData name="Douglas Andrade" userId="cf8a3b972948635a" providerId="LiveId" clId="{FEB6FD1F-898B-4847-9352-563686E9961A}" dt="2019-09-24T15:29:19.060" v="72" actId="164"/>
          <ac:picMkLst>
            <pc:docMk/>
            <pc:sldMk cId="2035689894" sldId="724"/>
            <ac:picMk id="4" creationId="{68450FAF-7AB5-487F-AA32-6FF08D5CC7DF}"/>
          </ac:picMkLst>
        </pc:picChg>
      </pc:sldChg>
      <pc:sldChg chg="addSp delSp modSp add">
        <pc:chgData name="Douglas Andrade" userId="cf8a3b972948635a" providerId="LiveId" clId="{FEB6FD1F-898B-4847-9352-563686E9961A}" dt="2019-09-24T15:30:54.074" v="79" actId="1076"/>
        <pc:sldMkLst>
          <pc:docMk/>
          <pc:sldMk cId="3334233797" sldId="725"/>
        </pc:sldMkLst>
        <pc:spChg chg="del">
          <ac:chgData name="Douglas Andrade" userId="cf8a3b972948635a" providerId="LiveId" clId="{FEB6FD1F-898B-4847-9352-563686E9961A}" dt="2019-09-24T15:30:45.075" v="76" actId="478"/>
          <ac:spMkLst>
            <pc:docMk/>
            <pc:sldMk cId="3334233797" sldId="725"/>
            <ac:spMk id="2" creationId="{062C0B45-8C36-46F5-8993-165D13E9F4F8}"/>
          </ac:spMkLst>
        </pc:spChg>
        <pc:spChg chg="del">
          <ac:chgData name="Douglas Andrade" userId="cf8a3b972948635a" providerId="LiveId" clId="{FEB6FD1F-898B-4847-9352-563686E9961A}" dt="2019-09-24T15:30:45.075" v="76" actId="478"/>
          <ac:spMkLst>
            <pc:docMk/>
            <pc:sldMk cId="3334233797" sldId="725"/>
            <ac:spMk id="3" creationId="{F6435AA6-C663-4A96-A2EE-897DAE41A9F6}"/>
          </ac:spMkLst>
        </pc:spChg>
        <pc:picChg chg="add mod">
          <ac:chgData name="Douglas Andrade" userId="cf8a3b972948635a" providerId="LiveId" clId="{FEB6FD1F-898B-4847-9352-563686E9961A}" dt="2019-09-24T15:30:54.074" v="79" actId="1076"/>
          <ac:picMkLst>
            <pc:docMk/>
            <pc:sldMk cId="3334233797" sldId="725"/>
            <ac:picMk id="4" creationId="{D3EFFFBA-29E6-46E8-82ED-6ECB3B8F95DA}"/>
          </ac:picMkLst>
        </pc:picChg>
      </pc:sldChg>
      <pc:sldChg chg="modSp add">
        <pc:chgData name="Douglas Andrade" userId="cf8a3b972948635a" providerId="LiveId" clId="{FEB6FD1F-898B-4847-9352-563686E9961A}" dt="2019-09-24T15:38:47.906" v="193" actId="20577"/>
        <pc:sldMkLst>
          <pc:docMk/>
          <pc:sldMk cId="124044859" sldId="726"/>
        </pc:sldMkLst>
        <pc:spChg chg="mod">
          <ac:chgData name="Douglas Andrade" userId="cf8a3b972948635a" providerId="LiveId" clId="{FEB6FD1F-898B-4847-9352-563686E9961A}" dt="2019-09-24T15:37:10.207" v="173" actId="207"/>
          <ac:spMkLst>
            <pc:docMk/>
            <pc:sldMk cId="124044859" sldId="726"/>
            <ac:spMk id="2" creationId="{F91AC4A9-E1BC-447D-B8A2-45017273CA28}"/>
          </ac:spMkLst>
        </pc:spChg>
        <pc:spChg chg="mod">
          <ac:chgData name="Douglas Andrade" userId="cf8a3b972948635a" providerId="LiveId" clId="{FEB6FD1F-898B-4847-9352-563686E9961A}" dt="2019-09-24T15:38:47.906" v="193" actId="20577"/>
          <ac:spMkLst>
            <pc:docMk/>
            <pc:sldMk cId="124044859" sldId="726"/>
            <ac:spMk id="3" creationId="{88E09D75-CCE2-443F-8C9A-EB2F920A44A9}"/>
          </ac:spMkLst>
        </pc:spChg>
      </pc:sldChg>
      <pc:sldMasterChg chg="del delSldLayout">
        <pc:chgData name="Douglas Andrade" userId="cf8a3b972948635a" providerId="LiveId" clId="{FEB6FD1F-898B-4847-9352-563686E9961A}" dt="2019-09-24T15:38:02.451" v="190" actId="2696"/>
        <pc:sldMasterMkLst>
          <pc:docMk/>
          <pc:sldMasterMk cId="2558253369" sldId="2147483648"/>
        </pc:sldMasterMkLst>
        <pc:sldLayoutChg chg="del">
          <pc:chgData name="Douglas Andrade" userId="cf8a3b972948635a" providerId="LiveId" clId="{FEB6FD1F-898B-4847-9352-563686E9961A}" dt="2019-09-24T15:38:02.436" v="179" actId="2696"/>
          <pc:sldLayoutMkLst>
            <pc:docMk/>
            <pc:sldMasterMk cId="2558253369" sldId="2147483648"/>
            <pc:sldLayoutMk cId="2984063259" sldId="2147483649"/>
          </pc:sldLayoutMkLst>
        </pc:sldLayoutChg>
        <pc:sldLayoutChg chg="del">
          <pc:chgData name="Douglas Andrade" userId="cf8a3b972948635a" providerId="LiveId" clId="{FEB6FD1F-898B-4847-9352-563686E9961A}" dt="2019-09-24T15:38:02.437" v="180" actId="2696"/>
          <pc:sldLayoutMkLst>
            <pc:docMk/>
            <pc:sldMasterMk cId="2558253369" sldId="2147483648"/>
            <pc:sldLayoutMk cId="3300615010" sldId="2147483650"/>
          </pc:sldLayoutMkLst>
        </pc:sldLayoutChg>
        <pc:sldLayoutChg chg="del">
          <pc:chgData name="Douglas Andrade" userId="cf8a3b972948635a" providerId="LiveId" clId="{FEB6FD1F-898B-4847-9352-563686E9961A}" dt="2019-09-24T15:38:02.439" v="181" actId="2696"/>
          <pc:sldLayoutMkLst>
            <pc:docMk/>
            <pc:sldMasterMk cId="2558253369" sldId="2147483648"/>
            <pc:sldLayoutMk cId="2784879486" sldId="2147483651"/>
          </pc:sldLayoutMkLst>
        </pc:sldLayoutChg>
        <pc:sldLayoutChg chg="del">
          <pc:chgData name="Douglas Andrade" userId="cf8a3b972948635a" providerId="LiveId" clId="{FEB6FD1F-898B-4847-9352-563686E9961A}" dt="2019-09-24T15:38:02.440" v="182" actId="2696"/>
          <pc:sldLayoutMkLst>
            <pc:docMk/>
            <pc:sldMasterMk cId="2558253369" sldId="2147483648"/>
            <pc:sldLayoutMk cId="950817533" sldId="2147483652"/>
          </pc:sldLayoutMkLst>
        </pc:sldLayoutChg>
        <pc:sldLayoutChg chg="del">
          <pc:chgData name="Douglas Andrade" userId="cf8a3b972948635a" providerId="LiveId" clId="{FEB6FD1F-898B-4847-9352-563686E9961A}" dt="2019-09-24T15:38:02.442" v="183" actId="2696"/>
          <pc:sldLayoutMkLst>
            <pc:docMk/>
            <pc:sldMasterMk cId="2558253369" sldId="2147483648"/>
            <pc:sldLayoutMk cId="4279212667" sldId="2147483653"/>
          </pc:sldLayoutMkLst>
        </pc:sldLayoutChg>
        <pc:sldLayoutChg chg="del">
          <pc:chgData name="Douglas Andrade" userId="cf8a3b972948635a" providerId="LiveId" clId="{FEB6FD1F-898B-4847-9352-563686E9961A}" dt="2019-09-24T15:38:02.443" v="184" actId="2696"/>
          <pc:sldLayoutMkLst>
            <pc:docMk/>
            <pc:sldMasterMk cId="2558253369" sldId="2147483648"/>
            <pc:sldLayoutMk cId="3152197997" sldId="2147483654"/>
          </pc:sldLayoutMkLst>
        </pc:sldLayoutChg>
        <pc:sldLayoutChg chg="del">
          <pc:chgData name="Douglas Andrade" userId="cf8a3b972948635a" providerId="LiveId" clId="{FEB6FD1F-898B-4847-9352-563686E9961A}" dt="2019-09-24T15:38:02.444" v="185" actId="2696"/>
          <pc:sldLayoutMkLst>
            <pc:docMk/>
            <pc:sldMasterMk cId="2558253369" sldId="2147483648"/>
            <pc:sldLayoutMk cId="3611432653" sldId="2147483655"/>
          </pc:sldLayoutMkLst>
        </pc:sldLayoutChg>
        <pc:sldLayoutChg chg="del">
          <pc:chgData name="Douglas Andrade" userId="cf8a3b972948635a" providerId="LiveId" clId="{FEB6FD1F-898B-4847-9352-563686E9961A}" dt="2019-09-24T15:38:02.445" v="186" actId="2696"/>
          <pc:sldLayoutMkLst>
            <pc:docMk/>
            <pc:sldMasterMk cId="2558253369" sldId="2147483648"/>
            <pc:sldLayoutMk cId="1918616867" sldId="2147483656"/>
          </pc:sldLayoutMkLst>
        </pc:sldLayoutChg>
        <pc:sldLayoutChg chg="del">
          <pc:chgData name="Douglas Andrade" userId="cf8a3b972948635a" providerId="LiveId" clId="{FEB6FD1F-898B-4847-9352-563686E9961A}" dt="2019-09-24T15:38:02.447" v="187" actId="2696"/>
          <pc:sldLayoutMkLst>
            <pc:docMk/>
            <pc:sldMasterMk cId="2558253369" sldId="2147483648"/>
            <pc:sldLayoutMk cId="2841748219" sldId="2147483657"/>
          </pc:sldLayoutMkLst>
        </pc:sldLayoutChg>
        <pc:sldLayoutChg chg="del">
          <pc:chgData name="Douglas Andrade" userId="cf8a3b972948635a" providerId="LiveId" clId="{FEB6FD1F-898B-4847-9352-563686E9961A}" dt="2019-09-24T15:38:02.448" v="188" actId="2696"/>
          <pc:sldLayoutMkLst>
            <pc:docMk/>
            <pc:sldMasterMk cId="2558253369" sldId="2147483648"/>
            <pc:sldLayoutMk cId="3517573214" sldId="2147483658"/>
          </pc:sldLayoutMkLst>
        </pc:sldLayoutChg>
        <pc:sldLayoutChg chg="del">
          <pc:chgData name="Douglas Andrade" userId="cf8a3b972948635a" providerId="LiveId" clId="{FEB6FD1F-898B-4847-9352-563686E9961A}" dt="2019-09-24T15:38:02.449" v="189" actId="2696"/>
          <pc:sldLayoutMkLst>
            <pc:docMk/>
            <pc:sldMasterMk cId="2558253369" sldId="2147483648"/>
            <pc:sldLayoutMk cId="1253944891" sldId="2147483659"/>
          </pc:sldLayoutMkLst>
        </pc:sldLayoutChg>
      </pc:sldMasterChg>
      <pc:sldMasterChg chg="delSldLayout">
        <pc:chgData name="Douglas Andrade" userId="cf8a3b972948635a" providerId="LiveId" clId="{FEB6FD1F-898B-4847-9352-563686E9961A}" dt="2019-09-24T15:24:26.301" v="7" actId="2696"/>
        <pc:sldMasterMkLst>
          <pc:docMk/>
          <pc:sldMasterMk cId="3556771747" sldId="2147483660"/>
        </pc:sldMasterMkLst>
        <pc:sldLayoutChg chg="del">
          <pc:chgData name="Douglas Andrade" userId="cf8a3b972948635a" providerId="LiveId" clId="{FEB6FD1F-898B-4847-9352-563686E9961A}" dt="2019-09-24T15:24:26.301" v="7" actId="2696"/>
          <pc:sldLayoutMkLst>
            <pc:docMk/>
            <pc:sldMasterMk cId="3556771747" sldId="2147483660"/>
            <pc:sldLayoutMk cId="340327831" sldId="2147483684"/>
          </pc:sldLayoutMkLst>
        </pc:sldLayoutChg>
      </pc:sldMasterChg>
      <pc:sldMasterChg chg="del delSldLayout">
        <pc:chgData name="Douglas Andrade" userId="cf8a3b972948635a" providerId="LiveId" clId="{FEB6FD1F-898B-4847-9352-563686E9961A}" dt="2019-09-24T15:24:26.372" v="28" actId="2696"/>
        <pc:sldMasterMkLst>
          <pc:docMk/>
          <pc:sldMasterMk cId="912308777" sldId="2147483672"/>
        </pc:sldMasterMkLst>
        <pc:sldLayoutChg chg="del">
          <pc:chgData name="Douglas Andrade" userId="cf8a3b972948635a" providerId="LiveId" clId="{FEB6FD1F-898B-4847-9352-563686E9961A}" dt="2019-09-24T15:24:26.360" v="17" actId="2696"/>
          <pc:sldLayoutMkLst>
            <pc:docMk/>
            <pc:sldMasterMk cId="912308777" sldId="2147483672"/>
            <pc:sldLayoutMk cId="2584713820" sldId="2147483673"/>
          </pc:sldLayoutMkLst>
        </pc:sldLayoutChg>
        <pc:sldLayoutChg chg="del">
          <pc:chgData name="Douglas Andrade" userId="cf8a3b972948635a" providerId="LiveId" clId="{FEB6FD1F-898B-4847-9352-563686E9961A}" dt="2019-09-24T15:24:26.362" v="18" actId="2696"/>
          <pc:sldLayoutMkLst>
            <pc:docMk/>
            <pc:sldMasterMk cId="912308777" sldId="2147483672"/>
            <pc:sldLayoutMk cId="2193480014" sldId="2147483674"/>
          </pc:sldLayoutMkLst>
        </pc:sldLayoutChg>
        <pc:sldLayoutChg chg="del">
          <pc:chgData name="Douglas Andrade" userId="cf8a3b972948635a" providerId="LiveId" clId="{FEB6FD1F-898B-4847-9352-563686E9961A}" dt="2019-09-24T15:24:26.364" v="19" actId="2696"/>
          <pc:sldLayoutMkLst>
            <pc:docMk/>
            <pc:sldMasterMk cId="912308777" sldId="2147483672"/>
            <pc:sldLayoutMk cId="1740950759" sldId="2147483675"/>
          </pc:sldLayoutMkLst>
        </pc:sldLayoutChg>
        <pc:sldLayoutChg chg="del">
          <pc:chgData name="Douglas Andrade" userId="cf8a3b972948635a" providerId="LiveId" clId="{FEB6FD1F-898B-4847-9352-563686E9961A}" dt="2019-09-24T15:24:26.365" v="20" actId="2696"/>
          <pc:sldLayoutMkLst>
            <pc:docMk/>
            <pc:sldMasterMk cId="912308777" sldId="2147483672"/>
            <pc:sldLayoutMk cId="1556745472" sldId="2147483676"/>
          </pc:sldLayoutMkLst>
        </pc:sldLayoutChg>
        <pc:sldLayoutChg chg="del">
          <pc:chgData name="Douglas Andrade" userId="cf8a3b972948635a" providerId="LiveId" clId="{FEB6FD1F-898B-4847-9352-563686E9961A}" dt="2019-09-24T15:24:26.366" v="21" actId="2696"/>
          <pc:sldLayoutMkLst>
            <pc:docMk/>
            <pc:sldMasterMk cId="912308777" sldId="2147483672"/>
            <pc:sldLayoutMk cId="582799217" sldId="2147483677"/>
          </pc:sldLayoutMkLst>
        </pc:sldLayoutChg>
        <pc:sldLayoutChg chg="del">
          <pc:chgData name="Douglas Andrade" userId="cf8a3b972948635a" providerId="LiveId" clId="{FEB6FD1F-898B-4847-9352-563686E9961A}" dt="2019-09-24T15:24:26.367" v="22" actId="2696"/>
          <pc:sldLayoutMkLst>
            <pc:docMk/>
            <pc:sldMasterMk cId="912308777" sldId="2147483672"/>
            <pc:sldLayoutMk cId="1967665954" sldId="2147483678"/>
          </pc:sldLayoutMkLst>
        </pc:sldLayoutChg>
        <pc:sldLayoutChg chg="del">
          <pc:chgData name="Douglas Andrade" userId="cf8a3b972948635a" providerId="LiveId" clId="{FEB6FD1F-898B-4847-9352-563686E9961A}" dt="2019-09-24T15:24:26.368" v="23" actId="2696"/>
          <pc:sldLayoutMkLst>
            <pc:docMk/>
            <pc:sldMasterMk cId="912308777" sldId="2147483672"/>
            <pc:sldLayoutMk cId="1294492369" sldId="2147483679"/>
          </pc:sldLayoutMkLst>
        </pc:sldLayoutChg>
        <pc:sldLayoutChg chg="del">
          <pc:chgData name="Douglas Andrade" userId="cf8a3b972948635a" providerId="LiveId" clId="{FEB6FD1F-898B-4847-9352-563686E9961A}" dt="2019-09-24T15:24:26.368" v="24" actId="2696"/>
          <pc:sldLayoutMkLst>
            <pc:docMk/>
            <pc:sldMasterMk cId="912308777" sldId="2147483672"/>
            <pc:sldLayoutMk cId="1098294936" sldId="2147483680"/>
          </pc:sldLayoutMkLst>
        </pc:sldLayoutChg>
        <pc:sldLayoutChg chg="del">
          <pc:chgData name="Douglas Andrade" userId="cf8a3b972948635a" providerId="LiveId" clId="{FEB6FD1F-898B-4847-9352-563686E9961A}" dt="2019-09-24T15:24:26.369" v="25" actId="2696"/>
          <pc:sldLayoutMkLst>
            <pc:docMk/>
            <pc:sldMasterMk cId="912308777" sldId="2147483672"/>
            <pc:sldLayoutMk cId="2148878157" sldId="2147483681"/>
          </pc:sldLayoutMkLst>
        </pc:sldLayoutChg>
        <pc:sldLayoutChg chg="del">
          <pc:chgData name="Douglas Andrade" userId="cf8a3b972948635a" providerId="LiveId" clId="{FEB6FD1F-898B-4847-9352-563686E9961A}" dt="2019-09-24T15:24:26.370" v="26" actId="2696"/>
          <pc:sldLayoutMkLst>
            <pc:docMk/>
            <pc:sldMasterMk cId="912308777" sldId="2147483672"/>
            <pc:sldLayoutMk cId="3842149348" sldId="2147483682"/>
          </pc:sldLayoutMkLst>
        </pc:sldLayoutChg>
        <pc:sldLayoutChg chg="del">
          <pc:chgData name="Douglas Andrade" userId="cf8a3b972948635a" providerId="LiveId" clId="{FEB6FD1F-898B-4847-9352-563686E9961A}" dt="2019-09-24T15:24:26.371" v="27" actId="2696"/>
          <pc:sldLayoutMkLst>
            <pc:docMk/>
            <pc:sldMasterMk cId="912308777" sldId="2147483672"/>
            <pc:sldLayoutMk cId="2937741737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3E262-C3E7-4076-80FB-6A59B73A9D17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5C5FB5B-5899-4114-A364-5355B5E9C8C7}">
      <dgm:prSet phldrT="[Texto]"/>
      <dgm:spPr>
        <a:xfrm>
          <a:off x="3020548" y="2193"/>
          <a:ext cx="1369604" cy="89024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LAZER</a:t>
          </a:r>
        </a:p>
      </dgm:t>
    </dgm:pt>
    <dgm:pt modelId="{79815D94-A449-4446-A7EF-0082D741EE32}" type="parTrans" cxnId="{A54BE98B-4468-4B59-A72A-4B8098F6F0E9}">
      <dgm:prSet/>
      <dgm:spPr/>
      <dgm:t>
        <a:bodyPr/>
        <a:lstStyle/>
        <a:p>
          <a:endParaRPr lang="pt-BR" b="1"/>
        </a:p>
      </dgm:t>
    </dgm:pt>
    <dgm:pt modelId="{4719B7CB-7DE2-41B1-9002-8EFB28DFCA37}" type="sibTrans" cxnId="{A54BE98B-4468-4B59-A72A-4B8098F6F0E9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2473450" y="141023"/>
              </a:moveTo>
              <a:arcTo wR="1779231" hR="1779231" stAng="17577938" swAng="1962324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D4F3E7A5-CA60-4D51-AEE9-4BECD8D7D6CD}">
      <dgm:prSet phldrT="[Texto]"/>
      <dgm:spPr>
        <a:xfrm>
          <a:off x="4712697" y="1231612"/>
          <a:ext cx="1369604" cy="890243"/>
        </a:xfrm>
        <a:prstGeom prst="roundRect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DESLOCAMENTO</a:t>
          </a:r>
        </a:p>
      </dgm:t>
    </dgm:pt>
    <dgm:pt modelId="{332475C1-0468-4943-8B3F-B36C9BFB45AA}" type="parTrans" cxnId="{7E8E93A4-68D9-49E7-9CA3-729C9654A1DF}">
      <dgm:prSet/>
      <dgm:spPr/>
      <dgm:t>
        <a:bodyPr/>
        <a:lstStyle/>
        <a:p>
          <a:endParaRPr lang="pt-BR" b="1"/>
        </a:p>
      </dgm:t>
    </dgm:pt>
    <dgm:pt modelId="{B62A5ADD-F40C-488B-ABE4-4FA6646F4CD7}" type="sibTrans" cxnId="{7E8E93A4-68D9-49E7-9CA3-729C9654A1DF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3556014" y="1685916"/>
              </a:moveTo>
              <a:arcTo wR="1779231" hR="1779231" stAng="21419618" swAng="2196907"/>
            </a:path>
          </a:pathLst>
        </a:custGeom>
        <a:noFill/>
        <a:ln w="6350" cap="flat" cmpd="sng" algn="ctr">
          <a:solidFill>
            <a:srgbClr val="4472C4">
              <a:hueOff val="-1838336"/>
              <a:satOff val="-2557"/>
              <a:lumOff val="-98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E7F7890C-3FDF-431C-B700-E2AD4D9662A0}">
      <dgm:prSet phldrT="[Texto]"/>
      <dgm:spPr>
        <a:xfrm>
          <a:off x="4066354" y="3220854"/>
          <a:ext cx="1369604" cy="890243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TRABALHO</a:t>
          </a:r>
        </a:p>
      </dgm:t>
    </dgm:pt>
    <dgm:pt modelId="{2B4FAEA9-A25A-4AE5-B01E-DC94A107BCE2}" type="parTrans" cxnId="{28ACA491-5F5F-4A7D-99A9-D9C40DA01374}">
      <dgm:prSet/>
      <dgm:spPr/>
      <dgm:t>
        <a:bodyPr/>
        <a:lstStyle/>
        <a:p>
          <a:endParaRPr lang="pt-BR" b="1"/>
        </a:p>
      </dgm:t>
    </dgm:pt>
    <dgm:pt modelId="{2AAD4433-8BFE-487A-ACE7-D3C236941E7A}" type="sibTrans" cxnId="{28ACA491-5F5F-4A7D-99A9-D9C40DA01374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2133162" y="3522905"/>
              </a:moveTo>
              <a:arcTo wR="1779231" hR="1779231" stAng="4711559" swAng="1376881"/>
            </a:path>
          </a:pathLst>
        </a:custGeom>
        <a:noFill/>
        <a:ln w="635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E48100F8-2E5E-4C85-A218-0DCB8E0CEB4C}">
      <dgm:prSet phldrT="[Texto]"/>
      <dgm:spPr>
        <a:xfrm>
          <a:off x="1974742" y="3220854"/>
          <a:ext cx="1369604" cy="890243"/>
        </a:xfrm>
        <a:prstGeom prst="roundRect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DOMÉSTICA</a:t>
          </a:r>
        </a:p>
      </dgm:t>
    </dgm:pt>
    <dgm:pt modelId="{3F329EBA-4DC5-4A33-879D-CB83619CE84D}" type="parTrans" cxnId="{A969C024-68DB-42BB-A2D3-ECC5211E9944}">
      <dgm:prSet/>
      <dgm:spPr/>
      <dgm:t>
        <a:bodyPr/>
        <a:lstStyle/>
        <a:p>
          <a:endParaRPr lang="pt-BR" b="1"/>
        </a:p>
      </dgm:t>
    </dgm:pt>
    <dgm:pt modelId="{35DCB1AF-6B19-4DF9-85D6-C1A354BCF504}" type="sibTrans" cxnId="{A969C024-68DB-42BB-A2D3-ECC5211E9944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297422" y="2764069"/>
              </a:moveTo>
              <a:arcTo wR="1779231" hR="1779231" stAng="8783475" swAng="2196907"/>
            </a:path>
          </a:pathLst>
        </a:custGeom>
        <a:noFill/>
        <a:ln w="6350" cap="flat" cmpd="sng" algn="ctr">
          <a:solidFill>
            <a:srgbClr val="4472C4">
              <a:hueOff val="-5515009"/>
              <a:satOff val="-7671"/>
              <a:lumOff val="-294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E3B29868-7B1F-423E-86F7-AA18FD60DC63}" type="pres">
      <dgm:prSet presAssocID="{62A3E262-C3E7-4076-80FB-6A59B73A9D17}" presName="cycle" presStyleCnt="0">
        <dgm:presLayoutVars>
          <dgm:dir/>
          <dgm:resizeHandles val="exact"/>
        </dgm:presLayoutVars>
      </dgm:prSet>
      <dgm:spPr/>
    </dgm:pt>
    <dgm:pt modelId="{1F29305B-CB43-4306-91E1-3BE867E5E434}" type="pres">
      <dgm:prSet presAssocID="{E5C5FB5B-5899-4114-A364-5355B5E9C8C7}" presName="node" presStyleLbl="node1" presStyleIdx="0" presStyleCnt="4">
        <dgm:presLayoutVars>
          <dgm:bulletEnabled val="1"/>
        </dgm:presLayoutVars>
      </dgm:prSet>
      <dgm:spPr/>
    </dgm:pt>
    <dgm:pt modelId="{FCC44791-E2CF-469A-AD8A-6E8AD7752C15}" type="pres">
      <dgm:prSet presAssocID="{E5C5FB5B-5899-4114-A364-5355B5E9C8C7}" presName="spNode" presStyleCnt="0"/>
      <dgm:spPr/>
    </dgm:pt>
    <dgm:pt modelId="{BB2F427E-AB49-466D-AE36-5F08D7F71C37}" type="pres">
      <dgm:prSet presAssocID="{4719B7CB-7DE2-41B1-9002-8EFB28DFCA37}" presName="sibTrans" presStyleLbl="sibTrans1D1" presStyleIdx="0" presStyleCnt="4"/>
      <dgm:spPr/>
    </dgm:pt>
    <dgm:pt modelId="{C979501C-5E2D-4FBE-ABB2-8D89D96764AE}" type="pres">
      <dgm:prSet presAssocID="{D4F3E7A5-CA60-4D51-AEE9-4BECD8D7D6CD}" presName="node" presStyleLbl="node1" presStyleIdx="1" presStyleCnt="4">
        <dgm:presLayoutVars>
          <dgm:bulletEnabled val="1"/>
        </dgm:presLayoutVars>
      </dgm:prSet>
      <dgm:spPr/>
    </dgm:pt>
    <dgm:pt modelId="{8644FD07-CDAF-4C99-86B3-1B4C348A8C54}" type="pres">
      <dgm:prSet presAssocID="{D4F3E7A5-CA60-4D51-AEE9-4BECD8D7D6CD}" presName="spNode" presStyleCnt="0"/>
      <dgm:spPr/>
    </dgm:pt>
    <dgm:pt modelId="{7503E103-9964-41AD-9D8F-146EB4E44BB5}" type="pres">
      <dgm:prSet presAssocID="{B62A5ADD-F40C-488B-ABE4-4FA6646F4CD7}" presName="sibTrans" presStyleLbl="sibTrans1D1" presStyleIdx="1" presStyleCnt="4"/>
      <dgm:spPr/>
    </dgm:pt>
    <dgm:pt modelId="{F7EEAA7B-5349-4D04-9BFC-F689557D198A}" type="pres">
      <dgm:prSet presAssocID="{E7F7890C-3FDF-431C-B700-E2AD4D9662A0}" presName="node" presStyleLbl="node1" presStyleIdx="2" presStyleCnt="4">
        <dgm:presLayoutVars>
          <dgm:bulletEnabled val="1"/>
        </dgm:presLayoutVars>
      </dgm:prSet>
      <dgm:spPr/>
    </dgm:pt>
    <dgm:pt modelId="{984CF8B0-45FE-4279-AA58-387A3C21D74A}" type="pres">
      <dgm:prSet presAssocID="{E7F7890C-3FDF-431C-B700-E2AD4D9662A0}" presName="spNode" presStyleCnt="0"/>
      <dgm:spPr/>
    </dgm:pt>
    <dgm:pt modelId="{D19DCBD7-3046-4A7F-A628-DD62AC4CA6AB}" type="pres">
      <dgm:prSet presAssocID="{2AAD4433-8BFE-487A-ACE7-D3C236941E7A}" presName="sibTrans" presStyleLbl="sibTrans1D1" presStyleIdx="2" presStyleCnt="4"/>
      <dgm:spPr/>
    </dgm:pt>
    <dgm:pt modelId="{64CA0B28-C15E-41A6-9CA7-FB482CCB15C2}" type="pres">
      <dgm:prSet presAssocID="{E48100F8-2E5E-4C85-A218-0DCB8E0CEB4C}" presName="node" presStyleLbl="node1" presStyleIdx="3" presStyleCnt="4" custRadScaleRad="99694" custRadScaleInc="533">
        <dgm:presLayoutVars>
          <dgm:bulletEnabled val="1"/>
        </dgm:presLayoutVars>
      </dgm:prSet>
      <dgm:spPr/>
    </dgm:pt>
    <dgm:pt modelId="{C8E65585-305C-4295-A99C-F632ADED54A7}" type="pres">
      <dgm:prSet presAssocID="{E48100F8-2E5E-4C85-A218-0DCB8E0CEB4C}" presName="spNode" presStyleCnt="0"/>
      <dgm:spPr/>
    </dgm:pt>
    <dgm:pt modelId="{92B3A2FB-E522-4BEB-A62D-F614D5999E8D}" type="pres">
      <dgm:prSet presAssocID="{35DCB1AF-6B19-4DF9-85D6-C1A354BCF504}" presName="sibTrans" presStyleLbl="sibTrans1D1" presStyleIdx="3" presStyleCnt="4"/>
      <dgm:spPr/>
    </dgm:pt>
  </dgm:ptLst>
  <dgm:cxnLst>
    <dgm:cxn modelId="{A969C024-68DB-42BB-A2D3-ECC5211E9944}" srcId="{62A3E262-C3E7-4076-80FB-6A59B73A9D17}" destId="{E48100F8-2E5E-4C85-A218-0DCB8E0CEB4C}" srcOrd="3" destOrd="0" parTransId="{3F329EBA-4DC5-4A33-879D-CB83619CE84D}" sibTransId="{35DCB1AF-6B19-4DF9-85D6-C1A354BCF504}"/>
    <dgm:cxn modelId="{1CC52827-38D4-4A33-BFC0-2AC0B5ED7E95}" type="presOf" srcId="{E48100F8-2E5E-4C85-A218-0DCB8E0CEB4C}" destId="{64CA0B28-C15E-41A6-9CA7-FB482CCB15C2}" srcOrd="0" destOrd="0" presId="urn:microsoft.com/office/officeart/2005/8/layout/cycle6"/>
    <dgm:cxn modelId="{759AD328-E693-4653-A3C0-02A63ED6D1E6}" type="presOf" srcId="{2AAD4433-8BFE-487A-ACE7-D3C236941E7A}" destId="{D19DCBD7-3046-4A7F-A628-DD62AC4CA6AB}" srcOrd="0" destOrd="0" presId="urn:microsoft.com/office/officeart/2005/8/layout/cycle6"/>
    <dgm:cxn modelId="{513BF85D-9896-4F86-B0A0-4BEA3147904C}" type="presOf" srcId="{E7F7890C-3FDF-431C-B700-E2AD4D9662A0}" destId="{F7EEAA7B-5349-4D04-9BFC-F689557D198A}" srcOrd="0" destOrd="0" presId="urn:microsoft.com/office/officeart/2005/8/layout/cycle6"/>
    <dgm:cxn modelId="{62DAF848-8E07-4B1C-B192-9722B489714E}" type="presOf" srcId="{4719B7CB-7DE2-41B1-9002-8EFB28DFCA37}" destId="{BB2F427E-AB49-466D-AE36-5F08D7F71C37}" srcOrd="0" destOrd="0" presId="urn:microsoft.com/office/officeart/2005/8/layout/cycle6"/>
    <dgm:cxn modelId="{2BAFC375-F676-432C-A993-203896121F6A}" type="presOf" srcId="{D4F3E7A5-CA60-4D51-AEE9-4BECD8D7D6CD}" destId="{C979501C-5E2D-4FBE-ABB2-8D89D96764AE}" srcOrd="0" destOrd="0" presId="urn:microsoft.com/office/officeart/2005/8/layout/cycle6"/>
    <dgm:cxn modelId="{6083E47A-566D-46A1-A30D-96FCDF8FE0C8}" type="presOf" srcId="{62A3E262-C3E7-4076-80FB-6A59B73A9D17}" destId="{E3B29868-7B1F-423E-86F7-AA18FD60DC63}" srcOrd="0" destOrd="0" presId="urn:microsoft.com/office/officeart/2005/8/layout/cycle6"/>
    <dgm:cxn modelId="{6E5A5A80-A5C6-408D-8CAC-E54FE26C79D5}" type="presOf" srcId="{B62A5ADD-F40C-488B-ABE4-4FA6646F4CD7}" destId="{7503E103-9964-41AD-9D8F-146EB4E44BB5}" srcOrd="0" destOrd="0" presId="urn:microsoft.com/office/officeart/2005/8/layout/cycle6"/>
    <dgm:cxn modelId="{A54BE98B-4468-4B59-A72A-4B8098F6F0E9}" srcId="{62A3E262-C3E7-4076-80FB-6A59B73A9D17}" destId="{E5C5FB5B-5899-4114-A364-5355B5E9C8C7}" srcOrd="0" destOrd="0" parTransId="{79815D94-A449-4446-A7EF-0082D741EE32}" sibTransId="{4719B7CB-7DE2-41B1-9002-8EFB28DFCA37}"/>
    <dgm:cxn modelId="{28ACA491-5F5F-4A7D-99A9-D9C40DA01374}" srcId="{62A3E262-C3E7-4076-80FB-6A59B73A9D17}" destId="{E7F7890C-3FDF-431C-B700-E2AD4D9662A0}" srcOrd="2" destOrd="0" parTransId="{2B4FAEA9-A25A-4AE5-B01E-DC94A107BCE2}" sibTransId="{2AAD4433-8BFE-487A-ACE7-D3C236941E7A}"/>
    <dgm:cxn modelId="{82D06DA0-CC29-4246-9309-486C68FE3AF5}" type="presOf" srcId="{35DCB1AF-6B19-4DF9-85D6-C1A354BCF504}" destId="{92B3A2FB-E522-4BEB-A62D-F614D5999E8D}" srcOrd="0" destOrd="0" presId="urn:microsoft.com/office/officeart/2005/8/layout/cycle6"/>
    <dgm:cxn modelId="{7E8E93A4-68D9-49E7-9CA3-729C9654A1DF}" srcId="{62A3E262-C3E7-4076-80FB-6A59B73A9D17}" destId="{D4F3E7A5-CA60-4D51-AEE9-4BECD8D7D6CD}" srcOrd="1" destOrd="0" parTransId="{332475C1-0468-4943-8B3F-B36C9BFB45AA}" sibTransId="{B62A5ADD-F40C-488B-ABE4-4FA6646F4CD7}"/>
    <dgm:cxn modelId="{1E3825E5-1924-4A63-A32C-FD0689CACA9E}" type="presOf" srcId="{E5C5FB5B-5899-4114-A364-5355B5E9C8C7}" destId="{1F29305B-CB43-4306-91E1-3BE867E5E434}" srcOrd="0" destOrd="0" presId="urn:microsoft.com/office/officeart/2005/8/layout/cycle6"/>
    <dgm:cxn modelId="{5E906934-3747-4A09-8851-1B87B03A2C98}" type="presParOf" srcId="{E3B29868-7B1F-423E-86F7-AA18FD60DC63}" destId="{1F29305B-CB43-4306-91E1-3BE867E5E434}" srcOrd="0" destOrd="0" presId="urn:microsoft.com/office/officeart/2005/8/layout/cycle6"/>
    <dgm:cxn modelId="{38C89906-E17D-44B3-8074-08AF6ED331BD}" type="presParOf" srcId="{E3B29868-7B1F-423E-86F7-AA18FD60DC63}" destId="{FCC44791-E2CF-469A-AD8A-6E8AD7752C15}" srcOrd="1" destOrd="0" presId="urn:microsoft.com/office/officeart/2005/8/layout/cycle6"/>
    <dgm:cxn modelId="{E3AF790F-798A-40C2-B752-3B91727A92F6}" type="presParOf" srcId="{E3B29868-7B1F-423E-86F7-AA18FD60DC63}" destId="{BB2F427E-AB49-466D-AE36-5F08D7F71C37}" srcOrd="2" destOrd="0" presId="urn:microsoft.com/office/officeart/2005/8/layout/cycle6"/>
    <dgm:cxn modelId="{98C07653-6902-4DE5-B17A-E5477D62862B}" type="presParOf" srcId="{E3B29868-7B1F-423E-86F7-AA18FD60DC63}" destId="{C979501C-5E2D-4FBE-ABB2-8D89D96764AE}" srcOrd="3" destOrd="0" presId="urn:microsoft.com/office/officeart/2005/8/layout/cycle6"/>
    <dgm:cxn modelId="{EA4BEA63-0F52-482C-95F0-3654FF7EC454}" type="presParOf" srcId="{E3B29868-7B1F-423E-86F7-AA18FD60DC63}" destId="{8644FD07-CDAF-4C99-86B3-1B4C348A8C54}" srcOrd="4" destOrd="0" presId="urn:microsoft.com/office/officeart/2005/8/layout/cycle6"/>
    <dgm:cxn modelId="{3BAA3FC5-7F77-49BF-A089-8DA4E7E9BD6F}" type="presParOf" srcId="{E3B29868-7B1F-423E-86F7-AA18FD60DC63}" destId="{7503E103-9964-41AD-9D8F-146EB4E44BB5}" srcOrd="5" destOrd="0" presId="urn:microsoft.com/office/officeart/2005/8/layout/cycle6"/>
    <dgm:cxn modelId="{24BF74E4-9EE8-4C95-8204-D2279B2AC740}" type="presParOf" srcId="{E3B29868-7B1F-423E-86F7-AA18FD60DC63}" destId="{F7EEAA7B-5349-4D04-9BFC-F689557D198A}" srcOrd="6" destOrd="0" presId="urn:microsoft.com/office/officeart/2005/8/layout/cycle6"/>
    <dgm:cxn modelId="{8B0AE33A-2F62-48FF-BE78-76C1B6EB43F2}" type="presParOf" srcId="{E3B29868-7B1F-423E-86F7-AA18FD60DC63}" destId="{984CF8B0-45FE-4279-AA58-387A3C21D74A}" srcOrd="7" destOrd="0" presId="urn:microsoft.com/office/officeart/2005/8/layout/cycle6"/>
    <dgm:cxn modelId="{2132A8D3-EC99-4162-84DF-8FE694A3AB04}" type="presParOf" srcId="{E3B29868-7B1F-423E-86F7-AA18FD60DC63}" destId="{D19DCBD7-3046-4A7F-A628-DD62AC4CA6AB}" srcOrd="8" destOrd="0" presId="urn:microsoft.com/office/officeart/2005/8/layout/cycle6"/>
    <dgm:cxn modelId="{DB4B0690-4176-4001-8541-7618F972C6DC}" type="presParOf" srcId="{E3B29868-7B1F-423E-86F7-AA18FD60DC63}" destId="{64CA0B28-C15E-41A6-9CA7-FB482CCB15C2}" srcOrd="9" destOrd="0" presId="urn:microsoft.com/office/officeart/2005/8/layout/cycle6"/>
    <dgm:cxn modelId="{21D1ACC0-4D6D-4FB3-A604-372F185C756B}" type="presParOf" srcId="{E3B29868-7B1F-423E-86F7-AA18FD60DC63}" destId="{C8E65585-305C-4295-A99C-F632ADED54A7}" srcOrd="10" destOrd="0" presId="urn:microsoft.com/office/officeart/2005/8/layout/cycle6"/>
    <dgm:cxn modelId="{C8886C37-150D-4269-BF78-6672E4232D26}" type="presParOf" srcId="{E3B29868-7B1F-423E-86F7-AA18FD60DC63}" destId="{92B3A2FB-E522-4BEB-A62D-F614D5999E8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3E262-C3E7-4076-80FB-6A59B73A9D17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5C5FB5B-5899-4114-A364-5355B5E9C8C7}">
      <dgm:prSet phldrT="[Texto]"/>
      <dgm:spPr>
        <a:xfrm>
          <a:off x="3020548" y="2193"/>
          <a:ext cx="1369604" cy="89024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COMPORTAMENTAL</a:t>
          </a:r>
        </a:p>
      </dgm:t>
    </dgm:pt>
    <dgm:pt modelId="{79815D94-A449-4446-A7EF-0082D741EE32}" type="parTrans" cxnId="{A54BE98B-4468-4B59-A72A-4B8098F6F0E9}">
      <dgm:prSet/>
      <dgm:spPr/>
      <dgm:t>
        <a:bodyPr/>
        <a:lstStyle/>
        <a:p>
          <a:endParaRPr lang="pt-BR" b="1"/>
        </a:p>
      </dgm:t>
    </dgm:pt>
    <dgm:pt modelId="{4719B7CB-7DE2-41B1-9002-8EFB28DFCA37}" type="sibTrans" cxnId="{A54BE98B-4468-4B59-A72A-4B8098F6F0E9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2473450" y="141023"/>
              </a:moveTo>
              <a:arcTo wR="1779231" hR="1779231" stAng="17577938" swAng="1962324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D4F3E7A5-CA60-4D51-AEE9-4BECD8D7D6CD}">
      <dgm:prSet phldrT="[Texto]"/>
      <dgm:spPr>
        <a:xfrm>
          <a:off x="4712697" y="1231612"/>
          <a:ext cx="1369604" cy="890243"/>
        </a:xfrm>
        <a:prstGeom prst="roundRect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SOCIAL</a:t>
          </a:r>
        </a:p>
      </dgm:t>
    </dgm:pt>
    <dgm:pt modelId="{332475C1-0468-4943-8B3F-B36C9BFB45AA}" type="parTrans" cxnId="{7E8E93A4-68D9-49E7-9CA3-729C9654A1DF}">
      <dgm:prSet/>
      <dgm:spPr/>
      <dgm:t>
        <a:bodyPr/>
        <a:lstStyle/>
        <a:p>
          <a:endParaRPr lang="pt-BR" b="1"/>
        </a:p>
      </dgm:t>
    </dgm:pt>
    <dgm:pt modelId="{B62A5ADD-F40C-488B-ABE4-4FA6646F4CD7}" type="sibTrans" cxnId="{7E8E93A4-68D9-49E7-9CA3-729C9654A1DF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3556014" y="1685916"/>
              </a:moveTo>
              <a:arcTo wR="1779231" hR="1779231" stAng="21419618" swAng="2196907"/>
            </a:path>
          </a:pathLst>
        </a:custGeom>
        <a:noFill/>
        <a:ln w="6350" cap="flat" cmpd="sng" algn="ctr">
          <a:solidFill>
            <a:srgbClr val="4472C4">
              <a:hueOff val="-1838336"/>
              <a:satOff val="-2557"/>
              <a:lumOff val="-98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E7F7890C-3FDF-431C-B700-E2AD4D9662A0}">
      <dgm:prSet phldrT="[Texto]"/>
      <dgm:spPr>
        <a:xfrm>
          <a:off x="4066354" y="3220854"/>
          <a:ext cx="1369604" cy="890243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AMBIENTAL</a:t>
          </a:r>
        </a:p>
      </dgm:t>
    </dgm:pt>
    <dgm:pt modelId="{2B4FAEA9-A25A-4AE5-B01E-DC94A107BCE2}" type="parTrans" cxnId="{28ACA491-5F5F-4A7D-99A9-D9C40DA01374}">
      <dgm:prSet/>
      <dgm:spPr/>
      <dgm:t>
        <a:bodyPr/>
        <a:lstStyle/>
        <a:p>
          <a:endParaRPr lang="pt-BR" b="1"/>
        </a:p>
      </dgm:t>
    </dgm:pt>
    <dgm:pt modelId="{2AAD4433-8BFE-487A-ACE7-D3C236941E7A}" type="sibTrans" cxnId="{28ACA491-5F5F-4A7D-99A9-D9C40DA01374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2133162" y="3522905"/>
              </a:moveTo>
              <a:arcTo wR="1779231" hR="1779231" stAng="4711559" swAng="1376881"/>
            </a:path>
          </a:pathLst>
        </a:custGeom>
        <a:noFill/>
        <a:ln w="635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E48100F8-2E5E-4C85-A218-0DCB8E0CEB4C}">
      <dgm:prSet phldrT="[Texto]"/>
      <dgm:spPr>
        <a:xfrm>
          <a:off x="1974742" y="3220854"/>
          <a:ext cx="1369604" cy="890243"/>
        </a:xfrm>
        <a:prstGeom prst="roundRect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POLÍTICA</a:t>
          </a:r>
        </a:p>
      </dgm:t>
    </dgm:pt>
    <dgm:pt modelId="{3F329EBA-4DC5-4A33-879D-CB83619CE84D}" type="parTrans" cxnId="{A969C024-68DB-42BB-A2D3-ECC5211E9944}">
      <dgm:prSet/>
      <dgm:spPr/>
      <dgm:t>
        <a:bodyPr/>
        <a:lstStyle/>
        <a:p>
          <a:endParaRPr lang="pt-BR" b="1"/>
        </a:p>
      </dgm:t>
    </dgm:pt>
    <dgm:pt modelId="{35DCB1AF-6B19-4DF9-85D6-C1A354BCF504}" type="sibTrans" cxnId="{A969C024-68DB-42BB-A2D3-ECC5211E9944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297422" y="2764069"/>
              </a:moveTo>
              <a:arcTo wR="1779231" hR="1779231" stAng="8783475" swAng="2196907"/>
            </a:path>
          </a:pathLst>
        </a:custGeom>
        <a:noFill/>
        <a:ln w="6350" cap="flat" cmpd="sng" algn="ctr">
          <a:solidFill>
            <a:srgbClr val="4472C4">
              <a:hueOff val="-5515009"/>
              <a:satOff val="-7671"/>
              <a:lumOff val="-294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31228D7A-47C0-4A47-BEDA-56AB2470094A}">
      <dgm:prSet phldrT="[Texto]"/>
      <dgm:spPr>
        <a:xfrm>
          <a:off x="1328398" y="1231612"/>
          <a:ext cx="1369604" cy="890243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INFORMACIONAL</a:t>
          </a:r>
        </a:p>
      </dgm:t>
    </dgm:pt>
    <dgm:pt modelId="{764DBAD6-F51D-4970-B143-BEB6B61D2ED6}" type="parTrans" cxnId="{F0EC6E7B-B9E9-4F78-8DC4-6E8FC7201930}">
      <dgm:prSet/>
      <dgm:spPr/>
      <dgm:t>
        <a:bodyPr/>
        <a:lstStyle/>
        <a:p>
          <a:endParaRPr lang="pt-BR" b="1"/>
        </a:p>
      </dgm:t>
    </dgm:pt>
    <dgm:pt modelId="{6961D530-BFA4-4C02-9F91-5338011E3178}" type="sibTrans" cxnId="{F0EC6E7B-B9E9-4F78-8DC4-6E8FC7201930}">
      <dgm:prSet/>
      <dgm:spPr>
        <a:xfrm>
          <a:off x="1926118" y="447315"/>
          <a:ext cx="3558463" cy="3558463"/>
        </a:xfrm>
        <a:custGeom>
          <a:avLst/>
          <a:gdLst/>
          <a:ahLst/>
          <a:cxnLst/>
          <a:rect l="0" t="0" r="0" b="0"/>
          <a:pathLst>
            <a:path>
              <a:moveTo>
                <a:pt x="309918" y="775845"/>
              </a:moveTo>
              <a:arcTo wR="1779231" hR="1779231" stAng="12859738" swAng="1962324"/>
            </a:path>
          </a:pathLst>
        </a:custGeom>
        <a:noFill/>
        <a:ln w="635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b="1"/>
        </a:p>
      </dgm:t>
    </dgm:pt>
    <dgm:pt modelId="{E3B29868-7B1F-423E-86F7-AA18FD60DC63}" type="pres">
      <dgm:prSet presAssocID="{62A3E262-C3E7-4076-80FB-6A59B73A9D17}" presName="cycle" presStyleCnt="0">
        <dgm:presLayoutVars>
          <dgm:dir/>
          <dgm:resizeHandles val="exact"/>
        </dgm:presLayoutVars>
      </dgm:prSet>
      <dgm:spPr/>
    </dgm:pt>
    <dgm:pt modelId="{1F29305B-CB43-4306-91E1-3BE867E5E434}" type="pres">
      <dgm:prSet presAssocID="{E5C5FB5B-5899-4114-A364-5355B5E9C8C7}" presName="node" presStyleLbl="node1" presStyleIdx="0" presStyleCnt="5">
        <dgm:presLayoutVars>
          <dgm:bulletEnabled val="1"/>
        </dgm:presLayoutVars>
      </dgm:prSet>
      <dgm:spPr/>
    </dgm:pt>
    <dgm:pt modelId="{FCC44791-E2CF-469A-AD8A-6E8AD7752C15}" type="pres">
      <dgm:prSet presAssocID="{E5C5FB5B-5899-4114-A364-5355B5E9C8C7}" presName="spNode" presStyleCnt="0"/>
      <dgm:spPr/>
    </dgm:pt>
    <dgm:pt modelId="{BB2F427E-AB49-466D-AE36-5F08D7F71C37}" type="pres">
      <dgm:prSet presAssocID="{4719B7CB-7DE2-41B1-9002-8EFB28DFCA37}" presName="sibTrans" presStyleLbl="sibTrans1D1" presStyleIdx="0" presStyleCnt="5"/>
      <dgm:spPr/>
    </dgm:pt>
    <dgm:pt modelId="{C979501C-5E2D-4FBE-ABB2-8D89D96764AE}" type="pres">
      <dgm:prSet presAssocID="{D4F3E7A5-CA60-4D51-AEE9-4BECD8D7D6CD}" presName="node" presStyleLbl="node1" presStyleIdx="1" presStyleCnt="5">
        <dgm:presLayoutVars>
          <dgm:bulletEnabled val="1"/>
        </dgm:presLayoutVars>
      </dgm:prSet>
      <dgm:spPr/>
    </dgm:pt>
    <dgm:pt modelId="{8644FD07-CDAF-4C99-86B3-1B4C348A8C54}" type="pres">
      <dgm:prSet presAssocID="{D4F3E7A5-CA60-4D51-AEE9-4BECD8D7D6CD}" presName="spNode" presStyleCnt="0"/>
      <dgm:spPr/>
    </dgm:pt>
    <dgm:pt modelId="{7503E103-9964-41AD-9D8F-146EB4E44BB5}" type="pres">
      <dgm:prSet presAssocID="{B62A5ADD-F40C-488B-ABE4-4FA6646F4CD7}" presName="sibTrans" presStyleLbl="sibTrans1D1" presStyleIdx="1" presStyleCnt="5"/>
      <dgm:spPr/>
    </dgm:pt>
    <dgm:pt modelId="{F7EEAA7B-5349-4D04-9BFC-F689557D198A}" type="pres">
      <dgm:prSet presAssocID="{E7F7890C-3FDF-431C-B700-E2AD4D9662A0}" presName="node" presStyleLbl="node1" presStyleIdx="2" presStyleCnt="5">
        <dgm:presLayoutVars>
          <dgm:bulletEnabled val="1"/>
        </dgm:presLayoutVars>
      </dgm:prSet>
      <dgm:spPr/>
    </dgm:pt>
    <dgm:pt modelId="{984CF8B0-45FE-4279-AA58-387A3C21D74A}" type="pres">
      <dgm:prSet presAssocID="{E7F7890C-3FDF-431C-B700-E2AD4D9662A0}" presName="spNode" presStyleCnt="0"/>
      <dgm:spPr/>
    </dgm:pt>
    <dgm:pt modelId="{D19DCBD7-3046-4A7F-A628-DD62AC4CA6AB}" type="pres">
      <dgm:prSet presAssocID="{2AAD4433-8BFE-487A-ACE7-D3C236941E7A}" presName="sibTrans" presStyleLbl="sibTrans1D1" presStyleIdx="2" presStyleCnt="5"/>
      <dgm:spPr/>
    </dgm:pt>
    <dgm:pt modelId="{64CA0B28-C15E-41A6-9CA7-FB482CCB15C2}" type="pres">
      <dgm:prSet presAssocID="{E48100F8-2E5E-4C85-A218-0DCB8E0CEB4C}" presName="node" presStyleLbl="node1" presStyleIdx="3" presStyleCnt="5" custRadScaleRad="99694" custRadScaleInc="533">
        <dgm:presLayoutVars>
          <dgm:bulletEnabled val="1"/>
        </dgm:presLayoutVars>
      </dgm:prSet>
      <dgm:spPr/>
    </dgm:pt>
    <dgm:pt modelId="{C8E65585-305C-4295-A99C-F632ADED54A7}" type="pres">
      <dgm:prSet presAssocID="{E48100F8-2E5E-4C85-A218-0DCB8E0CEB4C}" presName="spNode" presStyleCnt="0"/>
      <dgm:spPr/>
    </dgm:pt>
    <dgm:pt modelId="{92B3A2FB-E522-4BEB-A62D-F614D5999E8D}" type="pres">
      <dgm:prSet presAssocID="{35DCB1AF-6B19-4DF9-85D6-C1A354BCF504}" presName="sibTrans" presStyleLbl="sibTrans1D1" presStyleIdx="3" presStyleCnt="5"/>
      <dgm:spPr/>
    </dgm:pt>
    <dgm:pt modelId="{C672E1ED-3115-4409-89D8-A6E857797F02}" type="pres">
      <dgm:prSet presAssocID="{31228D7A-47C0-4A47-BEDA-56AB2470094A}" presName="node" presStyleLbl="node1" presStyleIdx="4" presStyleCnt="5">
        <dgm:presLayoutVars>
          <dgm:bulletEnabled val="1"/>
        </dgm:presLayoutVars>
      </dgm:prSet>
      <dgm:spPr/>
    </dgm:pt>
    <dgm:pt modelId="{FB9BD1A0-FE8A-4420-A260-701DF8D19552}" type="pres">
      <dgm:prSet presAssocID="{31228D7A-47C0-4A47-BEDA-56AB2470094A}" presName="spNode" presStyleCnt="0"/>
      <dgm:spPr/>
    </dgm:pt>
    <dgm:pt modelId="{B38F8C4B-F0D9-40AA-BE18-DB32DBF31E5B}" type="pres">
      <dgm:prSet presAssocID="{6961D530-BFA4-4C02-9F91-5338011E3178}" presName="sibTrans" presStyleLbl="sibTrans1D1" presStyleIdx="4" presStyleCnt="5"/>
      <dgm:spPr/>
    </dgm:pt>
  </dgm:ptLst>
  <dgm:cxnLst>
    <dgm:cxn modelId="{A969C024-68DB-42BB-A2D3-ECC5211E9944}" srcId="{62A3E262-C3E7-4076-80FB-6A59B73A9D17}" destId="{E48100F8-2E5E-4C85-A218-0DCB8E0CEB4C}" srcOrd="3" destOrd="0" parTransId="{3F329EBA-4DC5-4A33-879D-CB83619CE84D}" sibTransId="{35DCB1AF-6B19-4DF9-85D6-C1A354BCF504}"/>
    <dgm:cxn modelId="{1CC52827-38D4-4A33-BFC0-2AC0B5ED7E95}" type="presOf" srcId="{E48100F8-2E5E-4C85-A218-0DCB8E0CEB4C}" destId="{64CA0B28-C15E-41A6-9CA7-FB482CCB15C2}" srcOrd="0" destOrd="0" presId="urn:microsoft.com/office/officeart/2005/8/layout/cycle6"/>
    <dgm:cxn modelId="{759AD328-E693-4653-A3C0-02A63ED6D1E6}" type="presOf" srcId="{2AAD4433-8BFE-487A-ACE7-D3C236941E7A}" destId="{D19DCBD7-3046-4A7F-A628-DD62AC4CA6AB}" srcOrd="0" destOrd="0" presId="urn:microsoft.com/office/officeart/2005/8/layout/cycle6"/>
    <dgm:cxn modelId="{513BF85D-9896-4F86-B0A0-4BEA3147904C}" type="presOf" srcId="{E7F7890C-3FDF-431C-B700-E2AD4D9662A0}" destId="{F7EEAA7B-5349-4D04-9BFC-F689557D198A}" srcOrd="0" destOrd="0" presId="urn:microsoft.com/office/officeart/2005/8/layout/cycle6"/>
    <dgm:cxn modelId="{62DAF848-8E07-4B1C-B192-9722B489714E}" type="presOf" srcId="{4719B7CB-7DE2-41B1-9002-8EFB28DFCA37}" destId="{BB2F427E-AB49-466D-AE36-5F08D7F71C37}" srcOrd="0" destOrd="0" presId="urn:microsoft.com/office/officeart/2005/8/layout/cycle6"/>
    <dgm:cxn modelId="{2BAFC375-F676-432C-A993-203896121F6A}" type="presOf" srcId="{D4F3E7A5-CA60-4D51-AEE9-4BECD8D7D6CD}" destId="{C979501C-5E2D-4FBE-ABB2-8D89D96764AE}" srcOrd="0" destOrd="0" presId="urn:microsoft.com/office/officeart/2005/8/layout/cycle6"/>
    <dgm:cxn modelId="{6083E47A-566D-46A1-A30D-96FCDF8FE0C8}" type="presOf" srcId="{62A3E262-C3E7-4076-80FB-6A59B73A9D17}" destId="{E3B29868-7B1F-423E-86F7-AA18FD60DC63}" srcOrd="0" destOrd="0" presId="urn:microsoft.com/office/officeart/2005/8/layout/cycle6"/>
    <dgm:cxn modelId="{F0EC6E7B-B9E9-4F78-8DC4-6E8FC7201930}" srcId="{62A3E262-C3E7-4076-80FB-6A59B73A9D17}" destId="{31228D7A-47C0-4A47-BEDA-56AB2470094A}" srcOrd="4" destOrd="0" parTransId="{764DBAD6-F51D-4970-B143-BEB6B61D2ED6}" sibTransId="{6961D530-BFA4-4C02-9F91-5338011E3178}"/>
    <dgm:cxn modelId="{6E5A5A80-A5C6-408D-8CAC-E54FE26C79D5}" type="presOf" srcId="{B62A5ADD-F40C-488B-ABE4-4FA6646F4CD7}" destId="{7503E103-9964-41AD-9D8F-146EB4E44BB5}" srcOrd="0" destOrd="0" presId="urn:microsoft.com/office/officeart/2005/8/layout/cycle6"/>
    <dgm:cxn modelId="{A54BE98B-4468-4B59-A72A-4B8098F6F0E9}" srcId="{62A3E262-C3E7-4076-80FB-6A59B73A9D17}" destId="{E5C5FB5B-5899-4114-A364-5355B5E9C8C7}" srcOrd="0" destOrd="0" parTransId="{79815D94-A449-4446-A7EF-0082D741EE32}" sibTransId="{4719B7CB-7DE2-41B1-9002-8EFB28DFCA37}"/>
    <dgm:cxn modelId="{28ACA491-5F5F-4A7D-99A9-D9C40DA01374}" srcId="{62A3E262-C3E7-4076-80FB-6A59B73A9D17}" destId="{E7F7890C-3FDF-431C-B700-E2AD4D9662A0}" srcOrd="2" destOrd="0" parTransId="{2B4FAEA9-A25A-4AE5-B01E-DC94A107BCE2}" sibTransId="{2AAD4433-8BFE-487A-ACE7-D3C236941E7A}"/>
    <dgm:cxn modelId="{82D06DA0-CC29-4246-9309-486C68FE3AF5}" type="presOf" srcId="{35DCB1AF-6B19-4DF9-85D6-C1A354BCF504}" destId="{92B3A2FB-E522-4BEB-A62D-F614D5999E8D}" srcOrd="0" destOrd="0" presId="urn:microsoft.com/office/officeart/2005/8/layout/cycle6"/>
    <dgm:cxn modelId="{7E8E93A4-68D9-49E7-9CA3-729C9654A1DF}" srcId="{62A3E262-C3E7-4076-80FB-6A59B73A9D17}" destId="{D4F3E7A5-CA60-4D51-AEE9-4BECD8D7D6CD}" srcOrd="1" destOrd="0" parTransId="{332475C1-0468-4943-8B3F-B36C9BFB45AA}" sibTransId="{B62A5ADD-F40C-488B-ABE4-4FA6646F4CD7}"/>
    <dgm:cxn modelId="{CE25E4AF-9DF0-4BAB-BFBA-FBB9F8376E45}" type="presOf" srcId="{31228D7A-47C0-4A47-BEDA-56AB2470094A}" destId="{C672E1ED-3115-4409-89D8-A6E857797F02}" srcOrd="0" destOrd="0" presId="urn:microsoft.com/office/officeart/2005/8/layout/cycle6"/>
    <dgm:cxn modelId="{8EA978C3-3C89-441A-BA2C-76B6637C5DF3}" type="presOf" srcId="{6961D530-BFA4-4C02-9F91-5338011E3178}" destId="{B38F8C4B-F0D9-40AA-BE18-DB32DBF31E5B}" srcOrd="0" destOrd="0" presId="urn:microsoft.com/office/officeart/2005/8/layout/cycle6"/>
    <dgm:cxn modelId="{1E3825E5-1924-4A63-A32C-FD0689CACA9E}" type="presOf" srcId="{E5C5FB5B-5899-4114-A364-5355B5E9C8C7}" destId="{1F29305B-CB43-4306-91E1-3BE867E5E434}" srcOrd="0" destOrd="0" presId="urn:microsoft.com/office/officeart/2005/8/layout/cycle6"/>
    <dgm:cxn modelId="{5E906934-3747-4A09-8851-1B87B03A2C98}" type="presParOf" srcId="{E3B29868-7B1F-423E-86F7-AA18FD60DC63}" destId="{1F29305B-CB43-4306-91E1-3BE867E5E434}" srcOrd="0" destOrd="0" presId="urn:microsoft.com/office/officeart/2005/8/layout/cycle6"/>
    <dgm:cxn modelId="{38C89906-E17D-44B3-8074-08AF6ED331BD}" type="presParOf" srcId="{E3B29868-7B1F-423E-86F7-AA18FD60DC63}" destId="{FCC44791-E2CF-469A-AD8A-6E8AD7752C15}" srcOrd="1" destOrd="0" presId="urn:microsoft.com/office/officeart/2005/8/layout/cycle6"/>
    <dgm:cxn modelId="{E3AF790F-798A-40C2-B752-3B91727A92F6}" type="presParOf" srcId="{E3B29868-7B1F-423E-86F7-AA18FD60DC63}" destId="{BB2F427E-AB49-466D-AE36-5F08D7F71C37}" srcOrd="2" destOrd="0" presId="urn:microsoft.com/office/officeart/2005/8/layout/cycle6"/>
    <dgm:cxn modelId="{98C07653-6902-4DE5-B17A-E5477D62862B}" type="presParOf" srcId="{E3B29868-7B1F-423E-86F7-AA18FD60DC63}" destId="{C979501C-5E2D-4FBE-ABB2-8D89D96764AE}" srcOrd="3" destOrd="0" presId="urn:microsoft.com/office/officeart/2005/8/layout/cycle6"/>
    <dgm:cxn modelId="{EA4BEA63-0F52-482C-95F0-3654FF7EC454}" type="presParOf" srcId="{E3B29868-7B1F-423E-86F7-AA18FD60DC63}" destId="{8644FD07-CDAF-4C99-86B3-1B4C348A8C54}" srcOrd="4" destOrd="0" presId="urn:microsoft.com/office/officeart/2005/8/layout/cycle6"/>
    <dgm:cxn modelId="{3BAA3FC5-7F77-49BF-A089-8DA4E7E9BD6F}" type="presParOf" srcId="{E3B29868-7B1F-423E-86F7-AA18FD60DC63}" destId="{7503E103-9964-41AD-9D8F-146EB4E44BB5}" srcOrd="5" destOrd="0" presId="urn:microsoft.com/office/officeart/2005/8/layout/cycle6"/>
    <dgm:cxn modelId="{24BF74E4-9EE8-4C95-8204-D2279B2AC740}" type="presParOf" srcId="{E3B29868-7B1F-423E-86F7-AA18FD60DC63}" destId="{F7EEAA7B-5349-4D04-9BFC-F689557D198A}" srcOrd="6" destOrd="0" presId="urn:microsoft.com/office/officeart/2005/8/layout/cycle6"/>
    <dgm:cxn modelId="{8B0AE33A-2F62-48FF-BE78-76C1B6EB43F2}" type="presParOf" srcId="{E3B29868-7B1F-423E-86F7-AA18FD60DC63}" destId="{984CF8B0-45FE-4279-AA58-387A3C21D74A}" srcOrd="7" destOrd="0" presId="urn:microsoft.com/office/officeart/2005/8/layout/cycle6"/>
    <dgm:cxn modelId="{2132A8D3-EC99-4162-84DF-8FE694A3AB04}" type="presParOf" srcId="{E3B29868-7B1F-423E-86F7-AA18FD60DC63}" destId="{D19DCBD7-3046-4A7F-A628-DD62AC4CA6AB}" srcOrd="8" destOrd="0" presId="urn:microsoft.com/office/officeart/2005/8/layout/cycle6"/>
    <dgm:cxn modelId="{DB4B0690-4176-4001-8541-7618F972C6DC}" type="presParOf" srcId="{E3B29868-7B1F-423E-86F7-AA18FD60DC63}" destId="{64CA0B28-C15E-41A6-9CA7-FB482CCB15C2}" srcOrd="9" destOrd="0" presId="urn:microsoft.com/office/officeart/2005/8/layout/cycle6"/>
    <dgm:cxn modelId="{21D1ACC0-4D6D-4FB3-A604-372F185C756B}" type="presParOf" srcId="{E3B29868-7B1F-423E-86F7-AA18FD60DC63}" destId="{C8E65585-305C-4295-A99C-F632ADED54A7}" srcOrd="10" destOrd="0" presId="urn:microsoft.com/office/officeart/2005/8/layout/cycle6"/>
    <dgm:cxn modelId="{C8886C37-150D-4269-BF78-6672E4232D26}" type="presParOf" srcId="{E3B29868-7B1F-423E-86F7-AA18FD60DC63}" destId="{92B3A2FB-E522-4BEB-A62D-F614D5999E8D}" srcOrd="11" destOrd="0" presId="urn:microsoft.com/office/officeart/2005/8/layout/cycle6"/>
    <dgm:cxn modelId="{61720844-F7F0-4E48-9077-5285C6B45148}" type="presParOf" srcId="{E3B29868-7B1F-423E-86F7-AA18FD60DC63}" destId="{C672E1ED-3115-4409-89D8-A6E857797F02}" srcOrd="12" destOrd="0" presId="urn:microsoft.com/office/officeart/2005/8/layout/cycle6"/>
    <dgm:cxn modelId="{8B1E67C3-BA05-40A9-892C-68F438ED1F3A}" type="presParOf" srcId="{E3B29868-7B1F-423E-86F7-AA18FD60DC63}" destId="{FB9BD1A0-FE8A-4420-A260-701DF8D19552}" srcOrd="13" destOrd="0" presId="urn:microsoft.com/office/officeart/2005/8/layout/cycle6"/>
    <dgm:cxn modelId="{6D41E8C2-08B6-45FA-B577-352F06E563F8}" type="presParOf" srcId="{E3B29868-7B1F-423E-86F7-AA18FD60DC63}" destId="{B38F8C4B-F0D9-40AA-BE18-DB32DBF31E5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9305B-CB43-4306-91E1-3BE867E5E434}">
      <dsp:nvSpPr>
        <dsp:cNvPr id="0" name=""/>
        <dsp:cNvSpPr/>
      </dsp:nvSpPr>
      <dsp:spPr>
        <a:xfrm>
          <a:off x="4451594" y="2827"/>
          <a:ext cx="2345256" cy="152441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LAZER</a:t>
          </a:r>
        </a:p>
      </dsp:txBody>
      <dsp:txXfrm>
        <a:off x="4526010" y="77243"/>
        <a:ext cx="2196424" cy="1375584"/>
      </dsp:txXfrm>
    </dsp:sp>
    <dsp:sp modelId="{BB2F427E-AB49-466D-AE36-5F08D7F71C37}">
      <dsp:nvSpPr>
        <dsp:cNvPr id="0" name=""/>
        <dsp:cNvSpPr/>
      </dsp:nvSpPr>
      <dsp:spPr>
        <a:xfrm>
          <a:off x="3108020" y="765035"/>
          <a:ext cx="5032403" cy="5032403"/>
        </a:xfrm>
        <a:custGeom>
          <a:avLst/>
          <a:gdLst/>
          <a:ahLst/>
          <a:cxnLst/>
          <a:rect l="0" t="0" r="0" b="0"/>
          <a:pathLst>
            <a:path>
              <a:moveTo>
                <a:pt x="2473450" y="141023"/>
              </a:moveTo>
              <a:arcTo wR="1779231" hR="1779231" stAng="17577938" swAng="1962324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9501C-5E2D-4FBE-ABB2-8D89D96764AE}">
      <dsp:nvSpPr>
        <dsp:cNvPr id="0" name=""/>
        <dsp:cNvSpPr/>
      </dsp:nvSpPr>
      <dsp:spPr>
        <a:xfrm>
          <a:off x="6967795" y="2519029"/>
          <a:ext cx="2345256" cy="1524416"/>
        </a:xfrm>
        <a:prstGeom prst="roundRect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DESLOCAMENTO</a:t>
          </a:r>
        </a:p>
      </dsp:txBody>
      <dsp:txXfrm>
        <a:off x="7042211" y="2593445"/>
        <a:ext cx="2196424" cy="1375584"/>
      </dsp:txXfrm>
    </dsp:sp>
    <dsp:sp modelId="{7503E103-9964-41AD-9D8F-146EB4E44BB5}">
      <dsp:nvSpPr>
        <dsp:cNvPr id="0" name=""/>
        <dsp:cNvSpPr/>
      </dsp:nvSpPr>
      <dsp:spPr>
        <a:xfrm>
          <a:off x="3108020" y="765035"/>
          <a:ext cx="5032403" cy="5032403"/>
        </a:xfrm>
        <a:custGeom>
          <a:avLst/>
          <a:gdLst/>
          <a:ahLst/>
          <a:cxnLst/>
          <a:rect l="0" t="0" r="0" b="0"/>
          <a:pathLst>
            <a:path>
              <a:moveTo>
                <a:pt x="3556014" y="1685916"/>
              </a:moveTo>
              <a:arcTo wR="1779231" hR="1779231" stAng="21419618" swAng="2196907"/>
            </a:path>
          </a:pathLst>
        </a:custGeom>
        <a:noFill/>
        <a:ln w="6350" cap="flat" cmpd="sng" algn="ctr">
          <a:solidFill>
            <a:srgbClr val="4472C4">
              <a:hueOff val="-1838336"/>
              <a:satOff val="-2557"/>
              <a:lumOff val="-98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EAA7B-5349-4D04-9BFC-F689557D198A}">
      <dsp:nvSpPr>
        <dsp:cNvPr id="0" name=""/>
        <dsp:cNvSpPr/>
      </dsp:nvSpPr>
      <dsp:spPr>
        <a:xfrm>
          <a:off x="4451594" y="5035230"/>
          <a:ext cx="2345256" cy="1524416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TRABALHO</a:t>
          </a:r>
        </a:p>
      </dsp:txBody>
      <dsp:txXfrm>
        <a:off x="4526010" y="5109646"/>
        <a:ext cx="2196424" cy="1375584"/>
      </dsp:txXfrm>
    </dsp:sp>
    <dsp:sp modelId="{D19DCBD7-3046-4A7F-A628-DD62AC4CA6AB}">
      <dsp:nvSpPr>
        <dsp:cNvPr id="0" name=""/>
        <dsp:cNvSpPr/>
      </dsp:nvSpPr>
      <dsp:spPr>
        <a:xfrm>
          <a:off x="3117700" y="770161"/>
          <a:ext cx="5032403" cy="5032403"/>
        </a:xfrm>
        <a:custGeom>
          <a:avLst/>
          <a:gdLst/>
          <a:ahLst/>
          <a:cxnLst/>
          <a:rect l="0" t="0" r="0" b="0"/>
          <a:pathLst>
            <a:path>
              <a:moveTo>
                <a:pt x="2133162" y="3522905"/>
              </a:moveTo>
              <a:arcTo wR="1779231" hR="1779231" stAng="4711559" swAng="1376881"/>
            </a:path>
          </a:pathLst>
        </a:custGeom>
        <a:noFill/>
        <a:ln w="635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A0B28-C15E-41A6-9CA7-FB482CCB15C2}">
      <dsp:nvSpPr>
        <dsp:cNvPr id="0" name=""/>
        <dsp:cNvSpPr/>
      </dsp:nvSpPr>
      <dsp:spPr>
        <a:xfrm>
          <a:off x="1943101" y="2512028"/>
          <a:ext cx="2345256" cy="1524416"/>
        </a:xfrm>
        <a:prstGeom prst="roundRect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DOMÉSTICA</a:t>
          </a:r>
        </a:p>
      </dsp:txBody>
      <dsp:txXfrm>
        <a:off x="2017517" y="2586444"/>
        <a:ext cx="2196424" cy="1375584"/>
      </dsp:txXfrm>
    </dsp:sp>
    <dsp:sp modelId="{92B3A2FB-E522-4BEB-A62D-F614D5999E8D}">
      <dsp:nvSpPr>
        <dsp:cNvPr id="0" name=""/>
        <dsp:cNvSpPr/>
      </dsp:nvSpPr>
      <dsp:spPr>
        <a:xfrm>
          <a:off x="3117757" y="759879"/>
          <a:ext cx="5032403" cy="5032403"/>
        </a:xfrm>
        <a:custGeom>
          <a:avLst/>
          <a:gdLst/>
          <a:ahLst/>
          <a:cxnLst/>
          <a:rect l="0" t="0" r="0" b="0"/>
          <a:pathLst>
            <a:path>
              <a:moveTo>
                <a:pt x="297422" y="2764069"/>
              </a:moveTo>
              <a:arcTo wR="1779231" hR="1779231" stAng="8783475" swAng="2196907"/>
            </a:path>
          </a:pathLst>
        </a:custGeom>
        <a:noFill/>
        <a:ln w="6350" cap="flat" cmpd="sng" algn="ctr">
          <a:solidFill>
            <a:srgbClr val="4472C4">
              <a:hueOff val="-5515009"/>
              <a:satOff val="-7671"/>
              <a:lumOff val="-294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9305B-CB43-4306-91E1-3BE867E5E434}">
      <dsp:nvSpPr>
        <dsp:cNvPr id="0" name=""/>
        <dsp:cNvSpPr/>
      </dsp:nvSpPr>
      <dsp:spPr>
        <a:xfrm>
          <a:off x="4547711" y="2430"/>
          <a:ext cx="2153022" cy="1399464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COMPORTAMENTAL</a:t>
          </a:r>
        </a:p>
      </dsp:txBody>
      <dsp:txXfrm>
        <a:off x="4616027" y="70746"/>
        <a:ext cx="2016390" cy="1262832"/>
      </dsp:txXfrm>
    </dsp:sp>
    <dsp:sp modelId="{BB2F427E-AB49-466D-AE36-5F08D7F71C37}">
      <dsp:nvSpPr>
        <dsp:cNvPr id="0" name=""/>
        <dsp:cNvSpPr/>
      </dsp:nvSpPr>
      <dsp:spPr>
        <a:xfrm>
          <a:off x="2824463" y="702163"/>
          <a:ext cx="5599518" cy="5599518"/>
        </a:xfrm>
        <a:custGeom>
          <a:avLst/>
          <a:gdLst/>
          <a:ahLst/>
          <a:cxnLst/>
          <a:rect l="0" t="0" r="0" b="0"/>
          <a:pathLst>
            <a:path>
              <a:moveTo>
                <a:pt x="2473450" y="141023"/>
              </a:moveTo>
              <a:arcTo wR="1779231" hR="1779231" stAng="17577938" swAng="1962324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9501C-5E2D-4FBE-ABB2-8D89D96764AE}">
      <dsp:nvSpPr>
        <dsp:cNvPr id="0" name=""/>
        <dsp:cNvSpPr/>
      </dsp:nvSpPr>
      <dsp:spPr>
        <a:xfrm>
          <a:off x="7210440" y="1937016"/>
          <a:ext cx="2153022" cy="1399464"/>
        </a:xfrm>
        <a:prstGeom prst="roundRect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SOCIAL</a:t>
          </a:r>
        </a:p>
      </dsp:txBody>
      <dsp:txXfrm>
        <a:off x="7278756" y="2005332"/>
        <a:ext cx="2016390" cy="1262832"/>
      </dsp:txXfrm>
    </dsp:sp>
    <dsp:sp modelId="{7503E103-9964-41AD-9D8F-146EB4E44BB5}">
      <dsp:nvSpPr>
        <dsp:cNvPr id="0" name=""/>
        <dsp:cNvSpPr/>
      </dsp:nvSpPr>
      <dsp:spPr>
        <a:xfrm>
          <a:off x="2824463" y="702163"/>
          <a:ext cx="5599518" cy="5599518"/>
        </a:xfrm>
        <a:custGeom>
          <a:avLst/>
          <a:gdLst/>
          <a:ahLst/>
          <a:cxnLst/>
          <a:rect l="0" t="0" r="0" b="0"/>
          <a:pathLst>
            <a:path>
              <a:moveTo>
                <a:pt x="3556014" y="1685916"/>
              </a:moveTo>
              <a:arcTo wR="1779231" hR="1779231" stAng="21419618" swAng="2196907"/>
            </a:path>
          </a:pathLst>
        </a:custGeom>
        <a:noFill/>
        <a:ln w="6350" cap="flat" cmpd="sng" algn="ctr">
          <a:solidFill>
            <a:srgbClr val="4472C4">
              <a:hueOff val="-1838336"/>
              <a:satOff val="-2557"/>
              <a:lumOff val="-98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EAA7B-5349-4D04-9BFC-F689557D198A}">
      <dsp:nvSpPr>
        <dsp:cNvPr id="0" name=""/>
        <dsp:cNvSpPr/>
      </dsp:nvSpPr>
      <dsp:spPr>
        <a:xfrm>
          <a:off x="6193368" y="5067242"/>
          <a:ext cx="2153022" cy="1399464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AMBIENTAL</a:t>
          </a:r>
        </a:p>
      </dsp:txBody>
      <dsp:txXfrm>
        <a:off x="6261684" y="5135558"/>
        <a:ext cx="2016390" cy="1262832"/>
      </dsp:txXfrm>
    </dsp:sp>
    <dsp:sp modelId="{D19DCBD7-3046-4A7F-A628-DD62AC4CA6AB}">
      <dsp:nvSpPr>
        <dsp:cNvPr id="0" name=""/>
        <dsp:cNvSpPr/>
      </dsp:nvSpPr>
      <dsp:spPr>
        <a:xfrm>
          <a:off x="2845536" y="697872"/>
          <a:ext cx="5599518" cy="5599518"/>
        </a:xfrm>
        <a:custGeom>
          <a:avLst/>
          <a:gdLst/>
          <a:ahLst/>
          <a:cxnLst/>
          <a:rect l="0" t="0" r="0" b="0"/>
          <a:pathLst>
            <a:path>
              <a:moveTo>
                <a:pt x="2133162" y="3522905"/>
              </a:moveTo>
              <a:arcTo wR="1779231" hR="1779231" stAng="4711559" swAng="1376881"/>
            </a:path>
          </a:pathLst>
        </a:custGeom>
        <a:noFill/>
        <a:ln w="635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A0B28-C15E-41A6-9CA7-FB482CCB15C2}">
      <dsp:nvSpPr>
        <dsp:cNvPr id="0" name=""/>
        <dsp:cNvSpPr/>
      </dsp:nvSpPr>
      <dsp:spPr>
        <a:xfrm>
          <a:off x="2902052" y="5056643"/>
          <a:ext cx="2153022" cy="1399464"/>
        </a:xfrm>
        <a:prstGeom prst="roundRect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POLÍTICA</a:t>
          </a:r>
        </a:p>
      </dsp:txBody>
      <dsp:txXfrm>
        <a:off x="2970368" y="5124959"/>
        <a:ext cx="2016390" cy="1262832"/>
      </dsp:txXfrm>
    </dsp:sp>
    <dsp:sp modelId="{92B3A2FB-E522-4BEB-A62D-F614D5999E8D}">
      <dsp:nvSpPr>
        <dsp:cNvPr id="0" name=""/>
        <dsp:cNvSpPr/>
      </dsp:nvSpPr>
      <dsp:spPr>
        <a:xfrm>
          <a:off x="2825264" y="688018"/>
          <a:ext cx="5599518" cy="5599518"/>
        </a:xfrm>
        <a:custGeom>
          <a:avLst/>
          <a:gdLst/>
          <a:ahLst/>
          <a:cxnLst/>
          <a:rect l="0" t="0" r="0" b="0"/>
          <a:pathLst>
            <a:path>
              <a:moveTo>
                <a:pt x="297422" y="2764069"/>
              </a:moveTo>
              <a:arcTo wR="1779231" hR="1779231" stAng="8783475" swAng="2196907"/>
            </a:path>
          </a:pathLst>
        </a:custGeom>
        <a:noFill/>
        <a:ln w="6350" cap="flat" cmpd="sng" algn="ctr">
          <a:solidFill>
            <a:srgbClr val="4472C4">
              <a:hueOff val="-5515009"/>
              <a:satOff val="-7671"/>
              <a:lumOff val="-294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2E1ED-3115-4409-89D8-A6E857797F02}">
      <dsp:nvSpPr>
        <dsp:cNvPr id="0" name=""/>
        <dsp:cNvSpPr/>
      </dsp:nvSpPr>
      <dsp:spPr>
        <a:xfrm>
          <a:off x="1884981" y="1937016"/>
          <a:ext cx="2153022" cy="1399464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INFORMACIONAL</a:t>
          </a:r>
        </a:p>
      </dsp:txBody>
      <dsp:txXfrm>
        <a:off x="1953297" y="2005332"/>
        <a:ext cx="2016390" cy="1262832"/>
      </dsp:txXfrm>
    </dsp:sp>
    <dsp:sp modelId="{B38F8C4B-F0D9-40AA-BE18-DB32DBF31E5B}">
      <dsp:nvSpPr>
        <dsp:cNvPr id="0" name=""/>
        <dsp:cNvSpPr/>
      </dsp:nvSpPr>
      <dsp:spPr>
        <a:xfrm>
          <a:off x="2824463" y="702163"/>
          <a:ext cx="5599518" cy="5599518"/>
        </a:xfrm>
        <a:custGeom>
          <a:avLst/>
          <a:gdLst/>
          <a:ahLst/>
          <a:cxnLst/>
          <a:rect l="0" t="0" r="0" b="0"/>
          <a:pathLst>
            <a:path>
              <a:moveTo>
                <a:pt x="309918" y="775845"/>
              </a:moveTo>
              <a:arcTo wR="1779231" hR="1779231" stAng="12859738" swAng="1962324"/>
            </a:path>
          </a:pathLst>
        </a:custGeom>
        <a:noFill/>
        <a:ln w="635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AC6C-43BB-459C-898A-9E41648AA2AD}" type="datetimeFigureOut">
              <a:rPr lang="pt-BR" smtClean="0"/>
              <a:t>24/09/2019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FA2C-287C-4DE4-B717-D83FA43AE9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81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04D6B-5DA9-4DAE-8CDF-640ED18E6CF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16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2DDA-B71F-4E2A-B5A4-873FF088EB3E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7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70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84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9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944103" y="274642"/>
            <a:ext cx="30861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2" y="274642"/>
            <a:ext cx="90551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2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2800" y="4586167"/>
            <a:ext cx="528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71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711200" y="4143133"/>
            <a:ext cx="5384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1200" y="5615539"/>
            <a:ext cx="5384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45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64612" y="2028000"/>
            <a:ext cx="7923200" cy="3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4000"/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8" name="Google Shape;18;p4"/>
          <p:cNvSpPr/>
          <p:nvPr/>
        </p:nvSpPr>
        <p:spPr>
          <a:xfrm>
            <a:off x="609600" y="609600"/>
            <a:ext cx="1093200" cy="10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" name="Google Shape;19;p4"/>
          <p:cNvSpPr txBox="1"/>
          <p:nvPr/>
        </p:nvSpPr>
        <p:spPr>
          <a:xfrm>
            <a:off x="609600" y="415600"/>
            <a:ext cx="1093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101631"/>
                </a:solidFill>
              </a:rPr>
              <a:t>“</a:t>
            </a:r>
            <a:endParaRPr sz="12800" b="1" dirty="0">
              <a:solidFill>
                <a:srgbClr val="1016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7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19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09600" y="3429033"/>
            <a:ext cx="41616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5022007" y="3429033"/>
            <a:ext cx="41616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4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09600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298619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7987636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829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28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">
  <p:cSld name="Small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06400" y="4656984"/>
            <a:ext cx="5486400" cy="1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19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2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842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37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1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9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49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17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1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22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5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77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77454D7-C314-4FEC-BFC7-CB22382416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9D0DB8B-CB32-40BD-A329-7BAF5F1CBC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1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C539E-038B-4B46-8CBC-7590A3EDA59A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5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6D9CC-CBF8-434B-B2B4-1619A295395A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16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9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528AD-D52E-4494-92F8-A9D7DA715CE2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11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5" y="1600206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1" y="1600206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03552-2BD2-494E-84E8-63A49182F0BE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7271D-160B-4866-ADD9-5CD8AF53D836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02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96A0-B218-4E24-992F-986F8020F760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2241F-9965-48D4-BF2F-4BBDAA89D7DE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64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5" y="273077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DEBD6-3FDD-4C2F-B9AF-748F1B1EA887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1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2" y="1600204"/>
            <a:ext cx="607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59600" y="1600204"/>
            <a:ext cx="607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04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F5FE3-D31B-4F28-9060-EF3B088F4C2E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35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12B73-C57A-46BD-B6EB-8CF29815147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17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65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18" y="274665"/>
            <a:ext cx="8048978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48F63-6554-462C-A7BD-7851B1264FB5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35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65"/>
            <a:ext cx="109728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EAB0E-A8A3-4288-BE98-B938AEC8E2DF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8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4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8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2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5633" y="5700"/>
            <a:ext cx="9146000" cy="68580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567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24/09/2019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2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618C2-4EDF-4C81-9BED-7FC67C3D5E33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5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1688" t="10101" r="74026" b="9051"/>
          <a:stretch>
            <a:fillRect/>
          </a:stretch>
        </p:blipFill>
        <p:spPr bwMode="auto">
          <a:xfrm>
            <a:off x="0" y="535781"/>
            <a:ext cx="3883169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083218" y="2377698"/>
            <a:ext cx="8312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AMBIENTE DE 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37499" y="4056514"/>
            <a:ext cx="3462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Douglas Andrade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9784" b="8026"/>
          <a:stretch/>
        </p:blipFill>
        <p:spPr>
          <a:xfrm>
            <a:off x="8468646" y="5386158"/>
            <a:ext cx="2681594" cy="8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5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5290" t="19669" r="36702" b="11397"/>
          <a:stretch/>
        </p:blipFill>
        <p:spPr>
          <a:xfrm>
            <a:off x="793378" y="47636"/>
            <a:ext cx="4921623" cy="68103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5393" t="14338" r="36392" b="14522"/>
          <a:stretch/>
        </p:blipFill>
        <p:spPr>
          <a:xfrm>
            <a:off x="6521819" y="47635"/>
            <a:ext cx="4800600" cy="68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6685" t="18403" r="8391" b="13740"/>
          <a:stretch/>
        </p:blipFill>
        <p:spPr>
          <a:xfrm>
            <a:off x="377373" y="58058"/>
            <a:ext cx="11437257" cy="67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2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AC4A9-E1BC-447D-B8A2-45017273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Ambiente de Trabalho Saudável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E09D75-CCE2-443F-8C9A-EB2F920A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“...  é aquele em que os trabalhadores e gestores colaboram para o uso de um processo de melhoria contínua da proteção e promoção da segurança, saúde e bem-estar de todos os trabalhadores e para a sustentabilidade do ambiente de trabalho...”</a:t>
            </a:r>
          </a:p>
        </p:txBody>
      </p:sp>
    </p:spTree>
    <p:extLst>
      <p:ext uri="{BB962C8B-B14F-4D97-AF65-F5344CB8AC3E}">
        <p14:creationId xmlns:p14="http://schemas.microsoft.com/office/powerpoint/2010/main" val="12404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285135" y="5117108"/>
            <a:ext cx="11238271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BR" dirty="0"/>
              <a:t>atividade física</a:t>
            </a:r>
            <a:br>
              <a:rPr lang="pt-BR" dirty="0"/>
            </a:br>
            <a:r>
              <a:rPr lang="pt-BR" dirty="0"/>
              <a:t>comportamento sedentário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953730" y="5311600"/>
            <a:ext cx="11238271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pt-BR" sz="2133" dirty="0"/>
              <a:t>atividade física</a:t>
            </a:r>
            <a:br>
              <a:rPr lang="pt-BR" sz="2133" dirty="0"/>
            </a:br>
            <a:r>
              <a:rPr lang="pt-BR" sz="2133" dirty="0"/>
              <a:t>comportamento sedentário</a:t>
            </a:r>
            <a:endParaRPr sz="2133" dirty="0"/>
          </a:p>
        </p:txBody>
      </p:sp>
      <p:graphicFrame>
        <p:nvGraphicFramePr>
          <p:cNvPr id="3" name="Espaço Reservado para Conteúdo 3">
            <a:extLst>
              <a:ext uri="{FF2B5EF4-FFF2-40B4-BE49-F238E27FC236}">
                <a16:creationId xmlns:a16="http://schemas.microsoft.com/office/drawing/2014/main" id="{AA501490-EC10-40C3-B294-4B6C3EE47BF3}"/>
              </a:ext>
            </a:extLst>
          </p:cNvPr>
          <p:cNvGraphicFramePr>
            <a:graphicFrameLocks/>
          </p:cNvGraphicFramePr>
          <p:nvPr/>
        </p:nvGraphicFramePr>
        <p:xfrm>
          <a:off x="471778" y="147763"/>
          <a:ext cx="11248445" cy="6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319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953730" y="5311600"/>
            <a:ext cx="11238271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pt-BR" sz="2133" dirty="0"/>
              <a:t>atividade física</a:t>
            </a:r>
            <a:br>
              <a:rPr lang="pt-BR" sz="2133" dirty="0"/>
            </a:br>
            <a:r>
              <a:rPr lang="pt-BR" sz="2133" dirty="0"/>
              <a:t>comportamento sedentário</a:t>
            </a:r>
            <a:endParaRPr sz="2133" dirty="0"/>
          </a:p>
        </p:txBody>
      </p:sp>
      <p:graphicFrame>
        <p:nvGraphicFramePr>
          <p:cNvPr id="3" name="Espaço Reservado para Conteúdo 3">
            <a:extLst>
              <a:ext uri="{FF2B5EF4-FFF2-40B4-BE49-F238E27FC236}">
                <a16:creationId xmlns:a16="http://schemas.microsoft.com/office/drawing/2014/main" id="{AA501490-EC10-40C3-B294-4B6C3EE47BF3}"/>
              </a:ext>
            </a:extLst>
          </p:cNvPr>
          <p:cNvGraphicFramePr>
            <a:graphicFrameLocks/>
          </p:cNvGraphicFramePr>
          <p:nvPr/>
        </p:nvGraphicFramePr>
        <p:xfrm>
          <a:off x="471778" y="147763"/>
          <a:ext cx="11248445" cy="6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873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09FB4F7A-C8D5-440A-92FA-5618B95F5B56}"/>
              </a:ext>
            </a:extLst>
          </p:cNvPr>
          <p:cNvGrpSpPr/>
          <p:nvPr/>
        </p:nvGrpSpPr>
        <p:grpSpPr>
          <a:xfrm>
            <a:off x="0" y="927463"/>
            <a:ext cx="12148009" cy="4761411"/>
            <a:chOff x="0" y="927463"/>
            <a:chExt cx="12148009" cy="476141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8450FAF-7AB5-487F-AA32-6FF08D5CC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915" t="31429" r="14038" b="18285"/>
            <a:stretch/>
          </p:blipFill>
          <p:spPr>
            <a:xfrm>
              <a:off x="43990" y="1169125"/>
              <a:ext cx="12104019" cy="4519749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B57A891-8FA2-438C-AFF1-C35D49B6971B}"/>
                </a:ext>
              </a:extLst>
            </p:cNvPr>
            <p:cNvSpPr/>
            <p:nvPr/>
          </p:nvSpPr>
          <p:spPr>
            <a:xfrm>
              <a:off x="0" y="927463"/>
              <a:ext cx="1293223" cy="940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3568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35A89C-8DF0-435C-A7CA-31DA155F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66" y="39846"/>
            <a:ext cx="5513778" cy="67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4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F53B20-380F-46CB-9D48-5CD08A14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30" y="0"/>
            <a:ext cx="8992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8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3EFFFBA-29E6-46E8-82ED-6ECB3B8F9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94" t="14845" r="24742" b="5430"/>
          <a:stretch/>
        </p:blipFill>
        <p:spPr>
          <a:xfrm>
            <a:off x="3455013" y="89380"/>
            <a:ext cx="5281973" cy="66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5649" t="20469" r="26203" b="47047"/>
          <a:stretch/>
        </p:blipFill>
        <p:spPr>
          <a:xfrm>
            <a:off x="1199456" y="188640"/>
            <a:ext cx="6264696" cy="2376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44072" y="2983500"/>
            <a:ext cx="3343288" cy="31700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Absenteísmo por doença</a:t>
            </a:r>
          </a:p>
          <a:p>
            <a:pPr algn="ctr">
              <a:lnSpc>
                <a:spcPct val="200000"/>
              </a:lnSpc>
            </a:pPr>
            <a:r>
              <a:rPr lang="pt-BR" sz="2000" b="1" dirty="0" err="1">
                <a:solidFill>
                  <a:srgbClr val="FF0000"/>
                </a:solidFill>
              </a:rPr>
              <a:t>Presenteísmo</a:t>
            </a:r>
            <a:endParaRPr lang="pt-BR" sz="2000" b="1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Intenção em se aposentar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Capacidade de trabalho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Intervenções baseada na web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14848" y="2983500"/>
            <a:ext cx="3333080" cy="31700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200000"/>
              </a:lnSpc>
              <a:defRPr b="1"/>
            </a:lvl1pPr>
          </a:lstStyle>
          <a:p>
            <a:pPr algn="ctr"/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Intervenções ativas</a:t>
            </a:r>
          </a:p>
          <a:p>
            <a:pPr algn="ctr"/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Reduz a circunferência </a:t>
            </a:r>
          </a:p>
          <a:p>
            <a:pPr algn="ctr"/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Massa corporal</a:t>
            </a:r>
          </a:p>
          <a:p>
            <a:pPr algn="ctr"/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IMC</a:t>
            </a:r>
          </a:p>
          <a:p>
            <a:pPr algn="ctr"/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Componentes da SM</a:t>
            </a:r>
          </a:p>
        </p:txBody>
      </p:sp>
    </p:spTree>
    <p:extLst>
      <p:ext uri="{BB962C8B-B14F-4D97-AF65-F5344CB8AC3E}">
        <p14:creationId xmlns:p14="http://schemas.microsoft.com/office/powerpoint/2010/main" val="386324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14391" r="21157" b="6250"/>
          <a:stretch>
            <a:fillRect/>
          </a:stretch>
        </p:blipFill>
        <p:spPr bwMode="auto">
          <a:xfrm>
            <a:off x="2279576" y="648072"/>
            <a:ext cx="770923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524000" y="44625"/>
            <a:ext cx="3415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/>
              <a:t>www.abgl.org.br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285" t="20297" r="15251" b="8829"/>
          <a:stretch>
            <a:fillRect/>
          </a:stretch>
        </p:blipFill>
        <p:spPr bwMode="auto">
          <a:xfrm>
            <a:off x="1524000" y="980728"/>
            <a:ext cx="9180512" cy="546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598166" y="116633"/>
            <a:ext cx="4497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http://www.abqv.org.br/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21282" r="20566" b="6250"/>
          <a:stretch>
            <a:fillRect/>
          </a:stretch>
        </p:blipFill>
        <p:spPr bwMode="auto">
          <a:xfrm>
            <a:off x="1579140" y="404664"/>
            <a:ext cx="905336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559496" y="-27384"/>
            <a:ext cx="3804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http://www.abps.org.br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0297" r="25882" b="9813"/>
          <a:stretch>
            <a:fillRect/>
          </a:stretch>
        </p:blipFill>
        <p:spPr bwMode="auto">
          <a:xfrm>
            <a:off x="1616292" y="980728"/>
            <a:ext cx="887219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524000" y="18864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http://www.cdc.gov</a:t>
            </a:r>
            <a:r>
              <a:rPr lang="pt-BR" sz="2400" dirty="0"/>
              <a:t>/workplacehealthpromotion/model/index.html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435" t="20469" r="25649" b="55906"/>
          <a:stretch/>
        </p:blipFill>
        <p:spPr>
          <a:xfrm>
            <a:off x="1199456" y="260648"/>
            <a:ext cx="9937106" cy="25922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55078" y="3886015"/>
            <a:ext cx="3141180" cy="12372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Lesões 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Qualidade de vida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79576" y="3578239"/>
            <a:ext cx="3141180" cy="18528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Tabagismo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Comportamento sedentário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Dieta</a:t>
            </a:r>
          </a:p>
        </p:txBody>
      </p:sp>
    </p:spTree>
    <p:extLst>
      <p:ext uri="{BB962C8B-B14F-4D97-AF65-F5344CB8AC3E}">
        <p14:creationId xmlns:p14="http://schemas.microsoft.com/office/powerpoint/2010/main" val="144974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882" t="20469" r="26755" b="43109"/>
          <a:stretch/>
        </p:blipFill>
        <p:spPr>
          <a:xfrm>
            <a:off x="1055440" y="116632"/>
            <a:ext cx="7792434" cy="31683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03712" y="3772759"/>
            <a:ext cx="1923296" cy="18528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Dor geral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Pescoço 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Ombro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00056" y="3446998"/>
            <a:ext cx="1923296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Lombar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Braços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Cotovelo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Mãos </a:t>
            </a:r>
          </a:p>
          <a:p>
            <a:pPr algn="ctr">
              <a:lnSpc>
                <a:spcPct val="20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Dedos</a:t>
            </a:r>
          </a:p>
        </p:txBody>
      </p:sp>
    </p:spTree>
    <p:extLst>
      <p:ext uri="{BB962C8B-B14F-4D97-AF65-F5344CB8AC3E}">
        <p14:creationId xmlns:p14="http://schemas.microsoft.com/office/powerpoint/2010/main" val="402725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989" t="19484" r="25649" b="20469"/>
          <a:stretch/>
        </p:blipFill>
        <p:spPr>
          <a:xfrm>
            <a:off x="1199456" y="116633"/>
            <a:ext cx="9793088" cy="65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Revisões Sistemáticas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Dados inconsistentes</a:t>
            </a:r>
          </a:p>
          <a:p>
            <a:pPr>
              <a:lnSpc>
                <a:spcPct val="150000"/>
              </a:lnSpc>
            </a:pPr>
            <a:r>
              <a:rPr lang="pt-BR" dirty="0"/>
              <a:t>Pequenos efeitos</a:t>
            </a:r>
          </a:p>
          <a:p>
            <a:pPr>
              <a:lnSpc>
                <a:spcPct val="150000"/>
              </a:lnSpc>
            </a:pPr>
            <a:r>
              <a:rPr lang="pt-BR" dirty="0"/>
              <a:t>Validade externa comprometida</a:t>
            </a:r>
          </a:p>
          <a:p>
            <a:pPr>
              <a:lnSpc>
                <a:spcPct val="150000"/>
              </a:lnSpc>
            </a:pPr>
            <a:r>
              <a:rPr lang="pt-BR" dirty="0"/>
              <a:t>Idioma inglês (países de alta renda)</a:t>
            </a:r>
          </a:p>
          <a:p>
            <a:pPr>
              <a:lnSpc>
                <a:spcPct val="150000"/>
              </a:lnSpc>
            </a:pPr>
            <a:r>
              <a:rPr lang="pt-BR" dirty="0"/>
              <a:t>Viés de publicação (dados positivos)</a:t>
            </a:r>
          </a:p>
          <a:p>
            <a:pPr>
              <a:lnSpc>
                <a:spcPct val="150000"/>
              </a:lnSpc>
            </a:pPr>
            <a:r>
              <a:rPr lang="pt-BR" dirty="0"/>
              <a:t>Estudos clínicos controlados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15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46" y="1020316"/>
            <a:ext cx="9303108" cy="464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24192" y="6413266"/>
            <a:ext cx="3365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Dahlgren</a:t>
            </a: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&amp; </a:t>
            </a:r>
            <a:r>
              <a:rPr lang="pt-BR" sz="20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Whitehead</a:t>
            </a: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(1991)</a:t>
            </a:r>
            <a:endParaRPr lang="pt-PT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2468949" y="2415670"/>
            <a:ext cx="56623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pt-BR"/>
            </a:defPPr>
            <a:lvl1pPr>
              <a:defRPr sz="4800" b="1">
                <a:solidFill>
                  <a:schemeClr val="tx2"/>
                </a:solidFill>
                <a:latin typeface="+mj-lt"/>
              </a:defRPr>
            </a:lvl1pPr>
            <a:lvl2pPr marL="742950" indent="-285750" eaLnBrk="0" hangingPunct="0">
              <a:defRPr sz="2400">
                <a:latin typeface="Tahoma" charset="0"/>
              </a:defRPr>
            </a:lvl2pPr>
            <a:lvl3pPr marL="1143000" indent="-228600" eaLnBrk="0" hangingPunct="0">
              <a:defRPr sz="2400">
                <a:latin typeface="Tahoma" charset="0"/>
              </a:defRPr>
            </a:lvl3pPr>
            <a:lvl4pPr marL="1600200" indent="-228600" eaLnBrk="0" hangingPunct="0">
              <a:defRPr sz="2400">
                <a:latin typeface="Tahoma" charset="0"/>
              </a:defRPr>
            </a:lvl4pPr>
            <a:lvl5pPr marL="2057400" indent="-228600" eaLnBrk="0" hangingPunct="0">
              <a:defRPr sz="2400"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ahoma" charset="0"/>
              </a:defRPr>
            </a:lvl9pPr>
          </a:lstStyle>
          <a:p>
            <a:r>
              <a:rPr lang="pt-BR" sz="3200" dirty="0"/>
              <a:t>Determinantes Sociais da Saúde</a:t>
            </a:r>
          </a:p>
        </p:txBody>
      </p:sp>
    </p:spTree>
    <p:extLst>
      <p:ext uri="{BB962C8B-B14F-4D97-AF65-F5344CB8AC3E}">
        <p14:creationId xmlns:p14="http://schemas.microsoft.com/office/powerpoint/2010/main" val="169761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500" y="274638"/>
            <a:ext cx="10287000" cy="114300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Tema</a:t>
            </a:r>
            <a:br>
              <a:rPr lang="pt-BR" b="1" dirty="0">
                <a:solidFill>
                  <a:srgbClr val="FFFF00"/>
                </a:solidFill>
              </a:rPr>
            </a:br>
            <a:r>
              <a:rPr lang="pt-BR" b="1" dirty="0">
                <a:solidFill>
                  <a:srgbClr val="FFFF00"/>
                </a:solidFill>
              </a:rPr>
              <a:t>Ambiente e territórios saudáveis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6850" y="1700809"/>
            <a:ext cx="92583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bg1"/>
                </a:solidFill>
              </a:rPr>
              <a:t>- “...relacionar o tema priorizado com os ambientes e os territórios de vida e de trabalho das pessoas e das coletividades, identificando oportunidades de inclusão da promoção da saúde nas ações e atividades desenvolvidas, de maneira participativa e dialógica...”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85256" y="647986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  <a:latin typeface="Arial"/>
              </a:rPr>
              <a:t>PNPS, 2014</a:t>
            </a:r>
          </a:p>
        </p:txBody>
      </p:sp>
    </p:spTree>
    <p:extLst>
      <p:ext uri="{BB962C8B-B14F-4D97-AF65-F5344CB8AC3E}">
        <p14:creationId xmlns:p14="http://schemas.microsoft.com/office/powerpoint/2010/main" val="192122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500" y="274638"/>
            <a:ext cx="10287000" cy="114300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Eixo operacional - </a:t>
            </a:r>
            <a:r>
              <a:rPr lang="pt-BR" b="1" dirty="0" err="1">
                <a:solidFill>
                  <a:srgbClr val="FFFF00"/>
                </a:solidFill>
              </a:rPr>
              <a:t>Territorialização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6850" y="1423318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“... sua articulação com os equipamentos sociais nos territórios...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...identifiquem singularidades territoriais para o desenvolvimento de políticas, programas e intervenções, ampliando as ações de promoção à saúde e contribuindo para fortalecer identidades regionais...”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85256" y="647986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  <a:latin typeface="Arial"/>
              </a:rPr>
              <a:t>PNPS, 2014</a:t>
            </a:r>
          </a:p>
        </p:txBody>
      </p:sp>
    </p:spTree>
    <p:extLst>
      <p:ext uri="{BB962C8B-B14F-4D97-AF65-F5344CB8AC3E}">
        <p14:creationId xmlns:p14="http://schemas.microsoft.com/office/powerpoint/2010/main" val="2672058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281</Words>
  <Application>Microsoft Office PowerPoint</Application>
  <PresentationFormat>Widescreen</PresentationFormat>
  <Paragraphs>61</Paragraphs>
  <Slides>23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Helvetica Neue Light</vt:lpstr>
      <vt:lpstr>Zilla Slab Highlight</vt:lpstr>
      <vt:lpstr>Zilla Slab Light</vt:lpstr>
      <vt:lpstr>1_Tema do Office</vt:lpstr>
      <vt:lpstr>1_Palamon template</vt:lpstr>
      <vt:lpstr>7_Tema do Office</vt:lpstr>
      <vt:lpstr>8_Design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Revisões Sistemáticas</vt:lpstr>
      <vt:lpstr>Apresentação do PowerPoint</vt:lpstr>
      <vt:lpstr>Tema Ambiente e territórios saudáveis</vt:lpstr>
      <vt:lpstr>Eixo operacional - Territorialização</vt:lpstr>
      <vt:lpstr>Apresentação do PowerPoint</vt:lpstr>
      <vt:lpstr>Apresentação do PowerPoint</vt:lpstr>
      <vt:lpstr>Ambiente de Trabalho Saudável</vt:lpstr>
      <vt:lpstr>atividade física comportamento sedentário</vt:lpstr>
      <vt:lpstr>atividade física comportamento sedentário</vt:lpstr>
      <vt:lpstr>atividade física comportamento sedentário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Andrade</dc:creator>
  <cp:lastModifiedBy>Douglas Andrade</cp:lastModifiedBy>
  <cp:revision>1</cp:revision>
  <dcterms:created xsi:type="dcterms:W3CDTF">2019-09-19T10:56:56Z</dcterms:created>
  <dcterms:modified xsi:type="dcterms:W3CDTF">2019-09-24T15:53:45Z</dcterms:modified>
</cp:coreProperties>
</file>