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944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725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302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748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065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585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354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96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818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382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80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F787A-AC54-414A-8603-89CDD9257D19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8A521-254D-4514-A992-DB92E0B85AF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76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pt-BR" dirty="0" smtClean="0"/>
              <a:t>Grupo 2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Carolina S. Sanchez</a:t>
            </a:r>
          </a:p>
          <a:p>
            <a:r>
              <a:rPr lang="pt-BR" dirty="0" smtClean="0"/>
              <a:t>Juliana Mello</a:t>
            </a:r>
          </a:p>
          <a:p>
            <a:r>
              <a:rPr lang="pt-BR" dirty="0" smtClean="0"/>
              <a:t>Natália </a:t>
            </a:r>
            <a:r>
              <a:rPr lang="pt-BR" dirty="0" err="1" smtClean="0"/>
              <a:t>Forato</a:t>
            </a:r>
            <a:endParaRPr lang="pt-BR" dirty="0" smtClean="0"/>
          </a:p>
          <a:p>
            <a:r>
              <a:rPr lang="pt-BR" dirty="0" smtClean="0"/>
              <a:t>Nathalia </a:t>
            </a:r>
            <a:r>
              <a:rPr lang="pt-BR" dirty="0" err="1" smtClean="0"/>
              <a:t>Vendrami</a:t>
            </a:r>
            <a:endParaRPr lang="pt-BR" dirty="0" smtClean="0"/>
          </a:p>
          <a:p>
            <a:r>
              <a:rPr lang="pt-BR" dirty="0" smtClean="0"/>
              <a:t>Silvia Melo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09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Exercício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Em 297 nascimentos, foram observadas 135 fêmeas</a:t>
            </a:r>
          </a:p>
          <a:p>
            <a:endParaRPr lang="pt-BR" dirty="0"/>
          </a:p>
          <a:p>
            <a:r>
              <a:rPr lang="pt-BR" dirty="0" smtClean="0"/>
              <a:t>Verificar se a proporção de machos e fêmeas é 1:1 </a:t>
            </a:r>
          </a:p>
        </p:txBody>
      </p:sp>
    </p:spTree>
    <p:extLst>
      <p:ext uri="{BB962C8B-B14F-4D97-AF65-F5344CB8AC3E}">
        <p14:creationId xmlns:p14="http://schemas.microsoft.com/office/powerpoint/2010/main" val="39551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de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variável: sexo</a:t>
            </a:r>
          </a:p>
          <a:p>
            <a:r>
              <a:rPr lang="pt-BR" dirty="0" smtClean="0"/>
              <a:t>Qualitativa nominal (macho ou fêmea)</a:t>
            </a:r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06" y="2996952"/>
            <a:ext cx="475252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583297" y="3212976"/>
            <a:ext cx="32403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/>
              <a:t>Número da amostra: 297</a:t>
            </a:r>
          </a:p>
          <a:p>
            <a:r>
              <a:rPr lang="pt-BR" sz="2800" dirty="0" smtClean="0"/>
              <a:t>Número de machos: 162</a:t>
            </a:r>
          </a:p>
          <a:p>
            <a:r>
              <a:rPr lang="pt-BR" sz="2800" dirty="0" smtClean="0"/>
              <a:t>Número de fêmeas: 135</a:t>
            </a:r>
          </a:p>
        </p:txBody>
      </p:sp>
    </p:spTree>
    <p:extLst>
      <p:ext uri="{BB962C8B-B14F-4D97-AF65-F5344CB8AC3E}">
        <p14:creationId xmlns:p14="http://schemas.microsoft.com/office/powerpoint/2010/main" val="402363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" y="188640"/>
            <a:ext cx="9128856" cy="422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57192"/>
            <a:ext cx="77724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ipse 3"/>
          <p:cNvSpPr/>
          <p:nvPr/>
        </p:nvSpPr>
        <p:spPr>
          <a:xfrm>
            <a:off x="6228184" y="1268760"/>
            <a:ext cx="4320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2483768" y="1781200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lipse 8"/>
          <p:cNvSpPr/>
          <p:nvPr/>
        </p:nvSpPr>
        <p:spPr>
          <a:xfrm>
            <a:off x="2380460" y="2293640"/>
            <a:ext cx="60736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/>
          <p:cNvSpPr/>
          <p:nvPr/>
        </p:nvSpPr>
        <p:spPr>
          <a:xfrm>
            <a:off x="1979908" y="3140968"/>
            <a:ext cx="537935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de seta reta 5"/>
          <p:cNvCxnSpPr/>
          <p:nvPr/>
        </p:nvCxnSpPr>
        <p:spPr>
          <a:xfrm flipH="1">
            <a:off x="2513376" y="3501008"/>
            <a:ext cx="224926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>
            <a:off x="507999" y="5859561"/>
            <a:ext cx="39159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69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para 1 proporção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Hipótese nula (H0): proporção entre machos e fêmeas é igual a 0,5 ou 50% ou 1:1 </a:t>
            </a:r>
            <a:r>
              <a:rPr lang="pt-BR" dirty="0" smtClean="0">
                <a:sym typeface="Wingdings" panose="05000000000000000000" pitchFamily="2" charset="2"/>
              </a:rPr>
              <a:t> p=X=0,5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Hipótese alternativa (H1): proporção diferente da anterior </a:t>
            </a:r>
            <a:r>
              <a:rPr lang="pt-BR" dirty="0" smtClean="0">
                <a:sym typeface="Wingdings" panose="05000000000000000000" pitchFamily="2" charset="2"/>
              </a:rPr>
              <a:t> </a:t>
            </a:r>
            <a:r>
              <a:rPr lang="pt-BR" dirty="0" err="1" smtClean="0">
                <a:sym typeface="Wingdings" panose="05000000000000000000" pitchFamily="2" charset="2"/>
              </a:rPr>
              <a:t>p≠X</a:t>
            </a:r>
            <a:r>
              <a:rPr lang="pt-BR" dirty="0" smtClean="0">
                <a:sym typeface="Wingdings" panose="05000000000000000000" pitchFamily="2" charset="2"/>
              </a:rPr>
              <a:t>=0,5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Necessária amostra grande (&gt;20)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4698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P-valor = 0,131</a:t>
            </a:r>
          </a:p>
          <a:p>
            <a:endParaRPr lang="pt-BR" dirty="0"/>
          </a:p>
          <a:p>
            <a:r>
              <a:rPr lang="pt-BR" dirty="0" smtClean="0"/>
              <a:t>Aceita H0 (p&gt;0,05)</a:t>
            </a:r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259" y="3789040"/>
            <a:ext cx="5647482" cy="220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eta para baixo 3"/>
          <p:cNvSpPr/>
          <p:nvPr/>
        </p:nvSpPr>
        <p:spPr>
          <a:xfrm>
            <a:off x="1979712" y="2132856"/>
            <a:ext cx="504056" cy="72008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6516216" y="5157192"/>
            <a:ext cx="792088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240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A proporção entre machos e fêmeas avaliada é de 50%!!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851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127</Words>
  <Application>Microsoft Office PowerPoint</Application>
  <PresentationFormat>Apresentação na tela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Grupo 2</vt:lpstr>
      <vt:lpstr>Exercício</vt:lpstr>
      <vt:lpstr>Análise de dados</vt:lpstr>
      <vt:lpstr>Apresentação do PowerPoint</vt:lpstr>
      <vt:lpstr>Teste para 1 proporção</vt:lpstr>
      <vt:lpstr>Resultado</vt:lpstr>
      <vt:lpstr>Conclusão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2</dc:title>
  <dc:creator>Aluno</dc:creator>
  <cp:lastModifiedBy>Aluno</cp:lastModifiedBy>
  <cp:revision>5</cp:revision>
  <dcterms:created xsi:type="dcterms:W3CDTF">2016-09-26T11:53:38Z</dcterms:created>
  <dcterms:modified xsi:type="dcterms:W3CDTF">2016-09-26T12:54:41Z</dcterms:modified>
</cp:coreProperties>
</file>