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193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027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2103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0556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4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145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113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5490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1722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960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432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987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2D2A690-B1E5-4D63-8887-946969C7B477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2AA01B4-6351-4CA6-85F0-2AD221322BE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Incidência de </a:t>
            </a:r>
            <a:r>
              <a:rPr lang="pt-BR" dirty="0" err="1" smtClean="0"/>
              <a:t>diarréia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Grupo 4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9141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13" y="1268760"/>
            <a:ext cx="5851383" cy="389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59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Neste caso, rejeita-se a hipótese nula e aceita a hipótese alternativa,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			    OU SEJA,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há relação de dependência entre as variáveis analisadas.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97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509039" cy="433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605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mtClean="0"/>
              <a:t>Um  professor está  interessado  em  verificar  se  existe  associação  entre  a  ocorrência  de diarreia de  origem  parasitária em  cães  e  a  faixa  etária  dos  animais,  classificada  em jovem,  adulto  e  idoso. Para  isso,  separou 400  cães  que  procuraram  o  HOVET e registrou  quantos apresentavam  diarreia  de  origem  parasitária.</a:t>
            </a:r>
          </a:p>
          <a:p>
            <a:pPr marL="0" indent="0" algn="just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569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Duas variáveis: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Ocorrência de </a:t>
            </a:r>
            <a:r>
              <a:rPr lang="pt-BR" dirty="0" err="1" smtClean="0"/>
              <a:t>diarréia</a:t>
            </a:r>
            <a:r>
              <a:rPr lang="pt-BR" dirty="0" smtClean="0"/>
              <a:t>: variável qualitativa nominal</a:t>
            </a:r>
          </a:p>
          <a:p>
            <a:r>
              <a:rPr lang="pt-BR" dirty="0" smtClean="0"/>
              <a:t>Idade: variável qualitativa ordinal</a:t>
            </a:r>
            <a:br>
              <a:rPr lang="pt-BR" dirty="0" smtClean="0"/>
            </a:br>
            <a:r>
              <a:rPr lang="pt-BR" dirty="0" smtClean="0"/>
              <a:t>Tamanho da amostra: 400 indivíduos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3307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dirty="0" smtClean="0"/>
              <a:t>Descobrir se há relação de dependência</a:t>
            </a:r>
          </a:p>
          <a:p>
            <a:pPr marL="0" indent="0" algn="ctr">
              <a:buNone/>
            </a:pPr>
            <a:r>
              <a:rPr lang="pt-BR" dirty="0" smtClean="0"/>
              <a:t> entre as duas variáveis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022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6256979" cy="417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95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6365023" cy="424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84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8229600" cy="772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23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dirty="0" smtClean="0"/>
              <a:t>Para a resolução e execução do teste </a:t>
            </a:r>
            <a:r>
              <a:rPr lang="pt-BR" dirty="0" err="1" smtClean="0"/>
              <a:t>qui</a:t>
            </a:r>
            <a:r>
              <a:rPr lang="pt-BR" dirty="0" smtClean="0"/>
              <a:t>-quadrado, consideramos a idade como uma variável nominal e 3 grupo: jovem, adulto e idoso</a:t>
            </a:r>
          </a:p>
        </p:txBody>
      </p:sp>
    </p:spTree>
    <p:extLst>
      <p:ext uri="{BB962C8B-B14F-4D97-AF65-F5344CB8AC3E}">
        <p14:creationId xmlns:p14="http://schemas.microsoft.com/office/powerpoint/2010/main" val="88527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H0: não há associação entre as duas variáveis estudadas</a:t>
            </a:r>
          </a:p>
          <a:p>
            <a:r>
              <a:rPr lang="pt-BR" dirty="0" smtClean="0"/>
              <a:t>H1: Há associação entre as duas variáveis estudadas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1821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Ângulos">
  <a:themeElements>
    <a:clrScheme name="Â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Â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Â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70</TotalTime>
  <Words>141</Words>
  <Application>Microsoft Office PowerPoint</Application>
  <PresentationFormat>Apresentação na tela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12</vt:i4>
      </vt:variant>
    </vt:vector>
  </HeadingPairs>
  <TitlesOfParts>
    <vt:vector size="14" baseType="lpstr">
      <vt:lpstr>Tema do Office</vt:lpstr>
      <vt:lpstr>Ângulos</vt:lpstr>
      <vt:lpstr>Incidência de diarréia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Incidência de diarréia</dc:title>
  <dc:creator>Aluno</dc:creator>
  <cp:lastModifiedBy>Aluno</cp:lastModifiedBy>
  <cp:revision>6</cp:revision>
  <dcterms:created xsi:type="dcterms:W3CDTF">2016-09-26T11:10:15Z</dcterms:created>
  <dcterms:modified xsi:type="dcterms:W3CDTF">2016-09-26T12:21:02Z</dcterms:modified>
</cp:coreProperties>
</file>