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371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3070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890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283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271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9058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695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602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955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699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85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117D4-EC58-4F80-BE93-B407C980373D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877D6-9C4F-4B57-ADF8-852BEF05410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905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10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sz="1800" dirty="0" smtClean="0"/>
              <a:t>Laura Paes</a:t>
            </a:r>
          </a:p>
          <a:p>
            <a:r>
              <a:rPr lang="pt-BR" sz="1800" dirty="0" err="1" smtClean="0"/>
              <a:t>Mayan</a:t>
            </a:r>
            <a:r>
              <a:rPr lang="pt-BR" sz="1800" dirty="0" smtClean="0"/>
              <a:t> Press </a:t>
            </a:r>
            <a:r>
              <a:rPr lang="pt-BR" sz="1800" dirty="0" err="1" smtClean="0"/>
              <a:t>Goldfreind</a:t>
            </a:r>
            <a:endParaRPr lang="pt-BR" sz="1800" dirty="0" smtClean="0"/>
          </a:p>
          <a:p>
            <a:r>
              <a:rPr lang="pt-BR" sz="1800" dirty="0" smtClean="0"/>
              <a:t>Larissa Carvalho</a:t>
            </a:r>
          </a:p>
          <a:p>
            <a:r>
              <a:rPr lang="pt-BR" sz="1800" dirty="0" err="1" smtClean="0"/>
              <a:t>Luis</a:t>
            </a:r>
            <a:r>
              <a:rPr lang="pt-BR" sz="1800" dirty="0" smtClean="0"/>
              <a:t> Guilherme Xavier</a:t>
            </a:r>
          </a:p>
          <a:p>
            <a:r>
              <a:rPr lang="pt-BR" sz="1800" dirty="0" smtClean="0"/>
              <a:t>Carolina </a:t>
            </a:r>
            <a:r>
              <a:rPr lang="pt-BR" sz="1800" dirty="0" err="1" smtClean="0"/>
              <a:t>Shimoda</a:t>
            </a:r>
            <a:endParaRPr lang="pt-BR" sz="1800" dirty="0" smtClean="0"/>
          </a:p>
          <a:p>
            <a:r>
              <a:rPr lang="pt-BR" sz="1800" dirty="0" smtClean="0"/>
              <a:t>Júlia Quental </a:t>
            </a:r>
          </a:p>
          <a:p>
            <a:r>
              <a:rPr lang="pt-BR" sz="1800" dirty="0" smtClean="0"/>
              <a:t>Diana Hernandez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7019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Situação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professor gostaria de saber se existe relação entre diarreia parasitária em cães e a idade </a:t>
            </a:r>
          </a:p>
          <a:p>
            <a:r>
              <a:rPr lang="pt-BR" dirty="0" smtClean="0"/>
              <a:t>Amostra de 400 cães</a:t>
            </a: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35274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Variáveis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ocorrência de diarreia parasitária é uma variável qualitativa nominal (sim/não)</a:t>
            </a:r>
          </a:p>
          <a:p>
            <a:r>
              <a:rPr lang="pt-BR" dirty="0" smtClean="0"/>
              <a:t>A idade dos cães é uma variável qualitativa ordinal (jovem/adulto/idoso)</a:t>
            </a:r>
          </a:p>
          <a:p>
            <a:r>
              <a:rPr lang="pt-BR" dirty="0" smtClean="0"/>
              <a:t>Optamos por usar a divisão de 2 grupos da amostra, aqueles com a diarreia e aqueles sem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1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Gráfico de barras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39552" y="537321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Foi escolhido um gráfico de barras porque é uma variável qualitativa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965" y="1457652"/>
            <a:ext cx="5486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67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pt-BR" dirty="0" smtClean="0"/>
              <a:t>São não paramétricas</a:t>
            </a:r>
          </a:p>
          <a:p>
            <a:r>
              <a:rPr lang="pt-BR" dirty="0" smtClean="0"/>
              <a:t>Não tem premissas porque não é uma variável quantitativa</a:t>
            </a:r>
          </a:p>
          <a:p>
            <a:r>
              <a:rPr lang="pt-BR" dirty="0" smtClean="0"/>
              <a:t>As amostras são independentes já que o resultado de um cão não influencia no resultado de outro cão ter ou não diarreia parasitária</a:t>
            </a:r>
          </a:p>
          <a:p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24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Teste </a:t>
            </a:r>
            <a:r>
              <a:rPr lang="pt-BR" dirty="0" err="1" smtClean="0"/>
              <a:t>utilizado:Qui-quadrado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4" t="49184" r="29588" b="45912"/>
          <a:stretch/>
        </p:blipFill>
        <p:spPr bwMode="auto">
          <a:xfrm>
            <a:off x="1259632" y="1628800"/>
            <a:ext cx="665356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90855" y="2780928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 smtClean="0"/>
              <a:t>H0: As variáveis não são relacionadas (a idade não influencia na ocorrência de diarreia)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3200" dirty="0" smtClean="0"/>
              <a:t>H1: As variáveis são relacionadas (a idade influencia na ocorrência de diarreia)</a:t>
            </a:r>
          </a:p>
        </p:txBody>
      </p:sp>
    </p:spTree>
    <p:extLst>
      <p:ext uri="{BB962C8B-B14F-4D97-AF65-F5344CB8AC3E}">
        <p14:creationId xmlns:p14="http://schemas.microsoft.com/office/powerpoint/2010/main" val="299249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pt-BR" dirty="0"/>
              <a:t>H0 foi rejeitado porque o valor de p foi menor que 5%</a:t>
            </a:r>
          </a:p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" t="53666" r="69982" b="15458"/>
          <a:stretch/>
        </p:blipFill>
        <p:spPr bwMode="auto">
          <a:xfrm>
            <a:off x="2051720" y="1844824"/>
            <a:ext cx="5187636" cy="317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477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</a:t>
            </a:r>
            <a:r>
              <a:rPr lang="pt-BR" dirty="0"/>
              <a:t>idade está relacionada com a ocorrência de diarreia parasitária</a:t>
            </a:r>
          </a:p>
          <a:p>
            <a:r>
              <a:rPr lang="pt-BR" dirty="0" smtClean="0"/>
              <a:t>A diarreia ocorre com maior frequência em jovens e idosos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817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200</Words>
  <Application>Microsoft Office PowerPoint</Application>
  <PresentationFormat>Apresentação na tela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Grupo 10</vt:lpstr>
      <vt:lpstr>Situação</vt:lpstr>
      <vt:lpstr>Variáveis</vt:lpstr>
      <vt:lpstr>Gráfico de barras</vt:lpstr>
      <vt:lpstr>Apresentação do PowerPoint</vt:lpstr>
      <vt:lpstr>Teste utilizado:Qui-quadrado </vt:lpstr>
      <vt:lpstr>Apresentação do PowerPoint</vt:lpstr>
      <vt:lpstr>Conclusão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10</dc:title>
  <dc:creator>Aluno</dc:creator>
  <cp:lastModifiedBy>Aluno</cp:lastModifiedBy>
  <cp:revision>8</cp:revision>
  <dcterms:created xsi:type="dcterms:W3CDTF">2016-10-03T11:13:33Z</dcterms:created>
  <dcterms:modified xsi:type="dcterms:W3CDTF">2016-10-03T12:54:28Z</dcterms:modified>
</cp:coreProperties>
</file>