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9" r:id="rId3"/>
    <p:sldId id="256" r:id="rId4"/>
    <p:sldId id="260" r:id="rId5"/>
    <p:sldId id="258" r:id="rId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0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A07A88-D860-4AFE-A8EC-91C87CE5A7EB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BFB7C8-4877-4997-B0CF-A91E73C593A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1133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83651-AD40-46E0-A597-2E16F763409E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3445-1D3C-4C7F-9584-F78F643417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3700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83651-AD40-46E0-A597-2E16F763409E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3445-1D3C-4C7F-9584-F78F643417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811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83651-AD40-46E0-A597-2E16F763409E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3445-1D3C-4C7F-9584-F78F643417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540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83651-AD40-46E0-A597-2E16F763409E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3445-1D3C-4C7F-9584-F78F643417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08441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83651-AD40-46E0-A597-2E16F763409E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3445-1D3C-4C7F-9584-F78F643417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62425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83651-AD40-46E0-A597-2E16F763409E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3445-1D3C-4C7F-9584-F78F643417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2200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83651-AD40-46E0-A597-2E16F763409E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3445-1D3C-4C7F-9584-F78F643417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4857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83651-AD40-46E0-A597-2E16F763409E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3445-1D3C-4C7F-9584-F78F643417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83910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83651-AD40-46E0-A597-2E16F763409E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3445-1D3C-4C7F-9584-F78F643417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6620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83651-AD40-46E0-A597-2E16F763409E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3445-1D3C-4C7F-9584-F78F643417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5257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83651-AD40-46E0-A597-2E16F763409E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3445-1D3C-4C7F-9584-F78F643417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8111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83651-AD40-46E0-A597-2E16F763409E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F3445-1D3C-4C7F-9584-F78F6434173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8584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77649" y="2348880"/>
            <a:ext cx="88569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Problema proposto: </a:t>
            </a:r>
          </a:p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Descobrir se a proporção de fêmeas de uma espécie de animal silvestre é de 50%, porção 1:1</a:t>
            </a:r>
          </a:p>
          <a:p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Número da amostra: 297 nascimentos</a:t>
            </a:r>
          </a:p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Número de fêmeas: 160</a:t>
            </a:r>
          </a:p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Número de machos: 137</a:t>
            </a:r>
          </a:p>
          <a:p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variável avaliada é do tipo qualitativa nominal, portanto o teste apropriado é o Teste para 1 proporção (paramétrico)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827584" y="631776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Teste para 1 proporção</a:t>
            </a:r>
            <a:endParaRPr 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://lh6.ggpht.com/_xn5MGm3Pt48/SyXV0sKGTbI/AAAAAAAApNc/zbGKqGyuUHA/s00/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0"/>
            <a:ext cx="3390842" cy="2644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0279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8107541" cy="4907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4539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0" y="1476830"/>
            <a:ext cx="864096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Hipóteses:</a:t>
            </a:r>
          </a:p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H0 = Proporção de machos e fêmeas 1:1</a:t>
            </a:r>
          </a:p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H1 = Proporção de machos e fêmeas diferente de 1:1</a:t>
            </a:r>
          </a:p>
          <a:p>
            <a:endParaRPr lang="pt-B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Proporção de machos: 0,461279 (46,12%)</a:t>
            </a:r>
          </a:p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Proporção de fêmeas: 0,538721 (53,87%)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P &gt; alfa</a:t>
            </a:r>
            <a:b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alfa = 0,05 (5%)</a:t>
            </a:r>
          </a:p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P = 0,202 (20,2%)</a:t>
            </a:r>
          </a:p>
          <a:p>
            <a:r>
              <a:rPr lang="pt-B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Desse modo, a hipótese H0 é aceita</a:t>
            </a:r>
          </a:p>
        </p:txBody>
      </p:sp>
    </p:spTree>
    <p:extLst>
      <p:ext uri="{BB962C8B-B14F-4D97-AF65-F5344CB8AC3E}">
        <p14:creationId xmlns:p14="http://schemas.microsoft.com/office/powerpoint/2010/main" val="3643916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611560" y="332656"/>
            <a:ext cx="79928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Conclusão</a:t>
            </a:r>
            <a:endParaRPr lang="pt-B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Uma vez que a hipótese H0 foi aceita, isso significa que a proporção de machos e fêmeas nascidos é 1:1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241" y="2564902"/>
            <a:ext cx="534352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8226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95536" y="1196752"/>
            <a:ext cx="66247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Grupo </a:t>
            </a:r>
            <a:r>
              <a:rPr lang="pt-B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  <a:p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Andressa de Souza </a:t>
            </a:r>
            <a:r>
              <a:rPr lang="pt-BR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Cataruci</a:t>
            </a:r>
            <a:endParaRPr lang="pt-B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Fabíola Bernardes Boldrin</a:t>
            </a:r>
          </a:p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Julia de Menezes Macedo Pausa</a:t>
            </a:r>
            <a:b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Karen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Luana dos Santos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Gomez</a:t>
            </a:r>
          </a:p>
          <a:p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Luiz Eduardo Alves Batista</a:t>
            </a:r>
            <a:endParaRPr lang="pt-B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Marina </a:t>
            </a:r>
            <a:r>
              <a:rPr lang="pt-BR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Ponstein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Shiroma</a:t>
            </a:r>
            <a:endParaRPr lang="pt-B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http://lh5.ggpht.com/_xn5MGm3Pt48/SyXWjN4f4PI/AAAAAAAApOE/uicCtQv0Jmw/s400/g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897607"/>
            <a:ext cx="2256185" cy="3556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57924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87</Words>
  <Application>Microsoft Office PowerPoint</Application>
  <PresentationFormat>Apresentação na tela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6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Aluno</dc:creator>
  <cp:lastModifiedBy>Aluno</cp:lastModifiedBy>
  <cp:revision>6</cp:revision>
  <dcterms:created xsi:type="dcterms:W3CDTF">2016-10-03T11:39:00Z</dcterms:created>
  <dcterms:modified xsi:type="dcterms:W3CDTF">2016-10-03T12:37:01Z</dcterms:modified>
</cp:coreProperties>
</file>