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228ACE0-8176-4C2D-8B65-FD3C58D8C122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B0E77B5-37E1-44E3-8F0A-40282F61C683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Proporção de Fêmeas em uma População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160240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i="0" dirty="0">
                <a:solidFill>
                  <a:srgbClr val="C00000"/>
                </a:solidFill>
              </a:rPr>
              <a:t>Juliana </a:t>
            </a:r>
            <a:r>
              <a:rPr lang="pt-BR" i="0" dirty="0" smtClean="0">
                <a:solidFill>
                  <a:srgbClr val="C00000"/>
                </a:solidFill>
              </a:rPr>
              <a:t>Paz – 9819062.</a:t>
            </a:r>
            <a:endParaRPr lang="pt-BR" i="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i="0" dirty="0">
                <a:solidFill>
                  <a:srgbClr val="C00000"/>
                </a:solidFill>
              </a:rPr>
              <a:t>Lucas </a:t>
            </a:r>
            <a:r>
              <a:rPr lang="pt-BR" i="0" dirty="0" err="1" smtClean="0">
                <a:solidFill>
                  <a:srgbClr val="C00000"/>
                </a:solidFill>
              </a:rPr>
              <a:t>Yudi</a:t>
            </a:r>
            <a:r>
              <a:rPr lang="pt-BR" i="0" dirty="0" smtClean="0">
                <a:solidFill>
                  <a:srgbClr val="C00000"/>
                </a:solidFill>
              </a:rPr>
              <a:t> – 9819430.</a:t>
            </a:r>
            <a:endParaRPr lang="pt-BR" i="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i="0" dirty="0">
                <a:solidFill>
                  <a:srgbClr val="C00000"/>
                </a:solidFill>
              </a:rPr>
              <a:t>Luiza </a:t>
            </a:r>
            <a:r>
              <a:rPr lang="pt-BR" i="0" dirty="0" smtClean="0">
                <a:solidFill>
                  <a:srgbClr val="C00000"/>
                </a:solidFill>
              </a:rPr>
              <a:t>Conti – 9819152.</a:t>
            </a:r>
            <a:endParaRPr lang="pt-BR" i="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i="0" dirty="0" smtClean="0">
                <a:solidFill>
                  <a:srgbClr val="C00000"/>
                </a:solidFill>
              </a:rPr>
              <a:t>Natalia Guimarães – 9819002.</a:t>
            </a:r>
            <a:endParaRPr lang="pt-BR" i="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i="0" dirty="0">
                <a:solidFill>
                  <a:srgbClr val="C00000"/>
                </a:solidFill>
              </a:rPr>
              <a:t>Milla </a:t>
            </a:r>
            <a:r>
              <a:rPr lang="pt-BR" i="0" dirty="0" err="1" smtClean="0">
                <a:solidFill>
                  <a:srgbClr val="C00000"/>
                </a:solidFill>
              </a:rPr>
              <a:t>Belinato</a:t>
            </a:r>
            <a:r>
              <a:rPr lang="pt-BR" i="0" dirty="0" smtClean="0">
                <a:solidFill>
                  <a:srgbClr val="C00000"/>
                </a:solidFill>
              </a:rPr>
              <a:t> – 9819037.</a:t>
            </a:r>
            <a:endParaRPr lang="pt-BR" i="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i="0" dirty="0">
                <a:solidFill>
                  <a:srgbClr val="C00000"/>
                </a:solidFill>
              </a:rPr>
              <a:t>Ronaldo </a:t>
            </a:r>
            <a:r>
              <a:rPr lang="pt-BR" i="0" dirty="0" err="1" smtClean="0">
                <a:solidFill>
                  <a:srgbClr val="C00000"/>
                </a:solidFill>
              </a:rPr>
              <a:t>Avella</a:t>
            </a:r>
            <a:r>
              <a:rPr lang="pt-BR" i="0" dirty="0" smtClean="0">
                <a:solidFill>
                  <a:srgbClr val="C00000"/>
                </a:solidFill>
              </a:rPr>
              <a:t> – 9600732.</a:t>
            </a:r>
            <a:endParaRPr lang="pt-BR" i="0" dirty="0">
              <a:solidFill>
                <a:srgbClr val="C00000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383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Problema: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71600" y="2708921"/>
            <a:ext cx="6944816" cy="266429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A proporção de fêmeas em uma espécie é de 50%?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/>
          </a:p>
          <a:p>
            <a:pPr indent="0">
              <a:buNone/>
            </a:pPr>
            <a:endParaRPr lang="pt-BR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Utiliza-se uma amostra com 297 nascimentos (120 fêmeas entre eles).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96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Escolha do teste: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Número de Amostras: 1.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Tipo de variável: Qualitativa Nominal.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Teste escolhido: Teste para 1 Proporção.</a:t>
            </a:r>
          </a:p>
        </p:txBody>
      </p:sp>
    </p:spTree>
    <p:extLst>
      <p:ext uri="{BB962C8B-B14F-4D97-AF65-F5344CB8AC3E}">
        <p14:creationId xmlns:p14="http://schemas.microsoft.com/office/powerpoint/2010/main" val="170226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Teste para i Proporção: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Hipóteses:</a:t>
            </a:r>
            <a:br>
              <a:rPr lang="pt-BR" dirty="0" smtClean="0"/>
            </a:br>
            <a:r>
              <a:rPr lang="pt-BR" dirty="0" smtClean="0"/>
              <a:t>1) H0 = a proporção de fêmeas é de 50%.</a:t>
            </a:r>
            <a:br>
              <a:rPr lang="pt-BR" dirty="0" smtClean="0"/>
            </a:br>
            <a:r>
              <a:rPr lang="pt-BR" dirty="0" smtClean="0"/>
              <a:t>2) H1 = a proporção de fêmeas é diferente de 50%.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Calculo de P... </a:t>
            </a:r>
            <a:br>
              <a:rPr lang="pt-BR" dirty="0" smtClean="0"/>
            </a:br>
            <a:r>
              <a:rPr lang="pt-BR" dirty="0" smtClean="0">
                <a:sym typeface="Wingdings" panose="05000000000000000000" pitchFamily="2" charset="2"/>
              </a:rPr>
              <a:t> </a:t>
            </a:r>
            <a:r>
              <a:rPr lang="pt-BR" dirty="0" smtClean="0"/>
              <a:t>P = 0,001 ou seja, menor do que 5% (</a:t>
            </a:r>
            <a:r>
              <a:rPr lang="el-GR" dirty="0" smtClean="0"/>
              <a:t>α</a:t>
            </a:r>
            <a:r>
              <a:rPr lang="pt-BR" dirty="0" smtClean="0"/>
              <a:t>).</a:t>
            </a:r>
            <a:br>
              <a:rPr lang="pt-BR" dirty="0" smtClean="0"/>
            </a:br>
            <a:r>
              <a:rPr lang="pt-BR" dirty="0" smtClean="0">
                <a:sym typeface="Wingdings" panose="05000000000000000000" pitchFamily="2" charset="2"/>
              </a:rPr>
              <a:t> </a:t>
            </a:r>
            <a:r>
              <a:rPr lang="pt-BR" dirty="0" smtClean="0"/>
              <a:t>Portanto H0 é rejeitada e H1 aceita.</a:t>
            </a:r>
            <a:br>
              <a:rPr lang="pt-BR" dirty="0" smtClean="0"/>
            </a:br>
            <a:r>
              <a:rPr lang="pt-BR" dirty="0" smtClean="0">
                <a:sym typeface="Wingdings" panose="05000000000000000000" pitchFamily="2" charset="2"/>
              </a:rPr>
              <a:t> A proporção de fêmeas é diferente de 50%.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42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Erro tipo 1: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71600" y="2996952"/>
            <a:ext cx="6400800" cy="248944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/>
              <a:t>Qual a probabilidade de H0 estar certa mesmo sendo rejeitada?</a:t>
            </a:r>
            <a:br>
              <a:rPr lang="pt-BR" dirty="0" smtClean="0"/>
            </a:br>
            <a:r>
              <a:rPr lang="pt-BR" dirty="0" smtClean="0"/>
              <a:t>R: Como </a:t>
            </a:r>
            <a:r>
              <a:rPr lang="el-GR" dirty="0" smtClean="0"/>
              <a:t>α</a:t>
            </a:r>
            <a:r>
              <a:rPr lang="pt-BR" dirty="0" smtClean="0"/>
              <a:t> foi estabelecido em 5%, esta é a probabilidade de H0 ser verdadeira apesar de rejeitada.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499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Fim!</a:t>
            </a:r>
            <a:endParaRPr lang="pt-BR" dirty="0"/>
          </a:p>
        </p:txBody>
      </p:sp>
      <p:pic>
        <p:nvPicPr>
          <p:cNvPr id="1028" name="Picture 4" descr="Resultado de imagem para surica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5010134" cy="3176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7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stura">
  <a:themeElements>
    <a:clrScheme name="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Traje Formal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56</TotalTime>
  <Words>110</Words>
  <Application>Microsoft Office PowerPoint</Application>
  <PresentationFormat>Apresentação na tela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Costura</vt:lpstr>
      <vt:lpstr>Proporção de Fêmeas em uma População</vt:lpstr>
      <vt:lpstr>Problema:</vt:lpstr>
      <vt:lpstr>Escolha do teste:</vt:lpstr>
      <vt:lpstr>Teste para i Proporção:</vt:lpstr>
      <vt:lpstr>Erro tipo 1:</vt:lpstr>
      <vt:lpstr>Fim!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Proporção de Fêmeas em uma População</dc:title>
  <dc:creator>Dafne Fontoura de Lima</dc:creator>
  <cp:lastModifiedBy>Dafne Fontoura de Lima</cp:lastModifiedBy>
  <cp:revision>9</cp:revision>
  <dcterms:created xsi:type="dcterms:W3CDTF">2016-10-03T11:16:59Z</dcterms:created>
  <dcterms:modified xsi:type="dcterms:W3CDTF">2016-10-03T12:13:38Z</dcterms:modified>
</cp:coreProperties>
</file>