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  <p:sldMasterId id="2147484141" r:id="rId2"/>
  </p:sldMasterIdLst>
  <p:notesMasterIdLst>
    <p:notesMasterId r:id="rId80"/>
  </p:notesMasterIdLst>
  <p:sldIdLst>
    <p:sldId id="734" r:id="rId3"/>
    <p:sldId id="762" r:id="rId4"/>
    <p:sldId id="763" r:id="rId5"/>
    <p:sldId id="764" r:id="rId6"/>
    <p:sldId id="751" r:id="rId7"/>
    <p:sldId id="752" r:id="rId8"/>
    <p:sldId id="753" r:id="rId9"/>
    <p:sldId id="757" r:id="rId10"/>
    <p:sldId id="759" r:id="rId11"/>
    <p:sldId id="758" r:id="rId12"/>
    <p:sldId id="756" r:id="rId13"/>
    <p:sldId id="760" r:id="rId14"/>
    <p:sldId id="761" r:id="rId15"/>
    <p:sldId id="765" r:id="rId16"/>
    <p:sldId id="766" r:id="rId17"/>
    <p:sldId id="256" r:id="rId18"/>
    <p:sldId id="744" r:id="rId19"/>
    <p:sldId id="267" r:id="rId20"/>
    <p:sldId id="269" r:id="rId21"/>
    <p:sldId id="263" r:id="rId22"/>
    <p:sldId id="278" r:id="rId23"/>
    <p:sldId id="279" r:id="rId24"/>
    <p:sldId id="305" r:id="rId25"/>
    <p:sldId id="280" r:id="rId26"/>
    <p:sldId id="281" r:id="rId27"/>
    <p:sldId id="282" r:id="rId28"/>
    <p:sldId id="306" r:id="rId29"/>
    <p:sldId id="283" r:id="rId30"/>
    <p:sldId id="284" r:id="rId31"/>
    <p:sldId id="285" r:id="rId32"/>
    <p:sldId id="322" r:id="rId33"/>
    <p:sldId id="286" r:id="rId34"/>
    <p:sldId id="287" r:id="rId35"/>
    <p:sldId id="288" r:id="rId36"/>
    <p:sldId id="321" r:id="rId37"/>
    <p:sldId id="289" r:id="rId38"/>
    <p:sldId id="264" r:id="rId39"/>
    <p:sldId id="290" r:id="rId40"/>
    <p:sldId id="291" r:id="rId41"/>
    <p:sldId id="309" r:id="rId42"/>
    <p:sldId id="292" r:id="rId43"/>
    <p:sldId id="293" r:id="rId44"/>
    <p:sldId id="294" r:id="rId45"/>
    <p:sldId id="311" r:id="rId46"/>
    <p:sldId id="295" r:id="rId47"/>
    <p:sldId id="296" r:id="rId48"/>
    <p:sldId id="297" r:id="rId49"/>
    <p:sldId id="312" r:id="rId50"/>
    <p:sldId id="298" r:id="rId51"/>
    <p:sldId id="299" r:id="rId52"/>
    <p:sldId id="300" r:id="rId53"/>
    <p:sldId id="310" r:id="rId54"/>
    <p:sldId id="301" r:id="rId55"/>
    <p:sldId id="302" r:id="rId56"/>
    <p:sldId id="303" r:id="rId57"/>
    <p:sldId id="313" r:id="rId58"/>
    <p:sldId id="314" r:id="rId59"/>
    <p:sldId id="315" r:id="rId60"/>
    <p:sldId id="266" r:id="rId61"/>
    <p:sldId id="262" r:id="rId62"/>
    <p:sldId id="268" r:id="rId63"/>
    <p:sldId id="261" r:id="rId64"/>
    <p:sldId id="258" r:id="rId65"/>
    <p:sldId id="317" r:id="rId66"/>
    <p:sldId id="260" r:id="rId67"/>
    <p:sldId id="259" r:id="rId68"/>
    <p:sldId id="270" r:id="rId69"/>
    <p:sldId id="318" r:id="rId70"/>
    <p:sldId id="271" r:id="rId71"/>
    <p:sldId id="272" r:id="rId72"/>
    <p:sldId id="273" r:id="rId73"/>
    <p:sldId id="316" r:id="rId74"/>
    <p:sldId id="274" r:id="rId75"/>
    <p:sldId id="275" r:id="rId76"/>
    <p:sldId id="276" r:id="rId77"/>
    <p:sldId id="319" r:id="rId78"/>
    <p:sldId id="277" r:id="rId7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575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B6A88D76-7DD0-4FA3-9707-6BB01FCC29E2}"/>
    <pc:docChg chg="undo custSel addSld delSld modSld sldOrd">
      <pc:chgData name="Claudia Riolfi" userId="e6ae4ebb1091cfbe" providerId="LiveId" clId="{B6A88D76-7DD0-4FA3-9707-6BB01FCC29E2}" dt="2021-03-07T19:01:58.573" v="3921" actId="14734"/>
      <pc:docMkLst>
        <pc:docMk/>
      </pc:docMkLst>
      <pc:sldChg chg="modSp mod ord">
        <pc:chgData name="Claudia Riolfi" userId="e6ae4ebb1091cfbe" providerId="LiveId" clId="{B6A88D76-7DD0-4FA3-9707-6BB01FCC29E2}" dt="2021-03-03T13:48:13.258" v="3542" actId="20577"/>
        <pc:sldMkLst>
          <pc:docMk/>
          <pc:sldMk cId="1818461347" sldId="256"/>
        </pc:sldMkLst>
        <pc:spChg chg="mod">
          <ac:chgData name="Claudia Riolfi" userId="e6ae4ebb1091cfbe" providerId="LiveId" clId="{B6A88D76-7DD0-4FA3-9707-6BB01FCC29E2}" dt="2021-03-03T13:47:14.827" v="3528"/>
          <ac:spMkLst>
            <pc:docMk/>
            <pc:sldMk cId="1818461347" sldId="256"/>
            <ac:spMk id="4" creationId="{15017EC6-7B1D-4B2D-A7AF-4A26F30A3D1B}"/>
          </ac:spMkLst>
        </pc:spChg>
        <pc:spChg chg="mod">
          <ac:chgData name="Claudia Riolfi" userId="e6ae4ebb1091cfbe" providerId="LiveId" clId="{B6A88D76-7DD0-4FA3-9707-6BB01FCC29E2}" dt="2021-03-03T13:48:13.258" v="3542" actId="20577"/>
          <ac:spMkLst>
            <pc:docMk/>
            <pc:sldMk cId="1818461347" sldId="256"/>
            <ac:spMk id="5" creationId="{977E02BA-9483-4EB6-8E96-C34CAF5D38A6}"/>
          </ac:spMkLst>
        </pc:spChg>
      </pc:sldChg>
      <pc:sldChg chg="modSp del mod">
        <pc:chgData name="Claudia Riolfi" userId="e6ae4ebb1091cfbe" providerId="LiveId" clId="{B6A88D76-7DD0-4FA3-9707-6BB01FCC29E2}" dt="2021-03-03T11:29:48.686" v="3194" actId="47"/>
        <pc:sldMkLst>
          <pc:docMk/>
          <pc:sldMk cId="0" sldId="513"/>
        </pc:sldMkLst>
        <pc:spChg chg="mod">
          <ac:chgData name="Claudia Riolfi" userId="e6ae4ebb1091cfbe" providerId="LiveId" clId="{B6A88D76-7DD0-4FA3-9707-6BB01FCC29E2}" dt="2021-03-03T11:29:32.980" v="3192" actId="21"/>
          <ac:spMkLst>
            <pc:docMk/>
            <pc:sldMk cId="0" sldId="513"/>
            <ac:spMk id="6147" creationId="{DABB76AD-E94B-456B-9E49-5268AFF93554}"/>
          </ac:spMkLst>
        </pc:spChg>
      </pc:sldChg>
      <pc:sldChg chg="modSp add del mod">
        <pc:chgData name="Claudia Riolfi" userId="e6ae4ebb1091cfbe" providerId="LiveId" clId="{B6A88D76-7DD0-4FA3-9707-6BB01FCC29E2}" dt="2021-03-03T13:45:16.694" v="3512" actId="20577"/>
        <pc:sldMkLst>
          <pc:docMk/>
          <pc:sldMk cId="399499482" sldId="744"/>
        </pc:sldMkLst>
        <pc:spChg chg="mod">
          <ac:chgData name="Claudia Riolfi" userId="e6ae4ebb1091cfbe" providerId="LiveId" clId="{B6A88D76-7DD0-4FA3-9707-6BB01FCC29E2}" dt="2021-03-03T13:44:58.536" v="3451" actId="20577"/>
          <ac:spMkLst>
            <pc:docMk/>
            <pc:sldMk cId="399499482" sldId="744"/>
            <ac:spMk id="2" creationId="{217AD519-F812-4B46-95EA-43AEFE63F285}"/>
          </ac:spMkLst>
        </pc:spChg>
        <pc:spChg chg="mod">
          <ac:chgData name="Claudia Riolfi" userId="e6ae4ebb1091cfbe" providerId="LiveId" clId="{B6A88D76-7DD0-4FA3-9707-6BB01FCC29E2}" dt="2021-03-03T13:45:16.694" v="3512" actId="20577"/>
          <ac:spMkLst>
            <pc:docMk/>
            <pc:sldMk cId="399499482" sldId="744"/>
            <ac:spMk id="3" creationId="{B6BB7A5F-29E9-4188-B5CA-3D97030F4688}"/>
          </ac:spMkLst>
        </pc:spChg>
      </pc:sldChg>
      <pc:sldChg chg="addSp delSp modSp mod modClrScheme chgLayout">
        <pc:chgData name="Claudia Riolfi" userId="e6ae4ebb1091cfbe" providerId="LiveId" clId="{B6A88D76-7DD0-4FA3-9707-6BB01FCC29E2}" dt="2021-02-26T15:14:13.424" v="1539" actId="20577"/>
        <pc:sldMkLst>
          <pc:docMk/>
          <pc:sldMk cId="1501314658" sldId="751"/>
        </pc:sldMkLst>
        <pc:spChg chg="mod ord">
          <ac:chgData name="Claudia Riolfi" userId="e6ae4ebb1091cfbe" providerId="LiveId" clId="{B6A88D76-7DD0-4FA3-9707-6BB01FCC29E2}" dt="2021-02-26T13:49:01.148" v="24" actId="700"/>
          <ac:spMkLst>
            <pc:docMk/>
            <pc:sldMk cId="1501314658" sldId="751"/>
            <ac:spMk id="2" creationId="{7ACFB320-BDB0-424A-A44E-39C3D0F8D677}"/>
          </ac:spMkLst>
        </pc:spChg>
        <pc:spChg chg="mod ord">
          <ac:chgData name="Claudia Riolfi" userId="e6ae4ebb1091cfbe" providerId="LiveId" clId="{B6A88D76-7DD0-4FA3-9707-6BB01FCC29E2}" dt="2021-02-26T15:14:13.424" v="1539" actId="20577"/>
          <ac:spMkLst>
            <pc:docMk/>
            <pc:sldMk cId="1501314658" sldId="751"/>
            <ac:spMk id="3" creationId="{B2E5FF12-4E6A-47FB-8D1B-BE289DDBD6FD}"/>
          </ac:spMkLst>
        </pc:spChg>
        <pc:spChg chg="add del mod ord">
          <ac:chgData name="Claudia Riolfi" userId="e6ae4ebb1091cfbe" providerId="LiveId" clId="{B6A88D76-7DD0-4FA3-9707-6BB01FCC29E2}" dt="2021-02-26T13:50:16.702" v="48"/>
          <ac:spMkLst>
            <pc:docMk/>
            <pc:sldMk cId="1501314658" sldId="751"/>
            <ac:spMk id="4" creationId="{93576DD8-86D2-4DD9-B2F7-D298B373E748}"/>
          </ac:spMkLst>
        </pc:spChg>
        <pc:picChg chg="add mod">
          <ac:chgData name="Claudia Riolfi" userId="e6ae4ebb1091cfbe" providerId="LiveId" clId="{B6A88D76-7DD0-4FA3-9707-6BB01FCC29E2}" dt="2021-02-26T13:50:39.246" v="53" actId="14100"/>
          <ac:picMkLst>
            <pc:docMk/>
            <pc:sldMk cId="1501314658" sldId="751"/>
            <ac:picMk id="5" creationId="{87D92893-8ACD-4BE0-8048-653E28E0E850}"/>
          </ac:picMkLst>
        </pc:picChg>
      </pc:sldChg>
      <pc:sldChg chg="addSp delSp modSp new mod modClrScheme chgLayout">
        <pc:chgData name="Claudia Riolfi" userId="e6ae4ebb1091cfbe" providerId="LiveId" clId="{B6A88D76-7DD0-4FA3-9707-6BB01FCC29E2}" dt="2021-02-26T14:20:38.831" v="734" actId="20577"/>
        <pc:sldMkLst>
          <pc:docMk/>
          <pc:sldMk cId="1799402071" sldId="752"/>
        </pc:sldMkLst>
        <pc:spChg chg="del mod ord">
          <ac:chgData name="Claudia Riolfi" userId="e6ae4ebb1091cfbe" providerId="LiveId" clId="{B6A88D76-7DD0-4FA3-9707-6BB01FCC29E2}" dt="2021-02-26T13:52:48.798" v="67" actId="700"/>
          <ac:spMkLst>
            <pc:docMk/>
            <pc:sldMk cId="1799402071" sldId="752"/>
            <ac:spMk id="2" creationId="{EB32B003-D203-4A4F-9FD5-992BB4EF7234}"/>
          </ac:spMkLst>
        </pc:spChg>
        <pc:spChg chg="del mod ord">
          <ac:chgData name="Claudia Riolfi" userId="e6ae4ebb1091cfbe" providerId="LiveId" clId="{B6A88D76-7DD0-4FA3-9707-6BB01FCC29E2}" dt="2021-02-26T13:52:48.798" v="67" actId="700"/>
          <ac:spMkLst>
            <pc:docMk/>
            <pc:sldMk cId="1799402071" sldId="752"/>
            <ac:spMk id="3" creationId="{A18F983F-E890-4970-A015-30382C7B202E}"/>
          </ac:spMkLst>
        </pc:spChg>
        <pc:spChg chg="del">
          <ac:chgData name="Claudia Riolfi" userId="e6ae4ebb1091cfbe" providerId="LiveId" clId="{B6A88D76-7DD0-4FA3-9707-6BB01FCC29E2}" dt="2021-02-26T13:52:48.798" v="67" actId="700"/>
          <ac:spMkLst>
            <pc:docMk/>
            <pc:sldMk cId="1799402071" sldId="752"/>
            <ac:spMk id="4" creationId="{68BFB341-87FE-4AF8-AAD6-D0D7B76BF68A}"/>
          </ac:spMkLst>
        </pc:spChg>
        <pc:spChg chg="add mod ord">
          <ac:chgData name="Claudia Riolfi" userId="e6ae4ebb1091cfbe" providerId="LiveId" clId="{B6A88D76-7DD0-4FA3-9707-6BB01FCC29E2}" dt="2021-02-26T13:55:03.131" v="228" actId="122"/>
          <ac:spMkLst>
            <pc:docMk/>
            <pc:sldMk cId="1799402071" sldId="752"/>
            <ac:spMk id="5" creationId="{9E884D7E-AA93-4356-9B6D-A61F7A35970A}"/>
          </ac:spMkLst>
        </pc:spChg>
        <pc:spChg chg="add del mod ord">
          <ac:chgData name="Claudia Riolfi" userId="e6ae4ebb1091cfbe" providerId="LiveId" clId="{B6A88D76-7DD0-4FA3-9707-6BB01FCC29E2}" dt="2021-02-26T13:53:04.335" v="88" actId="700"/>
          <ac:spMkLst>
            <pc:docMk/>
            <pc:sldMk cId="1799402071" sldId="752"/>
            <ac:spMk id="6" creationId="{BF060F5A-934B-40D1-B4EA-5A303D46D935}"/>
          </ac:spMkLst>
        </pc:spChg>
        <pc:spChg chg="add mod ord">
          <ac:chgData name="Claudia Riolfi" userId="e6ae4ebb1091cfbe" providerId="LiveId" clId="{B6A88D76-7DD0-4FA3-9707-6BB01FCC29E2}" dt="2021-02-26T14:20:12.963" v="670" actId="27636"/>
          <ac:spMkLst>
            <pc:docMk/>
            <pc:sldMk cId="1799402071" sldId="752"/>
            <ac:spMk id="7" creationId="{37FDA84D-6D5E-4F31-BE67-D905DBB4004E}"/>
          </ac:spMkLst>
        </pc:spChg>
        <pc:spChg chg="add mod ord">
          <ac:chgData name="Claudia Riolfi" userId="e6ae4ebb1091cfbe" providerId="LiveId" clId="{B6A88D76-7DD0-4FA3-9707-6BB01FCC29E2}" dt="2021-02-26T14:20:38.831" v="734" actId="20577"/>
          <ac:spMkLst>
            <pc:docMk/>
            <pc:sldMk cId="1799402071" sldId="752"/>
            <ac:spMk id="8" creationId="{CAB32C41-CC57-4EB5-A615-6AC38DAE68F5}"/>
          </ac:spMkLst>
        </pc:spChg>
      </pc:sldChg>
      <pc:sldChg chg="addSp delSp modSp new mod modClrScheme chgLayout">
        <pc:chgData name="Claudia Riolfi" userId="e6ae4ebb1091cfbe" providerId="LiveId" clId="{B6A88D76-7DD0-4FA3-9707-6BB01FCC29E2}" dt="2021-02-26T17:14:24.125" v="1935" actId="113"/>
        <pc:sldMkLst>
          <pc:docMk/>
          <pc:sldMk cId="1411732959" sldId="753"/>
        </pc:sldMkLst>
        <pc:spChg chg="del mod ord">
          <ac:chgData name="Claudia Riolfi" userId="e6ae4ebb1091cfbe" providerId="LiveId" clId="{B6A88D76-7DD0-4FA3-9707-6BB01FCC29E2}" dt="2021-02-26T14:04:34.910" v="230" actId="700"/>
          <ac:spMkLst>
            <pc:docMk/>
            <pc:sldMk cId="1411732959" sldId="753"/>
            <ac:spMk id="2" creationId="{7BE39EF9-4C54-4ED5-96B2-EABD0EB2A99E}"/>
          </ac:spMkLst>
        </pc:spChg>
        <pc:spChg chg="del mod ord">
          <ac:chgData name="Claudia Riolfi" userId="e6ae4ebb1091cfbe" providerId="LiveId" clId="{B6A88D76-7DD0-4FA3-9707-6BB01FCC29E2}" dt="2021-02-26T14:04:34.910" v="230" actId="700"/>
          <ac:spMkLst>
            <pc:docMk/>
            <pc:sldMk cId="1411732959" sldId="753"/>
            <ac:spMk id="3" creationId="{E036332E-56B1-4FD0-8CF0-166007A639E4}"/>
          </ac:spMkLst>
        </pc:spChg>
        <pc:spChg chg="del">
          <ac:chgData name="Claudia Riolfi" userId="e6ae4ebb1091cfbe" providerId="LiveId" clId="{B6A88D76-7DD0-4FA3-9707-6BB01FCC29E2}" dt="2021-02-26T14:04:34.910" v="230" actId="700"/>
          <ac:spMkLst>
            <pc:docMk/>
            <pc:sldMk cId="1411732959" sldId="753"/>
            <ac:spMk id="4" creationId="{2624C99E-460E-48F5-BC09-6F44C0B4BB78}"/>
          </ac:spMkLst>
        </pc:spChg>
        <pc:spChg chg="add mod ord">
          <ac:chgData name="Claudia Riolfi" userId="e6ae4ebb1091cfbe" providerId="LiveId" clId="{B6A88D76-7DD0-4FA3-9707-6BB01FCC29E2}" dt="2021-02-26T15:15:34.289" v="1605" actId="122"/>
          <ac:spMkLst>
            <pc:docMk/>
            <pc:sldMk cId="1411732959" sldId="753"/>
            <ac:spMk id="5" creationId="{F382293B-DBC6-4557-895F-BB289DD4E409}"/>
          </ac:spMkLst>
        </pc:spChg>
        <pc:spChg chg="add mod ord">
          <ac:chgData name="Claudia Riolfi" userId="e6ae4ebb1091cfbe" providerId="LiveId" clId="{B6A88D76-7DD0-4FA3-9707-6BB01FCC29E2}" dt="2021-02-26T17:14:24.125" v="1935" actId="113"/>
          <ac:spMkLst>
            <pc:docMk/>
            <pc:sldMk cId="1411732959" sldId="753"/>
            <ac:spMk id="6" creationId="{D382B1DC-A4A1-4568-8252-F83C0D2D2594}"/>
          </ac:spMkLst>
        </pc:spChg>
      </pc:sldChg>
      <pc:sldChg chg="addSp delSp modSp new del mod ord modClrScheme chgLayout">
        <pc:chgData name="Claudia Riolfi" userId="e6ae4ebb1091cfbe" providerId="LiveId" clId="{B6A88D76-7DD0-4FA3-9707-6BB01FCC29E2}" dt="2021-02-26T17:32:49.324" v="2466" actId="47"/>
        <pc:sldMkLst>
          <pc:docMk/>
          <pc:sldMk cId="1609909346" sldId="754"/>
        </pc:sldMkLst>
        <pc:spChg chg="del mod ord">
          <ac:chgData name="Claudia Riolfi" userId="e6ae4ebb1091cfbe" providerId="LiveId" clId="{B6A88D76-7DD0-4FA3-9707-6BB01FCC29E2}" dt="2021-02-26T14:32:34.221" v="736" actId="700"/>
          <ac:spMkLst>
            <pc:docMk/>
            <pc:sldMk cId="1609909346" sldId="754"/>
            <ac:spMk id="2" creationId="{4850870A-D27B-4660-AA5E-75BF970EA99B}"/>
          </ac:spMkLst>
        </pc:spChg>
        <pc:spChg chg="del mod ord">
          <ac:chgData name="Claudia Riolfi" userId="e6ae4ebb1091cfbe" providerId="LiveId" clId="{B6A88D76-7DD0-4FA3-9707-6BB01FCC29E2}" dt="2021-02-26T14:32:34.221" v="736" actId="700"/>
          <ac:spMkLst>
            <pc:docMk/>
            <pc:sldMk cId="1609909346" sldId="754"/>
            <ac:spMk id="3" creationId="{74A3B586-C219-4A4D-8632-198BECF086FA}"/>
          </ac:spMkLst>
        </pc:spChg>
        <pc:spChg chg="add mod ord">
          <ac:chgData name="Claudia Riolfi" userId="e6ae4ebb1091cfbe" providerId="LiveId" clId="{B6A88D76-7DD0-4FA3-9707-6BB01FCC29E2}" dt="2021-02-26T17:32:28.019" v="2461" actId="21"/>
          <ac:spMkLst>
            <pc:docMk/>
            <pc:sldMk cId="1609909346" sldId="754"/>
            <ac:spMk id="4" creationId="{524B2914-214C-4D3A-B8BF-AD5DD1F25FC7}"/>
          </ac:spMkLst>
        </pc:spChg>
        <pc:spChg chg="add mod ord">
          <ac:chgData name="Claudia Riolfi" userId="e6ae4ebb1091cfbe" providerId="LiveId" clId="{B6A88D76-7DD0-4FA3-9707-6BB01FCC29E2}" dt="2021-02-26T17:31:34.720" v="2439" actId="21"/>
          <ac:spMkLst>
            <pc:docMk/>
            <pc:sldMk cId="1609909346" sldId="754"/>
            <ac:spMk id="5" creationId="{8AE4CD56-03A9-49EB-A4A9-2B8012DB4946}"/>
          </ac:spMkLst>
        </pc:spChg>
        <pc:spChg chg="add del mod ord">
          <ac:chgData name="Claudia Riolfi" userId="e6ae4ebb1091cfbe" providerId="LiveId" clId="{B6A88D76-7DD0-4FA3-9707-6BB01FCC29E2}" dt="2021-02-26T14:50:07.689" v="989" actId="700"/>
          <ac:spMkLst>
            <pc:docMk/>
            <pc:sldMk cId="1609909346" sldId="754"/>
            <ac:spMk id="6" creationId="{0B143F1E-30F7-4ACB-AD0E-DDF69B7A5F78}"/>
          </ac:spMkLst>
        </pc:spChg>
      </pc:sldChg>
      <pc:sldChg chg="modSp new del mod">
        <pc:chgData name="Claudia Riolfi" userId="e6ae4ebb1091cfbe" providerId="LiveId" clId="{B6A88D76-7DD0-4FA3-9707-6BB01FCC29E2}" dt="2021-02-26T19:56:34.595" v="2981" actId="47"/>
        <pc:sldMkLst>
          <pc:docMk/>
          <pc:sldMk cId="1919065348" sldId="755"/>
        </pc:sldMkLst>
        <pc:spChg chg="mod">
          <ac:chgData name="Claudia Riolfi" userId="e6ae4ebb1091cfbe" providerId="LiveId" clId="{B6A88D76-7DD0-4FA3-9707-6BB01FCC29E2}" dt="2021-02-26T14:49:59.091" v="988"/>
          <ac:spMkLst>
            <pc:docMk/>
            <pc:sldMk cId="1919065348" sldId="755"/>
            <ac:spMk id="3" creationId="{9DE017B4-5620-4032-AE09-D1C01610BE7D}"/>
          </ac:spMkLst>
        </pc:spChg>
      </pc:sldChg>
      <pc:sldChg chg="addSp delSp modSp new mod modClrScheme chgLayout">
        <pc:chgData name="Claudia Riolfi" userId="e6ae4ebb1091cfbe" providerId="LiveId" clId="{B6A88D76-7DD0-4FA3-9707-6BB01FCC29E2}" dt="2021-02-26T15:12:00.363" v="1493" actId="20577"/>
        <pc:sldMkLst>
          <pc:docMk/>
          <pc:sldMk cId="1121084713" sldId="756"/>
        </pc:sldMkLst>
        <pc:spChg chg="del mod ord">
          <ac:chgData name="Claudia Riolfi" userId="e6ae4ebb1091cfbe" providerId="LiveId" clId="{B6A88D76-7DD0-4FA3-9707-6BB01FCC29E2}" dt="2021-02-26T14:56:36.976" v="996" actId="700"/>
          <ac:spMkLst>
            <pc:docMk/>
            <pc:sldMk cId="1121084713" sldId="756"/>
            <ac:spMk id="2" creationId="{AF003C7E-02DA-4E86-829D-D6F050C67EF9}"/>
          </ac:spMkLst>
        </pc:spChg>
        <pc:spChg chg="del mod ord">
          <ac:chgData name="Claudia Riolfi" userId="e6ae4ebb1091cfbe" providerId="LiveId" clId="{B6A88D76-7DD0-4FA3-9707-6BB01FCC29E2}" dt="2021-02-26T14:56:36.976" v="996" actId="700"/>
          <ac:spMkLst>
            <pc:docMk/>
            <pc:sldMk cId="1121084713" sldId="756"/>
            <ac:spMk id="3" creationId="{90B6E0BD-1EC7-41DD-9BAE-19A12135D9FD}"/>
          </ac:spMkLst>
        </pc:spChg>
        <pc:spChg chg="del">
          <ac:chgData name="Claudia Riolfi" userId="e6ae4ebb1091cfbe" providerId="LiveId" clId="{B6A88D76-7DD0-4FA3-9707-6BB01FCC29E2}" dt="2021-02-26T14:56:36.976" v="996" actId="700"/>
          <ac:spMkLst>
            <pc:docMk/>
            <pc:sldMk cId="1121084713" sldId="756"/>
            <ac:spMk id="4" creationId="{2D348FE3-6732-4942-88D1-36FBF3D50A9D}"/>
          </ac:spMkLst>
        </pc:spChg>
        <pc:spChg chg="add mod ord">
          <ac:chgData name="Claudia Riolfi" userId="e6ae4ebb1091cfbe" providerId="LiveId" clId="{B6A88D76-7DD0-4FA3-9707-6BB01FCC29E2}" dt="2021-02-26T15:08:28.019" v="1315" actId="700"/>
          <ac:spMkLst>
            <pc:docMk/>
            <pc:sldMk cId="1121084713" sldId="756"/>
            <ac:spMk id="5" creationId="{FA5499F5-7EB3-4070-BA72-25B2AD50642F}"/>
          </ac:spMkLst>
        </pc:spChg>
        <pc:spChg chg="add mod ord">
          <ac:chgData name="Claudia Riolfi" userId="e6ae4ebb1091cfbe" providerId="LiveId" clId="{B6A88D76-7DD0-4FA3-9707-6BB01FCC29E2}" dt="2021-02-26T15:08:28.019" v="1315" actId="700"/>
          <ac:spMkLst>
            <pc:docMk/>
            <pc:sldMk cId="1121084713" sldId="756"/>
            <ac:spMk id="6" creationId="{0BB2095B-7BE5-4C1B-AC59-3D6B6ABDDC49}"/>
          </ac:spMkLst>
        </pc:spChg>
        <pc:spChg chg="add mod ord">
          <ac:chgData name="Claudia Riolfi" userId="e6ae4ebb1091cfbe" providerId="LiveId" clId="{B6A88D76-7DD0-4FA3-9707-6BB01FCC29E2}" dt="2021-02-26T15:12:00.363" v="1493" actId="20577"/>
          <ac:spMkLst>
            <pc:docMk/>
            <pc:sldMk cId="1121084713" sldId="756"/>
            <ac:spMk id="7" creationId="{9897FF7A-1DB1-4B26-93FA-2641E0C7AA31}"/>
          </ac:spMkLst>
        </pc:spChg>
      </pc:sldChg>
      <pc:sldChg chg="modSp add mod">
        <pc:chgData name="Claudia Riolfi" userId="e6ae4ebb1091cfbe" providerId="LiveId" clId="{B6A88D76-7DD0-4FA3-9707-6BB01FCC29E2}" dt="2021-02-26T17:19:42.285" v="2203" actId="313"/>
        <pc:sldMkLst>
          <pc:docMk/>
          <pc:sldMk cId="2478369630" sldId="757"/>
        </pc:sldMkLst>
        <pc:spChg chg="mod">
          <ac:chgData name="Claudia Riolfi" userId="e6ae4ebb1091cfbe" providerId="LiveId" clId="{B6A88D76-7DD0-4FA3-9707-6BB01FCC29E2}" dt="2021-02-26T17:15:30.771" v="2019" actId="6549"/>
          <ac:spMkLst>
            <pc:docMk/>
            <pc:sldMk cId="2478369630" sldId="757"/>
            <ac:spMk id="5" creationId="{F382293B-DBC6-4557-895F-BB289DD4E409}"/>
          </ac:spMkLst>
        </pc:spChg>
        <pc:spChg chg="mod">
          <ac:chgData name="Claudia Riolfi" userId="e6ae4ebb1091cfbe" providerId="LiveId" clId="{B6A88D76-7DD0-4FA3-9707-6BB01FCC29E2}" dt="2021-02-26T17:19:42.285" v="2203" actId="313"/>
          <ac:spMkLst>
            <pc:docMk/>
            <pc:sldMk cId="2478369630" sldId="757"/>
            <ac:spMk id="6" creationId="{D382B1DC-A4A1-4568-8252-F83C0D2D2594}"/>
          </ac:spMkLst>
        </pc:spChg>
      </pc:sldChg>
      <pc:sldChg chg="modSp new mod">
        <pc:chgData name="Claudia Riolfi" userId="e6ae4ebb1091cfbe" providerId="LiveId" clId="{B6A88D76-7DD0-4FA3-9707-6BB01FCC29E2}" dt="2021-02-26T19:52:40.055" v="2980" actId="113"/>
        <pc:sldMkLst>
          <pc:docMk/>
          <pc:sldMk cId="2114623114" sldId="758"/>
        </pc:sldMkLst>
        <pc:spChg chg="mod">
          <ac:chgData name="Claudia Riolfi" userId="e6ae4ebb1091cfbe" providerId="LiveId" clId="{B6A88D76-7DD0-4FA3-9707-6BB01FCC29E2}" dt="2021-02-26T17:25:07.497" v="2281" actId="20577"/>
          <ac:spMkLst>
            <pc:docMk/>
            <pc:sldMk cId="2114623114" sldId="758"/>
            <ac:spMk id="2" creationId="{066986CD-CA59-48A6-AA5B-09990F07B61C}"/>
          </ac:spMkLst>
        </pc:spChg>
        <pc:spChg chg="mod">
          <ac:chgData name="Claudia Riolfi" userId="e6ae4ebb1091cfbe" providerId="LiveId" clId="{B6A88D76-7DD0-4FA3-9707-6BB01FCC29E2}" dt="2021-02-26T19:52:40.055" v="2980" actId="113"/>
          <ac:spMkLst>
            <pc:docMk/>
            <pc:sldMk cId="2114623114" sldId="758"/>
            <ac:spMk id="3" creationId="{8BFDE5E2-D361-4CCE-867D-876BE0006F99}"/>
          </ac:spMkLst>
        </pc:spChg>
      </pc:sldChg>
      <pc:sldChg chg="new del">
        <pc:chgData name="Claudia Riolfi" userId="e6ae4ebb1091cfbe" providerId="LiveId" clId="{B6A88D76-7DD0-4FA3-9707-6BB01FCC29E2}" dt="2021-02-26T17:22:38.856" v="2240" actId="680"/>
        <pc:sldMkLst>
          <pc:docMk/>
          <pc:sldMk cId="3264953826" sldId="758"/>
        </pc:sldMkLst>
      </pc:sldChg>
      <pc:sldChg chg="addSp delSp modSp new mod">
        <pc:chgData name="Claudia Riolfi" userId="e6ae4ebb1091cfbe" providerId="LiveId" clId="{B6A88D76-7DD0-4FA3-9707-6BB01FCC29E2}" dt="2021-02-26T17:37:17.135" v="2531" actId="13926"/>
        <pc:sldMkLst>
          <pc:docMk/>
          <pc:sldMk cId="40783440" sldId="759"/>
        </pc:sldMkLst>
        <pc:spChg chg="mod">
          <ac:chgData name="Claudia Riolfi" userId="e6ae4ebb1091cfbe" providerId="LiveId" clId="{B6A88D76-7DD0-4FA3-9707-6BB01FCC29E2}" dt="2021-02-26T17:32:45.312" v="2465" actId="122"/>
          <ac:spMkLst>
            <pc:docMk/>
            <pc:sldMk cId="40783440" sldId="759"/>
            <ac:spMk id="2" creationId="{D6BEAF6A-0AD7-453F-958C-F17CD09BC854}"/>
          </ac:spMkLst>
        </pc:spChg>
        <pc:spChg chg="del mod">
          <ac:chgData name="Claudia Riolfi" userId="e6ae4ebb1091cfbe" providerId="LiveId" clId="{B6A88D76-7DD0-4FA3-9707-6BB01FCC29E2}" dt="2021-02-26T17:28:44.033" v="2417" actId="3680"/>
          <ac:spMkLst>
            <pc:docMk/>
            <pc:sldMk cId="40783440" sldId="759"/>
            <ac:spMk id="3" creationId="{0E91523B-CFF5-48CD-8311-834F0C1DDC13}"/>
          </ac:spMkLst>
        </pc:spChg>
        <pc:graphicFrameChg chg="add mod ord modGraphic">
          <ac:chgData name="Claudia Riolfi" userId="e6ae4ebb1091cfbe" providerId="LiveId" clId="{B6A88D76-7DD0-4FA3-9707-6BB01FCC29E2}" dt="2021-02-26T17:37:17.135" v="2531" actId="13926"/>
          <ac:graphicFrameMkLst>
            <pc:docMk/>
            <pc:sldMk cId="40783440" sldId="759"/>
            <ac:graphicFrameMk id="4" creationId="{8214FBDE-1D54-4358-A469-9F10B661D2F4}"/>
          </ac:graphicFrameMkLst>
        </pc:graphicFrameChg>
      </pc:sldChg>
      <pc:sldChg chg="new del">
        <pc:chgData name="Claudia Riolfi" userId="e6ae4ebb1091cfbe" providerId="LiveId" clId="{B6A88D76-7DD0-4FA3-9707-6BB01FCC29E2}" dt="2021-02-26T17:22:37.831" v="2239" actId="680"/>
        <pc:sldMkLst>
          <pc:docMk/>
          <pc:sldMk cId="1601410732" sldId="759"/>
        </pc:sldMkLst>
      </pc:sldChg>
      <pc:sldChg chg="addSp delSp new mod modClrScheme chgLayout">
        <pc:chgData name="Claudia Riolfi" userId="e6ae4ebb1091cfbe" providerId="LiveId" clId="{B6A88D76-7DD0-4FA3-9707-6BB01FCC29E2}" dt="2021-02-26T19:58:00.515" v="2984" actId="22"/>
        <pc:sldMkLst>
          <pc:docMk/>
          <pc:sldMk cId="2999181687" sldId="760"/>
        </pc:sldMkLst>
        <pc:spChg chg="del">
          <ac:chgData name="Claudia Riolfi" userId="e6ae4ebb1091cfbe" providerId="LiveId" clId="{B6A88D76-7DD0-4FA3-9707-6BB01FCC29E2}" dt="2021-02-26T19:57:58.350" v="2983" actId="700"/>
          <ac:spMkLst>
            <pc:docMk/>
            <pc:sldMk cId="2999181687" sldId="760"/>
            <ac:spMk id="2" creationId="{DD9B16FD-A901-4ED1-8029-65FF45BE8800}"/>
          </ac:spMkLst>
        </pc:spChg>
        <pc:spChg chg="del">
          <ac:chgData name="Claudia Riolfi" userId="e6ae4ebb1091cfbe" providerId="LiveId" clId="{B6A88D76-7DD0-4FA3-9707-6BB01FCC29E2}" dt="2021-02-26T19:57:58.350" v="2983" actId="700"/>
          <ac:spMkLst>
            <pc:docMk/>
            <pc:sldMk cId="2999181687" sldId="760"/>
            <ac:spMk id="3" creationId="{C24D9BF7-F72A-4033-94AC-6F356CD23AE4}"/>
          </ac:spMkLst>
        </pc:spChg>
        <pc:spChg chg="del">
          <ac:chgData name="Claudia Riolfi" userId="e6ae4ebb1091cfbe" providerId="LiveId" clId="{B6A88D76-7DD0-4FA3-9707-6BB01FCC29E2}" dt="2021-02-26T19:57:58.350" v="2983" actId="700"/>
          <ac:spMkLst>
            <pc:docMk/>
            <pc:sldMk cId="2999181687" sldId="760"/>
            <ac:spMk id="4" creationId="{E612C585-AFD2-4DB7-A256-02EDD78B1544}"/>
          </ac:spMkLst>
        </pc:spChg>
        <pc:picChg chg="add">
          <ac:chgData name="Claudia Riolfi" userId="e6ae4ebb1091cfbe" providerId="LiveId" clId="{B6A88D76-7DD0-4FA3-9707-6BB01FCC29E2}" dt="2021-02-26T19:58:00.515" v="2984" actId="22"/>
          <ac:picMkLst>
            <pc:docMk/>
            <pc:sldMk cId="2999181687" sldId="760"/>
            <ac:picMk id="6" creationId="{F7217103-B137-44C3-B4CC-C2AFBC67D91D}"/>
          </ac:picMkLst>
        </pc:picChg>
      </pc:sldChg>
      <pc:sldChg chg="addSp delSp modSp new mod modClrScheme chgLayout">
        <pc:chgData name="Claudia Riolfi" userId="e6ae4ebb1091cfbe" providerId="LiveId" clId="{B6A88D76-7DD0-4FA3-9707-6BB01FCC29E2}" dt="2021-02-26T20:08:20.137" v="3191" actId="20577"/>
        <pc:sldMkLst>
          <pc:docMk/>
          <pc:sldMk cId="3770138929" sldId="761"/>
        </pc:sldMkLst>
        <pc:spChg chg="add mod">
          <ac:chgData name="Claudia Riolfi" userId="e6ae4ebb1091cfbe" providerId="LiveId" clId="{B6A88D76-7DD0-4FA3-9707-6BB01FCC29E2}" dt="2021-02-26T19:59:03.509" v="2997" actId="20577"/>
          <ac:spMkLst>
            <pc:docMk/>
            <pc:sldMk cId="3770138929" sldId="761"/>
            <ac:spMk id="2" creationId="{0C7FFF2E-2C68-4B1D-8022-114753982BF0}"/>
          </ac:spMkLst>
        </pc:spChg>
        <pc:spChg chg="add del mod">
          <ac:chgData name="Claudia Riolfi" userId="e6ae4ebb1091cfbe" providerId="LiveId" clId="{B6A88D76-7DD0-4FA3-9707-6BB01FCC29E2}" dt="2021-02-26T19:59:23.083" v="2998" actId="3680"/>
          <ac:spMkLst>
            <pc:docMk/>
            <pc:sldMk cId="3770138929" sldId="761"/>
            <ac:spMk id="3" creationId="{BE9B5E20-E6C9-4971-ADA9-0E5C3F0443A8}"/>
          </ac:spMkLst>
        </pc:spChg>
        <pc:graphicFrameChg chg="add mod ord modGraphic">
          <ac:chgData name="Claudia Riolfi" userId="e6ae4ebb1091cfbe" providerId="LiveId" clId="{B6A88D76-7DD0-4FA3-9707-6BB01FCC29E2}" dt="2021-02-26T20:08:20.137" v="3191" actId="20577"/>
          <ac:graphicFrameMkLst>
            <pc:docMk/>
            <pc:sldMk cId="3770138929" sldId="761"/>
            <ac:graphicFrameMk id="4" creationId="{BB9D162D-1114-4821-844D-ED759310A8CF}"/>
          </ac:graphicFrameMkLst>
        </pc:graphicFrameChg>
      </pc:sldChg>
      <pc:sldChg chg="modSp mod">
        <pc:chgData name="Claudia Riolfi" userId="e6ae4ebb1091cfbe" providerId="LiveId" clId="{B6A88D76-7DD0-4FA3-9707-6BB01FCC29E2}" dt="2021-03-03T13:39:05.318" v="3287" actId="20577"/>
        <pc:sldMkLst>
          <pc:docMk/>
          <pc:sldMk cId="0" sldId="762"/>
        </pc:sldMkLst>
        <pc:spChg chg="mod">
          <ac:chgData name="Claudia Riolfi" userId="e6ae4ebb1091cfbe" providerId="LiveId" clId="{B6A88D76-7DD0-4FA3-9707-6BB01FCC29E2}" dt="2021-03-03T13:39:05.318" v="3287" actId="20577"/>
          <ac:spMkLst>
            <pc:docMk/>
            <pc:sldMk cId="0" sldId="762"/>
            <ac:spMk id="6147" creationId="{DABB76AD-E94B-456B-9E49-5268AFF93554}"/>
          </ac:spMkLst>
        </pc:spChg>
      </pc:sldChg>
      <pc:sldChg chg="modSp mod">
        <pc:chgData name="Claudia Riolfi" userId="e6ae4ebb1091cfbe" providerId="LiveId" clId="{B6A88D76-7DD0-4FA3-9707-6BB01FCC29E2}" dt="2021-03-07T19:01:58.573" v="3921" actId="14734"/>
        <pc:sldMkLst>
          <pc:docMk/>
          <pc:sldMk cId="93508310" sldId="763"/>
        </pc:sldMkLst>
        <pc:graphicFrameChg chg="modGraphic">
          <ac:chgData name="Claudia Riolfi" userId="e6ae4ebb1091cfbe" providerId="LiveId" clId="{B6A88D76-7DD0-4FA3-9707-6BB01FCC29E2}" dt="2021-03-07T19:01:58.573" v="3921" actId="14734"/>
          <ac:graphicFrameMkLst>
            <pc:docMk/>
            <pc:sldMk cId="93508310" sldId="763"/>
            <ac:graphicFrameMk id="4" creationId="{1C585109-F1CD-4A67-9BDD-D5DF3D399BED}"/>
          </ac:graphicFrameMkLst>
        </pc:graphicFrameChg>
      </pc:sldChg>
      <pc:sldChg chg="modSp mod">
        <pc:chgData name="Claudia Riolfi" userId="e6ae4ebb1091cfbe" providerId="LiveId" clId="{B6A88D76-7DD0-4FA3-9707-6BB01FCC29E2}" dt="2021-03-03T13:40:18.480" v="3375" actId="20577"/>
        <pc:sldMkLst>
          <pc:docMk/>
          <pc:sldMk cId="1033240055" sldId="764"/>
        </pc:sldMkLst>
        <pc:spChg chg="mod">
          <ac:chgData name="Claudia Riolfi" userId="e6ae4ebb1091cfbe" providerId="LiveId" clId="{B6A88D76-7DD0-4FA3-9707-6BB01FCC29E2}" dt="2021-03-03T13:40:18.480" v="3375" actId="20577"/>
          <ac:spMkLst>
            <pc:docMk/>
            <pc:sldMk cId="1033240055" sldId="764"/>
            <ac:spMk id="6147" creationId="{DABB76AD-E94B-456B-9E49-5268AFF93554}"/>
          </ac:spMkLst>
        </pc:spChg>
      </pc:sldChg>
      <pc:sldChg chg="add del">
        <pc:chgData name="Claudia Riolfi" userId="e6ae4ebb1091cfbe" providerId="LiveId" clId="{B6A88D76-7DD0-4FA3-9707-6BB01FCC29E2}" dt="2021-03-03T13:40:31.534" v="3377" actId="2696"/>
        <pc:sldMkLst>
          <pc:docMk/>
          <pc:sldMk cId="45904711" sldId="765"/>
        </pc:sldMkLst>
      </pc:sldChg>
      <pc:sldChg chg="modSp add mod">
        <pc:chgData name="Claudia Riolfi" userId="e6ae4ebb1091cfbe" providerId="LiveId" clId="{B6A88D76-7DD0-4FA3-9707-6BB01FCC29E2}" dt="2021-03-03T13:41:39.869" v="3384" actId="5793"/>
        <pc:sldMkLst>
          <pc:docMk/>
          <pc:sldMk cId="3614702647" sldId="765"/>
        </pc:sldMkLst>
        <pc:spChg chg="mod">
          <ac:chgData name="Claudia Riolfi" userId="e6ae4ebb1091cfbe" providerId="LiveId" clId="{B6A88D76-7DD0-4FA3-9707-6BB01FCC29E2}" dt="2021-03-03T13:41:06.123" v="3382" actId="20577"/>
          <ac:spMkLst>
            <pc:docMk/>
            <pc:sldMk cId="3614702647" sldId="765"/>
            <ac:spMk id="6146" creationId="{B4C68E96-2EE7-406C-9B7D-BB979DEAFF00}"/>
          </ac:spMkLst>
        </pc:spChg>
        <pc:spChg chg="mod">
          <ac:chgData name="Claudia Riolfi" userId="e6ae4ebb1091cfbe" providerId="LiveId" clId="{B6A88D76-7DD0-4FA3-9707-6BB01FCC29E2}" dt="2021-03-03T13:41:39.869" v="3384" actId="5793"/>
          <ac:spMkLst>
            <pc:docMk/>
            <pc:sldMk cId="3614702647" sldId="765"/>
            <ac:spMk id="6147" creationId="{DABB76AD-E94B-456B-9E49-5268AFF93554}"/>
          </ac:spMkLst>
        </pc:spChg>
      </pc:sldChg>
      <pc:sldChg chg="addSp modSp new mod modClrScheme chgLayout">
        <pc:chgData name="Claudia Riolfi" userId="e6ae4ebb1091cfbe" providerId="LiveId" clId="{B6A88D76-7DD0-4FA3-9707-6BB01FCC29E2}" dt="2021-03-03T13:59:59.649" v="3917" actId="113"/>
        <pc:sldMkLst>
          <pc:docMk/>
          <pc:sldMk cId="235591384" sldId="766"/>
        </pc:sldMkLst>
        <pc:spChg chg="mod ord">
          <ac:chgData name="Claudia Riolfi" userId="e6ae4ebb1091cfbe" providerId="LiveId" clId="{B6A88D76-7DD0-4FA3-9707-6BB01FCC29E2}" dt="2021-03-03T13:59:59.649" v="3917" actId="113"/>
          <ac:spMkLst>
            <pc:docMk/>
            <pc:sldMk cId="235591384" sldId="766"/>
            <ac:spMk id="2" creationId="{35D3F4C4-D2DC-4C91-9271-29532E97E1B6}"/>
          </ac:spMkLst>
        </pc:spChg>
        <pc:spChg chg="mod ord">
          <ac:chgData name="Claudia Riolfi" userId="e6ae4ebb1091cfbe" providerId="LiveId" clId="{B6A88D76-7DD0-4FA3-9707-6BB01FCC29E2}" dt="2021-03-03T13:59:41.905" v="3914" actId="20577"/>
          <ac:spMkLst>
            <pc:docMk/>
            <pc:sldMk cId="235591384" sldId="766"/>
            <ac:spMk id="3" creationId="{E86C2A16-DDB4-42F5-873E-98F5ADA1804B}"/>
          </ac:spMkLst>
        </pc:spChg>
        <pc:spChg chg="add mod ord">
          <ac:chgData name="Claudia Riolfi" userId="e6ae4ebb1091cfbe" providerId="LiveId" clId="{B6A88D76-7DD0-4FA3-9707-6BB01FCC29E2}" dt="2021-03-03T13:58:59.673" v="3850" actId="13926"/>
          <ac:spMkLst>
            <pc:docMk/>
            <pc:sldMk cId="235591384" sldId="766"/>
            <ac:spMk id="4" creationId="{41407A4F-7A21-409E-B4EF-DA86D542E05F}"/>
          </ac:spMkLst>
        </pc:spChg>
      </pc:sldChg>
    </pc:docChg>
  </pc:docChgLst>
  <pc:docChgLst>
    <pc:chgData name="Claudia Riolfi" userId="e6ae4ebb1091cfbe" providerId="LiveId" clId="{3D0F6C13-0E5F-40DC-B1A7-BBA9FCCDEB64}"/>
    <pc:docChg chg="addSld delSld modSld">
      <pc:chgData name="Claudia Riolfi" userId="e6ae4ebb1091cfbe" providerId="LiveId" clId="{3D0F6C13-0E5F-40DC-B1A7-BBA9FCCDEB64}" dt="2021-02-07T20:43:34.424" v="29" actId="47"/>
      <pc:docMkLst>
        <pc:docMk/>
      </pc:docMkLst>
      <pc:sldChg chg="modSp mod">
        <pc:chgData name="Claudia Riolfi" userId="e6ae4ebb1091cfbe" providerId="LiveId" clId="{3D0F6C13-0E5F-40DC-B1A7-BBA9FCCDEB64}" dt="2021-02-07T20:41:47.179" v="1" actId="6549"/>
        <pc:sldMkLst>
          <pc:docMk/>
          <pc:sldMk cId="0" sldId="513"/>
        </pc:sldMkLst>
        <pc:spChg chg="mod">
          <ac:chgData name="Claudia Riolfi" userId="e6ae4ebb1091cfbe" providerId="LiveId" clId="{3D0F6C13-0E5F-40DC-B1A7-BBA9FCCDEB64}" dt="2021-02-07T20:41:47.179" v="1" actId="6549"/>
          <ac:spMkLst>
            <pc:docMk/>
            <pc:sldMk cId="0" sldId="513"/>
            <ac:spMk id="6147" creationId="{DABB76AD-E94B-456B-9E49-5268AFF93554}"/>
          </ac:spMkLst>
        </pc:spChg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564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935049079" sldId="674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1553629682" sldId="675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3997444976" sldId="676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77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85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86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87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88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89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0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1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2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3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4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5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6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7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8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699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0" sldId="700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3278794151" sldId="741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1472239044" sldId="742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773962908" sldId="743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2234793393" sldId="745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624245634" sldId="746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1556615058" sldId="747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2833380921" sldId="748"/>
        </pc:sldMkLst>
      </pc:sldChg>
      <pc:sldChg chg="del">
        <pc:chgData name="Claudia Riolfi" userId="e6ae4ebb1091cfbe" providerId="LiveId" clId="{3D0F6C13-0E5F-40DC-B1A7-BBA9FCCDEB64}" dt="2021-02-07T20:43:34.424" v="29" actId="47"/>
        <pc:sldMkLst>
          <pc:docMk/>
          <pc:sldMk cId="2413329055" sldId="749"/>
        </pc:sldMkLst>
      </pc:sldChg>
      <pc:sldChg chg="del">
        <pc:chgData name="Claudia Riolfi" userId="e6ae4ebb1091cfbe" providerId="LiveId" clId="{3D0F6C13-0E5F-40DC-B1A7-BBA9FCCDEB64}" dt="2021-02-07T20:43:04.708" v="28" actId="47"/>
        <pc:sldMkLst>
          <pc:docMk/>
          <pc:sldMk cId="1371575968" sldId="750"/>
        </pc:sldMkLst>
      </pc:sldChg>
      <pc:sldChg chg="modSp new mod">
        <pc:chgData name="Claudia Riolfi" userId="e6ae4ebb1091cfbe" providerId="LiveId" clId="{3D0F6C13-0E5F-40DC-B1A7-BBA9FCCDEB64}" dt="2021-02-07T20:42:10.969" v="27" actId="20577"/>
        <pc:sldMkLst>
          <pc:docMk/>
          <pc:sldMk cId="1501314658" sldId="751"/>
        </pc:sldMkLst>
        <pc:spChg chg="mod">
          <ac:chgData name="Claudia Riolfi" userId="e6ae4ebb1091cfbe" providerId="LiveId" clId="{3D0F6C13-0E5F-40DC-B1A7-BBA9FCCDEB64}" dt="2021-02-07T20:42:10.969" v="27" actId="20577"/>
          <ac:spMkLst>
            <pc:docMk/>
            <pc:sldMk cId="1501314658" sldId="751"/>
            <ac:spMk id="3" creationId="{B2E5FF12-4E6A-47FB-8D1B-BE289DDBD6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8DE993-81BB-4ABF-AF3C-2C5C777296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A610B8-2BE4-4533-9692-7AB8D558E5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7446E92-B9F4-4BAC-AA97-BDC79842C2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20FEA06-5181-42F6-985F-2DF745C26F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F80810-7F78-4F60-AA33-FB708B2766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76DECF1-DA02-406C-9D10-180274471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5D2ECB-50F2-4B33-BA8C-9EE684C91D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4C2C455D-C0CA-4D9B-B50C-BC794CE5A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8AC05F4A-8EA5-433D-BF87-77BBC723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BB8FBA9C-A0AE-4EFB-8048-5FB4E8DDF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14291-C728-4C0F-9DFB-D2E41C7227C1}" type="slidenum">
              <a:rPr kumimoji="0" lang="pt-BR" altLang="pt-B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altLang="pt-B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4C2C455D-C0CA-4D9B-B50C-BC794CE5A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8AC05F4A-8EA5-433D-BF87-77BBC723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BB8FBA9C-A0AE-4EFB-8048-5FB4E8DDF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14291-C728-4C0F-9DFB-D2E41C7227C1}" type="slidenum">
              <a:rPr kumimoji="0" lang="pt-BR" altLang="pt-B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85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4C2C455D-C0CA-4D9B-B50C-BC794CE5A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8AC05F4A-8EA5-433D-BF87-77BBC723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BB8FBA9C-A0AE-4EFB-8048-5FB4E8DDF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14291-C728-4C0F-9DFB-D2E41C7227C1}" type="slidenum">
              <a:rPr kumimoji="0" lang="pt-BR" altLang="pt-B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8F544-B2D5-4931-A74C-E4C67A6E9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D742B8-17A3-495D-B8BE-5C601D05A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B8BEB-8F90-48E3-BD95-40F1A2F1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A04599-95EF-4916-ABA6-28215B65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12784F-8570-42AD-89EA-8A7E63AF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670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612A-8640-44EB-AAA0-ADBB98CE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BB132E-02DC-4BD6-AC9B-255DCC240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D880E1-52C3-4755-94B2-446A497B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627D0-3CA6-47B8-9550-4660FE59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57F1D-991A-465B-9EE9-E7C1CD5B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28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3323E6-0F29-40F1-827F-39082B8B0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490683-B7DC-4062-AC30-4C521D22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17F6F6-3BB3-40BA-A01A-43986D05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BF021-FF96-4BB7-8ACF-F381B799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7D1C2-044B-4FE4-B638-7170B54D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693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82D4-4966-4A03-9CE7-0B9FF6668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124845-C2A5-4109-AE5C-F2DC144B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DAAE8E-1FB9-4E28-943B-B7099181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4D091-744A-4F1D-9C26-D71D13E7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75620-5121-499D-906E-1A724FEE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9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397E0-65A1-4FE1-97F9-6CDF8838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B0EAE2-2E37-4AB3-AEA6-04CB46A8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33A644-C9CE-43F8-B16E-AB1E5062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FCC4B8-0551-45A6-BCAC-2BE015A7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CC4CA-5F83-48B7-BB88-110DBF31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69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98916-541A-4FEB-8982-FAE9DA21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414236-FEBA-4FF3-8A64-F56939D3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AD5E4-01B2-45CC-83CC-31EACAC7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337F9B-12A1-4330-AEFD-9AA2B743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318284-8F6E-4C8B-8942-3991A5BD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87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B4421-05EE-4CB2-ADFF-A4FF27E8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F4227-948C-4AC7-9FFD-70F05A4F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133196-ADD7-48C3-91B1-76FE70B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4A71BD-CF2B-455B-BACA-2F43947C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BC1859-246F-48AC-A577-1B709996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261F0B-A1DB-419E-A32A-2C738ABF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21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3725D-DEAA-431A-9DEE-1FD27820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DB7503-E9B6-4165-8D0A-78844D5B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984FAC-7147-4B7E-9203-928A0E7F2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F9920D-3F35-416F-8020-71D3C27B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824299-4C37-4D92-87CF-174D34C2B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810BE7-175E-497F-9CB6-D3248D2D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6006A5-788F-4594-A562-3EDEF81A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CD0152-CC03-4998-A2F3-845EA4F6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34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AF4E9-7513-41A9-8333-71025DB8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0D808F-D3AA-4A17-B401-9A839E39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1A6D2F-7D0C-4C17-AF9B-7D0DA82F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4C39FE-CDF0-4F6C-80A7-E16BB547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7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72D744-3299-49A5-A289-CEEFC8CA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61C1FF-A47C-48A1-8EB9-EB33DA92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8A9D3E-2791-47C7-94F3-BAE6EA5B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93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FDA2C-951A-4A1A-9C5B-3C384625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A7D91-8CD7-4493-A625-A3B4977F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381D13-CA73-490C-BDF9-B3E45D8F7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60451E-8A04-492A-B755-B6A3C682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7FF8CD-ECA5-475A-BCA4-F547F211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9053CF-6585-4C3A-8113-BCDFD050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34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8D42-6BFB-4022-B5CB-A745A547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B3463F-C4BC-418A-8D6A-3F8FB70F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BB19A-E328-4534-8B63-A45E24DF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1B3DF-9553-4B26-B5D3-23A1AD3F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D48892-EC1C-4895-A8AC-C105B46E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434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7DBFB-2F7C-4EA8-B5E1-1D0110E5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544009-F6BA-484A-8BD3-3225547D5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99934B-2B87-4836-BD36-C949F101E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46CA3F-9EB8-4E22-BB65-E90C6101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DB8A1A-A995-4C84-B9F2-D504F5D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3EB9E6-C14B-43FC-94CD-D487CBCF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02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90102-50B9-4661-B874-99E4D577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7D7882-FA9E-4C74-8E8E-3CF349F0D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3D0CA4-EED0-45E0-A30C-8AEBFE51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63E39-E752-4649-B11D-926F0CA4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459997-060B-4A13-A452-8EAC583F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2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63E126-4BE5-4484-BE96-4E39A9B1B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4AB890-68CA-435A-A785-D11D983B3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C66734-6DEA-4331-A38C-7B2C25D2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BD3EB-CBE7-415F-8374-05D20F01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72A2BB-A23B-4FB0-842F-36AF8529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2DEF-E5D8-4B9F-832C-438A4B6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92270-C8C5-4DE7-99DC-2CA8A78E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AB3D9-1B81-4B3E-BB60-CB348A6B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C92E6-C310-48E8-A9A9-D8D15D5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DE860C-402C-4865-80C1-BF982112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96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DB66D-00F7-4CA5-98B0-54473152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9CA79B-11DD-432B-A33C-1B797FDEA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46BA23-A27B-48D7-950B-BADFB3460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A1D5A-473D-4DC4-8FC6-E151C7C4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CA7EC-CE2D-46BE-B561-057E1C30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9A6212-1065-4344-8771-8AC3B83B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96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BEC1-E9BE-4FBC-AFBE-54E70A47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EC8555-5BE3-45AB-B0D1-51D7494D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42BC0C-6C3B-46C4-B634-8E1DF0557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77C1F2-A4F2-4DBF-882C-2A4B9B7A8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2E171E-C7AD-464D-BD80-BEF5BF6E7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E09DB3-0F8B-4415-B529-3BFA93F8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0765D2-613C-44BE-9869-35FD8694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E5E07F-E7FF-4007-A261-1EDDE92E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61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63E11-3EAE-4E5E-8CA1-622AE669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1ECEBE-98D6-4475-A886-DEE1E771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7C741E-616E-4DCD-80CE-4427AA26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35FC1C-C114-4560-8E22-8040264D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281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86A169-6062-4043-A46A-3D20D561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A53770-35A3-4349-8A24-CFB9037B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2E35B0-E88D-43F4-8CA2-E6C01E9B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76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43AE0-7055-42C7-B5E2-E35A27C9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3F2E1E-3915-4B78-9B09-D725ED1B3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DF026D-30DA-43D6-844C-45C10818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4AE575-BF7B-4BE9-9051-EF437DA8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A2FE51-A9FD-42BC-A683-3C8B1982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797744-D7DC-4BA1-9593-EF82EC96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109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E26F2-A772-40A8-835D-4A487895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E81457-BBCB-4A4F-91F4-3E1E3F1A4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AD001-2431-4BB6-8A97-BECEC56F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52FEE4-755A-4E34-A2C1-1AEBF6D5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7B2E2B-DC90-4626-8CE6-AE4757D3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3F9500-4771-4CD9-B922-31B751AA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679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A83A1B-F710-4127-9B10-9992CB5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9B19B1-3A92-46CE-8142-D6F9281B5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4FCF83-C840-41E0-9859-75E0D7C5E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647F88-6D2E-42EB-A588-433E28B6B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AC6ED-7F4E-4539-9C23-B469950B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97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9C7975-81F2-4E49-B0A8-7463B6CB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8D2C15-391C-48C0-9921-4879F78BD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787CB-9D12-479A-A422-E2E1A59E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A5C9-2B10-4BC3-B5B3-3D8B48F74C14}" type="datetimeFigureOut">
              <a:rPr lang="pt-BR" smtClean="0"/>
              <a:t>07/03/2021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8FA96E-9771-4A83-8B0A-69FDE06C7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A64DDA-AA8E-42E2-88DF-C63A1A303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6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pluginfile.php/5519841/mod_resource/content/1/Relat%C3%B3rio%20final%20PUB-convertido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isciplinas.usp.br/pluginfile.php/5371933/mod_resource/content/1/Miriam-Lemle-Guia-Teorico-Do-Alfabetizador.pdf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2E7C9EC-54F1-4421-8794-AE0643F8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140" y="2744662"/>
            <a:ext cx="4942280" cy="2387600"/>
          </a:xfrm>
        </p:spPr>
        <p:txBody>
          <a:bodyPr>
            <a:normAutofit/>
          </a:bodyPr>
          <a:lstStyle/>
          <a:p>
            <a:pPr algn="r"/>
            <a:r>
              <a:rPr lang="pt-BR" sz="3800" dirty="0">
                <a:solidFill>
                  <a:srgbClr val="FFFFFF"/>
                </a:solidFill>
              </a:rPr>
              <a:t>Processos mais comuns no Fundamental 1</a:t>
            </a:r>
            <a:br>
              <a:rPr lang="pt-BR" sz="3800" dirty="0">
                <a:solidFill>
                  <a:srgbClr val="FFFFFF"/>
                </a:solidFill>
              </a:rPr>
            </a:br>
            <a:endParaRPr lang="pt-BR" sz="3800" dirty="0">
              <a:solidFill>
                <a:srgbClr val="FFFFFF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AE0DA93-4126-44D5-B77D-F6EA95CAE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140" y="5224337"/>
            <a:ext cx="4942280" cy="1329443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rgbClr val="FFFFFF"/>
                </a:solidFill>
              </a:rPr>
              <a:t>Aula 6/15</a:t>
            </a:r>
          </a:p>
          <a:p>
            <a:pPr algn="r"/>
            <a:r>
              <a:rPr lang="pt-BR" dirty="0">
                <a:solidFill>
                  <a:srgbClr val="FFFFFF"/>
                </a:solidFill>
              </a:rPr>
              <a:t>Claudia Riolfi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986CD-CA59-48A6-AA5B-09990F07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Representação alfabética: etapas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DE5E2-D361-4CCE-867D-876BE000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 1) </a:t>
            </a:r>
            <a:r>
              <a:rPr lang="pt-BR" b="1" dirty="0"/>
              <a:t>Hipótese da monogamia</a:t>
            </a:r>
            <a:r>
              <a:rPr lang="pt-BR" dirty="0"/>
              <a:t>. Apresentar as letras e os sons, até que o alfabetizando atine com a ideia de que, na escrita, existe representação de sons por letras. Ele faz uma primeira hipótese simples: a relação monogâmica, ou biunívoca </a:t>
            </a:r>
          </a:p>
          <a:p>
            <a:pPr marL="0" indent="0">
              <a:buNone/>
            </a:pPr>
            <a:r>
              <a:rPr lang="pt-BR" dirty="0"/>
              <a:t>2) </a:t>
            </a:r>
            <a:r>
              <a:rPr lang="pt-BR" b="1" dirty="0"/>
              <a:t>Hipótese da poligamia condicionada pela posição</a:t>
            </a:r>
            <a:r>
              <a:rPr lang="pt-BR" dirty="0"/>
              <a:t>. A hipótese monogâmica precisa ser quebrada. A criança precisa construir uma teoria da poligamia segundo a qual, para cada som numa dada posição, há uma dada letra; a cada letra numa dada posição, corresponde um dado som. </a:t>
            </a:r>
            <a:r>
              <a:rPr lang="pt-BR" b="1" dirty="0"/>
              <a:t>Ideia</a:t>
            </a:r>
            <a:r>
              <a:rPr lang="pt-BR" dirty="0"/>
              <a:t>:  atividades de pesquisa em materiais de leitura e construção de cartazes. </a:t>
            </a:r>
            <a:r>
              <a:rPr lang="pt-BR" dirty="0" err="1"/>
              <a:t>Ex</a:t>
            </a:r>
            <a:r>
              <a:rPr lang="pt-BR" dirty="0"/>
              <a:t>: Estudar a letra l. Que sons ela tem? Em </a:t>
            </a:r>
            <a:r>
              <a:rPr lang="pt-BR" dirty="0">
                <a:highlight>
                  <a:srgbClr val="FFFF00"/>
                </a:highlight>
              </a:rPr>
              <a:t>lua</a:t>
            </a:r>
            <a:r>
              <a:rPr lang="pt-BR" dirty="0"/>
              <a:t> e em </a:t>
            </a:r>
            <a:r>
              <a:rPr lang="pt-BR" dirty="0">
                <a:highlight>
                  <a:srgbClr val="FFFF00"/>
                </a:highlight>
              </a:rPr>
              <a:t>sala</a:t>
            </a:r>
            <a:r>
              <a:rPr lang="pt-BR" dirty="0"/>
              <a:t>, ela tem um som. Em </a:t>
            </a:r>
            <a:r>
              <a:rPr lang="pt-BR" dirty="0">
                <a:highlight>
                  <a:srgbClr val="FFFF00"/>
                </a:highlight>
              </a:rPr>
              <a:t>sol</a:t>
            </a:r>
            <a:r>
              <a:rPr lang="pt-BR" dirty="0"/>
              <a:t> e em </a:t>
            </a:r>
            <a:r>
              <a:rPr lang="pt-BR" dirty="0">
                <a:highlight>
                  <a:srgbClr val="FFFF00"/>
                </a:highlight>
              </a:rPr>
              <a:t>papel</a:t>
            </a:r>
            <a:r>
              <a:rPr lang="pt-BR" dirty="0"/>
              <a:t>, o som é outro</a:t>
            </a:r>
          </a:p>
          <a:p>
            <a:pPr marL="0" indent="0">
              <a:buNone/>
            </a:pPr>
            <a:r>
              <a:rPr lang="pt-BR" dirty="0"/>
              <a:t>3) </a:t>
            </a:r>
            <a:r>
              <a:rPr lang="pt-BR" b="1" dirty="0"/>
              <a:t>Hipótese da poligamia com restrição de posição e casos de concorrência</a:t>
            </a:r>
            <a:r>
              <a:rPr lang="pt-BR" dirty="0"/>
              <a:t>. Refere-se às partes arbitrárias do sistema. Para cada som numa dada posição, há um a dada letra; a cada letra numa dada posição, corresponde um dado som. Em certos ambientes, certos sons podem ser representados por mais de uma letra. Necessário memorizar.</a:t>
            </a:r>
          </a:p>
        </p:txBody>
      </p:sp>
    </p:spTree>
    <p:extLst>
      <p:ext uri="{BB962C8B-B14F-4D97-AF65-F5344CB8AC3E}">
        <p14:creationId xmlns:p14="http://schemas.microsoft.com/office/powerpoint/2010/main" val="211462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5499F5-7EB3-4070-BA72-25B2AD50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Morfologia como auxiliar da quarta fase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B2095B-7BE5-4C1B-AC59-3D6B6ABDD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“Beleza” é escrita com z, mas poderia ser “</a:t>
            </a:r>
            <a:r>
              <a:rPr lang="pt-BR" dirty="0" err="1"/>
              <a:t>belesa</a:t>
            </a:r>
            <a:r>
              <a:rPr lang="pt-BR" dirty="0"/>
              <a:t>”</a:t>
            </a:r>
          </a:p>
          <a:p>
            <a:pPr marL="0" indent="0">
              <a:buNone/>
            </a:pPr>
            <a:r>
              <a:rPr lang="pt-BR" dirty="0"/>
              <a:t>Isolando </a:t>
            </a:r>
            <a:r>
              <a:rPr lang="pt-BR" b="1" dirty="0">
                <a:highlight>
                  <a:srgbClr val="FFFF00"/>
                </a:highlight>
              </a:rPr>
              <a:t>EZA</a:t>
            </a:r>
          </a:p>
          <a:p>
            <a:pPr marL="0" indent="0">
              <a:buNone/>
            </a:pPr>
            <a:r>
              <a:rPr lang="pt-BR" dirty="0"/>
              <a:t>Belo — beleza</a:t>
            </a:r>
          </a:p>
          <a:p>
            <a:pPr marL="0" indent="0">
              <a:buNone/>
            </a:pPr>
            <a:r>
              <a:rPr lang="pt-BR" dirty="0"/>
              <a:t>Mole — moleza</a:t>
            </a:r>
          </a:p>
          <a:p>
            <a:pPr marL="0" indent="0">
              <a:buNone/>
            </a:pPr>
            <a:r>
              <a:rPr lang="pt-BR" dirty="0"/>
              <a:t>Certo — certeza</a:t>
            </a:r>
          </a:p>
          <a:p>
            <a:pPr marL="0" indent="0">
              <a:buNone/>
            </a:pPr>
            <a:r>
              <a:rPr lang="pt-BR" dirty="0"/>
              <a:t>Pobre — pobreza</a:t>
            </a:r>
          </a:p>
          <a:p>
            <a:pPr marL="0" indent="0">
              <a:buNone/>
            </a:pPr>
            <a:r>
              <a:rPr lang="pt-BR" dirty="0"/>
              <a:t>Rico — riqueza</a:t>
            </a:r>
          </a:p>
          <a:p>
            <a:pPr marL="0" indent="0">
              <a:buNone/>
            </a:pPr>
            <a:r>
              <a:rPr lang="pt-BR" dirty="0"/>
              <a:t>Estranho — estranheza</a:t>
            </a:r>
          </a:p>
          <a:p>
            <a:pPr marL="0" indent="0">
              <a:buNone/>
            </a:pPr>
            <a:r>
              <a:rPr lang="pt-BR" dirty="0"/>
              <a:t>Grande — grandeza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897FF7A-1DB1-4B26-93FA-2641E0C7AA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“Tontice” é escrita com c, mas poderia ser “</a:t>
            </a:r>
            <a:r>
              <a:rPr lang="pt-BR" dirty="0" err="1"/>
              <a:t>tontisse</a:t>
            </a:r>
            <a:r>
              <a:rPr lang="pt-BR" dirty="0"/>
              <a:t>”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Isolando </a:t>
            </a:r>
            <a:r>
              <a:rPr lang="pt-BR" dirty="0">
                <a:highlight>
                  <a:srgbClr val="FFFF00"/>
                </a:highlight>
              </a:rPr>
              <a:t>ICE</a:t>
            </a:r>
          </a:p>
          <a:p>
            <a:pPr marL="0" indent="0">
              <a:buNone/>
            </a:pPr>
            <a:endParaRPr lang="pt-B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t-BR" dirty="0"/>
              <a:t>Tonto — Tontice</a:t>
            </a:r>
          </a:p>
          <a:p>
            <a:pPr marL="0" indent="0">
              <a:buNone/>
            </a:pPr>
            <a:r>
              <a:rPr lang="pt-BR" dirty="0"/>
              <a:t>Maluco — maluquice</a:t>
            </a:r>
          </a:p>
          <a:p>
            <a:pPr marL="0" indent="0">
              <a:buNone/>
            </a:pPr>
            <a:r>
              <a:rPr lang="pt-BR" dirty="0"/>
              <a:t>Burro — burrice</a:t>
            </a:r>
          </a:p>
          <a:p>
            <a:pPr marL="0" indent="0">
              <a:buNone/>
            </a:pPr>
            <a:r>
              <a:rPr lang="pt-BR" dirty="0"/>
              <a:t>Esquisito — esquisitice</a:t>
            </a:r>
          </a:p>
          <a:p>
            <a:pPr marL="0" indent="0">
              <a:buNone/>
            </a:pPr>
            <a:r>
              <a:rPr lang="pt-BR" dirty="0"/>
              <a:t>Tolo — tolice</a:t>
            </a:r>
          </a:p>
          <a:p>
            <a:pPr marL="0" indent="0">
              <a:buNone/>
            </a:pPr>
            <a:r>
              <a:rPr lang="pt-BR" dirty="0"/>
              <a:t>Sonso — sonsice</a:t>
            </a:r>
          </a:p>
        </p:txBody>
      </p:sp>
    </p:spTree>
    <p:extLst>
      <p:ext uri="{BB962C8B-B14F-4D97-AF65-F5344CB8AC3E}">
        <p14:creationId xmlns:p14="http://schemas.microsoft.com/office/powerpoint/2010/main" val="112108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7217103-B137-44C3-B4CC-C2AFBC67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80" y="0"/>
            <a:ext cx="702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FFF2E-2C68-4B1D-8022-11475398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os erros?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B9D162D-1114-4821-844D-ED759310A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36443"/>
              </p:ext>
            </p:extLst>
          </p:nvPr>
        </p:nvGraphicFramePr>
        <p:xfrm>
          <a:off x="539552" y="1340768"/>
          <a:ext cx="8064897" cy="49906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1466231497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1448395134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348435323"/>
                    </a:ext>
                  </a:extLst>
                </a:gridCol>
              </a:tblGrid>
              <a:tr h="601330">
                <a:tc>
                  <a:txBody>
                    <a:bodyPr/>
                    <a:lstStyle/>
                    <a:p>
                      <a:r>
                        <a:rPr lang="pt-BR" sz="1800" dirty="0"/>
                        <a:t>Falhas de primeira ordem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Falhas de segunda ordem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Falhas de terceira ordem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63852"/>
                  </a:ext>
                </a:extLst>
              </a:tr>
              <a:tr h="859043">
                <a:tc>
                  <a:txBody>
                    <a:bodyPr/>
                    <a:lstStyle/>
                    <a:p>
                      <a:r>
                        <a:rPr lang="pt-BR" sz="1800" dirty="0"/>
                        <a:t>Relativas às capacidades prévias da alfabetização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Ignorância das peculiaridades da distribuição das letras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Trocas entre letras</a:t>
                      </a:r>
                    </a:p>
                    <a:p>
                      <a:r>
                        <a:rPr lang="pt-BR" sz="1800" dirty="0"/>
                        <a:t>concorrentes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41860"/>
                  </a:ext>
                </a:extLst>
              </a:tr>
              <a:tr h="3436171">
                <a:tc>
                  <a:txBody>
                    <a:bodyPr/>
                    <a:lstStyle/>
                    <a:p>
                      <a:r>
                        <a:rPr lang="pt-BR" sz="1800" dirty="0"/>
                        <a:t>Exemplos</a:t>
                      </a:r>
                    </a:p>
                    <a:p>
                      <a:r>
                        <a:rPr lang="pt-BR" sz="1800" dirty="0"/>
                        <a:t>• Leitura lenta, com soletração de cada sílaba, </a:t>
                      </a:r>
                    </a:p>
                    <a:p>
                      <a:endParaRPr lang="pt-BR" sz="1800" dirty="0"/>
                    </a:p>
                    <a:p>
                      <a:r>
                        <a:rPr lang="pt-BR" sz="1800" dirty="0"/>
                        <a:t>• Escrita com falhas na</a:t>
                      </a:r>
                    </a:p>
                    <a:p>
                      <a:r>
                        <a:rPr lang="pt-BR" sz="1800" dirty="0"/>
                        <a:t>correspondência linear entre as sequências dos sons e as sequências das letras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Exemplos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matu</a:t>
                      </a:r>
                      <a:r>
                        <a:rPr lang="pt-BR" sz="1800" dirty="0"/>
                        <a:t> em vez de mato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bodi</a:t>
                      </a:r>
                      <a:r>
                        <a:rPr lang="pt-BR" sz="1800" dirty="0"/>
                        <a:t> em vez de bode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tenpo</a:t>
                      </a:r>
                      <a:r>
                        <a:rPr lang="pt-BR" sz="1800" dirty="0"/>
                        <a:t> em vez de tempo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azma</a:t>
                      </a:r>
                      <a:r>
                        <a:rPr lang="pt-BR" sz="1800" dirty="0"/>
                        <a:t> em vez de asma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genrro</a:t>
                      </a:r>
                      <a:r>
                        <a:rPr lang="pt-BR" sz="1800" dirty="0"/>
                        <a:t> em vez de genro</a:t>
                      </a:r>
                    </a:p>
                    <a:p>
                      <a:r>
                        <a:rPr lang="pt-BR" sz="1800" dirty="0"/>
                        <a:t>• eles </a:t>
                      </a:r>
                      <a:r>
                        <a:rPr lang="pt-BR" sz="1800" dirty="0" err="1"/>
                        <a:t>falão</a:t>
                      </a:r>
                      <a:r>
                        <a:rPr lang="pt-BR" sz="1800" dirty="0"/>
                        <a:t> em vez de eles falam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Exemplos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açado</a:t>
                      </a:r>
                      <a:r>
                        <a:rPr lang="pt-BR" sz="1800" dirty="0"/>
                        <a:t> em vez de assado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trese</a:t>
                      </a:r>
                      <a:r>
                        <a:rPr lang="pt-BR" sz="1800" dirty="0"/>
                        <a:t> em vez de treze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acim</a:t>
                      </a:r>
                      <a:r>
                        <a:rPr lang="pt-BR" sz="1800" dirty="0"/>
                        <a:t> em vez de assim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jigante</a:t>
                      </a:r>
                      <a:r>
                        <a:rPr lang="pt-BR" sz="1800" dirty="0"/>
                        <a:t> em vez de gigante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xinelo</a:t>
                      </a:r>
                      <a:r>
                        <a:rPr lang="pt-BR" sz="1800" dirty="0"/>
                        <a:t> em vez de chinelo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chingou</a:t>
                      </a:r>
                      <a:r>
                        <a:rPr lang="pt-BR" sz="1800" dirty="0"/>
                        <a:t> em vez de xingou</a:t>
                      </a:r>
                    </a:p>
                    <a:p>
                      <a:r>
                        <a:rPr lang="pt-BR" sz="1800" dirty="0"/>
                        <a:t>• </a:t>
                      </a:r>
                      <a:r>
                        <a:rPr lang="pt-BR" sz="1800" dirty="0" err="1"/>
                        <a:t>sau</a:t>
                      </a:r>
                      <a:r>
                        <a:rPr lang="pt-BR" sz="1800" dirty="0"/>
                        <a:t> em vez </a:t>
                      </a:r>
                      <a:r>
                        <a:rPr lang="pt-BR" sz="1800"/>
                        <a:t>de sal</a:t>
                      </a:r>
                      <a:endParaRPr lang="pt-BR" sz="1800" dirty="0"/>
                    </a:p>
                    <a:p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13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ítulo 1">
            <a:extLst>
              <a:ext uri="{FF2B5EF4-FFF2-40B4-BE49-F238E27FC236}">
                <a16:creationId xmlns:a16="http://schemas.microsoft.com/office/drawing/2014/main" id="{B4C68E96-2EE7-406C-9B7D-BB979DEAF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rgbClr val="FFFFFF"/>
                </a:solidFill>
              </a:rPr>
              <a:t>Parte 2</a:t>
            </a:r>
            <a:br>
              <a:rPr lang="pt-BR" altLang="pt-BR" b="1" dirty="0">
                <a:solidFill>
                  <a:srgbClr val="FFFFFF"/>
                </a:solidFill>
              </a:rPr>
            </a:br>
            <a:endParaRPr lang="pt-BR" altLang="pt-BR" b="1" dirty="0">
              <a:solidFill>
                <a:srgbClr val="FFFFFF"/>
              </a:solidFill>
            </a:endParaRP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DABB76AD-E94B-456B-9E49-5268AFF93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pt-BR" altLang="pt-BR" dirty="0"/>
          </a:p>
          <a:p>
            <a:pPr marL="0" indent="0" algn="ctr">
              <a:buNone/>
            </a:pPr>
            <a:r>
              <a:rPr lang="pt-BR" sz="2000" dirty="0"/>
              <a:t>A leitura no fundamental 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1470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3F4C4-D2DC-4C91-9271-29532E97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Pesquisa: a referenciação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6C2A16-DDB4-42F5-873E-98F5ADA180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Como introduzimos novos elementos em um texto?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Como os referentes são retomados?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quanto as crianças entendem a referenciação ao ler textos?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407A4F-7A21-409E-B4EF-DA86D542E0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Exemplo</a:t>
            </a:r>
            <a:r>
              <a:rPr lang="pt-BR" dirty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highlight>
                  <a:srgbClr val="FF00FF"/>
                </a:highlight>
              </a:rPr>
              <a:t>As crianças </a:t>
            </a:r>
            <a:r>
              <a:rPr lang="pt-BR" dirty="0"/>
              <a:t>entraram na sala. </a:t>
            </a:r>
            <a:r>
              <a:rPr lang="pt-BR" dirty="0">
                <a:highlight>
                  <a:srgbClr val="FF00FF"/>
                </a:highlight>
              </a:rPr>
              <a:t>Todas</a:t>
            </a:r>
            <a:r>
              <a:rPr lang="pt-BR" dirty="0"/>
              <a:t> sentaram-se. Tinha prova. Tudo o que elas queriam era </a:t>
            </a:r>
            <a:r>
              <a:rPr lang="pt-BR" dirty="0">
                <a:highlight>
                  <a:srgbClr val="00FFFF"/>
                </a:highlight>
              </a:rPr>
              <a:t>isso</a:t>
            </a:r>
            <a:r>
              <a:rPr lang="pt-BR" dirty="0"/>
              <a:t>: </a:t>
            </a:r>
            <a:r>
              <a:rPr lang="pt-BR" dirty="0">
                <a:highlight>
                  <a:srgbClr val="00FFFF"/>
                </a:highlight>
              </a:rPr>
              <a:t>ir para casa</a:t>
            </a:r>
            <a:r>
              <a:rPr lang="pt-BR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highlight>
                  <a:srgbClr val="FF00FF"/>
                </a:highlight>
              </a:rPr>
              <a:t>Anáfora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highlight>
                  <a:srgbClr val="00FFFF"/>
                </a:highlight>
              </a:rPr>
              <a:t>Catáfora</a:t>
            </a:r>
          </a:p>
        </p:txBody>
      </p:sp>
    </p:spTree>
    <p:extLst>
      <p:ext uri="{BB962C8B-B14F-4D97-AF65-F5344CB8AC3E}">
        <p14:creationId xmlns:p14="http://schemas.microsoft.com/office/powerpoint/2010/main" val="23559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017EC6-7B1D-4B2D-A7AF-4A26F30A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sz="3100" dirty="0">
                <a:solidFill>
                  <a:srgbClr val="FFFFFF"/>
                </a:solidFill>
              </a:rPr>
              <a:t>“Para compreender um texto, é necessário relacionar os elementos de retomada à construção de seu sentido” (p. 20). </a:t>
            </a:r>
            <a:br>
              <a:rPr lang="pt-BR" sz="3100" dirty="0">
                <a:solidFill>
                  <a:srgbClr val="FFFFFF"/>
                </a:solidFill>
              </a:rPr>
            </a:br>
            <a:endParaRPr lang="pt-BR" sz="31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77E02BA-9483-4EB6-8E96-C34CAF5D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dirty="0"/>
              <a:t>O que implica trabalhar referenciação em sala de aula?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dirty="0"/>
              <a:t>1) Implica articular leitura, análise linguística e produção textual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2) Significa formar leitores e produtores críticos e envolvidos com a importância sociocognitiva e histórica das estratégias textual-discursivas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Recomendação: SANTOS, L. W.; CUBA RICHE, R.; TEIXEIRA, C. de S. </a:t>
            </a:r>
            <a:r>
              <a:rPr lang="pt-BR" b="1" dirty="0"/>
              <a:t>Análise e produção de textos</a:t>
            </a:r>
            <a:r>
              <a:rPr lang="pt-BR" dirty="0"/>
              <a:t>. São Paulo: Contexto, 2012.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46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AD519-F812-4B46-95EA-43AEFE63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 pesquisa da Amanda Freire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B7A5F-29E9-4188-B5CA-3D97030F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Leia o relatório: </a:t>
            </a:r>
            <a:r>
              <a:rPr lang="pt-BR" dirty="0">
                <a:hlinkClick r:id="rId2"/>
              </a:rPr>
              <a:t>https://edisciplinas.usp.br/pluginfile.php/5519841/mod_resource/content/1/Relat%C3%B3rio%20final%20PUB-convertido.pdf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9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A6A254-97AB-43AA-8C7A-CA7E580C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4168867" cy="994172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857251"/>
            <a:ext cx="851300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15E906-76D0-4777-8273-A1ADDC7D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6886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Quinto ano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2825610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177114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85725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9" y="185592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3" y="3941311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966092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4579253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21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1EF38-4D09-45CA-A5E6-A97C7A74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dos excertos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E557D-F6C4-422A-9CBB-5F83908D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Texto 1:</a:t>
            </a:r>
          </a:p>
          <a:p>
            <a:pPr marL="0" indent="0">
              <a:buNone/>
            </a:pPr>
            <a:r>
              <a:rPr lang="pt-BR" dirty="0"/>
              <a:t>PRANDI, Reginaldo. </a:t>
            </a:r>
            <a:r>
              <a:rPr lang="pt-BR" i="1" dirty="0"/>
              <a:t>Contos e Lendas Afro-Brasileiros</a:t>
            </a:r>
            <a:r>
              <a:rPr lang="pt-BR" dirty="0"/>
              <a:t>: A Criação do Mundo. São Paulo: Companhia das Letras, 2007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Texto 2:</a:t>
            </a:r>
          </a:p>
          <a:p>
            <a:pPr marL="0" indent="0">
              <a:buNone/>
            </a:pPr>
            <a:r>
              <a:rPr lang="pt-BR" dirty="0"/>
              <a:t>SILVA, Alberto da Costa. </a:t>
            </a:r>
            <a:r>
              <a:rPr lang="pt-BR" i="1" dirty="0"/>
              <a:t>A enxada e a lança</a:t>
            </a:r>
            <a:r>
              <a:rPr lang="pt-BR" dirty="0"/>
              <a:t>: a África antes dos portugueses, de autoria de Silva. Rio de Janeiro: Nova Fronteira, 1996</a:t>
            </a:r>
          </a:p>
        </p:txBody>
      </p:sp>
    </p:spTree>
    <p:extLst>
      <p:ext uri="{BB962C8B-B14F-4D97-AF65-F5344CB8AC3E}">
        <p14:creationId xmlns:p14="http://schemas.microsoft.com/office/powerpoint/2010/main" val="34960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ítulo 1">
            <a:extLst>
              <a:ext uri="{FF2B5EF4-FFF2-40B4-BE49-F238E27FC236}">
                <a16:creationId xmlns:a16="http://schemas.microsoft.com/office/drawing/2014/main" id="{B4C68E96-2EE7-406C-9B7D-BB979DEAF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rgbClr val="FFFFFF"/>
                </a:solidFill>
              </a:rPr>
              <a:t>Objetivo</a:t>
            </a:r>
            <a:br>
              <a:rPr lang="pt-BR" altLang="pt-BR" b="1" dirty="0">
                <a:solidFill>
                  <a:srgbClr val="FFFFFF"/>
                </a:solidFill>
              </a:rPr>
            </a:br>
            <a:endParaRPr lang="pt-BR" altLang="pt-BR" b="1" dirty="0">
              <a:solidFill>
                <a:srgbClr val="FFFFFF"/>
              </a:solidFill>
            </a:endParaRP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DABB76AD-E94B-456B-9E49-5268AFF93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pt-BR" altLang="pt-BR" dirty="0"/>
              <a:t>1. Compreender como se dá a aquisição da ortografia nos anos finais do fundamental 1</a:t>
            </a:r>
          </a:p>
          <a:p>
            <a:pPr marL="0" indent="0">
              <a:buNone/>
              <a:defRPr/>
            </a:pPr>
            <a:r>
              <a:rPr lang="pt-BR" altLang="pt-BR" dirty="0"/>
              <a:t>2. A partir da discussão de resultados de pesquisa, refletir a respeito das potenciais dificuldades em leitura de alunos de escolas fundamentais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F7F117-6700-4648-9188-B4A445F4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Quinto ano – texto base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DD2710-1825-4546-A112-5A1A132C2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3110351"/>
            <a:ext cx="8622616" cy="22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9CFB4B-8E75-4552-BE18-B06EFF24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1. Sinonimia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C2C8CD-AA7F-44DA-BEB0-68DEB822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  Na linha 1, está escrita a expressão “carga humana” para descrever o que estava dentro do navio negreiro. Algumas alterações gramaticais foram feitas nesta frase. Complete-a com uma palavra ou expressão que tenha o mesmo sentido, sem perder o original. </a:t>
            </a:r>
            <a:endParaRPr lang="pt-BR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  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R: Os ______________________foram desembarcados na cidade de Salvador.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17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1131094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8F58F-3D1A-401C-8DB5-15C89399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1297367"/>
            <a:ext cx="2670189" cy="1234440"/>
          </a:xfrm>
        </p:spPr>
        <p:txBody>
          <a:bodyPr>
            <a:normAutofit/>
          </a:bodyPr>
          <a:lstStyle/>
          <a:p>
            <a:r>
              <a:rPr lang="pt-BR" sz="2400" dirty="0"/>
              <a:t>Questão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65055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90772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6233C0-03E6-4A17-848B-BD5401C8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1297367"/>
            <a:ext cx="4501977" cy="12344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50" dirty="0" err="1"/>
              <a:t>Tendências</a:t>
            </a:r>
            <a:endParaRPr lang="en-US" sz="1350" dirty="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74A8434D-1444-4F97-BBEF-6489953A20A4}"/>
              </a:ext>
            </a:extLst>
          </p:cNvPr>
          <p:cNvGraphicFramePr>
            <a:graphicFrameLocks/>
          </p:cNvGraphicFramePr>
          <p:nvPr/>
        </p:nvGraphicFramePr>
        <p:xfrm>
          <a:off x="418338" y="3120183"/>
          <a:ext cx="8373619" cy="271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5689">
                  <a:extLst>
                    <a:ext uri="{9D8B030D-6E8A-4147-A177-3AD203B41FA5}">
                      <a16:colId xmlns:a16="http://schemas.microsoft.com/office/drawing/2014/main" val="2625219280"/>
                    </a:ext>
                  </a:extLst>
                </a:gridCol>
                <a:gridCol w="457930">
                  <a:extLst>
                    <a:ext uri="{9D8B030D-6E8A-4147-A177-3AD203B41FA5}">
                      <a16:colId xmlns:a16="http://schemas.microsoft.com/office/drawing/2014/main" val="1207021466"/>
                    </a:ext>
                  </a:extLst>
                </a:gridCol>
              </a:tblGrid>
              <a:tr h="702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Acertou a questão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5851539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Transcreveu uma palavra ou expressão aleatória que não pode ser um referente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069199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Não fez </a:t>
                      </a:r>
                    </a:p>
                    <a:p>
                      <a:endParaRPr lang="pt-BR" sz="2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90221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Copiou ou parafraseou fragmentos aleatórios do texto </a:t>
                      </a:r>
                    </a:p>
                    <a:p>
                      <a:endParaRPr lang="pt-BR" sz="2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29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0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FBE34BC9-1E57-4F84-BE64-51E56D02C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40" r="2578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C2DF08-3A97-470F-9FC2-35BB6A18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"/>
              </a:rPr>
              <a:t>Exemplos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49D8B2-1307-4FF5-A727-BE0053CF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Acertou a questão: </a:t>
            </a:r>
            <a:r>
              <a:rPr lang="pt-BR" dirty="0">
                <a:latin typeface="Calibri Light"/>
                <a:ea typeface="+mn-lt"/>
                <a:cs typeface="+mn-lt"/>
              </a:rPr>
              <a:t>Escravos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Transcreveu uma palavra ou expressão aleatória que não pode ser um referente: </a:t>
            </a:r>
            <a:r>
              <a:rPr lang="pt-BR" dirty="0">
                <a:latin typeface="Calibri Light"/>
                <a:ea typeface="+mn-lt"/>
                <a:cs typeface="+mn-lt"/>
              </a:rPr>
              <a:t>navios negreiros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Copiou ou parafraseou fragmentos aleatórios do texto: </a:t>
            </a:r>
            <a:r>
              <a:rPr lang="pt-BR" dirty="0">
                <a:latin typeface="Calibri Light"/>
                <a:ea typeface="+mn-lt"/>
                <a:cs typeface="+mn-lt"/>
              </a:rPr>
              <a:t>Brasil e sua carga</a:t>
            </a:r>
            <a:endParaRPr lang="pt-B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695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286250"/>
            <a:ext cx="5293730" cy="1473200"/>
          </a:xfrm>
          <a:prstGeom prst="rect">
            <a:avLst/>
          </a:prstGeom>
          <a:solidFill>
            <a:srgbClr val="5742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A49F1-4B16-4167-AD06-051F1381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432554"/>
            <a:ext cx="4945642" cy="121890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2. Relacionar texto e imagem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1C7D16-3A2C-4C28-A818-AC3249820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37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1098549"/>
            <a:ext cx="3251710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26720-7B21-449D-AC5D-C96E3E46E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90" y="1545544"/>
            <a:ext cx="2568554" cy="36392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O </a:t>
            </a:r>
            <a:r>
              <a:rPr lang="en-US" sz="1500" dirty="0" err="1">
                <a:solidFill>
                  <a:srgbClr val="FFFFFF"/>
                </a:solidFill>
              </a:rPr>
              <a:t>mapa</a:t>
            </a:r>
            <a:r>
              <a:rPr lang="en-US" sz="1500" dirty="0">
                <a:solidFill>
                  <a:srgbClr val="FFFFFF"/>
                </a:solidFill>
              </a:rPr>
              <a:t> a </a:t>
            </a:r>
            <a:r>
              <a:rPr lang="en-US" sz="1500" dirty="0" err="1">
                <a:solidFill>
                  <a:srgbClr val="FFFFFF"/>
                </a:solidFill>
              </a:rPr>
              <a:t>seguir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apresenta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rotas</a:t>
            </a:r>
            <a:r>
              <a:rPr lang="en-US" sz="1500" dirty="0">
                <a:solidFill>
                  <a:srgbClr val="FFFFFF"/>
                </a:solidFill>
              </a:rPr>
              <a:t> de </a:t>
            </a:r>
            <a:r>
              <a:rPr lang="en-US" sz="1500" dirty="0" err="1">
                <a:solidFill>
                  <a:srgbClr val="FFFFFF"/>
                </a:solidFill>
              </a:rPr>
              <a:t>navios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negreiros</a:t>
            </a:r>
            <a:r>
              <a:rPr lang="en-US" sz="1500" dirty="0">
                <a:solidFill>
                  <a:srgbClr val="FFFFFF"/>
                </a:solidFill>
              </a:rPr>
              <a:t>. </a:t>
            </a:r>
            <a:r>
              <a:rPr lang="en-US" sz="1500" dirty="0" err="1">
                <a:solidFill>
                  <a:srgbClr val="FFFFFF"/>
                </a:solidFill>
              </a:rPr>
              <a:t>Releia</a:t>
            </a:r>
            <a:r>
              <a:rPr lang="en-US" sz="1500" dirty="0">
                <a:solidFill>
                  <a:srgbClr val="FFFFFF"/>
                </a:solidFill>
              </a:rPr>
              <a:t> o </a:t>
            </a:r>
            <a:r>
              <a:rPr lang="en-US" sz="1500" dirty="0" err="1">
                <a:solidFill>
                  <a:srgbClr val="FFFFFF"/>
                </a:solidFill>
              </a:rPr>
              <a:t>excerto</a:t>
            </a:r>
            <a:r>
              <a:rPr lang="en-US" sz="1500" dirty="0">
                <a:solidFill>
                  <a:srgbClr val="FFFFFF"/>
                </a:solidFill>
              </a:rPr>
              <a:t> e </a:t>
            </a:r>
            <a:r>
              <a:rPr lang="en-US" sz="1500" dirty="0" err="1">
                <a:solidFill>
                  <a:srgbClr val="FFFFFF"/>
                </a:solidFill>
              </a:rPr>
              <a:t>passe</a:t>
            </a:r>
            <a:r>
              <a:rPr lang="en-US" sz="1500" dirty="0">
                <a:solidFill>
                  <a:srgbClr val="FFFFFF"/>
                </a:solidFill>
              </a:rPr>
              <a:t> um </a:t>
            </a:r>
            <a:r>
              <a:rPr lang="en-US" sz="1500" dirty="0" err="1">
                <a:solidFill>
                  <a:srgbClr val="FFFFFF"/>
                </a:solidFill>
              </a:rPr>
              <a:t>traço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sobre</a:t>
            </a:r>
            <a:r>
              <a:rPr lang="en-US" sz="1500" dirty="0">
                <a:solidFill>
                  <a:srgbClr val="FFFFFF"/>
                </a:solidFill>
              </a:rPr>
              <a:t> a </a:t>
            </a:r>
            <a:r>
              <a:rPr lang="en-US" sz="1500" dirty="0" err="1">
                <a:solidFill>
                  <a:srgbClr val="FFFFFF"/>
                </a:solidFill>
              </a:rPr>
              <a:t>única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rota</a:t>
            </a:r>
            <a:r>
              <a:rPr lang="en-US" sz="1500" dirty="0">
                <a:solidFill>
                  <a:srgbClr val="FFFFFF"/>
                </a:solidFill>
              </a:rPr>
              <a:t> que </a:t>
            </a:r>
            <a:r>
              <a:rPr lang="en-US" sz="1500" dirty="0" err="1">
                <a:solidFill>
                  <a:srgbClr val="FFFFFF"/>
                </a:solidFill>
              </a:rPr>
              <a:t>pode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ter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sido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usada</a:t>
            </a:r>
            <a:r>
              <a:rPr lang="en-US" sz="1500" dirty="0">
                <a:solidFill>
                  <a:srgbClr val="FFFFFF"/>
                </a:solidFill>
              </a:rPr>
              <a:t> pela </a:t>
            </a:r>
            <a:r>
              <a:rPr lang="en-US" sz="1500" dirty="0" err="1">
                <a:solidFill>
                  <a:srgbClr val="FFFFFF"/>
                </a:solidFill>
              </a:rPr>
              <a:t>embarcação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nele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mencionada</a:t>
            </a:r>
            <a:r>
              <a:rPr lang="en-US" sz="1500" dirty="0">
                <a:solidFill>
                  <a:srgbClr val="FFFFFF"/>
                </a:solidFill>
              </a:rPr>
              <a:t>. </a:t>
            </a:r>
          </a:p>
          <a:p>
            <a:pPr marL="0"/>
            <a:endParaRPr lang="en-US" sz="1500" dirty="0">
              <a:solidFill>
                <a:srgbClr val="FFFFFF"/>
              </a:solidFill>
            </a:endParaRPr>
          </a:p>
          <a:p>
            <a:pPr marL="0"/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4021429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2D241-4533-4EA0-A32F-9A38A5F9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4190499"/>
            <a:ext cx="2668850" cy="1234440"/>
          </a:xfrm>
        </p:spPr>
        <p:txBody>
          <a:bodyPr>
            <a:normAutofit/>
          </a:bodyPr>
          <a:lstStyle/>
          <a:p>
            <a:r>
              <a:rPr lang="pt-BR" sz="2400" dirty="0"/>
              <a:t>Questão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54088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4798064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819366-624E-45C8-82A3-0ACB93A6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930" y="4187702"/>
            <a:ext cx="4505706" cy="12344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50" dirty="0" err="1"/>
              <a:t>Tendências</a:t>
            </a:r>
            <a:endParaRPr lang="en-US" sz="1350" dirty="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46C3347D-81B5-4F8B-83B4-ED196591672F}"/>
              </a:ext>
            </a:extLst>
          </p:cNvPr>
          <p:cNvGraphicFramePr>
            <a:graphicFrameLocks/>
          </p:cNvGraphicFramePr>
          <p:nvPr/>
        </p:nvGraphicFramePr>
        <p:xfrm>
          <a:off x="2162143" y="1662234"/>
          <a:ext cx="4886009" cy="16596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55148">
                  <a:extLst>
                    <a:ext uri="{9D8B030D-6E8A-4147-A177-3AD203B41FA5}">
                      <a16:colId xmlns:a16="http://schemas.microsoft.com/office/drawing/2014/main" val="1016489917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1828060683"/>
                    </a:ext>
                  </a:extLst>
                </a:gridCol>
              </a:tblGrid>
              <a:tr h="427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effectLst/>
                        </a:rPr>
                        <a:t>Acertou a questão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effectLst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1989170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r>
                        <a:rPr lang="pt-BR" sz="2500">
                          <a:effectLst/>
                        </a:rPr>
                        <a:t>Não fez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effectLst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7754584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effectLst/>
                        </a:rPr>
                        <a:t>Traçou ou sublinhou uma rota incorreta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9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3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D266BE-4CD6-4EEF-B20E-0BD713D3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18" y="1192000"/>
            <a:ext cx="8006100" cy="45046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01C330-3D2C-4E64-AE4C-9364B569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3AD80-E5D2-40AE-B4E1-2F8086D75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00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EF2FB9-112A-4A10-B5D1-4547875F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11E51-EA3A-4F85-9841-7F15C9C1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+mn-lt"/>
              </a:rPr>
              <a:t>De Guiné para Bahia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Traçou ou sublinhou uma rota incorreta: </a:t>
            </a:r>
            <a:r>
              <a:rPr lang="pt-BR" dirty="0">
                <a:latin typeface="Calibri Light"/>
                <a:ea typeface="+mn-lt"/>
                <a:cs typeface="+mn-lt"/>
              </a:rPr>
              <a:t>Sublinhou Bantus</a:t>
            </a:r>
            <a:endParaRPr lang="pt-B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005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15DD-E9DC-46F9-B464-57612D62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 Light"/>
              </a:rPr>
              <a:t>3. Inferência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C22F98-8AC9-44AB-BF4A-35FAEC64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  </a:t>
            </a:r>
            <a:r>
              <a:rPr lang="pt-BR" dirty="0">
                <a:latin typeface="Calibri Light"/>
                <a:ea typeface="+mn-lt"/>
                <a:cs typeface="+mn-lt"/>
              </a:rPr>
              <a:t>Complete a frase com o número que representa aproximadamente a quantidade de dias que a viagem durou: </a:t>
            </a:r>
            <a:endParaRPr lang="pt-BR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R: O navio negreiro demorou em torno de _________________dias para atravessar o oceano.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72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53567-0DFB-4AB6-93D8-2F5C1A96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da aula: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C585109-F1CD-4A67-9BDD-D5DF3D399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458548"/>
              </p:ext>
            </p:extLst>
          </p:nvPr>
        </p:nvGraphicFramePr>
        <p:xfrm>
          <a:off x="628650" y="1825625"/>
          <a:ext cx="788670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9374">
                  <a:extLst>
                    <a:ext uri="{9D8B030D-6E8A-4147-A177-3AD203B41FA5}">
                      <a16:colId xmlns:a16="http://schemas.microsoft.com/office/drawing/2014/main" val="144295053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309199959"/>
                    </a:ext>
                  </a:extLst>
                </a:gridCol>
                <a:gridCol w="414958">
                  <a:extLst>
                    <a:ext uri="{9D8B030D-6E8A-4147-A177-3AD203B41FA5}">
                      <a16:colId xmlns:a16="http://schemas.microsoft.com/office/drawing/2014/main" val="1956206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Parte 1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A ortografia no fundamental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Parte 2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A leitura no fundamental 1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1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08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AC8F1E-2053-4DA6-923F-58BAF405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 dirty="0" err="1"/>
              <a:t>Questão</a:t>
            </a:r>
            <a:r>
              <a:rPr lang="en-US" sz="3000" dirty="0"/>
              <a:t>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940609C-FE09-428B-AC29-E0817D0DC7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2584" y="2618617"/>
          <a:ext cx="6818833" cy="275887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489687">
                  <a:extLst>
                    <a:ext uri="{9D8B030D-6E8A-4147-A177-3AD203B41FA5}">
                      <a16:colId xmlns:a16="http://schemas.microsoft.com/office/drawing/2014/main" val="2406360724"/>
                    </a:ext>
                  </a:extLst>
                </a:gridCol>
                <a:gridCol w="1329146">
                  <a:extLst>
                    <a:ext uri="{9D8B030D-6E8A-4147-A177-3AD203B41FA5}">
                      <a16:colId xmlns:a16="http://schemas.microsoft.com/office/drawing/2014/main" val="4103702608"/>
                    </a:ext>
                  </a:extLst>
                </a:gridCol>
              </a:tblGrid>
              <a:tr h="1034579">
                <a:tc>
                  <a:txBody>
                    <a:bodyPr/>
                    <a:lstStyle/>
                    <a:p>
                      <a:r>
                        <a:rPr lang="pt-BR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erradas </a:t>
                      </a:r>
                    </a:p>
                  </a:txBody>
                  <a:tcPr marL="404132" marR="242480" marT="242480" marB="2424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</a:p>
                  </a:txBody>
                  <a:tcPr marL="404132" marR="242480" marT="242480" marB="2424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589245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parcialmente corretas 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02192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 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0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515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E6DC8-9F22-4D02-B2C0-404C7B38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8" descr="Uma imagem contendo texto, screenshot&#10;&#10;Descrição gerada com muito alta confiança">
            <a:extLst>
              <a:ext uri="{FF2B5EF4-FFF2-40B4-BE49-F238E27FC236}">
                <a16:creationId xmlns:a16="http://schemas.microsoft.com/office/drawing/2014/main" id="{226D56A2-B86B-4BD3-A5AE-7C2DC1D4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28" y="1037383"/>
            <a:ext cx="7364936" cy="4649637"/>
          </a:xfrm>
        </p:spPr>
      </p:pic>
    </p:spTree>
    <p:extLst>
      <p:ext uri="{BB962C8B-B14F-4D97-AF65-F5344CB8AC3E}">
        <p14:creationId xmlns:p14="http://schemas.microsoft.com/office/powerpoint/2010/main" val="143106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FCC5A-4776-421B-92E8-4414ABB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Exemplos: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1C41D-1ECD-4294-8ECA-6580775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corretas: </a:t>
            </a:r>
            <a:r>
              <a:rPr lang="pt-BR" dirty="0">
                <a:latin typeface="Calibri Light"/>
                <a:cs typeface="Calibri" panose="020F0502020204030204"/>
              </a:rPr>
              <a:t>40 dias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parcialmente corretas: </a:t>
            </a:r>
            <a:r>
              <a:rPr lang="pt-BR" dirty="0">
                <a:latin typeface="Calibri Light"/>
                <a:cs typeface="Calibri" panose="020F0502020204030204"/>
              </a:rPr>
              <a:t>32 dias</a:t>
            </a:r>
          </a:p>
          <a:p>
            <a:pPr marL="0" indent="0">
              <a:buNone/>
            </a:pPr>
            <a:endParaRPr lang="pt-BR" b="1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incorretas: </a:t>
            </a:r>
            <a:r>
              <a:rPr lang="pt-BR" dirty="0">
                <a:latin typeface="Calibri Light"/>
                <a:cs typeface="Calibri" panose="020F0502020204030204"/>
              </a:rPr>
              <a:t>11 dias</a:t>
            </a:r>
          </a:p>
        </p:txBody>
      </p:sp>
    </p:spTree>
    <p:extLst>
      <p:ext uri="{BB962C8B-B14F-4D97-AF65-F5344CB8AC3E}">
        <p14:creationId xmlns:p14="http://schemas.microsoft.com/office/powerpoint/2010/main" val="2654820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8EBB4-0D79-4542-B4C3-C8138BF5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4. Progressão temporal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B33A26-1D54-493B-A2FE-F3E338E3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Marque um “X” no que aconteceu primeiro na linha do tempo: </a:t>
            </a:r>
            <a:endParaRPr lang="pt-BR">
              <a:latin typeface="Calibri Light"/>
              <a:cs typeface="Calibri Light"/>
            </a:endParaRPr>
          </a:p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  </a:t>
            </a:r>
            <a:endParaRPr lang="pt-BR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(    ) Os prisioneiros se alimentaram   (     ) Os prisioneiros se lavaram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625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6BC0E6-A780-47FF-89CF-58C3C86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>
                <a:solidFill>
                  <a:srgbClr val="FFFFFF"/>
                </a:solidFill>
              </a:rPr>
              <a:t>Questão 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4917C8-B606-4D5C-881F-231973C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2238309A-8476-47C1-91D8-499D43FDC08D}"/>
              </a:ext>
            </a:extLst>
          </p:cNvPr>
          <p:cNvGraphicFramePr>
            <a:graphicFrameLocks/>
          </p:cNvGraphicFramePr>
          <p:nvPr/>
        </p:nvGraphicFramePr>
        <p:xfrm>
          <a:off x="3205446" y="1842225"/>
          <a:ext cx="5038159" cy="173877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16784">
                  <a:extLst>
                    <a:ext uri="{9D8B030D-6E8A-4147-A177-3AD203B41FA5}">
                      <a16:colId xmlns:a16="http://schemas.microsoft.com/office/drawing/2014/main" val="4150025730"/>
                    </a:ext>
                  </a:extLst>
                </a:gridCol>
                <a:gridCol w="1021375">
                  <a:extLst>
                    <a:ext uri="{9D8B030D-6E8A-4147-A177-3AD203B41FA5}">
                      <a16:colId xmlns:a16="http://schemas.microsoft.com/office/drawing/2014/main" val="2276050019"/>
                    </a:ext>
                  </a:extLst>
                </a:gridCol>
              </a:tblGrid>
              <a:tr h="57959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certas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56998"/>
                  </a:ext>
                </a:extLst>
              </a:tr>
              <a:tr h="57959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erradas 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104"/>
                  </a:ext>
                </a:extLst>
              </a:tr>
              <a:tr h="57959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nulas 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47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32494-8446-4CD3-B317-57553635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Uma imagem contendo texto, screenshot&#10;&#10;Descrição gerada com muito alta confiança">
            <a:extLst>
              <a:ext uri="{FF2B5EF4-FFF2-40B4-BE49-F238E27FC236}">
                <a16:creationId xmlns:a16="http://schemas.microsoft.com/office/drawing/2014/main" id="{5A2E490F-0DF5-4219-A449-F2A4DADAD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585" y="1093928"/>
            <a:ext cx="7378144" cy="4568898"/>
          </a:xfrm>
        </p:spPr>
      </p:pic>
    </p:spTree>
    <p:extLst>
      <p:ext uri="{BB962C8B-B14F-4D97-AF65-F5344CB8AC3E}">
        <p14:creationId xmlns:p14="http://schemas.microsoft.com/office/powerpoint/2010/main" val="215115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655A7F-6801-496E-BE60-41BEF0C5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/>
              </a:rPr>
              <a:t>Exemplos:</a:t>
            </a:r>
            <a:br>
              <a:rPr lang="pt-BR">
                <a:solidFill>
                  <a:srgbClr val="FFFFFF"/>
                </a:solidFill>
                <a:cs typeface="Calibri Light"/>
              </a:rPr>
            </a:br>
            <a:endParaRPr lang="pt-BR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15ADF-3D66-493E-95CA-5C7BDC32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Respostas corretas: </a:t>
            </a:r>
            <a:r>
              <a:rPr lang="pt-BR" dirty="0">
                <a:latin typeface="Calibri Light"/>
                <a:ea typeface="+mn-lt"/>
                <a:cs typeface="+mn-lt"/>
              </a:rPr>
              <a:t>Os prisioneiros se lavaram </a:t>
            </a:r>
            <a:endParaRPr lang="pt-BR" dirty="0">
              <a:latin typeface="Calibri Light"/>
              <a:cs typeface="Calibri Light"/>
            </a:endParaRPr>
          </a:p>
          <a:p>
            <a:pPr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Respostas incorretas: </a:t>
            </a:r>
            <a:r>
              <a:rPr lang="pt-BR" dirty="0">
                <a:latin typeface="Calibri Light"/>
                <a:ea typeface="+mn-lt"/>
                <a:cs typeface="+mn-lt"/>
              </a:rPr>
              <a:t>Os prisioneiros se alimentaram</a:t>
            </a:r>
            <a:endParaRPr lang="pt-BR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0801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CCCE7A-FB25-4E36-92FA-C6BB6EF5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Quinto ano – texto base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1BEFADA-99C6-4AC4-B7EB-D01AE2E63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984684"/>
            <a:ext cx="8622616" cy="25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2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D3027C-D0CA-44C5-A607-2E9CAC77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5. Tempos verbais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F548F-A725-4D51-9E74-4C848B1C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linhas 4 a 10, a maioria dos verbos está conjugada do mesmo modo. Observe: </a:t>
            </a:r>
          </a:p>
          <a:p>
            <a:pPr marL="0" indent="0">
              <a:buNone/>
            </a:pPr>
            <a:r>
              <a:rPr lang="pt-BR" sz="1950" err="1">
                <a:latin typeface="Calibri Light"/>
                <a:cs typeface="Calibri"/>
              </a:rPr>
              <a:t>Olurum</a:t>
            </a:r>
            <a:r>
              <a:rPr lang="pt-BR" sz="1950">
                <a:latin typeface="Calibri Light"/>
                <a:cs typeface="Calibri"/>
              </a:rPr>
              <a:t>, o Deus supremo, </a:t>
            </a:r>
            <a:r>
              <a:rPr lang="pt-BR" sz="1950" b="1">
                <a:latin typeface="Calibri Light"/>
                <a:cs typeface="Calibri"/>
              </a:rPr>
              <a:t>lançou </a:t>
            </a:r>
            <a:r>
              <a:rPr lang="pt-BR" sz="1950">
                <a:latin typeface="Calibri Light"/>
                <a:cs typeface="Calibri"/>
              </a:rPr>
              <a:t>- pela qual </a:t>
            </a:r>
            <a:r>
              <a:rPr lang="pt-BR" sz="1950" b="1">
                <a:latin typeface="Calibri Light"/>
                <a:cs typeface="Calibri"/>
              </a:rPr>
              <a:t>fez </a:t>
            </a:r>
            <a:r>
              <a:rPr lang="pt-BR" sz="1950">
                <a:latin typeface="Calibri Light"/>
                <a:cs typeface="Calibri"/>
              </a:rPr>
              <a:t>descer </a:t>
            </a:r>
            <a:r>
              <a:rPr lang="pt-BR" sz="1950" err="1">
                <a:latin typeface="Calibri Light"/>
                <a:cs typeface="Calibri"/>
              </a:rPr>
              <a:t>Odudua</a:t>
            </a:r>
            <a:r>
              <a:rPr lang="pt-BR" sz="1950">
                <a:latin typeface="Calibri Light"/>
                <a:cs typeface="Calibri"/>
              </a:rPr>
              <a:t> – </a:t>
            </a:r>
            <a:r>
              <a:rPr lang="pt-BR" sz="1950" err="1">
                <a:latin typeface="Calibri Light"/>
                <a:cs typeface="Calibri"/>
              </a:rPr>
              <a:t>Odudua</a:t>
            </a:r>
            <a:r>
              <a:rPr lang="pt-BR" sz="1950">
                <a:latin typeface="Calibri Light"/>
                <a:cs typeface="Calibri"/>
              </a:rPr>
              <a:t> </a:t>
            </a:r>
            <a:r>
              <a:rPr lang="pt-BR" sz="1950" b="1">
                <a:latin typeface="Calibri Light"/>
                <a:cs typeface="Calibri"/>
              </a:rPr>
              <a:t>derramou </a:t>
            </a:r>
            <a:r>
              <a:rPr lang="pt-BR" sz="1950">
                <a:latin typeface="Calibri Light"/>
                <a:cs typeface="Calibri"/>
              </a:rPr>
              <a:t>– </a:t>
            </a:r>
            <a:r>
              <a:rPr lang="pt-BR" sz="1950" b="1">
                <a:latin typeface="Calibri Light"/>
                <a:cs typeface="Calibri"/>
              </a:rPr>
              <a:t>colocou </a:t>
            </a:r>
            <a:r>
              <a:rPr lang="pt-BR" sz="1950">
                <a:latin typeface="Calibri Light"/>
                <a:cs typeface="Calibri"/>
              </a:rPr>
              <a:t>a palmeira e a ave</a:t>
            </a:r>
          </a:p>
          <a:p>
            <a:pPr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  Relendo o texto, você pensa que esta escolha do modo de escrever indica que: </a:t>
            </a:r>
            <a:endParaRPr lang="pt-BR" sz="1950">
              <a:latin typeface="Calibri Light"/>
              <a:ea typeface="+mn-lt"/>
              <a:cs typeface="Calibri Light"/>
            </a:endParaRPr>
          </a:p>
          <a:p>
            <a:pPr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(    ) O texto narra episódios que, provavelmente, ainda vão acontecer </a:t>
            </a:r>
            <a:endParaRPr lang="pt-BR" sz="1950">
              <a:latin typeface="Calibri Light"/>
              <a:cs typeface="Calibri Light"/>
            </a:endParaRPr>
          </a:p>
          <a:p>
            <a:pPr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(    ) O texto narra episódios que já aconteceram no passado </a:t>
            </a:r>
            <a:endParaRPr lang="pt-BR" sz="195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(    )O texto narra episódios que, certamente, ocorrerão no futuro </a:t>
            </a:r>
            <a:endParaRPr lang="pt-BR" sz="1950"/>
          </a:p>
        </p:txBody>
      </p:sp>
    </p:spTree>
    <p:extLst>
      <p:ext uri="{BB962C8B-B14F-4D97-AF65-F5344CB8AC3E}">
        <p14:creationId xmlns:p14="http://schemas.microsoft.com/office/powerpoint/2010/main" val="3743360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522E7-C1E5-4BFC-81A9-97C743FD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Questão 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EE8D0C-692A-4370-9623-F02FCA68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9E33C793-9E06-4C5B-B320-3F0F1D197F02}"/>
              </a:ext>
            </a:extLst>
          </p:cNvPr>
          <p:cNvGraphicFramePr>
            <a:graphicFrameLocks/>
          </p:cNvGraphicFramePr>
          <p:nvPr/>
        </p:nvGraphicFramePr>
        <p:xfrm>
          <a:off x="3849052" y="2360181"/>
          <a:ext cx="3750946" cy="12824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20085">
                  <a:extLst>
                    <a:ext uri="{9D8B030D-6E8A-4147-A177-3AD203B41FA5}">
                      <a16:colId xmlns:a16="http://schemas.microsoft.com/office/drawing/2014/main" val="4125731432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373467119"/>
                    </a:ext>
                  </a:extLst>
                </a:gridCol>
              </a:tblGrid>
              <a:tr h="427482">
                <a:tc>
                  <a:txBody>
                    <a:bodyPr/>
                    <a:lstStyle/>
                    <a:p>
                      <a:r>
                        <a:rPr lang="pt-BR" sz="2500" dirty="0">
                          <a:effectLst/>
                        </a:rPr>
                        <a:t>Respostas corretas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effectLst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638136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r>
                        <a:rPr lang="pt-BR" sz="2500" dirty="0">
                          <a:effectLst/>
                        </a:rPr>
                        <a:t>Respostas incorretas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effectLst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17228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r>
                        <a:rPr lang="pt-BR" sz="2500" dirty="0">
                          <a:effectLst/>
                        </a:rPr>
                        <a:t>Em branco ou nulas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69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ítulo 1">
            <a:extLst>
              <a:ext uri="{FF2B5EF4-FFF2-40B4-BE49-F238E27FC236}">
                <a16:creationId xmlns:a16="http://schemas.microsoft.com/office/drawing/2014/main" id="{B4C68E96-2EE7-406C-9B7D-BB979DEAF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rgbClr val="FFFFFF"/>
                </a:solidFill>
              </a:rPr>
              <a:t>Parte 1</a:t>
            </a:r>
            <a:br>
              <a:rPr lang="pt-BR" altLang="pt-BR" b="1" dirty="0">
                <a:solidFill>
                  <a:srgbClr val="FFFFFF"/>
                </a:solidFill>
              </a:rPr>
            </a:br>
            <a:endParaRPr lang="pt-BR" altLang="pt-BR" b="1" dirty="0">
              <a:solidFill>
                <a:srgbClr val="FFFFFF"/>
              </a:solidFill>
            </a:endParaRP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DABB76AD-E94B-456B-9E49-5268AFF93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pt-BR" altLang="pt-BR" dirty="0"/>
          </a:p>
          <a:p>
            <a:pPr marL="0" indent="0" algn="ctr">
              <a:buNone/>
              <a:defRPr/>
            </a:pPr>
            <a:r>
              <a:rPr lang="pt-BR" altLang="pt-BR" dirty="0"/>
              <a:t>A ortografia no fundamental 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33240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D7761-3EB8-473A-A123-0F2542BC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2" descr="Uma imagem contendo screenshot&#10;&#10;Descrição gerada com muito alta confiança">
            <a:extLst>
              <a:ext uri="{FF2B5EF4-FFF2-40B4-BE49-F238E27FC236}">
                <a16:creationId xmlns:a16="http://schemas.microsoft.com/office/drawing/2014/main" id="{67B7EDCD-0BBE-44F5-9DF0-B93E4FDA8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41" y="1140697"/>
            <a:ext cx="7392566" cy="4604753"/>
          </a:xfrm>
        </p:spPr>
      </p:pic>
    </p:spTree>
    <p:extLst>
      <p:ext uri="{BB962C8B-B14F-4D97-AF65-F5344CB8AC3E}">
        <p14:creationId xmlns:p14="http://schemas.microsoft.com/office/powerpoint/2010/main" val="3257401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DECA4E-F029-4DB7-8BBC-C1D1E9E0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</a:t>
            </a:r>
            <a:br>
              <a:rPr lang="pt-BR">
                <a:solidFill>
                  <a:srgbClr val="FFFFFF"/>
                </a:solidFill>
                <a:cs typeface="Calibri Light"/>
              </a:rPr>
            </a:b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EC9CC4-9F0D-46F6-9C66-811B7EF4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corretas: </a:t>
            </a:r>
            <a:r>
              <a:rPr lang="pt-BR" dirty="0">
                <a:latin typeface="Calibri Light"/>
                <a:ea typeface="+mn-lt"/>
                <a:cs typeface="+mn-lt"/>
              </a:rPr>
              <a:t>O texto narra episódios que já aconteceram no passado 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incorretas: </a:t>
            </a:r>
            <a:r>
              <a:rPr lang="pt-BR" dirty="0">
                <a:latin typeface="Calibri Light"/>
                <a:cs typeface="Calibri" panose="020F0502020204030204"/>
              </a:rPr>
              <a:t>O texto narra episódios, que provavelmente, ainda vão acontecer; O texto narra episódios que, certamente, ocorrerão no fundo</a:t>
            </a: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4770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1193292"/>
            <a:ext cx="2560778" cy="285094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7CCE96-7915-44EA-AAD4-AD22CB9A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1" y="1405890"/>
            <a:ext cx="2133893" cy="2428184"/>
          </a:xfrm>
        </p:spPr>
        <p:txBody>
          <a:bodyPr>
            <a:normAutofit/>
          </a:bodyPr>
          <a:lstStyle/>
          <a:p>
            <a:r>
              <a:rPr lang="pt-BR" sz="2625" dirty="0">
                <a:solidFill>
                  <a:srgbClr val="FFFFFF"/>
                </a:solidFill>
                <a:cs typeface="Calibri Light"/>
              </a:rPr>
              <a:t>6. Referenciação catafórica</a:t>
            </a:r>
            <a:endParaRPr lang="pt-BR" sz="2625" dirty="0">
              <a:solidFill>
                <a:srgbClr val="FFFFFF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171670"/>
            <a:ext cx="2560777" cy="1484889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3" y="1193292"/>
            <a:ext cx="5766356" cy="446455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22C44-A0CD-419B-805D-EBCC4DF7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2" y="1372397"/>
            <a:ext cx="5278193" cy="410634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Na linha 7 do texto, está afirmado que Odudua colocou na terra “a palmeira e a ave”. Qual ave ele colocou? </a:t>
            </a:r>
            <a:endParaRPr lang="pt-BR" sz="195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1864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1131094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3E0246-859F-4182-B3F2-568CB44F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1297367"/>
            <a:ext cx="2670189" cy="1234440"/>
          </a:xfrm>
        </p:spPr>
        <p:txBody>
          <a:bodyPr>
            <a:normAutofit/>
          </a:bodyPr>
          <a:lstStyle/>
          <a:p>
            <a:r>
              <a:rPr lang="pt-BR" sz="2400"/>
              <a:t>Questão 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65055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90772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D1FB11-7748-4FB5-BD45-C610EF3F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1297367"/>
            <a:ext cx="4501977" cy="1234440"/>
          </a:xfrm>
        </p:spPr>
        <p:txBody>
          <a:bodyPr anchor="ctr"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E38755E6-4454-4064-BD47-C0D55895810F}"/>
              </a:ext>
            </a:extLst>
          </p:cNvPr>
          <p:cNvGraphicFramePr>
            <a:graphicFrameLocks/>
          </p:cNvGraphicFramePr>
          <p:nvPr/>
        </p:nvGraphicFramePr>
        <p:xfrm>
          <a:off x="683269" y="2907792"/>
          <a:ext cx="7843758" cy="26129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975139">
                  <a:extLst>
                    <a:ext uri="{9D8B030D-6E8A-4147-A177-3AD203B41FA5}">
                      <a16:colId xmlns:a16="http://schemas.microsoft.com/office/drawing/2014/main" val="2708057885"/>
                    </a:ext>
                  </a:extLst>
                </a:gridCol>
                <a:gridCol w="868619">
                  <a:extLst>
                    <a:ext uri="{9D8B030D-6E8A-4147-A177-3AD203B41FA5}">
                      <a16:colId xmlns:a16="http://schemas.microsoft.com/office/drawing/2014/main" val="1748114063"/>
                    </a:ext>
                  </a:extLst>
                </a:gridCol>
              </a:tblGrid>
              <a:tr h="676115">
                <a:tc>
                  <a:txBody>
                    <a:bodyPr/>
                    <a:lstStyle/>
                    <a:p>
                      <a:r>
                        <a:rPr lang="pt-BR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Acertou a questão</a:t>
                      </a:r>
                    </a:p>
                  </a:txBody>
                  <a:tcPr marL="264107" marR="158465" marT="158465" marB="1584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63</a:t>
                      </a:r>
                    </a:p>
                  </a:txBody>
                  <a:tcPr marL="264107" marR="158465" marT="158465" marB="1584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05175"/>
                  </a:ext>
                </a:extLst>
              </a:tr>
              <a:tr h="809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Transcreveu uma palavra ou expressão aleatória que não pode ser um referente 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57068"/>
                  </a:ext>
                </a:extLst>
              </a:tr>
              <a:tr h="563429">
                <a:tc>
                  <a:txBody>
                    <a:bodyPr/>
                    <a:lstStyle/>
                    <a:p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 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51117"/>
                  </a:ext>
                </a:extLst>
              </a:tr>
              <a:tr h="563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Copiou ou parafraseou fragmentos aleatórios do texto 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0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599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BC2C4-8336-4A5F-97B0-0242347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9FAA49-3AF2-476D-AD5A-4B6099A0E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72" y="1126639"/>
            <a:ext cx="8057856" cy="46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7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81DA64-D271-441F-9038-5A44DBE6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Exemplos:</a:t>
            </a:r>
            <a:br>
              <a:rPr lang="pt-BR">
                <a:solidFill>
                  <a:srgbClr val="FFFFFF"/>
                </a:solidFill>
                <a:cs typeface="Calibri" panose="020F0502020204030204"/>
              </a:rPr>
            </a:b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443D20-098D-44AF-816C-0E094C94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Calibri Ligh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Calibri Light"/>
              </a:rPr>
              <a:t>Odudua colocou na terra uma galinha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Transcreveu uma palavra ou expressão aleatória que não pode ser um referente: </a:t>
            </a:r>
            <a:r>
              <a:rPr lang="pt-BR" dirty="0">
                <a:latin typeface="Calibri Light"/>
                <a:ea typeface="+mn-lt"/>
                <a:cs typeface="+mn-lt"/>
              </a:rPr>
              <a:t>Palmeira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Copiou ou parafraseou fragmentos aleatórios do texto: </a:t>
            </a:r>
            <a:r>
              <a:rPr lang="pt-BR" dirty="0">
                <a:latin typeface="Calibri Light"/>
                <a:ea typeface="+mn-lt"/>
                <a:cs typeface="+mn-lt"/>
              </a:rPr>
              <a:t>sobre a água a terra e nela colocou a palmeira e a ave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843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13B751-C24C-48E1-B6CE-3A18ACC2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sz="3075">
                <a:solidFill>
                  <a:srgbClr val="FFFFFF"/>
                </a:solidFill>
                <a:cs typeface="Calibri Light"/>
              </a:rPr>
              <a:t>7. Referenciação anafórica</a:t>
            </a:r>
            <a:endParaRPr lang="pt-BR" sz="3075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18809B-EC91-4D38-BBDC-0BD50B199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Na linha 3 do texto está escrito que a cultura Iorubá influenciou outras culturas que </a:t>
            </a:r>
            <a:r>
              <a:rPr lang="pt-BR" b="1" dirty="0">
                <a:latin typeface="Calibri Light"/>
                <a:ea typeface="+mn-lt"/>
                <a:cs typeface="+mn-lt"/>
              </a:rPr>
              <a:t>aqui</a:t>
            </a:r>
            <a:r>
              <a:rPr lang="pt-BR" dirty="0">
                <a:latin typeface="Calibri Light"/>
                <a:ea typeface="+mn-lt"/>
                <a:cs typeface="+mn-lt"/>
              </a:rPr>
              <a:t> estavam. Qual o país que foi influenciado por essa cultura?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277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BB08F4-B607-4F9D-AEF9-87704F1B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/>
              <a:t>Questão 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48740D5-025D-428E-9E57-F26E8C3298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179" y="3149790"/>
          <a:ext cx="8565643" cy="169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1">
                  <a:extLst>
                    <a:ext uri="{9D8B030D-6E8A-4147-A177-3AD203B41FA5}">
                      <a16:colId xmlns:a16="http://schemas.microsoft.com/office/drawing/2014/main" val="117074344"/>
                    </a:ext>
                  </a:extLst>
                </a:gridCol>
                <a:gridCol w="2064832">
                  <a:extLst>
                    <a:ext uri="{9D8B030D-6E8A-4147-A177-3AD203B41FA5}">
                      <a16:colId xmlns:a16="http://schemas.microsoft.com/office/drawing/2014/main" val="804055227"/>
                    </a:ext>
                  </a:extLst>
                </a:gridCol>
              </a:tblGrid>
              <a:tr h="693365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effectLst/>
                        </a:rPr>
                        <a:t>Acertou a questão                                                                                                                                                                          41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69275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effectLst/>
                        </a:rPr>
                        <a:t>Transcreveu uma palavra aleatória que não pode ser um referente       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1480287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Copiou ou parafraseou fragmentos aleatórios do texto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1646519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Retomou outro referente possível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626740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Não fez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517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344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5A3D0-9773-4100-9D66-7B8E0225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13D3D74-D8A7-4329-9C7E-C0F797CD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43681"/>
            <a:ext cx="7886700" cy="46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8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AB7DD4-4DBE-4B7B-A719-5DB434C4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EC9970-644E-4B7D-A7A6-19A4542E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+mn-lt"/>
              </a:rPr>
              <a:t>Brasil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Retomou outro referente possível: </a:t>
            </a:r>
            <a:r>
              <a:rPr lang="pt-BR" dirty="0">
                <a:latin typeface="Calibri Light"/>
                <a:cs typeface="Calibri"/>
              </a:rPr>
              <a:t>África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Transcreveu uma palavra aleatória que não pode ser um referente: </a:t>
            </a:r>
            <a:r>
              <a:rPr lang="pt-BR" dirty="0">
                <a:latin typeface="Calibri Light"/>
                <a:cs typeface="Calibri"/>
              </a:rPr>
              <a:t>Odudua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Copiou ou parafraseou fragmentos aleatórios do texto: </a:t>
            </a:r>
            <a:r>
              <a:rPr lang="pt-BR" dirty="0">
                <a:latin typeface="Calibri Light"/>
                <a:cs typeface="Calibri"/>
              </a:rPr>
              <a:t>Olurum, o Deus supremo, lançou</a:t>
            </a: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41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FB320-BDB0-424A-A44E-39C3D0F8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Recomendação de leitura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E5FF12-4E6A-47FB-8D1B-BE289DDBD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LEMLE, M. - </a:t>
            </a:r>
            <a:r>
              <a:rPr lang="pt-BR" b="1" dirty="0"/>
              <a:t>Guia teórico do alfabetizador</a:t>
            </a:r>
            <a:r>
              <a:rPr lang="pt-BR" dirty="0"/>
              <a:t>. São Paulo: Ática, 13º Edição, 1998. Acesso: </a:t>
            </a:r>
            <a:r>
              <a:rPr lang="pt-BR" sz="1600" dirty="0">
                <a:hlinkClick r:id="rId2"/>
              </a:rPr>
              <a:t>https://edisciplinas.usp.br/pluginfile.php/5371933/mod_resource/content/1/Miriam-Lemle-Guia-Teorico-Do-Alfabetizador.pdf</a:t>
            </a:r>
            <a:r>
              <a:rPr lang="pt-BR" sz="1600" dirty="0"/>
              <a:t>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Assunto: </a:t>
            </a:r>
          </a:p>
          <a:p>
            <a:pPr marL="0" indent="0">
              <a:buNone/>
            </a:pPr>
            <a:r>
              <a:rPr lang="pt-BR" dirty="0"/>
              <a:t>Conhecimentos básicos sobre a língua, considerados essenciais para o trabalho nas classes de alfabetização pela autora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7D92893-8ACD-4BE0-8048-653E28E0E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412776"/>
            <a:ext cx="3600399" cy="54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4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A814EB-42A1-4B5D-8975-7B0913BF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sz="3075">
                <a:solidFill>
                  <a:srgbClr val="FFFFFF"/>
                </a:solidFill>
                <a:cs typeface="Calibri Light"/>
              </a:rPr>
              <a:t>8. Referenciação pronominal</a:t>
            </a:r>
            <a:endParaRPr lang="pt-BR" sz="3075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C41BD1-6251-43A9-A5F0-DF4A92EE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Na linha 8, está afirmado que a galinha espalhou alguma coisa. Está escrito “espalhá-lo”. O que ela espalhou?</a:t>
            </a:r>
            <a:endParaRPr lang="pt-B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4231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7900A-6EAC-494E-AD61-61D40A35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Questão 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396E5E3-5F35-43B5-A797-F37E22C556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030" y="3013801"/>
          <a:ext cx="8622616" cy="24499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105395">
                  <a:extLst>
                    <a:ext uri="{9D8B030D-6E8A-4147-A177-3AD203B41FA5}">
                      <a16:colId xmlns:a16="http://schemas.microsoft.com/office/drawing/2014/main" val="368493924"/>
                    </a:ext>
                  </a:extLst>
                </a:gridCol>
                <a:gridCol w="517221">
                  <a:extLst>
                    <a:ext uri="{9D8B030D-6E8A-4147-A177-3AD203B41FA5}">
                      <a16:colId xmlns:a16="http://schemas.microsoft.com/office/drawing/2014/main" val="3515337802"/>
                    </a:ext>
                  </a:extLst>
                </a:gridCol>
              </a:tblGrid>
              <a:tr h="416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</a:rPr>
                        <a:t>Acertou a questão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8200359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Retomou outro referente possível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296819"/>
                  </a:ext>
                </a:extLst>
              </a:tr>
              <a:tr h="783998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Transcreveu uma palavra  ou expressão aleatória que não pode ser um referente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7645923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Copiou ou parafraseou fragmentos aleatórios do texto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1498801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Em branco ou incompreensível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82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97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866DF-828D-4E96-88AF-21AB2D59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5591ED-7C61-4AC1-BECB-9F9FEF5CC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613" y="1131094"/>
            <a:ext cx="7635737" cy="4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3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52AB1B-CC74-4E6B-B6E4-F26E2768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Exemplos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1A6B8-51D0-459E-89C2-097822C0C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Calibri Light"/>
              </a:rPr>
              <a:t>O solo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Retomou outro referente possível: </a:t>
            </a:r>
            <a:r>
              <a:rPr lang="pt-BR" dirty="0">
                <a:latin typeface="Calibri Light"/>
                <a:ea typeface="+mn-lt"/>
                <a:cs typeface="Calibri Light"/>
              </a:rPr>
              <a:t>A terra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Transcreveu uma palavra aleatória que não pode ser um referente: </a:t>
            </a:r>
            <a:r>
              <a:rPr lang="pt-BR" dirty="0">
                <a:latin typeface="Calibri Light"/>
                <a:cs typeface="Calibri Light"/>
              </a:rPr>
              <a:t>Palmeira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Copiou ou parafraseou fragmentos aleatórios do texto: </a:t>
            </a:r>
            <a:r>
              <a:rPr lang="pt-BR" dirty="0">
                <a:latin typeface="Calibri Light"/>
                <a:cs typeface="Calibri" panose="020F0502020204030204"/>
              </a:rPr>
              <a:t>Aumentando cada vez mais a extensão da te</a:t>
            </a:r>
            <a:r>
              <a:rPr lang="pt-BR" dirty="0">
                <a:cs typeface="Calibri" panose="020F0502020204030204"/>
              </a:rPr>
              <a:t>rra</a:t>
            </a:r>
          </a:p>
        </p:txBody>
      </p:sp>
    </p:spTree>
    <p:extLst>
      <p:ext uri="{BB962C8B-B14F-4D97-AF65-F5344CB8AC3E}">
        <p14:creationId xmlns:p14="http://schemas.microsoft.com/office/powerpoint/2010/main" val="2529496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534D59-8B35-4F5B-B735-E16A48A4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 Light"/>
              </a:rPr>
              <a:t>9. Retomada parafrástica do texto fonte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CB4B1-6373-4BB8-BD92-69E98CF7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O excerto que você acaba de ler narra a criação do mundo (</a:t>
            </a:r>
            <a:r>
              <a:rPr lang="pt-BR" dirty="0" err="1">
                <a:latin typeface="Calibri Light"/>
                <a:ea typeface="+mn-lt"/>
                <a:cs typeface="+mn-lt"/>
              </a:rPr>
              <a:t>Ifê</a:t>
            </a:r>
            <a:r>
              <a:rPr lang="pt-BR" dirty="0">
                <a:latin typeface="Calibri Light"/>
                <a:ea typeface="+mn-lt"/>
                <a:cs typeface="+mn-lt"/>
              </a:rPr>
              <a:t>) na tradição Iorubá. Explique, com suas palavras, a influência da galinha neste processo.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40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8D75AC-6F81-4931-B66C-CBF9744F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Questão 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F832AD-8306-4F69-9E02-CC7C6CAC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655EA300-6D13-41FA-9AFC-C652EE63F3F6}"/>
              </a:ext>
            </a:extLst>
          </p:cNvPr>
          <p:cNvGraphicFramePr>
            <a:graphicFrameLocks/>
          </p:cNvGraphicFramePr>
          <p:nvPr/>
        </p:nvGraphicFramePr>
        <p:xfrm>
          <a:off x="3028951" y="1853251"/>
          <a:ext cx="5391149" cy="244599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411643">
                  <a:extLst>
                    <a:ext uri="{9D8B030D-6E8A-4147-A177-3AD203B41FA5}">
                      <a16:colId xmlns:a16="http://schemas.microsoft.com/office/drawing/2014/main" val="494247642"/>
                    </a:ext>
                  </a:extLst>
                </a:gridCol>
                <a:gridCol w="979506">
                  <a:extLst>
                    <a:ext uri="{9D8B030D-6E8A-4147-A177-3AD203B41FA5}">
                      <a16:colId xmlns:a16="http://schemas.microsoft.com/office/drawing/2014/main" val="2613522802"/>
                    </a:ext>
                  </a:extLst>
                </a:gridCol>
              </a:tblGrid>
              <a:tr h="607710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</a:rPr>
                        <a:t>Respondeu corretamente e com suas próprias palavras                                                                                                                               31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39135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Respondeu algo diferente do perguntado 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74744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</a:p>
                  </a:txBody>
                  <a:tcPr marL="173963" marR="104378" marT="104378" marB="10437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93063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Transcreveu parte aleatória do texto 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03553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Transcreveu parte do texto que responde a questão </a:t>
                      </a:r>
                    </a:p>
                  </a:txBody>
                  <a:tcPr marL="173963" marR="104378" marT="104378" marB="10437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4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72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E3817A5-C4DC-4ECB-9FE2-E5B16336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74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0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66391" y="1143302"/>
            <a:ext cx="1650235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6D559-4506-40E7-9918-2911E44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760332"/>
            <a:ext cx="2002055" cy="133588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pt-BR" sz="2400">
                <a:solidFill>
                  <a:srgbClr val="FFFFFF"/>
                </a:solidFill>
              </a:rPr>
              <a:t>Faixas de acerto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A05BD7-39E8-4106-BA8C-D1CD70BC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3373598"/>
            <a:ext cx="2002055" cy="182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/>
              <a:t>Questão 9 – Retomada parafrástica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ED3C1F6A-6586-4593-827C-EB07DD569F68}"/>
              </a:ext>
            </a:extLst>
          </p:cNvPr>
          <p:cNvGraphicFramePr>
            <a:graphicFrameLocks/>
          </p:cNvGraphicFramePr>
          <p:nvPr/>
        </p:nvGraphicFramePr>
        <p:xfrm>
          <a:off x="3256472" y="1116042"/>
          <a:ext cx="5658913" cy="4537707"/>
        </p:xfrm>
        <a:graphic>
          <a:graphicData uri="http://schemas.openxmlformats.org/drawingml/2006/table">
            <a:tbl>
              <a:tblPr firstRow="1" bandRow="1"/>
              <a:tblGrid>
                <a:gridCol w="2808595">
                  <a:extLst>
                    <a:ext uri="{9D8B030D-6E8A-4147-A177-3AD203B41FA5}">
                      <a16:colId xmlns:a16="http://schemas.microsoft.com/office/drawing/2014/main" val="966097543"/>
                    </a:ext>
                  </a:extLst>
                </a:gridCol>
                <a:gridCol w="2850318">
                  <a:extLst>
                    <a:ext uri="{9D8B030D-6E8A-4147-A177-3AD203B41FA5}">
                      <a16:colId xmlns:a16="http://schemas.microsoft.com/office/drawing/2014/main" val="2855781658"/>
                    </a:ext>
                  </a:extLst>
                </a:gridCol>
              </a:tblGrid>
              <a:tr h="45611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Faixas de acerto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Exemplos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017842"/>
                  </a:ext>
                </a:extLst>
              </a:tr>
              <a:tr h="45611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Deixou em branco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68319"/>
                  </a:ext>
                </a:extLst>
              </a:tr>
              <a:tr h="45611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Iniciou a resposta, que deixou incompleta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tradiação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lorubá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033686"/>
                  </a:ext>
                </a:extLst>
              </a:tr>
              <a:tr h="7134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Copiou parte aleatória do texto 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Dai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o nome que tornou o lugar onde isso se deu: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Ifé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, o que é vasto, o que se alarga”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47461"/>
                  </a:ext>
                </a:extLst>
              </a:tr>
              <a:tr h="15086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Respondeu algo diverso do perguntado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“a galinha é um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dendezoiro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é uma coisa que era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ate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bom para o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dendozoiro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” 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OU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“era pra ser um deus das culturas”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94267"/>
                  </a:ext>
                </a:extLst>
              </a:tr>
              <a:tr h="94730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Forneceu resposta parcial, por exemplo, limitando-se a falar da galinha e não de seu papel da criação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“A galinha 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juda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platar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e da comida”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26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6D559-4506-40E7-9918-2911E44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>
                <a:solidFill>
                  <a:srgbClr val="FFFFFF"/>
                </a:solidFill>
              </a:rPr>
              <a:t>Faixas de acerto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A05BD7-39E8-4106-BA8C-D1CD70BC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r>
              <a:rPr lang="en-US" sz="1050"/>
              <a:t>Questão 9 – Retomada parafrástica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CC6DD1D-030B-4E17-BCFF-E419D1758809}"/>
              </a:ext>
            </a:extLst>
          </p:cNvPr>
          <p:cNvGraphicFramePr>
            <a:graphicFrameLocks noGrp="1"/>
          </p:cNvGraphicFramePr>
          <p:nvPr/>
        </p:nvGraphicFramePr>
        <p:xfrm>
          <a:off x="2869164" y="1274695"/>
          <a:ext cx="5904605" cy="4442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7991">
                  <a:extLst>
                    <a:ext uri="{9D8B030D-6E8A-4147-A177-3AD203B41FA5}">
                      <a16:colId xmlns:a16="http://schemas.microsoft.com/office/drawing/2014/main" val="2513493838"/>
                    </a:ext>
                  </a:extLst>
                </a:gridCol>
                <a:gridCol w="3156614">
                  <a:extLst>
                    <a:ext uri="{9D8B030D-6E8A-4147-A177-3AD203B41FA5}">
                      <a16:colId xmlns:a16="http://schemas.microsoft.com/office/drawing/2014/main" val="228615073"/>
                    </a:ext>
                  </a:extLst>
                </a:gridCol>
              </a:tblGrid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Misturou elementos típicos do imaginário infantil e/ou da cultura de origem da criança. </a:t>
                      </a:r>
                      <a:r>
                        <a:rPr lang="pt-BR" sz="1200" dirty="0" err="1">
                          <a:effectLst/>
                        </a:rPr>
                        <a:t>Ex</a:t>
                      </a:r>
                      <a:r>
                        <a:rPr lang="pt-BR" sz="1200" dirty="0">
                          <a:effectLst/>
                        </a:rPr>
                        <a:t>: personificação de objetos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“Ela queria fazer a </a:t>
                      </a:r>
                      <a:r>
                        <a:rPr lang="pt-BR" sz="1200" dirty="0" err="1">
                          <a:effectLst/>
                        </a:rPr>
                        <a:t>ifé</a:t>
                      </a:r>
                      <a:r>
                        <a:rPr lang="pt-BR" sz="1200" dirty="0">
                          <a:effectLst/>
                        </a:rPr>
                        <a:t> “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2992271975"/>
                  </a:ext>
                </a:extLst>
              </a:tr>
              <a:tr h="71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Forneceu opinião pessoal não diretamente relacionada à questão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“que a galinha foi muito malvada com </a:t>
                      </a:r>
                      <a:r>
                        <a:rPr lang="pt-BR" sz="1200" dirty="0" err="1">
                          <a:effectLst/>
                        </a:rPr>
                        <a:t>zoruba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r>
                        <a:rPr lang="pt-BR" sz="1200" dirty="0" err="1">
                          <a:effectLst/>
                        </a:rPr>
                        <a:t>porisso</a:t>
                      </a:r>
                      <a:r>
                        <a:rPr lang="pt-BR" sz="1200" dirty="0">
                          <a:effectLst/>
                        </a:rPr>
                        <a:t> com a palavra (</a:t>
                      </a:r>
                      <a:r>
                        <a:rPr lang="pt-BR" sz="1200" dirty="0" err="1">
                          <a:effectLst/>
                        </a:rPr>
                        <a:t>ifê</a:t>
                      </a:r>
                      <a:r>
                        <a:rPr lang="pt-BR" sz="1200" dirty="0">
                          <a:effectLst/>
                        </a:rPr>
                        <a:t>) na tradução”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1375890346"/>
                  </a:ext>
                </a:extLst>
              </a:tr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Copiou parte do texto que responde a questão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“A galinha começou imediatamente a ciscar o solo e a espalhá-lo, aumentando cada vez mais a extensão da terra”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295684513"/>
                  </a:ext>
                </a:extLst>
              </a:tr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Teve boa compreensão global, equivocando-se em detalhes de ordem lexical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“A galinha foi importante porque ela estava ciscando a palmeira, o que fez com que a extensão da terra fosse aumentando cada vez mais”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2046468396"/>
                  </a:ext>
                </a:extLst>
              </a:tr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Acertou a resposta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“A galinha ajudou a espalhar o solo e no sentido do texto, a terra ficou com maior </a:t>
                      </a:r>
                      <a:r>
                        <a:rPr lang="pt-BR" sz="1200" dirty="0" err="1">
                          <a:effectLst/>
                        </a:rPr>
                        <a:t>extenção</a:t>
                      </a:r>
                      <a:r>
                        <a:rPr lang="pt-BR" sz="1200" dirty="0">
                          <a:effectLst/>
                        </a:rPr>
                        <a:t> e sem a galinha isso não aconteceria“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362925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68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6DFBA6-01BD-4BAD-9266-3F4C0D47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4168867" cy="994172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857251"/>
            <a:ext cx="851300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074C6-E2FD-4153-916A-6A40CE4D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6886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Nono ano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2825610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177114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85725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9" y="185592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3" y="3941311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966092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4579253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3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884D7E-AA93-4356-9B6D-A61F7A35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Hipótese de trabalho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7FDA84D-6D5E-4F31-BE67-D905DBB40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64720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Por um lado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Há um incontrolável na língua </a:t>
            </a:r>
          </a:p>
          <a:p>
            <a:r>
              <a:rPr lang="pt-BR" dirty="0"/>
              <a:t>Aprender a ler é um saber ilimitadamente criativo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AB32C41-CC57-4EB5-A615-6AC38DAE6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888" y="1825625"/>
            <a:ext cx="49514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Por outro lado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Há etapas a serem superadas linearmente pela criança para que a aquisição da escrita se dê</a:t>
            </a:r>
          </a:p>
          <a:p>
            <a:r>
              <a:rPr lang="pt-BR" dirty="0"/>
              <a:t>Primeiro, a criança precisa experimentar um  estalo que ocorre quando o aprendiz capta a ideia de que cada letra é um símbolo de um som e cada som é simbolizado por uma letra</a:t>
            </a:r>
          </a:p>
          <a:p>
            <a:r>
              <a:rPr lang="pt-BR" dirty="0"/>
              <a:t>Depois, os conhecimentos necessários para aprender a escrever podem ser estimulados por meio de um trabalho deliberado do professor</a:t>
            </a:r>
          </a:p>
        </p:txBody>
      </p:sp>
    </p:spTree>
    <p:extLst>
      <p:ext uri="{BB962C8B-B14F-4D97-AF65-F5344CB8AC3E}">
        <p14:creationId xmlns:p14="http://schemas.microsoft.com/office/powerpoint/2010/main" val="17994020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082035-2BAC-4A17-B735-37093DC8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Nono ano texto base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CAC7296-C1E5-42BF-9BA6-3AD65532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422" y="2750466"/>
            <a:ext cx="6639833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000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68F1585-A969-4AAC-B575-15A43279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35" y="1119498"/>
            <a:ext cx="4384178" cy="122878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dirty="0" err="1"/>
              <a:t>Referência</a:t>
            </a:r>
            <a:endParaRPr lang="en-US" sz="36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AEACD2-CE1E-4963-953F-83D8E739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991" y="2822731"/>
            <a:ext cx="4378313" cy="226777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500" dirty="0" err="1"/>
              <a:t>Excerto</a:t>
            </a:r>
            <a:r>
              <a:rPr lang="en-US" sz="1500" dirty="0"/>
              <a:t> </a:t>
            </a:r>
            <a:r>
              <a:rPr lang="en-US" sz="1500" dirty="0" err="1"/>
              <a:t>retirado</a:t>
            </a:r>
            <a:r>
              <a:rPr lang="en-US" sz="1500" dirty="0"/>
              <a:t> do </a:t>
            </a:r>
            <a:r>
              <a:rPr lang="en-US" sz="1500" dirty="0" err="1"/>
              <a:t>livro</a:t>
            </a:r>
            <a:r>
              <a:rPr lang="en-US" sz="1500" dirty="0"/>
              <a:t> </a:t>
            </a:r>
            <a:r>
              <a:rPr lang="en-US" sz="1500" i="1" dirty="0"/>
              <a:t>Um </a:t>
            </a:r>
            <a:r>
              <a:rPr lang="en-US" sz="1500" i="1" dirty="0" err="1"/>
              <a:t>estudo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vermelho</a:t>
            </a:r>
            <a:r>
              <a:rPr lang="en-US" sz="1500" dirty="0"/>
              <a:t>, de Sir Arthur Conan Doyle (</a:t>
            </a:r>
            <a:r>
              <a:rPr lang="en-US" sz="1500" dirty="0" err="1"/>
              <a:t>Tradução</a:t>
            </a:r>
            <a:r>
              <a:rPr lang="en-US" sz="1500" dirty="0"/>
              <a:t>: Ligia </a:t>
            </a:r>
            <a:r>
              <a:rPr lang="en-US" sz="1500" dirty="0" err="1"/>
              <a:t>Cademartori</a:t>
            </a:r>
            <a:r>
              <a:rPr lang="en-US" sz="1500" dirty="0"/>
              <a:t>. São Paulo: FTD, 2006, p. 37-38)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106568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115700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324925B-D190-46F3-B427-4448AFD777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1" b="14950"/>
          <a:stretch/>
        </p:blipFill>
        <p:spPr>
          <a:xfrm>
            <a:off x="5566030" y="1328216"/>
            <a:ext cx="3176637" cy="401503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545616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5726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9FDB9C-EDF8-49F7-9CF3-89BBB752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976186"/>
            <a:ext cx="3027251" cy="17907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650" dirty="0"/>
              <a:t>1. </a:t>
            </a:r>
            <a:r>
              <a:rPr lang="en-US" sz="1650" dirty="0" err="1"/>
              <a:t>Releia</a:t>
            </a:r>
            <a:r>
              <a:rPr lang="en-US" sz="1650" dirty="0"/>
              <a:t> o </a:t>
            </a:r>
            <a:r>
              <a:rPr lang="en-US" sz="1650" dirty="0" err="1"/>
              <a:t>texto</a:t>
            </a:r>
            <a:r>
              <a:rPr lang="en-US" sz="1650" dirty="0"/>
              <a:t> e, com base </a:t>
            </a:r>
            <a:r>
              <a:rPr lang="en-US" sz="1650" dirty="0" err="1"/>
              <a:t>nas</a:t>
            </a:r>
            <a:r>
              <a:rPr lang="en-US" sz="1650" dirty="0"/>
              <a:t> </a:t>
            </a:r>
            <a:r>
              <a:rPr lang="en-US" sz="1650" dirty="0" err="1"/>
              <a:t>explicações</a:t>
            </a:r>
            <a:r>
              <a:rPr lang="en-US" sz="1650" dirty="0"/>
              <a:t> de Sherlock a </a:t>
            </a:r>
            <a:r>
              <a:rPr lang="en-US" sz="1650" dirty="0" err="1"/>
              <a:t>respeito</a:t>
            </a:r>
            <a:r>
              <a:rPr lang="en-US" sz="1650" dirty="0"/>
              <a:t> de </a:t>
            </a:r>
            <a:r>
              <a:rPr lang="en-US" sz="1650" dirty="0" err="1"/>
              <a:t>como</a:t>
            </a:r>
            <a:r>
              <a:rPr lang="en-US" sz="1650" dirty="0"/>
              <a:t> fez para </a:t>
            </a:r>
            <a:r>
              <a:rPr lang="en-US" sz="1650" dirty="0" err="1"/>
              <a:t>descobrir</a:t>
            </a:r>
            <a:r>
              <a:rPr lang="en-US" sz="1650" dirty="0"/>
              <a:t> que o </a:t>
            </a:r>
            <a:r>
              <a:rPr lang="en-US" sz="1650" dirty="0" err="1"/>
              <a:t>desconhecido</a:t>
            </a:r>
            <a:r>
              <a:rPr lang="en-US" sz="1650" dirty="0"/>
              <a:t> era um </a:t>
            </a:r>
            <a:r>
              <a:rPr lang="en-US" sz="1650" dirty="0" err="1"/>
              <a:t>sargento</a:t>
            </a:r>
            <a:r>
              <a:rPr lang="en-US" sz="1650" dirty="0"/>
              <a:t>, complete a </a:t>
            </a:r>
            <a:r>
              <a:rPr lang="en-US" sz="1650" dirty="0" err="1"/>
              <a:t>tabela</a:t>
            </a:r>
            <a:r>
              <a:rPr lang="en-US" sz="1650" dirty="0"/>
              <a:t> a </a:t>
            </a:r>
            <a:r>
              <a:rPr lang="en-US" sz="1650" dirty="0" err="1"/>
              <a:t>seguir</a:t>
            </a:r>
            <a:r>
              <a:rPr lang="en-US" sz="1650" dirty="0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94393"/>
            <a:ext cx="548641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1367049"/>
            <a:ext cx="4507025" cy="4067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5676" y="5623555"/>
            <a:ext cx="4505706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34F29BD-E688-4222-9C2C-A68BA31D7D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1870" y="2017029"/>
          <a:ext cx="4152003" cy="276795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6416">
                  <a:extLst>
                    <a:ext uri="{9D8B030D-6E8A-4147-A177-3AD203B41FA5}">
                      <a16:colId xmlns:a16="http://schemas.microsoft.com/office/drawing/2014/main" val="829971225"/>
                    </a:ext>
                  </a:extLst>
                </a:gridCol>
                <a:gridCol w="1043917">
                  <a:extLst>
                    <a:ext uri="{9D8B030D-6E8A-4147-A177-3AD203B41FA5}">
                      <a16:colId xmlns:a16="http://schemas.microsoft.com/office/drawing/2014/main" val="702487255"/>
                    </a:ext>
                  </a:extLst>
                </a:gridCol>
                <a:gridCol w="1951670">
                  <a:extLst>
                    <a:ext uri="{9D8B030D-6E8A-4147-A177-3AD203B41FA5}">
                      <a16:colId xmlns:a16="http://schemas.microsoft.com/office/drawing/2014/main" val="3670057733"/>
                    </a:ext>
                  </a:extLst>
                </a:gridCol>
              </a:tblGrid>
              <a:tr h="691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Traço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Parte do Corpo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Conclusão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3153052367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Grande âncora azul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Dorso da mão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Tinha ligação com o mar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2235673560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Corpo inteiro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Já tinha servido em algum órgão militar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2163228787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Balançava a bengala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Sentia-se à vontade com seu status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31982770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FD73993-BCF0-4F70-BB6F-84A408BE7146}"/>
              </a:ext>
            </a:extLst>
          </p:cNvPr>
          <p:cNvSpPr txBox="1"/>
          <p:nvPr/>
        </p:nvSpPr>
        <p:spPr>
          <a:xfrm>
            <a:off x="1021702" y="1592035"/>
            <a:ext cx="2870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350" b="1" dirty="0">
                <a:solidFill>
                  <a:prstClr val="black"/>
                </a:solidFill>
                <a:latin typeface="Calibri" panose="020F0502020204030204"/>
              </a:rPr>
              <a:t>Localização de informações no texto</a:t>
            </a:r>
          </a:p>
        </p:txBody>
      </p:sp>
    </p:spTree>
    <p:extLst>
      <p:ext uri="{BB962C8B-B14F-4D97-AF65-F5344CB8AC3E}">
        <p14:creationId xmlns:p14="http://schemas.microsoft.com/office/powerpoint/2010/main" val="1442273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900" y="1545949"/>
            <a:ext cx="529595" cy="439765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10" y="1339851"/>
            <a:ext cx="315230" cy="425168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1" y="1339850"/>
            <a:ext cx="8200127" cy="404395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5" name="Espaço Reservado para Conteúdo 3">
            <a:extLst>
              <a:ext uri="{FF2B5EF4-FFF2-40B4-BE49-F238E27FC236}">
                <a16:creationId xmlns:a16="http://schemas.microsoft.com/office/drawing/2014/main" id="{9158ECFA-1478-4A74-8E9A-2C8D6156AE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0039" y="1822451"/>
          <a:ext cx="6723925" cy="246357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66560">
                  <a:extLst>
                    <a:ext uri="{9D8B030D-6E8A-4147-A177-3AD203B41FA5}">
                      <a16:colId xmlns:a16="http://schemas.microsoft.com/office/drawing/2014/main" val="2693408346"/>
                    </a:ext>
                  </a:extLst>
                </a:gridCol>
                <a:gridCol w="1957365">
                  <a:extLst>
                    <a:ext uri="{9D8B030D-6E8A-4147-A177-3AD203B41FA5}">
                      <a16:colId xmlns:a16="http://schemas.microsoft.com/office/drawing/2014/main" val="796174272"/>
                    </a:ext>
                  </a:extLst>
                </a:gridCol>
              </a:tblGrid>
              <a:tr h="6158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QUESTÃO 1</a:t>
                      </a:r>
                      <a:endParaRPr lang="pt-BR" sz="20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51079"/>
                  </a:ext>
                </a:extLst>
              </a:tr>
              <a:tr h="61589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542811"/>
                  </a:ext>
                </a:extLst>
              </a:tr>
              <a:tr h="61589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incorretas</a:t>
                      </a:r>
                      <a:endParaRPr lang="pt-BR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76200"/>
                  </a:ext>
                </a:extLst>
              </a:tr>
              <a:tr h="61589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  <a:endParaRPr lang="pt-BR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4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797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Uma imagem contendo texto, screenshot&#10;&#10;Descrição gerada com muito alta confiança">
            <a:extLst>
              <a:ext uri="{FF2B5EF4-FFF2-40B4-BE49-F238E27FC236}">
                <a16:creationId xmlns:a16="http://schemas.microsoft.com/office/drawing/2014/main" id="{2B39EA28-282A-4D89-8BE5-8B9962E6D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16" y="1190638"/>
            <a:ext cx="7676564" cy="4515657"/>
          </a:xfrm>
        </p:spPr>
      </p:pic>
    </p:spTree>
    <p:extLst>
      <p:ext uri="{BB962C8B-B14F-4D97-AF65-F5344CB8AC3E}">
        <p14:creationId xmlns:p14="http://schemas.microsoft.com/office/powerpoint/2010/main" val="30942185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3044288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BE160F-967A-4D95-8A6F-3AC35691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6616"/>
            <a:ext cx="2174392" cy="3272883"/>
          </a:xfrm>
        </p:spPr>
        <p:txBody>
          <a:bodyPr anchor="t"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Exemplos: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EFE671-D1BD-47DB-A039-583667C3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2" y="1916617"/>
            <a:ext cx="2570462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/>
              <a:t>Respostas corretas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Postura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Mão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916616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066B59-59DE-40C3-82F2-6ED56EF5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916617"/>
            <a:ext cx="2398276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/>
              <a:t>Respostas incorretas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Onde deveria estar “postura” colocou “sargento reformado da marinha”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Onde deveria estar “mão” colocou “cabeça”</a:t>
            </a:r>
          </a:p>
          <a:p>
            <a:pPr marL="0" indent="0">
              <a:buNone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506334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77F63D-B877-4B3F-9975-1A04C044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2. Referência anafórica de “tudo isso”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160EA-411C-49BE-A9EC-92158872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cs typeface="Calibri"/>
              </a:rPr>
              <a:t>No fim de sua explicação, Sherlock afirmou que: "A soma de </a:t>
            </a:r>
            <a:r>
              <a:rPr lang="pt-BR" b="1" dirty="0">
                <a:latin typeface="Calibri Light"/>
                <a:cs typeface="Calibri"/>
              </a:rPr>
              <a:t>tudo isso</a:t>
            </a:r>
            <a:r>
              <a:rPr lang="pt-BR" dirty="0">
                <a:latin typeface="Calibri Light"/>
                <a:cs typeface="Calibri"/>
              </a:rPr>
              <a:t> me levou a dizer que ele tinha sido um sargento". A que se referem as palavras destacadas "tudo isso"?</a:t>
            </a:r>
          </a:p>
        </p:txBody>
      </p:sp>
    </p:spTree>
    <p:extLst>
      <p:ext uri="{BB962C8B-B14F-4D97-AF65-F5344CB8AC3E}">
        <p14:creationId xmlns:p14="http://schemas.microsoft.com/office/powerpoint/2010/main" val="38075973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5" y="1085852"/>
            <a:ext cx="8323012" cy="117986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6C8362-9BA4-4E29-BD7A-CE19BBB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7" y="1161431"/>
            <a:ext cx="4822811" cy="10287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dirty="0" err="1"/>
              <a:t>Questão</a:t>
            </a:r>
            <a:r>
              <a:rPr lang="en-US" sz="3000" dirty="0"/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1430569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4524" y="1657698"/>
            <a:ext cx="7660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B178BEC-32A6-48B3-BC1D-C0A701E79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5279" y="2425571"/>
          <a:ext cx="6756041" cy="315468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805391">
                  <a:extLst>
                    <a:ext uri="{9D8B030D-6E8A-4147-A177-3AD203B41FA5}">
                      <a16:colId xmlns:a16="http://schemas.microsoft.com/office/drawing/2014/main" val="550431388"/>
                    </a:ext>
                  </a:extLst>
                </a:gridCol>
                <a:gridCol w="950650">
                  <a:extLst>
                    <a:ext uri="{9D8B030D-6E8A-4147-A177-3AD203B41FA5}">
                      <a16:colId xmlns:a16="http://schemas.microsoft.com/office/drawing/2014/main" val="1912419917"/>
                    </a:ext>
                  </a:extLst>
                </a:gridCol>
              </a:tblGrid>
              <a:tr h="631730">
                <a:tc gridSpan="2">
                  <a:txBody>
                    <a:bodyPr/>
                    <a:lstStyle/>
                    <a:p>
                      <a:pPr algn="ctr"/>
                      <a:endParaRPr lang="pt-BR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5319" marR="0" marT="117659" marB="1176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65675"/>
                  </a:ext>
                </a:extLst>
              </a:tr>
              <a:tr h="556412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19852"/>
                  </a:ext>
                </a:extLst>
              </a:tr>
              <a:tr h="556412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incorretas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28457"/>
                  </a:ext>
                </a:extLst>
              </a:tr>
              <a:tr h="85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</a:p>
                    <a:p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70101"/>
                  </a:ext>
                </a:extLst>
              </a:tr>
              <a:tr h="556412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parcialmente corretas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09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32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03B3978-27C1-4BC7-8A12-A62A8F23A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44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8B16BC-0D73-4856-BD71-6EE1938E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5801B-0DCF-4499-AD90-C07C2EC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 correta: </a:t>
            </a:r>
            <a:r>
              <a:rPr lang="pt-BR" dirty="0">
                <a:latin typeface="Calibri Light"/>
                <a:ea typeface="+mn-lt"/>
                <a:cs typeface="+mn-lt"/>
              </a:rPr>
              <a:t>Refere-se as </a:t>
            </a:r>
            <a:r>
              <a:rPr lang="pt-BR" dirty="0" err="1">
                <a:latin typeface="Calibri Light"/>
                <a:ea typeface="+mn-lt"/>
                <a:cs typeface="+mn-lt"/>
              </a:rPr>
              <a:t>caracteristicas</a:t>
            </a:r>
            <a:r>
              <a:rPr lang="pt-BR" dirty="0">
                <a:latin typeface="Calibri Light"/>
                <a:ea typeface="+mn-lt"/>
                <a:cs typeface="+mn-lt"/>
              </a:rPr>
              <a:t> de homem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b="1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 parcialmente correta: </a:t>
            </a:r>
            <a:r>
              <a:rPr lang="pt-BR" dirty="0">
                <a:latin typeface="Calibri Light"/>
                <a:ea typeface="+mn-lt"/>
                <a:cs typeface="+mn-lt"/>
              </a:rPr>
              <a:t>Todas as informações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b="1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 incorreta: </a:t>
            </a:r>
            <a:r>
              <a:rPr lang="pt-BR" dirty="0">
                <a:latin typeface="Calibri Light"/>
                <a:cs typeface="Calibri"/>
              </a:rPr>
              <a:t>Ele já fez varias coisas na marinha</a:t>
            </a:r>
            <a:endParaRPr lang="pt-BR" dirty="0">
              <a:latin typeface="Calibri Light"/>
            </a:endParaRP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4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382293B-DBC6-4557-895F-BB289DD4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highlight>
                  <a:srgbClr val="FFFF00"/>
                </a:highlight>
              </a:rPr>
              <a:t>O que alguém precisa saber para aprender a ler e a escrever?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82B1DC-A4A1-4568-8252-F83C0D2D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endParaRPr lang="pt-BR" dirty="0"/>
          </a:p>
          <a:p>
            <a:pPr marL="457200" indent="-457200">
              <a:buAutoNum type="arabicParenR"/>
            </a:pPr>
            <a:r>
              <a:rPr lang="pt-BR" b="1" dirty="0"/>
              <a:t>Ideia de símbolo</a:t>
            </a:r>
            <a:r>
              <a:rPr lang="pt-BR" dirty="0"/>
              <a:t>: Uma rachadura na parede não é uma letra </a:t>
            </a:r>
          </a:p>
          <a:p>
            <a:pPr marL="457200" indent="-457200">
              <a:buAutoNum type="arabicParenR"/>
            </a:pPr>
            <a:r>
              <a:rPr lang="pt-BR" b="1" dirty="0"/>
              <a:t>Discriminação da forma das letras</a:t>
            </a:r>
            <a:r>
              <a:rPr lang="pt-BR" dirty="0"/>
              <a:t>: percepção de quais traços são relevantes para transformar uma letra em outra</a:t>
            </a:r>
          </a:p>
          <a:p>
            <a:pPr marL="457200" indent="-457200">
              <a:buAutoNum type="arabicParenR"/>
            </a:pPr>
            <a:r>
              <a:rPr lang="pt-BR" b="1" dirty="0"/>
              <a:t>Conscientização da percepção auditiva: </a:t>
            </a:r>
            <a:r>
              <a:rPr lang="pt-BR" dirty="0"/>
              <a:t>discriminação dos sons da fala, percepção das diferenças </a:t>
            </a:r>
          </a:p>
          <a:p>
            <a:pPr marL="457200" indent="-457200">
              <a:buAutoNum type="arabicParenR"/>
            </a:pPr>
            <a:r>
              <a:rPr lang="pt-BR" b="1" dirty="0"/>
              <a:t>Consciência da unidade da palavra</a:t>
            </a:r>
            <a:r>
              <a:rPr lang="pt-BR" dirty="0"/>
              <a:t>: saber isolar, na corrente da fala, as unidades que são palavras</a:t>
            </a:r>
          </a:p>
          <a:p>
            <a:pPr marL="457200" indent="-457200">
              <a:buAutoNum type="arabicParenR"/>
            </a:pPr>
            <a:r>
              <a:rPr lang="pt-BR" b="1" dirty="0"/>
              <a:t>Reconhecimento de sentenças</a:t>
            </a:r>
            <a:r>
              <a:rPr lang="pt-BR" dirty="0"/>
              <a:t>:  saber colocar pontuação, fazer quebras</a:t>
            </a:r>
          </a:p>
          <a:p>
            <a:pPr marL="457200" indent="-457200">
              <a:buAutoNum type="arabicParenR"/>
            </a:pPr>
            <a:r>
              <a:rPr lang="pt-BR" b="1" dirty="0"/>
              <a:t>Organização da página escrita</a:t>
            </a:r>
            <a:r>
              <a:rPr lang="pt-BR" dirty="0"/>
              <a:t>: tem a ver com a ordem e com o espaço </a:t>
            </a:r>
          </a:p>
        </p:txBody>
      </p:sp>
    </p:spTree>
    <p:extLst>
      <p:ext uri="{BB962C8B-B14F-4D97-AF65-F5344CB8AC3E}">
        <p14:creationId xmlns:p14="http://schemas.microsoft.com/office/powerpoint/2010/main" val="1411732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074C6-CA0C-416A-9962-E2A87686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sz="3075" dirty="0">
                <a:solidFill>
                  <a:srgbClr val="FFFFFF"/>
                </a:solidFill>
                <a:cs typeface="Calibri Light"/>
              </a:rPr>
              <a:t>3. </a:t>
            </a:r>
            <a:r>
              <a:rPr lang="pt-BR" sz="3075" dirty="0">
                <a:solidFill>
                  <a:srgbClr val="FFFFFF"/>
                </a:solidFill>
                <a:ea typeface="+mj-lt"/>
                <a:cs typeface="+mj-lt"/>
              </a:rPr>
              <a:t>Interpretação de conectores interfrásticos. </a:t>
            </a:r>
            <a:endParaRPr lang="pt-BR" sz="3075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521742-1776-4C02-8D4A-366584BF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cs typeface="Calibri"/>
              </a:rPr>
              <a:t>Nas linhas 12 e 13, você encontra as palavras "além disso", usadas na frase "</a:t>
            </a:r>
            <a:r>
              <a:rPr lang="pt-BR" b="1" dirty="0">
                <a:latin typeface="Calibri Light"/>
                <a:cs typeface="Calibri"/>
              </a:rPr>
              <a:t>Além disso</a:t>
            </a:r>
            <a:r>
              <a:rPr lang="pt-BR" dirty="0">
                <a:latin typeface="Calibri Light"/>
                <a:cs typeface="Calibri"/>
              </a:rPr>
              <a:t>, ele tinha postura militar". Marque um "X" na expressão que poderia ser usada para substituí-la, sem mudar o sentido original.</a:t>
            </a:r>
            <a:endParaRPr lang="pt-BR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cs typeface="Calibri"/>
              </a:rPr>
              <a:t>(   ) Mas   (   ) Entretanto   (   ) Além de que   (   ) Depois disso</a:t>
            </a:r>
          </a:p>
        </p:txBody>
      </p:sp>
    </p:spTree>
    <p:extLst>
      <p:ext uri="{BB962C8B-B14F-4D97-AF65-F5344CB8AC3E}">
        <p14:creationId xmlns:p14="http://schemas.microsoft.com/office/powerpoint/2010/main" val="1262392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502A21-0BCA-4873-833D-ABBA00F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/>
              <a:t>Questão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731AEA8-2123-46EF-9D15-7D981C907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6940" y="2938479"/>
          <a:ext cx="5570122" cy="211915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78110">
                  <a:extLst>
                    <a:ext uri="{9D8B030D-6E8A-4147-A177-3AD203B41FA5}">
                      <a16:colId xmlns:a16="http://schemas.microsoft.com/office/drawing/2014/main" val="3516965585"/>
                    </a:ext>
                  </a:extLst>
                </a:gridCol>
                <a:gridCol w="792012">
                  <a:extLst>
                    <a:ext uri="{9D8B030D-6E8A-4147-A177-3AD203B41FA5}">
                      <a16:colId xmlns:a16="http://schemas.microsoft.com/office/drawing/2014/main" val="3863494637"/>
                    </a:ext>
                  </a:extLst>
                </a:gridCol>
              </a:tblGrid>
              <a:tr h="706385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14543"/>
                  </a:ext>
                </a:extLst>
              </a:tr>
              <a:tr h="706385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incorretas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965"/>
                  </a:ext>
                </a:extLst>
              </a:tr>
              <a:tr h="706385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3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07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42840EA-BF2F-4EC8-8458-449C5282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6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E1478-F0C6-42B8-9DAD-5BD278B8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A25EF-A49A-4BCE-BF38-6E5CC673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Calibri Light"/>
              </a:rPr>
              <a:t>Além de que</a:t>
            </a:r>
          </a:p>
          <a:p>
            <a:pPr marL="0" indent="0">
              <a:buNone/>
            </a:pPr>
            <a:endParaRPr lang="pt-BR" b="1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Resposta incorreta: </a:t>
            </a:r>
            <a:r>
              <a:rPr lang="pt-BR" dirty="0">
                <a:latin typeface="Calibri Light"/>
                <a:cs typeface="Calibri"/>
              </a:rPr>
              <a:t>Mas, entretanto e depois disso</a:t>
            </a: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04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AE6EA7-CBD7-4E0B-AB55-98D39AAC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 Light"/>
              </a:rPr>
              <a:t>4. Retomada parafrástica do texto fonte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74470D-0E2A-401C-8E8E-F46569E9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cs typeface="Calibri" panose="020F0502020204030204"/>
              </a:rPr>
              <a:t>Explique com suas próprias palavras como Sherlock fez para descobrir que um homem desconhecido era um sargento.</a:t>
            </a:r>
          </a:p>
        </p:txBody>
      </p:sp>
    </p:spTree>
    <p:extLst>
      <p:ext uri="{BB962C8B-B14F-4D97-AF65-F5344CB8AC3E}">
        <p14:creationId xmlns:p14="http://schemas.microsoft.com/office/powerpoint/2010/main" val="40295605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1131094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908A44-16AD-4A1D-8878-A03DB3EB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1297367"/>
            <a:ext cx="2670189" cy="123444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400"/>
              <a:t>Questão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65055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90772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4F7C33-61DC-4838-B0BD-E5569DB4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1297367"/>
            <a:ext cx="4501977" cy="1234440"/>
          </a:xfrm>
        </p:spPr>
        <p:txBody>
          <a:bodyPr anchor="ctr"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38456FB6-FF4C-405A-8E00-D3FCB1022D8B}"/>
              </a:ext>
            </a:extLst>
          </p:cNvPr>
          <p:cNvGraphicFramePr>
            <a:graphicFrameLocks/>
          </p:cNvGraphicFramePr>
          <p:nvPr/>
        </p:nvGraphicFramePr>
        <p:xfrm>
          <a:off x="418338" y="2952967"/>
          <a:ext cx="8373619" cy="25225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486411">
                  <a:extLst>
                    <a:ext uri="{9D8B030D-6E8A-4147-A177-3AD203B41FA5}">
                      <a16:colId xmlns:a16="http://schemas.microsoft.com/office/drawing/2014/main" val="3222592987"/>
                    </a:ext>
                  </a:extLst>
                </a:gridCol>
                <a:gridCol w="1887208">
                  <a:extLst>
                    <a:ext uri="{9D8B030D-6E8A-4147-A177-3AD203B41FA5}">
                      <a16:colId xmlns:a16="http://schemas.microsoft.com/office/drawing/2014/main" val="336473513"/>
                    </a:ext>
                  </a:extLst>
                </a:gridCol>
              </a:tblGrid>
              <a:tr h="672188">
                <a:tc>
                  <a:txBody>
                    <a:bodyPr/>
                    <a:lstStyle/>
                    <a:p>
                      <a:r>
                        <a:rPr lang="pt-BR" sz="2000" b="0" cap="all" spc="150">
                          <a:solidFill>
                            <a:schemeClr val="lt1"/>
                          </a:solidFill>
                          <a:effectLst/>
                        </a:rPr>
                        <a:t>Respostas corretas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cap="all" spc="150">
                          <a:solidFill>
                            <a:schemeClr val="lt1"/>
                          </a:solidFill>
                          <a:effectLst/>
                        </a:rPr>
                        <a:t>52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86264"/>
                  </a:ext>
                </a:extLst>
              </a:tr>
              <a:tr h="61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Em branco ou incompreensível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017587"/>
                  </a:ext>
                </a:extLst>
              </a:tr>
              <a:tr h="616788"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Respostas incorretas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27143"/>
                  </a:ext>
                </a:extLst>
              </a:tr>
              <a:tr h="61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Respostas parcialmente corretas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4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5235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0DA0C1-4990-4954-BBB0-784018D7A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74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66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E7087-6714-4B9F-A4EC-79BE8701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D245D-25C8-4531-BA65-C5F2E84B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30126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pt-BR" sz="1700" b="1" dirty="0">
                <a:latin typeface="Calibri Light"/>
                <a:cs typeface="Calibri Light"/>
              </a:rPr>
              <a:t>Resposta correta</a:t>
            </a:r>
            <a:endParaRPr lang="en-US" sz="17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700" dirty="0">
                <a:latin typeface="Calibri Light"/>
                <a:ea typeface="+mn-lt"/>
                <a:cs typeface="+mn-lt"/>
              </a:rPr>
              <a:t>ele analisou o homem começando pela grande ancora tatuada no dorso de sua mão, em seguida sua postura, e por fim sua barba que foi feita estilo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suiça</a:t>
            </a:r>
            <a:r>
              <a:rPr lang="pt-BR" sz="1700" dirty="0">
                <a:latin typeface="Calibri Light"/>
                <a:ea typeface="+mn-lt"/>
                <a:cs typeface="+mn-lt"/>
              </a:rPr>
              <a:t>. Juntando todas essas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caracteristicas</a:t>
            </a:r>
            <a:r>
              <a:rPr lang="pt-BR" sz="1700" dirty="0">
                <a:latin typeface="Calibri Light"/>
                <a:ea typeface="+mn-lt"/>
                <a:cs typeface="+mn-lt"/>
              </a:rPr>
              <a:t>, Sherlock chegou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a</a:t>
            </a:r>
            <a:r>
              <a:rPr lang="pt-BR" sz="1700" dirty="0">
                <a:latin typeface="Calibri Light"/>
                <a:ea typeface="+mn-lt"/>
                <a:cs typeface="+mn-lt"/>
              </a:rPr>
              <a:t> conclusão que ele já tinha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sidu</a:t>
            </a:r>
            <a:r>
              <a:rPr lang="pt-BR" sz="1700" dirty="0">
                <a:latin typeface="Calibri Light"/>
                <a:ea typeface="+mn-lt"/>
                <a:cs typeface="+mn-lt"/>
              </a:rPr>
              <a:t> um sargento.</a:t>
            </a:r>
            <a:endParaRPr lang="pt-BR" sz="17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sz="1700" b="1" dirty="0">
                <a:latin typeface="Calibri Light"/>
                <a:cs typeface="Calibri Light"/>
              </a:rPr>
              <a:t>Resposta parcialmente correta</a:t>
            </a:r>
            <a:endParaRPr lang="en-US" sz="17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700" dirty="0">
                <a:latin typeface="Calibri Light"/>
                <a:ea typeface="+mn-lt"/>
                <a:cs typeface="+mn-lt"/>
              </a:rPr>
              <a:t>mesmo o homem estando do outro lado da rua, pode ver uma grande âncora azul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tatuda</a:t>
            </a:r>
            <a:r>
              <a:rPr lang="pt-BR" sz="1700" dirty="0">
                <a:latin typeface="Calibri Light"/>
                <a:ea typeface="+mn-lt"/>
                <a:cs typeface="+mn-lt"/>
              </a:rPr>
              <a:t> no dorso de sua mão. Além disso, ele tinha postura militar e usava suíças à da marinha</a:t>
            </a:r>
            <a:endParaRPr lang="pt-BR" sz="17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sz="1700" b="1" dirty="0">
                <a:latin typeface="Calibri Light"/>
                <a:cs typeface="Calibri Light"/>
              </a:rPr>
              <a:t>Resposta incorreta</a:t>
            </a:r>
            <a:endParaRPr lang="en-US" sz="17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700" dirty="0">
                <a:latin typeface="Calibri Light"/>
                <a:cs typeface="Calibri"/>
              </a:rPr>
              <a:t>Ele descobriu, sendo grosseiro, e assim foi com que percebesse, que ele era militar, da marina.</a:t>
            </a:r>
            <a:endParaRPr lang="pt-BR" sz="1700" dirty="0">
              <a:latin typeface="Calibri Light"/>
            </a:endParaRPr>
          </a:p>
          <a:p>
            <a:pPr marL="0" indent="0">
              <a:buNone/>
            </a:pPr>
            <a:r>
              <a:rPr lang="pt-BR" sz="1700" b="1" dirty="0">
                <a:latin typeface="Calibri Light"/>
                <a:cs typeface="Calibri" panose="020F0502020204030204"/>
              </a:rPr>
              <a:t>#Bônus</a:t>
            </a:r>
          </a:p>
          <a:p>
            <a:pPr marL="0" indent="0">
              <a:buNone/>
            </a:pPr>
            <a:r>
              <a:rPr lang="pt-BR" sz="1700" dirty="0">
                <a:latin typeface="Calibri Light"/>
                <a:ea typeface="+mn-lt"/>
                <a:cs typeface="+mn-lt"/>
              </a:rPr>
              <a:t>Ele avaliou o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corpal</a:t>
            </a:r>
            <a:r>
              <a:rPr lang="pt-BR" sz="1700" dirty="0">
                <a:latin typeface="Calibri Light"/>
                <a:ea typeface="+mn-lt"/>
                <a:cs typeface="+mn-lt"/>
              </a:rPr>
              <a:t>, percebeu os traços e os comparam com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tracos</a:t>
            </a:r>
            <a:r>
              <a:rPr lang="pt-BR" sz="1700" dirty="0">
                <a:latin typeface="Calibri Light"/>
                <a:ea typeface="+mn-lt"/>
                <a:cs typeface="+mn-lt"/>
              </a:rPr>
              <a:t> de marinheiro, então chegou a tal conclusão. #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cienciadadeduçãoeTOP</a:t>
            </a:r>
            <a:endParaRPr lang="pt-BR" sz="17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599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382293B-DBC6-4557-895F-BB289DD4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highlight>
                  <a:srgbClr val="FFFF00"/>
                </a:highlight>
              </a:rPr>
              <a:t>O que o professor pode fazer?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82B1DC-A4A1-4568-8252-F83C0D2D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endParaRPr lang="pt-BR" dirty="0"/>
          </a:p>
          <a:p>
            <a:pPr marL="457200" indent="-457200">
              <a:buAutoNum type="arabicParenR"/>
            </a:pPr>
            <a:r>
              <a:rPr lang="pt-BR" b="1" dirty="0"/>
              <a:t>Ideia de símbolo</a:t>
            </a:r>
            <a:r>
              <a:rPr lang="pt-BR" dirty="0"/>
              <a:t>: Trabalhar com escudos de times de futebol, bandeiras de clubes e de países, sinais de trânsito, apitos convencionais de guardas de trânsito etc.</a:t>
            </a:r>
          </a:p>
          <a:p>
            <a:pPr marL="457200" indent="-457200">
              <a:buAutoNum type="arabicParenR"/>
            </a:pPr>
            <a:r>
              <a:rPr lang="pt-BR" b="1" dirty="0"/>
              <a:t>Discriminação da forma das letras</a:t>
            </a:r>
            <a:r>
              <a:rPr lang="pt-BR" dirty="0"/>
              <a:t>: Exercícios de desenho de pequenas formas: círculos, traços, cruzes, quadrados, ângulos, curvas, espirais, composições com várias unidades de formas diversas</a:t>
            </a:r>
          </a:p>
          <a:p>
            <a:pPr marL="457200" indent="-457200">
              <a:buAutoNum type="arabicParenR"/>
            </a:pPr>
            <a:r>
              <a:rPr lang="pt-BR" b="1" dirty="0"/>
              <a:t>Conscientização da percepção auditiva: </a:t>
            </a:r>
            <a:r>
              <a:rPr lang="pt-BR" dirty="0"/>
              <a:t>Criar listas de palavras que começam com o mesmo som. De palavras que rimam (rimas perfeitas, rimas imperfeitas), de canções que apresentam repetições de sílabas. Tomar uma mesma melodia e cantá-la em diversas sílabas etc.</a:t>
            </a:r>
          </a:p>
          <a:p>
            <a:pPr marL="457200" indent="-457200">
              <a:buAutoNum type="arabicParenR"/>
            </a:pPr>
            <a:r>
              <a:rPr lang="pt-BR" b="1" dirty="0"/>
              <a:t>Consciência da unidade da palavra</a:t>
            </a:r>
            <a:r>
              <a:rPr lang="pt-BR" dirty="0"/>
              <a:t>: Trabalhar com listas, tais como partes do corpo, termos de parentesco, acidentes geográficos, profissões, bichos, plantas, frutas, sentimentos, atividades, comidas, instrumentos</a:t>
            </a:r>
          </a:p>
          <a:p>
            <a:pPr marL="457200" indent="-457200">
              <a:buAutoNum type="arabicParenR"/>
            </a:pPr>
            <a:r>
              <a:rPr lang="pt-BR" b="1" dirty="0"/>
              <a:t>Reconhecimento de sentenças</a:t>
            </a:r>
            <a:r>
              <a:rPr lang="pt-BR" dirty="0"/>
              <a:t>:  Brincar de ler em voz alta</a:t>
            </a:r>
          </a:p>
          <a:p>
            <a:pPr marL="457200" indent="-457200">
              <a:buAutoNum type="arabicParenR"/>
            </a:pPr>
            <a:r>
              <a:rPr lang="pt-BR" b="1" dirty="0"/>
              <a:t>Organização da página escrita</a:t>
            </a:r>
            <a:r>
              <a:rPr lang="pt-BR" dirty="0"/>
              <a:t>: Fazer livros artesanais decorados</a:t>
            </a:r>
          </a:p>
        </p:txBody>
      </p:sp>
    </p:spTree>
    <p:extLst>
      <p:ext uri="{BB962C8B-B14F-4D97-AF65-F5344CB8AC3E}">
        <p14:creationId xmlns:p14="http://schemas.microsoft.com/office/powerpoint/2010/main" val="247836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EAF6A-0AD7-453F-958C-F17CD09B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Como é a representação ortográfica da LP?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214FBDE-1D54-4358-A469-9F10B661D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729576"/>
              </p:ext>
            </p:extLst>
          </p:nvPr>
        </p:nvGraphicFramePr>
        <p:xfrm>
          <a:off x="395536" y="1844823"/>
          <a:ext cx="8424936" cy="38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74260914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78221813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144422296"/>
                    </a:ext>
                  </a:extLst>
                </a:gridCol>
              </a:tblGrid>
              <a:tr h="698541">
                <a:tc>
                  <a:txBody>
                    <a:bodyPr/>
                    <a:lstStyle/>
                    <a:p>
                      <a:r>
                        <a:rPr lang="pt-BR" sz="1800" b="1" dirty="0"/>
                        <a:t>Correspondência biunívoca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Relações de um para mais de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Relação de concorrência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81192"/>
                  </a:ext>
                </a:extLst>
              </a:tr>
              <a:tr h="1297290">
                <a:tc>
                  <a:txBody>
                    <a:bodyPr/>
                    <a:lstStyle/>
                    <a:p>
                      <a:r>
                        <a:rPr lang="pt-BR" sz="1800" dirty="0"/>
                        <a:t>Pouquíssimos casos de correspondência entre sons da fala e letra do alfabeto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Mais comuns, são determinadas a partir da posição da letra na palavra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Letras  aptas a representar o mesmo som, no mesmo lugar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54932"/>
                  </a:ext>
                </a:extLst>
              </a:tr>
              <a:tr h="698541">
                <a:tc>
                  <a:txBody>
                    <a:bodyPr/>
                    <a:lstStyle/>
                    <a:p>
                      <a:r>
                        <a:rPr lang="pt-BR" sz="1800" dirty="0"/>
                        <a:t>Por exemplo, (p, b, t, d, f,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Por exemplo, em certos dialetos, o fonema [o]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Por exemplo [s] e [z]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219041"/>
                  </a:ext>
                </a:extLst>
              </a:tr>
              <a:tr h="401974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pPr algn="ctr"/>
                      <a:r>
                        <a:rPr lang="pt-BR" sz="1800" dirty="0"/>
                        <a:t>LEI</a:t>
                      </a:r>
                      <a:r>
                        <a:rPr lang="pt-BR" sz="1800" dirty="0">
                          <a:highlight>
                            <a:srgbClr val="FFFF00"/>
                          </a:highlight>
                        </a:rPr>
                        <a:t>T</a:t>
                      </a:r>
                      <a:r>
                        <a:rPr lang="pt-BR" sz="1800" dirty="0"/>
                        <a:t>E</a:t>
                      </a:r>
                    </a:p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dirty="0">
                          <a:highlight>
                            <a:srgbClr val="FFFF00"/>
                          </a:highlight>
                        </a:rPr>
                        <a:t>T</a:t>
                      </a:r>
                      <a:r>
                        <a:rPr lang="pt-BR" sz="1800" dirty="0"/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pPr algn="ctr"/>
                      <a:r>
                        <a:rPr lang="pt-BR" sz="1800" dirty="0"/>
                        <a:t>OV</a:t>
                      </a:r>
                      <a:r>
                        <a:rPr lang="pt-BR" sz="1800" dirty="0">
                          <a:highlight>
                            <a:srgbClr val="FFFF00"/>
                          </a:highlight>
                        </a:rPr>
                        <a:t>O</a:t>
                      </a:r>
                    </a:p>
                    <a:p>
                      <a:pPr algn="ctr"/>
                      <a:r>
                        <a:rPr lang="pt-BR" sz="1800" dirty="0"/>
                        <a:t>#</a:t>
                      </a:r>
                    </a:p>
                    <a:p>
                      <a:pPr algn="ctr"/>
                      <a:r>
                        <a:rPr lang="pt-BR" sz="1800" dirty="0"/>
                        <a:t>MENIN</a:t>
                      </a:r>
                      <a:r>
                        <a:rPr lang="pt-BR" sz="1800" dirty="0">
                          <a:highlight>
                            <a:srgbClr val="FFFF00"/>
                          </a:highlight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pPr algn="ctr"/>
                      <a:r>
                        <a:rPr lang="pt-BR" sz="1800" b="1" dirty="0"/>
                        <a:t>COI</a:t>
                      </a:r>
                      <a:r>
                        <a:rPr lang="pt-BR" sz="1800" b="1" dirty="0">
                          <a:highlight>
                            <a:srgbClr val="FFFF00"/>
                          </a:highlight>
                        </a:rPr>
                        <a:t>S</a:t>
                      </a:r>
                      <a:r>
                        <a:rPr lang="pt-BR" sz="1800" b="1" dirty="0"/>
                        <a:t>A</a:t>
                      </a:r>
                    </a:p>
                    <a:p>
                      <a:pPr algn="ctr"/>
                      <a:r>
                        <a:rPr lang="pt-BR" sz="1800" b="1" dirty="0"/>
                        <a:t>=</a:t>
                      </a:r>
                    </a:p>
                    <a:p>
                      <a:pPr algn="ctr"/>
                      <a:r>
                        <a:rPr lang="pt-BR" sz="1800" b="1" dirty="0"/>
                        <a:t>CO</a:t>
                      </a:r>
                      <a:r>
                        <a:rPr lang="pt-BR" sz="1800" b="1" dirty="0">
                          <a:highlight>
                            <a:srgbClr val="FFFF00"/>
                          </a:highlight>
                        </a:rPr>
                        <a:t>Z</a:t>
                      </a:r>
                      <a:r>
                        <a:rPr lang="pt-BR" sz="1800" b="1" dirty="0"/>
                        <a:t>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3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3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3017</Words>
  <Application>Microsoft Office PowerPoint</Application>
  <PresentationFormat>Apresentação na tela (4:3)</PresentationFormat>
  <Paragraphs>459</Paragraphs>
  <Slides>77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Wingdings</vt:lpstr>
      <vt:lpstr>Tema do Office</vt:lpstr>
      <vt:lpstr>1_Tema do Office</vt:lpstr>
      <vt:lpstr>Processos mais comuns no Fundamental 1 </vt:lpstr>
      <vt:lpstr>Objetivo </vt:lpstr>
      <vt:lpstr>Partes da aula:</vt:lpstr>
      <vt:lpstr>Parte 1 </vt:lpstr>
      <vt:lpstr>Recomendação de leitura</vt:lpstr>
      <vt:lpstr>Hipótese de trabalho</vt:lpstr>
      <vt:lpstr>O que alguém precisa saber para aprender a ler e a escrever?</vt:lpstr>
      <vt:lpstr>O que o professor pode fazer?</vt:lpstr>
      <vt:lpstr>Como é a representação ortográfica da LP?</vt:lpstr>
      <vt:lpstr>Representação alfabética: etapas</vt:lpstr>
      <vt:lpstr>Morfologia como auxiliar da quarta fase</vt:lpstr>
      <vt:lpstr>Apresentação do PowerPoint</vt:lpstr>
      <vt:lpstr>E os erros?</vt:lpstr>
      <vt:lpstr>Parte 2 </vt:lpstr>
      <vt:lpstr>Pesquisa: a referenciação</vt:lpstr>
      <vt:lpstr>“Para compreender um texto, é necessário relacionar os elementos de retomada à construção de seu sentido” (p. 20).  </vt:lpstr>
      <vt:lpstr>A pesquisa da Amanda Freire</vt:lpstr>
      <vt:lpstr>Apresentação do PowerPoint</vt:lpstr>
      <vt:lpstr>Referências dos excertos</vt:lpstr>
      <vt:lpstr>Quinto ano – texto base 1</vt:lpstr>
      <vt:lpstr>1. Sinonimia</vt:lpstr>
      <vt:lpstr>Questão 1</vt:lpstr>
      <vt:lpstr>Apresentação do PowerPoint</vt:lpstr>
      <vt:lpstr>Exemplos</vt:lpstr>
      <vt:lpstr>2. Relacionar texto e imagem</vt:lpstr>
      <vt:lpstr>Questão 2</vt:lpstr>
      <vt:lpstr>Apresentação do PowerPoint</vt:lpstr>
      <vt:lpstr>Exemplos</vt:lpstr>
      <vt:lpstr>3. Inferência</vt:lpstr>
      <vt:lpstr>Questão 3</vt:lpstr>
      <vt:lpstr>Apresentação do PowerPoint</vt:lpstr>
      <vt:lpstr>Exemplos:</vt:lpstr>
      <vt:lpstr>4. Progressão temporal</vt:lpstr>
      <vt:lpstr>Questão 4</vt:lpstr>
      <vt:lpstr>Apresentação do PowerPoint</vt:lpstr>
      <vt:lpstr>Exemplos: </vt:lpstr>
      <vt:lpstr>Quinto ano – texto base 2</vt:lpstr>
      <vt:lpstr>5. Tempos verbais</vt:lpstr>
      <vt:lpstr>Questão 5</vt:lpstr>
      <vt:lpstr>Apresentação do PowerPoint</vt:lpstr>
      <vt:lpstr>Exemplos </vt:lpstr>
      <vt:lpstr>6. Referenciação catafórica</vt:lpstr>
      <vt:lpstr>Questão 6</vt:lpstr>
      <vt:lpstr>Apresentação do PowerPoint</vt:lpstr>
      <vt:lpstr>Exemplos: </vt:lpstr>
      <vt:lpstr>7. Referenciação anafórica</vt:lpstr>
      <vt:lpstr>Questão 7</vt:lpstr>
      <vt:lpstr>Apresentação do PowerPoint</vt:lpstr>
      <vt:lpstr>Exemplos</vt:lpstr>
      <vt:lpstr>8. Referenciação pronominal</vt:lpstr>
      <vt:lpstr>Questão 8</vt:lpstr>
      <vt:lpstr>Apresentação do PowerPoint</vt:lpstr>
      <vt:lpstr>Exemplos</vt:lpstr>
      <vt:lpstr>9. Retomada parafrástica do texto fonte</vt:lpstr>
      <vt:lpstr>Questão 9</vt:lpstr>
      <vt:lpstr>Apresentação do PowerPoint</vt:lpstr>
      <vt:lpstr>Faixas de acerto</vt:lpstr>
      <vt:lpstr>Faixas de acerto</vt:lpstr>
      <vt:lpstr>Apresentação do PowerPoint</vt:lpstr>
      <vt:lpstr>Nono ano texto base</vt:lpstr>
      <vt:lpstr>Referência</vt:lpstr>
      <vt:lpstr>1. Releia o texto e, com base nas explicações de Sherlock a respeito de como fez para descobrir que o desconhecido era um sargento, complete a tabela a seguir:</vt:lpstr>
      <vt:lpstr>Apresentação do PowerPoint</vt:lpstr>
      <vt:lpstr>Apresentação do PowerPoint</vt:lpstr>
      <vt:lpstr>Exemplos:</vt:lpstr>
      <vt:lpstr>2. Referência anafórica de “tudo isso”</vt:lpstr>
      <vt:lpstr>Questão 2</vt:lpstr>
      <vt:lpstr>Apresentação do PowerPoint</vt:lpstr>
      <vt:lpstr>Exemplos:</vt:lpstr>
      <vt:lpstr>3. Interpretação de conectores interfrásticos. </vt:lpstr>
      <vt:lpstr>Questão 3</vt:lpstr>
      <vt:lpstr>Apresentação do PowerPoint</vt:lpstr>
      <vt:lpstr>Exemplos</vt:lpstr>
      <vt:lpstr>4. Retomada parafrástica do texto fonte</vt:lpstr>
      <vt:lpstr>Questão 4</vt:lpstr>
      <vt:lpstr>Apresentação do PowerPoint</vt:lpstr>
      <vt:lpstr>Exemplos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ensino da leitura: dos problemas às soluções</dc:title>
  <dc:creator>Claudia Riolfi</dc:creator>
  <cp:lastModifiedBy>Claudia Riolfi</cp:lastModifiedBy>
  <cp:revision>7</cp:revision>
  <dcterms:created xsi:type="dcterms:W3CDTF">2020-03-10T19:32:38Z</dcterms:created>
  <dcterms:modified xsi:type="dcterms:W3CDTF">2021-03-07T19:02:02Z</dcterms:modified>
</cp:coreProperties>
</file>