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82" r:id="rId4"/>
    <p:sldId id="261" r:id="rId5"/>
    <p:sldId id="482" r:id="rId6"/>
    <p:sldId id="483" r:id="rId7"/>
    <p:sldId id="484" r:id="rId8"/>
    <p:sldId id="485" r:id="rId9"/>
    <p:sldId id="486" r:id="rId10"/>
    <p:sldId id="463" r:id="rId11"/>
    <p:sldId id="488" r:id="rId12"/>
    <p:sldId id="448" r:id="rId13"/>
    <p:sldId id="489" r:id="rId14"/>
    <p:sldId id="490" r:id="rId15"/>
    <p:sldId id="491" r:id="rId16"/>
    <p:sldId id="494" r:id="rId17"/>
    <p:sldId id="456" r:id="rId18"/>
    <p:sldId id="492" r:id="rId19"/>
    <p:sldId id="496" r:id="rId20"/>
    <p:sldId id="497" r:id="rId21"/>
    <p:sldId id="495" r:id="rId22"/>
    <p:sldId id="493" r:id="rId23"/>
    <p:sldId id="498" r:id="rId24"/>
    <p:sldId id="499" r:id="rId25"/>
    <p:sldId id="502" r:id="rId26"/>
    <p:sldId id="503" r:id="rId27"/>
    <p:sldId id="504" r:id="rId28"/>
    <p:sldId id="505" r:id="rId29"/>
    <p:sldId id="506" r:id="rId30"/>
    <p:sldId id="500" r:id="rId31"/>
    <p:sldId id="501" r:id="rId32"/>
    <p:sldId id="507" r:id="rId33"/>
    <p:sldId id="508" r:id="rId34"/>
    <p:sldId id="481" r:id="rId35"/>
    <p:sldId id="513" r:id="rId36"/>
    <p:sldId id="511" r:id="rId37"/>
    <p:sldId id="512" r:id="rId38"/>
    <p:sldId id="514" r:id="rId3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CA113F-7C83-46A2-B2A2-245C73169E8B}" v="143" dt="2019-04-29T19:31:42.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el Robes Loureiro" userId="d72262b9fc01168e" providerId="LiveId" clId="{670449C0-976C-40F4-8CE6-EC3B6AC6688C}"/>
    <pc:docChg chg="undo redo custSel addSld delSld modSld sldOrd">
      <pc:chgData name="Samuel Robes Loureiro" userId="d72262b9fc01168e" providerId="LiveId" clId="{670449C0-976C-40F4-8CE6-EC3B6AC6688C}" dt="2019-04-29T19:32:20.735" v="4570" actId="1076"/>
      <pc:docMkLst>
        <pc:docMk/>
      </pc:docMkLst>
      <pc:sldChg chg="modSp">
        <pc:chgData name="Samuel Robes Loureiro" userId="d72262b9fc01168e" providerId="LiveId" clId="{670449C0-976C-40F4-8CE6-EC3B6AC6688C}" dt="2019-04-29T13:30:17.036" v="0"/>
        <pc:sldMkLst>
          <pc:docMk/>
          <pc:sldMk cId="1692608540" sldId="256"/>
        </pc:sldMkLst>
        <pc:spChg chg="mod">
          <ac:chgData name="Samuel Robes Loureiro" userId="d72262b9fc01168e" providerId="LiveId" clId="{670449C0-976C-40F4-8CE6-EC3B6AC6688C}" dt="2019-04-29T13:30:17.036" v="0"/>
          <ac:spMkLst>
            <pc:docMk/>
            <pc:sldMk cId="1692608540" sldId="256"/>
            <ac:spMk id="2" creationId="{AB68CEC0-64F0-4BA5-9615-AB681D3CD992}"/>
          </ac:spMkLst>
        </pc:spChg>
      </pc:sldChg>
      <pc:sldChg chg="addSp delSp modSp">
        <pc:chgData name="Samuel Robes Loureiro" userId="d72262b9fc01168e" providerId="LiveId" clId="{670449C0-976C-40F4-8CE6-EC3B6AC6688C}" dt="2019-04-29T13:33:23.672" v="26" actId="692"/>
        <pc:sldMkLst>
          <pc:docMk/>
          <pc:sldMk cId="2031055565" sldId="257"/>
        </pc:sldMkLst>
        <pc:spChg chg="mod">
          <ac:chgData name="Samuel Robes Loureiro" userId="d72262b9fc01168e" providerId="LiveId" clId="{670449C0-976C-40F4-8CE6-EC3B6AC6688C}" dt="2019-04-29T13:32:55.088" v="9" actId="20577"/>
          <ac:spMkLst>
            <pc:docMk/>
            <pc:sldMk cId="2031055565" sldId="257"/>
            <ac:spMk id="4" creationId="{33B98F6A-9D90-473E-B02E-DDC4E40A5D63}"/>
          </ac:spMkLst>
        </pc:spChg>
        <pc:picChg chg="del">
          <ac:chgData name="Samuel Robes Loureiro" userId="d72262b9fc01168e" providerId="LiveId" clId="{670449C0-976C-40F4-8CE6-EC3B6AC6688C}" dt="2019-04-29T13:32:37.257" v="3" actId="478"/>
          <ac:picMkLst>
            <pc:docMk/>
            <pc:sldMk cId="2031055565" sldId="257"/>
            <ac:picMk id="3" creationId="{695E83DB-E4CD-4115-A35B-11AC4FA61932}"/>
          </ac:picMkLst>
        </pc:picChg>
        <pc:picChg chg="add del">
          <ac:chgData name="Samuel Robes Loureiro" userId="d72262b9fc01168e" providerId="LiveId" clId="{670449C0-976C-40F4-8CE6-EC3B6AC6688C}" dt="2019-04-29T13:32:33.191" v="2"/>
          <ac:picMkLst>
            <pc:docMk/>
            <pc:sldMk cId="2031055565" sldId="257"/>
            <ac:picMk id="5" creationId="{01322DC2-F3D2-415F-BD7C-2F25A7F9E012}"/>
          </ac:picMkLst>
        </pc:picChg>
        <pc:picChg chg="add mod">
          <ac:chgData name="Samuel Robes Loureiro" userId="d72262b9fc01168e" providerId="LiveId" clId="{670449C0-976C-40F4-8CE6-EC3B6AC6688C}" dt="2019-04-29T13:33:23.672" v="26" actId="692"/>
          <ac:picMkLst>
            <pc:docMk/>
            <pc:sldMk cId="2031055565" sldId="257"/>
            <ac:picMk id="6" creationId="{B790FFF0-C6FB-476E-AB17-14DC63D576A0}"/>
          </ac:picMkLst>
        </pc:picChg>
      </pc:sldChg>
      <pc:sldChg chg="addSp delSp modSp">
        <pc:chgData name="Samuel Robes Loureiro" userId="d72262b9fc01168e" providerId="LiveId" clId="{670449C0-976C-40F4-8CE6-EC3B6AC6688C}" dt="2019-04-29T13:44:31.216" v="139" actId="692"/>
        <pc:sldMkLst>
          <pc:docMk/>
          <pc:sldMk cId="3415382257" sldId="261"/>
        </pc:sldMkLst>
        <pc:spChg chg="mod">
          <ac:chgData name="Samuel Robes Loureiro" userId="d72262b9fc01168e" providerId="LiveId" clId="{670449C0-976C-40F4-8CE6-EC3B6AC6688C}" dt="2019-04-29T13:39:13.383" v="59" actId="27636"/>
          <ac:spMkLst>
            <pc:docMk/>
            <pc:sldMk cId="3415382257" sldId="261"/>
            <ac:spMk id="2" creationId="{D8C6E22E-5830-4BB7-AC4B-2942F5B10C25}"/>
          </ac:spMkLst>
        </pc:spChg>
        <pc:spChg chg="del mod">
          <ac:chgData name="Samuel Robes Loureiro" userId="d72262b9fc01168e" providerId="LiveId" clId="{670449C0-976C-40F4-8CE6-EC3B6AC6688C}" dt="2019-04-29T13:42:58.447" v="105" actId="478"/>
          <ac:spMkLst>
            <pc:docMk/>
            <pc:sldMk cId="3415382257" sldId="261"/>
            <ac:spMk id="3" creationId="{E70EC75A-3DE5-429C-A5EE-B331C5455E79}"/>
          </ac:spMkLst>
        </pc:spChg>
        <pc:spChg chg="add mod">
          <ac:chgData name="Samuel Robes Loureiro" userId="d72262b9fc01168e" providerId="LiveId" clId="{670449C0-976C-40F4-8CE6-EC3B6AC6688C}" dt="2019-04-29T13:44:02.581" v="124" actId="1076"/>
          <ac:spMkLst>
            <pc:docMk/>
            <pc:sldMk cId="3415382257" sldId="261"/>
            <ac:spMk id="5" creationId="{15069B6C-1843-48CA-B986-BD01463765BC}"/>
          </ac:spMkLst>
        </pc:spChg>
        <pc:spChg chg="add mod">
          <ac:chgData name="Samuel Robes Loureiro" userId="d72262b9fc01168e" providerId="LiveId" clId="{670449C0-976C-40F4-8CE6-EC3B6AC6688C}" dt="2019-04-29T13:44:31.216" v="139" actId="692"/>
          <ac:spMkLst>
            <pc:docMk/>
            <pc:sldMk cId="3415382257" sldId="261"/>
            <ac:spMk id="6" creationId="{6DE6DCA6-3AF2-4BBB-9739-41DD05D8B212}"/>
          </ac:spMkLst>
        </pc:spChg>
        <pc:picChg chg="add mod">
          <ac:chgData name="Samuel Robes Loureiro" userId="d72262b9fc01168e" providerId="LiveId" clId="{670449C0-976C-40F4-8CE6-EC3B6AC6688C}" dt="2019-04-29T13:43:18.213" v="110" actId="1076"/>
          <ac:picMkLst>
            <pc:docMk/>
            <pc:sldMk cId="3415382257" sldId="261"/>
            <ac:picMk id="4" creationId="{6AFCDE52-F12B-4EA5-86DC-69EF0ACD829B}"/>
          </ac:picMkLst>
        </pc:picChg>
      </pc:sldChg>
      <pc:sldChg chg="modSp">
        <pc:chgData name="Samuel Robes Loureiro" userId="d72262b9fc01168e" providerId="LiveId" clId="{670449C0-976C-40F4-8CE6-EC3B6AC6688C}" dt="2019-04-29T13:38:59.621" v="55"/>
        <pc:sldMkLst>
          <pc:docMk/>
          <pc:sldMk cId="1059076006" sldId="282"/>
        </pc:sldMkLst>
        <pc:spChg chg="mod">
          <ac:chgData name="Samuel Robes Loureiro" userId="d72262b9fc01168e" providerId="LiveId" clId="{670449C0-976C-40F4-8CE6-EC3B6AC6688C}" dt="2019-04-29T13:38:59.621" v="55"/>
          <ac:spMkLst>
            <pc:docMk/>
            <pc:sldMk cId="1059076006" sldId="282"/>
            <ac:spMk id="5" creationId="{B8E08411-768C-4871-90D8-0EDFAF9720C6}"/>
          </ac:spMkLst>
        </pc:spChg>
      </pc:sldChg>
      <pc:sldChg chg="modSp">
        <pc:chgData name="Samuel Robes Loureiro" userId="d72262b9fc01168e" providerId="LiveId" clId="{670449C0-976C-40F4-8CE6-EC3B6AC6688C}" dt="2019-04-29T18:12:02.393" v="2602" actId="20577"/>
        <pc:sldMkLst>
          <pc:docMk/>
          <pc:sldMk cId="787276647" sldId="448"/>
        </pc:sldMkLst>
        <pc:spChg chg="mod">
          <ac:chgData name="Samuel Robes Loureiro" userId="d72262b9fc01168e" providerId="LiveId" clId="{670449C0-976C-40F4-8CE6-EC3B6AC6688C}" dt="2019-04-29T13:40:58.352" v="75" actId="27636"/>
          <ac:spMkLst>
            <pc:docMk/>
            <pc:sldMk cId="787276647" sldId="448"/>
            <ac:spMk id="2" creationId="{D8C6E22E-5830-4BB7-AC4B-2942F5B10C25}"/>
          </ac:spMkLst>
        </pc:spChg>
        <pc:spChg chg="mod">
          <ac:chgData name="Samuel Robes Loureiro" userId="d72262b9fc01168e" providerId="LiveId" clId="{670449C0-976C-40F4-8CE6-EC3B6AC6688C}" dt="2019-04-29T18:12:02.393" v="2602" actId="20577"/>
          <ac:spMkLst>
            <pc:docMk/>
            <pc:sldMk cId="787276647" sldId="448"/>
            <ac:spMk id="3" creationId="{E70EC75A-3DE5-429C-A5EE-B331C5455E79}"/>
          </ac:spMkLst>
        </pc:spChg>
      </pc:sldChg>
      <pc:sldChg chg="modSp">
        <pc:chgData name="Samuel Robes Loureiro" userId="d72262b9fc01168e" providerId="LiveId" clId="{670449C0-976C-40F4-8CE6-EC3B6AC6688C}" dt="2019-04-29T18:58:32.941" v="3795" actId="20577"/>
        <pc:sldMkLst>
          <pc:docMk/>
          <pc:sldMk cId="2103300351" sldId="456"/>
        </pc:sldMkLst>
        <pc:spChg chg="mod">
          <ac:chgData name="Samuel Robes Loureiro" userId="d72262b9fc01168e" providerId="LiveId" clId="{670449C0-976C-40F4-8CE6-EC3B6AC6688C}" dt="2019-04-29T13:41:16.552" v="80" actId="20577"/>
          <ac:spMkLst>
            <pc:docMk/>
            <pc:sldMk cId="2103300351" sldId="456"/>
            <ac:spMk id="2" creationId="{D8C6E22E-5830-4BB7-AC4B-2942F5B10C25}"/>
          </ac:spMkLst>
        </pc:spChg>
        <pc:spChg chg="mod">
          <ac:chgData name="Samuel Robes Loureiro" userId="d72262b9fc01168e" providerId="LiveId" clId="{670449C0-976C-40F4-8CE6-EC3B6AC6688C}" dt="2019-04-29T18:58:32.941" v="3795" actId="20577"/>
          <ac:spMkLst>
            <pc:docMk/>
            <pc:sldMk cId="2103300351" sldId="456"/>
            <ac:spMk id="3" creationId="{E70EC75A-3DE5-429C-A5EE-B331C5455E79}"/>
          </ac:spMkLst>
        </pc:spChg>
      </pc:sldChg>
      <pc:sldChg chg="modSp">
        <pc:chgData name="Samuel Robes Loureiro" userId="d72262b9fc01168e" providerId="LiveId" clId="{670449C0-976C-40F4-8CE6-EC3B6AC6688C}" dt="2019-04-29T17:51:55.270" v="1650" actId="20577"/>
        <pc:sldMkLst>
          <pc:docMk/>
          <pc:sldMk cId="432920991" sldId="463"/>
        </pc:sldMkLst>
        <pc:spChg chg="mod">
          <ac:chgData name="Samuel Robes Loureiro" userId="d72262b9fc01168e" providerId="LiveId" clId="{670449C0-976C-40F4-8CE6-EC3B6AC6688C}" dt="2019-04-29T13:40:38.393" v="73" actId="255"/>
          <ac:spMkLst>
            <pc:docMk/>
            <pc:sldMk cId="432920991" sldId="463"/>
            <ac:spMk id="2" creationId="{D8C6E22E-5830-4BB7-AC4B-2942F5B10C25}"/>
          </ac:spMkLst>
        </pc:spChg>
        <pc:spChg chg="mod">
          <ac:chgData name="Samuel Robes Loureiro" userId="d72262b9fc01168e" providerId="LiveId" clId="{670449C0-976C-40F4-8CE6-EC3B6AC6688C}" dt="2019-04-29T17:51:55.270" v="1650" actId="20577"/>
          <ac:spMkLst>
            <pc:docMk/>
            <pc:sldMk cId="432920991" sldId="463"/>
            <ac:spMk id="3" creationId="{E70EC75A-3DE5-429C-A5EE-B331C5455E79}"/>
          </ac:spMkLst>
        </pc:spChg>
      </pc:sldChg>
      <pc:sldChg chg="del">
        <pc:chgData name="Samuel Robes Loureiro" userId="d72262b9fc01168e" providerId="LiveId" clId="{670449C0-976C-40F4-8CE6-EC3B6AC6688C}" dt="2019-04-29T13:41:56.204" v="92" actId="2696"/>
        <pc:sldMkLst>
          <pc:docMk/>
          <pc:sldMk cId="2328484712" sldId="465"/>
        </pc:sldMkLst>
      </pc:sldChg>
      <pc:sldChg chg="del">
        <pc:chgData name="Samuel Robes Loureiro" userId="d72262b9fc01168e" providerId="LiveId" clId="{670449C0-976C-40F4-8CE6-EC3B6AC6688C}" dt="2019-04-29T13:41:56.792" v="93" actId="2696"/>
        <pc:sldMkLst>
          <pc:docMk/>
          <pc:sldMk cId="2981938719" sldId="466"/>
        </pc:sldMkLst>
      </pc:sldChg>
      <pc:sldChg chg="del">
        <pc:chgData name="Samuel Robes Loureiro" userId="d72262b9fc01168e" providerId="LiveId" clId="{670449C0-976C-40F4-8CE6-EC3B6AC6688C}" dt="2019-04-29T13:41:57.277" v="94" actId="2696"/>
        <pc:sldMkLst>
          <pc:docMk/>
          <pc:sldMk cId="2591873143" sldId="467"/>
        </pc:sldMkLst>
      </pc:sldChg>
      <pc:sldChg chg="del">
        <pc:chgData name="Samuel Robes Loureiro" userId="d72262b9fc01168e" providerId="LiveId" clId="{670449C0-976C-40F4-8CE6-EC3B6AC6688C}" dt="2019-04-29T13:41:59.881" v="99" actId="2696"/>
        <pc:sldMkLst>
          <pc:docMk/>
          <pc:sldMk cId="1890822778" sldId="472"/>
        </pc:sldMkLst>
      </pc:sldChg>
      <pc:sldChg chg="del">
        <pc:chgData name="Samuel Robes Loureiro" userId="d72262b9fc01168e" providerId="LiveId" clId="{670449C0-976C-40F4-8CE6-EC3B6AC6688C}" dt="2019-04-29T13:41:58.340" v="96" actId="2696"/>
        <pc:sldMkLst>
          <pc:docMk/>
          <pc:sldMk cId="1895356971" sldId="473"/>
        </pc:sldMkLst>
      </pc:sldChg>
      <pc:sldChg chg="del">
        <pc:chgData name="Samuel Robes Loureiro" userId="d72262b9fc01168e" providerId="LiveId" clId="{670449C0-976C-40F4-8CE6-EC3B6AC6688C}" dt="2019-04-29T13:41:57.783" v="95" actId="2696"/>
        <pc:sldMkLst>
          <pc:docMk/>
          <pc:sldMk cId="816884123" sldId="474"/>
        </pc:sldMkLst>
      </pc:sldChg>
      <pc:sldChg chg="del">
        <pc:chgData name="Samuel Robes Loureiro" userId="d72262b9fc01168e" providerId="LiveId" clId="{670449C0-976C-40F4-8CE6-EC3B6AC6688C}" dt="2019-04-29T13:41:58.874" v="97" actId="2696"/>
        <pc:sldMkLst>
          <pc:docMk/>
          <pc:sldMk cId="2423252438" sldId="475"/>
        </pc:sldMkLst>
      </pc:sldChg>
      <pc:sldChg chg="del">
        <pc:chgData name="Samuel Robes Loureiro" userId="d72262b9fc01168e" providerId="LiveId" clId="{670449C0-976C-40F4-8CE6-EC3B6AC6688C}" dt="2019-04-29T13:41:59.391" v="98" actId="2696"/>
        <pc:sldMkLst>
          <pc:docMk/>
          <pc:sldMk cId="498784439" sldId="476"/>
        </pc:sldMkLst>
      </pc:sldChg>
      <pc:sldChg chg="del">
        <pc:chgData name="Samuel Robes Loureiro" userId="d72262b9fc01168e" providerId="LiveId" clId="{670449C0-976C-40F4-8CE6-EC3B6AC6688C}" dt="2019-04-29T13:42:00.387" v="100" actId="2696"/>
        <pc:sldMkLst>
          <pc:docMk/>
          <pc:sldMk cId="3405691391" sldId="477"/>
        </pc:sldMkLst>
      </pc:sldChg>
      <pc:sldChg chg="del">
        <pc:chgData name="Samuel Robes Loureiro" userId="d72262b9fc01168e" providerId="LiveId" clId="{670449C0-976C-40F4-8CE6-EC3B6AC6688C}" dt="2019-04-29T13:42:00.941" v="101" actId="2696"/>
        <pc:sldMkLst>
          <pc:docMk/>
          <pc:sldMk cId="1040644191" sldId="478"/>
        </pc:sldMkLst>
      </pc:sldChg>
      <pc:sldChg chg="del">
        <pc:chgData name="Samuel Robes Loureiro" userId="d72262b9fc01168e" providerId="LiveId" clId="{670449C0-976C-40F4-8CE6-EC3B6AC6688C}" dt="2019-04-29T13:42:01.559" v="102" actId="2696"/>
        <pc:sldMkLst>
          <pc:docMk/>
          <pc:sldMk cId="4052157816" sldId="479"/>
        </pc:sldMkLst>
      </pc:sldChg>
      <pc:sldChg chg="del">
        <pc:chgData name="Samuel Robes Loureiro" userId="d72262b9fc01168e" providerId="LiveId" clId="{670449C0-976C-40F4-8CE6-EC3B6AC6688C}" dt="2019-04-29T13:42:02.857" v="103" actId="2696"/>
        <pc:sldMkLst>
          <pc:docMk/>
          <pc:sldMk cId="3699858360" sldId="480"/>
        </pc:sldMkLst>
      </pc:sldChg>
      <pc:sldChg chg="modSp">
        <pc:chgData name="Samuel Robes Loureiro" userId="d72262b9fc01168e" providerId="LiveId" clId="{670449C0-976C-40F4-8CE6-EC3B6AC6688C}" dt="2019-04-29T19:27:09.547" v="4478" actId="27636"/>
        <pc:sldMkLst>
          <pc:docMk/>
          <pc:sldMk cId="2741301607" sldId="481"/>
        </pc:sldMkLst>
        <pc:spChg chg="mod">
          <ac:chgData name="Samuel Robes Loureiro" userId="d72262b9fc01168e" providerId="LiveId" clId="{670449C0-976C-40F4-8CE6-EC3B6AC6688C}" dt="2019-04-29T13:41:42.016" v="88" actId="255"/>
          <ac:spMkLst>
            <pc:docMk/>
            <pc:sldMk cId="2741301607" sldId="481"/>
            <ac:spMk id="2" creationId="{D8C6E22E-5830-4BB7-AC4B-2942F5B10C25}"/>
          </ac:spMkLst>
        </pc:spChg>
        <pc:spChg chg="mod">
          <ac:chgData name="Samuel Robes Loureiro" userId="d72262b9fc01168e" providerId="LiveId" clId="{670449C0-976C-40F4-8CE6-EC3B6AC6688C}" dt="2019-04-29T19:27:09.547" v="4478" actId="27636"/>
          <ac:spMkLst>
            <pc:docMk/>
            <pc:sldMk cId="2741301607" sldId="481"/>
            <ac:spMk id="3" creationId="{E70EC75A-3DE5-429C-A5EE-B331C5455E79}"/>
          </ac:spMkLst>
        </pc:spChg>
      </pc:sldChg>
      <pc:sldChg chg="del">
        <pc:chgData name="Samuel Robes Loureiro" userId="d72262b9fc01168e" providerId="LiveId" clId="{670449C0-976C-40F4-8CE6-EC3B6AC6688C}" dt="2019-04-29T13:41:54.784" v="90" actId="2696"/>
        <pc:sldMkLst>
          <pc:docMk/>
          <pc:sldMk cId="940007842" sldId="482"/>
        </pc:sldMkLst>
      </pc:sldChg>
      <pc:sldChg chg="modSp add ord">
        <pc:chgData name="Samuel Robes Loureiro" userId="d72262b9fc01168e" providerId="LiveId" clId="{670449C0-976C-40F4-8CE6-EC3B6AC6688C}" dt="2019-04-29T17:25:33.351" v="993"/>
        <pc:sldMkLst>
          <pc:docMk/>
          <pc:sldMk cId="1002634627" sldId="482"/>
        </pc:sldMkLst>
        <pc:spChg chg="mod">
          <ac:chgData name="Samuel Robes Loureiro" userId="d72262b9fc01168e" providerId="LiveId" clId="{670449C0-976C-40F4-8CE6-EC3B6AC6688C}" dt="2019-04-29T17:15:22.555" v="950" actId="20577"/>
          <ac:spMkLst>
            <pc:docMk/>
            <pc:sldMk cId="1002634627" sldId="482"/>
            <ac:spMk id="3" creationId="{E70EC75A-3DE5-429C-A5EE-B331C5455E79}"/>
          </ac:spMkLst>
        </pc:spChg>
      </pc:sldChg>
      <pc:sldChg chg="modSp add ord">
        <pc:chgData name="Samuel Robes Loureiro" userId="d72262b9fc01168e" providerId="LiveId" clId="{670449C0-976C-40F4-8CE6-EC3B6AC6688C}" dt="2019-04-29T17:25:29.742" v="992"/>
        <pc:sldMkLst>
          <pc:docMk/>
          <pc:sldMk cId="1272523006" sldId="483"/>
        </pc:sldMkLst>
        <pc:spChg chg="mod">
          <ac:chgData name="Samuel Robes Loureiro" userId="d72262b9fc01168e" providerId="LiveId" clId="{670449C0-976C-40F4-8CE6-EC3B6AC6688C}" dt="2019-04-29T17:25:26.864" v="991" actId="14100"/>
          <ac:spMkLst>
            <pc:docMk/>
            <pc:sldMk cId="1272523006" sldId="483"/>
            <ac:spMk id="3" creationId="{E70EC75A-3DE5-429C-A5EE-B331C5455E79}"/>
          </ac:spMkLst>
        </pc:spChg>
      </pc:sldChg>
      <pc:sldChg chg="del">
        <pc:chgData name="Samuel Robes Loureiro" userId="d72262b9fc01168e" providerId="LiveId" clId="{670449C0-976C-40F4-8CE6-EC3B6AC6688C}" dt="2019-04-29T13:41:55.544" v="91" actId="2696"/>
        <pc:sldMkLst>
          <pc:docMk/>
          <pc:sldMk cId="2504391637" sldId="483"/>
        </pc:sldMkLst>
      </pc:sldChg>
      <pc:sldChg chg="modSp add">
        <pc:chgData name="Samuel Robes Loureiro" userId="d72262b9fc01168e" providerId="LiveId" clId="{670449C0-976C-40F4-8CE6-EC3B6AC6688C}" dt="2019-04-29T17:27:31.950" v="998"/>
        <pc:sldMkLst>
          <pc:docMk/>
          <pc:sldMk cId="3367502343" sldId="484"/>
        </pc:sldMkLst>
        <pc:spChg chg="mod">
          <ac:chgData name="Samuel Robes Loureiro" userId="d72262b9fc01168e" providerId="LiveId" clId="{670449C0-976C-40F4-8CE6-EC3B6AC6688C}" dt="2019-04-29T17:27:31.950" v="998"/>
          <ac:spMkLst>
            <pc:docMk/>
            <pc:sldMk cId="3367502343" sldId="484"/>
            <ac:spMk id="3" creationId="{E70EC75A-3DE5-429C-A5EE-B331C5455E79}"/>
          </ac:spMkLst>
        </pc:spChg>
      </pc:sldChg>
      <pc:sldChg chg="addSp delSp modSp add">
        <pc:chgData name="Samuel Robes Loureiro" userId="d72262b9fc01168e" providerId="LiveId" clId="{670449C0-976C-40F4-8CE6-EC3B6AC6688C}" dt="2019-04-29T17:30:01.426" v="1045" actId="692"/>
        <pc:sldMkLst>
          <pc:docMk/>
          <pc:sldMk cId="4171565318" sldId="485"/>
        </pc:sldMkLst>
        <pc:spChg chg="del">
          <ac:chgData name="Samuel Robes Loureiro" userId="d72262b9fc01168e" providerId="LiveId" clId="{670449C0-976C-40F4-8CE6-EC3B6AC6688C}" dt="2019-04-29T17:28:39.460" v="1000" actId="478"/>
          <ac:spMkLst>
            <pc:docMk/>
            <pc:sldMk cId="4171565318" sldId="485"/>
            <ac:spMk id="3" creationId="{E70EC75A-3DE5-429C-A5EE-B331C5455E79}"/>
          </ac:spMkLst>
        </pc:spChg>
        <pc:spChg chg="add mod">
          <ac:chgData name="Samuel Robes Loureiro" userId="d72262b9fc01168e" providerId="LiveId" clId="{670449C0-976C-40F4-8CE6-EC3B6AC6688C}" dt="2019-04-29T17:29:20.775" v="1026" actId="27636"/>
          <ac:spMkLst>
            <pc:docMk/>
            <pc:sldMk cId="4171565318" sldId="485"/>
            <ac:spMk id="5" creationId="{E4ADBCDB-7ECA-4124-B9ED-BA0F1DBD998F}"/>
          </ac:spMkLst>
        </pc:spChg>
        <pc:spChg chg="add mod">
          <ac:chgData name="Samuel Robes Loureiro" userId="d72262b9fc01168e" providerId="LiveId" clId="{670449C0-976C-40F4-8CE6-EC3B6AC6688C}" dt="2019-04-29T17:30:01.426" v="1045" actId="692"/>
          <ac:spMkLst>
            <pc:docMk/>
            <pc:sldMk cId="4171565318" sldId="485"/>
            <ac:spMk id="7" creationId="{3EB73BAF-F9C6-4BFF-9093-164825A174B8}"/>
          </ac:spMkLst>
        </pc:spChg>
        <pc:picChg chg="add mod">
          <ac:chgData name="Samuel Robes Loureiro" userId="d72262b9fc01168e" providerId="LiveId" clId="{670449C0-976C-40F4-8CE6-EC3B6AC6688C}" dt="2019-04-29T17:29:45.555" v="1030" actId="1076"/>
          <ac:picMkLst>
            <pc:docMk/>
            <pc:sldMk cId="4171565318" sldId="485"/>
            <ac:picMk id="6" creationId="{F5B93307-FB60-4EA6-8F82-8816AF7AA260}"/>
          </ac:picMkLst>
        </pc:picChg>
      </pc:sldChg>
      <pc:sldChg chg="modSp add">
        <pc:chgData name="Samuel Robes Loureiro" userId="d72262b9fc01168e" providerId="LiveId" clId="{670449C0-976C-40F4-8CE6-EC3B6AC6688C}" dt="2019-04-29T17:37:26.228" v="1304" actId="20577"/>
        <pc:sldMkLst>
          <pc:docMk/>
          <pc:sldMk cId="629934532" sldId="486"/>
        </pc:sldMkLst>
        <pc:spChg chg="mod">
          <ac:chgData name="Samuel Robes Loureiro" userId="d72262b9fc01168e" providerId="LiveId" clId="{670449C0-976C-40F4-8CE6-EC3B6AC6688C}" dt="2019-04-29T17:37:26.228" v="1304" actId="20577"/>
          <ac:spMkLst>
            <pc:docMk/>
            <pc:sldMk cId="629934532" sldId="486"/>
            <ac:spMk id="3" creationId="{E70EC75A-3DE5-429C-A5EE-B331C5455E79}"/>
          </ac:spMkLst>
        </pc:spChg>
      </pc:sldChg>
      <pc:sldChg chg="modSp add del">
        <pc:chgData name="Samuel Robes Loureiro" userId="d72262b9fc01168e" providerId="LiveId" clId="{670449C0-976C-40F4-8CE6-EC3B6AC6688C}" dt="2019-04-29T17:59:08.969" v="2179" actId="2696"/>
        <pc:sldMkLst>
          <pc:docMk/>
          <pc:sldMk cId="2283487844" sldId="487"/>
        </pc:sldMkLst>
        <pc:spChg chg="mod">
          <ac:chgData name="Samuel Robes Loureiro" userId="d72262b9fc01168e" providerId="LiveId" clId="{670449C0-976C-40F4-8CE6-EC3B6AC6688C}" dt="2019-04-29T17:47:39.099" v="1343" actId="20577"/>
          <ac:spMkLst>
            <pc:docMk/>
            <pc:sldMk cId="2283487844" sldId="487"/>
            <ac:spMk id="3" creationId="{E70EC75A-3DE5-429C-A5EE-B331C5455E79}"/>
          </ac:spMkLst>
        </pc:spChg>
      </pc:sldChg>
      <pc:sldChg chg="modSp add">
        <pc:chgData name="Samuel Robes Loureiro" userId="d72262b9fc01168e" providerId="LiveId" clId="{670449C0-976C-40F4-8CE6-EC3B6AC6688C}" dt="2019-04-29T17:59:05.142" v="2178" actId="20577"/>
        <pc:sldMkLst>
          <pc:docMk/>
          <pc:sldMk cId="414021532" sldId="488"/>
        </pc:sldMkLst>
        <pc:spChg chg="mod">
          <ac:chgData name="Samuel Robes Loureiro" userId="d72262b9fc01168e" providerId="LiveId" clId="{670449C0-976C-40F4-8CE6-EC3B6AC6688C}" dt="2019-04-29T17:59:05.142" v="2178" actId="20577"/>
          <ac:spMkLst>
            <pc:docMk/>
            <pc:sldMk cId="414021532" sldId="488"/>
            <ac:spMk id="3" creationId="{E70EC75A-3DE5-429C-A5EE-B331C5455E79}"/>
          </ac:spMkLst>
        </pc:spChg>
      </pc:sldChg>
      <pc:sldChg chg="modSp add">
        <pc:chgData name="Samuel Robes Loureiro" userId="d72262b9fc01168e" providerId="LiveId" clId="{670449C0-976C-40F4-8CE6-EC3B6AC6688C}" dt="2019-04-29T18:15:42.462" v="2700" actId="20577"/>
        <pc:sldMkLst>
          <pc:docMk/>
          <pc:sldMk cId="1628871591" sldId="489"/>
        </pc:sldMkLst>
        <pc:spChg chg="mod">
          <ac:chgData name="Samuel Robes Loureiro" userId="d72262b9fc01168e" providerId="LiveId" clId="{670449C0-976C-40F4-8CE6-EC3B6AC6688C}" dt="2019-04-29T18:15:42.462" v="2700" actId="20577"/>
          <ac:spMkLst>
            <pc:docMk/>
            <pc:sldMk cId="1628871591" sldId="489"/>
            <ac:spMk id="3" creationId="{E70EC75A-3DE5-429C-A5EE-B331C5455E79}"/>
          </ac:spMkLst>
        </pc:spChg>
      </pc:sldChg>
      <pc:sldChg chg="modSp add">
        <pc:chgData name="Samuel Robes Loureiro" userId="d72262b9fc01168e" providerId="LiveId" clId="{670449C0-976C-40F4-8CE6-EC3B6AC6688C}" dt="2019-04-29T18:19:52.118" v="2723" actId="20577"/>
        <pc:sldMkLst>
          <pc:docMk/>
          <pc:sldMk cId="1496778509" sldId="490"/>
        </pc:sldMkLst>
        <pc:spChg chg="mod">
          <ac:chgData name="Samuel Robes Loureiro" userId="d72262b9fc01168e" providerId="LiveId" clId="{670449C0-976C-40F4-8CE6-EC3B6AC6688C}" dt="2019-04-29T18:19:52.118" v="2723" actId="20577"/>
          <ac:spMkLst>
            <pc:docMk/>
            <pc:sldMk cId="1496778509" sldId="490"/>
            <ac:spMk id="3" creationId="{E70EC75A-3DE5-429C-A5EE-B331C5455E79}"/>
          </ac:spMkLst>
        </pc:spChg>
      </pc:sldChg>
      <pc:sldChg chg="add">
        <pc:chgData name="Samuel Robes Loureiro" userId="d72262b9fc01168e" providerId="LiveId" clId="{670449C0-976C-40F4-8CE6-EC3B6AC6688C}" dt="2019-04-29T18:19:59.413" v="2724"/>
        <pc:sldMkLst>
          <pc:docMk/>
          <pc:sldMk cId="1119505738" sldId="491"/>
        </pc:sldMkLst>
      </pc:sldChg>
      <pc:sldChg chg="modSp add">
        <pc:chgData name="Samuel Robes Loureiro" userId="d72262b9fc01168e" providerId="LiveId" clId="{670449C0-976C-40F4-8CE6-EC3B6AC6688C}" dt="2019-04-29T18:42:40.637" v="3593" actId="20577"/>
        <pc:sldMkLst>
          <pc:docMk/>
          <pc:sldMk cId="2417564837" sldId="492"/>
        </pc:sldMkLst>
        <pc:spChg chg="mod">
          <ac:chgData name="Samuel Robes Loureiro" userId="d72262b9fc01168e" providerId="LiveId" clId="{670449C0-976C-40F4-8CE6-EC3B6AC6688C}" dt="2019-04-29T18:42:40.637" v="3593" actId="20577"/>
          <ac:spMkLst>
            <pc:docMk/>
            <pc:sldMk cId="2417564837" sldId="492"/>
            <ac:spMk id="3" creationId="{E70EC75A-3DE5-429C-A5EE-B331C5455E79}"/>
          </ac:spMkLst>
        </pc:spChg>
      </pc:sldChg>
      <pc:sldChg chg="modSp add">
        <pc:chgData name="Samuel Robes Loureiro" userId="d72262b9fc01168e" providerId="LiveId" clId="{670449C0-976C-40F4-8CE6-EC3B6AC6688C}" dt="2019-04-29T18:51:46.976" v="3641" actId="115"/>
        <pc:sldMkLst>
          <pc:docMk/>
          <pc:sldMk cId="3774295540" sldId="493"/>
        </pc:sldMkLst>
        <pc:spChg chg="mod">
          <ac:chgData name="Samuel Robes Loureiro" userId="d72262b9fc01168e" providerId="LiveId" clId="{670449C0-976C-40F4-8CE6-EC3B6AC6688C}" dt="2019-04-29T18:51:46.976" v="3641" actId="115"/>
          <ac:spMkLst>
            <pc:docMk/>
            <pc:sldMk cId="3774295540" sldId="493"/>
            <ac:spMk id="3" creationId="{E70EC75A-3DE5-429C-A5EE-B331C5455E79}"/>
          </ac:spMkLst>
        </pc:spChg>
      </pc:sldChg>
      <pc:sldChg chg="modSp add ord">
        <pc:chgData name="Samuel Robes Loureiro" userId="d72262b9fc01168e" providerId="LiveId" clId="{670449C0-976C-40F4-8CE6-EC3B6AC6688C}" dt="2019-04-29T18:58:19.413" v="3773" actId="20577"/>
        <pc:sldMkLst>
          <pc:docMk/>
          <pc:sldMk cId="1493487763" sldId="494"/>
        </pc:sldMkLst>
        <pc:spChg chg="mod">
          <ac:chgData name="Samuel Robes Loureiro" userId="d72262b9fc01168e" providerId="LiveId" clId="{670449C0-976C-40F4-8CE6-EC3B6AC6688C}" dt="2019-04-29T18:58:19.413" v="3773" actId="20577"/>
          <ac:spMkLst>
            <pc:docMk/>
            <pc:sldMk cId="1493487763" sldId="494"/>
            <ac:spMk id="3" creationId="{E70EC75A-3DE5-429C-A5EE-B331C5455E79}"/>
          </ac:spMkLst>
        </pc:spChg>
      </pc:sldChg>
      <pc:sldChg chg="modSp add">
        <pc:chgData name="Samuel Robes Loureiro" userId="d72262b9fc01168e" providerId="LiveId" clId="{670449C0-976C-40F4-8CE6-EC3B6AC6688C}" dt="2019-04-29T18:58:51.751" v="3817" actId="20577"/>
        <pc:sldMkLst>
          <pc:docMk/>
          <pc:sldMk cId="1333336272" sldId="495"/>
        </pc:sldMkLst>
        <pc:spChg chg="mod">
          <ac:chgData name="Samuel Robes Loureiro" userId="d72262b9fc01168e" providerId="LiveId" clId="{670449C0-976C-40F4-8CE6-EC3B6AC6688C}" dt="2019-04-29T18:58:51.751" v="3817" actId="20577"/>
          <ac:spMkLst>
            <pc:docMk/>
            <pc:sldMk cId="1333336272" sldId="495"/>
            <ac:spMk id="3" creationId="{E70EC75A-3DE5-429C-A5EE-B331C5455E79}"/>
          </ac:spMkLst>
        </pc:spChg>
      </pc:sldChg>
      <pc:sldChg chg="modSp add">
        <pc:chgData name="Samuel Robes Loureiro" userId="d72262b9fc01168e" providerId="LiveId" clId="{670449C0-976C-40F4-8CE6-EC3B6AC6688C}" dt="2019-04-29T18:42:32.077" v="3592" actId="20577"/>
        <pc:sldMkLst>
          <pc:docMk/>
          <pc:sldMk cId="1149344514" sldId="496"/>
        </pc:sldMkLst>
        <pc:spChg chg="mod">
          <ac:chgData name="Samuel Robes Loureiro" userId="d72262b9fc01168e" providerId="LiveId" clId="{670449C0-976C-40F4-8CE6-EC3B6AC6688C}" dt="2019-04-29T18:42:32.077" v="3592" actId="20577"/>
          <ac:spMkLst>
            <pc:docMk/>
            <pc:sldMk cId="1149344514" sldId="496"/>
            <ac:spMk id="3" creationId="{E70EC75A-3DE5-429C-A5EE-B331C5455E79}"/>
          </ac:spMkLst>
        </pc:spChg>
      </pc:sldChg>
      <pc:sldChg chg="modSp add">
        <pc:chgData name="Samuel Robes Loureiro" userId="d72262b9fc01168e" providerId="LiveId" clId="{670449C0-976C-40F4-8CE6-EC3B6AC6688C}" dt="2019-04-29T18:42:24.106" v="3591" actId="20577"/>
        <pc:sldMkLst>
          <pc:docMk/>
          <pc:sldMk cId="107149416" sldId="497"/>
        </pc:sldMkLst>
        <pc:spChg chg="mod">
          <ac:chgData name="Samuel Robes Loureiro" userId="d72262b9fc01168e" providerId="LiveId" clId="{670449C0-976C-40F4-8CE6-EC3B6AC6688C}" dt="2019-04-29T18:42:24.106" v="3591" actId="20577"/>
          <ac:spMkLst>
            <pc:docMk/>
            <pc:sldMk cId="107149416" sldId="497"/>
            <ac:spMk id="3" creationId="{E70EC75A-3DE5-429C-A5EE-B331C5455E79}"/>
          </ac:spMkLst>
        </pc:spChg>
      </pc:sldChg>
      <pc:sldChg chg="modSp add">
        <pc:chgData name="Samuel Robes Loureiro" userId="d72262b9fc01168e" providerId="LiveId" clId="{670449C0-976C-40F4-8CE6-EC3B6AC6688C}" dt="2019-04-29T18:40:27.189" v="3545" actId="20577"/>
        <pc:sldMkLst>
          <pc:docMk/>
          <pc:sldMk cId="386418801" sldId="498"/>
        </pc:sldMkLst>
        <pc:spChg chg="mod">
          <ac:chgData name="Samuel Robes Loureiro" userId="d72262b9fc01168e" providerId="LiveId" clId="{670449C0-976C-40F4-8CE6-EC3B6AC6688C}" dt="2019-04-29T18:40:27.189" v="3545" actId="20577"/>
          <ac:spMkLst>
            <pc:docMk/>
            <pc:sldMk cId="386418801" sldId="498"/>
            <ac:spMk id="3" creationId="{E70EC75A-3DE5-429C-A5EE-B331C5455E79}"/>
          </ac:spMkLst>
        </pc:spChg>
      </pc:sldChg>
      <pc:sldChg chg="modSp add">
        <pc:chgData name="Samuel Robes Loureiro" userId="d72262b9fc01168e" providerId="LiveId" clId="{670449C0-976C-40F4-8CE6-EC3B6AC6688C}" dt="2019-04-29T18:39:28.253" v="3542" actId="6549"/>
        <pc:sldMkLst>
          <pc:docMk/>
          <pc:sldMk cId="1540908772" sldId="499"/>
        </pc:sldMkLst>
        <pc:spChg chg="mod">
          <ac:chgData name="Samuel Robes Loureiro" userId="d72262b9fc01168e" providerId="LiveId" clId="{670449C0-976C-40F4-8CE6-EC3B6AC6688C}" dt="2019-04-29T18:39:28.253" v="3542" actId="6549"/>
          <ac:spMkLst>
            <pc:docMk/>
            <pc:sldMk cId="1540908772" sldId="499"/>
            <ac:spMk id="3" creationId="{E70EC75A-3DE5-429C-A5EE-B331C5455E79}"/>
          </ac:spMkLst>
        </pc:spChg>
      </pc:sldChg>
      <pc:sldChg chg="modSp add">
        <pc:chgData name="Samuel Robes Loureiro" userId="d72262b9fc01168e" providerId="LiveId" clId="{670449C0-976C-40F4-8CE6-EC3B6AC6688C}" dt="2019-04-29T18:59:26.475" v="3838" actId="20577"/>
        <pc:sldMkLst>
          <pc:docMk/>
          <pc:sldMk cId="1762892098" sldId="500"/>
        </pc:sldMkLst>
        <pc:spChg chg="mod">
          <ac:chgData name="Samuel Robes Loureiro" userId="d72262b9fc01168e" providerId="LiveId" clId="{670449C0-976C-40F4-8CE6-EC3B6AC6688C}" dt="2019-04-29T18:59:26.475" v="3838" actId="20577"/>
          <ac:spMkLst>
            <pc:docMk/>
            <pc:sldMk cId="1762892098" sldId="500"/>
            <ac:spMk id="3" creationId="{E70EC75A-3DE5-429C-A5EE-B331C5455E79}"/>
          </ac:spMkLst>
        </pc:spChg>
      </pc:sldChg>
      <pc:sldChg chg="modSp add">
        <pc:chgData name="Samuel Robes Loureiro" userId="d72262b9fc01168e" providerId="LiveId" clId="{670449C0-976C-40F4-8CE6-EC3B6AC6688C}" dt="2019-04-29T18:44:18.160" v="3637" actId="207"/>
        <pc:sldMkLst>
          <pc:docMk/>
          <pc:sldMk cId="277590903" sldId="501"/>
        </pc:sldMkLst>
        <pc:spChg chg="mod">
          <ac:chgData name="Samuel Robes Loureiro" userId="d72262b9fc01168e" providerId="LiveId" clId="{670449C0-976C-40F4-8CE6-EC3B6AC6688C}" dt="2019-04-29T18:44:18.160" v="3637" actId="207"/>
          <ac:spMkLst>
            <pc:docMk/>
            <pc:sldMk cId="277590903" sldId="501"/>
            <ac:spMk id="3" creationId="{E70EC75A-3DE5-429C-A5EE-B331C5455E79}"/>
          </ac:spMkLst>
        </pc:spChg>
      </pc:sldChg>
      <pc:sldChg chg="modSp add">
        <pc:chgData name="Samuel Robes Loureiro" userId="d72262b9fc01168e" providerId="LiveId" clId="{670449C0-976C-40F4-8CE6-EC3B6AC6688C}" dt="2019-04-29T18:53:30.736" v="3660" actId="20577"/>
        <pc:sldMkLst>
          <pc:docMk/>
          <pc:sldMk cId="430144207" sldId="502"/>
        </pc:sldMkLst>
        <pc:spChg chg="mod">
          <ac:chgData name="Samuel Robes Loureiro" userId="d72262b9fc01168e" providerId="LiveId" clId="{670449C0-976C-40F4-8CE6-EC3B6AC6688C}" dt="2019-04-29T18:53:30.736" v="3660" actId="20577"/>
          <ac:spMkLst>
            <pc:docMk/>
            <pc:sldMk cId="430144207" sldId="502"/>
            <ac:spMk id="3" creationId="{E70EC75A-3DE5-429C-A5EE-B331C5455E79}"/>
          </ac:spMkLst>
        </pc:spChg>
      </pc:sldChg>
      <pc:sldChg chg="modSp add">
        <pc:chgData name="Samuel Robes Loureiro" userId="d72262b9fc01168e" providerId="LiveId" clId="{670449C0-976C-40F4-8CE6-EC3B6AC6688C}" dt="2019-04-29T18:53:22.222" v="3658" actId="27636"/>
        <pc:sldMkLst>
          <pc:docMk/>
          <pc:sldMk cId="799718821" sldId="503"/>
        </pc:sldMkLst>
        <pc:spChg chg="mod">
          <ac:chgData name="Samuel Robes Loureiro" userId="d72262b9fc01168e" providerId="LiveId" clId="{670449C0-976C-40F4-8CE6-EC3B6AC6688C}" dt="2019-04-29T18:53:22.222" v="3658" actId="27636"/>
          <ac:spMkLst>
            <pc:docMk/>
            <pc:sldMk cId="799718821" sldId="503"/>
            <ac:spMk id="3" creationId="{E70EC75A-3DE5-429C-A5EE-B331C5455E79}"/>
          </ac:spMkLst>
        </pc:spChg>
      </pc:sldChg>
      <pc:sldChg chg="modSp add">
        <pc:chgData name="Samuel Robes Loureiro" userId="d72262b9fc01168e" providerId="LiveId" clId="{670449C0-976C-40F4-8CE6-EC3B6AC6688C}" dt="2019-04-29T18:54:22.055" v="3662" actId="13926"/>
        <pc:sldMkLst>
          <pc:docMk/>
          <pc:sldMk cId="622781997" sldId="504"/>
        </pc:sldMkLst>
        <pc:spChg chg="mod">
          <ac:chgData name="Samuel Robes Loureiro" userId="d72262b9fc01168e" providerId="LiveId" clId="{670449C0-976C-40F4-8CE6-EC3B6AC6688C}" dt="2019-04-29T18:54:22.055" v="3662" actId="13926"/>
          <ac:spMkLst>
            <pc:docMk/>
            <pc:sldMk cId="622781997" sldId="504"/>
            <ac:spMk id="3" creationId="{E70EC75A-3DE5-429C-A5EE-B331C5455E79}"/>
          </ac:spMkLst>
        </pc:spChg>
      </pc:sldChg>
      <pc:sldChg chg="modSp add">
        <pc:chgData name="Samuel Robes Loureiro" userId="d72262b9fc01168e" providerId="LiveId" clId="{670449C0-976C-40F4-8CE6-EC3B6AC6688C}" dt="2019-04-29T18:54:49.377" v="3665" actId="20577"/>
        <pc:sldMkLst>
          <pc:docMk/>
          <pc:sldMk cId="4209101891" sldId="505"/>
        </pc:sldMkLst>
        <pc:spChg chg="mod">
          <ac:chgData name="Samuel Robes Loureiro" userId="d72262b9fc01168e" providerId="LiveId" clId="{670449C0-976C-40F4-8CE6-EC3B6AC6688C}" dt="2019-04-29T18:54:49.377" v="3665" actId="20577"/>
          <ac:spMkLst>
            <pc:docMk/>
            <pc:sldMk cId="4209101891" sldId="505"/>
            <ac:spMk id="3" creationId="{E70EC75A-3DE5-429C-A5EE-B331C5455E79}"/>
          </ac:spMkLst>
        </pc:spChg>
      </pc:sldChg>
      <pc:sldChg chg="modSp add">
        <pc:chgData name="Samuel Robes Loureiro" userId="d72262b9fc01168e" providerId="LiveId" clId="{670449C0-976C-40F4-8CE6-EC3B6AC6688C}" dt="2019-04-29T18:55:14.317" v="3667"/>
        <pc:sldMkLst>
          <pc:docMk/>
          <pc:sldMk cId="1067430768" sldId="506"/>
        </pc:sldMkLst>
        <pc:spChg chg="mod">
          <ac:chgData name="Samuel Robes Loureiro" userId="d72262b9fc01168e" providerId="LiveId" clId="{670449C0-976C-40F4-8CE6-EC3B6AC6688C}" dt="2019-04-29T18:55:14.317" v="3667"/>
          <ac:spMkLst>
            <pc:docMk/>
            <pc:sldMk cId="1067430768" sldId="506"/>
            <ac:spMk id="3" creationId="{E70EC75A-3DE5-429C-A5EE-B331C5455E79}"/>
          </ac:spMkLst>
        </pc:spChg>
      </pc:sldChg>
      <pc:sldChg chg="addSp delSp modSp add">
        <pc:chgData name="Samuel Robes Loureiro" userId="d72262b9fc01168e" providerId="LiveId" clId="{670449C0-976C-40F4-8CE6-EC3B6AC6688C}" dt="2019-04-29T19:04:06.681" v="3928" actId="20577"/>
        <pc:sldMkLst>
          <pc:docMk/>
          <pc:sldMk cId="2989907714" sldId="507"/>
        </pc:sldMkLst>
        <pc:spChg chg="mod">
          <ac:chgData name="Samuel Robes Loureiro" userId="d72262b9fc01168e" providerId="LiveId" clId="{670449C0-976C-40F4-8CE6-EC3B6AC6688C}" dt="2019-04-29T19:04:06.681" v="3928" actId="20577"/>
          <ac:spMkLst>
            <pc:docMk/>
            <pc:sldMk cId="2989907714" sldId="507"/>
            <ac:spMk id="3" creationId="{E70EC75A-3DE5-429C-A5EE-B331C5455E79}"/>
          </ac:spMkLst>
        </pc:spChg>
        <pc:spChg chg="add del">
          <ac:chgData name="Samuel Robes Loureiro" userId="d72262b9fc01168e" providerId="LiveId" clId="{670449C0-976C-40F4-8CE6-EC3B6AC6688C}" dt="2019-04-29T19:03:28.837" v="3909"/>
          <ac:spMkLst>
            <pc:docMk/>
            <pc:sldMk cId="2989907714" sldId="507"/>
            <ac:spMk id="4" creationId="{EA54C05F-9E77-415C-A6CD-531D01994B24}"/>
          </ac:spMkLst>
        </pc:spChg>
      </pc:sldChg>
      <pc:sldChg chg="modSp add">
        <pc:chgData name="Samuel Robes Loureiro" userId="d72262b9fc01168e" providerId="LiveId" clId="{670449C0-976C-40F4-8CE6-EC3B6AC6688C}" dt="2019-04-29T19:15:05.451" v="3993" actId="313"/>
        <pc:sldMkLst>
          <pc:docMk/>
          <pc:sldMk cId="2701763139" sldId="508"/>
        </pc:sldMkLst>
        <pc:spChg chg="mod">
          <ac:chgData name="Samuel Robes Loureiro" userId="d72262b9fc01168e" providerId="LiveId" clId="{670449C0-976C-40F4-8CE6-EC3B6AC6688C}" dt="2019-04-29T19:15:05.451" v="3993" actId="313"/>
          <ac:spMkLst>
            <pc:docMk/>
            <pc:sldMk cId="2701763139" sldId="508"/>
            <ac:spMk id="3" creationId="{E70EC75A-3DE5-429C-A5EE-B331C5455E79}"/>
          </ac:spMkLst>
        </pc:spChg>
      </pc:sldChg>
      <pc:sldChg chg="addSp delSp modSp add del">
        <pc:chgData name="Samuel Robes Loureiro" userId="d72262b9fc01168e" providerId="LiveId" clId="{670449C0-976C-40F4-8CE6-EC3B6AC6688C}" dt="2019-04-29T19:30:34.334" v="4537" actId="2696"/>
        <pc:sldMkLst>
          <pc:docMk/>
          <pc:sldMk cId="408533314" sldId="509"/>
        </pc:sldMkLst>
        <pc:spChg chg="del">
          <ac:chgData name="Samuel Robes Loureiro" userId="d72262b9fc01168e" providerId="LiveId" clId="{670449C0-976C-40F4-8CE6-EC3B6AC6688C}" dt="2019-04-29T19:27:18.486" v="4481" actId="478"/>
          <ac:spMkLst>
            <pc:docMk/>
            <pc:sldMk cId="408533314" sldId="509"/>
            <ac:spMk id="3" creationId="{E70EC75A-3DE5-429C-A5EE-B331C5455E79}"/>
          </ac:spMkLst>
        </pc:spChg>
        <pc:spChg chg="add del mod">
          <ac:chgData name="Samuel Robes Loureiro" userId="d72262b9fc01168e" providerId="LiveId" clId="{670449C0-976C-40F4-8CE6-EC3B6AC6688C}" dt="2019-04-29T19:27:20.095" v="4482" actId="478"/>
          <ac:spMkLst>
            <pc:docMk/>
            <pc:sldMk cId="408533314" sldId="509"/>
            <ac:spMk id="5" creationId="{68AB1D5D-F122-4397-A59F-1FA1B5CE75F0}"/>
          </ac:spMkLst>
        </pc:spChg>
      </pc:sldChg>
      <pc:sldChg chg="addSp delSp modSp add del">
        <pc:chgData name="Samuel Robes Loureiro" userId="d72262b9fc01168e" providerId="LiveId" clId="{670449C0-976C-40F4-8CE6-EC3B6AC6688C}" dt="2019-04-29T19:30:27.570" v="4535"/>
        <pc:sldMkLst>
          <pc:docMk/>
          <pc:sldMk cId="2303993514" sldId="509"/>
        </pc:sldMkLst>
        <pc:spChg chg="add del mod">
          <ac:chgData name="Samuel Robes Loureiro" userId="d72262b9fc01168e" providerId="LiveId" clId="{670449C0-976C-40F4-8CE6-EC3B6AC6688C}" dt="2019-04-29T19:30:26.756" v="4534"/>
          <ac:spMkLst>
            <pc:docMk/>
            <pc:sldMk cId="2303993514" sldId="509"/>
            <ac:spMk id="3" creationId="{C9DE4B9B-C836-46D5-9A46-019F3E60DFAB}"/>
          </ac:spMkLst>
        </pc:spChg>
      </pc:sldChg>
      <pc:sldChg chg="modSp add del">
        <pc:chgData name="Samuel Robes Loureiro" userId="d72262b9fc01168e" providerId="LiveId" clId="{670449C0-976C-40F4-8CE6-EC3B6AC6688C}" dt="2019-04-29T19:31:12.637" v="4557" actId="2696"/>
        <pc:sldMkLst>
          <pc:docMk/>
          <pc:sldMk cId="1280441482" sldId="510"/>
        </pc:sldMkLst>
        <pc:spChg chg="mod">
          <ac:chgData name="Samuel Robes Loureiro" userId="d72262b9fc01168e" providerId="LiveId" clId="{670449C0-976C-40F4-8CE6-EC3B6AC6688C}" dt="2019-04-29T19:27:14.409" v="4480" actId="27636"/>
          <ac:spMkLst>
            <pc:docMk/>
            <pc:sldMk cId="1280441482" sldId="510"/>
            <ac:spMk id="3" creationId="{E70EC75A-3DE5-429C-A5EE-B331C5455E79}"/>
          </ac:spMkLst>
        </pc:spChg>
      </pc:sldChg>
      <pc:sldChg chg="addSp modSp add">
        <pc:chgData name="Samuel Robes Loureiro" userId="d72262b9fc01168e" providerId="LiveId" clId="{670449C0-976C-40F4-8CE6-EC3B6AC6688C}" dt="2019-04-29T19:30:03.727" v="4530" actId="255"/>
        <pc:sldMkLst>
          <pc:docMk/>
          <pc:sldMk cId="4083815334" sldId="511"/>
        </pc:sldMkLst>
        <pc:spChg chg="add mod">
          <ac:chgData name="Samuel Robes Loureiro" userId="d72262b9fc01168e" providerId="LiveId" clId="{670449C0-976C-40F4-8CE6-EC3B6AC6688C}" dt="2019-04-29T19:30:03.727" v="4530" actId="255"/>
          <ac:spMkLst>
            <pc:docMk/>
            <pc:sldMk cId="4083815334" sldId="511"/>
            <ac:spMk id="4" creationId="{0272CECA-BCD6-4A11-944E-D4AB014CBF47}"/>
          </ac:spMkLst>
        </pc:spChg>
        <pc:spChg chg="add mod ord">
          <ac:chgData name="Samuel Robes Loureiro" userId="d72262b9fc01168e" providerId="LiveId" clId="{670449C0-976C-40F4-8CE6-EC3B6AC6688C}" dt="2019-04-29T19:29:51.120" v="4528" actId="14100"/>
          <ac:spMkLst>
            <pc:docMk/>
            <pc:sldMk cId="4083815334" sldId="511"/>
            <ac:spMk id="5" creationId="{46AC506A-D2CF-483D-A852-1B3EDDBA6E13}"/>
          </ac:spMkLst>
        </pc:spChg>
        <pc:picChg chg="add mod">
          <ac:chgData name="Samuel Robes Loureiro" userId="d72262b9fc01168e" providerId="LiveId" clId="{670449C0-976C-40F4-8CE6-EC3B6AC6688C}" dt="2019-04-29T19:27:40.340" v="4486" actId="14100"/>
          <ac:picMkLst>
            <pc:docMk/>
            <pc:sldMk cId="4083815334" sldId="511"/>
            <ac:picMk id="3" creationId="{15132EC9-998A-41CE-85C3-61AEB0CBF545}"/>
          </ac:picMkLst>
        </pc:picChg>
      </pc:sldChg>
      <pc:sldChg chg="addSp delSp modSp add">
        <pc:chgData name="Samuel Robes Loureiro" userId="d72262b9fc01168e" providerId="LiveId" clId="{670449C0-976C-40F4-8CE6-EC3B6AC6688C}" dt="2019-04-29T19:29:43.013" v="4526" actId="1076"/>
        <pc:sldMkLst>
          <pc:docMk/>
          <pc:sldMk cId="25943414" sldId="512"/>
        </pc:sldMkLst>
        <pc:spChg chg="mod">
          <ac:chgData name="Samuel Robes Loureiro" userId="d72262b9fc01168e" providerId="LiveId" clId="{670449C0-976C-40F4-8CE6-EC3B6AC6688C}" dt="2019-04-29T19:29:43.013" v="4526" actId="1076"/>
          <ac:spMkLst>
            <pc:docMk/>
            <pc:sldMk cId="25943414" sldId="512"/>
            <ac:spMk id="4" creationId="{0272CECA-BCD6-4A11-944E-D4AB014CBF47}"/>
          </ac:spMkLst>
        </pc:spChg>
        <pc:spChg chg="mod">
          <ac:chgData name="Samuel Robes Loureiro" userId="d72262b9fc01168e" providerId="LiveId" clId="{670449C0-976C-40F4-8CE6-EC3B6AC6688C}" dt="2019-04-29T19:29:19.849" v="4520" actId="14100"/>
          <ac:spMkLst>
            <pc:docMk/>
            <pc:sldMk cId="25943414" sldId="512"/>
            <ac:spMk id="5" creationId="{46AC506A-D2CF-483D-A852-1B3EDDBA6E13}"/>
          </ac:spMkLst>
        </pc:spChg>
        <pc:picChg chg="del">
          <ac:chgData name="Samuel Robes Loureiro" userId="d72262b9fc01168e" providerId="LiveId" clId="{670449C0-976C-40F4-8CE6-EC3B6AC6688C}" dt="2019-04-29T19:28:29.241" v="4512" actId="478"/>
          <ac:picMkLst>
            <pc:docMk/>
            <pc:sldMk cId="25943414" sldId="512"/>
            <ac:picMk id="3" creationId="{15132EC9-998A-41CE-85C3-61AEB0CBF545}"/>
          </ac:picMkLst>
        </pc:picChg>
        <pc:picChg chg="add mod ord">
          <ac:chgData name="Samuel Robes Loureiro" userId="d72262b9fc01168e" providerId="LiveId" clId="{670449C0-976C-40F4-8CE6-EC3B6AC6688C}" dt="2019-04-29T19:29:32.517" v="4523" actId="167"/>
          <ac:picMkLst>
            <pc:docMk/>
            <pc:sldMk cId="25943414" sldId="512"/>
            <ac:picMk id="6" creationId="{DD80716E-3845-4891-AEFA-86BA518034C3}"/>
          </ac:picMkLst>
        </pc:picChg>
      </pc:sldChg>
      <pc:sldChg chg="modSp add ord">
        <pc:chgData name="Samuel Robes Loureiro" userId="d72262b9fc01168e" providerId="LiveId" clId="{670449C0-976C-40F4-8CE6-EC3B6AC6688C}" dt="2019-04-29T19:31:10.826" v="4556"/>
        <pc:sldMkLst>
          <pc:docMk/>
          <pc:sldMk cId="1249910513" sldId="513"/>
        </pc:sldMkLst>
        <pc:spChg chg="mod">
          <ac:chgData name="Samuel Robes Loureiro" userId="d72262b9fc01168e" providerId="LiveId" clId="{670449C0-976C-40F4-8CE6-EC3B6AC6688C}" dt="2019-04-29T19:31:04.140" v="4555" actId="20577"/>
          <ac:spMkLst>
            <pc:docMk/>
            <pc:sldMk cId="1249910513" sldId="513"/>
            <ac:spMk id="3" creationId="{E70EC75A-3DE5-429C-A5EE-B331C5455E79}"/>
          </ac:spMkLst>
        </pc:spChg>
      </pc:sldChg>
      <pc:sldChg chg="addSp delSp modSp add">
        <pc:chgData name="Samuel Robes Loureiro" userId="d72262b9fc01168e" providerId="LiveId" clId="{670449C0-976C-40F4-8CE6-EC3B6AC6688C}" dt="2019-04-29T19:32:20.735" v="4570" actId="1076"/>
        <pc:sldMkLst>
          <pc:docMk/>
          <pc:sldMk cId="958607835" sldId="514"/>
        </pc:sldMkLst>
        <pc:spChg chg="mod">
          <ac:chgData name="Samuel Robes Loureiro" userId="d72262b9fc01168e" providerId="LiveId" clId="{670449C0-976C-40F4-8CE6-EC3B6AC6688C}" dt="2019-04-29T19:32:20.735" v="4570" actId="1076"/>
          <ac:spMkLst>
            <pc:docMk/>
            <pc:sldMk cId="958607835" sldId="514"/>
            <ac:spMk id="4" creationId="{0272CECA-BCD6-4A11-944E-D4AB014CBF47}"/>
          </ac:spMkLst>
        </pc:spChg>
        <pc:spChg chg="mod">
          <ac:chgData name="Samuel Robes Loureiro" userId="d72262b9fc01168e" providerId="LiveId" clId="{670449C0-976C-40F4-8CE6-EC3B6AC6688C}" dt="2019-04-29T19:32:06.905" v="4568" actId="14100"/>
          <ac:spMkLst>
            <pc:docMk/>
            <pc:sldMk cId="958607835" sldId="514"/>
            <ac:spMk id="5" creationId="{46AC506A-D2CF-483D-A852-1B3EDDBA6E13}"/>
          </ac:spMkLst>
        </pc:spChg>
        <pc:picChg chg="add mod ord">
          <ac:chgData name="Samuel Robes Loureiro" userId="d72262b9fc01168e" providerId="LiveId" clId="{670449C0-976C-40F4-8CE6-EC3B6AC6688C}" dt="2019-04-29T19:32:17.407" v="4569" actId="1076"/>
          <ac:picMkLst>
            <pc:docMk/>
            <pc:sldMk cId="958607835" sldId="514"/>
            <ac:picMk id="3" creationId="{C43B2EA9-52D1-44D3-89D5-963BFF28B079}"/>
          </ac:picMkLst>
        </pc:picChg>
        <pc:picChg chg="del">
          <ac:chgData name="Samuel Robes Loureiro" userId="d72262b9fc01168e" providerId="LiveId" clId="{670449C0-976C-40F4-8CE6-EC3B6AC6688C}" dt="2019-04-29T19:31:28.212" v="4561" actId="478"/>
          <ac:picMkLst>
            <pc:docMk/>
            <pc:sldMk cId="958607835" sldId="514"/>
            <ac:picMk id="6" creationId="{DD80716E-3845-4891-AEFA-86BA518034C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8EC62-0ECA-4048-A05B-31F1B36697BA}" type="datetimeFigureOut">
              <a:rPr lang="pt-BR" smtClean="0"/>
              <a:t>29/04/2019</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FA6915-3294-4BE7-A0BA-B4FCFFC41AB7}" type="slidenum">
              <a:rPr lang="pt-BR" smtClean="0"/>
              <a:t>‹nº›</a:t>
            </a:fld>
            <a:endParaRPr lang="pt-BR" dirty="0"/>
          </a:p>
        </p:txBody>
      </p:sp>
    </p:spTree>
    <p:extLst>
      <p:ext uri="{BB962C8B-B14F-4D97-AF65-F5344CB8AC3E}">
        <p14:creationId xmlns:p14="http://schemas.microsoft.com/office/powerpoint/2010/main" val="3368718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ED1B3-42C9-42F6-9A1C-13C2A01304C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BC6EB512-7A3C-40C9-A2AA-40B9BF235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1F49F88-661C-4E14-B49B-37E97408195E}"/>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5" name="Espaço Reservado para Rodapé 4">
            <a:extLst>
              <a:ext uri="{FF2B5EF4-FFF2-40B4-BE49-F238E27FC236}">
                <a16:creationId xmlns:a16="http://schemas.microsoft.com/office/drawing/2014/main" id="{5B252E1E-1CDD-4658-93AD-61D4956AA12F}"/>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93C67B5E-C201-4657-A222-1F5FE214E520}"/>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188926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E21C03-2850-49BF-9542-4D3E694FC28D}"/>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C4880EF-CEAB-49FA-8F03-AC797C6C29D1}"/>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6CA6144-AE35-4815-9A5A-10DD45FFD316}"/>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5" name="Espaço Reservado para Rodapé 4">
            <a:extLst>
              <a:ext uri="{FF2B5EF4-FFF2-40B4-BE49-F238E27FC236}">
                <a16:creationId xmlns:a16="http://schemas.microsoft.com/office/drawing/2014/main" id="{9B7B8484-529F-44A9-A16B-111AA736EA99}"/>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BDF0011B-FEE9-4742-8DD0-DC427FE18B62}"/>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303449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F594AA5-4728-4CC1-9AA4-3B214B0000E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362232D-10C8-4922-BEB5-DFE67B6714DB}"/>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389DC89-7EA9-49E8-A512-B6C2F1607CAE}"/>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5" name="Espaço Reservado para Rodapé 4">
            <a:extLst>
              <a:ext uri="{FF2B5EF4-FFF2-40B4-BE49-F238E27FC236}">
                <a16:creationId xmlns:a16="http://schemas.microsoft.com/office/drawing/2014/main" id="{C1CC6AE1-F030-4D44-81A6-FF3C50A94F0F}"/>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665C96E4-359B-4FEF-AA47-970D7D301CBA}"/>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377287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CBA75-CE1A-413A-BD5E-571F2FEC8E8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3FA91598-9069-4045-8950-4922908F5B2E}"/>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11C37EB-8A18-49F6-8EF2-0A45507A774B}"/>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5" name="Espaço Reservado para Rodapé 4">
            <a:extLst>
              <a:ext uri="{FF2B5EF4-FFF2-40B4-BE49-F238E27FC236}">
                <a16:creationId xmlns:a16="http://schemas.microsoft.com/office/drawing/2014/main" id="{2C0C23CE-4E9A-4500-B7B0-8691C6127418}"/>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ADDA3F50-2507-4323-86B0-63AC36CA4280}"/>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3272769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37118-BB87-46E6-811B-77E9BF70EEB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977B8AEB-8BF6-4F85-A40F-5134D31075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18B6187-8211-473B-B481-68C34711EE72}"/>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5" name="Espaço Reservado para Rodapé 4">
            <a:extLst>
              <a:ext uri="{FF2B5EF4-FFF2-40B4-BE49-F238E27FC236}">
                <a16:creationId xmlns:a16="http://schemas.microsoft.com/office/drawing/2014/main" id="{4F21DFB7-72F0-451B-AF29-1A00A2EA6851}"/>
              </a:ext>
            </a:extLst>
          </p:cNvPr>
          <p:cNvSpPr>
            <a:spLocks noGrp="1"/>
          </p:cNvSpPr>
          <p:nvPr>
            <p:ph type="ftr" sz="quarter" idx="11"/>
          </p:nvPr>
        </p:nvSpPr>
        <p:spPr/>
        <p:txBody>
          <a:bodyPr/>
          <a:lstStyle/>
          <a:p>
            <a:endParaRPr lang="pt-BR" dirty="0"/>
          </a:p>
        </p:txBody>
      </p:sp>
      <p:sp>
        <p:nvSpPr>
          <p:cNvPr id="6" name="Espaço Reservado para Número de Slide 5">
            <a:extLst>
              <a:ext uri="{FF2B5EF4-FFF2-40B4-BE49-F238E27FC236}">
                <a16:creationId xmlns:a16="http://schemas.microsoft.com/office/drawing/2014/main" id="{819AB5A6-7529-47D1-830F-85AB6EC04B20}"/>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236451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E0F90D-5812-4EAC-8AAD-0DB37677929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B722367-46D8-43CE-B0D8-901A38B1CE0D}"/>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F3D1BD45-F866-4EEA-BD96-7D2FBD3E87CE}"/>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5E7E7A5-E7A7-4809-BA96-6728C90C774F}"/>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6" name="Espaço Reservado para Rodapé 5">
            <a:extLst>
              <a:ext uri="{FF2B5EF4-FFF2-40B4-BE49-F238E27FC236}">
                <a16:creationId xmlns:a16="http://schemas.microsoft.com/office/drawing/2014/main" id="{FCABFDC9-1322-4979-B76B-A86EC0B8E045}"/>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11DBB41B-6231-493F-BB58-792217079FC4}"/>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361739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AFB61-4659-4FCC-B2D0-39FED83D4E0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2C43427-728C-45A6-A05B-BFD747EF1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4BF1D255-D5A7-4FAB-8C0D-CD102E1C3341}"/>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9264B6D-375C-46A6-9C27-F12CB31C23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05D43F28-C172-4BF8-86AF-FA55A924D23F}"/>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9B56DB5B-C0FD-43B5-8569-C1289161D766}"/>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8" name="Espaço Reservado para Rodapé 7">
            <a:extLst>
              <a:ext uri="{FF2B5EF4-FFF2-40B4-BE49-F238E27FC236}">
                <a16:creationId xmlns:a16="http://schemas.microsoft.com/office/drawing/2014/main" id="{51778499-650F-4784-B56F-F38F8685C47D}"/>
              </a:ext>
            </a:extLst>
          </p:cNvPr>
          <p:cNvSpPr>
            <a:spLocks noGrp="1"/>
          </p:cNvSpPr>
          <p:nvPr>
            <p:ph type="ftr" sz="quarter" idx="11"/>
          </p:nvPr>
        </p:nvSpPr>
        <p:spPr/>
        <p:txBody>
          <a:bodyPr/>
          <a:lstStyle/>
          <a:p>
            <a:endParaRPr lang="pt-BR" dirty="0"/>
          </a:p>
        </p:txBody>
      </p:sp>
      <p:sp>
        <p:nvSpPr>
          <p:cNvPr id="9" name="Espaço Reservado para Número de Slide 8">
            <a:extLst>
              <a:ext uri="{FF2B5EF4-FFF2-40B4-BE49-F238E27FC236}">
                <a16:creationId xmlns:a16="http://schemas.microsoft.com/office/drawing/2014/main" id="{3957BC87-F930-44DE-BB54-A103AB85D2A7}"/>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134182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01C054-47A1-43CD-962F-F664704C3075}"/>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96A5A852-4997-4C1F-AB1D-31134E18AAA3}"/>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4" name="Espaço Reservado para Rodapé 3">
            <a:extLst>
              <a:ext uri="{FF2B5EF4-FFF2-40B4-BE49-F238E27FC236}">
                <a16:creationId xmlns:a16="http://schemas.microsoft.com/office/drawing/2014/main" id="{A47E5BA2-F068-43B0-91C3-C077D37EBA83}"/>
              </a:ext>
            </a:extLst>
          </p:cNvPr>
          <p:cNvSpPr>
            <a:spLocks noGrp="1"/>
          </p:cNvSpPr>
          <p:nvPr>
            <p:ph type="ftr" sz="quarter" idx="11"/>
          </p:nvPr>
        </p:nvSpPr>
        <p:spPr/>
        <p:txBody>
          <a:bodyPr/>
          <a:lstStyle/>
          <a:p>
            <a:endParaRPr lang="pt-BR" dirty="0"/>
          </a:p>
        </p:txBody>
      </p:sp>
      <p:sp>
        <p:nvSpPr>
          <p:cNvPr id="5" name="Espaço Reservado para Número de Slide 4">
            <a:extLst>
              <a:ext uri="{FF2B5EF4-FFF2-40B4-BE49-F238E27FC236}">
                <a16:creationId xmlns:a16="http://schemas.microsoft.com/office/drawing/2014/main" id="{5D09216D-60B5-4FE7-9E50-A957093AB76F}"/>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2818222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D4AC2DFB-4318-426F-901E-2EA538834344}"/>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3" name="Espaço Reservado para Rodapé 2">
            <a:extLst>
              <a:ext uri="{FF2B5EF4-FFF2-40B4-BE49-F238E27FC236}">
                <a16:creationId xmlns:a16="http://schemas.microsoft.com/office/drawing/2014/main" id="{E92452E2-5837-4415-B4F6-EBA834A38B91}"/>
              </a:ext>
            </a:extLst>
          </p:cNvPr>
          <p:cNvSpPr>
            <a:spLocks noGrp="1"/>
          </p:cNvSpPr>
          <p:nvPr>
            <p:ph type="ftr" sz="quarter" idx="1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2620F478-927D-449F-912D-D828400DCD6B}"/>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2443609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81993D-D8BC-46DE-BAD7-6BFFEB9C747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4594BEF-2546-4612-977B-4CB19A01B3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285245F3-4DDC-4C63-9497-1AD793D952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872D2EC3-FA0A-4792-884F-2F201D6132E7}"/>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6" name="Espaço Reservado para Rodapé 5">
            <a:extLst>
              <a:ext uri="{FF2B5EF4-FFF2-40B4-BE49-F238E27FC236}">
                <a16:creationId xmlns:a16="http://schemas.microsoft.com/office/drawing/2014/main" id="{F3A7B5E6-F73F-4307-9E26-D9B8F11EFD33}"/>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FED468B4-DCF0-48D7-977C-C81E63E7D63D}"/>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60333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F36AF3-41C2-4B69-90E3-C24B15F38B4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0350D53C-C022-4812-B738-778EB35D7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dirty="0"/>
          </a:p>
        </p:txBody>
      </p:sp>
      <p:sp>
        <p:nvSpPr>
          <p:cNvPr id="4" name="Espaço Reservado para Texto 3">
            <a:extLst>
              <a:ext uri="{FF2B5EF4-FFF2-40B4-BE49-F238E27FC236}">
                <a16:creationId xmlns:a16="http://schemas.microsoft.com/office/drawing/2014/main" id="{B2DB4207-21CE-481C-9608-2E9F61FA3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4AC5F16A-8568-4135-A445-FBF1AECCC128}"/>
              </a:ext>
            </a:extLst>
          </p:cNvPr>
          <p:cNvSpPr>
            <a:spLocks noGrp="1"/>
          </p:cNvSpPr>
          <p:nvPr>
            <p:ph type="dt" sz="half" idx="10"/>
          </p:nvPr>
        </p:nvSpPr>
        <p:spPr/>
        <p:txBody>
          <a:bodyPr/>
          <a:lstStyle/>
          <a:p>
            <a:fld id="{D122CE37-3D4F-416A-82EA-78421BE7A98D}" type="datetimeFigureOut">
              <a:rPr lang="pt-BR" smtClean="0"/>
              <a:t>29/04/2019</a:t>
            </a:fld>
            <a:endParaRPr lang="pt-BR" dirty="0"/>
          </a:p>
        </p:txBody>
      </p:sp>
      <p:sp>
        <p:nvSpPr>
          <p:cNvPr id="6" name="Espaço Reservado para Rodapé 5">
            <a:extLst>
              <a:ext uri="{FF2B5EF4-FFF2-40B4-BE49-F238E27FC236}">
                <a16:creationId xmlns:a16="http://schemas.microsoft.com/office/drawing/2014/main" id="{6A0FC802-591D-40CD-8EFF-59A160510FBF}"/>
              </a:ext>
            </a:extLst>
          </p:cNvPr>
          <p:cNvSpPr>
            <a:spLocks noGrp="1"/>
          </p:cNvSpPr>
          <p:nvPr>
            <p:ph type="ftr" sz="quarter" idx="11"/>
          </p:nvPr>
        </p:nvSpPr>
        <p:spPr/>
        <p:txBody>
          <a:bodyPr/>
          <a:lstStyle/>
          <a:p>
            <a:endParaRPr lang="pt-BR" dirty="0"/>
          </a:p>
        </p:txBody>
      </p:sp>
      <p:sp>
        <p:nvSpPr>
          <p:cNvPr id="7" name="Espaço Reservado para Número de Slide 6">
            <a:extLst>
              <a:ext uri="{FF2B5EF4-FFF2-40B4-BE49-F238E27FC236}">
                <a16:creationId xmlns:a16="http://schemas.microsoft.com/office/drawing/2014/main" id="{1C1C2A3B-3E1D-41CB-88B8-E0BA84331724}"/>
              </a:ext>
            </a:extLst>
          </p:cNvPr>
          <p:cNvSpPr>
            <a:spLocks noGrp="1"/>
          </p:cNvSpPr>
          <p:nvPr>
            <p:ph type="sldNum" sz="quarter" idx="12"/>
          </p:nvPr>
        </p:nvSpPr>
        <p:spPr/>
        <p:txBody>
          <a:bodyPr/>
          <a:lstStyle/>
          <a:p>
            <a:fld id="{9437CDC9-146F-443E-8C50-EE7098FE70F3}" type="slidenum">
              <a:rPr lang="pt-BR" smtClean="0"/>
              <a:t>‹nº›</a:t>
            </a:fld>
            <a:endParaRPr lang="pt-BR" dirty="0"/>
          </a:p>
        </p:txBody>
      </p:sp>
    </p:spTree>
    <p:extLst>
      <p:ext uri="{BB962C8B-B14F-4D97-AF65-F5344CB8AC3E}">
        <p14:creationId xmlns:p14="http://schemas.microsoft.com/office/powerpoint/2010/main" val="387804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AE3E0CC6-189C-40D7-A0CF-5DFC049481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93FB87F1-011E-408E-8F19-51FF01EB20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65D413C-6DED-462E-A064-C662685A94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2CE37-3D4F-416A-82EA-78421BE7A98D}" type="datetimeFigureOut">
              <a:rPr lang="pt-BR" smtClean="0"/>
              <a:t>29/04/2019</a:t>
            </a:fld>
            <a:endParaRPr lang="pt-BR" dirty="0"/>
          </a:p>
        </p:txBody>
      </p:sp>
      <p:sp>
        <p:nvSpPr>
          <p:cNvPr id="5" name="Espaço Reservado para Rodapé 4">
            <a:extLst>
              <a:ext uri="{FF2B5EF4-FFF2-40B4-BE49-F238E27FC236}">
                <a16:creationId xmlns:a16="http://schemas.microsoft.com/office/drawing/2014/main" id="{FED8BDA7-F246-4014-939D-6B0A513C72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a:extLst>
              <a:ext uri="{FF2B5EF4-FFF2-40B4-BE49-F238E27FC236}">
                <a16:creationId xmlns:a16="http://schemas.microsoft.com/office/drawing/2014/main" id="{A637BB3F-0875-41ED-A354-1963CF93AA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7CDC9-146F-443E-8C50-EE7098FE70F3}" type="slidenum">
              <a:rPr lang="pt-BR" smtClean="0"/>
              <a:t>‹nº›</a:t>
            </a:fld>
            <a:endParaRPr lang="pt-BR" dirty="0"/>
          </a:p>
        </p:txBody>
      </p:sp>
    </p:spTree>
    <p:extLst>
      <p:ext uri="{BB962C8B-B14F-4D97-AF65-F5344CB8AC3E}">
        <p14:creationId xmlns:p14="http://schemas.microsoft.com/office/powerpoint/2010/main" val="3130801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68CEC0-64F0-4BA5-9615-AB681D3CD992}"/>
              </a:ext>
            </a:extLst>
          </p:cNvPr>
          <p:cNvSpPr>
            <a:spLocks noGrp="1"/>
          </p:cNvSpPr>
          <p:nvPr>
            <p:ph type="ctrTitle"/>
          </p:nvPr>
        </p:nvSpPr>
        <p:spPr>
          <a:xfrm>
            <a:off x="391551" y="1586589"/>
            <a:ext cx="11408898" cy="3684822"/>
          </a:xfrm>
        </p:spPr>
        <p:txBody>
          <a:bodyPr>
            <a:normAutofit fontScale="90000"/>
          </a:bodyPr>
          <a:lstStyle/>
          <a:p>
            <a:pPr algn="just"/>
            <a:br>
              <a:rPr lang="pt-BR" sz="4000" b="1" dirty="0"/>
            </a:br>
            <a:r>
              <a:rPr lang="pt-BR" sz="4000" b="1" dirty="0"/>
              <a:t>TEMA: </a:t>
            </a:r>
            <a:r>
              <a:rPr lang="pt-BR" dirty="0"/>
              <a:t>Organização e Legislação da educação básica no Brasil: aspectos históricos, políticos e sociais </a:t>
            </a:r>
            <a:r>
              <a:rPr lang="pt-BR" sz="4000" b="1" dirty="0"/>
              <a:t>.	</a:t>
            </a:r>
            <a:br>
              <a:rPr lang="pt-BR" sz="4000" b="1" dirty="0"/>
            </a:br>
            <a:br>
              <a:rPr lang="pt-BR" sz="4000" b="1" dirty="0"/>
            </a:br>
            <a:r>
              <a:rPr lang="pt-BR" sz="4000" b="1" dirty="0"/>
              <a:t>SOUSA, S. Z. L.. A educação especial. In: OLIVEIRA, R. L. P. de; ADRIÃO, T.. Organização do ensino no Brasil: níveis e modalidades na Constituição Federal e na LDB. 2ª Ed. São Paulo: Xamã, 2007, p. 123 - 135.</a:t>
            </a:r>
          </a:p>
        </p:txBody>
      </p:sp>
    </p:spTree>
    <p:extLst>
      <p:ext uri="{BB962C8B-B14F-4D97-AF65-F5344CB8AC3E}">
        <p14:creationId xmlns:p14="http://schemas.microsoft.com/office/powerpoint/2010/main" val="1692608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194872" y="164892"/>
            <a:ext cx="11797259" cy="890186"/>
          </a:xfrm>
        </p:spPr>
        <p:txBody>
          <a:bodyPr>
            <a:normAutofit/>
          </a:bodyPr>
          <a:lstStyle/>
          <a:p>
            <a:pPr algn="ctr"/>
            <a:r>
              <a:rPr lang="pt-BR" sz="2700" b="1" dirty="0"/>
              <a:t>MOVIMENTOS INTERNACIONAIS E NACIONAIS: ALGUMAS REFERÊNCIAS (p. 126-127)</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167618"/>
            <a:ext cx="11366694" cy="5325256"/>
          </a:xfrm>
          <a:ln w="50800">
            <a:solidFill>
              <a:schemeClr val="tx1"/>
            </a:solidFill>
          </a:ln>
        </p:spPr>
        <p:txBody>
          <a:bodyPr>
            <a:normAutofit/>
          </a:bodyPr>
          <a:lstStyle/>
          <a:p>
            <a:pPr marL="0" indent="0">
              <a:buNone/>
            </a:pPr>
            <a:r>
              <a:rPr lang="pt-BR" b="1" dirty="0"/>
              <a:t>1. Normas internacionais sobre o direito da pessoa com deficiência ter acesso à educação (p. 126):</a:t>
            </a:r>
          </a:p>
          <a:p>
            <a:pPr marL="0" indent="0">
              <a:buNone/>
            </a:pPr>
            <a:r>
              <a:rPr lang="pt-BR" b="1" dirty="0"/>
              <a:t>1.1. Declaração Universal dos Direitos do Homem (1948), art. XXVI</a:t>
            </a:r>
          </a:p>
          <a:p>
            <a:pPr marL="0" indent="0">
              <a:buNone/>
            </a:pPr>
            <a:r>
              <a:rPr lang="pt-BR" b="1" dirty="0"/>
              <a:t>1.2. Declaração dos Direitos das Pessoas Deficientes (1975);</a:t>
            </a:r>
          </a:p>
          <a:p>
            <a:pPr marL="0" indent="0">
              <a:buNone/>
            </a:pPr>
            <a:r>
              <a:rPr lang="pt-BR" b="1" dirty="0"/>
              <a:t>1.3. Convenção Internacional sobre os Direitos da Criança (1989)</a:t>
            </a:r>
          </a:p>
          <a:p>
            <a:pPr marL="0" indent="0">
              <a:buNone/>
            </a:pPr>
            <a:r>
              <a:rPr lang="pt-BR" b="1" dirty="0"/>
              <a:t>1.4. Declaração Mundial sobre Educação para Todos (1991)</a:t>
            </a:r>
          </a:p>
          <a:p>
            <a:pPr marL="0" indent="0">
              <a:buNone/>
            </a:pPr>
            <a:r>
              <a:rPr lang="pt-BR" b="1" dirty="0"/>
              <a:t>1.5. Declaração de Salamanca, resultado da Conferência Mundial sobre Necessidades Educacionais Especiais (1994) - principal referência internacional – pautada pelo princípio de que a educação de pessoas portadores de necessidades especiais integra o sistema educacional, tendo por eixo a </a:t>
            </a:r>
            <a:r>
              <a:rPr lang="pt-BR" b="1" dirty="0">
                <a:highlight>
                  <a:srgbClr val="FFFF00"/>
                </a:highlight>
              </a:rPr>
              <a:t>não-segregação</a:t>
            </a:r>
            <a:r>
              <a:rPr lang="pt-BR" b="1" dirty="0"/>
              <a:t>  (inclusão?)</a:t>
            </a:r>
          </a:p>
        </p:txBody>
      </p:sp>
    </p:spTree>
    <p:extLst>
      <p:ext uri="{BB962C8B-B14F-4D97-AF65-F5344CB8AC3E}">
        <p14:creationId xmlns:p14="http://schemas.microsoft.com/office/powerpoint/2010/main" val="432920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194872" y="164892"/>
            <a:ext cx="11797259" cy="890186"/>
          </a:xfrm>
        </p:spPr>
        <p:txBody>
          <a:bodyPr>
            <a:normAutofit/>
          </a:bodyPr>
          <a:lstStyle/>
          <a:p>
            <a:pPr algn="ctr"/>
            <a:r>
              <a:rPr lang="pt-BR" sz="2700" b="1" dirty="0"/>
              <a:t>MOVIMENTOS INTERNACIONAIS E NACIONAIS: ALGUMAS REFERÊNCIAS (p. 126-127)</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167618"/>
            <a:ext cx="11366694" cy="5325256"/>
          </a:xfrm>
          <a:ln w="50800">
            <a:solidFill>
              <a:schemeClr val="tx1"/>
            </a:solidFill>
          </a:ln>
        </p:spPr>
        <p:txBody>
          <a:bodyPr>
            <a:normAutofit/>
          </a:bodyPr>
          <a:lstStyle/>
          <a:p>
            <a:pPr marL="0" indent="0">
              <a:buNone/>
            </a:pPr>
            <a:r>
              <a:rPr lang="pt-BR" b="1" dirty="0"/>
              <a:t>2. Movimento Internacionais, centralidade das questões de integração social e igualdade de direitos (p. 126):</a:t>
            </a:r>
          </a:p>
          <a:p>
            <a:pPr marL="0" indent="0">
              <a:buNone/>
            </a:pPr>
            <a:r>
              <a:rPr lang="pt-BR" b="1" dirty="0"/>
              <a:t>2.1. Década Internacional das Pessoas Portadoras de Deficiência (1981-1991);</a:t>
            </a:r>
          </a:p>
          <a:p>
            <a:pPr marL="0" indent="0">
              <a:buNone/>
            </a:pPr>
            <a:r>
              <a:rPr lang="pt-BR" b="1" dirty="0"/>
              <a:t>2.2. Ano Internacional das Pessoas Deficientes (1981)</a:t>
            </a:r>
          </a:p>
          <a:p>
            <a:pPr marL="0" indent="0">
              <a:buNone/>
            </a:pPr>
            <a:r>
              <a:rPr lang="pt-BR" b="1" dirty="0"/>
              <a:t>3. Movimento no Brasil:</a:t>
            </a:r>
            <a:br>
              <a:rPr lang="pt-BR" b="1" dirty="0"/>
            </a:br>
            <a:r>
              <a:rPr lang="pt-BR" b="1" dirty="0"/>
              <a:t>3.1. Primeiro Encontro Nacional de Entidades de Pessoas Deficientes (1980);</a:t>
            </a:r>
          </a:p>
          <a:p>
            <a:pPr marL="0" indent="0">
              <a:buNone/>
            </a:pPr>
            <a:r>
              <a:rPr lang="pt-BR" b="1" dirty="0"/>
              <a:t>3.2. Fundação da Federação Brasileira de Entidades de Cegos (FEBEC); Organização Nacional de Entidades de Deficientes Físicos (ONEDEF); e Federação Nacional de Educação e Integração de Surdos (FENEIS) – todas em 1984.</a:t>
            </a:r>
          </a:p>
        </p:txBody>
      </p:sp>
    </p:spTree>
    <p:extLst>
      <p:ext uri="{BB962C8B-B14F-4D97-AF65-F5344CB8AC3E}">
        <p14:creationId xmlns:p14="http://schemas.microsoft.com/office/powerpoint/2010/main" val="414021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fontScale="90000"/>
          </a:bodyPr>
          <a:lstStyle/>
          <a:p>
            <a:r>
              <a:rPr lang="pt-BR" sz="3200" b="1" dirty="0"/>
              <a:t>A EDUCAÇÃO ESPECIAL NA CONSTITUIÇÃO FEDERAL DE 1988 (p. 127-128)</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167618"/>
            <a:ext cx="11366694" cy="5218192"/>
          </a:xfrm>
          <a:ln w="50800">
            <a:solidFill>
              <a:schemeClr val="tx1"/>
            </a:solidFill>
          </a:ln>
        </p:spPr>
        <p:txBody>
          <a:bodyPr>
            <a:normAutofit/>
          </a:bodyPr>
          <a:lstStyle/>
          <a:p>
            <a:pPr marL="0" indent="0">
              <a:buNone/>
            </a:pPr>
            <a:r>
              <a:rPr lang="pt-BR" b="1" dirty="0"/>
              <a:t>1. Movimentos sociais atuaram durante a Assembleia Nacional Constituinte e garantiram a presença de diversos direitos das pessoas portadoras de deficiências (p. 127), tais como: igualdade de Direitos no trabalho; assistência social especial; </a:t>
            </a:r>
            <a:r>
              <a:rPr lang="pt-BR" b="1" dirty="0" err="1"/>
              <a:t>daptações</a:t>
            </a:r>
            <a:r>
              <a:rPr lang="pt-BR" b="1" dirty="0"/>
              <a:t> materiais, físicas e sociais, visando proporcionar condições adequadas de acesso aos bens sociais e locomoção o mais independente possível; ensino especializado sempre que necessário.</a:t>
            </a:r>
          </a:p>
          <a:p>
            <a:pPr marL="0" indent="0">
              <a:buNone/>
            </a:pPr>
            <a:r>
              <a:rPr lang="pt-BR" b="1" dirty="0"/>
              <a:t>2. Lei nº 7.853/7989, estabeleceu "normas gerais para o pleno exercício dos direitos individuais e sociais das pessoas portadoras de deficiência e sua efetiva integração social": reiterado o dever do Estado em ofertar educação especial nos diversos níveis de escolarização, matrícula compulsória em cursos regulares em estabelecimentos públicos e particulares de pessoas portadoras de deficiência capazes de se integrarem no sistema regular de ensino (p. 128).</a:t>
            </a:r>
          </a:p>
        </p:txBody>
      </p:sp>
    </p:spTree>
    <p:extLst>
      <p:ext uri="{BB962C8B-B14F-4D97-AF65-F5344CB8AC3E}">
        <p14:creationId xmlns:p14="http://schemas.microsoft.com/office/powerpoint/2010/main" val="787276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fontScale="90000"/>
          </a:bodyPr>
          <a:lstStyle/>
          <a:p>
            <a:r>
              <a:rPr lang="pt-BR" sz="3200" b="1" dirty="0"/>
              <a:t>A EDUCAÇÃO ESPECIAL NA CONSTITUIÇÃO FEDERAL DE 1988 (p. 127-128)</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167618"/>
            <a:ext cx="11366694" cy="5325256"/>
          </a:xfrm>
          <a:ln w="50800">
            <a:solidFill>
              <a:schemeClr val="tx1"/>
            </a:solidFill>
          </a:ln>
        </p:spPr>
        <p:txBody>
          <a:bodyPr>
            <a:normAutofit/>
          </a:bodyPr>
          <a:lstStyle/>
          <a:p>
            <a:pPr marL="0" indent="0">
              <a:buNone/>
            </a:pPr>
            <a:r>
              <a:rPr lang="pt-BR" b="1" dirty="0"/>
              <a:t>3. No tocante à Educação foram garantidos direitos aos educando portadores de necessidades especiais tanto na CF 1988 quanto na LDBEN/1996 (p. 127).</a:t>
            </a:r>
          </a:p>
          <a:p>
            <a:pPr marL="0" indent="0">
              <a:buNone/>
            </a:pPr>
            <a:r>
              <a:rPr lang="pt-BR" b="1" dirty="0"/>
              <a:t>Art. 208. O dever do Estado com a educação será efetivado mediante a garantia de:</a:t>
            </a:r>
          </a:p>
          <a:p>
            <a:pPr marL="0" indent="0">
              <a:buNone/>
            </a:pPr>
            <a:r>
              <a:rPr lang="pt-BR" b="1" dirty="0"/>
              <a:t>[...] </a:t>
            </a:r>
          </a:p>
          <a:p>
            <a:pPr marL="0" indent="0">
              <a:buNone/>
            </a:pPr>
            <a:r>
              <a:rPr lang="pt-BR" b="1" dirty="0"/>
              <a:t>III - atendimento educacional especializado aos portadores de deficiência, preferencialmente na </a:t>
            </a:r>
            <a:r>
              <a:rPr lang="pt-BR" b="1" u="sng" dirty="0">
                <a:highlight>
                  <a:srgbClr val="FFFF00"/>
                </a:highlight>
              </a:rPr>
              <a:t>rede regular de ensino</a:t>
            </a:r>
            <a:r>
              <a:rPr lang="pt-BR" b="1" dirty="0"/>
              <a:t>;</a:t>
            </a:r>
          </a:p>
        </p:txBody>
      </p:sp>
    </p:spTree>
    <p:extLst>
      <p:ext uri="{BB962C8B-B14F-4D97-AF65-F5344CB8AC3E}">
        <p14:creationId xmlns:p14="http://schemas.microsoft.com/office/powerpoint/2010/main" val="1628871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fontScale="90000"/>
          </a:bodyPr>
          <a:lstStyle/>
          <a:p>
            <a:r>
              <a:rPr lang="pt-BR" sz="3200" b="1" dirty="0"/>
              <a:t>A EDUCAÇÃO ESPECIAL NA CONSTITUIÇÃO FEDERAL DE 1988 (p. 127-128)</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167618"/>
            <a:ext cx="11366694" cy="5325256"/>
          </a:xfrm>
          <a:ln w="50800">
            <a:solidFill>
              <a:schemeClr val="tx1"/>
            </a:solidFill>
          </a:ln>
        </p:spPr>
        <p:txBody>
          <a:bodyPr>
            <a:normAutofit/>
          </a:bodyPr>
          <a:lstStyle/>
          <a:p>
            <a:pPr marL="0" indent="0">
              <a:buNone/>
            </a:pPr>
            <a:r>
              <a:rPr lang="pt-BR" b="1" dirty="0"/>
              <a:t>4. Em uma perspectiva histórica:</a:t>
            </a:r>
          </a:p>
          <a:p>
            <a:pPr marL="0" indent="0">
              <a:buNone/>
            </a:pPr>
            <a:r>
              <a:rPr lang="pt-BR" b="1" dirty="0"/>
              <a:t>4.1. a CF de 1946, em seu Art. 172, estabeleceu a obrigatoriedade, em cada sistema de ensino, de criar serviços de assistência educacional que assegurassem aos alunos necessitados condições de eficiência escolar“ (p. 128)</a:t>
            </a:r>
          </a:p>
          <a:p>
            <a:pPr marL="0" indent="0">
              <a:buNone/>
            </a:pPr>
            <a:r>
              <a:rPr lang="pt-BR" b="1" dirty="0"/>
              <a:t>4.2. A emenda Constitucional de 1969, no § 4º do art. 175, estabelecia que a "lei disporá sobre a assistência à maternidade, à infância e à adolescência e sobre a educação de excepcionais";</a:t>
            </a:r>
          </a:p>
          <a:p>
            <a:pPr marL="0" indent="0">
              <a:buNone/>
            </a:pPr>
            <a:r>
              <a:rPr lang="pt-BR" b="1" dirty="0"/>
              <a:t>4.3. A emenda Constitucional 12, de 1978, em seu art. único estabelece que "</a:t>
            </a:r>
            <a:r>
              <a:rPr lang="pt-BR" b="1" dirty="0" err="1"/>
              <a:t>è</a:t>
            </a:r>
            <a:r>
              <a:rPr lang="pt-BR" b="1" dirty="0"/>
              <a:t> assegurado aos deficientes a melhoria de sua condição social e econômica, especialmente mediante:</a:t>
            </a:r>
          </a:p>
          <a:p>
            <a:pPr marL="0" indent="0">
              <a:buNone/>
            </a:pPr>
            <a:r>
              <a:rPr lang="pt-BR" b="1" dirty="0"/>
              <a:t>I- Educação especial e gratuita." </a:t>
            </a:r>
          </a:p>
        </p:txBody>
      </p:sp>
    </p:spTree>
    <p:extLst>
      <p:ext uri="{BB962C8B-B14F-4D97-AF65-F5344CB8AC3E}">
        <p14:creationId xmlns:p14="http://schemas.microsoft.com/office/powerpoint/2010/main" val="1496778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fontScale="90000"/>
          </a:bodyPr>
          <a:lstStyle/>
          <a:p>
            <a:r>
              <a:rPr lang="pt-BR" sz="3200" b="1" dirty="0"/>
              <a:t>A EDUCAÇÃO ESPECIAL NA CONSTITUIÇÃO FEDERAL DE 1988 (p. 127-128)</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167618"/>
            <a:ext cx="11366694" cy="5325256"/>
          </a:xfrm>
          <a:ln w="50800">
            <a:solidFill>
              <a:schemeClr val="tx1"/>
            </a:solidFill>
          </a:ln>
        </p:spPr>
        <p:txBody>
          <a:bodyPr>
            <a:normAutofit/>
          </a:bodyPr>
          <a:lstStyle/>
          <a:p>
            <a:pPr marL="0" indent="0">
              <a:buNone/>
            </a:pPr>
            <a:r>
              <a:rPr lang="pt-BR" b="1" dirty="0"/>
              <a:t>4. Em uma perspectiva histórica:</a:t>
            </a:r>
          </a:p>
          <a:p>
            <a:pPr marL="0" indent="0">
              <a:buNone/>
            </a:pPr>
            <a:r>
              <a:rPr lang="pt-BR" b="1" dirty="0"/>
              <a:t>4.1. a CF de 1946, em seu Art. 172, estabeleceu a obrigatoriedade, em cada sistema de ensino, de criar serviços de assistência educacional que assegurassem aos alunos necessitados condições de eficiência escolar“ (p. 128)</a:t>
            </a:r>
          </a:p>
          <a:p>
            <a:pPr marL="0" indent="0">
              <a:buNone/>
            </a:pPr>
            <a:r>
              <a:rPr lang="pt-BR" b="1" dirty="0"/>
              <a:t>4.2. A emenda Constitucional de 1969, no § 4º do art. 175, estabelecia que a "lei disporá sobre a assistência à maternidade, à infância e à adolescência e sobre a educação de excepcionais";</a:t>
            </a:r>
          </a:p>
          <a:p>
            <a:pPr marL="0" indent="0">
              <a:buNone/>
            </a:pPr>
            <a:r>
              <a:rPr lang="pt-BR" b="1" dirty="0"/>
              <a:t>4.3. A emenda Constitucional 12, de 1978, em seu art. único estabelece que "</a:t>
            </a:r>
            <a:r>
              <a:rPr lang="pt-BR" b="1" dirty="0" err="1"/>
              <a:t>è</a:t>
            </a:r>
            <a:r>
              <a:rPr lang="pt-BR" b="1" dirty="0"/>
              <a:t> assegurado aos deficientes a melhoria de sua condição social e econômica, especialmente mediante:</a:t>
            </a:r>
          </a:p>
          <a:p>
            <a:pPr marL="0" indent="0">
              <a:buNone/>
            </a:pPr>
            <a:r>
              <a:rPr lang="pt-BR" b="1" dirty="0"/>
              <a:t>I- Educação especial e gratuita." </a:t>
            </a:r>
          </a:p>
        </p:txBody>
      </p:sp>
    </p:spTree>
    <p:extLst>
      <p:ext uri="{BB962C8B-B14F-4D97-AF65-F5344CB8AC3E}">
        <p14:creationId xmlns:p14="http://schemas.microsoft.com/office/powerpoint/2010/main" val="111950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1. Previsão da Educação Especial no Capítulo V da LDB, correspondente aos </a:t>
            </a:r>
            <a:r>
              <a:rPr lang="pt-BR" b="1" dirty="0" err="1"/>
              <a:t>arts</a:t>
            </a:r>
            <a:r>
              <a:rPr lang="pt-BR" b="1" dirty="0"/>
              <a:t>.  58, 59 e 60.</a:t>
            </a:r>
          </a:p>
        </p:txBody>
      </p:sp>
    </p:spTree>
    <p:extLst>
      <p:ext uri="{BB962C8B-B14F-4D97-AF65-F5344CB8AC3E}">
        <p14:creationId xmlns:p14="http://schemas.microsoft.com/office/powerpoint/2010/main" val="1493487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1.1. Art. 58 da LDB:</a:t>
            </a:r>
          </a:p>
          <a:p>
            <a:pPr marL="0" indent="0">
              <a:buNone/>
            </a:pPr>
            <a:r>
              <a:rPr lang="pt-BR" b="1" dirty="0">
                <a:solidFill>
                  <a:srgbClr val="FF0000"/>
                </a:solidFill>
              </a:rPr>
              <a:t>Art. 58. Entende-se por educação especial, para os efeitos desta Lei, a modalidade de educação escolar, oferecida preferencialmente na rede regular de ensino, para educandos portadores de necessidades especiais (original).</a:t>
            </a:r>
          </a:p>
          <a:p>
            <a:pPr marL="0" indent="0">
              <a:buNone/>
            </a:pPr>
            <a:r>
              <a:rPr lang="pt-BR" b="1" dirty="0"/>
              <a:t>Art. 58. Entende-se por educação especial, para os efeitos desta Lei, a modalidade de educação escolar oferecida preferencialmente na rede regular de ensino, para educandos com deficiência, transtornos globais do desenvolvimento e altas habilidades ou superdotação. </a:t>
            </a:r>
            <a:r>
              <a:rPr lang="pt-BR" b="1" dirty="0">
                <a:solidFill>
                  <a:srgbClr val="FF0000"/>
                </a:solidFill>
              </a:rPr>
              <a:t>(Redação dada pela Lei nº 12.796, de 2013)</a:t>
            </a:r>
          </a:p>
        </p:txBody>
      </p:sp>
    </p:spTree>
    <p:extLst>
      <p:ext uri="{BB962C8B-B14F-4D97-AF65-F5344CB8AC3E}">
        <p14:creationId xmlns:p14="http://schemas.microsoft.com/office/powerpoint/2010/main" val="210330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 1º Haverá, quando necessário, serviços de apoio especializado, na escola regular, para atender às peculiaridades da clientela de educação especial. </a:t>
            </a:r>
          </a:p>
          <a:p>
            <a:pPr marL="0" indent="0">
              <a:buNone/>
            </a:pPr>
            <a:endParaRPr lang="pt-BR" b="1" dirty="0"/>
          </a:p>
        </p:txBody>
      </p:sp>
    </p:spTree>
    <p:extLst>
      <p:ext uri="{BB962C8B-B14F-4D97-AF65-F5344CB8AC3E}">
        <p14:creationId xmlns:p14="http://schemas.microsoft.com/office/powerpoint/2010/main" val="2417564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 2º O atendimento educacional será feito em classes, escolas ou serviços especializados, sempre que, em função das condições específicas dos alunos, não for possível a sua integração nas classes comuns de ensino regular. </a:t>
            </a:r>
          </a:p>
          <a:p>
            <a:pPr marL="0" indent="0">
              <a:buNone/>
            </a:pPr>
            <a:endParaRPr lang="pt-BR" b="1" dirty="0"/>
          </a:p>
        </p:txBody>
      </p:sp>
    </p:spTree>
    <p:extLst>
      <p:ext uri="{BB962C8B-B14F-4D97-AF65-F5344CB8AC3E}">
        <p14:creationId xmlns:p14="http://schemas.microsoft.com/office/powerpoint/2010/main" val="1149344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E528A-E435-42ED-A304-2D9CDF607FA3}"/>
              </a:ext>
            </a:extLst>
          </p:cNvPr>
          <p:cNvSpPr>
            <a:spLocks noGrp="1"/>
          </p:cNvSpPr>
          <p:nvPr>
            <p:ph type="title"/>
          </p:nvPr>
        </p:nvSpPr>
        <p:spPr>
          <a:xfrm>
            <a:off x="196947" y="180460"/>
            <a:ext cx="11844997" cy="626690"/>
          </a:xfrm>
        </p:spPr>
        <p:txBody>
          <a:bodyPr>
            <a:normAutofit/>
          </a:bodyPr>
          <a:lstStyle/>
          <a:p>
            <a:pPr algn="ctr"/>
            <a:r>
              <a:rPr lang="pt-BR" sz="3200" b="1" dirty="0"/>
              <a:t>DADOS DOS AUTORES</a:t>
            </a:r>
          </a:p>
        </p:txBody>
      </p:sp>
      <p:sp>
        <p:nvSpPr>
          <p:cNvPr id="4" name="Retângulo 3">
            <a:extLst>
              <a:ext uri="{FF2B5EF4-FFF2-40B4-BE49-F238E27FC236}">
                <a16:creationId xmlns:a16="http://schemas.microsoft.com/office/drawing/2014/main" id="{33B98F6A-9D90-473E-B02E-DDC4E40A5D63}"/>
              </a:ext>
            </a:extLst>
          </p:cNvPr>
          <p:cNvSpPr/>
          <p:nvPr/>
        </p:nvSpPr>
        <p:spPr>
          <a:xfrm>
            <a:off x="196947" y="807150"/>
            <a:ext cx="11798106" cy="738664"/>
          </a:xfrm>
          <a:prstGeom prst="rect">
            <a:avLst/>
          </a:prstGeom>
        </p:spPr>
        <p:txBody>
          <a:bodyPr wrap="square">
            <a:spAutoFit/>
          </a:bodyPr>
          <a:lstStyle/>
          <a:p>
            <a:pPr algn="just"/>
            <a:r>
              <a:rPr lang="pt-BR" sz="1400" dirty="0"/>
              <a:t>Fonte: OLIVEIRA, R. L. P. de; ADRIÃO, T..</a:t>
            </a:r>
            <a:br>
              <a:rPr lang="pt-BR" sz="1400" dirty="0"/>
            </a:br>
            <a:r>
              <a:rPr lang="pt-BR" sz="1400" dirty="0"/>
              <a:t>Organização do ensino no Brasil: níveis e modalidades na Constituição Federal e na LDB. 2ª Ed. São Paulo:</a:t>
            </a:r>
            <a:br>
              <a:rPr lang="pt-BR" sz="1400" dirty="0"/>
            </a:br>
            <a:r>
              <a:rPr lang="pt-BR" sz="1400" dirty="0"/>
              <a:t>Xamã, 2007, p. 166. </a:t>
            </a:r>
          </a:p>
        </p:txBody>
      </p:sp>
      <p:pic>
        <p:nvPicPr>
          <p:cNvPr id="6" name="Imagem 5">
            <a:extLst>
              <a:ext uri="{FF2B5EF4-FFF2-40B4-BE49-F238E27FC236}">
                <a16:creationId xmlns:a16="http://schemas.microsoft.com/office/drawing/2014/main" id="{B790FFF0-C6FB-476E-AB17-14DC63D576A0}"/>
              </a:ext>
            </a:extLst>
          </p:cNvPr>
          <p:cNvPicPr>
            <a:picLocks noChangeAspect="1"/>
          </p:cNvPicPr>
          <p:nvPr/>
        </p:nvPicPr>
        <p:blipFill>
          <a:blip r:embed="rId2"/>
          <a:stretch>
            <a:fillRect/>
          </a:stretch>
        </p:blipFill>
        <p:spPr>
          <a:xfrm>
            <a:off x="196947" y="1733549"/>
            <a:ext cx="11805245" cy="2613599"/>
          </a:xfrm>
          <a:prstGeom prst="rect">
            <a:avLst/>
          </a:prstGeom>
          <a:ln w="50800">
            <a:solidFill>
              <a:schemeClr val="tx1"/>
            </a:solidFill>
          </a:ln>
        </p:spPr>
      </p:pic>
    </p:spTree>
    <p:extLst>
      <p:ext uri="{BB962C8B-B14F-4D97-AF65-F5344CB8AC3E}">
        <p14:creationId xmlns:p14="http://schemas.microsoft.com/office/powerpoint/2010/main" val="2031055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solidFill>
                  <a:srgbClr val="FF0000"/>
                </a:solidFill>
              </a:rPr>
              <a:t>§ 3º A oferta de educação especial, dever constitucional do Estado, tem início na faixa etária de zero a seis anos, durante a educação infantil.</a:t>
            </a:r>
          </a:p>
          <a:p>
            <a:pPr marL="0" indent="0">
              <a:buNone/>
            </a:pPr>
            <a:r>
              <a:rPr lang="pt-BR" b="1" dirty="0"/>
              <a:t>§ 3º A oferta de educação especial, nos termos do caput deste artigo, tem início na educação infantil e estende-se ao longo da vida, observados o inciso III do art. 4º e o parágrafo único do art. 60 desta Lei.</a:t>
            </a:r>
            <a:r>
              <a:rPr lang="pt-BR" b="1" dirty="0">
                <a:solidFill>
                  <a:srgbClr val="FF0000"/>
                </a:solidFill>
              </a:rPr>
              <a:t> (Redação dada pela Lei nº 13.632, de 2018)</a:t>
            </a:r>
          </a:p>
          <a:p>
            <a:pPr marL="0" indent="0">
              <a:buNone/>
            </a:pPr>
            <a:endParaRPr lang="pt-BR" b="1" dirty="0"/>
          </a:p>
        </p:txBody>
      </p:sp>
    </p:spTree>
    <p:extLst>
      <p:ext uri="{BB962C8B-B14F-4D97-AF65-F5344CB8AC3E}">
        <p14:creationId xmlns:p14="http://schemas.microsoft.com/office/powerpoint/2010/main" val="10714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1.2. Art. 59 da LDB:</a:t>
            </a:r>
          </a:p>
          <a:p>
            <a:pPr marL="0" indent="0">
              <a:buNone/>
            </a:pPr>
            <a:r>
              <a:rPr lang="pt-BR" b="1" dirty="0">
                <a:solidFill>
                  <a:srgbClr val="FF0000"/>
                </a:solidFill>
              </a:rPr>
              <a:t>Art. 59. Os sistemas de ensino assegurarão aos educandos com necessidades especiais (original):</a:t>
            </a:r>
          </a:p>
          <a:p>
            <a:pPr marL="0" indent="0">
              <a:buNone/>
            </a:pPr>
            <a:r>
              <a:rPr lang="pt-BR" b="1" dirty="0"/>
              <a:t>Art. 59. Os sistemas de ensino assegurarão aos educandos com deficiência, transtornos globais do desenvolvimento e altas habilidades ou superdotação: </a:t>
            </a:r>
            <a:r>
              <a:rPr lang="pt-BR" b="1" dirty="0">
                <a:solidFill>
                  <a:srgbClr val="FF0000"/>
                </a:solidFill>
              </a:rPr>
              <a:t>(Redação dada pela Lei nº 12.796, de 2013)</a:t>
            </a:r>
          </a:p>
        </p:txBody>
      </p:sp>
    </p:spTree>
    <p:extLst>
      <p:ext uri="{BB962C8B-B14F-4D97-AF65-F5344CB8AC3E}">
        <p14:creationId xmlns:p14="http://schemas.microsoft.com/office/powerpoint/2010/main" val="133333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I - currículos, métodos, técnicas, recursos educativos e organização específicos, para atender às suas necessidades;</a:t>
            </a:r>
          </a:p>
          <a:p>
            <a:pPr marL="0" indent="0">
              <a:buNone/>
            </a:pPr>
            <a:r>
              <a:rPr lang="pt-BR" b="1" dirty="0"/>
              <a:t>II - </a:t>
            </a:r>
            <a:r>
              <a:rPr lang="pt-BR" b="1" u="sng" dirty="0">
                <a:highlight>
                  <a:srgbClr val="FFFF00"/>
                </a:highlight>
              </a:rPr>
              <a:t>terminalidade específica para aqueles que não puderem atingir o nível exigido para a conclusão do ensino fundamental</a:t>
            </a:r>
            <a:r>
              <a:rPr lang="pt-BR" b="1" dirty="0"/>
              <a:t>, em virtude de suas deficiências, e aceleração para concluir em menor tempo o programa escolar para os superdotados;</a:t>
            </a:r>
          </a:p>
          <a:p>
            <a:pPr marL="0" indent="0">
              <a:buNone/>
            </a:pPr>
            <a:r>
              <a:rPr lang="pt-BR" b="1" dirty="0"/>
              <a:t>III - </a:t>
            </a:r>
            <a:r>
              <a:rPr lang="pt-BR" b="1" u="sng" dirty="0">
                <a:highlight>
                  <a:srgbClr val="FFFF00"/>
                </a:highlight>
              </a:rPr>
              <a:t>professores com especialização adequada em nível médio ou superior, para atendimento especializado, bem como professores do ensino regular capacitados para a integração desses educandos nas classes comuns</a:t>
            </a:r>
            <a:r>
              <a:rPr lang="pt-BR" b="1" dirty="0"/>
              <a:t>;</a:t>
            </a:r>
          </a:p>
        </p:txBody>
      </p:sp>
    </p:spTree>
    <p:extLst>
      <p:ext uri="{BB962C8B-B14F-4D97-AF65-F5344CB8AC3E}">
        <p14:creationId xmlns:p14="http://schemas.microsoft.com/office/powerpoint/2010/main" val="377429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IV - educação especial para o trabalho, visando a sua efetiva integração na vida em sociedade, inclusive condições adequadas para os que não revelarem capacidade de inserção no trabalho competitivo, mediante articulação com os órgãos oficiais afins, bem como para aqueles que apresentam uma habilidade superior nas áreas artística, intelectual ou psicomotora;</a:t>
            </a:r>
          </a:p>
          <a:p>
            <a:pPr marL="0" indent="0">
              <a:buNone/>
            </a:pPr>
            <a:r>
              <a:rPr lang="pt-BR" b="1" dirty="0"/>
              <a:t>V - acesso igualitário aos benefícios dos programas sociais suplementares disponíveis para o respectivo nível do ensino regular.</a:t>
            </a:r>
          </a:p>
          <a:p>
            <a:pPr marL="0" indent="0">
              <a:buNone/>
            </a:pPr>
            <a:endParaRPr lang="pt-BR" b="1" dirty="0"/>
          </a:p>
        </p:txBody>
      </p:sp>
    </p:spTree>
    <p:extLst>
      <p:ext uri="{BB962C8B-B14F-4D97-AF65-F5344CB8AC3E}">
        <p14:creationId xmlns:p14="http://schemas.microsoft.com/office/powerpoint/2010/main" val="386418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Art. 59-A. O poder público deverá instituir cadastro nacional de alunos com altas habilidades ou superdotação matriculados na educação básica e na educação superior, a fim de fomentar a execução de políticas públicas destinadas ao desenvolvimento pleno das potencialidades desse alunado. (Incluído pela Lei nº 13.234, de 2015)</a:t>
            </a:r>
          </a:p>
          <a:p>
            <a:pPr marL="0" indent="0">
              <a:buNone/>
            </a:pPr>
            <a:r>
              <a:rPr lang="pt-BR" b="1" dirty="0"/>
              <a:t>Parágrafo único. A identificação precoce de alunos com altas habilidades ou superdotação, os critérios e procedimentos para inclusão no cadastro referido no caput deste artigo, as entidades responsáveis pelo cadastramento, os mecanismos de acesso aos dados do cadastro e as políticas de desenvolvimento das potencialidades do alunado de que trata o caput serão definidos em regulamento.</a:t>
            </a:r>
          </a:p>
        </p:txBody>
      </p:sp>
    </p:spTree>
    <p:extLst>
      <p:ext uri="{BB962C8B-B14F-4D97-AF65-F5344CB8AC3E}">
        <p14:creationId xmlns:p14="http://schemas.microsoft.com/office/powerpoint/2010/main" val="1540908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RESOLUÇÃO CNE/CEB Nº 2, DE 11 DE SETEMBRO DE 2001.(*) </a:t>
            </a:r>
            <a:br>
              <a:rPr lang="pt-BR" b="1" dirty="0"/>
            </a:br>
            <a:r>
              <a:rPr lang="pt-BR" b="1" dirty="0"/>
              <a:t>Institui Diretrizes Nacionais para a Educação Especial na Educação Básica. </a:t>
            </a:r>
          </a:p>
          <a:p>
            <a:pPr marL="0" indent="0">
              <a:buNone/>
            </a:pPr>
            <a:r>
              <a:rPr lang="pt-BR" b="1" dirty="0"/>
              <a:t>Art. 18. Cabe aos sistemas de ensino estabelecer normas para o funcionamento de suas escolas, a fim de que essas tenham as suficientes condições para elaborar seu projeto pedagógico e possam contar com professores capacitados e especializados, conforme previsto no Artigo 59 da LDBEN e com base nas Diretrizes Curriculares Nacionais para a Formação de Docentes da Educação Infantil e dos Anos Iniciais do Ensino Fundamental, em nível médio, na modalidade Normal, e nas Diretrizes Curriculares Nacionais para a Formação de Professores da Educação Básica, em nível superior, curso de licenciatura de graduação plena. </a:t>
            </a:r>
          </a:p>
        </p:txBody>
      </p:sp>
    </p:spTree>
    <p:extLst>
      <p:ext uri="{BB962C8B-B14F-4D97-AF65-F5344CB8AC3E}">
        <p14:creationId xmlns:p14="http://schemas.microsoft.com/office/powerpoint/2010/main" val="430144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lnSpcReduction="10000"/>
          </a:bodyPr>
          <a:lstStyle/>
          <a:p>
            <a:pPr marL="0" indent="0">
              <a:buNone/>
            </a:pPr>
            <a:r>
              <a:rPr lang="pt-BR" b="1" dirty="0"/>
              <a:t>§ 1º São considerados </a:t>
            </a:r>
            <a:r>
              <a:rPr lang="pt-BR" b="1" dirty="0">
                <a:highlight>
                  <a:srgbClr val="FFFF00"/>
                </a:highlight>
              </a:rPr>
              <a:t>professores capacitados </a:t>
            </a:r>
            <a:r>
              <a:rPr lang="pt-BR" b="1" dirty="0"/>
              <a:t>para atuar em classes comuns com alunos que apresentam necessidades educacionais especiais aqueles que comprovem que, em sua formação, de nível médio ou superior, foram incluídos conteúdos sobre educação especial adequados ao desenvolvimento de competências e valores para:</a:t>
            </a:r>
          </a:p>
          <a:p>
            <a:pPr marL="0" indent="0">
              <a:buNone/>
            </a:pPr>
            <a:r>
              <a:rPr lang="pt-BR" b="1" dirty="0"/>
              <a:t> I – perceber as necessidades educacionais especiais dos alunos e valorizar a educação inclusiva; </a:t>
            </a:r>
          </a:p>
          <a:p>
            <a:pPr marL="0" indent="0">
              <a:buNone/>
            </a:pPr>
            <a:r>
              <a:rPr lang="pt-BR" b="1" dirty="0"/>
              <a:t>II - flexibilizar a ação pedagógica nas diferentes áreas de conhecimento de modo adequado às necessidades especiais de aprendizagem; </a:t>
            </a:r>
          </a:p>
          <a:p>
            <a:pPr marL="0" indent="0">
              <a:buNone/>
            </a:pPr>
            <a:r>
              <a:rPr lang="pt-BR" b="1" dirty="0"/>
              <a:t>III - avaliar continuamente a eficácia do processo educativo para o atendimento de necessidades educacionais especiais; </a:t>
            </a:r>
          </a:p>
          <a:p>
            <a:pPr marL="0" indent="0">
              <a:buNone/>
            </a:pPr>
            <a:r>
              <a:rPr lang="pt-BR" b="1" dirty="0"/>
              <a:t>IV - atuar em equipe, inclusive com professores especializados em educação especial. </a:t>
            </a:r>
          </a:p>
        </p:txBody>
      </p:sp>
    </p:spTree>
    <p:extLst>
      <p:ext uri="{BB962C8B-B14F-4D97-AF65-F5344CB8AC3E}">
        <p14:creationId xmlns:p14="http://schemas.microsoft.com/office/powerpoint/2010/main" val="799718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 2º São considerados </a:t>
            </a:r>
            <a:r>
              <a:rPr lang="pt-BR" b="1" dirty="0">
                <a:highlight>
                  <a:srgbClr val="FFFF00"/>
                </a:highlight>
              </a:rPr>
              <a:t>professores especializados</a:t>
            </a:r>
            <a:r>
              <a:rPr lang="pt-BR" b="1" dirty="0"/>
              <a:t> em educação especial aqueles que desenvolveram competências para identificar as necessidades educacionais especiais para definir, implementar, liderar e apoiar a implementação de estratégias de flexibilização, adaptação curricular, procedimentos didáticos pedagógicos e práticas alternativas, adequados ao atendimentos das mesmas, bem como trabalhar em equipe, assistindo o professor de classe comum nas práticas que são necessárias para promover a inclusão dos alunos com necessidades educacionais especiais. </a:t>
            </a:r>
          </a:p>
        </p:txBody>
      </p:sp>
    </p:spTree>
    <p:extLst>
      <p:ext uri="{BB962C8B-B14F-4D97-AF65-F5344CB8AC3E}">
        <p14:creationId xmlns:p14="http://schemas.microsoft.com/office/powerpoint/2010/main" val="622781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 3º Os professores especializados em educação especial deverão comprovar:</a:t>
            </a:r>
          </a:p>
          <a:p>
            <a:pPr marL="0" indent="0">
              <a:buNone/>
            </a:pPr>
            <a:r>
              <a:rPr lang="pt-BR" b="1" dirty="0"/>
              <a:t> I - formação em cursos de licenciatura em educação especial ou em uma de suas áreas, preferencialmente de modo concomitante e associado à licenciatura para educação infantil ou para os anos iniciais do ensino fundamental; </a:t>
            </a:r>
          </a:p>
          <a:p>
            <a:pPr marL="0" indent="0">
              <a:buNone/>
            </a:pPr>
            <a:r>
              <a:rPr lang="pt-BR" b="1" dirty="0"/>
              <a:t>II - complementação de estudos ou pós-graduação em áreas específicas da educação especial, posterior à licenciatura nas diferentes áreas de conhecimento, para atuação nos anos finais do ensino fundamental e no ensino médio; </a:t>
            </a:r>
          </a:p>
        </p:txBody>
      </p:sp>
    </p:spTree>
    <p:extLst>
      <p:ext uri="{BB962C8B-B14F-4D97-AF65-F5344CB8AC3E}">
        <p14:creationId xmlns:p14="http://schemas.microsoft.com/office/powerpoint/2010/main" val="4209101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 4º Aos professores que já estão exercendo o magistério devem ser oferecidas oportunidades de formação continuada, inclusive em nível de especialização, pelas instâncias educacionais da União, dos Estados, do Distrito Federal e dos Municípios. </a:t>
            </a:r>
          </a:p>
        </p:txBody>
      </p:sp>
    </p:spTree>
    <p:extLst>
      <p:ext uri="{BB962C8B-B14F-4D97-AF65-F5344CB8AC3E}">
        <p14:creationId xmlns:p14="http://schemas.microsoft.com/office/powerpoint/2010/main" val="106743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1B45DE-5E15-42E7-8024-2F4154C9B3CF}"/>
              </a:ext>
            </a:extLst>
          </p:cNvPr>
          <p:cNvSpPr>
            <a:spLocks noGrp="1"/>
          </p:cNvSpPr>
          <p:nvPr>
            <p:ph type="title"/>
          </p:nvPr>
        </p:nvSpPr>
        <p:spPr>
          <a:xfrm>
            <a:off x="622299" y="238165"/>
            <a:ext cx="10947400" cy="621846"/>
          </a:xfrm>
        </p:spPr>
        <p:txBody>
          <a:bodyPr>
            <a:normAutofit/>
          </a:bodyPr>
          <a:lstStyle/>
          <a:p>
            <a:pPr algn="ctr"/>
            <a:r>
              <a:rPr lang="pt-BR" sz="3200" b="1" dirty="0"/>
              <a:t>DADOS DO TEXTO</a:t>
            </a:r>
          </a:p>
        </p:txBody>
      </p:sp>
      <p:sp>
        <p:nvSpPr>
          <p:cNvPr id="3" name="Espaço Reservado para Conteúdo 2">
            <a:extLst>
              <a:ext uri="{FF2B5EF4-FFF2-40B4-BE49-F238E27FC236}">
                <a16:creationId xmlns:a16="http://schemas.microsoft.com/office/drawing/2014/main" id="{41CCAFED-D40E-46CB-8BA3-4AC8D4594B74}"/>
              </a:ext>
            </a:extLst>
          </p:cNvPr>
          <p:cNvSpPr>
            <a:spLocks noGrp="1"/>
          </p:cNvSpPr>
          <p:nvPr>
            <p:ph idx="1"/>
          </p:nvPr>
        </p:nvSpPr>
        <p:spPr>
          <a:xfrm>
            <a:off x="341086" y="928916"/>
            <a:ext cx="11444514" cy="929864"/>
          </a:xfrm>
          <a:ln w="50800">
            <a:solidFill>
              <a:schemeClr val="tx1"/>
            </a:solidFill>
          </a:ln>
        </p:spPr>
        <p:txBody>
          <a:bodyPr>
            <a:normAutofit fontScale="85000" lnSpcReduction="20000"/>
          </a:bodyPr>
          <a:lstStyle/>
          <a:p>
            <a:r>
              <a:rPr lang="pt-BR" dirty="0"/>
              <a:t>Capítulo da coletânea OLIVEIRA, R. L. P. de; ADRIÃO, T.. Organização do ensino no Brasil: níveis e modalidades na Constituição Federal e na LDB. 2ª Ed. São Paulo: Xamã, 2007, p. 85-105.</a:t>
            </a:r>
          </a:p>
        </p:txBody>
      </p:sp>
      <p:sp>
        <p:nvSpPr>
          <p:cNvPr id="4" name="Título 1">
            <a:extLst>
              <a:ext uri="{FF2B5EF4-FFF2-40B4-BE49-F238E27FC236}">
                <a16:creationId xmlns:a16="http://schemas.microsoft.com/office/drawing/2014/main" id="{72AC5DE2-047D-403B-BC66-E7C4111F11B2}"/>
              </a:ext>
            </a:extLst>
          </p:cNvPr>
          <p:cNvSpPr txBox="1">
            <a:spLocks/>
          </p:cNvSpPr>
          <p:nvPr/>
        </p:nvSpPr>
        <p:spPr>
          <a:xfrm>
            <a:off x="341086" y="1860229"/>
            <a:ext cx="11509827" cy="7596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b="1" dirty="0"/>
              <a:t>ORGANIZAÇÃO DO CAPÍTULO</a:t>
            </a:r>
          </a:p>
        </p:txBody>
      </p:sp>
      <p:sp>
        <p:nvSpPr>
          <p:cNvPr id="5" name="Espaço Reservado para Conteúdo 2">
            <a:extLst>
              <a:ext uri="{FF2B5EF4-FFF2-40B4-BE49-F238E27FC236}">
                <a16:creationId xmlns:a16="http://schemas.microsoft.com/office/drawing/2014/main" id="{B8E08411-768C-4871-90D8-0EDFAF9720C6}"/>
              </a:ext>
            </a:extLst>
          </p:cNvPr>
          <p:cNvSpPr txBox="1">
            <a:spLocks/>
          </p:cNvSpPr>
          <p:nvPr/>
        </p:nvSpPr>
        <p:spPr>
          <a:xfrm>
            <a:off x="341086" y="2503357"/>
            <a:ext cx="11509827" cy="3425727"/>
          </a:xfrm>
          <a:prstGeom prst="rect">
            <a:avLst/>
          </a:prstGeom>
          <a:ln w="508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2700" b="1" dirty="0"/>
              <a:t>INTRODUÇÃO (p. 123-125)</a:t>
            </a:r>
          </a:p>
          <a:p>
            <a:r>
              <a:rPr lang="pt-BR" sz="2700" b="1" dirty="0"/>
              <a:t>MOVIMENTOS INTERNACIONAIS E NACIONAIS: ALGUMAS REFERÊNCIAS (p. 126-127)</a:t>
            </a:r>
          </a:p>
          <a:p>
            <a:r>
              <a:rPr lang="pt-BR" sz="2700" b="1" dirty="0"/>
              <a:t>A EDUCAÇÃO ESPECIAL NA CONSTITUIÇÃO FEDERAL DE 1988 (p. 127-128)</a:t>
            </a:r>
          </a:p>
          <a:p>
            <a:r>
              <a:rPr lang="pt-BR" sz="2700" b="1" dirty="0"/>
              <a:t>O QUE DISPÕE E LDB (p. 128-133)</a:t>
            </a:r>
          </a:p>
          <a:p>
            <a:r>
              <a:rPr lang="pt-BR" sz="2700" b="1" dirty="0"/>
              <a:t>O DISCURSO DA "INCLUSÃO" E A IMPLEMENTAÇÃO DAS POLÍTICAS EDUCACIONAIS (p. 133-135)</a:t>
            </a:r>
          </a:p>
        </p:txBody>
      </p:sp>
    </p:spTree>
    <p:extLst>
      <p:ext uri="{BB962C8B-B14F-4D97-AF65-F5344CB8AC3E}">
        <p14:creationId xmlns:p14="http://schemas.microsoft.com/office/powerpoint/2010/main" val="1059076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1.3. Art. 60 da LDB:</a:t>
            </a:r>
          </a:p>
          <a:p>
            <a:pPr marL="0" indent="0">
              <a:buNone/>
            </a:pPr>
            <a:r>
              <a:rPr lang="pt-BR" b="1" dirty="0"/>
              <a:t>Art. 60. Os órgãos normativos dos sistemas de ensino estabelecerão critérios de caracterização das instituições privadas sem fins lucrativos, especializadas e com atuação exclusiva em educação especial, para fins de apoio técnico e financeiro pelo Poder Público.</a:t>
            </a:r>
          </a:p>
        </p:txBody>
      </p:sp>
    </p:spTree>
    <p:extLst>
      <p:ext uri="{BB962C8B-B14F-4D97-AF65-F5344CB8AC3E}">
        <p14:creationId xmlns:p14="http://schemas.microsoft.com/office/powerpoint/2010/main" val="1762892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solidFill>
                  <a:srgbClr val="FF0000"/>
                </a:solidFill>
              </a:rPr>
              <a:t>Parágrafo único. O Poder Público adotará, como alternativa preferencial, a ampliação do atendimento aos educandos com necessidades especiais na própria rede pública regular de ensino, independentemente do apoio às instituições previstas neste artigo. (Regulamento) – original.</a:t>
            </a:r>
          </a:p>
          <a:p>
            <a:pPr marL="0" indent="0">
              <a:buNone/>
            </a:pPr>
            <a:r>
              <a:rPr lang="pt-BR" b="1" dirty="0"/>
              <a:t>Parágrafo único. O poder público adotará, como alternativa preferencial, a ampliação do atendimento aos educandos com deficiência, transtornos globais do desenvolvimento e altas habilidades ou superdotação na própria rede pública regular de ensino, independentemente do apoio às instituições previstas neste artigo. </a:t>
            </a:r>
            <a:r>
              <a:rPr lang="pt-BR" b="1" dirty="0">
                <a:solidFill>
                  <a:srgbClr val="FF0000"/>
                </a:solidFill>
              </a:rPr>
              <a:t>(Redação dada pela Lei nº 12.796, de 2013)</a:t>
            </a:r>
          </a:p>
        </p:txBody>
      </p:sp>
    </p:spTree>
    <p:extLst>
      <p:ext uri="{BB962C8B-B14F-4D97-AF65-F5344CB8AC3E}">
        <p14:creationId xmlns:p14="http://schemas.microsoft.com/office/powerpoint/2010/main" val="277590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2. Aspectos Históricos da Educação Especial nas LDB anteriores:</a:t>
            </a:r>
          </a:p>
          <a:p>
            <a:pPr marL="0" indent="0">
              <a:buNone/>
            </a:pPr>
            <a:r>
              <a:rPr lang="pt-BR" b="1" dirty="0"/>
              <a:t>2.1. Lei Nº 4.024, de 20 de Dezembro de 1961, LDB.</a:t>
            </a:r>
          </a:p>
          <a:p>
            <a:pPr marL="0" indent="0">
              <a:buNone/>
            </a:pPr>
            <a:r>
              <a:rPr lang="pt-BR" b="1" dirty="0"/>
              <a:t> Art. 88. A educação de excepcionais, deve, no que for possível, enquadrar-se no sistema geral de educação, a fim de integrá-los na comunidade.</a:t>
            </a:r>
          </a:p>
          <a:p>
            <a:pPr marL="0" indent="0">
              <a:buNone/>
            </a:pPr>
            <a:r>
              <a:rPr lang="pt-BR" b="1" dirty="0"/>
              <a:t> Art. 89. Toda iniciativa privada considerada eficiente pelos conselhos estaduais de educação, e relativa à educação de excepcionais, receberá dos poderes públicos tratamento especial mediante bolsas de estudo, empréstimos e subvenções. </a:t>
            </a:r>
          </a:p>
          <a:p>
            <a:pPr marL="0" indent="0">
              <a:buNone/>
            </a:pPr>
            <a:endParaRPr lang="pt-BR" b="1" dirty="0"/>
          </a:p>
        </p:txBody>
      </p:sp>
    </p:spTree>
    <p:extLst>
      <p:ext uri="{BB962C8B-B14F-4D97-AF65-F5344CB8AC3E}">
        <p14:creationId xmlns:p14="http://schemas.microsoft.com/office/powerpoint/2010/main" val="298990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3200" b="1" dirty="0"/>
              <a:t>O QUE DISPÕE E LDB (p. 128-133)</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2. Aspectos Históricos da Educação Especial nas LDB anteriores (p. 133):</a:t>
            </a:r>
          </a:p>
          <a:p>
            <a:pPr marL="0" indent="0">
              <a:buNone/>
            </a:pPr>
            <a:r>
              <a:rPr lang="pt-BR" b="1" dirty="0"/>
              <a:t>2.2. Lei Nº 5.692, de 11 de Agosto de 1971, LDB.</a:t>
            </a:r>
          </a:p>
          <a:p>
            <a:pPr marL="0" indent="0">
              <a:buNone/>
            </a:pPr>
            <a:r>
              <a:rPr lang="pt-BR" b="1" dirty="0"/>
              <a:t>Art. 9º OS alunos que apresentem deficiências físicas ou mentais, os que se encontrem em atraso considerável quanto à idade regular de matrícula e os superdotados deverão receber tratamento especial, de acordo com as normas fixadas pelos competentes Conselhos de Educação. </a:t>
            </a:r>
          </a:p>
          <a:p>
            <a:pPr marL="0" indent="0">
              <a:buNone/>
            </a:pPr>
            <a:endParaRPr lang="pt-BR" b="1" dirty="0"/>
          </a:p>
        </p:txBody>
      </p:sp>
    </p:spTree>
    <p:extLst>
      <p:ext uri="{BB962C8B-B14F-4D97-AF65-F5344CB8AC3E}">
        <p14:creationId xmlns:p14="http://schemas.microsoft.com/office/powerpoint/2010/main" val="2701763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2700" b="1" dirty="0"/>
              <a:t>O DISCURSO DA "INCLUSÃO" E A IMPLEMENTAÇÃO DAS POLÍTICAS EDUCACIONAIS (p. 133-135)</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1. O atendimento das pessoas portadoras de necessidades nas escolas comuns não é uma novidade nem na literatura especializada, nem na legislação, o que se observa é o fortalecimento de iniciativas que visam o atendimento ao ensino comum de alunos que apresentam necessidades educacionais especiais (p. 133-134).</a:t>
            </a:r>
          </a:p>
          <a:p>
            <a:pPr marL="0" indent="0">
              <a:buNone/>
            </a:pPr>
            <a:r>
              <a:rPr lang="pt-BR" b="1" dirty="0"/>
              <a:t>2. Para concretizar o princípio é necessário, além de condições e recursos normalmente não disponibilizados, uma mudança na cultura </a:t>
            </a:r>
            <a:r>
              <a:rPr lang="pt-BR" b="1" dirty="0" err="1"/>
              <a:t>scolar</a:t>
            </a:r>
            <a:r>
              <a:rPr lang="pt-BR" b="1" dirty="0"/>
              <a:t>, rompendo com a logica seletiva e classificatória. Lógica essa reforçada pelos sistemas de avaliação e controle da qualidade de ensino (p. 134).</a:t>
            </a:r>
          </a:p>
        </p:txBody>
      </p:sp>
    </p:spTree>
    <p:extLst>
      <p:ext uri="{BB962C8B-B14F-4D97-AF65-F5344CB8AC3E}">
        <p14:creationId xmlns:p14="http://schemas.microsoft.com/office/powerpoint/2010/main" val="27413016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2700" b="1" dirty="0"/>
              <a:t>O DISCURSO DA "INCLUSÃO" E A IMPLEMENTAÇÃO DAS POLÍTICAS EDUCACIONAIS (p. 133-135)</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334124"/>
            <a:ext cx="11366694" cy="5158750"/>
          </a:xfrm>
          <a:ln w="50800">
            <a:solidFill>
              <a:schemeClr val="tx1"/>
            </a:solidFill>
          </a:ln>
        </p:spPr>
        <p:txBody>
          <a:bodyPr>
            <a:normAutofit/>
          </a:bodyPr>
          <a:lstStyle/>
          <a:p>
            <a:pPr marL="0" indent="0">
              <a:buNone/>
            </a:pPr>
            <a:r>
              <a:rPr lang="pt-BR" b="1" dirty="0"/>
              <a:t>3. As políticas de ampliação de matrículas de alunos com necessidades educacionais especiais não está sendo correspondida com o mesmo incremento em investimentos na escola. Temos exemplos de extinção de serviços especializados sem que haja investimentos nas escolas para a nova demanda (p. 134).</a:t>
            </a:r>
          </a:p>
          <a:p>
            <a:pPr marL="0" indent="0">
              <a:buNone/>
            </a:pPr>
            <a:r>
              <a:rPr lang="pt-BR" b="1" dirty="0"/>
              <a:t>4. A autora termina o texto com duas indagações e uma alerta (p. 134-135):</a:t>
            </a:r>
          </a:p>
        </p:txBody>
      </p:sp>
    </p:spTree>
    <p:extLst>
      <p:ext uri="{BB962C8B-B14F-4D97-AF65-F5344CB8AC3E}">
        <p14:creationId xmlns:p14="http://schemas.microsoft.com/office/powerpoint/2010/main" val="1249910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46AC506A-D2CF-483D-A852-1B3EDDBA6E13}"/>
              </a:ext>
            </a:extLst>
          </p:cNvPr>
          <p:cNvSpPr/>
          <p:nvPr/>
        </p:nvSpPr>
        <p:spPr>
          <a:xfrm>
            <a:off x="179882" y="1184223"/>
            <a:ext cx="11827239" cy="3807502"/>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2700" b="1" dirty="0"/>
              <a:t>O DISCURSO DA "INCLUSÃO" E A IMPLEMENTAÇÃO DAS POLÍTICAS EDUCACIONAIS (p. 133-135)</a:t>
            </a:r>
          </a:p>
        </p:txBody>
      </p:sp>
      <p:pic>
        <p:nvPicPr>
          <p:cNvPr id="3" name="Imagem 2">
            <a:extLst>
              <a:ext uri="{FF2B5EF4-FFF2-40B4-BE49-F238E27FC236}">
                <a16:creationId xmlns:a16="http://schemas.microsoft.com/office/drawing/2014/main" id="{15132EC9-998A-41CE-85C3-61AEB0CBF545}"/>
              </a:ext>
            </a:extLst>
          </p:cNvPr>
          <p:cNvPicPr>
            <a:picLocks noChangeAspect="1"/>
          </p:cNvPicPr>
          <p:nvPr/>
        </p:nvPicPr>
        <p:blipFill>
          <a:blip r:embed="rId2"/>
          <a:stretch>
            <a:fillRect/>
          </a:stretch>
        </p:blipFill>
        <p:spPr>
          <a:xfrm>
            <a:off x="365761" y="1334123"/>
            <a:ext cx="11498486" cy="2818151"/>
          </a:xfrm>
          <a:prstGeom prst="rect">
            <a:avLst/>
          </a:prstGeom>
        </p:spPr>
      </p:pic>
      <p:sp>
        <p:nvSpPr>
          <p:cNvPr id="4" name="Retângulo 3">
            <a:extLst>
              <a:ext uri="{FF2B5EF4-FFF2-40B4-BE49-F238E27FC236}">
                <a16:creationId xmlns:a16="http://schemas.microsoft.com/office/drawing/2014/main" id="{0272CECA-BCD6-4A11-944E-D4AB014CBF47}"/>
              </a:ext>
            </a:extLst>
          </p:cNvPr>
          <p:cNvSpPr/>
          <p:nvPr/>
        </p:nvSpPr>
        <p:spPr>
          <a:xfrm>
            <a:off x="11018445" y="3782942"/>
            <a:ext cx="990977" cy="400110"/>
          </a:xfrm>
          <a:prstGeom prst="rect">
            <a:avLst/>
          </a:prstGeom>
        </p:spPr>
        <p:txBody>
          <a:bodyPr wrap="none">
            <a:spAutoFit/>
          </a:bodyPr>
          <a:lstStyle/>
          <a:p>
            <a:r>
              <a:rPr lang="pt-BR" sz="2000" b="1" dirty="0"/>
              <a:t>(p. 134</a:t>
            </a:r>
            <a:r>
              <a:rPr lang="pt-BR" b="1" dirty="0"/>
              <a:t>)</a:t>
            </a:r>
            <a:endParaRPr lang="pt-BR" dirty="0"/>
          </a:p>
        </p:txBody>
      </p:sp>
    </p:spTree>
    <p:extLst>
      <p:ext uri="{BB962C8B-B14F-4D97-AF65-F5344CB8AC3E}">
        <p14:creationId xmlns:p14="http://schemas.microsoft.com/office/powerpoint/2010/main" val="4083815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DD80716E-3845-4891-AEFA-86BA518034C3}"/>
              </a:ext>
            </a:extLst>
          </p:cNvPr>
          <p:cNvPicPr>
            <a:picLocks noChangeAspect="1"/>
          </p:cNvPicPr>
          <p:nvPr/>
        </p:nvPicPr>
        <p:blipFill>
          <a:blip r:embed="rId2"/>
          <a:stretch>
            <a:fillRect/>
          </a:stretch>
        </p:blipFill>
        <p:spPr>
          <a:xfrm>
            <a:off x="566506" y="1302036"/>
            <a:ext cx="11383145" cy="4019472"/>
          </a:xfrm>
          <a:prstGeom prst="rect">
            <a:avLst/>
          </a:prstGeom>
        </p:spPr>
      </p:pic>
      <p:sp>
        <p:nvSpPr>
          <p:cNvPr id="5" name="Retângulo 4">
            <a:extLst>
              <a:ext uri="{FF2B5EF4-FFF2-40B4-BE49-F238E27FC236}">
                <a16:creationId xmlns:a16="http://schemas.microsoft.com/office/drawing/2014/main" id="{46AC506A-D2CF-483D-A852-1B3EDDBA6E13}"/>
              </a:ext>
            </a:extLst>
          </p:cNvPr>
          <p:cNvSpPr/>
          <p:nvPr/>
        </p:nvSpPr>
        <p:spPr>
          <a:xfrm>
            <a:off x="365760" y="1184223"/>
            <a:ext cx="11701321" cy="535148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2700" b="1" dirty="0"/>
              <a:t>O DISCURSO DA "INCLUSÃO" E A IMPLEMENTAÇÃO DAS POLÍTICAS EDUCACIONAIS (p. 133-135)</a:t>
            </a:r>
          </a:p>
        </p:txBody>
      </p:sp>
      <p:sp>
        <p:nvSpPr>
          <p:cNvPr id="4" name="Retângulo 3">
            <a:extLst>
              <a:ext uri="{FF2B5EF4-FFF2-40B4-BE49-F238E27FC236}">
                <a16:creationId xmlns:a16="http://schemas.microsoft.com/office/drawing/2014/main" id="{0272CECA-BCD6-4A11-944E-D4AB014CBF47}"/>
              </a:ext>
            </a:extLst>
          </p:cNvPr>
          <p:cNvSpPr/>
          <p:nvPr/>
        </p:nvSpPr>
        <p:spPr>
          <a:xfrm>
            <a:off x="7560770" y="4921398"/>
            <a:ext cx="998991" cy="400110"/>
          </a:xfrm>
          <a:prstGeom prst="rect">
            <a:avLst/>
          </a:prstGeom>
        </p:spPr>
        <p:txBody>
          <a:bodyPr wrap="none">
            <a:spAutoFit/>
          </a:bodyPr>
          <a:lstStyle/>
          <a:p>
            <a:r>
              <a:rPr lang="pt-BR" sz="2000" b="1" dirty="0"/>
              <a:t>(p. 134)</a:t>
            </a:r>
            <a:endParaRPr lang="pt-BR" sz="2000" dirty="0"/>
          </a:p>
        </p:txBody>
      </p:sp>
    </p:spTree>
    <p:extLst>
      <p:ext uri="{BB962C8B-B14F-4D97-AF65-F5344CB8AC3E}">
        <p14:creationId xmlns:p14="http://schemas.microsoft.com/office/powerpoint/2010/main" val="259434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43B2EA9-52D1-44D3-89D5-963BFF28B079}"/>
              </a:ext>
            </a:extLst>
          </p:cNvPr>
          <p:cNvPicPr>
            <a:picLocks noChangeAspect="1"/>
          </p:cNvPicPr>
          <p:nvPr/>
        </p:nvPicPr>
        <p:blipFill>
          <a:blip r:embed="rId2"/>
          <a:stretch>
            <a:fillRect/>
          </a:stretch>
        </p:blipFill>
        <p:spPr>
          <a:xfrm>
            <a:off x="451806" y="1484026"/>
            <a:ext cx="11529227" cy="2893102"/>
          </a:xfrm>
          <a:prstGeom prst="rect">
            <a:avLst/>
          </a:prstGeom>
        </p:spPr>
      </p:pic>
      <p:sp>
        <p:nvSpPr>
          <p:cNvPr id="5" name="Retângulo 4">
            <a:extLst>
              <a:ext uri="{FF2B5EF4-FFF2-40B4-BE49-F238E27FC236}">
                <a16:creationId xmlns:a16="http://schemas.microsoft.com/office/drawing/2014/main" id="{46AC506A-D2CF-483D-A852-1B3EDDBA6E13}"/>
              </a:ext>
            </a:extLst>
          </p:cNvPr>
          <p:cNvSpPr/>
          <p:nvPr/>
        </p:nvSpPr>
        <p:spPr>
          <a:xfrm>
            <a:off x="365760" y="1334123"/>
            <a:ext cx="11701321" cy="520158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185243"/>
            <a:ext cx="11366694" cy="1148881"/>
          </a:xfrm>
        </p:spPr>
        <p:txBody>
          <a:bodyPr>
            <a:normAutofit/>
          </a:bodyPr>
          <a:lstStyle/>
          <a:p>
            <a:pPr algn="ctr"/>
            <a:r>
              <a:rPr lang="pt-BR" sz="2700" b="1" dirty="0"/>
              <a:t>O DISCURSO DA "INCLUSÃO" E A IMPLEMENTAÇÃO DAS POLÍTICAS EDUCACIONAIS (p. 133-135)</a:t>
            </a:r>
          </a:p>
        </p:txBody>
      </p:sp>
      <p:sp>
        <p:nvSpPr>
          <p:cNvPr id="4" name="Retângulo 3">
            <a:extLst>
              <a:ext uri="{FF2B5EF4-FFF2-40B4-BE49-F238E27FC236}">
                <a16:creationId xmlns:a16="http://schemas.microsoft.com/office/drawing/2014/main" id="{0272CECA-BCD6-4A11-944E-D4AB014CBF47}"/>
              </a:ext>
            </a:extLst>
          </p:cNvPr>
          <p:cNvSpPr/>
          <p:nvPr/>
        </p:nvSpPr>
        <p:spPr>
          <a:xfrm>
            <a:off x="8535131" y="3934916"/>
            <a:ext cx="998991" cy="400110"/>
          </a:xfrm>
          <a:prstGeom prst="rect">
            <a:avLst/>
          </a:prstGeom>
        </p:spPr>
        <p:txBody>
          <a:bodyPr wrap="none">
            <a:spAutoFit/>
          </a:bodyPr>
          <a:lstStyle/>
          <a:p>
            <a:r>
              <a:rPr lang="pt-BR" sz="2000" b="1" dirty="0"/>
              <a:t>(p. 135)</a:t>
            </a:r>
            <a:endParaRPr lang="pt-BR" sz="2000" dirty="0"/>
          </a:p>
        </p:txBody>
      </p:sp>
    </p:spTree>
    <p:extLst>
      <p:ext uri="{BB962C8B-B14F-4D97-AF65-F5344CB8AC3E}">
        <p14:creationId xmlns:p14="http://schemas.microsoft.com/office/powerpoint/2010/main" val="95860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t>INTRODUÇÃO (p. 123-125)</a:t>
            </a:r>
          </a:p>
        </p:txBody>
      </p:sp>
      <p:pic>
        <p:nvPicPr>
          <p:cNvPr id="4" name="Imagem 3">
            <a:extLst>
              <a:ext uri="{FF2B5EF4-FFF2-40B4-BE49-F238E27FC236}">
                <a16:creationId xmlns:a16="http://schemas.microsoft.com/office/drawing/2014/main" id="{6AFCDE52-F12B-4EA5-86DC-69EF0ACD829B}"/>
              </a:ext>
            </a:extLst>
          </p:cNvPr>
          <p:cNvPicPr>
            <a:picLocks noChangeAspect="1"/>
          </p:cNvPicPr>
          <p:nvPr/>
        </p:nvPicPr>
        <p:blipFill>
          <a:blip r:embed="rId2"/>
          <a:stretch>
            <a:fillRect/>
          </a:stretch>
        </p:blipFill>
        <p:spPr>
          <a:xfrm>
            <a:off x="282647" y="1153378"/>
            <a:ext cx="11626705" cy="4551243"/>
          </a:xfrm>
          <a:prstGeom prst="rect">
            <a:avLst/>
          </a:prstGeom>
        </p:spPr>
      </p:pic>
      <p:sp>
        <p:nvSpPr>
          <p:cNvPr id="5" name="Título 1">
            <a:extLst>
              <a:ext uri="{FF2B5EF4-FFF2-40B4-BE49-F238E27FC236}">
                <a16:creationId xmlns:a16="http://schemas.microsoft.com/office/drawing/2014/main" id="{15069B6C-1843-48CA-B986-BD01463765BC}"/>
              </a:ext>
            </a:extLst>
          </p:cNvPr>
          <p:cNvSpPr txBox="1">
            <a:spLocks/>
          </p:cNvSpPr>
          <p:nvPr/>
        </p:nvSpPr>
        <p:spPr>
          <a:xfrm>
            <a:off x="8124822" y="5697990"/>
            <a:ext cx="3607633" cy="6899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a:t>INTRODUÇÃO (p. 123)</a:t>
            </a:r>
          </a:p>
        </p:txBody>
      </p:sp>
      <p:sp>
        <p:nvSpPr>
          <p:cNvPr id="6" name="Retângulo 5">
            <a:extLst>
              <a:ext uri="{FF2B5EF4-FFF2-40B4-BE49-F238E27FC236}">
                <a16:creationId xmlns:a16="http://schemas.microsoft.com/office/drawing/2014/main" id="{6DE6DCA6-3AF2-4BBB-9739-41DD05D8B212}"/>
              </a:ext>
            </a:extLst>
          </p:cNvPr>
          <p:cNvSpPr/>
          <p:nvPr/>
        </p:nvSpPr>
        <p:spPr>
          <a:xfrm>
            <a:off x="365761" y="1153378"/>
            <a:ext cx="11543591" cy="5234564"/>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41538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t>INTRODUÇÃO (p. 123-125)</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1167618"/>
            <a:ext cx="11366694" cy="5325256"/>
          </a:xfrm>
          <a:ln w="50800">
            <a:solidFill>
              <a:schemeClr val="tx1"/>
            </a:solidFill>
          </a:ln>
        </p:spPr>
        <p:txBody>
          <a:bodyPr>
            <a:noAutofit/>
          </a:bodyPr>
          <a:lstStyle/>
          <a:p>
            <a:pPr marL="0" indent="0">
              <a:buNone/>
            </a:pPr>
            <a:r>
              <a:rPr lang="pt-BR" sz="2600" b="1" dirty="0"/>
              <a:t>1. O texto busca demonstrar o tratamento dado à Educação Especial na CF 1988 e na LDBEN/1996 (p. 123).</a:t>
            </a:r>
          </a:p>
          <a:p>
            <a:pPr marL="0" indent="0">
              <a:buNone/>
            </a:pPr>
            <a:r>
              <a:rPr lang="pt-BR" sz="2600" b="1" dirty="0"/>
              <a:t>2. Especial tem relação com as condições necessárias para que algumas pessoas tenham acesso à Educação (p. 123).</a:t>
            </a:r>
          </a:p>
          <a:p>
            <a:pPr marL="0" indent="0">
              <a:buNone/>
            </a:pPr>
            <a:r>
              <a:rPr lang="pt-BR" sz="2600" b="1" dirty="0"/>
              <a:t>3. Historicamente, no Brasil, esse Direito não tem sido assegurado, daí a necessidade de dispositivos legais para redução e superação da exclusão social provocada pela falta de acesso à Educação (p. 123).</a:t>
            </a:r>
          </a:p>
          <a:p>
            <a:pPr marL="0" indent="0">
              <a:buNone/>
            </a:pPr>
            <a:r>
              <a:rPr lang="pt-BR" sz="2600" b="1" dirty="0"/>
              <a:t>4. Aspectos explorados pelo texto (p. 124):</a:t>
            </a:r>
          </a:p>
          <a:p>
            <a:pPr marL="0" indent="0">
              <a:buNone/>
            </a:pPr>
            <a:r>
              <a:rPr lang="pt-BR" sz="2600" b="1" dirty="0"/>
              <a:t>4.1. O que é “Especial”;</a:t>
            </a:r>
          </a:p>
          <a:p>
            <a:pPr marL="0" indent="0">
              <a:buNone/>
            </a:pPr>
            <a:r>
              <a:rPr lang="pt-BR" sz="2600" b="1" dirty="0"/>
              <a:t>4.2. Dispositivos da CF 1988 e LDBEN/1996 sobre Educação Especial;</a:t>
            </a:r>
          </a:p>
          <a:p>
            <a:pPr marL="0" indent="0">
              <a:buNone/>
            </a:pPr>
            <a:r>
              <a:rPr lang="pt-BR" sz="2600" b="1" dirty="0"/>
              <a:t>4.3. Implicação do discurso da “Inclusão” e as tendências presentes nas políticas educacionais;</a:t>
            </a:r>
          </a:p>
          <a:p>
            <a:pPr marL="0" indent="0">
              <a:buNone/>
            </a:pPr>
            <a:endParaRPr lang="pt-BR" sz="2600" b="1" dirty="0"/>
          </a:p>
          <a:p>
            <a:pPr marL="0" indent="0">
              <a:buNone/>
            </a:pPr>
            <a:endParaRPr lang="pt-BR" sz="2600" b="1" dirty="0"/>
          </a:p>
          <a:p>
            <a:pPr marL="0" indent="0">
              <a:buNone/>
            </a:pPr>
            <a:endParaRPr lang="pt-BR" sz="2600" b="1" dirty="0"/>
          </a:p>
        </p:txBody>
      </p:sp>
    </p:spTree>
    <p:extLst>
      <p:ext uri="{BB962C8B-B14F-4D97-AF65-F5344CB8AC3E}">
        <p14:creationId xmlns:p14="http://schemas.microsoft.com/office/powerpoint/2010/main" val="100263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t>INTRODUÇÃO (p. 123-125)</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944380"/>
            <a:ext cx="11366694" cy="3192905"/>
          </a:xfrm>
          <a:ln w="50800">
            <a:solidFill>
              <a:schemeClr val="tx1"/>
            </a:solidFill>
          </a:ln>
        </p:spPr>
        <p:txBody>
          <a:bodyPr>
            <a:noAutofit/>
          </a:bodyPr>
          <a:lstStyle/>
          <a:p>
            <a:pPr marL="0" indent="0">
              <a:buNone/>
            </a:pPr>
            <a:r>
              <a:rPr lang="pt-BR" sz="2600" b="1" dirty="0"/>
              <a:t>5. O que é Especial para os educadores indagados (p. 124): </a:t>
            </a:r>
          </a:p>
          <a:p>
            <a:pPr marL="0" indent="0">
              <a:buNone/>
            </a:pPr>
            <a:r>
              <a:rPr lang="pt-BR" sz="2600" b="1" dirty="0"/>
              <a:t>5.1. Alunos que fracassam na escola por alguma deficiência, especialmente metal; </a:t>
            </a:r>
          </a:p>
          <a:p>
            <a:pPr marL="0" indent="0">
              <a:buNone/>
            </a:pPr>
            <a:r>
              <a:rPr lang="pt-BR" sz="2600" b="1" dirty="0"/>
              <a:t>5.2. Aluno com deficiência e educação especial.</a:t>
            </a:r>
          </a:p>
          <a:p>
            <a:pPr marL="0" indent="0">
              <a:buNone/>
            </a:pPr>
            <a:r>
              <a:rPr lang="pt-BR" sz="2600" b="1" dirty="0"/>
              <a:t>6. Representações que derivam das formas com tem sido implementados os recursos educacionais especializados como ferramenta para lidar com "alunos que fracassam" ou "criança problema" (p. 124);</a:t>
            </a:r>
          </a:p>
          <a:p>
            <a:pPr marL="0" indent="0">
              <a:buNone/>
            </a:pPr>
            <a:endParaRPr lang="pt-BR" sz="2600" b="1" dirty="0"/>
          </a:p>
          <a:p>
            <a:pPr marL="0" indent="0">
              <a:buNone/>
            </a:pPr>
            <a:endParaRPr lang="pt-BR" sz="2600" b="1" dirty="0"/>
          </a:p>
          <a:p>
            <a:pPr marL="0" indent="0">
              <a:buNone/>
            </a:pPr>
            <a:endParaRPr lang="pt-BR" sz="2600" b="1" dirty="0"/>
          </a:p>
        </p:txBody>
      </p:sp>
    </p:spTree>
    <p:extLst>
      <p:ext uri="{BB962C8B-B14F-4D97-AF65-F5344CB8AC3E}">
        <p14:creationId xmlns:p14="http://schemas.microsoft.com/office/powerpoint/2010/main" val="127252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t>INTRODUÇÃO (p. 123-125)</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944380"/>
            <a:ext cx="11366694" cy="5426440"/>
          </a:xfrm>
          <a:ln w="50800">
            <a:solidFill>
              <a:schemeClr val="tx1"/>
            </a:solidFill>
          </a:ln>
        </p:spPr>
        <p:txBody>
          <a:bodyPr>
            <a:noAutofit/>
          </a:bodyPr>
          <a:lstStyle/>
          <a:p>
            <a:pPr marL="0" indent="0">
              <a:buNone/>
            </a:pPr>
            <a:r>
              <a:rPr lang="pt-BR" sz="2600" b="1" dirty="0"/>
              <a:t>6. Representações que derivam das formas com tem sido implementados os recursos educacionais especializados como ferramenta para lidar com "alunos que fracassam" ou "criança problema" (p. 124);</a:t>
            </a:r>
          </a:p>
          <a:p>
            <a:pPr marL="0" indent="0">
              <a:buNone/>
            </a:pPr>
            <a:r>
              <a:rPr lang="pt-BR" sz="2600" b="1" dirty="0"/>
              <a:t>7. Questão central da educação especial: conquistar uma educação escolar de qualidade para todos, garantindo a permanência na escola e a apropriação/produção de conhecimento, buscando a participação na sociedade (p. 124) - trabalho e cidadania?.</a:t>
            </a:r>
          </a:p>
          <a:p>
            <a:pPr marL="0" indent="0">
              <a:buNone/>
            </a:pPr>
            <a:r>
              <a:rPr lang="pt-BR" sz="2600" b="1" dirty="0"/>
              <a:t>7.1. Princípio norteador da educação especial: crença na possibilidade de desenvolvimento, tratando as diferenças individuais como fatores condicionantes do processo de escolarização que precisam ser consideradas quando se tem o compromisso de uma educação para todos (p. 124)</a:t>
            </a:r>
          </a:p>
          <a:p>
            <a:pPr marL="0" indent="0">
              <a:buNone/>
            </a:pPr>
            <a:r>
              <a:rPr lang="pt-BR" sz="2600" b="1" dirty="0"/>
              <a:t>8. Especial se refere a alunos que no processo de aprendizagem demandam auxílios ou serviços não comummente presentes na organização escolar (p. 124)</a:t>
            </a:r>
          </a:p>
          <a:p>
            <a:pPr marL="0" indent="0">
              <a:buNone/>
            </a:pPr>
            <a:endParaRPr lang="pt-BR" sz="2600" b="1" dirty="0"/>
          </a:p>
          <a:p>
            <a:pPr marL="0" indent="0">
              <a:buNone/>
            </a:pPr>
            <a:endParaRPr lang="pt-BR" sz="2600" b="1" dirty="0"/>
          </a:p>
          <a:p>
            <a:pPr marL="0" indent="0">
              <a:buNone/>
            </a:pPr>
            <a:endParaRPr lang="pt-BR" sz="2600" b="1" dirty="0"/>
          </a:p>
          <a:p>
            <a:pPr marL="0" indent="0">
              <a:buNone/>
            </a:pPr>
            <a:endParaRPr lang="pt-BR" sz="2600" b="1" dirty="0"/>
          </a:p>
        </p:txBody>
      </p:sp>
    </p:spTree>
    <p:extLst>
      <p:ext uri="{BB962C8B-B14F-4D97-AF65-F5344CB8AC3E}">
        <p14:creationId xmlns:p14="http://schemas.microsoft.com/office/powerpoint/2010/main" val="3367502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t>INTRODUÇÃO (p. 123-125)</a:t>
            </a:r>
          </a:p>
        </p:txBody>
      </p:sp>
      <p:sp>
        <p:nvSpPr>
          <p:cNvPr id="5" name="Espaço Reservado para Conteúdo 4">
            <a:extLst>
              <a:ext uri="{FF2B5EF4-FFF2-40B4-BE49-F238E27FC236}">
                <a16:creationId xmlns:a16="http://schemas.microsoft.com/office/drawing/2014/main" id="{E4ADBCDB-7ECA-4124-B9ED-BA0F1DBD998F}"/>
              </a:ext>
            </a:extLst>
          </p:cNvPr>
          <p:cNvSpPr>
            <a:spLocks noGrp="1"/>
          </p:cNvSpPr>
          <p:nvPr>
            <p:ph idx="1"/>
          </p:nvPr>
        </p:nvSpPr>
        <p:spPr>
          <a:xfrm>
            <a:off x="838200" y="5696262"/>
            <a:ext cx="10515600" cy="480701"/>
          </a:xfrm>
        </p:spPr>
        <p:txBody>
          <a:bodyPr>
            <a:normAutofit/>
          </a:bodyPr>
          <a:lstStyle/>
          <a:p>
            <a:pPr marL="0" indent="0" algn="r">
              <a:buNone/>
            </a:pPr>
            <a:r>
              <a:rPr lang="pt-BR" b="1" dirty="0"/>
              <a:t>(p. 125)</a:t>
            </a:r>
          </a:p>
        </p:txBody>
      </p:sp>
      <p:pic>
        <p:nvPicPr>
          <p:cNvPr id="6" name="Imagem 5">
            <a:extLst>
              <a:ext uri="{FF2B5EF4-FFF2-40B4-BE49-F238E27FC236}">
                <a16:creationId xmlns:a16="http://schemas.microsoft.com/office/drawing/2014/main" id="{F5B93307-FB60-4EA6-8F82-8816AF7AA260}"/>
              </a:ext>
            </a:extLst>
          </p:cNvPr>
          <p:cNvPicPr>
            <a:picLocks noChangeAspect="1"/>
          </p:cNvPicPr>
          <p:nvPr/>
        </p:nvPicPr>
        <p:blipFill>
          <a:blip r:embed="rId2"/>
          <a:stretch>
            <a:fillRect/>
          </a:stretch>
        </p:blipFill>
        <p:spPr>
          <a:xfrm>
            <a:off x="588244" y="1460676"/>
            <a:ext cx="10921728" cy="3936647"/>
          </a:xfrm>
          <a:prstGeom prst="rect">
            <a:avLst/>
          </a:prstGeom>
        </p:spPr>
      </p:pic>
      <p:sp>
        <p:nvSpPr>
          <p:cNvPr id="7" name="Retângulo 6">
            <a:extLst>
              <a:ext uri="{FF2B5EF4-FFF2-40B4-BE49-F238E27FC236}">
                <a16:creationId xmlns:a16="http://schemas.microsoft.com/office/drawing/2014/main" id="{3EB73BAF-F9C6-4BFF-9093-164825A174B8}"/>
              </a:ext>
            </a:extLst>
          </p:cNvPr>
          <p:cNvSpPr/>
          <p:nvPr/>
        </p:nvSpPr>
        <p:spPr>
          <a:xfrm>
            <a:off x="588244" y="1199213"/>
            <a:ext cx="11366694" cy="5293661"/>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71565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C6E22E-5830-4BB7-AC4B-2942F5B10C25}"/>
              </a:ext>
            </a:extLst>
          </p:cNvPr>
          <p:cNvSpPr>
            <a:spLocks noGrp="1"/>
          </p:cNvSpPr>
          <p:nvPr>
            <p:ph type="title"/>
          </p:nvPr>
        </p:nvSpPr>
        <p:spPr>
          <a:xfrm>
            <a:off x="365761" y="365126"/>
            <a:ext cx="11366694" cy="689952"/>
          </a:xfrm>
        </p:spPr>
        <p:txBody>
          <a:bodyPr>
            <a:normAutofit/>
          </a:bodyPr>
          <a:lstStyle/>
          <a:p>
            <a:pPr algn="ctr"/>
            <a:r>
              <a:rPr lang="pt-BR" sz="3200" b="1" dirty="0"/>
              <a:t>INTRODUÇÃO (p. 123-125)</a:t>
            </a:r>
          </a:p>
        </p:txBody>
      </p:sp>
      <p:sp>
        <p:nvSpPr>
          <p:cNvPr id="3" name="Espaço Reservado para Conteúdo 2">
            <a:extLst>
              <a:ext uri="{FF2B5EF4-FFF2-40B4-BE49-F238E27FC236}">
                <a16:creationId xmlns:a16="http://schemas.microsoft.com/office/drawing/2014/main" id="{E70EC75A-3DE5-429C-A5EE-B331C5455E79}"/>
              </a:ext>
            </a:extLst>
          </p:cNvPr>
          <p:cNvSpPr>
            <a:spLocks noGrp="1"/>
          </p:cNvSpPr>
          <p:nvPr>
            <p:ph idx="1"/>
          </p:nvPr>
        </p:nvSpPr>
        <p:spPr>
          <a:xfrm>
            <a:off x="365761" y="944380"/>
            <a:ext cx="11366694" cy="5426440"/>
          </a:xfrm>
          <a:ln w="50800">
            <a:solidFill>
              <a:schemeClr val="tx1"/>
            </a:solidFill>
          </a:ln>
        </p:spPr>
        <p:txBody>
          <a:bodyPr>
            <a:noAutofit/>
          </a:bodyPr>
          <a:lstStyle/>
          <a:p>
            <a:pPr marL="0" indent="0">
              <a:buNone/>
            </a:pPr>
            <a:r>
              <a:rPr lang="pt-BR" sz="2600" b="1" dirty="0"/>
              <a:t>9. Alunos com necessidades especiais podem ser atendidos pelo próprios recursos da escola. Portando o conceito de especial deriva da relação entre as necessidades do aluno e a dinâmica da escola (p. 125)</a:t>
            </a:r>
          </a:p>
          <a:p>
            <a:pPr marL="0" indent="0">
              <a:buNone/>
            </a:pPr>
            <a:r>
              <a:rPr lang="pt-BR" sz="2600" b="1" dirty="0"/>
              <a:t>10. Importância da avaliação pedagógica e procedimentos de diagnóstico, para decisão e encaminhamentos dos alunos aos recursos especiais e elaboração da proposta de ensino (p. 125)</a:t>
            </a:r>
          </a:p>
          <a:p>
            <a:pPr marL="0" indent="0">
              <a:buNone/>
            </a:pPr>
            <a:r>
              <a:rPr lang="pt-BR" sz="2600" b="1" dirty="0"/>
              <a:t>11. Nem todo o aluno que "fracassa" na escola precisa de "atendimento especial", no conceito de especial empregado pelo texto (p. 125).</a:t>
            </a:r>
          </a:p>
          <a:p>
            <a:pPr marL="0" indent="0">
              <a:buNone/>
            </a:pPr>
            <a:r>
              <a:rPr lang="pt-BR" sz="2600" b="1" dirty="0"/>
              <a:t>12. A educação especial deve ser analisada no contexto da política governamental e do próprio projeto pedagógico da escola (p. 125)</a:t>
            </a:r>
          </a:p>
          <a:p>
            <a:pPr marL="0" indent="0">
              <a:buNone/>
            </a:pPr>
            <a:endParaRPr lang="pt-BR" sz="2600" b="1" dirty="0"/>
          </a:p>
          <a:p>
            <a:pPr marL="0" indent="0">
              <a:buNone/>
            </a:pPr>
            <a:endParaRPr lang="pt-BR" sz="2600" b="1" dirty="0"/>
          </a:p>
          <a:p>
            <a:pPr marL="0" indent="0">
              <a:buNone/>
            </a:pPr>
            <a:endParaRPr lang="pt-BR" sz="2600" b="1" dirty="0"/>
          </a:p>
          <a:p>
            <a:pPr marL="0" indent="0">
              <a:buNone/>
            </a:pPr>
            <a:endParaRPr lang="pt-BR" sz="2600" b="1" dirty="0"/>
          </a:p>
          <a:p>
            <a:pPr marL="0" indent="0">
              <a:buNone/>
            </a:pPr>
            <a:endParaRPr lang="pt-BR" sz="2600" b="1" dirty="0"/>
          </a:p>
        </p:txBody>
      </p:sp>
    </p:spTree>
    <p:extLst>
      <p:ext uri="{BB962C8B-B14F-4D97-AF65-F5344CB8AC3E}">
        <p14:creationId xmlns:p14="http://schemas.microsoft.com/office/powerpoint/2010/main" val="62993453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1033</TotalTime>
  <Words>3093</Words>
  <Application>Microsoft Office PowerPoint</Application>
  <PresentationFormat>Widescreen</PresentationFormat>
  <Paragraphs>149</Paragraphs>
  <Slides>38</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38</vt:i4>
      </vt:variant>
    </vt:vector>
  </HeadingPairs>
  <TitlesOfParts>
    <vt:vector size="42" baseType="lpstr">
      <vt:lpstr>Arial</vt:lpstr>
      <vt:lpstr>Calibri</vt:lpstr>
      <vt:lpstr>Calibri Light</vt:lpstr>
      <vt:lpstr>Tema do Office</vt:lpstr>
      <vt:lpstr> TEMA: Organização e Legislação da educação básica no Brasil: aspectos históricos, políticos e sociais .   SOUSA, S. Z. L.. A educação especial. In: OLIVEIRA, R. L. P. de; ADRIÃO, T.. Organização do ensino no Brasil: níveis e modalidades na Constituição Federal e na LDB. 2ª Ed. São Paulo: Xamã, 2007, p. 123 - 135.</vt:lpstr>
      <vt:lpstr>DADOS DOS AUTORES</vt:lpstr>
      <vt:lpstr>DADOS DO TEXTO</vt:lpstr>
      <vt:lpstr>INTRODUÇÃO (p. 123-125)</vt:lpstr>
      <vt:lpstr>INTRODUÇÃO (p. 123-125)</vt:lpstr>
      <vt:lpstr>INTRODUÇÃO (p. 123-125)</vt:lpstr>
      <vt:lpstr>INTRODUÇÃO (p. 123-125)</vt:lpstr>
      <vt:lpstr>INTRODUÇÃO (p. 123-125)</vt:lpstr>
      <vt:lpstr>INTRODUÇÃO (p. 123-125)</vt:lpstr>
      <vt:lpstr>MOVIMENTOS INTERNACIONAIS E NACIONAIS: ALGUMAS REFERÊNCIAS (p. 126-127)</vt:lpstr>
      <vt:lpstr>MOVIMENTOS INTERNACIONAIS E NACIONAIS: ALGUMAS REFERÊNCIAS (p. 126-127)</vt:lpstr>
      <vt:lpstr>A EDUCAÇÃO ESPECIAL NA CONSTITUIÇÃO FEDERAL DE 1988 (p. 127-128)</vt:lpstr>
      <vt:lpstr>A EDUCAÇÃO ESPECIAL NA CONSTITUIÇÃO FEDERAL DE 1988 (p. 127-128)</vt:lpstr>
      <vt:lpstr>A EDUCAÇÃO ESPECIAL NA CONSTITUIÇÃO FEDERAL DE 1988 (p. 127-128)</vt:lpstr>
      <vt:lpstr>A EDUCAÇÃO ESPECIAL NA CONSTITUIÇÃO FEDERAL DE 1988 (p. 127-128)</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QUE DISPÕE E LDB (p. 128-133)</vt:lpstr>
      <vt:lpstr>O DISCURSO DA "INCLUSÃO" E A IMPLEMENTAÇÃO DAS POLÍTICAS EDUCACIONAIS (p. 133-135)</vt:lpstr>
      <vt:lpstr>O DISCURSO DA "INCLUSÃO" E A IMPLEMENTAÇÃO DAS POLÍTICAS EDUCACIONAIS (p. 133-135)</vt:lpstr>
      <vt:lpstr>O DISCURSO DA "INCLUSÃO" E A IMPLEMENTAÇÃO DAS POLÍTICAS EDUCACIONAIS (p. 133-135)</vt:lpstr>
      <vt:lpstr>O DISCURSO DA "INCLUSÃO" E A IMPLEMENTAÇÃO DAS POLÍTICAS EDUCACIONAIS (p. 133-135)</vt:lpstr>
      <vt:lpstr>O DISCURSO DA "INCLUSÃO" E A IMPLEMENTAÇÃO DAS POLÍTICAS EDUCACIONAIS (p. 133-135)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Direito à Educação, cidadania, diversidade e direito à diferença   TEXTO: OLIVEIRA, R. P.. O Direito à Educação. In: OLIVEIRA, R. P.; ADRIÃO, T. (Org.). Gestão, Financiamento e Direito à Educação: análise da LDB e da Constituição Federal. 2a.ed. São Paulo: Xamã, 2002, p. 15 – 41.</dc:title>
  <dc:creator>Samuel Robes Loureiro</dc:creator>
  <cp:lastModifiedBy>Samuel Robes Loureiro</cp:lastModifiedBy>
  <cp:revision>3</cp:revision>
  <dcterms:created xsi:type="dcterms:W3CDTF">2019-02-24T22:46:06Z</dcterms:created>
  <dcterms:modified xsi:type="dcterms:W3CDTF">2019-04-29T19:32:22Z</dcterms:modified>
</cp:coreProperties>
</file>