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5" r:id="rId3"/>
    <p:sldId id="268" r:id="rId4"/>
    <p:sldId id="270" r:id="rId5"/>
    <p:sldId id="269" r:id="rId6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16/05/2021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16/05/2021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16/05/2021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16/05/2021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16/05/2021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>
            <a:normAutofit/>
          </a:bodyPr>
          <a:lstStyle/>
          <a:p>
            <a:r>
              <a:rPr lang="pt-BR" sz="3200" dirty="0"/>
              <a:t>Globalização</a:t>
            </a: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2478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SOCIOLOGIA– ZEB1092N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ENGENHARIA DE ALIMENTOS</a:t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endParaRPr lang="pt-BR" dirty="0"/>
          </a:p>
          <a:p>
            <a:pPr lvl="0" algn="just"/>
            <a:r>
              <a:rPr lang="pt-BR" dirty="0"/>
              <a:t>A atual economia globalizada tem precedentes históricos. O capital é de natureza internacional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  <a:p>
            <a:pPr lvl="0" algn="just"/>
            <a:r>
              <a:rPr lang="pt-BR" dirty="0"/>
              <a:t>Empresas transnacionais parecem ser relativamente raras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 mobilidade do capital não está produzindo uma transferência maciça de investimentos e de empregos dos países avançados para os países em desenvolvimento</a:t>
            </a:r>
          </a:p>
          <a:p>
            <a:pPr lvl="0" algn="just">
              <a:buNone/>
            </a:pPr>
            <a:endParaRPr lang="pt-BR" dirty="0"/>
          </a:p>
          <a:p>
            <a:pPr lvl="0" algn="just">
              <a:buNone/>
            </a:pPr>
            <a:endParaRPr lang="pt-BR" dirty="0"/>
          </a:p>
          <a:p>
            <a:pPr lvl="0" algn="just"/>
            <a:r>
              <a:rPr lang="pt-BR" dirty="0"/>
              <a:t>A economia mundial ainda não é genuinamente “global”. Existe alta concentração dos fluxos de comércio, de investimento e financeiros na Europa, Japão e América do Norte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As grandes potências econômicas coordenam a política e exercem pressões de governabilidade sobre os mercados financeiros</a:t>
            </a:r>
          </a:p>
          <a:p>
            <a:pPr lvl="0" algn="just">
              <a:buNone/>
            </a:pPr>
            <a:endParaRPr lang="pt-BR" dirty="0"/>
          </a:p>
          <a:p>
            <a:pPr lvl="0" algn="just">
              <a:buNone/>
            </a:pPr>
            <a:endParaRPr lang="pt-BR" dirty="0"/>
          </a:p>
          <a:p>
            <a:pPr lvl="0" algn="just"/>
            <a:r>
              <a:rPr lang="pt-BR" dirty="0"/>
              <a:t>Desenvolver uma consciência crítica sobre a globalização econômica abre espaço para amenizar os efeitos de suas consequências, nos domínios cultural e político e, permite enfatizar as possibilidade de governabilidade nacional e internacional</a:t>
            </a:r>
          </a:p>
          <a:p>
            <a:pPr lvl="0" algn="just"/>
            <a:endParaRPr lang="pt-BR" dirty="0"/>
          </a:p>
          <a:p>
            <a:pPr lvl="0" algn="just"/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sz="2800" dirty="0"/>
              <a:t>Os estados em busca de riqueza nacional, numa economia capitalista mundial enfrentam um problema de “adição”:</a:t>
            </a:r>
            <a:endParaRPr lang="pt-BR" sz="1800" dirty="0"/>
          </a:p>
          <a:p>
            <a:pPr algn="just"/>
            <a:endParaRPr lang="pt-BR" sz="1800" dirty="0"/>
          </a:p>
          <a:p>
            <a:pPr lvl="1" algn="just"/>
            <a:r>
              <a:rPr lang="pt-BR" sz="2400" dirty="0"/>
              <a:t>As oportunidades de avanço econômico, tal como se apresentam serialmente para um país de cada vez, não constituem oportunidades equivalentes de avanço econômico para todos os países</a:t>
            </a:r>
          </a:p>
          <a:p>
            <a:pPr lvl="1" algn="just">
              <a:buNone/>
            </a:pPr>
            <a:endParaRPr lang="pt-BR" sz="1600" dirty="0"/>
          </a:p>
          <a:p>
            <a:pPr lvl="1" algn="just"/>
            <a:r>
              <a:rPr lang="pt-BR" sz="2400" dirty="0"/>
              <a:t>Na economia capitalista mundial se podem identificar recompensas desiguais para esforços humanos iguais e oportunidades desiguais de uso de recursos escassos.</a:t>
            </a:r>
            <a:endParaRPr lang="pt-BR" sz="1600" dirty="0"/>
          </a:p>
          <a:p>
            <a:pPr lvl="0" algn="just"/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196</TotalTime>
  <Words>208</Words>
  <Application>Microsoft Office PowerPoint</Application>
  <PresentationFormat>Apresentação na tela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Cívico</vt:lpstr>
      <vt:lpstr>SOCIOLOGIA– ZEB1092N ENGENHARIA DE ALIMENTOS  Professor Dr. Marcelo Ribeiro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Marcelo Ribeiro</cp:lastModifiedBy>
  <cp:revision>74</cp:revision>
  <dcterms:created xsi:type="dcterms:W3CDTF">2016-08-02T13:11:49Z</dcterms:created>
  <dcterms:modified xsi:type="dcterms:W3CDTF">2021-05-16T17:24:05Z</dcterms:modified>
</cp:coreProperties>
</file>