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A20DC-1278-4A9D-9463-27F19880164E}" type="datetimeFigureOut">
              <a:rPr lang="pt-BR" smtClean="0"/>
              <a:pPr/>
              <a:t>06/04/2017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A8DD1-1733-4DD7-B54B-A7B1486F9C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A8DD1-1733-4DD7-B54B-A7B1486F9C92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9BB0-2557-4A3D-9DDB-2765147D6C7B}" type="datetimeFigureOut">
              <a:rPr lang="pt-BR" smtClean="0"/>
              <a:pPr/>
              <a:t>06/04/2017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06FC-8DAE-43C7-92F7-21822D98EB9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9BB0-2557-4A3D-9DDB-2765147D6C7B}" type="datetimeFigureOut">
              <a:rPr lang="pt-BR" smtClean="0"/>
              <a:pPr/>
              <a:t>06/04/2017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06FC-8DAE-43C7-92F7-21822D98EB9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9BB0-2557-4A3D-9DDB-2765147D6C7B}" type="datetimeFigureOut">
              <a:rPr lang="pt-BR" smtClean="0"/>
              <a:pPr/>
              <a:t>06/04/2017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06FC-8DAE-43C7-92F7-21822D98EB9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9BB0-2557-4A3D-9DDB-2765147D6C7B}" type="datetimeFigureOut">
              <a:rPr lang="pt-BR" smtClean="0"/>
              <a:pPr/>
              <a:t>06/04/2017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06FC-8DAE-43C7-92F7-21822D98EB9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9BB0-2557-4A3D-9DDB-2765147D6C7B}" type="datetimeFigureOut">
              <a:rPr lang="pt-BR" smtClean="0"/>
              <a:pPr/>
              <a:t>06/04/2017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06FC-8DAE-43C7-92F7-21822D98EB9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9BB0-2557-4A3D-9DDB-2765147D6C7B}" type="datetimeFigureOut">
              <a:rPr lang="pt-BR" smtClean="0"/>
              <a:pPr/>
              <a:t>06/04/2017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06FC-8DAE-43C7-92F7-21822D98EB9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9BB0-2557-4A3D-9DDB-2765147D6C7B}" type="datetimeFigureOut">
              <a:rPr lang="pt-BR" smtClean="0"/>
              <a:pPr/>
              <a:t>06/04/2017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06FC-8DAE-43C7-92F7-21822D98EB9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9BB0-2557-4A3D-9DDB-2765147D6C7B}" type="datetimeFigureOut">
              <a:rPr lang="pt-BR" smtClean="0"/>
              <a:pPr/>
              <a:t>06/04/2017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06FC-8DAE-43C7-92F7-21822D98EB9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9BB0-2557-4A3D-9DDB-2765147D6C7B}" type="datetimeFigureOut">
              <a:rPr lang="pt-BR" smtClean="0"/>
              <a:pPr/>
              <a:t>06/04/2017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06FC-8DAE-43C7-92F7-21822D98EB9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9BB0-2557-4A3D-9DDB-2765147D6C7B}" type="datetimeFigureOut">
              <a:rPr lang="pt-BR" smtClean="0"/>
              <a:pPr/>
              <a:t>06/04/2017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06FC-8DAE-43C7-92F7-21822D98EB9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9BB0-2557-4A3D-9DDB-2765147D6C7B}" type="datetimeFigureOut">
              <a:rPr lang="pt-BR" smtClean="0"/>
              <a:pPr/>
              <a:t>06/04/2017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06FC-8DAE-43C7-92F7-21822D98EB9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99BB0-2557-4A3D-9DDB-2765147D6C7B}" type="datetimeFigureOut">
              <a:rPr lang="pt-BR" smtClean="0"/>
              <a:pPr/>
              <a:t>06/04/2017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C06FC-8DAE-43C7-92F7-21822D98EB9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144000" cy="6857999"/>
        </p:xfrm>
        <a:graphic>
          <a:graphicData uri="http://schemas.openxmlformats.org/drawingml/2006/table">
            <a:tbl>
              <a:tblPr/>
              <a:tblGrid>
                <a:gridCol w="1138238"/>
                <a:gridCol w="8005762"/>
              </a:tblGrid>
              <a:tr h="6299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Atividades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7080" marR="670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Responsáveis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7080" marR="670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90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T1 – 15/03</a:t>
                      </a:r>
                    </a:p>
                  </a:txBody>
                  <a:tcPr marL="67080" marR="670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Bruna Tavares Argento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290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T2 – 22/03</a:t>
                      </a:r>
                    </a:p>
                  </a:txBody>
                  <a:tcPr marL="67080" marR="670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Karla Beatriz Francisco da Silva </a:t>
                      </a:r>
                      <a:r>
                        <a:rPr kumimoji="0" lang="pt-B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Sturaro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290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T3 – 29/03</a:t>
                      </a:r>
                    </a:p>
                  </a:txBody>
                  <a:tcPr marL="67080" marR="670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Natália Correr Ré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290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T4 – 05/04</a:t>
                      </a:r>
                    </a:p>
                  </a:txBody>
                  <a:tcPr marL="67080" marR="670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Isabela </a:t>
                      </a:r>
                      <a:r>
                        <a:rPr kumimoji="0" lang="pt-B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Lanute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290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T5 – 26/04</a:t>
                      </a:r>
                    </a:p>
                  </a:txBody>
                  <a:tcPr marL="67080" marR="670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Katellyn</a:t>
                      </a: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Lopes Tomas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290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T6  - 03/05</a:t>
                      </a:r>
                    </a:p>
                  </a:txBody>
                  <a:tcPr marL="67080" marR="670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Akil</a:t>
                      </a: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Alexandre Costa </a:t>
                      </a:r>
                      <a:r>
                        <a:rPr kumimoji="0" lang="pt-B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Silverio</a:t>
                      </a: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da Silva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290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T7 – 10/05</a:t>
                      </a:r>
                    </a:p>
                  </a:txBody>
                  <a:tcPr marL="67080" marR="670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Mariana Campos Cruz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290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T8 – 24/05</a:t>
                      </a:r>
                    </a:p>
                  </a:txBody>
                  <a:tcPr marL="67080" marR="670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Amanda </a:t>
                      </a:r>
                      <a:r>
                        <a:rPr kumimoji="0" lang="pt-B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Strazzacapa</a:t>
                      </a: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de Oliveira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290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T9 – 31/05</a:t>
                      </a:r>
                    </a:p>
                  </a:txBody>
                  <a:tcPr marL="67080" marR="670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Victoria Bastos D'Araújo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5192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A1 – 19/04</a:t>
                      </a:r>
                    </a:p>
                  </a:txBody>
                  <a:tcPr marL="67080" marR="670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Emanuelle</a:t>
                      </a: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Paes; </a:t>
                      </a:r>
                      <a:r>
                        <a:rPr kumimoji="0" lang="pt-B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Margaux</a:t>
                      </a: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pt-B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Lecuyer</a:t>
                      </a: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; Louise Queiroz; Beatriz Silvano; </a:t>
                      </a:r>
                      <a:r>
                        <a:rPr kumimoji="0" lang="pt-B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Pauline</a:t>
                      </a: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Paris; </a:t>
                      </a:r>
                      <a:r>
                        <a:rPr kumimoji="0" lang="pt-B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Leticia</a:t>
                      </a: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pt-B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Ciolin</a:t>
                      </a: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; Isabela Padilha; Isabella Pontes; </a:t>
                      </a:r>
                    </a:p>
                  </a:txBody>
                  <a:tcPr marL="67080" marR="670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5192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A2 – 17/05</a:t>
                      </a:r>
                    </a:p>
                  </a:txBody>
                  <a:tcPr marL="67080" marR="670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Julia Vieira; </a:t>
                      </a:r>
                      <a:r>
                        <a:rPr kumimoji="0" lang="pt-B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Edvangela</a:t>
                      </a: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C. das Neves; Mariana M. da Silva; Barbara Barbosa; </a:t>
                      </a:r>
                      <a:r>
                        <a:rPr kumimoji="0" lang="pt-B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Mayra</a:t>
                      </a: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Grous; Gabriele Pires </a:t>
                      </a:r>
                      <a:r>
                        <a:rPr kumimoji="0" lang="pt-B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Vignola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7080" marR="670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5192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A3 – 07/06</a:t>
                      </a:r>
                    </a:p>
                  </a:txBody>
                  <a:tcPr marL="67080" marR="670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Pedro Barros; Bruna R. de Almeida; Matheus </a:t>
                      </a:r>
                      <a:r>
                        <a:rPr kumimoji="0" lang="pt-B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Bizinotto</a:t>
                      </a: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; Jeremy </a:t>
                      </a:r>
                      <a:r>
                        <a:rPr kumimoji="0" lang="pt-B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Leclere</a:t>
                      </a: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; </a:t>
                      </a:r>
                      <a:r>
                        <a:rPr kumimoji="0" lang="pt-B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Athaan</a:t>
                      </a: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Silva; Anna Laura Figueiredo; Carolina F. dos </a:t>
                      </a: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Santos</a:t>
                      </a: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; Jade </a:t>
                      </a:r>
                      <a:r>
                        <a:rPr kumimoji="0" lang="pt-B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Castagna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7080" marR="670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5192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A4 – 07/06</a:t>
                      </a:r>
                    </a:p>
                  </a:txBody>
                  <a:tcPr marL="67080" marR="670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Rafaela Barreto; Isabela M. Godoy; Rodrigo V. S. da Rocha; Midas </a:t>
                      </a:r>
                      <a:r>
                        <a:rPr kumimoji="0" lang="pt-B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Baert</a:t>
                      </a: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; </a:t>
                      </a:r>
                      <a:r>
                        <a:rPr kumimoji="0" lang="pt-B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Aleksia</a:t>
                      </a: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pt-B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Boon</a:t>
                      </a: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; Amanda Rocha</a:t>
                      </a:r>
                    </a:p>
                  </a:txBody>
                  <a:tcPr marL="67080" marR="670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5192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A5 – 14/06</a:t>
                      </a:r>
                    </a:p>
                  </a:txBody>
                  <a:tcPr marL="67080" marR="670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Camila Costa; Deborah Taylor; Gabriel Teixeira; Isabela Sabino; Julia H. Galante; Marina Oliveira; Vinícius Moraes; Amanda Maluf</a:t>
                      </a:r>
                    </a:p>
                  </a:txBody>
                  <a:tcPr marL="67080" marR="670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5192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A6 – 14/06</a:t>
                      </a:r>
                    </a:p>
                  </a:txBody>
                  <a:tcPr marL="67080" marR="670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Jules </a:t>
                      </a:r>
                      <a:r>
                        <a:rPr kumimoji="0" lang="pt-B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Debuly</a:t>
                      </a: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; João P. Cabral; Mateus S. P. </a:t>
                      </a:r>
                      <a:r>
                        <a:rPr kumimoji="0" lang="pt-B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Giovanetti</a:t>
                      </a: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; Luiz H. A. de Melo; Laura Rossini; Marcela Vieira; Guilherme B. da Silva; Gabriel C. </a:t>
                      </a:r>
                      <a:r>
                        <a:rPr kumimoji="0" lang="pt-B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Cantero</a:t>
                      </a: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; Carla Rangel</a:t>
                      </a:r>
                    </a:p>
                  </a:txBody>
                  <a:tcPr marL="67080" marR="670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497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A7 – 21/06</a:t>
                      </a:r>
                    </a:p>
                  </a:txBody>
                  <a:tcPr marL="67080" marR="670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Akil</a:t>
                      </a: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A. C. S. da Silva; </a:t>
                      </a:r>
                      <a:r>
                        <a:rPr kumimoji="0" lang="pt-B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Saskia</a:t>
                      </a: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Lima; Aline L. P. de Campos; Eva </a:t>
                      </a:r>
                      <a:r>
                        <a:rPr kumimoji="0" lang="pt-B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Perrier</a:t>
                      </a: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; Juliette </a:t>
                      </a:r>
                      <a:r>
                        <a:rPr kumimoji="0" lang="pt-B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Brechet</a:t>
                      </a: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; </a:t>
                      </a:r>
                      <a:r>
                        <a:rPr kumimoji="0" lang="pt-B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Katellyn</a:t>
                      </a: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Tomas; </a:t>
                      </a:r>
                      <a:r>
                        <a:rPr kumimoji="0" lang="pt-B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Agathe</a:t>
                      </a: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d'</a:t>
                      </a:r>
                      <a:r>
                        <a:rPr kumimoji="0" lang="pt-B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Albiat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7080" marR="670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1186</TotalTime>
  <Words>218</Words>
  <Application>Microsoft Office PowerPoint</Application>
  <PresentationFormat>Apresentação na tela (4:3)</PresentationFormat>
  <Paragraphs>35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Atividades T e A</dc:title>
  <dc:creator>Tulio</dc:creator>
  <cp:lastModifiedBy>Tulio</cp:lastModifiedBy>
  <cp:revision>8</cp:revision>
  <dcterms:created xsi:type="dcterms:W3CDTF">2017-03-23T02:27:54Z</dcterms:created>
  <dcterms:modified xsi:type="dcterms:W3CDTF">2017-04-06T15:50:40Z</dcterms:modified>
</cp:coreProperties>
</file>