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7" r:id="rId4"/>
    <p:sldId id="264" r:id="rId5"/>
    <p:sldId id="261" r:id="rId6"/>
    <p:sldId id="258" r:id="rId7"/>
    <p:sldId id="265" r:id="rId8"/>
    <p:sldId id="266" r:id="rId9"/>
    <p:sldId id="267" r:id="rId10"/>
    <p:sldId id="262" r:id="rId11"/>
    <p:sldId id="268" r:id="rId12"/>
    <p:sldId id="259" r:id="rId13"/>
    <p:sldId id="269" r:id="rId14"/>
    <p:sldId id="260" r:id="rId15"/>
    <p:sldId id="270" r:id="rId16"/>
    <p:sldId id="271" r:id="rId17"/>
    <p:sldId id="263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9126D7-2817-41A3-9607-E10A7E141647}" type="datetimeFigureOut">
              <a:rPr lang="pt-BR" smtClean="0"/>
              <a:pPr/>
              <a:t>6/10/2010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0B0F6B-EBBE-4D19-B5D5-A3AB5AE9D1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Nvivo</a:t>
            </a:r>
            <a:r>
              <a:rPr lang="pt-BR" dirty="0" smtClean="0"/>
              <a:t> 8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nós podem possuir atributos numéricos, de texto ou de data. (</a:t>
            </a:r>
            <a:r>
              <a:rPr lang="pt-BR" dirty="0" err="1" smtClean="0"/>
              <a:t>Six</a:t>
            </a:r>
            <a:r>
              <a:rPr lang="pt-BR" dirty="0" smtClean="0"/>
              <a:t> Sigma </a:t>
            </a:r>
            <a:r>
              <a:rPr lang="pt-BR" dirty="0" err="1" smtClean="0"/>
              <a:t>and</a:t>
            </a:r>
            <a:r>
              <a:rPr lang="pt-BR" dirty="0" smtClean="0"/>
              <a:t> TQM in Taiwan – artigo)</a:t>
            </a:r>
          </a:p>
          <a:p>
            <a:r>
              <a:rPr lang="pt-BR" dirty="0" smtClean="0"/>
              <a:t>Criação de relações (associativa, unívoca e biunívoca) a serem utilizadas entre os nós. (Antony é autor do Artigo1)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Classifications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86"/>
            <a:ext cx="9144000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Analisam, filtram e codificam os dados</a:t>
            </a:r>
          </a:p>
          <a:p>
            <a:r>
              <a:rPr lang="pt-BR" dirty="0" err="1" smtClean="0"/>
              <a:t>Text</a:t>
            </a:r>
            <a:r>
              <a:rPr lang="pt-BR" dirty="0" smtClean="0"/>
              <a:t> Search (Busca por parágrafos com o termo Abstract)</a:t>
            </a:r>
          </a:p>
          <a:p>
            <a:r>
              <a:rPr lang="pt-BR" dirty="0" smtClean="0"/>
              <a:t>Word </a:t>
            </a:r>
            <a:r>
              <a:rPr lang="pt-BR" dirty="0" err="1" smtClean="0"/>
              <a:t>Frequency</a:t>
            </a:r>
            <a:r>
              <a:rPr lang="pt-BR" dirty="0" smtClean="0"/>
              <a:t> (Quais os autores que mais escreveram)</a:t>
            </a:r>
          </a:p>
          <a:p>
            <a:r>
              <a:rPr lang="pt-BR" dirty="0" err="1" smtClean="0"/>
              <a:t>Coding</a:t>
            </a:r>
            <a:r>
              <a:rPr lang="pt-BR" dirty="0" smtClean="0"/>
              <a:t>: conteúdo do nó filtrado segundo atributos (</a:t>
            </a:r>
            <a:r>
              <a:rPr lang="pt-BR" dirty="0" err="1" smtClean="0"/>
              <a:t>node</a:t>
            </a:r>
            <a:r>
              <a:rPr lang="pt-BR" dirty="0" smtClean="0"/>
              <a:t>=</a:t>
            </a:r>
            <a:r>
              <a:rPr lang="pt-BR" dirty="0" err="1" smtClean="0"/>
              <a:t>Authors</a:t>
            </a:r>
            <a:r>
              <a:rPr lang="pt-BR" dirty="0" smtClean="0"/>
              <a:t>; </a:t>
            </a:r>
            <a:r>
              <a:rPr lang="pt-BR" dirty="0" err="1" smtClean="0"/>
              <a:t>attribute</a:t>
            </a:r>
            <a:r>
              <a:rPr lang="pt-BR" dirty="0" smtClean="0"/>
              <a:t>=Artigo)</a:t>
            </a:r>
          </a:p>
          <a:p>
            <a:r>
              <a:rPr lang="pt-BR" dirty="0" err="1" smtClean="0"/>
              <a:t>Matrix</a:t>
            </a:r>
            <a:r>
              <a:rPr lang="pt-BR" dirty="0" smtClean="0"/>
              <a:t> </a:t>
            </a:r>
            <a:r>
              <a:rPr lang="pt-BR" dirty="0" err="1" smtClean="0"/>
              <a:t>Coding</a:t>
            </a:r>
            <a:r>
              <a:rPr lang="pt-BR" dirty="0" smtClean="0"/>
              <a:t> (combinações entre nós e atributos)</a:t>
            </a:r>
          </a:p>
          <a:p>
            <a:r>
              <a:rPr lang="pt-BR" dirty="0" err="1" smtClean="0"/>
              <a:t>Compound</a:t>
            </a:r>
            <a:r>
              <a:rPr lang="pt-BR" dirty="0" smtClean="0"/>
              <a:t>: </a:t>
            </a:r>
            <a:r>
              <a:rPr lang="pt-BR" dirty="0" err="1" smtClean="0"/>
              <a:t>Text</a:t>
            </a:r>
            <a:r>
              <a:rPr lang="pt-BR" dirty="0" smtClean="0"/>
              <a:t> + </a:t>
            </a:r>
            <a:r>
              <a:rPr lang="pt-BR" dirty="0" err="1" smtClean="0"/>
              <a:t>Coding</a:t>
            </a:r>
            <a:endParaRPr lang="pt-BR" dirty="0" smtClean="0"/>
          </a:p>
          <a:p>
            <a:r>
              <a:rPr lang="pt-BR" dirty="0" err="1" smtClean="0"/>
              <a:t>Coding</a:t>
            </a:r>
            <a:r>
              <a:rPr lang="pt-BR" dirty="0" smtClean="0"/>
              <a:t> </a:t>
            </a:r>
            <a:r>
              <a:rPr lang="pt-BR" dirty="0" err="1" smtClean="0"/>
              <a:t>Comparasion</a:t>
            </a:r>
            <a:r>
              <a:rPr lang="pt-BR" dirty="0" smtClean="0"/>
              <a:t> (codificados por diferentes usuários)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Queries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78078" cy="537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Visualização das correlações de dados</a:t>
            </a:r>
          </a:p>
          <a:p>
            <a:r>
              <a:rPr lang="pt-BR" dirty="0" smtClean="0"/>
              <a:t>Nós pais e nós filhos</a:t>
            </a:r>
          </a:p>
          <a:p>
            <a:r>
              <a:rPr lang="pt-BR" dirty="0" smtClean="0"/>
              <a:t>Links existentes</a:t>
            </a:r>
          </a:p>
          <a:p>
            <a:r>
              <a:rPr lang="pt-BR" dirty="0" smtClean="0"/>
              <a:t>Relações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Models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300972" cy="54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78078" cy="537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Criação de gráficos 2d e 3d para sources, nós, atributos e resultados de </a:t>
            </a:r>
            <a:r>
              <a:rPr lang="pt-BR" dirty="0" err="1" smtClean="0"/>
              <a:t>querys</a:t>
            </a:r>
            <a:r>
              <a:rPr lang="pt-BR" dirty="0" smtClean="0"/>
              <a:t> e suas relações.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Charts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Pesquisa qualitativa (Estudo de Caso)</a:t>
            </a:r>
          </a:p>
          <a:p>
            <a:endParaRPr lang="pt-BR" dirty="0" smtClean="0"/>
          </a:p>
          <a:p>
            <a:r>
              <a:rPr lang="pt-BR" dirty="0" smtClean="0"/>
              <a:t>Organiza e analisa dados</a:t>
            </a:r>
          </a:p>
          <a:p>
            <a:endParaRPr lang="pt-BR" dirty="0" smtClean="0"/>
          </a:p>
          <a:p>
            <a:r>
              <a:rPr lang="pt-BR" dirty="0" smtClean="0"/>
              <a:t>Preço: $595,00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Nvivo</a:t>
            </a:r>
            <a:r>
              <a:rPr lang="pt-BR" dirty="0" smtClean="0"/>
              <a:t> 8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Onde são adicionados os materiais da pesquisa </a:t>
            </a:r>
            <a:r>
              <a:rPr lang="pt-BR" dirty="0" smtClean="0"/>
              <a:t>(documentos, vídeos </a:t>
            </a:r>
            <a:r>
              <a:rPr lang="pt-BR" dirty="0" smtClean="0"/>
              <a:t>áudio e fotos).</a:t>
            </a:r>
          </a:p>
          <a:p>
            <a:r>
              <a:rPr lang="pt-BR" dirty="0" err="1" smtClean="0"/>
              <a:t>Proxys</a:t>
            </a:r>
            <a:r>
              <a:rPr lang="pt-BR" dirty="0" smtClean="0"/>
              <a:t> para arquivos que o programa não consegue interpretar (documentos do Word</a:t>
            </a:r>
            <a:r>
              <a:rPr lang="pt-BR" dirty="0"/>
              <a:t> </a:t>
            </a:r>
            <a:r>
              <a:rPr lang="pt-BR" dirty="0" smtClean="0"/>
              <a:t>e Excel, páginas da Web e documentos PDF).</a:t>
            </a:r>
          </a:p>
          <a:p>
            <a:r>
              <a:rPr lang="pt-BR" dirty="0" smtClean="0"/>
              <a:t>Anotações com observações do material pesquisado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Sources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025" y="908720"/>
            <a:ext cx="9262025" cy="542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/>
              <a:t>See</a:t>
            </a:r>
            <a:r>
              <a:rPr lang="pt-BR" dirty="0" smtClean="0"/>
              <a:t> </a:t>
            </a:r>
            <a:r>
              <a:rPr lang="pt-BR" dirty="0" err="1" smtClean="0"/>
              <a:t>Also</a:t>
            </a:r>
            <a:r>
              <a:rPr lang="pt-BR" dirty="0" smtClean="0"/>
              <a:t> Link: indicação de relação entre itens (ver abstract do artigo2; ver imagem 3)</a:t>
            </a:r>
          </a:p>
          <a:p>
            <a:r>
              <a:rPr lang="pt-BR" dirty="0" err="1" smtClean="0"/>
              <a:t>Memo</a:t>
            </a:r>
            <a:r>
              <a:rPr lang="pt-BR" dirty="0" smtClean="0"/>
              <a:t> Link: para anotações a respeito do material trabalhado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Links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Agrupamento de referências de acordo com temas específicos</a:t>
            </a:r>
          </a:p>
          <a:p>
            <a:r>
              <a:rPr lang="pt-BR" dirty="0" smtClean="0"/>
              <a:t>Possibilidade de agrupamento hierárquico entre nós pais e nós filhos (Conjuntos e Subconjuntos)</a:t>
            </a:r>
          </a:p>
          <a:p>
            <a:r>
              <a:rPr lang="pt-BR" dirty="0" smtClean="0"/>
              <a:t>Cases: nós que representam entidades envolvidas na pesquisa (Pessoas entrevistadas)</a:t>
            </a:r>
          </a:p>
          <a:p>
            <a:r>
              <a:rPr lang="pt-BR" dirty="0"/>
              <a:t>R</a:t>
            </a:r>
            <a:r>
              <a:rPr lang="pt-BR" dirty="0" smtClean="0"/>
              <a:t>elações associativa, unívoca ou biunívoca entre nós</a:t>
            </a:r>
          </a:p>
          <a:p>
            <a:r>
              <a:rPr lang="pt-BR" dirty="0" smtClean="0"/>
              <a:t>Possibilidade de organização matricial de nós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Nodes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78078" cy="537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13126" cy="533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248612" cy="5419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</TotalTime>
  <Words>292</Words>
  <Application>Microsoft Office PowerPoint</Application>
  <PresentationFormat>Apresentação na tela (4:3)</PresentationFormat>
  <Paragraphs>40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Concurso</vt:lpstr>
      <vt:lpstr>Nvivo 8</vt:lpstr>
      <vt:lpstr>Nvivo 8</vt:lpstr>
      <vt:lpstr>Sources</vt:lpstr>
      <vt:lpstr>Slide 4</vt:lpstr>
      <vt:lpstr>Links</vt:lpstr>
      <vt:lpstr>Nodes</vt:lpstr>
      <vt:lpstr>Slide 7</vt:lpstr>
      <vt:lpstr>Slide 8</vt:lpstr>
      <vt:lpstr>Slide 9</vt:lpstr>
      <vt:lpstr>Classifications</vt:lpstr>
      <vt:lpstr>Slide 11</vt:lpstr>
      <vt:lpstr>Queries</vt:lpstr>
      <vt:lpstr>Slide 13</vt:lpstr>
      <vt:lpstr>Models</vt:lpstr>
      <vt:lpstr>Slide 15</vt:lpstr>
      <vt:lpstr>Slide 16</vt:lpstr>
      <vt:lpstr>Charts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referências usando o NVivo</dc:title>
  <dc:creator>Renato CT</dc:creator>
  <cp:lastModifiedBy>Seu nome de usuário</cp:lastModifiedBy>
  <cp:revision>43</cp:revision>
  <dcterms:created xsi:type="dcterms:W3CDTF">2010-06-17T23:30:28Z</dcterms:created>
  <dcterms:modified xsi:type="dcterms:W3CDTF">2010-10-06T18:51:29Z</dcterms:modified>
</cp:coreProperties>
</file>