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35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91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85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15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26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7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8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48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7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32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7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5068-3C6D-4619-AEB3-B2C30CEB60AA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314B-A46A-4F5A-AC12-3FAAF60674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87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_meet?authuser=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508" y="260648"/>
            <a:ext cx="885698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AULA S3</a:t>
            </a:r>
            <a:endParaRPr lang="pt-BR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2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200"/>
              <a:t>Link para poder criar uma reunião virtual:  </a:t>
            </a:r>
            <a:r>
              <a:rPr lang="pt-BR" sz="1200">
                <a:hlinkClick r:id="rId2"/>
              </a:rPr>
              <a:t>https://meet.google.com/_meet?authuser=2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Discussão dos dados levantados e analisados pelos alunos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 final da aula S2, os alunos reunidos em grupos, com a alocação dos subprojetos já efetuada, começaram a analisar quais são os problemas relacionados à substituição de fontes de energia não renováveis. Cada grupo deveria complementar essa tarefa durante a semana, levantando e analisando as principais informações relacionadas ao particular subtema que lhe foi atribuído. </a:t>
            </a: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cada subprojeto, os 2 grupos fazem uma exposição dos dados levantados, de sua análise e de problemas identificados.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turma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discute o que foi apresentado com a finalidade de saber se as informações levantadas são relevantes e suficientes; se foi feita uma análise adequada; e se houve identificação de problemas e se eles são relevantes.</a:t>
            </a: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Enfatizar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que o projeto é da turma; portanto todos devem se preocupar com os 3 subprojetos, mesmo que não estejam trabalhando neles. </a:t>
            </a: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Ressaltar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que os alunos devem focalizar o projeto proposto de Substituição de fontes não renováveis de energia, tendo em vista três perguntas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1) COMO AS COISAS DEVERIAM SER?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2) QUAL O PRINCIPAL PROBLEMA COM AS COISAS DO JEITO QUE ESTÃO?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3) QUAIS SÃO AS ALTERNATIVAS DE SOLUÇÃO E COMO PODEM SER ALCANÇADAS?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Complementação do levantamento e análise de informações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grupos devem continuar o levantamento de informações, de uma forma genérica, mas também com um objetivo específico para cada subprojeto. Podem definir como levantar outras informações consultando sites, bibliografia e especialistas em relação ao tema.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. Especificação dos trabalhos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S4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grupo deve trazer para a próxima aula uma minuta de relatório, com os seguintes itens: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Introdução ao tema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ii) Levantamento de dados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iii) Análise das informações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iv) Definição do problema 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definição do problema os alunos devem especificar a meta, bem como atributos e restrições das soluções. </a:t>
            </a: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Planejar as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atividades e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responsabilidade de cada componente na execução do trabalho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jramirez</dc:creator>
  <cp:lastModifiedBy>jramirez</cp:lastModifiedBy>
  <cp:revision>7</cp:revision>
  <dcterms:created xsi:type="dcterms:W3CDTF">2020-03-31T13:17:12Z</dcterms:created>
  <dcterms:modified xsi:type="dcterms:W3CDTF">2020-03-31T15:55:24Z</dcterms:modified>
</cp:coreProperties>
</file>