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15" r:id="rId3"/>
    <p:sldId id="530" r:id="rId4"/>
    <p:sldId id="531" r:id="rId5"/>
    <p:sldId id="529" r:id="rId6"/>
    <p:sldId id="533" r:id="rId7"/>
    <p:sldId id="534" r:id="rId8"/>
    <p:sldId id="535" r:id="rId9"/>
    <p:sldId id="536" r:id="rId10"/>
    <p:sldId id="537" r:id="rId11"/>
    <p:sldId id="416" r:id="rId12"/>
    <p:sldId id="540" r:id="rId13"/>
    <p:sldId id="539" r:id="rId14"/>
    <p:sldId id="257" r:id="rId15"/>
    <p:sldId id="517" r:id="rId16"/>
    <p:sldId id="545" r:id="rId17"/>
    <p:sldId id="518" r:id="rId18"/>
    <p:sldId id="546" r:id="rId19"/>
    <p:sldId id="519" r:id="rId20"/>
    <p:sldId id="542" r:id="rId21"/>
    <p:sldId id="541" r:id="rId22"/>
    <p:sldId id="543" r:id="rId23"/>
    <p:sldId id="544" r:id="rId24"/>
    <p:sldId id="547" r:id="rId25"/>
    <p:sldId id="548" r:id="rId26"/>
    <p:sldId id="532" r:id="rId27"/>
    <p:sldId id="549" r:id="rId28"/>
    <p:sldId id="523" r:id="rId29"/>
    <p:sldId id="524" r:id="rId30"/>
    <p:sldId id="525" r:id="rId31"/>
    <p:sldId id="526" r:id="rId32"/>
    <p:sldId id="414" r:id="rId33"/>
    <p:sldId id="513" r:id="rId34"/>
    <p:sldId id="447" r:id="rId35"/>
    <p:sldId id="44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9579340B-A7DD-49F7-9BDB-02F679CE00BA}"/>
    <pc:docChg chg="undo custSel addSld delSld modSld sldOrd">
      <pc:chgData name="Claudia Riolfi" userId="e6ae4ebb1091cfbe" providerId="LiveId" clId="{9579340B-A7DD-49F7-9BDB-02F679CE00BA}" dt="2021-02-16T18:39:29.115" v="1802" actId="47"/>
      <pc:docMkLst>
        <pc:docMk/>
      </pc:docMkLst>
      <pc:sldChg chg="modSp mod">
        <pc:chgData name="Claudia Riolfi" userId="e6ae4ebb1091cfbe" providerId="LiveId" clId="{9579340B-A7DD-49F7-9BDB-02F679CE00BA}" dt="2021-02-15T21:59:12.113" v="625" actId="6549"/>
        <pc:sldMkLst>
          <pc:docMk/>
          <pc:sldMk cId="740149229" sldId="256"/>
        </pc:sldMkLst>
        <pc:spChg chg="mod">
          <ac:chgData name="Claudia Riolfi" userId="e6ae4ebb1091cfbe" providerId="LiveId" clId="{9579340B-A7DD-49F7-9BDB-02F679CE00BA}" dt="2021-02-15T21:59:12.113" v="625" actId="6549"/>
          <ac:spMkLst>
            <pc:docMk/>
            <pc:sldMk cId="740149229" sldId="256"/>
            <ac:spMk id="2" creationId="{52969E9B-2F44-48C2-B960-3EEC6252130A}"/>
          </ac:spMkLst>
        </pc:spChg>
      </pc:sldChg>
      <pc:sldChg chg="modSp mod">
        <pc:chgData name="Claudia Riolfi" userId="e6ae4ebb1091cfbe" providerId="LiveId" clId="{9579340B-A7DD-49F7-9BDB-02F679CE00BA}" dt="2021-02-16T14:07:33.436" v="1260" actId="20577"/>
        <pc:sldMkLst>
          <pc:docMk/>
          <pc:sldMk cId="1558281210" sldId="257"/>
        </pc:sldMkLst>
        <pc:spChg chg="mod">
          <ac:chgData name="Claudia Riolfi" userId="e6ae4ebb1091cfbe" providerId="LiveId" clId="{9579340B-A7DD-49F7-9BDB-02F679CE00BA}" dt="2021-02-16T13:53:18.966" v="1075" actId="20577"/>
          <ac:spMkLst>
            <pc:docMk/>
            <pc:sldMk cId="1558281210" sldId="257"/>
            <ac:spMk id="2" creationId="{8DE00B25-7AE0-44E7-A475-56015FCF66E1}"/>
          </ac:spMkLst>
        </pc:spChg>
        <pc:spChg chg="mod">
          <ac:chgData name="Claudia Riolfi" userId="e6ae4ebb1091cfbe" providerId="LiveId" clId="{9579340B-A7DD-49F7-9BDB-02F679CE00BA}" dt="2021-02-16T14:07:33.436" v="1260" actId="20577"/>
          <ac:spMkLst>
            <pc:docMk/>
            <pc:sldMk cId="1558281210" sldId="257"/>
            <ac:spMk id="3" creationId="{91E43223-FFF1-45E6-8FB8-4872E8718EBD}"/>
          </ac:spMkLst>
        </pc:spChg>
      </pc:sldChg>
      <pc:sldChg chg="del">
        <pc:chgData name="Claudia Riolfi" userId="e6ae4ebb1091cfbe" providerId="LiveId" clId="{9579340B-A7DD-49F7-9BDB-02F679CE00BA}" dt="2021-02-15T18:01:19.540" v="193" actId="2696"/>
        <pc:sldMkLst>
          <pc:docMk/>
          <pc:sldMk cId="1921510215" sldId="414"/>
        </pc:sldMkLst>
      </pc:sldChg>
      <pc:sldChg chg="add">
        <pc:chgData name="Claudia Riolfi" userId="e6ae4ebb1091cfbe" providerId="LiveId" clId="{9579340B-A7DD-49F7-9BDB-02F679CE00BA}" dt="2021-02-15T22:04:47.086" v="1006"/>
        <pc:sldMkLst>
          <pc:docMk/>
          <pc:sldMk cId="1921510215" sldId="414"/>
        </pc:sldMkLst>
      </pc:sldChg>
      <pc:sldChg chg="modSp add del mod">
        <pc:chgData name="Claudia Riolfi" userId="e6ae4ebb1091cfbe" providerId="LiveId" clId="{9579340B-A7DD-49F7-9BDB-02F679CE00BA}" dt="2021-02-15T22:04:38.474" v="1004" actId="2696"/>
        <pc:sldMkLst>
          <pc:docMk/>
          <pc:sldMk cId="2984190083" sldId="414"/>
        </pc:sldMkLst>
        <pc:spChg chg="mod">
          <ac:chgData name="Claudia Riolfi" userId="e6ae4ebb1091cfbe" providerId="LiveId" clId="{9579340B-A7DD-49F7-9BDB-02F679CE00BA}" dt="2021-02-15T18:02:36.491" v="254" actId="6549"/>
          <ac:spMkLst>
            <pc:docMk/>
            <pc:sldMk cId="2984190083" sldId="414"/>
            <ac:spMk id="62466" creationId="{387EA255-DB7F-4779-BDE9-62583B237365}"/>
          </ac:spMkLst>
        </pc:spChg>
      </pc:sldChg>
      <pc:sldChg chg="del">
        <pc:chgData name="Claudia Riolfi" userId="e6ae4ebb1091cfbe" providerId="LiveId" clId="{9579340B-A7DD-49F7-9BDB-02F679CE00BA}" dt="2021-02-07T19:13:21.057" v="0" actId="47"/>
        <pc:sldMkLst>
          <pc:docMk/>
          <pc:sldMk cId="4046175234" sldId="415"/>
        </pc:sldMkLst>
      </pc:sldChg>
      <pc:sldChg chg="addSp delSp modSp mod">
        <pc:chgData name="Claudia Riolfi" userId="e6ae4ebb1091cfbe" providerId="LiveId" clId="{9579340B-A7DD-49F7-9BDB-02F679CE00BA}" dt="2021-02-16T13:50:46.918" v="1026" actId="22"/>
        <pc:sldMkLst>
          <pc:docMk/>
          <pc:sldMk cId="547766148" sldId="416"/>
        </pc:sldMkLst>
        <pc:spChg chg="mod">
          <ac:chgData name="Claudia Riolfi" userId="e6ae4ebb1091cfbe" providerId="LiveId" clId="{9579340B-A7DD-49F7-9BDB-02F679CE00BA}" dt="2021-02-15T21:57:42.273" v="609" actId="20577"/>
          <ac:spMkLst>
            <pc:docMk/>
            <pc:sldMk cId="547766148" sldId="416"/>
            <ac:spMk id="3" creationId="{EEDA7F2D-AFA2-4A3B-B589-B05A8612404A}"/>
          </ac:spMkLst>
        </pc:spChg>
        <pc:spChg chg="mod">
          <ac:chgData name="Claudia Riolfi" userId="e6ae4ebb1091cfbe" providerId="LiveId" clId="{9579340B-A7DD-49F7-9BDB-02F679CE00BA}" dt="2021-02-15T22:02:59.958" v="996" actId="21"/>
          <ac:spMkLst>
            <pc:docMk/>
            <pc:sldMk cId="547766148" sldId="416"/>
            <ac:spMk id="4" creationId="{8FBC3C05-EDF9-42CF-9B40-4B277DE2C04F}"/>
          </ac:spMkLst>
        </pc:spChg>
        <pc:picChg chg="add del">
          <ac:chgData name="Claudia Riolfi" userId="e6ae4ebb1091cfbe" providerId="LiveId" clId="{9579340B-A7DD-49F7-9BDB-02F679CE00BA}" dt="2021-02-16T13:50:40.212" v="1024" actId="22"/>
          <ac:picMkLst>
            <pc:docMk/>
            <pc:sldMk cId="547766148" sldId="416"/>
            <ac:picMk id="5" creationId="{57A34138-1B9B-45D8-BA57-01A27D9C74E9}"/>
          </ac:picMkLst>
        </pc:picChg>
        <pc:picChg chg="add del">
          <ac:chgData name="Claudia Riolfi" userId="e6ae4ebb1091cfbe" providerId="LiveId" clId="{9579340B-A7DD-49F7-9BDB-02F679CE00BA}" dt="2021-02-16T13:50:46.918" v="1026" actId="22"/>
          <ac:picMkLst>
            <pc:docMk/>
            <pc:sldMk cId="547766148" sldId="416"/>
            <ac:picMk id="8" creationId="{D132461F-45B1-4B98-95A8-13A2642EAAF1}"/>
          </ac:picMkLst>
        </pc:picChg>
      </pc:sldChg>
      <pc:sldChg chg="modSp mod">
        <pc:chgData name="Claudia Riolfi" userId="e6ae4ebb1091cfbe" providerId="LiveId" clId="{9579340B-A7DD-49F7-9BDB-02F679CE00BA}" dt="2021-02-15T22:01:15.379" v="994" actId="6549"/>
        <pc:sldMkLst>
          <pc:docMk/>
          <pc:sldMk cId="1529639449" sldId="515"/>
        </pc:sldMkLst>
        <pc:spChg chg="mod">
          <ac:chgData name="Claudia Riolfi" userId="e6ae4ebb1091cfbe" providerId="LiveId" clId="{9579340B-A7DD-49F7-9BDB-02F679CE00BA}" dt="2021-02-15T22:01:15.379" v="994" actId="6549"/>
          <ac:spMkLst>
            <pc:docMk/>
            <pc:sldMk cId="1529639449" sldId="515"/>
            <ac:spMk id="5" creationId="{3BF6FC8E-E7E5-49EF-944D-B64F86BD5E8C}"/>
          </ac:spMkLst>
        </pc:spChg>
      </pc:sldChg>
      <pc:sldChg chg="del">
        <pc:chgData name="Claudia Riolfi" userId="e6ae4ebb1091cfbe" providerId="LiveId" clId="{9579340B-A7DD-49F7-9BDB-02F679CE00BA}" dt="2021-02-15T22:02:42.379" v="995" actId="47"/>
        <pc:sldMkLst>
          <pc:docMk/>
          <pc:sldMk cId="3645458322" sldId="516"/>
        </pc:sldMkLst>
      </pc:sldChg>
      <pc:sldChg chg="addSp delSp modSp mod modClrScheme delDesignElem chgLayout">
        <pc:chgData name="Claudia Riolfi" userId="e6ae4ebb1091cfbe" providerId="LiveId" clId="{9579340B-A7DD-49F7-9BDB-02F679CE00BA}" dt="2021-02-16T14:00:32.430" v="1170" actId="1076"/>
        <pc:sldMkLst>
          <pc:docMk/>
          <pc:sldMk cId="2439018077" sldId="517"/>
        </pc:sldMkLst>
        <pc:spChg chg="mod ord">
          <ac:chgData name="Claudia Riolfi" userId="e6ae4ebb1091cfbe" providerId="LiveId" clId="{9579340B-A7DD-49F7-9BDB-02F679CE00BA}" dt="2021-02-16T13:59:57.100" v="1156" actId="27636"/>
          <ac:spMkLst>
            <pc:docMk/>
            <pc:sldMk cId="2439018077" sldId="517"/>
            <ac:spMk id="2" creationId="{8D8F1EB3-4575-447B-8F16-FF14C49BDEA0}"/>
          </ac:spMkLst>
        </pc:spChg>
        <pc:spChg chg="mod ord">
          <ac:chgData name="Claudia Riolfi" userId="e6ae4ebb1091cfbe" providerId="LiveId" clId="{9579340B-A7DD-49F7-9BDB-02F679CE00BA}" dt="2021-02-16T13:59:57.108" v="1158" actId="27636"/>
          <ac:spMkLst>
            <pc:docMk/>
            <pc:sldMk cId="2439018077" sldId="517"/>
            <ac:spMk id="3" creationId="{330F1210-BBFE-42A0-911D-EB62D36B54F3}"/>
          </ac:spMkLst>
        </pc:spChg>
        <pc:spChg chg="add mod ord">
          <ac:chgData name="Claudia Riolfi" userId="e6ae4ebb1091cfbe" providerId="LiveId" clId="{9579340B-A7DD-49F7-9BDB-02F679CE00BA}" dt="2021-02-16T14:00:28.258" v="1169" actId="6549"/>
          <ac:spMkLst>
            <pc:docMk/>
            <pc:sldMk cId="2439018077" sldId="517"/>
            <ac:spMk id="4" creationId="{70ACE7A4-1DA8-4D42-B834-18CFF4C89A7F}"/>
          </ac:spMkLst>
        </pc:spChg>
        <pc:spChg chg="del">
          <ac:chgData name="Claudia Riolfi" userId="e6ae4ebb1091cfbe" providerId="LiveId" clId="{9579340B-A7DD-49F7-9BDB-02F679CE00BA}" dt="2021-02-16T13:59:57.094" v="1155" actId="700"/>
          <ac:spMkLst>
            <pc:docMk/>
            <pc:sldMk cId="2439018077" sldId="517"/>
            <ac:spMk id="10" creationId="{FF0330B1-AAAC-427D-8A95-40380162BC65}"/>
          </ac:spMkLst>
        </pc:spChg>
        <pc:picChg chg="mod">
          <ac:chgData name="Claudia Riolfi" userId="e6ae4ebb1091cfbe" providerId="LiveId" clId="{9579340B-A7DD-49F7-9BDB-02F679CE00BA}" dt="2021-02-16T14:00:32.430" v="1170" actId="1076"/>
          <ac:picMkLst>
            <pc:docMk/>
            <pc:sldMk cId="2439018077" sldId="517"/>
            <ac:picMk id="7" creationId="{41A6F849-8CB6-42A0-BFF1-513562DCC502}"/>
          </ac:picMkLst>
        </pc:picChg>
      </pc:sldChg>
      <pc:sldChg chg="modSp mod">
        <pc:chgData name="Claudia Riolfi" userId="e6ae4ebb1091cfbe" providerId="LiveId" clId="{9579340B-A7DD-49F7-9BDB-02F679CE00BA}" dt="2021-02-16T14:24:11.814" v="1373" actId="113"/>
        <pc:sldMkLst>
          <pc:docMk/>
          <pc:sldMk cId="373407079" sldId="518"/>
        </pc:sldMkLst>
        <pc:spChg chg="mod">
          <ac:chgData name="Claudia Riolfi" userId="e6ae4ebb1091cfbe" providerId="LiveId" clId="{9579340B-A7DD-49F7-9BDB-02F679CE00BA}" dt="2021-02-16T14:24:11.814" v="1373" actId="113"/>
          <ac:spMkLst>
            <pc:docMk/>
            <pc:sldMk cId="373407079" sldId="518"/>
            <ac:spMk id="2" creationId="{6FFEF8F1-7CFD-4B50-8FDE-9105C5995F46}"/>
          </ac:spMkLst>
        </pc:spChg>
        <pc:spChg chg="mod">
          <ac:chgData name="Claudia Riolfi" userId="e6ae4ebb1091cfbe" providerId="LiveId" clId="{9579340B-A7DD-49F7-9BDB-02F679CE00BA}" dt="2021-02-16T13:57:01.054" v="1143" actId="122"/>
          <ac:spMkLst>
            <pc:docMk/>
            <pc:sldMk cId="373407079" sldId="518"/>
            <ac:spMk id="3" creationId="{78EB09B2-3F62-4270-8810-9D60BA2BF8F0}"/>
          </ac:spMkLst>
        </pc:spChg>
      </pc:sldChg>
      <pc:sldChg chg="addSp delSp modSp mod">
        <pc:chgData name="Claudia Riolfi" userId="e6ae4ebb1091cfbe" providerId="LiveId" clId="{9579340B-A7DD-49F7-9BDB-02F679CE00BA}" dt="2021-02-16T15:14:14.153" v="1591"/>
        <pc:sldMkLst>
          <pc:docMk/>
          <pc:sldMk cId="1583203527" sldId="519"/>
        </pc:sldMkLst>
        <pc:spChg chg="mod">
          <ac:chgData name="Claudia Riolfi" userId="e6ae4ebb1091cfbe" providerId="LiveId" clId="{9579340B-A7DD-49F7-9BDB-02F679CE00BA}" dt="2021-02-16T15:08:43.735" v="1496" actId="255"/>
          <ac:spMkLst>
            <pc:docMk/>
            <pc:sldMk cId="1583203527" sldId="519"/>
            <ac:spMk id="2" creationId="{187B90EA-D5D7-4BF0-A50D-FE8476FB2089}"/>
          </ac:spMkLst>
        </pc:spChg>
        <pc:spChg chg="mod">
          <ac:chgData name="Claudia Riolfi" userId="e6ae4ebb1091cfbe" providerId="LiveId" clId="{9579340B-A7DD-49F7-9BDB-02F679CE00BA}" dt="2021-02-16T15:13:59.025" v="1589" actId="20577"/>
          <ac:spMkLst>
            <pc:docMk/>
            <pc:sldMk cId="1583203527" sldId="519"/>
            <ac:spMk id="3" creationId="{623C128E-29ED-4F8D-9A91-92F1603CAF67}"/>
          </ac:spMkLst>
        </pc:spChg>
        <pc:spChg chg="add del mod">
          <ac:chgData name="Claudia Riolfi" userId="e6ae4ebb1091cfbe" providerId="LiveId" clId="{9579340B-A7DD-49F7-9BDB-02F679CE00BA}" dt="2021-02-16T15:14:14.153" v="1591"/>
          <ac:spMkLst>
            <pc:docMk/>
            <pc:sldMk cId="1583203527" sldId="519"/>
            <ac:spMk id="9" creationId="{E4F9F1AE-4AF2-4B88-85EA-35405CBCCB7C}"/>
          </ac:spMkLst>
        </pc:spChg>
      </pc:sldChg>
      <pc:sldChg chg="del">
        <pc:chgData name="Claudia Riolfi" userId="e6ae4ebb1091cfbe" providerId="LiveId" clId="{9579340B-A7DD-49F7-9BDB-02F679CE00BA}" dt="2021-02-07T19:13:59.302" v="1" actId="47"/>
        <pc:sldMkLst>
          <pc:docMk/>
          <pc:sldMk cId="1479318300" sldId="521"/>
        </pc:sldMkLst>
      </pc:sldChg>
      <pc:sldChg chg="delSp modSp add del mod setBg delDesignElem">
        <pc:chgData name="Claudia Riolfi" userId="e6ae4ebb1091cfbe" providerId="LiveId" clId="{9579340B-A7DD-49F7-9BDB-02F679CE00BA}" dt="2021-02-16T18:36:52.805" v="1714" actId="47"/>
        <pc:sldMkLst>
          <pc:docMk/>
          <pc:sldMk cId="2044723726" sldId="522"/>
        </pc:sldMkLst>
        <pc:spChg chg="mod">
          <ac:chgData name="Claudia Riolfi" userId="e6ae4ebb1091cfbe" providerId="LiveId" clId="{9579340B-A7DD-49F7-9BDB-02F679CE00BA}" dt="2021-02-16T18:36:47.651" v="1713" actId="6549"/>
          <ac:spMkLst>
            <pc:docMk/>
            <pc:sldMk cId="2044723726" sldId="522"/>
            <ac:spMk id="2" creationId="{DC6F82A9-A5F2-4817-8360-CDCC2B238B72}"/>
          </ac:spMkLst>
        </pc:spChg>
        <pc:spChg chg="del">
          <ac:chgData name="Claudia Riolfi" userId="e6ae4ebb1091cfbe" providerId="LiveId" clId="{9579340B-A7DD-49F7-9BDB-02F679CE00BA}" dt="2021-02-15T22:04:47.086" v="1006"/>
          <ac:spMkLst>
            <pc:docMk/>
            <pc:sldMk cId="2044723726" sldId="522"/>
            <ac:spMk id="8" creationId="{7264F718-7FAC-4056-9FA9-A603EC682FE7}"/>
          </ac:spMkLst>
        </pc:spChg>
        <pc:spChg chg="del">
          <ac:chgData name="Claudia Riolfi" userId="e6ae4ebb1091cfbe" providerId="LiveId" clId="{9579340B-A7DD-49F7-9BDB-02F679CE00BA}" dt="2021-02-15T22:04:47.086" v="1006"/>
          <ac:spMkLst>
            <pc:docMk/>
            <pc:sldMk cId="2044723726" sldId="522"/>
            <ac:spMk id="10" creationId="{F74639F7-E3C7-4165-A83E-6386A86BA1DA}"/>
          </ac:spMkLst>
        </pc:spChg>
        <pc:spChg chg="del">
          <ac:chgData name="Claudia Riolfi" userId="e6ae4ebb1091cfbe" providerId="LiveId" clId="{9579340B-A7DD-49F7-9BDB-02F679CE00BA}" dt="2021-02-15T22:04:47.086" v="1006"/>
          <ac:spMkLst>
            <pc:docMk/>
            <pc:sldMk cId="2044723726" sldId="522"/>
            <ac:spMk id="12" creationId="{8B3AF0F1-707A-463E-B5EE-33C63A40CFC9}"/>
          </ac:spMkLst>
        </pc:spChg>
      </pc:sldChg>
      <pc:sldChg chg="del">
        <pc:chgData name="Claudia Riolfi" userId="e6ae4ebb1091cfbe" providerId="LiveId" clId="{9579340B-A7DD-49F7-9BDB-02F679CE00BA}" dt="2021-02-15T22:04:38.474" v="1004" actId="2696"/>
        <pc:sldMkLst>
          <pc:docMk/>
          <pc:sldMk cId="2104784459" sldId="522"/>
        </pc:sldMkLst>
      </pc:sldChg>
      <pc:sldChg chg="del">
        <pc:chgData name="Claudia Riolfi" userId="e6ae4ebb1091cfbe" providerId="LiveId" clId="{9579340B-A7DD-49F7-9BDB-02F679CE00BA}" dt="2021-02-15T22:04:38.474" v="1004" actId="2696"/>
        <pc:sldMkLst>
          <pc:docMk/>
          <pc:sldMk cId="813314440" sldId="523"/>
        </pc:sldMkLst>
      </pc:sldChg>
      <pc:sldChg chg="modSp add mod">
        <pc:chgData name="Claudia Riolfi" userId="e6ae4ebb1091cfbe" providerId="LiveId" clId="{9579340B-A7DD-49F7-9BDB-02F679CE00BA}" dt="2021-02-16T18:37:44.626" v="1765" actId="21"/>
        <pc:sldMkLst>
          <pc:docMk/>
          <pc:sldMk cId="2883670734" sldId="523"/>
        </pc:sldMkLst>
        <pc:spChg chg="mod">
          <ac:chgData name="Claudia Riolfi" userId="e6ae4ebb1091cfbe" providerId="LiveId" clId="{9579340B-A7DD-49F7-9BDB-02F679CE00BA}" dt="2021-02-16T18:37:44.626" v="1765" actId="21"/>
          <ac:spMkLst>
            <pc:docMk/>
            <pc:sldMk cId="2883670734" sldId="523"/>
            <ac:spMk id="2" creationId="{22C51A4F-EDB1-48C4-AEE4-2A0D8940A6EC}"/>
          </ac:spMkLst>
        </pc:spChg>
      </pc:sldChg>
      <pc:sldChg chg="del">
        <pc:chgData name="Claudia Riolfi" userId="e6ae4ebb1091cfbe" providerId="LiveId" clId="{9579340B-A7DD-49F7-9BDB-02F679CE00BA}" dt="2021-02-15T22:04:38.474" v="1004" actId="2696"/>
        <pc:sldMkLst>
          <pc:docMk/>
          <pc:sldMk cId="2684914523" sldId="524"/>
        </pc:sldMkLst>
      </pc:sldChg>
      <pc:sldChg chg="add">
        <pc:chgData name="Claudia Riolfi" userId="e6ae4ebb1091cfbe" providerId="LiveId" clId="{9579340B-A7DD-49F7-9BDB-02F679CE00BA}" dt="2021-02-15T22:04:47.086" v="1006"/>
        <pc:sldMkLst>
          <pc:docMk/>
          <pc:sldMk cId="4112164346" sldId="524"/>
        </pc:sldMkLst>
      </pc:sldChg>
      <pc:sldChg chg="del">
        <pc:chgData name="Claudia Riolfi" userId="e6ae4ebb1091cfbe" providerId="LiveId" clId="{9579340B-A7DD-49F7-9BDB-02F679CE00BA}" dt="2021-02-15T22:04:38.474" v="1004" actId="2696"/>
        <pc:sldMkLst>
          <pc:docMk/>
          <pc:sldMk cId="2317879179" sldId="525"/>
        </pc:sldMkLst>
      </pc:sldChg>
      <pc:sldChg chg="add">
        <pc:chgData name="Claudia Riolfi" userId="e6ae4ebb1091cfbe" providerId="LiveId" clId="{9579340B-A7DD-49F7-9BDB-02F679CE00BA}" dt="2021-02-15T22:04:47.086" v="1006"/>
        <pc:sldMkLst>
          <pc:docMk/>
          <pc:sldMk cId="2996303417" sldId="525"/>
        </pc:sldMkLst>
      </pc:sldChg>
      <pc:sldChg chg="del">
        <pc:chgData name="Claudia Riolfi" userId="e6ae4ebb1091cfbe" providerId="LiveId" clId="{9579340B-A7DD-49F7-9BDB-02F679CE00BA}" dt="2021-02-15T22:04:38.474" v="1004" actId="2696"/>
        <pc:sldMkLst>
          <pc:docMk/>
          <pc:sldMk cId="316445580" sldId="526"/>
        </pc:sldMkLst>
      </pc:sldChg>
      <pc:sldChg chg="add">
        <pc:chgData name="Claudia Riolfi" userId="e6ae4ebb1091cfbe" providerId="LiveId" clId="{9579340B-A7DD-49F7-9BDB-02F679CE00BA}" dt="2021-02-15T22:04:47.086" v="1006"/>
        <pc:sldMkLst>
          <pc:docMk/>
          <pc:sldMk cId="4062848401" sldId="526"/>
        </pc:sldMkLst>
      </pc:sldChg>
      <pc:sldChg chg="delSp add del setBg delDesignElem">
        <pc:chgData name="Claudia Riolfi" userId="e6ae4ebb1091cfbe" providerId="LiveId" clId="{9579340B-A7DD-49F7-9BDB-02F679CE00BA}" dt="2021-02-16T18:39:26.373" v="1801" actId="47"/>
        <pc:sldMkLst>
          <pc:docMk/>
          <pc:sldMk cId="3283780" sldId="527"/>
        </pc:sldMkLst>
        <pc:spChg chg="del">
          <ac:chgData name="Claudia Riolfi" userId="e6ae4ebb1091cfbe" providerId="LiveId" clId="{9579340B-A7DD-49F7-9BDB-02F679CE00BA}" dt="2021-02-16T18:39:15.112" v="1800"/>
          <ac:spMkLst>
            <pc:docMk/>
            <pc:sldMk cId="3283780" sldId="527"/>
            <ac:spMk id="8" creationId="{7264F718-7FAC-4056-9FA9-A603EC682FE7}"/>
          </ac:spMkLst>
        </pc:spChg>
        <pc:spChg chg="del">
          <ac:chgData name="Claudia Riolfi" userId="e6ae4ebb1091cfbe" providerId="LiveId" clId="{9579340B-A7DD-49F7-9BDB-02F679CE00BA}" dt="2021-02-16T18:39:15.112" v="1800"/>
          <ac:spMkLst>
            <pc:docMk/>
            <pc:sldMk cId="3283780" sldId="527"/>
            <ac:spMk id="10" creationId="{F74639F7-E3C7-4165-A83E-6386A86BA1DA}"/>
          </ac:spMkLst>
        </pc:spChg>
        <pc:spChg chg="del">
          <ac:chgData name="Claudia Riolfi" userId="e6ae4ebb1091cfbe" providerId="LiveId" clId="{9579340B-A7DD-49F7-9BDB-02F679CE00BA}" dt="2021-02-16T18:39:15.112" v="1800"/>
          <ac:spMkLst>
            <pc:docMk/>
            <pc:sldMk cId="3283780" sldId="527"/>
            <ac:spMk id="12" creationId="{8B3AF0F1-707A-463E-B5EE-33C63A40CFC9}"/>
          </ac:spMkLst>
        </pc:spChg>
      </pc:sldChg>
      <pc:sldChg chg="del">
        <pc:chgData name="Claudia Riolfi" userId="e6ae4ebb1091cfbe" providerId="LiveId" clId="{9579340B-A7DD-49F7-9BDB-02F679CE00BA}" dt="2021-02-16T18:38:45.201" v="1797" actId="2696"/>
        <pc:sldMkLst>
          <pc:docMk/>
          <pc:sldMk cId="1352478846" sldId="527"/>
        </pc:sldMkLst>
      </pc:sldChg>
      <pc:sldChg chg="delSp add del setBg delDesignElem">
        <pc:chgData name="Claudia Riolfi" userId="e6ae4ebb1091cfbe" providerId="LiveId" clId="{9579340B-A7DD-49F7-9BDB-02F679CE00BA}" dt="2021-02-16T18:39:29.115" v="1802" actId="47"/>
        <pc:sldMkLst>
          <pc:docMk/>
          <pc:sldMk cId="905570887" sldId="528"/>
        </pc:sldMkLst>
        <pc:spChg chg="del">
          <ac:chgData name="Claudia Riolfi" userId="e6ae4ebb1091cfbe" providerId="LiveId" clId="{9579340B-A7DD-49F7-9BDB-02F679CE00BA}" dt="2021-02-16T18:39:15.112" v="1800"/>
          <ac:spMkLst>
            <pc:docMk/>
            <pc:sldMk cId="905570887" sldId="528"/>
            <ac:spMk id="8" creationId="{7264F718-7FAC-4056-9FA9-A603EC682FE7}"/>
          </ac:spMkLst>
        </pc:spChg>
        <pc:spChg chg="del">
          <ac:chgData name="Claudia Riolfi" userId="e6ae4ebb1091cfbe" providerId="LiveId" clId="{9579340B-A7DD-49F7-9BDB-02F679CE00BA}" dt="2021-02-16T18:39:15.112" v="1800"/>
          <ac:spMkLst>
            <pc:docMk/>
            <pc:sldMk cId="905570887" sldId="528"/>
            <ac:spMk id="10" creationId="{F74639F7-E3C7-4165-A83E-6386A86BA1DA}"/>
          </ac:spMkLst>
        </pc:spChg>
        <pc:spChg chg="del">
          <ac:chgData name="Claudia Riolfi" userId="e6ae4ebb1091cfbe" providerId="LiveId" clId="{9579340B-A7DD-49F7-9BDB-02F679CE00BA}" dt="2021-02-16T18:39:15.112" v="1800"/>
          <ac:spMkLst>
            <pc:docMk/>
            <pc:sldMk cId="905570887" sldId="528"/>
            <ac:spMk id="12" creationId="{8B3AF0F1-707A-463E-B5EE-33C63A40CFC9}"/>
          </ac:spMkLst>
        </pc:spChg>
      </pc:sldChg>
      <pc:sldChg chg="del">
        <pc:chgData name="Claudia Riolfi" userId="e6ae4ebb1091cfbe" providerId="LiveId" clId="{9579340B-A7DD-49F7-9BDB-02F679CE00BA}" dt="2021-02-16T18:38:45.201" v="1797" actId="2696"/>
        <pc:sldMkLst>
          <pc:docMk/>
          <pc:sldMk cId="2281742235" sldId="528"/>
        </pc:sldMkLst>
      </pc:sldChg>
      <pc:sldChg chg="addSp delSp modSp new mod">
        <pc:chgData name="Claudia Riolfi" userId="e6ae4ebb1091cfbe" providerId="LiveId" clId="{9579340B-A7DD-49F7-9BDB-02F679CE00BA}" dt="2021-02-15T19:23:34.461" v="397" actId="22"/>
        <pc:sldMkLst>
          <pc:docMk/>
          <pc:sldMk cId="3114952563" sldId="529"/>
        </pc:sldMkLst>
        <pc:spChg chg="mod">
          <ac:chgData name="Claudia Riolfi" userId="e6ae4ebb1091cfbe" providerId="LiveId" clId="{9579340B-A7DD-49F7-9BDB-02F679CE00BA}" dt="2021-02-15T17:50:44.346" v="19" actId="20577"/>
          <ac:spMkLst>
            <pc:docMk/>
            <pc:sldMk cId="3114952563" sldId="529"/>
            <ac:spMk id="2" creationId="{D4A8486A-353B-412B-BC91-BDA30B4AC7E4}"/>
          </ac:spMkLst>
        </pc:spChg>
        <pc:spChg chg="del mod">
          <ac:chgData name="Claudia Riolfi" userId="e6ae4ebb1091cfbe" providerId="LiveId" clId="{9579340B-A7DD-49F7-9BDB-02F679CE00BA}" dt="2021-02-15T19:23:34.461" v="397" actId="22"/>
          <ac:spMkLst>
            <pc:docMk/>
            <pc:sldMk cId="3114952563" sldId="529"/>
            <ac:spMk id="3" creationId="{EB7645B7-213A-41BC-A989-B6829618C838}"/>
          </ac:spMkLst>
        </pc:spChg>
        <pc:picChg chg="add mod ord">
          <ac:chgData name="Claudia Riolfi" userId="e6ae4ebb1091cfbe" providerId="LiveId" clId="{9579340B-A7DD-49F7-9BDB-02F679CE00BA}" dt="2021-02-15T19:23:34.461" v="397" actId="22"/>
          <ac:picMkLst>
            <pc:docMk/>
            <pc:sldMk cId="3114952563" sldId="529"/>
            <ac:picMk id="5" creationId="{1EC0EC6A-648B-4D80-BB27-846B1D2039C2}"/>
          </ac:picMkLst>
        </pc:picChg>
      </pc:sldChg>
      <pc:sldChg chg="addSp delSp modSp new mod">
        <pc:chgData name="Claudia Riolfi" userId="e6ae4ebb1091cfbe" providerId="LiveId" clId="{9579340B-A7DD-49F7-9BDB-02F679CE00BA}" dt="2021-02-15T19:15:23.341" v="383" actId="6549"/>
        <pc:sldMkLst>
          <pc:docMk/>
          <pc:sldMk cId="78466202" sldId="530"/>
        </pc:sldMkLst>
        <pc:spChg chg="mod">
          <ac:chgData name="Claudia Riolfi" userId="e6ae4ebb1091cfbe" providerId="LiveId" clId="{9579340B-A7DD-49F7-9BDB-02F679CE00BA}" dt="2021-02-15T17:57:24.427" v="172" actId="20577"/>
          <ac:spMkLst>
            <pc:docMk/>
            <pc:sldMk cId="78466202" sldId="530"/>
            <ac:spMk id="2" creationId="{F51F5985-65E9-4E07-BEED-7658C8A8FBA6}"/>
          </ac:spMkLst>
        </pc:spChg>
        <pc:spChg chg="del">
          <ac:chgData name="Claudia Riolfi" userId="e6ae4ebb1091cfbe" providerId="LiveId" clId="{9579340B-A7DD-49F7-9BDB-02F679CE00BA}" dt="2021-02-15T17:52:44.491" v="76" actId="3680"/>
          <ac:spMkLst>
            <pc:docMk/>
            <pc:sldMk cId="78466202" sldId="530"/>
            <ac:spMk id="3" creationId="{F8F015CF-5458-4FC6-B862-782E85FD82EF}"/>
          </ac:spMkLst>
        </pc:spChg>
        <pc:graphicFrameChg chg="add mod ord modGraphic">
          <ac:chgData name="Claudia Riolfi" userId="e6ae4ebb1091cfbe" providerId="LiveId" clId="{9579340B-A7DD-49F7-9BDB-02F679CE00BA}" dt="2021-02-15T19:15:23.341" v="383" actId="6549"/>
          <ac:graphicFrameMkLst>
            <pc:docMk/>
            <pc:sldMk cId="78466202" sldId="530"/>
            <ac:graphicFrameMk id="4" creationId="{E07B37B4-3CED-4267-98D4-FC16DD4ABDB9}"/>
          </ac:graphicFrameMkLst>
        </pc:graphicFrameChg>
      </pc:sldChg>
      <pc:sldChg chg="modSp new mod">
        <pc:chgData name="Claudia Riolfi" userId="e6ae4ebb1091cfbe" providerId="LiveId" clId="{9579340B-A7DD-49F7-9BDB-02F679CE00BA}" dt="2021-02-15T17:59:40.088" v="192" actId="122"/>
        <pc:sldMkLst>
          <pc:docMk/>
          <pc:sldMk cId="2624345945" sldId="531"/>
        </pc:sldMkLst>
        <pc:spChg chg="mod">
          <ac:chgData name="Claudia Riolfi" userId="e6ae4ebb1091cfbe" providerId="LiveId" clId="{9579340B-A7DD-49F7-9BDB-02F679CE00BA}" dt="2021-02-15T17:59:40.088" v="192" actId="122"/>
          <ac:spMkLst>
            <pc:docMk/>
            <pc:sldMk cId="2624345945" sldId="531"/>
            <ac:spMk id="3" creationId="{9E3FA29D-D07B-447F-AD2F-C1EEFAFA1C9A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5T19:16:29.732" v="395" actId="20577"/>
        <pc:sldMkLst>
          <pc:docMk/>
          <pc:sldMk cId="2491243728" sldId="532"/>
        </pc:sldMkLst>
        <pc:spChg chg="del mod ord">
          <ac:chgData name="Claudia Riolfi" userId="e6ae4ebb1091cfbe" providerId="LiveId" clId="{9579340B-A7DD-49F7-9BDB-02F679CE00BA}" dt="2021-02-15T19:16:11.802" v="385" actId="700"/>
          <ac:spMkLst>
            <pc:docMk/>
            <pc:sldMk cId="2491243728" sldId="532"/>
            <ac:spMk id="2" creationId="{25688100-91A6-47C0-8EA5-AAC48A42EC98}"/>
          </ac:spMkLst>
        </pc:spChg>
        <pc:spChg chg="del mod ord">
          <ac:chgData name="Claudia Riolfi" userId="e6ae4ebb1091cfbe" providerId="LiveId" clId="{9579340B-A7DD-49F7-9BDB-02F679CE00BA}" dt="2021-02-15T19:16:11.802" v="385" actId="700"/>
          <ac:spMkLst>
            <pc:docMk/>
            <pc:sldMk cId="2491243728" sldId="532"/>
            <ac:spMk id="3" creationId="{FEB4D22C-E976-4A2B-ABBF-DA01FA583FD0}"/>
          </ac:spMkLst>
        </pc:spChg>
        <pc:spChg chg="del">
          <ac:chgData name="Claudia Riolfi" userId="e6ae4ebb1091cfbe" providerId="LiveId" clId="{9579340B-A7DD-49F7-9BDB-02F679CE00BA}" dt="2021-02-15T19:16:11.802" v="385" actId="700"/>
          <ac:spMkLst>
            <pc:docMk/>
            <pc:sldMk cId="2491243728" sldId="532"/>
            <ac:spMk id="4" creationId="{04CB5344-9DE0-4DE7-AB71-6C1683A06492}"/>
          </ac:spMkLst>
        </pc:spChg>
        <pc:spChg chg="add mod ord">
          <ac:chgData name="Claudia Riolfi" userId="e6ae4ebb1091cfbe" providerId="LiveId" clId="{9579340B-A7DD-49F7-9BDB-02F679CE00BA}" dt="2021-02-15T19:16:11.802" v="385" actId="700"/>
          <ac:spMkLst>
            <pc:docMk/>
            <pc:sldMk cId="2491243728" sldId="532"/>
            <ac:spMk id="5" creationId="{00806E0A-5E26-412D-A1E9-949AD6035178}"/>
          </ac:spMkLst>
        </pc:spChg>
        <pc:spChg chg="add mod ord">
          <ac:chgData name="Claudia Riolfi" userId="e6ae4ebb1091cfbe" providerId="LiveId" clId="{9579340B-A7DD-49F7-9BDB-02F679CE00BA}" dt="2021-02-15T19:16:29.732" v="395" actId="20577"/>
          <ac:spMkLst>
            <pc:docMk/>
            <pc:sldMk cId="2491243728" sldId="532"/>
            <ac:spMk id="6" creationId="{D3C6F3BC-EBC6-4359-B9E4-60ACF0F1C319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5T19:26:17.555" v="401" actId="14100"/>
        <pc:sldMkLst>
          <pc:docMk/>
          <pc:sldMk cId="2327509450" sldId="533"/>
        </pc:sldMkLst>
        <pc:spChg chg="del">
          <ac:chgData name="Claudia Riolfi" userId="e6ae4ebb1091cfbe" providerId="LiveId" clId="{9579340B-A7DD-49F7-9BDB-02F679CE00BA}" dt="2021-02-15T19:26:04.498" v="399" actId="700"/>
          <ac:spMkLst>
            <pc:docMk/>
            <pc:sldMk cId="2327509450" sldId="533"/>
            <ac:spMk id="2" creationId="{CB752BF3-5E09-40C7-B51D-9650D47BEF18}"/>
          </ac:spMkLst>
        </pc:spChg>
        <pc:spChg chg="del">
          <ac:chgData name="Claudia Riolfi" userId="e6ae4ebb1091cfbe" providerId="LiveId" clId="{9579340B-A7DD-49F7-9BDB-02F679CE00BA}" dt="2021-02-15T19:26:04.498" v="399" actId="700"/>
          <ac:spMkLst>
            <pc:docMk/>
            <pc:sldMk cId="2327509450" sldId="533"/>
            <ac:spMk id="3" creationId="{81F34B80-00DA-4162-914E-B0A52961B5AA}"/>
          </ac:spMkLst>
        </pc:spChg>
        <pc:picChg chg="add mod">
          <ac:chgData name="Claudia Riolfi" userId="e6ae4ebb1091cfbe" providerId="LiveId" clId="{9579340B-A7DD-49F7-9BDB-02F679CE00BA}" dt="2021-02-15T19:26:17.555" v="401" actId="14100"/>
          <ac:picMkLst>
            <pc:docMk/>
            <pc:sldMk cId="2327509450" sldId="533"/>
            <ac:picMk id="5" creationId="{462A1797-2F90-492D-8F1D-5B0160CC6909}"/>
          </ac:picMkLst>
        </pc:picChg>
      </pc:sldChg>
      <pc:sldChg chg="addSp modSp new mod modClrScheme chgLayout">
        <pc:chgData name="Claudia Riolfi" userId="e6ae4ebb1091cfbe" providerId="LiveId" clId="{9579340B-A7DD-49F7-9BDB-02F679CE00BA}" dt="2021-02-15T21:31:35.053" v="475" actId="207"/>
        <pc:sldMkLst>
          <pc:docMk/>
          <pc:sldMk cId="3698381356" sldId="534"/>
        </pc:sldMkLst>
        <pc:spChg chg="add mod">
          <ac:chgData name="Claudia Riolfi" userId="e6ae4ebb1091cfbe" providerId="LiveId" clId="{9579340B-A7DD-49F7-9BDB-02F679CE00BA}" dt="2021-02-15T21:27:46.882" v="415" actId="27636"/>
          <ac:spMkLst>
            <pc:docMk/>
            <pc:sldMk cId="3698381356" sldId="534"/>
            <ac:spMk id="2" creationId="{DB9C1FE7-6E49-4ADA-A97F-23367FDFB6ED}"/>
          </ac:spMkLst>
        </pc:spChg>
        <pc:spChg chg="add mod">
          <ac:chgData name="Claudia Riolfi" userId="e6ae4ebb1091cfbe" providerId="LiveId" clId="{9579340B-A7DD-49F7-9BDB-02F679CE00BA}" dt="2021-02-15T21:29:42.878" v="453" actId="207"/>
          <ac:spMkLst>
            <pc:docMk/>
            <pc:sldMk cId="3698381356" sldId="534"/>
            <ac:spMk id="3" creationId="{DEFEB4E3-EB7B-4B3F-8550-7CB75412A4C0}"/>
          </ac:spMkLst>
        </pc:spChg>
        <pc:spChg chg="add mod">
          <ac:chgData name="Claudia Riolfi" userId="e6ae4ebb1091cfbe" providerId="LiveId" clId="{9579340B-A7DD-49F7-9BDB-02F679CE00BA}" dt="2021-02-15T21:31:35.053" v="475" actId="207"/>
          <ac:spMkLst>
            <pc:docMk/>
            <pc:sldMk cId="3698381356" sldId="534"/>
            <ac:spMk id="4" creationId="{65B7495A-AB0A-419A-ACC1-50ABEBAD9F86}"/>
          </ac:spMkLst>
        </pc:spChg>
      </pc:sldChg>
      <pc:sldChg chg="modSp add mod">
        <pc:chgData name="Claudia Riolfi" userId="e6ae4ebb1091cfbe" providerId="LiveId" clId="{9579340B-A7DD-49F7-9BDB-02F679CE00BA}" dt="2021-02-15T21:34:30.782" v="504" actId="20577"/>
        <pc:sldMkLst>
          <pc:docMk/>
          <pc:sldMk cId="1116365202" sldId="535"/>
        </pc:sldMkLst>
        <pc:spChg chg="mod">
          <ac:chgData name="Claudia Riolfi" userId="e6ae4ebb1091cfbe" providerId="LiveId" clId="{9579340B-A7DD-49F7-9BDB-02F679CE00BA}" dt="2021-02-15T21:34:24.916" v="501" actId="27636"/>
          <ac:spMkLst>
            <pc:docMk/>
            <pc:sldMk cId="1116365202" sldId="535"/>
            <ac:spMk id="3" creationId="{DEFEB4E3-EB7B-4B3F-8550-7CB75412A4C0}"/>
          </ac:spMkLst>
        </pc:spChg>
        <pc:spChg chg="mod">
          <ac:chgData name="Claudia Riolfi" userId="e6ae4ebb1091cfbe" providerId="LiveId" clId="{9579340B-A7DD-49F7-9BDB-02F679CE00BA}" dt="2021-02-15T21:34:30.782" v="504" actId="20577"/>
          <ac:spMkLst>
            <pc:docMk/>
            <pc:sldMk cId="1116365202" sldId="535"/>
            <ac:spMk id="4" creationId="{65B7495A-AB0A-419A-ACC1-50ABEBAD9F86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5T21:42:46.798" v="539" actId="20577"/>
        <pc:sldMkLst>
          <pc:docMk/>
          <pc:sldMk cId="748757567" sldId="536"/>
        </pc:sldMkLst>
        <pc:spChg chg="del mod ord">
          <ac:chgData name="Claudia Riolfi" userId="e6ae4ebb1091cfbe" providerId="LiveId" clId="{9579340B-A7DD-49F7-9BDB-02F679CE00BA}" dt="2021-02-15T21:42:15.868" v="506" actId="700"/>
          <ac:spMkLst>
            <pc:docMk/>
            <pc:sldMk cId="748757567" sldId="536"/>
            <ac:spMk id="2" creationId="{4CD393D8-AA24-4E13-AE48-A35E1965BC41}"/>
          </ac:spMkLst>
        </pc:spChg>
        <pc:spChg chg="del mod ord">
          <ac:chgData name="Claudia Riolfi" userId="e6ae4ebb1091cfbe" providerId="LiveId" clId="{9579340B-A7DD-49F7-9BDB-02F679CE00BA}" dt="2021-02-15T21:42:15.868" v="506" actId="700"/>
          <ac:spMkLst>
            <pc:docMk/>
            <pc:sldMk cId="748757567" sldId="536"/>
            <ac:spMk id="3" creationId="{20BFA63E-9780-47B4-8BCD-E7321D36BD9C}"/>
          </ac:spMkLst>
        </pc:spChg>
        <pc:spChg chg="del">
          <ac:chgData name="Claudia Riolfi" userId="e6ae4ebb1091cfbe" providerId="LiveId" clId="{9579340B-A7DD-49F7-9BDB-02F679CE00BA}" dt="2021-02-15T21:42:15.868" v="506" actId="700"/>
          <ac:spMkLst>
            <pc:docMk/>
            <pc:sldMk cId="748757567" sldId="536"/>
            <ac:spMk id="4" creationId="{E110E89E-2D0C-4D54-A3B5-243ADBC47AE0}"/>
          </ac:spMkLst>
        </pc:spChg>
        <pc:spChg chg="add mod ord">
          <ac:chgData name="Claudia Riolfi" userId="e6ae4ebb1091cfbe" providerId="LiveId" clId="{9579340B-A7DD-49F7-9BDB-02F679CE00BA}" dt="2021-02-15T21:42:46.798" v="539" actId="20577"/>
          <ac:spMkLst>
            <pc:docMk/>
            <pc:sldMk cId="748757567" sldId="536"/>
            <ac:spMk id="5" creationId="{9CDEFEB5-C914-4F8E-9C62-D8317DE1D3C7}"/>
          </ac:spMkLst>
        </pc:spChg>
        <pc:spChg chg="add del mod ord">
          <ac:chgData name="Claudia Riolfi" userId="e6ae4ebb1091cfbe" providerId="LiveId" clId="{9579340B-A7DD-49F7-9BDB-02F679CE00BA}" dt="2021-02-15T21:42:20.520" v="508" actId="22"/>
          <ac:spMkLst>
            <pc:docMk/>
            <pc:sldMk cId="748757567" sldId="536"/>
            <ac:spMk id="6" creationId="{247CA7E8-6DAB-4AA3-9A5E-B487BCB6AAED}"/>
          </ac:spMkLst>
        </pc:spChg>
        <pc:picChg chg="add mod ord">
          <ac:chgData name="Claudia Riolfi" userId="e6ae4ebb1091cfbe" providerId="LiveId" clId="{9579340B-A7DD-49F7-9BDB-02F679CE00BA}" dt="2021-02-15T21:42:31.193" v="511" actId="14100"/>
          <ac:picMkLst>
            <pc:docMk/>
            <pc:sldMk cId="748757567" sldId="536"/>
            <ac:picMk id="8" creationId="{42D9EDA5-06D3-40B2-8BF5-0EB09A7E69D0}"/>
          </ac:picMkLst>
        </pc:picChg>
      </pc:sldChg>
      <pc:sldChg chg="addSp delSp modSp new mod">
        <pc:chgData name="Claudia Riolfi" userId="e6ae4ebb1091cfbe" providerId="LiveId" clId="{9579340B-A7DD-49F7-9BDB-02F679CE00BA}" dt="2021-02-15T21:50:17.857" v="575" actId="20577"/>
        <pc:sldMkLst>
          <pc:docMk/>
          <pc:sldMk cId="1343963664" sldId="537"/>
        </pc:sldMkLst>
        <pc:spChg chg="mod">
          <ac:chgData name="Claudia Riolfi" userId="e6ae4ebb1091cfbe" providerId="LiveId" clId="{9579340B-A7DD-49F7-9BDB-02F679CE00BA}" dt="2021-02-15T21:50:17.857" v="575" actId="20577"/>
          <ac:spMkLst>
            <pc:docMk/>
            <pc:sldMk cId="1343963664" sldId="537"/>
            <ac:spMk id="2" creationId="{3DC1E0E3-1BD0-40A6-815A-D39D47DEA8D3}"/>
          </ac:spMkLst>
        </pc:spChg>
        <pc:spChg chg="del mod">
          <ac:chgData name="Claudia Riolfi" userId="e6ae4ebb1091cfbe" providerId="LiveId" clId="{9579340B-A7DD-49F7-9BDB-02F679CE00BA}" dt="2021-02-15T21:49:49.045" v="542" actId="22"/>
          <ac:spMkLst>
            <pc:docMk/>
            <pc:sldMk cId="1343963664" sldId="537"/>
            <ac:spMk id="3" creationId="{0B1649B1-A792-4972-9979-6AF346783C14}"/>
          </ac:spMkLst>
        </pc:spChg>
        <pc:picChg chg="add mod ord">
          <ac:chgData name="Claudia Riolfi" userId="e6ae4ebb1091cfbe" providerId="LiveId" clId="{9579340B-A7DD-49F7-9BDB-02F679CE00BA}" dt="2021-02-15T21:49:55.070" v="543" actId="14100"/>
          <ac:picMkLst>
            <pc:docMk/>
            <pc:sldMk cId="1343963664" sldId="537"/>
            <ac:picMk id="5" creationId="{4CD8B30C-A96C-4CC9-9144-3B96B1A5C1B2}"/>
          </ac:picMkLst>
        </pc:picChg>
      </pc:sldChg>
      <pc:sldChg chg="addSp delSp modSp new del mod modClrScheme chgLayout">
        <pc:chgData name="Claudia Riolfi" userId="e6ae4ebb1091cfbe" providerId="LiveId" clId="{9579340B-A7DD-49F7-9BDB-02F679CE00BA}" dt="2021-02-16T18:36:19.783" v="1712" actId="47"/>
        <pc:sldMkLst>
          <pc:docMk/>
          <pc:sldMk cId="1112746059" sldId="538"/>
        </pc:sldMkLst>
        <pc:spChg chg="del mod ord">
          <ac:chgData name="Claudia Riolfi" userId="e6ae4ebb1091cfbe" providerId="LiveId" clId="{9579340B-A7DD-49F7-9BDB-02F679CE00BA}" dt="2021-02-15T22:03:52.181" v="998" actId="700"/>
          <ac:spMkLst>
            <pc:docMk/>
            <pc:sldMk cId="1112746059" sldId="538"/>
            <ac:spMk id="2" creationId="{D2DAC17D-86CB-403D-8300-C386650ACDFE}"/>
          </ac:spMkLst>
        </pc:spChg>
        <pc:spChg chg="del mod ord">
          <ac:chgData name="Claudia Riolfi" userId="e6ae4ebb1091cfbe" providerId="LiveId" clId="{9579340B-A7DD-49F7-9BDB-02F679CE00BA}" dt="2021-02-15T22:03:52.181" v="998" actId="700"/>
          <ac:spMkLst>
            <pc:docMk/>
            <pc:sldMk cId="1112746059" sldId="538"/>
            <ac:spMk id="3" creationId="{1E25F940-5635-4D3F-8EDA-3D607356A27B}"/>
          </ac:spMkLst>
        </pc:spChg>
        <pc:spChg chg="del">
          <ac:chgData name="Claudia Riolfi" userId="e6ae4ebb1091cfbe" providerId="LiveId" clId="{9579340B-A7DD-49F7-9BDB-02F679CE00BA}" dt="2021-02-15T22:03:52.181" v="998" actId="700"/>
          <ac:spMkLst>
            <pc:docMk/>
            <pc:sldMk cId="1112746059" sldId="538"/>
            <ac:spMk id="4" creationId="{AF51CF77-1FE8-4F4A-B39E-18BC9CD32B4C}"/>
          </ac:spMkLst>
        </pc:spChg>
        <pc:spChg chg="add mod ord">
          <ac:chgData name="Claudia Riolfi" userId="e6ae4ebb1091cfbe" providerId="LiveId" clId="{9579340B-A7DD-49F7-9BDB-02F679CE00BA}" dt="2021-02-15T22:03:52.181" v="998" actId="700"/>
          <ac:spMkLst>
            <pc:docMk/>
            <pc:sldMk cId="1112746059" sldId="538"/>
            <ac:spMk id="5" creationId="{60D1C12F-8992-4344-9888-92A512EF21B0}"/>
          </ac:spMkLst>
        </pc:spChg>
        <pc:spChg chg="add mod ord">
          <ac:chgData name="Claudia Riolfi" userId="e6ae4ebb1091cfbe" providerId="LiveId" clId="{9579340B-A7DD-49F7-9BDB-02F679CE00BA}" dt="2021-02-15T22:03:57.847" v="1003"/>
          <ac:spMkLst>
            <pc:docMk/>
            <pc:sldMk cId="1112746059" sldId="538"/>
            <ac:spMk id="6" creationId="{36380964-1834-4CA7-97F7-699F9346972D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6T13:49:28.389" v="1022" actId="1076"/>
        <pc:sldMkLst>
          <pc:docMk/>
          <pc:sldMk cId="1552161252" sldId="539"/>
        </pc:sldMkLst>
        <pc:spChg chg="del">
          <ac:chgData name="Claudia Riolfi" userId="e6ae4ebb1091cfbe" providerId="LiveId" clId="{9579340B-A7DD-49F7-9BDB-02F679CE00BA}" dt="2021-02-15T22:09:10.798" v="1008" actId="700"/>
          <ac:spMkLst>
            <pc:docMk/>
            <pc:sldMk cId="1552161252" sldId="539"/>
            <ac:spMk id="2" creationId="{72936F6E-6E79-4EF5-95F3-A662FD465817}"/>
          </ac:spMkLst>
        </pc:spChg>
        <pc:spChg chg="del">
          <ac:chgData name="Claudia Riolfi" userId="e6ae4ebb1091cfbe" providerId="LiveId" clId="{9579340B-A7DD-49F7-9BDB-02F679CE00BA}" dt="2021-02-15T22:09:10.798" v="1008" actId="700"/>
          <ac:spMkLst>
            <pc:docMk/>
            <pc:sldMk cId="1552161252" sldId="539"/>
            <ac:spMk id="3" creationId="{30CD331D-F64E-4D7D-B973-938968C75623}"/>
          </ac:spMkLst>
        </pc:spChg>
        <pc:spChg chg="del">
          <ac:chgData name="Claudia Riolfi" userId="e6ae4ebb1091cfbe" providerId="LiveId" clId="{9579340B-A7DD-49F7-9BDB-02F679CE00BA}" dt="2021-02-15T22:09:10.798" v="1008" actId="700"/>
          <ac:spMkLst>
            <pc:docMk/>
            <pc:sldMk cId="1552161252" sldId="539"/>
            <ac:spMk id="4" creationId="{6BB2393C-7A82-4374-B16C-1EC7C912F710}"/>
          </ac:spMkLst>
        </pc:spChg>
        <pc:picChg chg="add mod">
          <ac:chgData name="Claudia Riolfi" userId="e6ae4ebb1091cfbe" providerId="LiveId" clId="{9579340B-A7DD-49F7-9BDB-02F679CE00BA}" dt="2021-02-16T13:49:28.389" v="1022" actId="1076"/>
          <ac:picMkLst>
            <pc:docMk/>
            <pc:sldMk cId="1552161252" sldId="539"/>
            <ac:picMk id="3" creationId="{DD982590-6B58-437B-92D1-29A36C3210D0}"/>
          </ac:picMkLst>
        </pc:picChg>
        <pc:picChg chg="add mod">
          <ac:chgData name="Claudia Riolfi" userId="e6ae4ebb1091cfbe" providerId="LiveId" clId="{9579340B-A7DD-49F7-9BDB-02F679CE00BA}" dt="2021-02-15T22:09:17.450" v="1010" actId="1076"/>
          <ac:picMkLst>
            <pc:docMk/>
            <pc:sldMk cId="1552161252" sldId="539"/>
            <ac:picMk id="6" creationId="{457F69E4-0690-4C29-A9AE-4A063B909069}"/>
          </ac:picMkLst>
        </pc:picChg>
        <pc:picChg chg="add mod">
          <ac:chgData name="Claudia Riolfi" userId="e6ae4ebb1091cfbe" providerId="LiveId" clId="{9579340B-A7DD-49F7-9BDB-02F679CE00BA}" dt="2021-02-15T22:10:14.654" v="1012" actId="1076"/>
          <ac:picMkLst>
            <pc:docMk/>
            <pc:sldMk cId="1552161252" sldId="539"/>
            <ac:picMk id="8" creationId="{F8561128-9285-4884-9F22-3D6B10B57D6E}"/>
          </ac:picMkLst>
        </pc:picChg>
        <pc:picChg chg="add mod">
          <ac:chgData name="Claudia Riolfi" userId="e6ae4ebb1091cfbe" providerId="LiveId" clId="{9579340B-A7DD-49F7-9BDB-02F679CE00BA}" dt="2021-02-15T22:11:17.820" v="1014" actId="1076"/>
          <ac:picMkLst>
            <pc:docMk/>
            <pc:sldMk cId="1552161252" sldId="539"/>
            <ac:picMk id="10" creationId="{6D813784-A6B2-4B66-B10B-6AF6FA35AA25}"/>
          </ac:picMkLst>
        </pc:picChg>
        <pc:picChg chg="add mod">
          <ac:chgData name="Claudia Riolfi" userId="e6ae4ebb1091cfbe" providerId="LiveId" clId="{9579340B-A7DD-49F7-9BDB-02F679CE00BA}" dt="2021-02-15T22:12:18.068" v="1018" actId="1076"/>
          <ac:picMkLst>
            <pc:docMk/>
            <pc:sldMk cId="1552161252" sldId="539"/>
            <ac:picMk id="12" creationId="{54941C9D-988F-435F-B646-1343E8B7A6D4}"/>
          </ac:picMkLst>
        </pc:picChg>
      </pc:sldChg>
      <pc:sldChg chg="addSp delSp modSp new mod modClrScheme chgLayout">
        <pc:chgData name="Claudia Riolfi" userId="e6ae4ebb1091cfbe" providerId="LiveId" clId="{9579340B-A7DD-49F7-9BDB-02F679CE00BA}" dt="2021-02-16T13:51:28.062" v="1044" actId="20577"/>
        <pc:sldMkLst>
          <pc:docMk/>
          <pc:sldMk cId="799921553" sldId="540"/>
        </pc:sldMkLst>
        <pc:spChg chg="del mod ord">
          <ac:chgData name="Claudia Riolfi" userId="e6ae4ebb1091cfbe" providerId="LiveId" clId="{9579340B-A7DD-49F7-9BDB-02F679CE00BA}" dt="2021-02-16T13:51:02.960" v="1028" actId="700"/>
          <ac:spMkLst>
            <pc:docMk/>
            <pc:sldMk cId="799921553" sldId="540"/>
            <ac:spMk id="2" creationId="{48D43B9B-840D-4FAF-9954-F3E2703522BE}"/>
          </ac:spMkLst>
        </pc:spChg>
        <pc:spChg chg="del mod ord">
          <ac:chgData name="Claudia Riolfi" userId="e6ae4ebb1091cfbe" providerId="LiveId" clId="{9579340B-A7DD-49F7-9BDB-02F679CE00BA}" dt="2021-02-16T13:51:02.960" v="1028" actId="700"/>
          <ac:spMkLst>
            <pc:docMk/>
            <pc:sldMk cId="799921553" sldId="540"/>
            <ac:spMk id="3" creationId="{1DD53961-5E1E-4F10-A9D9-97935115384F}"/>
          </ac:spMkLst>
        </pc:spChg>
        <pc:spChg chg="del">
          <ac:chgData name="Claudia Riolfi" userId="e6ae4ebb1091cfbe" providerId="LiveId" clId="{9579340B-A7DD-49F7-9BDB-02F679CE00BA}" dt="2021-02-16T13:51:02.960" v="1028" actId="700"/>
          <ac:spMkLst>
            <pc:docMk/>
            <pc:sldMk cId="799921553" sldId="540"/>
            <ac:spMk id="4" creationId="{08C5987F-F0FF-4802-86A0-71711DA39DC7}"/>
          </ac:spMkLst>
        </pc:spChg>
        <pc:spChg chg="add mod ord">
          <ac:chgData name="Claudia Riolfi" userId="e6ae4ebb1091cfbe" providerId="LiveId" clId="{9579340B-A7DD-49F7-9BDB-02F679CE00BA}" dt="2021-02-16T13:51:28.062" v="1044" actId="20577"/>
          <ac:spMkLst>
            <pc:docMk/>
            <pc:sldMk cId="799921553" sldId="540"/>
            <ac:spMk id="5" creationId="{56BC03B3-2D0D-47B7-B5A2-E85126D88794}"/>
          </ac:spMkLst>
        </pc:spChg>
        <pc:spChg chg="add del mod ord">
          <ac:chgData name="Claudia Riolfi" userId="e6ae4ebb1091cfbe" providerId="LiveId" clId="{9579340B-A7DD-49F7-9BDB-02F679CE00BA}" dt="2021-02-16T13:51:07.666" v="1030" actId="22"/>
          <ac:spMkLst>
            <pc:docMk/>
            <pc:sldMk cId="799921553" sldId="540"/>
            <ac:spMk id="6" creationId="{A276B4FB-09D6-423B-9B39-AD896541DB7E}"/>
          </ac:spMkLst>
        </pc:spChg>
        <pc:picChg chg="add mod ord">
          <ac:chgData name="Claudia Riolfi" userId="e6ae4ebb1091cfbe" providerId="LiveId" clId="{9579340B-A7DD-49F7-9BDB-02F679CE00BA}" dt="2021-02-16T13:51:20.159" v="1033" actId="14100"/>
          <ac:picMkLst>
            <pc:docMk/>
            <pc:sldMk cId="799921553" sldId="540"/>
            <ac:picMk id="8" creationId="{2EBCA715-69E4-4669-94AB-9ECB12954D1E}"/>
          </ac:picMkLst>
        </pc:picChg>
      </pc:sldChg>
      <pc:sldChg chg="modSp add mod">
        <pc:chgData name="Claudia Riolfi" userId="e6ae4ebb1091cfbe" providerId="LiveId" clId="{9579340B-A7DD-49F7-9BDB-02F679CE00BA}" dt="2021-02-16T15:17:52.420" v="1644" actId="20577"/>
        <pc:sldMkLst>
          <pc:docMk/>
          <pc:sldMk cId="2718741877" sldId="541"/>
        </pc:sldMkLst>
        <pc:spChg chg="mod">
          <ac:chgData name="Claudia Riolfi" userId="e6ae4ebb1091cfbe" providerId="LiveId" clId="{9579340B-A7DD-49F7-9BDB-02F679CE00BA}" dt="2021-02-16T14:03:12.730" v="1217" actId="20577"/>
          <ac:spMkLst>
            <pc:docMk/>
            <pc:sldMk cId="2718741877" sldId="541"/>
            <ac:spMk id="2" creationId="{187B90EA-D5D7-4BF0-A50D-FE8476FB2089}"/>
          </ac:spMkLst>
        </pc:spChg>
        <pc:spChg chg="mod">
          <ac:chgData name="Claudia Riolfi" userId="e6ae4ebb1091cfbe" providerId="LiveId" clId="{9579340B-A7DD-49F7-9BDB-02F679CE00BA}" dt="2021-02-16T15:17:52.420" v="1644" actId="20577"/>
          <ac:spMkLst>
            <pc:docMk/>
            <pc:sldMk cId="2718741877" sldId="541"/>
            <ac:spMk id="3" creationId="{623C128E-29ED-4F8D-9A91-92F1603CAF67}"/>
          </ac:spMkLst>
        </pc:spChg>
      </pc:sldChg>
      <pc:sldChg chg="modSp add mod ord">
        <pc:chgData name="Claudia Riolfi" userId="e6ae4ebb1091cfbe" providerId="LiveId" clId="{9579340B-A7DD-49F7-9BDB-02F679CE00BA}" dt="2021-02-16T15:16:33.418" v="1615" actId="12"/>
        <pc:sldMkLst>
          <pc:docMk/>
          <pc:sldMk cId="3170072050" sldId="542"/>
        </pc:sldMkLst>
        <pc:spChg chg="mod">
          <ac:chgData name="Claudia Riolfi" userId="e6ae4ebb1091cfbe" providerId="LiveId" clId="{9579340B-A7DD-49F7-9BDB-02F679CE00BA}" dt="2021-02-16T15:15:37.813" v="1604" actId="20577"/>
          <ac:spMkLst>
            <pc:docMk/>
            <pc:sldMk cId="3170072050" sldId="542"/>
            <ac:spMk id="2" creationId="{187B90EA-D5D7-4BF0-A50D-FE8476FB2089}"/>
          </ac:spMkLst>
        </pc:spChg>
        <pc:spChg chg="mod">
          <ac:chgData name="Claudia Riolfi" userId="e6ae4ebb1091cfbe" providerId="LiveId" clId="{9579340B-A7DD-49F7-9BDB-02F679CE00BA}" dt="2021-02-16T15:16:33.418" v="1615" actId="12"/>
          <ac:spMkLst>
            <pc:docMk/>
            <pc:sldMk cId="3170072050" sldId="542"/>
            <ac:spMk id="3" creationId="{623C128E-29ED-4F8D-9A91-92F1603CAF67}"/>
          </ac:spMkLst>
        </pc:spChg>
      </pc:sldChg>
      <pc:sldChg chg="modSp add mod">
        <pc:chgData name="Claudia Riolfi" userId="e6ae4ebb1091cfbe" providerId="LiveId" clId="{9579340B-A7DD-49F7-9BDB-02F679CE00BA}" dt="2021-02-16T17:28:54.301" v="1671" actId="6549"/>
        <pc:sldMkLst>
          <pc:docMk/>
          <pc:sldMk cId="2666204337" sldId="543"/>
        </pc:sldMkLst>
        <pc:spChg chg="mod">
          <ac:chgData name="Claudia Riolfi" userId="e6ae4ebb1091cfbe" providerId="LiveId" clId="{9579340B-A7DD-49F7-9BDB-02F679CE00BA}" dt="2021-02-16T14:06:02.636" v="1253" actId="20577"/>
          <ac:spMkLst>
            <pc:docMk/>
            <pc:sldMk cId="2666204337" sldId="543"/>
            <ac:spMk id="2" creationId="{187B90EA-D5D7-4BF0-A50D-FE8476FB2089}"/>
          </ac:spMkLst>
        </pc:spChg>
        <pc:spChg chg="mod">
          <ac:chgData name="Claudia Riolfi" userId="e6ae4ebb1091cfbe" providerId="LiveId" clId="{9579340B-A7DD-49F7-9BDB-02F679CE00BA}" dt="2021-02-16T17:28:54.301" v="1671" actId="6549"/>
          <ac:spMkLst>
            <pc:docMk/>
            <pc:sldMk cId="2666204337" sldId="543"/>
            <ac:spMk id="3" creationId="{623C128E-29ED-4F8D-9A91-92F1603CAF67}"/>
          </ac:spMkLst>
        </pc:spChg>
      </pc:sldChg>
      <pc:sldChg chg="modSp add mod">
        <pc:chgData name="Claudia Riolfi" userId="e6ae4ebb1091cfbe" providerId="LiveId" clId="{9579340B-A7DD-49F7-9BDB-02F679CE00BA}" dt="2021-02-16T17:29:52.157" v="1680" actId="6549"/>
        <pc:sldMkLst>
          <pc:docMk/>
          <pc:sldMk cId="3882583954" sldId="544"/>
        </pc:sldMkLst>
        <pc:spChg chg="mod">
          <ac:chgData name="Claudia Riolfi" userId="e6ae4ebb1091cfbe" providerId="LiveId" clId="{9579340B-A7DD-49F7-9BDB-02F679CE00BA}" dt="2021-02-16T14:08:31.420" v="1262" actId="255"/>
          <ac:spMkLst>
            <pc:docMk/>
            <pc:sldMk cId="3882583954" sldId="544"/>
            <ac:spMk id="2" creationId="{187B90EA-D5D7-4BF0-A50D-FE8476FB2089}"/>
          </ac:spMkLst>
        </pc:spChg>
        <pc:spChg chg="mod">
          <ac:chgData name="Claudia Riolfi" userId="e6ae4ebb1091cfbe" providerId="LiveId" clId="{9579340B-A7DD-49F7-9BDB-02F679CE00BA}" dt="2021-02-16T17:29:52.157" v="1680" actId="6549"/>
          <ac:spMkLst>
            <pc:docMk/>
            <pc:sldMk cId="3882583954" sldId="544"/>
            <ac:spMk id="3" creationId="{623C128E-29ED-4F8D-9A91-92F1603CAF67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6T14:20:35.074" v="1369" actId="113"/>
        <pc:sldMkLst>
          <pc:docMk/>
          <pc:sldMk cId="2511335021" sldId="545"/>
        </pc:sldMkLst>
        <pc:spChg chg="del mod ord">
          <ac:chgData name="Claudia Riolfi" userId="e6ae4ebb1091cfbe" providerId="LiveId" clId="{9579340B-A7DD-49F7-9BDB-02F679CE00BA}" dt="2021-02-16T14:13:52.082" v="1264" actId="700"/>
          <ac:spMkLst>
            <pc:docMk/>
            <pc:sldMk cId="2511335021" sldId="545"/>
            <ac:spMk id="2" creationId="{A59F9432-5806-4C01-8D96-E6DD91054109}"/>
          </ac:spMkLst>
        </pc:spChg>
        <pc:spChg chg="del mod ord">
          <ac:chgData name="Claudia Riolfi" userId="e6ae4ebb1091cfbe" providerId="LiveId" clId="{9579340B-A7DD-49F7-9BDB-02F679CE00BA}" dt="2021-02-16T14:13:52.082" v="1264" actId="700"/>
          <ac:spMkLst>
            <pc:docMk/>
            <pc:sldMk cId="2511335021" sldId="545"/>
            <ac:spMk id="3" creationId="{DFFD4BC4-DE62-46F2-916A-69672994E10B}"/>
          </ac:spMkLst>
        </pc:spChg>
        <pc:spChg chg="del">
          <ac:chgData name="Claudia Riolfi" userId="e6ae4ebb1091cfbe" providerId="LiveId" clId="{9579340B-A7DD-49F7-9BDB-02F679CE00BA}" dt="2021-02-16T14:13:52.082" v="1264" actId="700"/>
          <ac:spMkLst>
            <pc:docMk/>
            <pc:sldMk cId="2511335021" sldId="545"/>
            <ac:spMk id="4" creationId="{CCFCCB02-F6D7-4B6C-A663-E30153382B41}"/>
          </ac:spMkLst>
        </pc:spChg>
        <pc:spChg chg="add mod ord">
          <ac:chgData name="Claudia Riolfi" userId="e6ae4ebb1091cfbe" providerId="LiveId" clId="{9579340B-A7DD-49F7-9BDB-02F679CE00BA}" dt="2021-02-16T14:20:35.074" v="1369" actId="113"/>
          <ac:spMkLst>
            <pc:docMk/>
            <pc:sldMk cId="2511335021" sldId="545"/>
            <ac:spMk id="5" creationId="{26359875-24F2-441A-B533-4D971C7EE8CE}"/>
          </ac:spMkLst>
        </pc:spChg>
        <pc:spChg chg="add mod ord">
          <ac:chgData name="Claudia Riolfi" userId="e6ae4ebb1091cfbe" providerId="LiveId" clId="{9579340B-A7DD-49F7-9BDB-02F679CE00BA}" dt="2021-02-16T14:19:56.608" v="1366" actId="114"/>
          <ac:spMkLst>
            <pc:docMk/>
            <pc:sldMk cId="2511335021" sldId="545"/>
            <ac:spMk id="6" creationId="{A3F60456-2156-46AA-A6F8-F376D496C728}"/>
          </ac:spMkLst>
        </pc:spChg>
        <pc:spChg chg="add mod ord">
          <ac:chgData name="Claudia Riolfi" userId="e6ae4ebb1091cfbe" providerId="LiveId" clId="{9579340B-A7DD-49F7-9BDB-02F679CE00BA}" dt="2021-02-16T14:20:20.054" v="1368" actId="114"/>
          <ac:spMkLst>
            <pc:docMk/>
            <pc:sldMk cId="2511335021" sldId="545"/>
            <ac:spMk id="7" creationId="{156D7907-D419-4B40-BC05-FD36EAF1A478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6T14:36:01.334" v="1478" actId="20577"/>
        <pc:sldMkLst>
          <pc:docMk/>
          <pc:sldMk cId="1421081856" sldId="546"/>
        </pc:sldMkLst>
        <pc:spChg chg="del mod ord">
          <ac:chgData name="Claudia Riolfi" userId="e6ae4ebb1091cfbe" providerId="LiveId" clId="{9579340B-A7DD-49F7-9BDB-02F679CE00BA}" dt="2021-02-16T14:24:40.547" v="1378" actId="700"/>
          <ac:spMkLst>
            <pc:docMk/>
            <pc:sldMk cId="1421081856" sldId="546"/>
            <ac:spMk id="2" creationId="{E4D17CFE-523F-4E54-9BA4-DB05CE527EAD}"/>
          </ac:spMkLst>
        </pc:spChg>
        <pc:spChg chg="mod ord">
          <ac:chgData name="Claudia Riolfi" userId="e6ae4ebb1091cfbe" providerId="LiveId" clId="{9579340B-A7DD-49F7-9BDB-02F679CE00BA}" dt="2021-02-16T14:34:36.209" v="1475" actId="6549"/>
          <ac:spMkLst>
            <pc:docMk/>
            <pc:sldMk cId="1421081856" sldId="546"/>
            <ac:spMk id="3" creationId="{1CEED852-ECF1-448A-9F69-884540462D5E}"/>
          </ac:spMkLst>
        </pc:spChg>
        <pc:spChg chg="add mod ord">
          <ac:chgData name="Claudia Riolfi" userId="e6ae4ebb1091cfbe" providerId="LiveId" clId="{9579340B-A7DD-49F7-9BDB-02F679CE00BA}" dt="2021-02-16T14:34:18.744" v="1456" actId="255"/>
          <ac:spMkLst>
            <pc:docMk/>
            <pc:sldMk cId="1421081856" sldId="546"/>
            <ac:spMk id="4" creationId="{D389DEDA-BED9-4FF1-912E-10E021D9604D}"/>
          </ac:spMkLst>
        </pc:spChg>
        <pc:spChg chg="add mod ord">
          <ac:chgData name="Claudia Riolfi" userId="e6ae4ebb1091cfbe" providerId="LiveId" clId="{9579340B-A7DD-49F7-9BDB-02F679CE00BA}" dt="2021-02-16T14:36:01.334" v="1478" actId="20577"/>
          <ac:spMkLst>
            <pc:docMk/>
            <pc:sldMk cId="1421081856" sldId="546"/>
            <ac:spMk id="5" creationId="{8B39023E-D6BB-441A-8516-73555BCA8423}"/>
          </ac:spMkLst>
        </pc:spChg>
      </pc:sldChg>
      <pc:sldChg chg="addSp delSp modSp new mod modClrScheme chgLayout">
        <pc:chgData name="Claudia Riolfi" userId="e6ae4ebb1091cfbe" providerId="LiveId" clId="{9579340B-A7DD-49F7-9BDB-02F679CE00BA}" dt="2021-02-16T17:34:20.175" v="1685" actId="14100"/>
        <pc:sldMkLst>
          <pc:docMk/>
          <pc:sldMk cId="4152965518" sldId="547"/>
        </pc:sldMkLst>
        <pc:spChg chg="del">
          <ac:chgData name="Claudia Riolfi" userId="e6ae4ebb1091cfbe" providerId="LiveId" clId="{9579340B-A7DD-49F7-9BDB-02F679CE00BA}" dt="2021-02-16T17:34:10.382" v="1682" actId="700"/>
          <ac:spMkLst>
            <pc:docMk/>
            <pc:sldMk cId="4152965518" sldId="547"/>
            <ac:spMk id="2" creationId="{4CD28B31-DFD7-4253-B041-3DE20D03A4BC}"/>
          </ac:spMkLst>
        </pc:spChg>
        <pc:spChg chg="del">
          <ac:chgData name="Claudia Riolfi" userId="e6ae4ebb1091cfbe" providerId="LiveId" clId="{9579340B-A7DD-49F7-9BDB-02F679CE00BA}" dt="2021-02-16T17:34:10.382" v="1682" actId="700"/>
          <ac:spMkLst>
            <pc:docMk/>
            <pc:sldMk cId="4152965518" sldId="547"/>
            <ac:spMk id="3" creationId="{B9F39325-128F-4BEE-80F2-D18C375F85B8}"/>
          </ac:spMkLst>
        </pc:spChg>
        <pc:picChg chg="add mod">
          <ac:chgData name="Claudia Riolfi" userId="e6ae4ebb1091cfbe" providerId="LiveId" clId="{9579340B-A7DD-49F7-9BDB-02F679CE00BA}" dt="2021-02-16T17:34:20.175" v="1685" actId="14100"/>
          <ac:picMkLst>
            <pc:docMk/>
            <pc:sldMk cId="4152965518" sldId="547"/>
            <ac:picMk id="5" creationId="{22A8D714-E3BE-4708-9918-6D1D6269E604}"/>
          </ac:picMkLst>
        </pc:picChg>
      </pc:sldChg>
      <pc:sldChg chg="addSp delSp modSp new mod">
        <pc:chgData name="Claudia Riolfi" userId="e6ae4ebb1091cfbe" providerId="LiveId" clId="{9579340B-A7DD-49F7-9BDB-02F679CE00BA}" dt="2021-02-16T18:36:13.508" v="1711" actId="255"/>
        <pc:sldMkLst>
          <pc:docMk/>
          <pc:sldMk cId="1143921719" sldId="548"/>
        </pc:sldMkLst>
        <pc:spChg chg="mod">
          <ac:chgData name="Claudia Riolfi" userId="e6ae4ebb1091cfbe" providerId="LiveId" clId="{9579340B-A7DD-49F7-9BDB-02F679CE00BA}" dt="2021-02-16T18:36:13.508" v="1711" actId="255"/>
          <ac:spMkLst>
            <pc:docMk/>
            <pc:sldMk cId="1143921719" sldId="548"/>
            <ac:spMk id="2" creationId="{69200D1C-9836-4A5D-B21D-E0C98717E31D}"/>
          </ac:spMkLst>
        </pc:spChg>
        <pc:spChg chg="del mod">
          <ac:chgData name="Claudia Riolfi" userId="e6ae4ebb1091cfbe" providerId="LiveId" clId="{9579340B-A7DD-49F7-9BDB-02F679CE00BA}" dt="2021-02-16T18:35:41.038" v="1690" actId="22"/>
          <ac:spMkLst>
            <pc:docMk/>
            <pc:sldMk cId="1143921719" sldId="548"/>
            <ac:spMk id="3" creationId="{C0DC0E3D-763F-4EF6-B072-97419AEC671B}"/>
          </ac:spMkLst>
        </pc:spChg>
        <pc:picChg chg="add mod ord">
          <ac:chgData name="Claudia Riolfi" userId="e6ae4ebb1091cfbe" providerId="LiveId" clId="{9579340B-A7DD-49F7-9BDB-02F679CE00BA}" dt="2021-02-16T18:35:53.202" v="1693" actId="1076"/>
          <ac:picMkLst>
            <pc:docMk/>
            <pc:sldMk cId="1143921719" sldId="548"/>
            <ac:picMk id="5" creationId="{67E3167C-22D7-4C67-B3D6-C6A64471BF1F}"/>
          </ac:picMkLst>
        </pc:picChg>
      </pc:sldChg>
      <pc:sldChg chg="new del">
        <pc:chgData name="Claudia Riolfi" userId="e6ae4ebb1091cfbe" providerId="LiveId" clId="{9579340B-A7DD-49F7-9BDB-02F679CE00BA}" dt="2021-02-16T18:16:54.991" v="1687" actId="47"/>
        <pc:sldMkLst>
          <pc:docMk/>
          <pc:sldMk cId="1720698598" sldId="548"/>
        </pc:sldMkLst>
      </pc:sldChg>
      <pc:sldChg chg="modSp new mod">
        <pc:chgData name="Claudia Riolfi" userId="e6ae4ebb1091cfbe" providerId="LiveId" clId="{9579340B-A7DD-49F7-9BDB-02F679CE00BA}" dt="2021-02-16T18:38:07.062" v="1796" actId="122"/>
        <pc:sldMkLst>
          <pc:docMk/>
          <pc:sldMk cId="3647798065" sldId="549"/>
        </pc:sldMkLst>
        <pc:spChg chg="mod">
          <ac:chgData name="Claudia Riolfi" userId="e6ae4ebb1091cfbe" providerId="LiveId" clId="{9579340B-A7DD-49F7-9BDB-02F679CE00BA}" dt="2021-02-16T18:38:07.062" v="1796" actId="122"/>
          <ac:spMkLst>
            <pc:docMk/>
            <pc:sldMk cId="3647798065" sldId="549"/>
            <ac:spMk id="3" creationId="{C7754814-68DD-43EF-AF3C-B6E28A14AC8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9233D-29E1-4901-BC33-F93407598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DA2DB9-ABD6-489C-A34F-9EC99BAE4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19A156-D873-4882-B581-410F3208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ACA37F-C256-49EB-B4F2-7A444912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A88FA5-D4C4-445D-9491-40A538DF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47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C1B5A-4807-449C-873C-70DE4126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442713-2324-439B-9664-043299C54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4DC4C-92B0-4542-AA3E-074B8F35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86A73-4CC5-46E2-8F6F-4AAE78E9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27DA36-11C0-4C9B-A322-773E434E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7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DCB747-1CC1-4090-A5A8-450A65365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E27DB4-E4FC-422C-A81F-BB3D05042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6FCAD-30DE-4ABA-9168-54F562C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3BD9E2-66C0-4727-80CA-B1E02533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FD483-42C1-45FC-B57B-85E959C3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8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027AF-4569-4185-A478-D1FF5BA4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74A3FC-DDA4-4D1C-A77A-B1BCC704A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0AE9F-1571-4264-AC98-10761B06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6584B3-3C62-4F51-9A87-360C55CA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DE9895-B2F5-48BB-8FFA-2218C28C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4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71776-BFB6-4BF8-BB0B-50AB1BB2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E7A677-0F50-4287-A6F1-B41EA1C1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272D30-CB0D-44CB-9B21-7926A095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A5EFA-19D0-4330-AEF6-C007CBDD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E20A1F-A06C-49DD-A40F-5F4A5556D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5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7C022-FC16-4DFD-84EA-0BA14310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54997-B23A-4ADA-B4E0-9DDF27D2F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B3ACAB-B9A6-4C90-A971-231C441BB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58A362-D0A6-4E6D-93A6-86710E6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4A5217-FA48-4956-98FC-54B97AB1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1DBEA3-788E-41D6-BC89-F7CD8437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47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2F55F-0605-4980-A063-05F7DD48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A37178-730E-40AF-A56A-0CCF9519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AD9612-3D41-4C7C-8D87-81626E952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846D16-846B-4E7D-A75E-46032C697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C10E78-4FE1-4318-8AFF-1A5891D9D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D3AAF8-5A53-43EA-B6C5-7BC232CC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4BCD4E-E8A1-4717-84AA-8D604A4A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16D913E-9805-4D43-A58A-7F811DAF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8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17593-CF5E-4BBC-9798-63C2425F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B85834-C181-4C29-B3EB-77E8D19F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2711F56-0E5F-47A4-AD1B-53EEAF90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281A40-2623-46D4-A6A1-0D2DA278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68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358EA-2438-4AF0-A326-5D57F80D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04F67C-A068-4C1D-87AA-339278B3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2FADA7-75BF-42E0-9446-2FA7B3BA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8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355F4-F83E-482B-8037-A446C1CF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70EC10-C8EE-4EAE-A71E-1125F2F3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108C57-953B-4394-9F5A-2FE365320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3FB01A-C4DB-47F5-B897-C506C49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A4BE1D-46AB-48A3-8013-1DD36463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5DF314-E760-4459-BBC4-3E4C6306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87209-F0E0-4FDA-8500-70E9E318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86F9F4-F727-4047-A451-D3F040C2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826774-6C82-41F1-8D88-AEA8F4E67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80EB8C-B70D-41CB-961D-985FB8AB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500054-8507-4895-9936-BE1B79BC5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010782-E2E8-4DAB-AFE5-BCB36822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4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22D157-1E13-4BF4-A385-276D3E1B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71AB3E-B4B9-4D2A-BC98-5C49B491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EEAF8-C889-4E1C-9AD1-0F37D20F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CB67-F7D4-4374-A5C1-4FB8F73D3CD1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873008-0349-4817-9C24-4FD139DA3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27D2CF-4A56-4419-B64C-A4301040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A72-DA91-46EB-BEEA-47EAF45701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un.org/" TargetMode="External"/><Relationship Id="rId2" Type="http://schemas.openxmlformats.org/officeDocument/2006/relationships/hyperlink" Target="https://unesdoc.unesco.org/ark:/48223/pf0000252197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69E9B-2F44-48C2-B960-3EEC62521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121" y="1932478"/>
            <a:ext cx="6935759" cy="313437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Aula 4/15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O início do ano em São Paulo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7274DD-A89F-4BD4-A7BF-FA1E8E47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1369078"/>
            <a:ext cx="5029200" cy="330630"/>
          </a:xfrm>
        </p:spPr>
        <p:txBody>
          <a:bodyPr>
            <a:norm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Claudia Riolfi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7CEFB9-5672-4FC6-981B-C8DA3FE0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610600" y="1560911"/>
            <a:ext cx="35814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048" y="5286237"/>
            <a:ext cx="1218895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14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1E0E3-1BD0-40A6-815A-D39D47DE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currículo de Língua Portuguesa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CD8B30C-A96C-4CC9-9144-3B96B1A5C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636" y="1866620"/>
            <a:ext cx="6252223" cy="4848215"/>
          </a:xfrm>
        </p:spPr>
      </p:pic>
    </p:spTree>
    <p:extLst>
      <p:ext uri="{BB962C8B-B14F-4D97-AF65-F5344CB8AC3E}">
        <p14:creationId xmlns:p14="http://schemas.microsoft.com/office/powerpoint/2010/main" val="134396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EDA7F2D-AFA2-4A3B-B589-B05A8612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b="1" dirty="0" err="1"/>
              <a:t>Documento</a:t>
            </a:r>
            <a:r>
              <a:rPr lang="en-US" sz="4100" b="1" dirty="0"/>
              <a:t> de 2017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BC3C05-EDF9-42CF-9B40-4B277DE2C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dirty="0"/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BF3E34A-5D0A-4C3C-AEF8-7C990B92E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355" r="62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A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6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6BC03B3-2D0D-47B7-B5A2-E85126D8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 geral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2EBCA715-69E4-4669-94AB-9ECB12954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636" y="2188876"/>
            <a:ext cx="10302644" cy="2650390"/>
          </a:xfrm>
        </p:spPr>
      </p:pic>
    </p:spTree>
    <p:extLst>
      <p:ext uri="{BB962C8B-B14F-4D97-AF65-F5344CB8AC3E}">
        <p14:creationId xmlns:p14="http://schemas.microsoft.com/office/powerpoint/2010/main" val="79992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7F69E4-0690-4C29-A9AE-4A063B90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11" y="598022"/>
            <a:ext cx="5402687" cy="20413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561128-9285-4884-9F22-3D6B10B5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20" y="409424"/>
            <a:ext cx="5383369" cy="26401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813784-A6B2-4B66-B10B-6AF6FA35A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78" y="3194058"/>
            <a:ext cx="5460642" cy="25757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4941C9D-988F-435F-B646-1343E8B7A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021" y="3509819"/>
            <a:ext cx="5203565" cy="15125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D982590-6B58-437B-92D1-29A36C3210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120" y="5022399"/>
            <a:ext cx="5203566" cy="16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6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E00B25-7AE0-44E7-A475-56015FCF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Léxico</a:t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43223-FFF1-45E6-8FB8-4872E8718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Matriz de Saberes 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Temas Inspiradores 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Ciclos de Aprendizagem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Áreas do Conhecimento/Componentes Curriculares 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Eixos Estruturantes 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Objetos de Conhecimento 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dirty="0"/>
              <a:t>Objetivos de Aprendizagem e Desenvolvimento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55828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F1EB3-4575-447B-8F16-FF14C49B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1. Matriz de saberes (páginas 36-37)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0F1210-BBFE-42A0-911D-EB62D36B54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pt-BR" sz="2600" dirty="0"/>
              <a:t>Pensamento Científico, Crítico e Criativo</a:t>
            </a:r>
          </a:p>
          <a:p>
            <a:pPr marL="514350" indent="-514350">
              <a:buAutoNum type="arabicPeriod"/>
            </a:pPr>
            <a:r>
              <a:rPr lang="pt-BR" sz="2600" dirty="0"/>
              <a:t>Resolução de Problemas</a:t>
            </a:r>
          </a:p>
          <a:p>
            <a:pPr marL="514350" indent="-514350">
              <a:buAutoNum type="arabicPeriod"/>
            </a:pPr>
            <a:r>
              <a:rPr lang="pt-BR" sz="2600" dirty="0"/>
              <a:t>Comunicação</a:t>
            </a:r>
          </a:p>
          <a:p>
            <a:pPr marL="514350" indent="-514350">
              <a:buAutoNum type="arabicPeriod"/>
            </a:pPr>
            <a:r>
              <a:rPr lang="pt-BR" sz="2600" dirty="0"/>
              <a:t>Autoconhecimento e Autocuidado</a:t>
            </a:r>
          </a:p>
          <a:p>
            <a:pPr marL="514350" indent="-514350">
              <a:buAutoNum type="arabicPeriod"/>
            </a:pPr>
            <a:r>
              <a:rPr lang="pt-BR" sz="2600" dirty="0"/>
              <a:t>Autonomia e Determinação</a:t>
            </a:r>
          </a:p>
          <a:p>
            <a:pPr marL="514350" indent="-514350">
              <a:buAutoNum type="arabicPeriod"/>
            </a:pPr>
            <a:r>
              <a:rPr lang="pt-BR" sz="2600" dirty="0"/>
              <a:t>Abertura à Diversidade</a:t>
            </a:r>
          </a:p>
          <a:p>
            <a:pPr marL="514350" indent="-514350">
              <a:buAutoNum type="arabicPeriod"/>
            </a:pPr>
            <a:r>
              <a:rPr lang="pt-BR" sz="2600" dirty="0"/>
              <a:t>Responsabilidade e Participação</a:t>
            </a:r>
          </a:p>
          <a:p>
            <a:pPr marL="514350" indent="-514350">
              <a:buAutoNum type="arabicPeriod"/>
            </a:pPr>
            <a:r>
              <a:rPr lang="pt-BR" sz="2600" dirty="0"/>
              <a:t>Empatia e Colaboração</a:t>
            </a:r>
          </a:p>
          <a:p>
            <a:pPr marL="514350" indent="-514350">
              <a:buAutoNum type="arabicPeriod"/>
            </a:pPr>
            <a:r>
              <a:rPr lang="pt-BR" sz="2600" dirty="0"/>
              <a:t>Repertório Cultural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0ACE7A4-1DA8-4D42-B834-18CFF4C8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1382" y="1825625"/>
            <a:ext cx="399241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Explicita os direitos de aprendizagem e desenvolvimento que devem ser garantidos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1A6F849-8CB6-42A0-BFF1-513562DC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391" y="41913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6359875-24F2-441A-B533-4D971C7E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Da página 36, exemplos da lógica “utilitária”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F60456-2156-46AA-A6F8-F376D496C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/>
              <a:t>4. Autoconhecimento e Autocuidado</a:t>
            </a:r>
          </a:p>
          <a:p>
            <a:pPr marL="0" indent="0">
              <a:buNone/>
            </a:pPr>
            <a:r>
              <a:rPr lang="pt-BR" i="1" dirty="0"/>
              <a:t>Saber</a:t>
            </a:r>
            <a:r>
              <a:rPr lang="pt-BR" dirty="0"/>
              <a:t>: Conhecer e cuidar de seu corpo, sua mente, suas emoções, suas aspirações e seu bem-estar e ter autocrítica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Para</a:t>
            </a:r>
            <a:r>
              <a:rPr lang="pt-BR" dirty="0"/>
              <a:t>: Reconhecer limites, potências e interesses pessoais, apreciar suas próprias qualidades, a fim de estabelecer objetivos de vida, evitar situações de risco, adotar hábitos saudáveis, gerir suas emoções e comportamentos, dosar impulsos e saber lidar com a influência de grupos.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6D7907-D419-4B40-BC05-FD36EAF1A4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/>
              <a:t>6. Abertura à Diversidade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Saber: </a:t>
            </a:r>
            <a:r>
              <a:rPr lang="pt-BR" dirty="0"/>
              <a:t>Abrir-se ao novo, respeitar e valorizar diferenças e acolher a diversidade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i="1" dirty="0"/>
              <a:t>Para</a:t>
            </a:r>
            <a:r>
              <a:rPr lang="pt-BR" dirty="0"/>
              <a:t>: Agir com flexibilidade e sem preconceito de qualquer natureza, conviver harmonicamente com os diferentes, apreciar, fruir e produzir bens culturais diversos, valorizar as identidades e culturas locais.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133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EF8F1-7CFD-4B50-8FDE-9105C599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2. TEMAS INSPIRADORES:  Conectam os aprendizados aos temas da atualidade </a:t>
            </a:r>
            <a:br>
              <a:rPr lang="pt-BR" sz="2800" dirty="0"/>
            </a:br>
            <a:br>
              <a:rPr lang="pt-BR" sz="2800" dirty="0"/>
            </a:br>
            <a:endParaRPr lang="pt-BR" sz="28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EB09B2-3F62-4270-8810-9D60BA2B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FF0000"/>
                </a:solidFill>
              </a:rPr>
              <a:t>5 </a:t>
            </a:r>
            <a:r>
              <a:rPr lang="pt-BR" sz="2400" b="1" dirty="0" err="1">
                <a:solidFill>
                  <a:srgbClr val="FF0000"/>
                </a:solidFill>
              </a:rPr>
              <a:t>P’s</a:t>
            </a:r>
            <a:r>
              <a:rPr lang="pt-BR" sz="2400" b="1" dirty="0">
                <a:solidFill>
                  <a:srgbClr val="FF0000"/>
                </a:solidFill>
              </a:rPr>
              <a:t>: Pessoas, Planeta, Prosperidade, Paz, Parceria </a:t>
            </a:r>
          </a:p>
          <a:p>
            <a:r>
              <a:rPr lang="pt-BR" sz="2400" b="1" dirty="0"/>
              <a:t>Pessoas</a:t>
            </a:r>
            <a:r>
              <a:rPr lang="pt-BR" sz="2400" dirty="0"/>
              <a:t>: garantir que todos os seres humanos possam realizar o seu potencial em dignidade e igualdade, em um ambiente saudável.  </a:t>
            </a:r>
          </a:p>
          <a:p>
            <a:r>
              <a:rPr lang="pt-BR" sz="2400" b="1" dirty="0"/>
              <a:t>Planeta</a:t>
            </a:r>
            <a:r>
              <a:rPr lang="pt-BR" sz="2400" dirty="0"/>
              <a:t>: proteger o planeta da degradação, sobretudo por meio do consumo e da produção sustentáveis, bem como da gestão sustentável dos seus recursos naturais. </a:t>
            </a:r>
          </a:p>
          <a:p>
            <a:r>
              <a:rPr lang="pt-BR" sz="2400" b="1" dirty="0"/>
              <a:t>Prosperidade</a:t>
            </a:r>
            <a:r>
              <a:rPr lang="pt-BR" sz="2400" dirty="0"/>
              <a:t>: assegurar que todos os seres humanos possam desfrutar de uma vida próspera e de plena realização pessoal. </a:t>
            </a:r>
          </a:p>
          <a:p>
            <a:r>
              <a:rPr lang="pt-BR" sz="2400" b="1" dirty="0"/>
              <a:t>Paz</a:t>
            </a:r>
            <a:r>
              <a:rPr lang="pt-BR" sz="2400" dirty="0"/>
              <a:t>: promover sociedades pacíficas, justas e inclusivas que estão livres do medo e da violência. </a:t>
            </a:r>
          </a:p>
          <a:p>
            <a:r>
              <a:rPr lang="pt-BR" sz="2400" b="1" dirty="0"/>
              <a:t>Parceria</a:t>
            </a:r>
            <a:r>
              <a:rPr lang="pt-BR" sz="2400" dirty="0"/>
              <a:t>: mobilizar os meios necessários para implementar esta Agenda por meio de uma Parceria Global para o Desenvolvimento Sustentável.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40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389DEDA-BED9-4FF1-912E-10E021D9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O Currículo incorporou os Objetivos de Desenvolvimento Sustentável (ODS), pactuados na Agenda 2030 pelos membros das Nações Unidas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EED852-ECF1-448A-9F69-884540462D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Os 17 objetivos são:</a:t>
            </a:r>
          </a:p>
          <a:p>
            <a:pPr marL="0" indent="0">
              <a:buNone/>
            </a:pPr>
            <a:r>
              <a:rPr lang="pt-BR" dirty="0"/>
              <a:t>1. Erradicação da pobreza;</a:t>
            </a:r>
          </a:p>
          <a:p>
            <a:pPr marL="0" indent="0">
              <a:buNone/>
            </a:pPr>
            <a:r>
              <a:rPr lang="pt-BR" dirty="0"/>
              <a:t>2. Fome zero e agricultura sustentável;</a:t>
            </a:r>
          </a:p>
          <a:p>
            <a:pPr marL="0" indent="0">
              <a:buNone/>
            </a:pPr>
            <a:r>
              <a:rPr lang="pt-BR" dirty="0"/>
              <a:t>3. Saúde e bem-estar;</a:t>
            </a:r>
          </a:p>
          <a:p>
            <a:pPr marL="0" indent="0">
              <a:buNone/>
            </a:pPr>
            <a:r>
              <a:rPr lang="pt-BR" dirty="0"/>
              <a:t>4. Educação de qualidade;</a:t>
            </a:r>
          </a:p>
          <a:p>
            <a:pPr marL="0" indent="0">
              <a:buNone/>
            </a:pPr>
            <a:r>
              <a:rPr lang="pt-BR" dirty="0"/>
              <a:t>5. Igualdade de gênero;</a:t>
            </a:r>
          </a:p>
          <a:p>
            <a:pPr marL="0" indent="0">
              <a:buNone/>
            </a:pPr>
            <a:r>
              <a:rPr lang="pt-BR" dirty="0"/>
              <a:t>6. Água potável e saneamento básico;</a:t>
            </a:r>
          </a:p>
          <a:p>
            <a:pPr marL="0" indent="0">
              <a:buNone/>
            </a:pPr>
            <a:r>
              <a:rPr lang="pt-BR" dirty="0"/>
              <a:t>7. Energia Limpa e Acessível;</a:t>
            </a:r>
          </a:p>
          <a:p>
            <a:pPr marL="0" indent="0">
              <a:buNone/>
            </a:pPr>
            <a:r>
              <a:rPr lang="pt-BR" dirty="0"/>
              <a:t>8. Trabalho decente e crescimento econômico;</a:t>
            </a:r>
          </a:p>
          <a:p>
            <a:pPr marL="0" indent="0">
              <a:buNone/>
            </a:pPr>
            <a:r>
              <a:rPr lang="pt-BR" dirty="0"/>
              <a:t>9. Indústria, inovação e infraestrutura;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B39023E-D6BB-441A-8516-73555BCA8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10. Redução das desigualdades;</a:t>
            </a:r>
          </a:p>
          <a:p>
            <a:pPr marL="0" indent="0">
              <a:buNone/>
            </a:pPr>
            <a:r>
              <a:rPr lang="pt-BR" dirty="0"/>
              <a:t>11. Cidades e comunidades sustentáveis;</a:t>
            </a:r>
          </a:p>
          <a:p>
            <a:pPr marL="0" indent="0">
              <a:buNone/>
            </a:pPr>
            <a:r>
              <a:rPr lang="pt-BR" dirty="0"/>
              <a:t>12. Consumo e produção responsáveis;</a:t>
            </a:r>
          </a:p>
          <a:p>
            <a:pPr marL="0" indent="0">
              <a:buNone/>
            </a:pPr>
            <a:r>
              <a:rPr lang="pt-BR" dirty="0"/>
              <a:t>13. Ação contra a mudança global do clima;</a:t>
            </a:r>
          </a:p>
          <a:p>
            <a:pPr marL="0" indent="0">
              <a:buNone/>
            </a:pPr>
            <a:r>
              <a:rPr lang="pt-BR" dirty="0"/>
              <a:t>14. Vida na água;</a:t>
            </a:r>
          </a:p>
          <a:p>
            <a:pPr marL="0" indent="0">
              <a:buNone/>
            </a:pPr>
            <a:r>
              <a:rPr lang="pt-BR" dirty="0"/>
              <a:t>15. Vida terrestre;</a:t>
            </a:r>
          </a:p>
          <a:p>
            <a:pPr marL="0" indent="0">
              <a:buNone/>
            </a:pPr>
            <a:r>
              <a:rPr lang="pt-BR" dirty="0"/>
              <a:t>16. Paz, justiças e instituições eficazes;</a:t>
            </a:r>
          </a:p>
          <a:p>
            <a:pPr marL="0" indent="0">
              <a:buNone/>
            </a:pPr>
            <a:r>
              <a:rPr lang="pt-BR" dirty="0"/>
              <a:t>17. Parcerias e meios de implementação.</a:t>
            </a:r>
          </a:p>
          <a:p>
            <a:pPr marL="0" indent="0">
              <a:buNone/>
            </a:pPr>
            <a:r>
              <a:rPr lang="pt-BR" sz="1800" dirty="0"/>
              <a:t>Ler mais aqui: </a:t>
            </a:r>
            <a:r>
              <a:rPr lang="pt-BR" sz="1800" dirty="0">
                <a:hlinkClick r:id="rId2"/>
              </a:rPr>
              <a:t>https://unesdoc.unesco.org/ark:/48223/pf0000252197</a:t>
            </a:r>
            <a:r>
              <a:rPr lang="pt-BR" sz="1800" dirty="0"/>
              <a:t>  e</a:t>
            </a:r>
          </a:p>
          <a:p>
            <a:pPr marL="0" indent="0">
              <a:buNone/>
            </a:pPr>
            <a:r>
              <a:rPr lang="pt-BR" sz="1800" dirty="0">
                <a:hlinkClick r:id="rId3"/>
              </a:rPr>
              <a:t>https://brasil.un.org/</a:t>
            </a:r>
            <a:r>
              <a:rPr lang="pt-B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08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B90EA-D5D7-4BF0-A50D-FE8476FB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3. Ciclos de Aprendizagem do Ensino Fundamental de nove anos: </a:t>
            </a:r>
            <a:r>
              <a:rPr lang="pt-BR" sz="1800" dirty="0">
                <a:solidFill>
                  <a:schemeClr val="bg1"/>
                </a:solidFill>
              </a:rPr>
              <a:t>Definem as três fases em que se divide o Ensino Fundamental na Rede Municipal de Ensino</a:t>
            </a:r>
            <a:br>
              <a:rPr lang="pt-BR" sz="1600" dirty="0"/>
            </a:br>
            <a:endParaRPr lang="pt-BR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C128E-29ED-4F8D-9A91-92F1603C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/>
              <a:t>Ciclo de Alfabetização (</a:t>
            </a:r>
            <a:r>
              <a:rPr lang="pt-BR" dirty="0"/>
              <a:t>1º, 2º e 3º): aprendizado da leitura, da escrita e da alfabetização matemática e científica, bem como a ampliação de relações sociais e afetivas </a:t>
            </a:r>
          </a:p>
          <a:p>
            <a:pPr marL="0" indent="0">
              <a:buNone/>
            </a:pPr>
            <a:r>
              <a:rPr lang="pt-BR" b="1" dirty="0"/>
              <a:t>Ciclo Interdisciplinar (</a:t>
            </a:r>
            <a:r>
              <a:rPr lang="pt-BR" dirty="0"/>
              <a:t>4º, 5º e 6º): integra os saberes básicos constituídos no Ciclo de Alfabetização, possibilitando um diálogo mais estreito entre as diferentes áreas do conhecimento </a:t>
            </a:r>
          </a:p>
          <a:p>
            <a:pPr marL="0" indent="0">
              <a:buNone/>
            </a:pPr>
            <a:r>
              <a:rPr lang="pt-BR" b="1" dirty="0"/>
              <a:t>Ciclo Autoral (</a:t>
            </a:r>
            <a:r>
              <a:rPr lang="pt-BR" dirty="0"/>
              <a:t>7º, 8º e 9º ): a leitura, a escrita, o conhecimento matemático, as ciências, as relações históricas, as noções de espaço e de organização da sociedade, bem como as diferentes linguagens construídas ao longo do Ensino Fundamental, buscam expandir e qualificar as capacidades de análise, argumentação e sistematização dos estudantes sobre questões sociais, culturais, históricas e ambientais</a:t>
            </a:r>
          </a:p>
        </p:txBody>
      </p:sp>
    </p:spTree>
    <p:extLst>
      <p:ext uri="{BB962C8B-B14F-4D97-AF65-F5344CB8AC3E}">
        <p14:creationId xmlns:p14="http://schemas.microsoft.com/office/powerpoint/2010/main" val="158320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3622A8-8DFC-479A-89BB-427471E2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BF6FC8E-E7E5-49EF-944D-B64F86BD5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/>
              <a:t>Examinar os documentos oficiais ligados a São Paulo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Continuar estudando os preparativos de início de ano, aprofundando a noção de avaliação diagnóstica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Começar a traçar um prognóstico de até onde se costuma levar o aluno no fundamental 2</a:t>
            </a:r>
          </a:p>
        </p:txBody>
      </p:sp>
    </p:spTree>
    <p:extLst>
      <p:ext uri="{BB962C8B-B14F-4D97-AF65-F5344CB8AC3E}">
        <p14:creationId xmlns:p14="http://schemas.microsoft.com/office/powerpoint/2010/main" val="152963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B90EA-D5D7-4BF0-A50D-FE8476FB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4. </a:t>
            </a:r>
            <a:r>
              <a:rPr lang="pt-BR" sz="3600" b="1" dirty="0">
                <a:solidFill>
                  <a:schemeClr val="bg1"/>
                </a:solidFill>
              </a:rPr>
              <a:t>Áreas do Conhecimento/Componentes Curriculares: organizam os objetos de conhecimento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dirty="0">
                <a:solidFill>
                  <a:schemeClr val="bg1"/>
                </a:solidFill>
              </a:rPr>
              <a:t> 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C128E-29ED-4F8D-9A91-92F1603C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Linguagens</a:t>
            </a:r>
            <a:r>
              <a:rPr lang="pt-BR" dirty="0"/>
              <a:t>: Língua Portuguesa, Língua Inglesa, Arte e Educação Física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Matemática</a:t>
            </a:r>
            <a:r>
              <a:rPr lang="pt-BR" dirty="0"/>
              <a:t>: Matemática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Ciências da Natureza</a:t>
            </a:r>
            <a:r>
              <a:rPr lang="pt-BR" dirty="0"/>
              <a:t>: Ciências Naturais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Ciências Humanas</a:t>
            </a:r>
            <a:r>
              <a:rPr lang="pt-BR" dirty="0"/>
              <a:t>: Geografia e História</a:t>
            </a:r>
          </a:p>
          <a:p>
            <a:pPr marL="514350" indent="-514350">
              <a:buFont typeface="+mj-lt"/>
              <a:buAutoNum type="arabicPeriod"/>
            </a:pPr>
            <a:r>
              <a:rPr lang="pt-BR" b="1" dirty="0"/>
              <a:t>Tecnologias para Aprendizagem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0072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B90EA-D5D7-4BF0-A50D-FE8476FB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5. Eixos estruturantes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C128E-29ED-4F8D-9A91-92F1603C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Agrupam os objetos de conhecimento e objetivos de aprendizagem e desenvolvimento em cada ano escolar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8741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B90EA-D5D7-4BF0-A50D-FE8476FB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6. </a:t>
            </a:r>
            <a:r>
              <a:rPr lang="pt-BR" sz="3600" b="1" dirty="0">
                <a:solidFill>
                  <a:schemeClr val="bg1"/>
                </a:solidFill>
              </a:rPr>
              <a:t>Objetos de conhecimento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C128E-29ED-4F8D-9A91-92F1603C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800" dirty="0"/>
              <a:t>Indicam o que os professores precisam ensinar a cada ciclo em cada um dos componentes curriculares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Importante frisar que o conhecimento é o estabelecimento de uma relação e não uma ação de posse ou consumo</a:t>
            </a:r>
          </a:p>
        </p:txBody>
      </p:sp>
    </p:spTree>
    <p:extLst>
      <p:ext uri="{BB962C8B-B14F-4D97-AF65-F5344CB8AC3E}">
        <p14:creationId xmlns:p14="http://schemas.microsoft.com/office/powerpoint/2010/main" val="2666204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7B90EA-D5D7-4BF0-A50D-FE8476FB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 dirty="0">
                <a:solidFill>
                  <a:srgbClr val="FFFFFF"/>
                </a:solidFill>
              </a:rPr>
              <a:t>7. </a:t>
            </a:r>
            <a:r>
              <a:rPr lang="pt-BR" sz="3200" b="1" dirty="0">
                <a:solidFill>
                  <a:schemeClr val="bg1"/>
                </a:solidFill>
              </a:rPr>
              <a:t>Objetivos de Aprendizagem e Desenvolvimento </a:t>
            </a:r>
            <a:br>
              <a:rPr lang="pt-BR" sz="3600" b="1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3C128E-29ED-4F8D-9A91-92F1603CA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800" dirty="0"/>
              <a:t>Definem o que cada estudante precisa aprender a cada ano e Ciclo em cada um dos componentes curriculares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</a:t>
            </a:r>
            <a:r>
              <a:rPr lang="pt-BR" sz="2800" dirty="0"/>
              <a:t>onjunto de saberes que os estudantes da Rede Municipal de Ensino devem desenvolver</a:t>
            </a:r>
          </a:p>
        </p:txBody>
      </p:sp>
    </p:spTree>
    <p:extLst>
      <p:ext uri="{BB962C8B-B14F-4D97-AF65-F5344CB8AC3E}">
        <p14:creationId xmlns:p14="http://schemas.microsoft.com/office/powerpoint/2010/main" val="388258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2A8D714-E3BE-4708-9918-6D1D6269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53" y="535708"/>
            <a:ext cx="11694431" cy="5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6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00D1C-9836-4A5D-B21D-E0C98717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LP 63 em diante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7E3167C-22D7-4C67-B3D6-C6A64471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3" y="365125"/>
            <a:ext cx="7047345" cy="6127293"/>
          </a:xfrm>
        </p:spPr>
      </p:pic>
    </p:spTree>
    <p:extLst>
      <p:ext uri="{BB962C8B-B14F-4D97-AF65-F5344CB8AC3E}">
        <p14:creationId xmlns:p14="http://schemas.microsoft.com/office/powerpoint/2010/main" val="114392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0806E0A-5E26-412D-A1E9-949AD603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C6F3BC-EBC6-4359-B9E4-60ACF0F1C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/>
              <a:t>3 Exemplificando o ponto de chegada no nono ano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243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46807-0D9C-4839-8C6C-339A64B5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754814-68DD-43EF-AF3C-B6E28A14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Ponto de partida, melhor dos casos</a:t>
            </a:r>
          </a:p>
          <a:p>
            <a:pPr marL="0" indent="0" algn="ctr">
              <a:buNone/>
            </a:pPr>
            <a:r>
              <a:rPr lang="pt-BR" dirty="0"/>
              <a:t>(Ciclo interdisciplinar)</a:t>
            </a:r>
          </a:p>
        </p:txBody>
      </p:sp>
    </p:spTree>
    <p:extLst>
      <p:ext uri="{BB962C8B-B14F-4D97-AF65-F5344CB8AC3E}">
        <p14:creationId xmlns:p14="http://schemas.microsoft.com/office/powerpoint/2010/main" val="3647798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51A4F-EDB1-48C4-AEE4-2A0D8940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39E7A-2B23-4D13-9897-AC540E65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Resolvi colocar na capa do meu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caderno as figuras mais marcantes da história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da humanidade que encontrei nas revistas.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Comecei por um pouco da pré-história: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 evolução dos humanos. Coloquei também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uma parte da “pré-história” do Brasil: uma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/>
              <a:t>índigena</a:t>
            </a:r>
            <a:r>
              <a:rPr lang="pt-BR" dirty="0"/>
              <a:t>. Não escolhi qualquer uma. 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figura que enfeita minha capa em um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crachá. Muito provavelmente, ela estaria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670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43697-1DC5-4EC9-ABD1-F07D6E3A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(sem título)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FCD14A-9EFD-4A47-97D3-D889BE637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10. indo a um congresso. Isto é legal, porque</a:t>
            </a:r>
          </a:p>
          <a:p>
            <a:pPr marL="0" indent="0">
              <a:buNone/>
            </a:pPr>
            <a:r>
              <a:rPr lang="pt-BR" dirty="0"/>
              <a:t>11. mostra que há gente que respeita os</a:t>
            </a:r>
          </a:p>
          <a:p>
            <a:pPr marL="0" indent="0">
              <a:buNone/>
            </a:pPr>
            <a:r>
              <a:rPr lang="pt-BR" dirty="0"/>
              <a:t>12. índios.</a:t>
            </a:r>
          </a:p>
          <a:p>
            <a:pPr marL="0" indent="0">
              <a:buNone/>
            </a:pPr>
            <a:r>
              <a:rPr lang="pt-BR" dirty="0"/>
              <a:t>13. Alexandre o Grande foi um grande</a:t>
            </a:r>
          </a:p>
          <a:p>
            <a:pPr marL="0" indent="0">
              <a:buNone/>
            </a:pPr>
            <a:r>
              <a:rPr lang="pt-BR" dirty="0"/>
              <a:t>14. conquistador. Ele fez suas conquistas</a:t>
            </a:r>
          </a:p>
          <a:p>
            <a:pPr marL="0" indent="0">
              <a:buNone/>
            </a:pPr>
            <a:r>
              <a:rPr lang="pt-BR" dirty="0"/>
              <a:t>15. quando ele era um “simples” adolescente,</a:t>
            </a:r>
          </a:p>
          <a:p>
            <a:pPr marL="0" indent="0">
              <a:buNone/>
            </a:pPr>
            <a:r>
              <a:rPr lang="pt-BR" dirty="0"/>
              <a:t>16. e então eu pensei: “vou ser </a:t>
            </a:r>
          </a:p>
          <a:p>
            <a:pPr marL="0" indent="0">
              <a:buNone/>
            </a:pPr>
            <a:r>
              <a:rPr lang="pt-BR" dirty="0"/>
              <a:t>17. como ele, fazer grandes conquistas desde</a:t>
            </a:r>
          </a:p>
          <a:p>
            <a:pPr marL="0" indent="0">
              <a:buNone/>
            </a:pPr>
            <a:r>
              <a:rPr lang="pt-BR" dirty="0"/>
              <a:t>18. cedo”. Mas não é só por isso! Ele ficou</a:t>
            </a:r>
          </a:p>
        </p:txBody>
      </p:sp>
    </p:spTree>
    <p:extLst>
      <p:ext uri="{BB962C8B-B14F-4D97-AF65-F5344CB8AC3E}">
        <p14:creationId xmlns:p14="http://schemas.microsoft.com/office/powerpoint/2010/main" val="411216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5985-65E9-4E07-BEED-7658C8A8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 da aula de hoje: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07B37B4-3CED-4267-98D4-FC16DD4AB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412709"/>
              </p:ext>
            </p:extLst>
          </p:nvPr>
        </p:nvGraphicFramePr>
        <p:xfrm>
          <a:off x="838200" y="1825625"/>
          <a:ext cx="1051559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3697417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7319187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06554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1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Documentos </a:t>
                      </a:r>
                    </a:p>
                    <a:p>
                      <a:pPr algn="ctr"/>
                      <a:r>
                        <a:rPr lang="pt-BR" sz="2400" dirty="0"/>
                        <a:t>de</a:t>
                      </a:r>
                    </a:p>
                    <a:p>
                      <a:pPr algn="ctr"/>
                      <a:r>
                        <a:rPr lang="pt-BR" sz="2400" dirty="0"/>
                        <a:t>São Paulo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(estado e cidade)</a:t>
                      </a:r>
                    </a:p>
                    <a:p>
                      <a:r>
                        <a:rPr lang="pt-B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2400" dirty="0"/>
                        <a:t>   2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Aprofundando a noção de</a:t>
                      </a:r>
                    </a:p>
                    <a:p>
                      <a:pPr algn="ctr"/>
                      <a:r>
                        <a:rPr lang="pt-BR" sz="2400" dirty="0"/>
                        <a:t>Avaliação diagnóstica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3</a:t>
                      </a:r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endParaRPr lang="pt-BR" sz="2400" dirty="0"/>
                    </a:p>
                    <a:p>
                      <a:pPr algn="ctr"/>
                      <a:r>
                        <a:rPr lang="pt-BR" sz="2400" dirty="0"/>
                        <a:t>Exemplificando o ponto de chegada no nono ano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6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66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139D-9E54-450C-943B-D1AEAE74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(sem título)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71C588-5EE1-4E62-99E9-A7FB4756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19. famoso na história, então, tem a ver</a:t>
            </a:r>
          </a:p>
          <a:p>
            <a:pPr marL="0" indent="0">
              <a:buNone/>
            </a:pPr>
            <a:r>
              <a:rPr lang="pt-BR" dirty="0"/>
              <a:t>20. com a história do mundo.</a:t>
            </a:r>
          </a:p>
          <a:p>
            <a:pPr marL="0" indent="0">
              <a:buNone/>
            </a:pPr>
            <a:r>
              <a:rPr lang="pt-BR" dirty="0"/>
              <a:t>21. coloquei também um negro: o </a:t>
            </a:r>
          </a:p>
          <a:p>
            <a:pPr marL="0" indent="0">
              <a:buNone/>
            </a:pPr>
            <a:r>
              <a:rPr lang="pt-BR" dirty="0"/>
              <a:t>22. Zumbi dos Palmares, um famoso</a:t>
            </a:r>
          </a:p>
          <a:p>
            <a:pPr marL="0" indent="0">
              <a:buNone/>
            </a:pPr>
            <a:r>
              <a:rPr lang="pt-BR" dirty="0"/>
              <a:t>23. quilombola que, pelo que sei, morreu</a:t>
            </a:r>
          </a:p>
          <a:p>
            <a:pPr marL="0" indent="0">
              <a:buNone/>
            </a:pPr>
            <a:r>
              <a:rPr lang="pt-BR" dirty="0"/>
              <a:t>24. lutando pelos negros. Considero isso um</a:t>
            </a:r>
          </a:p>
          <a:p>
            <a:pPr marL="0" indent="0">
              <a:buNone/>
            </a:pPr>
            <a:r>
              <a:rPr lang="pt-BR" dirty="0"/>
              <a:t>25. grande fato da história.</a:t>
            </a:r>
          </a:p>
          <a:p>
            <a:pPr marL="0" indent="0">
              <a:buNone/>
            </a:pPr>
            <a:r>
              <a:rPr lang="pt-BR" dirty="0"/>
              <a:t>26. Já o Hitler e a saudação nazista</a:t>
            </a:r>
          </a:p>
        </p:txBody>
      </p:sp>
    </p:spTree>
    <p:extLst>
      <p:ext uri="{BB962C8B-B14F-4D97-AF65-F5344CB8AC3E}">
        <p14:creationId xmlns:p14="http://schemas.microsoft.com/office/powerpoint/2010/main" val="299630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6C293-E81E-4BBA-8CF0-F74C1ED6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(sem título)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D28413-4139-45D2-A44E-1D0DD4568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27. é para lembrar que nem tudo foi bom</a:t>
            </a:r>
          </a:p>
          <a:p>
            <a:pPr marL="0" indent="0">
              <a:buNone/>
            </a:pPr>
            <a:r>
              <a:rPr lang="pt-BR" dirty="0"/>
              <a:t>28. na história. Por exemplo, neste período</a:t>
            </a:r>
          </a:p>
          <a:p>
            <a:pPr marL="0" indent="0">
              <a:buNone/>
            </a:pPr>
            <a:r>
              <a:rPr lang="pt-BR" dirty="0"/>
              <a:t>29. morreram muitos judeus</a:t>
            </a:r>
          </a:p>
          <a:p>
            <a:pPr marL="0" indent="0">
              <a:buNone/>
            </a:pPr>
            <a:r>
              <a:rPr lang="pt-BR" dirty="0"/>
              <a:t>30. injustamente</a:t>
            </a:r>
          </a:p>
        </p:txBody>
      </p:sp>
    </p:spTree>
    <p:extLst>
      <p:ext uri="{BB962C8B-B14F-4D97-AF65-F5344CB8AC3E}">
        <p14:creationId xmlns:p14="http://schemas.microsoft.com/office/powerpoint/2010/main" val="4062848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5">
            <a:extLst>
              <a:ext uri="{FF2B5EF4-FFF2-40B4-BE49-F238E27FC236}">
                <a16:creationId xmlns:a16="http://schemas.microsoft.com/office/drawing/2014/main" id="{387EA255-DB7F-4779-BDE9-62583B237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/>
              <a:t>Para ler mais</a:t>
            </a:r>
          </a:p>
        </p:txBody>
      </p:sp>
      <p:sp>
        <p:nvSpPr>
          <p:cNvPr id="62467" name="Espaço Reservado para Conteúdo 7">
            <a:extLst>
              <a:ext uri="{FF2B5EF4-FFF2-40B4-BE49-F238E27FC236}">
                <a16:creationId xmlns:a16="http://schemas.microsoft.com/office/drawing/2014/main" id="{5D25AF9C-7E40-4D67-81DC-344CB11AE27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r>
              <a:rPr lang="pt-BR" altLang="pt-BR" dirty="0"/>
              <a:t>RIOLFI, Claudia Rosa (et ali).Um ponto de partida para a organização do cotidiano escolar. </a:t>
            </a:r>
            <a:r>
              <a:rPr lang="pt-BR" altLang="pt-BR" b="1" dirty="0"/>
              <a:t>Ensino de Língua Portuguesa</a:t>
            </a:r>
            <a:r>
              <a:rPr lang="pt-BR" altLang="pt-BR" dirty="0"/>
              <a:t>. São Paulo: Thomson Learning, 2008. </a:t>
            </a:r>
          </a:p>
        </p:txBody>
      </p:sp>
      <p:sp>
        <p:nvSpPr>
          <p:cNvPr id="62468" name="Espaço Reservado para Conteúdo 1">
            <a:extLst>
              <a:ext uri="{FF2B5EF4-FFF2-40B4-BE49-F238E27FC236}">
                <a16:creationId xmlns:a16="http://schemas.microsoft.com/office/drawing/2014/main" id="{51E8C142-BB72-4D6B-AF3D-F6BF997431C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E1C68551-B251-42A2-9817-0D21FA89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73238"/>
            <a:ext cx="47529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10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010" name="Título 1">
            <a:extLst>
              <a:ext uri="{FF2B5EF4-FFF2-40B4-BE49-F238E27FC236}">
                <a16:creationId xmlns:a16="http://schemas.microsoft.com/office/drawing/2014/main" id="{4D7340E7-2029-4D0D-90E2-54E438590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pPr marL="0" indent="0">
              <a:defRPr/>
            </a:pPr>
            <a:br>
              <a:rPr lang="pt-BR" sz="4000">
                <a:solidFill>
                  <a:srgbClr val="FFFFFF"/>
                </a:solidFill>
              </a:rPr>
            </a:br>
            <a:br>
              <a:rPr lang="pt-BR" sz="4000">
                <a:solidFill>
                  <a:srgbClr val="FFFFFF"/>
                </a:solidFill>
              </a:rPr>
            </a:br>
            <a:br>
              <a:rPr lang="pt-BR" sz="4000">
                <a:solidFill>
                  <a:srgbClr val="FFFFFF"/>
                </a:solidFill>
              </a:rPr>
            </a:br>
            <a:r>
              <a:rPr lang="pt-BR" sz="4000">
                <a:solidFill>
                  <a:srgbClr val="FFFFFF"/>
                </a:solidFill>
              </a:rPr>
              <a:t>Um exemplo do ciclo autoral</a:t>
            </a:r>
            <a:br>
              <a:rPr lang="pt-BR" sz="4000">
                <a:solidFill>
                  <a:srgbClr val="FFFFFF"/>
                </a:solidFill>
              </a:rPr>
            </a:br>
            <a:endParaRPr lang="pt-BR" altLang="pt-BR" sz="400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783BFD9-51EF-4FC7-B531-446EC954D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pt-BR" sz="2000"/>
          </a:p>
          <a:p>
            <a:pPr marL="0" indent="0">
              <a:buNone/>
              <a:defRPr/>
            </a:pPr>
            <a:r>
              <a:rPr lang="pt-BR" sz="2000" b="1"/>
              <a:t>Tarefa</a:t>
            </a:r>
            <a:r>
              <a:rPr lang="pt-BR" sz="2000"/>
              <a:t>: compor uma narração de enredo não-linear</a:t>
            </a:r>
          </a:p>
          <a:p>
            <a:pPr marL="0" indent="0">
              <a:buNone/>
              <a:defRPr/>
            </a:pPr>
            <a:r>
              <a:rPr lang="pt-BR" sz="2000" b="1"/>
              <a:t>Participante</a:t>
            </a:r>
            <a:r>
              <a:rPr lang="pt-BR" sz="2000"/>
              <a:t>: Gabriel Bravo</a:t>
            </a:r>
          </a:p>
          <a:p>
            <a:pPr marL="0" indent="0">
              <a:buNone/>
              <a:defRPr/>
            </a:pPr>
            <a:r>
              <a:rPr lang="pt-BR" sz="2000" b="1"/>
              <a:t>Nível</a:t>
            </a:r>
            <a:r>
              <a:rPr lang="pt-BR" sz="2000"/>
              <a:t>: sétimo ano do Ensino Fundamental</a:t>
            </a:r>
          </a:p>
          <a:p>
            <a:pPr marL="0" indent="0">
              <a:buNone/>
              <a:defRPr/>
            </a:pPr>
            <a:r>
              <a:rPr lang="pt-BR" sz="2000" b="1"/>
              <a:t>Posição subjetiva</a:t>
            </a:r>
            <a:r>
              <a:rPr lang="pt-BR" sz="2000"/>
              <a:t>: Sujeito agenciado pelo aluno a partir do cotejamento das demandas da cultura escolar e de uma ética própria</a:t>
            </a:r>
          </a:p>
          <a:p>
            <a:pPr marL="0" indent="0">
              <a:buNone/>
              <a:defRPr/>
            </a:pPr>
            <a:endParaRPr lang="pt-BR" sz="2000"/>
          </a:p>
          <a:p>
            <a:pPr marL="0" indent="0">
              <a:buNone/>
              <a:defRPr/>
            </a:pPr>
            <a:endParaRPr lang="pt-BR" sz="2000"/>
          </a:p>
          <a:p>
            <a:pPr marL="0" indent="0">
              <a:buNone/>
              <a:defRPr/>
            </a:pPr>
            <a:endParaRPr lang="pt-BR" sz="2000"/>
          </a:p>
          <a:p>
            <a:pPr>
              <a:defRPr/>
            </a:pPr>
            <a:endParaRPr lang="pt-BR" sz="200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F0BC275-42CB-40B2-AAA8-F7CA388CF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Para ler mais:</a:t>
            </a:r>
            <a:br>
              <a:rPr lang="pt-BR" sz="2000" dirty="0"/>
            </a:br>
            <a:br>
              <a:rPr lang="pt-BR" sz="2000" dirty="0"/>
            </a:br>
            <a:r>
              <a:rPr lang="pt-BR" sz="2000" dirty="0"/>
              <a:t>RIOLFI, Claudia e MAGALHÃES, </a:t>
            </a:r>
            <a:r>
              <a:rPr lang="pt-BR" sz="2000" dirty="0" err="1"/>
              <a:t>Mical</a:t>
            </a:r>
            <a:r>
              <a:rPr lang="pt-BR" sz="2000" dirty="0"/>
              <a:t>. </a:t>
            </a:r>
            <a:br>
              <a:rPr lang="pt-BR" sz="2000" dirty="0"/>
            </a:br>
            <a:r>
              <a:rPr lang="pt-BR" sz="2000" dirty="0"/>
              <a:t>Modalizações nas posições subjetivas durante o ato de escrever. In: </a:t>
            </a:r>
            <a:r>
              <a:rPr lang="pt-BR" sz="2000" b="1" dirty="0"/>
              <a:t>Estilos da Clínica. </a:t>
            </a:r>
            <a:r>
              <a:rPr lang="pt-BR" sz="2000" dirty="0"/>
              <a:t>v.13 n.24 São Paulo jun. 2008. Disponível em: http://dx.doi.org/10.11606/issn.1981-1624.v13i24p98-121 </a:t>
            </a:r>
            <a:br>
              <a:rPr lang="pt-BR" sz="2000" dirty="0"/>
            </a:br>
            <a:endParaRPr lang="pt-BR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ítulo 1">
            <a:extLst>
              <a:ext uri="{FF2B5EF4-FFF2-40B4-BE49-F238E27FC236}">
                <a16:creationId xmlns:a16="http://schemas.microsoft.com/office/drawing/2014/main" id="{2629C615-2F68-4B2C-B331-95F69D137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cagada do médico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6" name="Espaço Reservado para Conteúdo 2">
            <a:extLst>
              <a:ext uri="{FF2B5EF4-FFF2-40B4-BE49-F238E27FC236}">
                <a16:creationId xmlns:a16="http://schemas.microsoft.com/office/drawing/2014/main" id="{4DC1BF64-7FEC-43DD-B4B0-F672BFFC27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Tx/>
            </a:pPr>
            <a:endParaRPr lang="en-US" altLang="pt-BR" sz="2000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1. </a:t>
            </a:r>
            <a:r>
              <a:rPr lang="en-US" altLang="pt-BR" sz="2000" dirty="0" err="1">
                <a:solidFill>
                  <a:schemeClr val="bg1"/>
                </a:solidFill>
              </a:rPr>
              <a:t>Em</a:t>
            </a:r>
            <a:r>
              <a:rPr lang="en-US" altLang="pt-BR" sz="2000" dirty="0">
                <a:solidFill>
                  <a:schemeClr val="bg1"/>
                </a:solidFill>
              </a:rPr>
              <a:t> 1993, </a:t>
            </a:r>
            <a:r>
              <a:rPr lang="en-US" altLang="pt-BR" sz="2000" dirty="0" err="1">
                <a:solidFill>
                  <a:schemeClr val="bg1"/>
                </a:solidFill>
              </a:rPr>
              <a:t>nasceu</a:t>
            </a:r>
            <a:r>
              <a:rPr lang="en-US" altLang="pt-BR" sz="2000" dirty="0">
                <a:solidFill>
                  <a:schemeClr val="bg1"/>
                </a:solidFill>
              </a:rPr>
              <a:t> um </a:t>
            </a:r>
            <a:r>
              <a:rPr lang="en-US" altLang="pt-BR" sz="2000" dirty="0" err="1">
                <a:solidFill>
                  <a:schemeClr val="bg1"/>
                </a:solidFill>
              </a:rPr>
              <a:t>menino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chamado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2. Gabriel B. com um </a:t>
            </a:r>
            <a:r>
              <a:rPr lang="en-US" altLang="pt-BR" sz="2000" dirty="0" err="1">
                <a:solidFill>
                  <a:schemeClr val="bg1"/>
                </a:solidFill>
              </a:rPr>
              <a:t>nascimento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engraçado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3. E triste.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4. A </a:t>
            </a:r>
            <a:r>
              <a:rPr lang="en-US" altLang="pt-BR" sz="2000" dirty="0" err="1">
                <a:solidFill>
                  <a:schemeClr val="bg1"/>
                </a:solidFill>
              </a:rPr>
              <a:t>mãe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desse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garoto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estava</a:t>
            </a:r>
            <a:r>
              <a:rPr lang="en-US" altLang="pt-BR" sz="2000" dirty="0">
                <a:solidFill>
                  <a:schemeClr val="bg1"/>
                </a:solidFill>
              </a:rPr>
              <a:t> gravida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5. e </a:t>
            </a:r>
            <a:r>
              <a:rPr lang="en-US" altLang="pt-BR" sz="2000" dirty="0" err="1">
                <a:solidFill>
                  <a:schemeClr val="bg1"/>
                </a:solidFill>
              </a:rPr>
              <a:t>foi</a:t>
            </a:r>
            <a:r>
              <a:rPr lang="en-US" altLang="pt-BR" sz="2000" dirty="0">
                <a:solidFill>
                  <a:schemeClr val="bg1"/>
                </a:solidFill>
              </a:rPr>
              <a:t> no </a:t>
            </a:r>
            <a:r>
              <a:rPr lang="en-US" altLang="pt-BR" sz="2000" dirty="0" err="1">
                <a:solidFill>
                  <a:schemeClr val="bg1"/>
                </a:solidFill>
              </a:rPr>
              <a:t>médico</a:t>
            </a:r>
            <a:r>
              <a:rPr lang="en-US" altLang="pt-BR" sz="2000" dirty="0">
                <a:solidFill>
                  <a:schemeClr val="bg1"/>
                </a:solidFill>
              </a:rPr>
              <a:t>. O </a:t>
            </a:r>
            <a:r>
              <a:rPr lang="en-US" altLang="pt-BR" sz="2000" dirty="0" err="1">
                <a:solidFill>
                  <a:schemeClr val="bg1"/>
                </a:solidFill>
              </a:rPr>
              <a:t>médico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disse</a:t>
            </a:r>
            <a:r>
              <a:rPr lang="en-US" altLang="pt-BR" sz="2000" dirty="0">
                <a:solidFill>
                  <a:schemeClr val="bg1"/>
                </a:solidFill>
              </a:rPr>
              <a:t> que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6. </a:t>
            </a:r>
            <a:r>
              <a:rPr lang="en-US" altLang="pt-BR" sz="2000" dirty="0" err="1">
                <a:solidFill>
                  <a:schemeClr val="bg1"/>
                </a:solidFill>
              </a:rPr>
              <a:t>ele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ainda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não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tinha</a:t>
            </a:r>
            <a:r>
              <a:rPr lang="en-US" altLang="pt-BR" sz="2000" dirty="0">
                <a:solidFill>
                  <a:schemeClr val="bg1"/>
                </a:solidFill>
              </a:rPr>
              <a:t> dado o </a:t>
            </a:r>
            <a:r>
              <a:rPr lang="en-US" altLang="pt-BR" sz="2000" dirty="0" err="1">
                <a:solidFill>
                  <a:schemeClr val="bg1"/>
                </a:solidFill>
              </a:rPr>
              <a:t>sinal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então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7. </a:t>
            </a:r>
            <a:r>
              <a:rPr lang="en-US" altLang="pt-BR" sz="2000" dirty="0" err="1">
                <a:solidFill>
                  <a:schemeClr val="bg1"/>
                </a:solidFill>
              </a:rPr>
              <a:t>ela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foi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pra</a:t>
            </a:r>
            <a:r>
              <a:rPr lang="en-US" altLang="pt-BR" sz="2000" dirty="0">
                <a:solidFill>
                  <a:schemeClr val="bg1"/>
                </a:solidFill>
              </a:rPr>
              <a:t> casa e </a:t>
            </a:r>
            <a:r>
              <a:rPr lang="en-US" altLang="pt-BR" sz="2000" dirty="0" err="1">
                <a:solidFill>
                  <a:schemeClr val="bg1"/>
                </a:solidFill>
              </a:rPr>
              <a:t>falou</a:t>
            </a:r>
            <a:r>
              <a:rPr lang="en-US" altLang="pt-BR" sz="2000" dirty="0">
                <a:solidFill>
                  <a:schemeClr val="bg1"/>
                </a:solidFill>
              </a:rPr>
              <a:t> para </a:t>
            </a:r>
            <a:r>
              <a:rPr lang="en-US" altLang="pt-BR" sz="2000" dirty="0" err="1">
                <a:solidFill>
                  <a:schemeClr val="bg1"/>
                </a:solidFill>
              </a:rPr>
              <a:t>mãe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8. que o </a:t>
            </a:r>
            <a:r>
              <a:rPr lang="en-US" altLang="pt-BR" sz="2000" dirty="0" err="1">
                <a:solidFill>
                  <a:schemeClr val="bg1"/>
                </a:solidFill>
              </a:rPr>
              <a:t>médico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tinha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dito</a:t>
            </a:r>
            <a:r>
              <a:rPr lang="en-US" altLang="pt-BR" sz="2000" dirty="0">
                <a:solidFill>
                  <a:schemeClr val="bg1"/>
                </a:solidFill>
              </a:rPr>
              <a:t> que </a:t>
            </a:r>
            <a:r>
              <a:rPr lang="en-US" altLang="pt-BR" sz="2000" dirty="0" err="1">
                <a:solidFill>
                  <a:schemeClr val="bg1"/>
                </a:solidFill>
              </a:rPr>
              <a:t>ainda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não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9. </a:t>
            </a:r>
            <a:r>
              <a:rPr lang="en-US" altLang="pt-BR" sz="2000" dirty="0" err="1">
                <a:solidFill>
                  <a:schemeClr val="bg1"/>
                </a:solidFill>
              </a:rPr>
              <a:t>estava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na</a:t>
            </a:r>
            <a:r>
              <a:rPr lang="en-US" altLang="pt-BR" sz="2000" dirty="0">
                <a:solidFill>
                  <a:schemeClr val="bg1"/>
                </a:solidFill>
              </a:rPr>
              <a:t> hora </a:t>
            </a:r>
            <a:r>
              <a:rPr lang="en-US" altLang="pt-BR" sz="2000" dirty="0" err="1">
                <a:solidFill>
                  <a:schemeClr val="bg1"/>
                </a:solidFill>
              </a:rPr>
              <a:t>mais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ela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tinha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sentido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10. o </a:t>
            </a:r>
            <a:r>
              <a:rPr lang="en-US" altLang="pt-BR" sz="2000" dirty="0" err="1">
                <a:solidFill>
                  <a:schemeClr val="bg1"/>
                </a:solidFill>
              </a:rPr>
              <a:t>sinal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três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vezes</a:t>
            </a:r>
            <a:r>
              <a:rPr lang="en-US" altLang="pt-BR" sz="2000" dirty="0">
                <a:solidFill>
                  <a:schemeClr val="bg1"/>
                </a:solidFill>
              </a:rPr>
              <a:t>. No </a:t>
            </a:r>
            <a:r>
              <a:rPr lang="en-US" altLang="pt-BR" sz="2000" dirty="0" err="1">
                <a:solidFill>
                  <a:schemeClr val="bg1"/>
                </a:solidFill>
              </a:rPr>
              <a:t>dia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seguinte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ela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pt-BR" sz="2000" dirty="0">
                <a:solidFill>
                  <a:schemeClr val="bg1"/>
                </a:solidFill>
              </a:rPr>
              <a:t>11. </a:t>
            </a:r>
            <a:r>
              <a:rPr lang="en-US" altLang="pt-BR" sz="2000" dirty="0" err="1">
                <a:solidFill>
                  <a:schemeClr val="bg1"/>
                </a:solidFill>
              </a:rPr>
              <a:t>voltou</a:t>
            </a:r>
            <a:r>
              <a:rPr lang="en-US" altLang="pt-BR" sz="2000" dirty="0">
                <a:solidFill>
                  <a:schemeClr val="bg1"/>
                </a:solidFill>
              </a:rPr>
              <a:t> e </a:t>
            </a:r>
            <a:r>
              <a:rPr lang="en-US" altLang="pt-BR" sz="2000" dirty="0" err="1">
                <a:solidFill>
                  <a:schemeClr val="bg1"/>
                </a:solidFill>
              </a:rPr>
              <a:t>ele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contou</a:t>
            </a:r>
            <a:r>
              <a:rPr lang="en-US" altLang="pt-BR" sz="2000" dirty="0">
                <a:solidFill>
                  <a:schemeClr val="bg1"/>
                </a:solidFill>
              </a:rPr>
              <a:t> a </a:t>
            </a:r>
            <a:r>
              <a:rPr lang="en-US" altLang="pt-BR" sz="2000" dirty="0" err="1">
                <a:solidFill>
                  <a:schemeClr val="bg1"/>
                </a:solidFill>
              </a:rPr>
              <a:t>mesma</a:t>
            </a:r>
            <a:r>
              <a:rPr lang="en-US" altLang="pt-BR" sz="2000" dirty="0">
                <a:solidFill>
                  <a:schemeClr val="bg1"/>
                </a:solidFill>
              </a:rPr>
              <a:t> </a:t>
            </a:r>
            <a:r>
              <a:rPr lang="en-US" altLang="pt-BR" sz="2000" dirty="0" err="1">
                <a:solidFill>
                  <a:schemeClr val="bg1"/>
                </a:solidFill>
              </a:rPr>
              <a:t>coisa</a:t>
            </a:r>
            <a:r>
              <a:rPr lang="en-US" altLang="pt-BR" sz="2000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ângulo 1">
            <a:extLst>
              <a:ext uri="{FF2B5EF4-FFF2-40B4-BE49-F238E27FC236}">
                <a16:creationId xmlns:a16="http://schemas.microsoft.com/office/drawing/2014/main" id="{95D24963-B1B9-41F6-AA72-F1DF781E1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284" y="1140543"/>
            <a:ext cx="6604552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12. A mãe dela falou que iria </a:t>
            </a:r>
            <a:r>
              <a:rPr lang="pt-BR" altLang="pt-BR" sz="2000" dirty="0" err="1"/>
              <a:t>proces</a:t>
            </a:r>
            <a:r>
              <a:rPr lang="pt-BR" altLang="pt-BR" sz="2000" dirty="0"/>
              <a:t>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13. </a:t>
            </a:r>
            <a:r>
              <a:rPr lang="pt-BR" altLang="pt-BR" sz="2000" dirty="0" err="1"/>
              <a:t>sar</a:t>
            </a:r>
            <a:r>
              <a:rPr lang="pt-BR" altLang="pt-BR" sz="2000" dirty="0"/>
              <a:t> o médico se seu neto </a:t>
            </a:r>
            <a:r>
              <a:rPr lang="pt-BR" altLang="pt-BR" sz="2000" dirty="0" err="1"/>
              <a:t>morrece</a:t>
            </a:r>
            <a:r>
              <a:rPr lang="pt-BR" altLang="pt-BR" sz="2000" dirty="0"/>
              <a:t> então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14. o médico ligou para a casa da moça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15. disse para ela vir fazer o parto. Ela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16. fez cesariana, porque o garoto não tinha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17. Estourado a </a:t>
            </a:r>
            <a:r>
              <a:rPr lang="pt-BR" altLang="pt-BR" sz="2000" dirty="0" err="1"/>
              <a:t>bousa</a:t>
            </a:r>
            <a:r>
              <a:rPr lang="pt-BR" altLang="pt-BR" sz="2000" dirty="0"/>
              <a:t>, então o médico </a:t>
            </a:r>
            <a:r>
              <a:rPr lang="pt-BR" altLang="pt-BR" sz="2000" dirty="0" err="1"/>
              <a:t>esto</a:t>
            </a:r>
            <a:r>
              <a:rPr lang="pt-BR" altLang="pt-BR" sz="2000" dirty="0"/>
              <a:t>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18. </a:t>
            </a:r>
            <a:r>
              <a:rPr lang="pt-BR" altLang="pt-BR" sz="2000" dirty="0" err="1"/>
              <a:t>rou</a:t>
            </a:r>
            <a:r>
              <a:rPr lang="pt-BR" altLang="pt-BR" sz="2000" dirty="0"/>
              <a:t> a </a:t>
            </a:r>
            <a:r>
              <a:rPr lang="pt-BR" altLang="pt-BR" sz="2000" dirty="0" err="1"/>
              <a:t>bousa</a:t>
            </a:r>
            <a:r>
              <a:rPr lang="pt-BR" altLang="pt-BR" sz="2000" dirty="0"/>
              <a:t> e estava cheia de fezes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19. com água e o </a:t>
            </a:r>
            <a:r>
              <a:rPr lang="pt-BR" altLang="pt-BR" sz="2000" dirty="0" err="1"/>
              <a:t>nenem</a:t>
            </a:r>
            <a:r>
              <a:rPr lang="pt-BR" altLang="pt-BR" sz="2000" dirty="0"/>
              <a:t> tinha engolido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20. as fezes, depois o médico bateu no bum-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21. bum do garoto e o garoto não chorou.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22. Ele tirou um Ultrassom e viu que ele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23. Estava com fezes no </a:t>
            </a:r>
            <a:r>
              <a:rPr lang="pt-BR" altLang="pt-BR" sz="2000" dirty="0" err="1"/>
              <a:t>estomágo</a:t>
            </a:r>
            <a:r>
              <a:rPr lang="pt-BR" altLang="pt-BR" sz="2000" dirty="0"/>
              <a:t> então,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24. ele enfiou dois tubos pela garganta 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25. Sugou as fezes.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26. ———————————————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/>
              <a:t>27. Isso tudo graças a cagada do médico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pt-BR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A3AAC-3881-4170-B90A-D484A063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3FA29D-D07B-447F-AD2F-C1EEFAFA1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1 Documentos de São Paulo (estado e cidade)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34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8486A-353B-412B-BC91-BDA30B4A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Currículo Paulista (2019)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EC0EC6A-648B-4D80-BB27-846B1D20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745" y="1825625"/>
            <a:ext cx="6192509" cy="4351338"/>
          </a:xfrm>
        </p:spPr>
      </p:pic>
    </p:spTree>
    <p:extLst>
      <p:ext uri="{BB962C8B-B14F-4D97-AF65-F5344CB8AC3E}">
        <p14:creationId xmlns:p14="http://schemas.microsoft.com/office/powerpoint/2010/main" val="311495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2A1797-2F90-492D-8F1D-5B0160CC6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924" y="959476"/>
            <a:ext cx="5129694" cy="54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0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C1FE7-6E49-4ADA-A97F-23367FDF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Competências Específicas de Língua</a:t>
            </a:r>
            <a:br>
              <a:rPr lang="pt-BR" dirty="0"/>
            </a:br>
            <a:r>
              <a:rPr lang="pt-BR" dirty="0"/>
              <a:t>Portuguesa para o Ensino Fundamental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EB4E3-EB7B-4B3F-8550-7CB75412A4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1</a:t>
            </a:r>
            <a:r>
              <a:rPr lang="pt-BR" dirty="0"/>
              <a:t> Compreender a língua como fenômeno cultural, histórico, social, variável, heterogêneo e sensível aos contextos de uso, reconhecendo-a como meio de construção de identidades de seus usuários e da comunidade a que pertencem.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2</a:t>
            </a:r>
            <a:r>
              <a:rPr lang="pt-BR" dirty="0"/>
              <a:t> Apropriar-se da linguagem escrita, reconhecendo-a como forma de interação nos diferentes campos de atuação da vida social e utilizando-a para ampliar suas possibilidades de participar da cultura letrada, de construir conhecimentos (inclusive escolares) e de se envolver com maior autonomia e protagonismo na vida social.  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3</a:t>
            </a:r>
            <a:r>
              <a:rPr lang="pt-BR" dirty="0"/>
              <a:t> Ler, escutar e produzir textos orais, escritos e </a:t>
            </a:r>
            <a:r>
              <a:rPr lang="pt-BR" dirty="0" err="1"/>
              <a:t>multissemióticos</a:t>
            </a:r>
            <a:r>
              <a:rPr lang="pt-BR" dirty="0"/>
              <a:t> que circulam em diferentes campos de atuação e mídias, com compreensão, autonomia, fluência e criticidade, de modo a se expressar e partilhar informações, experiências, ideias e sentimentos, e continuar aprendendo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B7495A-AB0A-419A-ACC1-50ABEBAD9F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4</a:t>
            </a:r>
            <a:r>
              <a:rPr lang="pt-BR" dirty="0"/>
              <a:t> Compreender o fenômeno da variação linguística, demonstrando atitude respeitosa diante de variedades linguísticas e rejeitando preconceitos linguísticos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5</a:t>
            </a:r>
            <a:r>
              <a:rPr lang="pt-BR" dirty="0"/>
              <a:t> Empregar, nas interações sociais, a variedade e o estilo de linguagem adequados à situação comunicativa, ao(s) interlocutor(es) e ao gênero do discurso/gênero textual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6</a:t>
            </a:r>
            <a:r>
              <a:rPr lang="pt-BR" dirty="0"/>
              <a:t> Analisar informações, argumentos e opiniões manifestados em interações sociais e nos meios de comunicação, posicionando-se ética e criticamente em relação a conteúdos discriminatórios que ferem direitos humanos e ambientais</a:t>
            </a:r>
          </a:p>
        </p:txBody>
      </p:sp>
    </p:spTree>
    <p:extLst>
      <p:ext uri="{BB962C8B-B14F-4D97-AF65-F5344CB8AC3E}">
        <p14:creationId xmlns:p14="http://schemas.microsoft.com/office/powerpoint/2010/main" val="369838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C1FE7-6E49-4ADA-A97F-23367FDF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Competências Específicas de Língua</a:t>
            </a:r>
            <a:br>
              <a:rPr lang="pt-BR" dirty="0"/>
            </a:br>
            <a:r>
              <a:rPr lang="pt-BR" dirty="0"/>
              <a:t>Portuguesa para o Ensino Fundamental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EB4E3-EB7B-4B3F-8550-7CB75412A4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360363" indent="-360363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360363" indent="-360363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360363" indent="-360363">
              <a:buNone/>
            </a:pPr>
            <a:r>
              <a:rPr lang="pt-BR" dirty="0">
                <a:solidFill>
                  <a:srgbClr val="FF0000"/>
                </a:solidFill>
              </a:rPr>
              <a:t>7</a:t>
            </a:r>
            <a:r>
              <a:rPr lang="pt-BR" dirty="0"/>
              <a:t> Reconhecer o texto como lugar de manifestação e negociação de sentidos, valores e ideologias </a:t>
            </a:r>
          </a:p>
          <a:p>
            <a:pPr marL="360363" indent="-360363">
              <a:buNone/>
            </a:pPr>
            <a:r>
              <a:rPr lang="pt-BR" dirty="0">
                <a:solidFill>
                  <a:srgbClr val="FF0000"/>
                </a:solidFill>
              </a:rPr>
              <a:t>8 </a:t>
            </a:r>
            <a:r>
              <a:rPr lang="pt-BR" dirty="0"/>
              <a:t>Selecionar textos e livros para leitura integral, de acordo com objetivos, interesses e projetos pessoais (estudo, formação pessoal, entretenimento, pesquisa, trabalho etc.).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B7495A-AB0A-419A-ACC1-50ABEBAD9F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9</a:t>
            </a:r>
            <a:r>
              <a:rPr lang="pt-BR" dirty="0"/>
              <a:t> Envolver-se em práticas de leitura literária que possibilitem o desenvolvimento do senso estético para fruição, valorizando a literatura e outras manifestações artístico-culturais como formas de acesso às dimensões lúdicas, de imaginário e encantamento, reconhecendo o potencial transformador e humanizador da experiência com a literatura.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 Mobilizar práticas da cultura digital, diferentes linguagens, mídias e ferramentas digitais para expandir as formas de produzir sentidos (nos processos de compreensão e produção), aprender e refletir sobre o mundo e realizar diferentes projetos autorais</a:t>
            </a:r>
          </a:p>
        </p:txBody>
      </p:sp>
    </p:spTree>
    <p:extLst>
      <p:ext uri="{BB962C8B-B14F-4D97-AF65-F5344CB8AC3E}">
        <p14:creationId xmlns:p14="http://schemas.microsoft.com/office/powerpoint/2010/main" val="111636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CDEFEB5-C914-4F8E-9C62-D8317DE1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Organizador curricular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42D9EDA5-06D3-40B2-8BF5-0EB09A7E6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807" y="1727457"/>
            <a:ext cx="10515600" cy="4608688"/>
          </a:xfrm>
        </p:spPr>
      </p:pic>
    </p:spTree>
    <p:extLst>
      <p:ext uri="{BB962C8B-B14F-4D97-AF65-F5344CB8AC3E}">
        <p14:creationId xmlns:p14="http://schemas.microsoft.com/office/powerpoint/2010/main" val="74875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2006</Words>
  <Application>Microsoft Office PowerPoint</Application>
  <PresentationFormat>Widescreen</PresentationFormat>
  <Paragraphs>220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Verdana</vt:lpstr>
      <vt:lpstr>Tema do Office</vt:lpstr>
      <vt:lpstr>Aula 4/15 O início do ano em São Paulo</vt:lpstr>
      <vt:lpstr>Objetivos</vt:lpstr>
      <vt:lpstr>Roteiro da aula de hoje:</vt:lpstr>
      <vt:lpstr>Apresentação do PowerPoint</vt:lpstr>
      <vt:lpstr>O Currículo Paulista (2019)</vt:lpstr>
      <vt:lpstr>Apresentação do PowerPoint</vt:lpstr>
      <vt:lpstr>Competências Específicas de Língua Portuguesa para o Ensino Fundamental</vt:lpstr>
      <vt:lpstr>Competências Específicas de Língua Portuguesa para o Ensino Fundamental</vt:lpstr>
      <vt:lpstr>Organizador curricular</vt:lpstr>
      <vt:lpstr>O currículo de Língua Portuguesa</vt:lpstr>
      <vt:lpstr>Documento de 2017</vt:lpstr>
      <vt:lpstr>Parte geral</vt:lpstr>
      <vt:lpstr>Apresentação do PowerPoint</vt:lpstr>
      <vt:lpstr>Léxico </vt:lpstr>
      <vt:lpstr>1. Matriz de saberes (páginas 36-37)</vt:lpstr>
      <vt:lpstr>Da página 36, exemplos da lógica “utilitária”</vt:lpstr>
      <vt:lpstr>2. TEMAS INSPIRADORES:  Conectam os aprendizados aos temas da atualidade   </vt:lpstr>
      <vt:lpstr>O Currículo incorporou os Objetivos de Desenvolvimento Sustentável (ODS), pactuados na Agenda 2030 pelos membros das Nações Unidas</vt:lpstr>
      <vt:lpstr>3. Ciclos de Aprendizagem do Ensino Fundamental de nove anos: Definem as três fases em que se divide o Ensino Fundamental na Rede Municipal de Ensino </vt:lpstr>
      <vt:lpstr>4. Áreas do Conhecimento/Componentes Curriculares: organizam os objetos de conhecimento  </vt:lpstr>
      <vt:lpstr>5. Eixos estruturantes</vt:lpstr>
      <vt:lpstr>6. Objetos de conhecimento</vt:lpstr>
      <vt:lpstr>7. Objetivos de Aprendizagem e Desenvolvimento  </vt:lpstr>
      <vt:lpstr>Apresentação do PowerPoint</vt:lpstr>
      <vt:lpstr>LP 63 em diante</vt:lpstr>
      <vt:lpstr>Apresentação do PowerPoint</vt:lpstr>
      <vt:lpstr>Apresentação do PowerPoint</vt:lpstr>
      <vt:lpstr>Apresentação do PowerPoint</vt:lpstr>
      <vt:lpstr>(sem título)</vt:lpstr>
      <vt:lpstr>(sem título)</vt:lpstr>
      <vt:lpstr>(sem título)</vt:lpstr>
      <vt:lpstr>Para ler mais</vt:lpstr>
      <vt:lpstr>   Um exemplo do ciclo autoral </vt:lpstr>
      <vt:lpstr>A cagada do médico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4/15 Material de apoio</dc:title>
  <dc:creator>Claudia Riolfi</dc:creator>
  <cp:lastModifiedBy>Claudia Riolfi</cp:lastModifiedBy>
  <cp:revision>7</cp:revision>
  <dcterms:created xsi:type="dcterms:W3CDTF">2020-03-17T19:35:12Z</dcterms:created>
  <dcterms:modified xsi:type="dcterms:W3CDTF">2021-02-16T18:39:31Z</dcterms:modified>
</cp:coreProperties>
</file>