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4" r:id="rId4"/>
    <p:sldId id="277" r:id="rId5"/>
    <p:sldId id="262" r:id="rId6"/>
    <p:sldId id="275" r:id="rId7"/>
    <p:sldId id="279" r:id="rId8"/>
    <p:sldId id="280" r:id="rId9"/>
    <p:sldId id="276" r:id="rId10"/>
    <p:sldId id="259" r:id="rId11"/>
    <p:sldId id="271" r:id="rId12"/>
    <p:sldId id="272" r:id="rId13"/>
    <p:sldId id="261" r:id="rId14"/>
    <p:sldId id="258" r:id="rId15"/>
    <p:sldId id="267" r:id="rId16"/>
    <p:sldId id="264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F122AC-0595-496E-81B1-7ED8896B05ED}" type="doc">
      <dgm:prSet loTypeId="urn:microsoft.com/office/officeart/2005/8/layout/lProcess1" loCatId="process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A404192A-293F-4F22-BD9E-DB931E62B7BE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1a Imagem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CA7454-0270-456D-BA03-7F6BC91D9ABA}" type="parTrans" cxnId="{3DA7FE23-AEE7-4205-B7E1-5D83E44E1447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3A5A7A-B2B9-4053-A6D2-624585D86DCC}" type="sibTrans" cxnId="{3DA7FE23-AEE7-4205-B7E1-5D83E44E1447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0D0D99-4860-4CF0-AB98-2822C9DEA989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Natureza Humana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0B8CA7-D7BE-4AA1-A599-6A59B9C47802}" type="parTrans" cxnId="{F74D80FB-F964-45A1-B574-63CBED0F75DE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82BB4D-EAE8-4372-B7EC-B6B1B9412D02}" type="sibTrans" cxnId="{F74D80FB-F964-45A1-B574-63CBED0F75DE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6FF2BB-392F-46F8-BB3B-F0B3B361EC09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Realismo Clássico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EE4C8A-9491-4B27-BD8A-4FA3FBC4D79F}" type="parTrans" cxnId="{403CB430-5369-423B-A8E5-943D0802ADB2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0A430D-3F83-4418-914A-1E40FEC0BF3F}" type="sibTrans" cxnId="{403CB430-5369-423B-A8E5-943D0802ADB2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0FCBCD-328B-4202-8B39-496D6DA00087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2a Imagem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0F8587-3230-484C-BD3C-C7BB8E77900F}" type="parTrans" cxnId="{F49B88F3-8AB5-430F-9B5E-FC57EEBEDB02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543A06-A5A6-4CD0-B3D8-B3961BD209CE}" type="sibTrans" cxnId="{F49B88F3-8AB5-430F-9B5E-FC57EEBEDB02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D6673E-0CF2-430F-95D0-9D5DEC53CA52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Instituições Domésticas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0FFDAA-5341-48BD-B52C-E4B98C5B66A0}" type="parTrans" cxnId="{5CCD3F93-DC05-438C-89A7-1CAB413DD729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546863-0E3A-4530-A550-2490CF468C3A}" type="sibTrans" cxnId="{5CCD3F93-DC05-438C-89A7-1CAB413DD729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F16A2A-41AC-462C-AB87-7F3710F7E636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Estruturalismo</a:t>
          </a:r>
        </a:p>
      </dgm:t>
    </dgm:pt>
    <dgm:pt modelId="{7F4049A0-0C0B-41A7-ADFB-7FF78F32F59C}" type="parTrans" cxnId="{93CE13F5-AE32-4422-8FA4-24AE6D3D560A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D6A6B9-9CB0-4062-B191-C9748BD48A9F}" type="sibTrans" cxnId="{93CE13F5-AE32-4422-8FA4-24AE6D3D560A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A41AA8-7F0B-4CA2-B1DE-F911AAB87045}">
      <dgm:prSet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3a Imagem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FDC73-D1B2-4C56-9F26-CD21FC4999D1}" type="parTrans" cxnId="{B3A57B6B-7855-445C-AA2D-7D52A833940E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25D44E-E88B-48D9-9146-090F942A41F3}" type="sibTrans" cxnId="{B3A57B6B-7855-445C-AA2D-7D52A833940E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2BC711-88F5-4418-8FAD-15AFE8DB0166}">
      <dgm:prSet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Teoria de Política Externa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3E211E-9811-4E73-90FF-CDD8FF936397}" type="parTrans" cxnId="{B653B21A-6C2C-4935-8127-59C8B9996DE2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2C6C9E-F1F8-4547-B21D-76A02C8CF696}" type="sibTrans" cxnId="{B653B21A-6C2C-4935-8127-59C8B9996DE2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DD210E-D5D5-40E7-983A-7459ABE471EA}">
      <dgm:prSet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Sistema Internacional Anárquico</a:t>
          </a:r>
          <a:endParaRPr lang="pt-BR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C3F234-54EE-4259-94EA-DB91AD7CC659}" type="parTrans" cxnId="{3EA6D17F-6FE6-40AD-8832-AE5ADC2C075C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1DCBEE-FA79-4A2B-8091-804B659F03DF}" type="sibTrans" cxnId="{3EA6D17F-6FE6-40AD-8832-AE5ADC2C075C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7A8DA5-EF72-45A8-AA6A-E1F63FDD8AD7}" type="pres">
      <dgm:prSet presAssocID="{8DF122AC-0595-496E-81B1-7ED8896B05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AABD13C-8025-4B81-8A1B-B19FBBE9C80D}" type="pres">
      <dgm:prSet presAssocID="{A404192A-293F-4F22-BD9E-DB931E62B7BE}" presName="vertFlow" presStyleCnt="0"/>
      <dgm:spPr/>
    </dgm:pt>
    <dgm:pt modelId="{ED198C6C-4E3A-4C96-8A6C-18C9038461EF}" type="pres">
      <dgm:prSet presAssocID="{A404192A-293F-4F22-BD9E-DB931E62B7BE}" presName="header" presStyleLbl="node1" presStyleIdx="0" presStyleCnt="3"/>
      <dgm:spPr/>
      <dgm:t>
        <a:bodyPr/>
        <a:lstStyle/>
        <a:p>
          <a:endParaRPr lang="pt-BR"/>
        </a:p>
      </dgm:t>
    </dgm:pt>
    <dgm:pt modelId="{5DE3E635-49A9-49D7-B7EA-E8FF885C64E3}" type="pres">
      <dgm:prSet presAssocID="{C50B8CA7-D7BE-4AA1-A599-6A59B9C47802}" presName="parTrans" presStyleLbl="sibTrans2D1" presStyleIdx="0" presStyleCnt="6"/>
      <dgm:spPr/>
      <dgm:t>
        <a:bodyPr/>
        <a:lstStyle/>
        <a:p>
          <a:endParaRPr lang="pt-BR"/>
        </a:p>
      </dgm:t>
    </dgm:pt>
    <dgm:pt modelId="{9A95FF25-1D00-4308-8A31-80CCA3FDCEC7}" type="pres">
      <dgm:prSet presAssocID="{A80D0D99-4860-4CF0-AB98-2822C9DEA989}" presName="child" presStyleLbl="alignAccFollow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75B04EF-7AC5-4FD5-B42A-C5BA3BB45546}" type="pres">
      <dgm:prSet presAssocID="{ED82BB4D-EAE8-4372-B7EC-B6B1B9412D02}" presName="sibTrans" presStyleLbl="sibTrans2D1" presStyleIdx="1" presStyleCnt="6"/>
      <dgm:spPr/>
      <dgm:t>
        <a:bodyPr/>
        <a:lstStyle/>
        <a:p>
          <a:endParaRPr lang="pt-BR"/>
        </a:p>
      </dgm:t>
    </dgm:pt>
    <dgm:pt modelId="{E5A8728C-4187-4CDA-BBA0-6F6258B86A3A}" type="pres">
      <dgm:prSet presAssocID="{3A6FF2BB-392F-46F8-BB3B-F0B3B361EC09}" presName="child" presStyleLbl="alignAccFollow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9EDB824-87FD-45DD-BE61-6A98EE037591}" type="pres">
      <dgm:prSet presAssocID="{A404192A-293F-4F22-BD9E-DB931E62B7BE}" presName="hSp" presStyleCnt="0"/>
      <dgm:spPr/>
    </dgm:pt>
    <dgm:pt modelId="{4EE2A8BC-1A7D-47FF-8E0B-2F11BF4DF9C4}" type="pres">
      <dgm:prSet presAssocID="{B10FCBCD-328B-4202-8B39-496D6DA00087}" presName="vertFlow" presStyleCnt="0"/>
      <dgm:spPr/>
    </dgm:pt>
    <dgm:pt modelId="{64F75434-6CB1-4A18-806D-36A1D12A4C38}" type="pres">
      <dgm:prSet presAssocID="{B10FCBCD-328B-4202-8B39-496D6DA00087}" presName="header" presStyleLbl="node1" presStyleIdx="1" presStyleCnt="3"/>
      <dgm:spPr/>
      <dgm:t>
        <a:bodyPr/>
        <a:lstStyle/>
        <a:p>
          <a:endParaRPr lang="pt-BR"/>
        </a:p>
      </dgm:t>
    </dgm:pt>
    <dgm:pt modelId="{42203E7F-ADE7-475D-B55A-EEE756CF4AB1}" type="pres">
      <dgm:prSet presAssocID="{0C0FFDAA-5341-48BD-B52C-E4B98C5B66A0}" presName="parTrans" presStyleLbl="sibTrans2D1" presStyleIdx="2" presStyleCnt="6"/>
      <dgm:spPr/>
      <dgm:t>
        <a:bodyPr/>
        <a:lstStyle/>
        <a:p>
          <a:endParaRPr lang="pt-BR"/>
        </a:p>
      </dgm:t>
    </dgm:pt>
    <dgm:pt modelId="{E2075589-01FD-44E4-BD15-76D7A3ED88B8}" type="pres">
      <dgm:prSet presAssocID="{46D6673E-0CF2-430F-95D0-9D5DEC53CA52}" presName="child" presStyleLbl="alignAccFollow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28742B4-D153-40CF-B4AA-67225F6608AB}" type="pres">
      <dgm:prSet presAssocID="{44546863-0E3A-4530-A550-2490CF468C3A}" presName="sibTrans" presStyleLbl="sibTrans2D1" presStyleIdx="3" presStyleCnt="6"/>
      <dgm:spPr/>
      <dgm:t>
        <a:bodyPr/>
        <a:lstStyle/>
        <a:p>
          <a:endParaRPr lang="pt-BR"/>
        </a:p>
      </dgm:t>
    </dgm:pt>
    <dgm:pt modelId="{53840C22-9443-4252-AD8B-104473A8ADB3}" type="pres">
      <dgm:prSet presAssocID="{902BC711-88F5-4418-8FAD-15AFE8DB0166}" presName="child" presStyleLbl="alignAccFollow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6D36D7-9B76-46B7-AE62-1A942AB1C409}" type="pres">
      <dgm:prSet presAssocID="{262C6C9E-F1F8-4547-B21D-76A02C8CF696}" presName="sibTrans" presStyleLbl="sibTrans2D1" presStyleIdx="4" presStyleCnt="6" custScaleX="4019" custScaleY="31794" custLinFactX="-59930" custLinFactY="1196811" custLinFactNeighborX="-100000" custLinFactNeighborY="1200000"/>
      <dgm:spPr/>
      <dgm:t>
        <a:bodyPr/>
        <a:lstStyle/>
        <a:p>
          <a:endParaRPr lang="pt-BR"/>
        </a:p>
      </dgm:t>
    </dgm:pt>
    <dgm:pt modelId="{410E055E-DC76-465B-8DC9-95F10F18C1D7}" type="pres">
      <dgm:prSet presAssocID="{C4DD210E-D5D5-40E7-983A-7459ABE471EA}" presName="child" presStyleLbl="alignAccFollowNode1" presStyleIdx="4" presStyleCnt="6" custLinFactX="11210" custLinFactY="-200000" custLinFactNeighborX="100000" custLinFactNeighborY="-21923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1A688D6-AB61-4C2B-A5DA-D3C1ABE33C87}" type="pres">
      <dgm:prSet presAssocID="{021DCBEE-FA79-4A2B-8091-804B659F03DF}" presName="sibTrans" presStyleLbl="sibTrans2D1" presStyleIdx="5" presStyleCnt="6" custLinFactNeighborX="31517" custLinFactNeighborY="-36274"/>
      <dgm:spPr/>
      <dgm:t>
        <a:bodyPr/>
        <a:lstStyle/>
        <a:p>
          <a:endParaRPr lang="pt-BR"/>
        </a:p>
      </dgm:t>
    </dgm:pt>
    <dgm:pt modelId="{1B53A0F8-198C-4E68-81D6-469E7BE6E9B5}" type="pres">
      <dgm:prSet presAssocID="{C1F16A2A-41AC-462C-AB87-7F3710F7E636}" presName="child" presStyleLbl="alignAccFollowNode1" presStyleIdx="5" presStyleCnt="6" custLinFactX="11210" custLinFactY="-196330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D8D652-BAE8-4CFE-A754-6DBCB31B3CDE}" type="pres">
      <dgm:prSet presAssocID="{B10FCBCD-328B-4202-8B39-496D6DA00087}" presName="hSp" presStyleCnt="0"/>
      <dgm:spPr/>
    </dgm:pt>
    <dgm:pt modelId="{EB1CF0F1-184E-41E9-B81A-6911727A848A}" type="pres">
      <dgm:prSet presAssocID="{5EA41AA8-7F0B-4CA2-B1DE-F911AAB87045}" presName="vertFlow" presStyleCnt="0"/>
      <dgm:spPr/>
    </dgm:pt>
    <dgm:pt modelId="{4EB5284F-5FB7-4EB3-98A4-D73D88F4A78F}" type="pres">
      <dgm:prSet presAssocID="{5EA41AA8-7F0B-4CA2-B1DE-F911AAB87045}" presName="header" presStyleLbl="node1" presStyleIdx="2" presStyleCnt="3"/>
      <dgm:spPr/>
      <dgm:t>
        <a:bodyPr/>
        <a:lstStyle/>
        <a:p>
          <a:endParaRPr lang="pt-BR"/>
        </a:p>
      </dgm:t>
    </dgm:pt>
  </dgm:ptLst>
  <dgm:cxnLst>
    <dgm:cxn modelId="{27FAAD3A-5FA3-4817-BF4B-B035BA48039E}" type="presOf" srcId="{262C6C9E-F1F8-4547-B21D-76A02C8CF696}" destId="{C16D36D7-9B76-46B7-AE62-1A942AB1C409}" srcOrd="0" destOrd="0" presId="urn:microsoft.com/office/officeart/2005/8/layout/lProcess1"/>
    <dgm:cxn modelId="{3EA6D17F-6FE6-40AD-8832-AE5ADC2C075C}" srcId="{B10FCBCD-328B-4202-8B39-496D6DA00087}" destId="{C4DD210E-D5D5-40E7-983A-7459ABE471EA}" srcOrd="2" destOrd="0" parTransId="{63C3F234-54EE-4259-94EA-DB91AD7CC659}" sibTransId="{021DCBEE-FA79-4A2B-8091-804B659F03DF}"/>
    <dgm:cxn modelId="{5CCD3F93-DC05-438C-89A7-1CAB413DD729}" srcId="{B10FCBCD-328B-4202-8B39-496D6DA00087}" destId="{46D6673E-0CF2-430F-95D0-9D5DEC53CA52}" srcOrd="0" destOrd="0" parTransId="{0C0FFDAA-5341-48BD-B52C-E4B98C5B66A0}" sibTransId="{44546863-0E3A-4530-A550-2490CF468C3A}"/>
    <dgm:cxn modelId="{F74D80FB-F964-45A1-B574-63CBED0F75DE}" srcId="{A404192A-293F-4F22-BD9E-DB931E62B7BE}" destId="{A80D0D99-4860-4CF0-AB98-2822C9DEA989}" srcOrd="0" destOrd="0" parTransId="{C50B8CA7-D7BE-4AA1-A599-6A59B9C47802}" sibTransId="{ED82BB4D-EAE8-4372-B7EC-B6B1B9412D02}"/>
    <dgm:cxn modelId="{71CC0A4E-8E0E-4FD8-BF1D-6E827135D05A}" type="presOf" srcId="{C50B8CA7-D7BE-4AA1-A599-6A59B9C47802}" destId="{5DE3E635-49A9-49D7-B7EA-E8FF885C64E3}" srcOrd="0" destOrd="0" presId="urn:microsoft.com/office/officeart/2005/8/layout/lProcess1"/>
    <dgm:cxn modelId="{BE335559-4EE9-4BC8-AEAB-DEAACD141BDD}" type="presOf" srcId="{B10FCBCD-328B-4202-8B39-496D6DA00087}" destId="{64F75434-6CB1-4A18-806D-36A1D12A4C38}" srcOrd="0" destOrd="0" presId="urn:microsoft.com/office/officeart/2005/8/layout/lProcess1"/>
    <dgm:cxn modelId="{B3A57B6B-7855-445C-AA2D-7D52A833940E}" srcId="{8DF122AC-0595-496E-81B1-7ED8896B05ED}" destId="{5EA41AA8-7F0B-4CA2-B1DE-F911AAB87045}" srcOrd="2" destOrd="0" parTransId="{01AFDC73-D1B2-4C56-9F26-CD21FC4999D1}" sibTransId="{A725D44E-E88B-48D9-9146-090F942A41F3}"/>
    <dgm:cxn modelId="{B7BBAF3B-B1DF-4957-A94F-538E3178C69E}" type="presOf" srcId="{8DF122AC-0595-496E-81B1-7ED8896B05ED}" destId="{2E7A8DA5-EF72-45A8-AA6A-E1F63FDD8AD7}" srcOrd="0" destOrd="0" presId="urn:microsoft.com/office/officeart/2005/8/layout/lProcess1"/>
    <dgm:cxn modelId="{3DA7FE23-AEE7-4205-B7E1-5D83E44E1447}" srcId="{8DF122AC-0595-496E-81B1-7ED8896B05ED}" destId="{A404192A-293F-4F22-BD9E-DB931E62B7BE}" srcOrd="0" destOrd="0" parTransId="{F8CA7454-0270-456D-BA03-7F6BC91D9ABA}" sibTransId="{F03A5A7A-B2B9-4053-A6D2-624585D86DCC}"/>
    <dgm:cxn modelId="{D6954FA8-68FA-4708-B0A6-0F5536454659}" type="presOf" srcId="{0C0FFDAA-5341-48BD-B52C-E4B98C5B66A0}" destId="{42203E7F-ADE7-475D-B55A-EEE756CF4AB1}" srcOrd="0" destOrd="0" presId="urn:microsoft.com/office/officeart/2005/8/layout/lProcess1"/>
    <dgm:cxn modelId="{B653B21A-6C2C-4935-8127-59C8B9996DE2}" srcId="{B10FCBCD-328B-4202-8B39-496D6DA00087}" destId="{902BC711-88F5-4418-8FAD-15AFE8DB0166}" srcOrd="1" destOrd="0" parTransId="{633E211E-9811-4E73-90FF-CDD8FF936397}" sibTransId="{262C6C9E-F1F8-4547-B21D-76A02C8CF696}"/>
    <dgm:cxn modelId="{1F1DEADC-6DBB-44D3-BB78-BE908DA440E0}" type="presOf" srcId="{46D6673E-0CF2-430F-95D0-9D5DEC53CA52}" destId="{E2075589-01FD-44E4-BD15-76D7A3ED88B8}" srcOrd="0" destOrd="0" presId="urn:microsoft.com/office/officeart/2005/8/layout/lProcess1"/>
    <dgm:cxn modelId="{403CB430-5369-423B-A8E5-943D0802ADB2}" srcId="{A404192A-293F-4F22-BD9E-DB931E62B7BE}" destId="{3A6FF2BB-392F-46F8-BB3B-F0B3B361EC09}" srcOrd="1" destOrd="0" parTransId="{FCEE4C8A-9491-4B27-BD8A-4FA3FBC4D79F}" sibTransId="{8A0A430D-3F83-4418-914A-1E40FEC0BF3F}"/>
    <dgm:cxn modelId="{E578D4D4-7642-445B-8257-861FAECAAABD}" type="presOf" srcId="{44546863-0E3A-4530-A550-2490CF468C3A}" destId="{028742B4-D153-40CF-B4AA-67225F6608AB}" srcOrd="0" destOrd="0" presId="urn:microsoft.com/office/officeart/2005/8/layout/lProcess1"/>
    <dgm:cxn modelId="{0A8F63A7-7B33-429E-9C9B-849E62B7DA01}" type="presOf" srcId="{ED82BB4D-EAE8-4372-B7EC-B6B1B9412D02}" destId="{875B04EF-7AC5-4FD5-B42A-C5BA3BB45546}" srcOrd="0" destOrd="0" presId="urn:microsoft.com/office/officeart/2005/8/layout/lProcess1"/>
    <dgm:cxn modelId="{F49B88F3-8AB5-430F-9B5E-FC57EEBEDB02}" srcId="{8DF122AC-0595-496E-81B1-7ED8896B05ED}" destId="{B10FCBCD-328B-4202-8B39-496D6DA00087}" srcOrd="1" destOrd="0" parTransId="{370F8587-3230-484C-BD3C-C7BB8E77900F}" sibTransId="{3A543A06-A5A6-4CD0-B3D8-B3961BD209CE}"/>
    <dgm:cxn modelId="{17E66665-E2A5-44C3-9363-34838D5DA475}" type="presOf" srcId="{A404192A-293F-4F22-BD9E-DB931E62B7BE}" destId="{ED198C6C-4E3A-4C96-8A6C-18C9038461EF}" srcOrd="0" destOrd="0" presId="urn:microsoft.com/office/officeart/2005/8/layout/lProcess1"/>
    <dgm:cxn modelId="{AFECD7B7-7CAD-4113-B74F-FFF8C8900171}" type="presOf" srcId="{A80D0D99-4860-4CF0-AB98-2822C9DEA989}" destId="{9A95FF25-1D00-4308-8A31-80CCA3FDCEC7}" srcOrd="0" destOrd="0" presId="urn:microsoft.com/office/officeart/2005/8/layout/lProcess1"/>
    <dgm:cxn modelId="{844BDABF-CA8B-4E4D-9A60-FCB3408AEC4F}" type="presOf" srcId="{021DCBEE-FA79-4A2B-8091-804B659F03DF}" destId="{51A688D6-AB61-4C2B-A5DA-D3C1ABE33C87}" srcOrd="0" destOrd="0" presId="urn:microsoft.com/office/officeart/2005/8/layout/lProcess1"/>
    <dgm:cxn modelId="{8291D48F-DC7D-4219-BDB4-394443A890FC}" type="presOf" srcId="{5EA41AA8-7F0B-4CA2-B1DE-F911AAB87045}" destId="{4EB5284F-5FB7-4EB3-98A4-D73D88F4A78F}" srcOrd="0" destOrd="0" presId="urn:microsoft.com/office/officeart/2005/8/layout/lProcess1"/>
    <dgm:cxn modelId="{93CE13F5-AE32-4422-8FA4-24AE6D3D560A}" srcId="{B10FCBCD-328B-4202-8B39-496D6DA00087}" destId="{C1F16A2A-41AC-462C-AB87-7F3710F7E636}" srcOrd="3" destOrd="0" parTransId="{7F4049A0-0C0B-41A7-ADFB-7FF78F32F59C}" sibTransId="{5CD6A6B9-9CB0-4062-B191-C9748BD48A9F}"/>
    <dgm:cxn modelId="{67BF7340-2977-40CB-8BBC-5D2CEC327401}" type="presOf" srcId="{C1F16A2A-41AC-462C-AB87-7F3710F7E636}" destId="{1B53A0F8-198C-4E68-81D6-469E7BE6E9B5}" srcOrd="0" destOrd="0" presId="urn:microsoft.com/office/officeart/2005/8/layout/lProcess1"/>
    <dgm:cxn modelId="{566AE259-D41D-4B87-A439-ECB0B3AF0483}" type="presOf" srcId="{C4DD210E-D5D5-40E7-983A-7459ABE471EA}" destId="{410E055E-DC76-465B-8DC9-95F10F18C1D7}" srcOrd="0" destOrd="0" presId="urn:microsoft.com/office/officeart/2005/8/layout/lProcess1"/>
    <dgm:cxn modelId="{FB4D9C0C-86EA-4CDB-AB15-965389ADC5F6}" type="presOf" srcId="{902BC711-88F5-4418-8FAD-15AFE8DB0166}" destId="{53840C22-9443-4252-AD8B-104473A8ADB3}" srcOrd="0" destOrd="0" presId="urn:microsoft.com/office/officeart/2005/8/layout/lProcess1"/>
    <dgm:cxn modelId="{BC669391-22DE-4470-9C03-F3522A6A17D6}" type="presOf" srcId="{3A6FF2BB-392F-46F8-BB3B-F0B3B361EC09}" destId="{E5A8728C-4187-4CDA-BBA0-6F6258B86A3A}" srcOrd="0" destOrd="0" presId="urn:microsoft.com/office/officeart/2005/8/layout/lProcess1"/>
    <dgm:cxn modelId="{5B2003B6-9F39-42C1-8D85-DA5217A25D7C}" type="presParOf" srcId="{2E7A8DA5-EF72-45A8-AA6A-E1F63FDD8AD7}" destId="{EAABD13C-8025-4B81-8A1B-B19FBBE9C80D}" srcOrd="0" destOrd="0" presId="urn:microsoft.com/office/officeart/2005/8/layout/lProcess1"/>
    <dgm:cxn modelId="{B2F58DD9-6BC1-4F02-A6AB-37D67017E967}" type="presParOf" srcId="{EAABD13C-8025-4B81-8A1B-B19FBBE9C80D}" destId="{ED198C6C-4E3A-4C96-8A6C-18C9038461EF}" srcOrd="0" destOrd="0" presId="urn:microsoft.com/office/officeart/2005/8/layout/lProcess1"/>
    <dgm:cxn modelId="{123B86A4-31CF-43F4-9F93-A110BE09A521}" type="presParOf" srcId="{EAABD13C-8025-4B81-8A1B-B19FBBE9C80D}" destId="{5DE3E635-49A9-49D7-B7EA-E8FF885C64E3}" srcOrd="1" destOrd="0" presId="urn:microsoft.com/office/officeart/2005/8/layout/lProcess1"/>
    <dgm:cxn modelId="{33B02310-8586-4B9A-9320-E8D14A91F108}" type="presParOf" srcId="{EAABD13C-8025-4B81-8A1B-B19FBBE9C80D}" destId="{9A95FF25-1D00-4308-8A31-80CCA3FDCEC7}" srcOrd="2" destOrd="0" presId="urn:microsoft.com/office/officeart/2005/8/layout/lProcess1"/>
    <dgm:cxn modelId="{274C1EBF-ED68-4F29-997F-EFF9A15B13BC}" type="presParOf" srcId="{EAABD13C-8025-4B81-8A1B-B19FBBE9C80D}" destId="{875B04EF-7AC5-4FD5-B42A-C5BA3BB45546}" srcOrd="3" destOrd="0" presId="urn:microsoft.com/office/officeart/2005/8/layout/lProcess1"/>
    <dgm:cxn modelId="{3CAFE654-80BB-4846-BB2C-3DC46A8E3E59}" type="presParOf" srcId="{EAABD13C-8025-4B81-8A1B-B19FBBE9C80D}" destId="{E5A8728C-4187-4CDA-BBA0-6F6258B86A3A}" srcOrd="4" destOrd="0" presId="urn:microsoft.com/office/officeart/2005/8/layout/lProcess1"/>
    <dgm:cxn modelId="{DDE4656F-90D8-4544-810D-8AE7B5CD634F}" type="presParOf" srcId="{2E7A8DA5-EF72-45A8-AA6A-E1F63FDD8AD7}" destId="{F9EDB824-87FD-45DD-BE61-6A98EE037591}" srcOrd="1" destOrd="0" presId="urn:microsoft.com/office/officeart/2005/8/layout/lProcess1"/>
    <dgm:cxn modelId="{E968F734-F7CF-4FDA-A501-82DC63070E69}" type="presParOf" srcId="{2E7A8DA5-EF72-45A8-AA6A-E1F63FDD8AD7}" destId="{4EE2A8BC-1A7D-47FF-8E0B-2F11BF4DF9C4}" srcOrd="2" destOrd="0" presId="urn:microsoft.com/office/officeart/2005/8/layout/lProcess1"/>
    <dgm:cxn modelId="{8C97F236-C615-447E-A58E-708BD75FCC0B}" type="presParOf" srcId="{4EE2A8BC-1A7D-47FF-8E0B-2F11BF4DF9C4}" destId="{64F75434-6CB1-4A18-806D-36A1D12A4C38}" srcOrd="0" destOrd="0" presId="urn:microsoft.com/office/officeart/2005/8/layout/lProcess1"/>
    <dgm:cxn modelId="{FF17E9C3-BA0F-4F2E-A587-665337D9EDE2}" type="presParOf" srcId="{4EE2A8BC-1A7D-47FF-8E0B-2F11BF4DF9C4}" destId="{42203E7F-ADE7-475D-B55A-EEE756CF4AB1}" srcOrd="1" destOrd="0" presId="urn:microsoft.com/office/officeart/2005/8/layout/lProcess1"/>
    <dgm:cxn modelId="{6CE892A3-CDA1-49AE-A74D-73DDB208AD9C}" type="presParOf" srcId="{4EE2A8BC-1A7D-47FF-8E0B-2F11BF4DF9C4}" destId="{E2075589-01FD-44E4-BD15-76D7A3ED88B8}" srcOrd="2" destOrd="0" presId="urn:microsoft.com/office/officeart/2005/8/layout/lProcess1"/>
    <dgm:cxn modelId="{86FB6A23-2B10-4AB5-B938-8BB86B792E24}" type="presParOf" srcId="{4EE2A8BC-1A7D-47FF-8E0B-2F11BF4DF9C4}" destId="{028742B4-D153-40CF-B4AA-67225F6608AB}" srcOrd="3" destOrd="0" presId="urn:microsoft.com/office/officeart/2005/8/layout/lProcess1"/>
    <dgm:cxn modelId="{18AF7B9C-B875-4236-8400-08D2A803D003}" type="presParOf" srcId="{4EE2A8BC-1A7D-47FF-8E0B-2F11BF4DF9C4}" destId="{53840C22-9443-4252-AD8B-104473A8ADB3}" srcOrd="4" destOrd="0" presId="urn:microsoft.com/office/officeart/2005/8/layout/lProcess1"/>
    <dgm:cxn modelId="{6A82670F-3284-4ACD-A2E3-E3836AFA5903}" type="presParOf" srcId="{4EE2A8BC-1A7D-47FF-8E0B-2F11BF4DF9C4}" destId="{C16D36D7-9B76-46B7-AE62-1A942AB1C409}" srcOrd="5" destOrd="0" presId="urn:microsoft.com/office/officeart/2005/8/layout/lProcess1"/>
    <dgm:cxn modelId="{3911F6ED-2728-4F33-A054-C1D619103E29}" type="presParOf" srcId="{4EE2A8BC-1A7D-47FF-8E0B-2F11BF4DF9C4}" destId="{410E055E-DC76-465B-8DC9-95F10F18C1D7}" srcOrd="6" destOrd="0" presId="urn:microsoft.com/office/officeart/2005/8/layout/lProcess1"/>
    <dgm:cxn modelId="{80DAFE38-8E9A-4C17-8B6B-72A3B517835E}" type="presParOf" srcId="{4EE2A8BC-1A7D-47FF-8E0B-2F11BF4DF9C4}" destId="{51A688D6-AB61-4C2B-A5DA-D3C1ABE33C87}" srcOrd="7" destOrd="0" presId="urn:microsoft.com/office/officeart/2005/8/layout/lProcess1"/>
    <dgm:cxn modelId="{7E0417CE-4888-4158-81A1-2964AB1C2097}" type="presParOf" srcId="{4EE2A8BC-1A7D-47FF-8E0B-2F11BF4DF9C4}" destId="{1B53A0F8-198C-4E68-81D6-469E7BE6E9B5}" srcOrd="8" destOrd="0" presId="urn:microsoft.com/office/officeart/2005/8/layout/lProcess1"/>
    <dgm:cxn modelId="{4069FFE0-5067-468A-B6BF-F00C73001A5A}" type="presParOf" srcId="{2E7A8DA5-EF72-45A8-AA6A-E1F63FDD8AD7}" destId="{3AD8D652-BAE8-4CFE-A754-6DBCB31B3CDE}" srcOrd="3" destOrd="0" presId="urn:microsoft.com/office/officeart/2005/8/layout/lProcess1"/>
    <dgm:cxn modelId="{06B40DAC-9F79-4072-8D80-6C687D654CB7}" type="presParOf" srcId="{2E7A8DA5-EF72-45A8-AA6A-E1F63FDD8AD7}" destId="{EB1CF0F1-184E-41E9-B81A-6911727A848A}" srcOrd="4" destOrd="0" presId="urn:microsoft.com/office/officeart/2005/8/layout/lProcess1"/>
    <dgm:cxn modelId="{3B224781-1031-48A2-996F-0E48E005F442}" type="presParOf" srcId="{EB1CF0F1-184E-41E9-B81A-6911727A848A}" destId="{4EB5284F-5FB7-4EB3-98A4-D73D88F4A78F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59F4AD-6B51-48DC-BFA3-8571F73A5ADE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4E73596-571F-4AD6-8D23-3D3CF265738B}">
      <dgm:prSet phldrT="[Texto]" custT="1"/>
      <dgm:spPr/>
      <dgm:t>
        <a:bodyPr/>
        <a:lstStyle/>
        <a:p>
          <a:pPr algn="ctr"/>
          <a:r>
            <a:rPr lang="pt-BR" sz="3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Morghenthau</a:t>
          </a:r>
          <a:r>
            <a: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1948</a:t>
          </a:r>
          <a:r>
            <a: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pt-B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75F587-57E6-479C-8A4D-BE79B7DBE246}" type="parTrans" cxnId="{B79E4EDE-F5AC-4657-A3A4-7D5FFAA39C48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6A91BD-FB4D-4A69-849D-1BEF4E68F37D}" type="sibTrans" cxnId="{B79E4EDE-F5AC-4657-A3A4-7D5FFAA39C48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59D412-DD4D-4A18-BBCF-B1805DFCB95B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Causalidade: natureza humana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8B0703-2AAD-4678-91D0-EDCF4A981B98}" type="parTrans" cxnId="{28D4CBE3-C137-44C6-BC06-7FE5352F623A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EE58D4-E0F4-4C40-9059-900DF3901232}" type="sibTrans" cxnId="{28D4CBE3-C137-44C6-BC06-7FE5352F623A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E6F5E9-7EBF-4A09-86C1-40B2FAB4DD46}">
      <dgm:prSet phldrT="[Texto]"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Racionalidade </a:t>
          </a:r>
          <a:r>
            <a:rPr lang="pt-BR" sz="20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statesman</a:t>
          </a:r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pressuposto</a:t>
          </a:r>
        </a:p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Preferências e Moral não consideradas</a:t>
          </a:r>
          <a:endParaRPr lang="pt-BR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A28A20-1847-443B-A8BA-314F440AB205}" type="parTrans" cxnId="{55815EC2-CB3B-40C0-BF83-EC1DD78B8F92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655FC7-BB04-4122-B130-7ABB18C70229}" type="sibTrans" cxnId="{55815EC2-CB3B-40C0-BF83-EC1DD78B8F92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6BBBD2-7343-472B-9101-F919DED0D276}">
      <dgm:prSet custT="1"/>
      <dgm:spPr/>
      <dgm:t>
        <a:bodyPr/>
        <a:lstStyle/>
        <a:p>
          <a:r>
            <a:rPr lang="pt-BR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Waltz</a:t>
          </a:r>
          <a:r>
            <a: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pt-BR" sz="18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fortes </a:t>
          </a:r>
          <a:r>
            <a:rPr lang="pt-BR" sz="1800" baseline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presssupostos</a:t>
          </a:r>
          <a:r>
            <a:rPr lang="pt-BR" sz="18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/ foco na estrutura  como constrangimento à busca pelo poder </a:t>
          </a:r>
          <a:endParaRPr lang="pt-B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9D07E0-3893-471C-9D73-E643548CFD75}" type="parTrans" cxnId="{27DF6DB5-ECF8-4DAF-B1C6-349A7BB8A3A6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112B82-B75D-4D7B-BDC1-D037FC074658}" type="sibTrans" cxnId="{27DF6DB5-ECF8-4DAF-B1C6-349A7BB8A3A6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74E568-286B-41DB-9BA8-7115533BD31F}">
      <dgm:prSet phldrT="[Texto]" custT="1"/>
      <dgm:spPr/>
      <dgm:t>
        <a:bodyPr/>
        <a:lstStyle/>
        <a:p>
          <a:r>
            <a: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Interesse definido como poder</a:t>
          </a:r>
        </a:p>
        <a:p>
          <a:r>
            <a: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Erro: fraqueza pessoal / irracionalidade coletiva (opinião pública)</a:t>
          </a:r>
          <a:endParaRPr lang="pt-B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B4899C-6C95-403D-9A95-A2A5CD5A73C6}" type="parTrans" cxnId="{B1A3568B-27C1-4CE2-99A7-89C71439D2C6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7BC9E7-E276-41BF-9251-0D96D04927F5}" type="sibTrans" cxnId="{B1A3568B-27C1-4CE2-99A7-89C71439D2C6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B73EC9-7A54-4271-96B0-18ABC90885D1}" type="pres">
      <dgm:prSet presAssocID="{AC59F4AD-6B51-48DC-BFA3-8571F73A5ADE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pt-BR"/>
        </a:p>
      </dgm:t>
    </dgm:pt>
    <dgm:pt modelId="{5998CB88-36F1-4FE3-90DA-E148DFD71D86}" type="pres">
      <dgm:prSet presAssocID="{94E73596-571F-4AD6-8D23-3D3CF265738B}" presName="root" presStyleCnt="0">
        <dgm:presLayoutVars>
          <dgm:chMax/>
          <dgm:chPref/>
        </dgm:presLayoutVars>
      </dgm:prSet>
      <dgm:spPr/>
    </dgm:pt>
    <dgm:pt modelId="{2AB086A0-2F93-4E0F-825E-6C94DFA201BB}" type="pres">
      <dgm:prSet presAssocID="{94E73596-571F-4AD6-8D23-3D3CF265738B}" presName="rootComposite" presStyleCnt="0">
        <dgm:presLayoutVars/>
      </dgm:prSet>
      <dgm:spPr/>
    </dgm:pt>
    <dgm:pt modelId="{67E172B2-BDC0-45ED-A7A1-344D8CF239FF}" type="pres">
      <dgm:prSet presAssocID="{94E73596-571F-4AD6-8D23-3D3CF265738B}" presName="ParentAccent" presStyleLbl="alignNode1" presStyleIdx="0" presStyleCnt="1"/>
      <dgm:spPr>
        <a:solidFill>
          <a:schemeClr val="bg1"/>
        </a:solidFill>
      </dgm:spPr>
    </dgm:pt>
    <dgm:pt modelId="{F146EE53-F095-40EB-9F21-1787B33DAF32}" type="pres">
      <dgm:prSet presAssocID="{94E73596-571F-4AD6-8D23-3D3CF265738B}" presName="ParentSmallAccent" presStyleLbl="fgAcc1" presStyleIdx="0" presStyleCnt="1"/>
      <dgm:spPr/>
    </dgm:pt>
    <dgm:pt modelId="{7413EC50-6B76-455E-A465-15F7FA0C20C2}" type="pres">
      <dgm:prSet presAssocID="{94E73596-571F-4AD6-8D23-3D3CF265738B}" presName="Parent" presStyleLbl="revTx" presStyleIdx="0" presStyleCnt="5" custScaleY="6558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FDBB96-5ECF-493B-AD43-1330BF2A971A}" type="pres">
      <dgm:prSet presAssocID="{94E73596-571F-4AD6-8D23-3D3CF265738B}" presName="childShape" presStyleCnt="0">
        <dgm:presLayoutVars>
          <dgm:chMax val="0"/>
          <dgm:chPref val="0"/>
        </dgm:presLayoutVars>
      </dgm:prSet>
      <dgm:spPr/>
    </dgm:pt>
    <dgm:pt modelId="{C45CEFBE-5F58-49AD-BBEB-643200229D00}" type="pres">
      <dgm:prSet presAssocID="{6259D412-DD4D-4A18-BBCF-B1805DFCB95B}" presName="childComposite" presStyleCnt="0">
        <dgm:presLayoutVars>
          <dgm:chMax val="0"/>
          <dgm:chPref val="0"/>
        </dgm:presLayoutVars>
      </dgm:prSet>
      <dgm:spPr/>
    </dgm:pt>
    <dgm:pt modelId="{2F985516-00D5-4282-B26D-6ED199A1D661}" type="pres">
      <dgm:prSet presAssocID="{6259D412-DD4D-4A18-BBCF-B1805DFCB95B}" presName="ChildAccent" presStyleLbl="solidFgAcc1" presStyleIdx="0" presStyleCnt="4"/>
      <dgm:spPr/>
    </dgm:pt>
    <dgm:pt modelId="{DC475CF4-83EB-4BC0-B8C3-68DA642AFC26}" type="pres">
      <dgm:prSet presAssocID="{6259D412-DD4D-4A18-BBCF-B1805DFCB95B}" presName="Child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B9B7118-6C5A-4EC6-937C-FB2FDF20816D}" type="pres">
      <dgm:prSet presAssocID="{92E6F5E9-7EBF-4A09-86C1-40B2FAB4DD46}" presName="childComposite" presStyleCnt="0">
        <dgm:presLayoutVars>
          <dgm:chMax val="0"/>
          <dgm:chPref val="0"/>
        </dgm:presLayoutVars>
      </dgm:prSet>
      <dgm:spPr/>
    </dgm:pt>
    <dgm:pt modelId="{57A3ADFD-090D-4B53-8B97-5904604C4B43}" type="pres">
      <dgm:prSet presAssocID="{92E6F5E9-7EBF-4A09-86C1-40B2FAB4DD46}" presName="ChildAccent" presStyleLbl="solidFgAcc1" presStyleIdx="1" presStyleCnt="4"/>
      <dgm:spPr/>
    </dgm:pt>
    <dgm:pt modelId="{2CCEA900-11FF-4C09-B106-5A3735FF012D}" type="pres">
      <dgm:prSet presAssocID="{92E6F5E9-7EBF-4A09-86C1-40B2FAB4DD46}" presName="Child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C2EFB87-5AEB-4D30-A5C5-4E189D1841F3}" type="pres">
      <dgm:prSet presAssocID="{6F74E568-286B-41DB-9BA8-7115533BD31F}" presName="childComposite" presStyleCnt="0">
        <dgm:presLayoutVars>
          <dgm:chMax val="0"/>
          <dgm:chPref val="0"/>
        </dgm:presLayoutVars>
      </dgm:prSet>
      <dgm:spPr/>
    </dgm:pt>
    <dgm:pt modelId="{56C7376D-A2B9-438D-8888-A15E1EA119B7}" type="pres">
      <dgm:prSet presAssocID="{6F74E568-286B-41DB-9BA8-7115533BD31F}" presName="ChildAccent" presStyleLbl="solidFgAcc1" presStyleIdx="2" presStyleCnt="4"/>
      <dgm:spPr/>
    </dgm:pt>
    <dgm:pt modelId="{793928EE-CA09-4B8D-88AF-B3C30E5FB3F4}" type="pres">
      <dgm:prSet presAssocID="{6F74E568-286B-41DB-9BA8-7115533BD31F}" presName="Child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01E38E0-B2A4-4B56-BE2E-45549EF1F828}" type="pres">
      <dgm:prSet presAssocID="{5F6BBBD2-7343-472B-9101-F919DED0D276}" presName="childComposite" presStyleCnt="0">
        <dgm:presLayoutVars>
          <dgm:chMax val="0"/>
          <dgm:chPref val="0"/>
        </dgm:presLayoutVars>
      </dgm:prSet>
      <dgm:spPr/>
    </dgm:pt>
    <dgm:pt modelId="{31EC05F9-C654-4792-87DB-DB6B7676D146}" type="pres">
      <dgm:prSet presAssocID="{5F6BBBD2-7343-472B-9101-F919DED0D276}" presName="ChildAccent" presStyleLbl="solidFgAcc1" presStyleIdx="3" presStyleCnt="4"/>
      <dgm:spPr/>
    </dgm:pt>
    <dgm:pt modelId="{1555A8C7-BB7D-4E00-9EF4-D3319FB0A7B9}" type="pres">
      <dgm:prSet presAssocID="{5F6BBBD2-7343-472B-9101-F919DED0D276}" presName="Child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CB83392-FC67-499B-99FF-A340CF61C656}" type="presOf" srcId="{94E73596-571F-4AD6-8D23-3D3CF265738B}" destId="{7413EC50-6B76-455E-A465-15F7FA0C20C2}" srcOrd="0" destOrd="0" presId="urn:microsoft.com/office/officeart/2008/layout/SquareAccentList"/>
    <dgm:cxn modelId="{28D4CBE3-C137-44C6-BC06-7FE5352F623A}" srcId="{94E73596-571F-4AD6-8D23-3D3CF265738B}" destId="{6259D412-DD4D-4A18-BBCF-B1805DFCB95B}" srcOrd="0" destOrd="0" parTransId="{B98B0703-2AAD-4678-91D0-EDCF4A981B98}" sibTransId="{23EE58D4-E0F4-4C40-9059-900DF3901232}"/>
    <dgm:cxn modelId="{B79E4EDE-F5AC-4657-A3A4-7D5FFAA39C48}" srcId="{AC59F4AD-6B51-48DC-BFA3-8571F73A5ADE}" destId="{94E73596-571F-4AD6-8D23-3D3CF265738B}" srcOrd="0" destOrd="0" parTransId="{F175F587-57E6-479C-8A4D-BE79B7DBE246}" sibTransId="{C66A91BD-FB4D-4A69-849D-1BEF4E68F37D}"/>
    <dgm:cxn modelId="{D46F72F4-912B-4CE8-802E-F9EFD06B033C}" type="presOf" srcId="{6259D412-DD4D-4A18-BBCF-B1805DFCB95B}" destId="{DC475CF4-83EB-4BC0-B8C3-68DA642AFC26}" srcOrd="0" destOrd="0" presId="urn:microsoft.com/office/officeart/2008/layout/SquareAccentList"/>
    <dgm:cxn modelId="{55815EC2-CB3B-40C0-BF83-EC1DD78B8F92}" srcId="{94E73596-571F-4AD6-8D23-3D3CF265738B}" destId="{92E6F5E9-7EBF-4A09-86C1-40B2FAB4DD46}" srcOrd="1" destOrd="0" parTransId="{54A28A20-1847-443B-A8BA-314F440AB205}" sibTransId="{6D655FC7-BB04-4122-B130-7ABB18C70229}"/>
    <dgm:cxn modelId="{861E693E-FADC-4A02-BC89-FACA3CEBFB64}" type="presOf" srcId="{AC59F4AD-6B51-48DC-BFA3-8571F73A5ADE}" destId="{D5B73EC9-7A54-4271-96B0-18ABC90885D1}" srcOrd="0" destOrd="0" presId="urn:microsoft.com/office/officeart/2008/layout/SquareAccentList"/>
    <dgm:cxn modelId="{B1A3568B-27C1-4CE2-99A7-89C71439D2C6}" srcId="{94E73596-571F-4AD6-8D23-3D3CF265738B}" destId="{6F74E568-286B-41DB-9BA8-7115533BD31F}" srcOrd="2" destOrd="0" parTransId="{F3B4899C-6C95-403D-9A95-A2A5CD5A73C6}" sibTransId="{3F7BC9E7-E276-41BF-9251-0D96D04927F5}"/>
    <dgm:cxn modelId="{27DF6DB5-ECF8-4DAF-B1C6-349A7BB8A3A6}" srcId="{94E73596-571F-4AD6-8D23-3D3CF265738B}" destId="{5F6BBBD2-7343-472B-9101-F919DED0D276}" srcOrd="3" destOrd="0" parTransId="{279D07E0-3893-471C-9D73-E643548CFD75}" sibTransId="{1D112B82-B75D-4D7B-BDC1-D037FC074658}"/>
    <dgm:cxn modelId="{F6A52D87-09F9-41E6-8A39-4D470608E97C}" type="presOf" srcId="{92E6F5E9-7EBF-4A09-86C1-40B2FAB4DD46}" destId="{2CCEA900-11FF-4C09-B106-5A3735FF012D}" srcOrd="0" destOrd="0" presId="urn:microsoft.com/office/officeart/2008/layout/SquareAccentList"/>
    <dgm:cxn modelId="{323DD813-4DA6-4309-BB1D-12E451262F4B}" type="presOf" srcId="{5F6BBBD2-7343-472B-9101-F919DED0D276}" destId="{1555A8C7-BB7D-4E00-9EF4-D3319FB0A7B9}" srcOrd="0" destOrd="0" presId="urn:microsoft.com/office/officeart/2008/layout/SquareAccentList"/>
    <dgm:cxn modelId="{D1358C12-15D2-4FC7-9586-8CA9CD1E39E9}" type="presOf" srcId="{6F74E568-286B-41DB-9BA8-7115533BD31F}" destId="{793928EE-CA09-4B8D-88AF-B3C30E5FB3F4}" srcOrd="0" destOrd="0" presId="urn:microsoft.com/office/officeart/2008/layout/SquareAccentList"/>
    <dgm:cxn modelId="{AD29E89B-A471-47CB-915E-5D606963DF1F}" type="presParOf" srcId="{D5B73EC9-7A54-4271-96B0-18ABC90885D1}" destId="{5998CB88-36F1-4FE3-90DA-E148DFD71D86}" srcOrd="0" destOrd="0" presId="urn:microsoft.com/office/officeart/2008/layout/SquareAccentList"/>
    <dgm:cxn modelId="{9674971E-58E0-4C48-A79F-92B79A01172D}" type="presParOf" srcId="{5998CB88-36F1-4FE3-90DA-E148DFD71D86}" destId="{2AB086A0-2F93-4E0F-825E-6C94DFA201BB}" srcOrd="0" destOrd="0" presId="urn:microsoft.com/office/officeart/2008/layout/SquareAccentList"/>
    <dgm:cxn modelId="{FA3B5F3E-FE95-4C56-97EA-58090FD6D16D}" type="presParOf" srcId="{2AB086A0-2F93-4E0F-825E-6C94DFA201BB}" destId="{67E172B2-BDC0-45ED-A7A1-344D8CF239FF}" srcOrd="0" destOrd="0" presId="urn:microsoft.com/office/officeart/2008/layout/SquareAccentList"/>
    <dgm:cxn modelId="{75C70ADB-BB57-4FA7-A226-C4D9351C727C}" type="presParOf" srcId="{2AB086A0-2F93-4E0F-825E-6C94DFA201BB}" destId="{F146EE53-F095-40EB-9F21-1787B33DAF32}" srcOrd="1" destOrd="0" presId="urn:microsoft.com/office/officeart/2008/layout/SquareAccentList"/>
    <dgm:cxn modelId="{DF07092B-9C92-4DF6-9D96-ECB58216EF36}" type="presParOf" srcId="{2AB086A0-2F93-4E0F-825E-6C94DFA201BB}" destId="{7413EC50-6B76-455E-A465-15F7FA0C20C2}" srcOrd="2" destOrd="0" presId="urn:microsoft.com/office/officeart/2008/layout/SquareAccentList"/>
    <dgm:cxn modelId="{FA24C7C8-0807-4523-A314-DCC88A44DB30}" type="presParOf" srcId="{5998CB88-36F1-4FE3-90DA-E148DFD71D86}" destId="{21FDBB96-5ECF-493B-AD43-1330BF2A971A}" srcOrd="1" destOrd="0" presId="urn:microsoft.com/office/officeart/2008/layout/SquareAccentList"/>
    <dgm:cxn modelId="{5CEE85EF-35EC-4DD8-94A1-880010F8C0EF}" type="presParOf" srcId="{21FDBB96-5ECF-493B-AD43-1330BF2A971A}" destId="{C45CEFBE-5F58-49AD-BBEB-643200229D00}" srcOrd="0" destOrd="0" presId="urn:microsoft.com/office/officeart/2008/layout/SquareAccentList"/>
    <dgm:cxn modelId="{C6D41964-383B-4800-B781-827BC75E9E2B}" type="presParOf" srcId="{C45CEFBE-5F58-49AD-BBEB-643200229D00}" destId="{2F985516-00D5-4282-B26D-6ED199A1D661}" srcOrd="0" destOrd="0" presId="urn:microsoft.com/office/officeart/2008/layout/SquareAccentList"/>
    <dgm:cxn modelId="{91CFFA81-36B7-4D43-B126-EB0404F52FC1}" type="presParOf" srcId="{C45CEFBE-5F58-49AD-BBEB-643200229D00}" destId="{DC475CF4-83EB-4BC0-B8C3-68DA642AFC26}" srcOrd="1" destOrd="0" presId="urn:microsoft.com/office/officeart/2008/layout/SquareAccentList"/>
    <dgm:cxn modelId="{5C216118-34DD-4B77-8071-11B6825B7DE9}" type="presParOf" srcId="{21FDBB96-5ECF-493B-AD43-1330BF2A971A}" destId="{BB9B7118-6C5A-4EC6-937C-FB2FDF20816D}" srcOrd="1" destOrd="0" presId="urn:microsoft.com/office/officeart/2008/layout/SquareAccentList"/>
    <dgm:cxn modelId="{2475211F-9A56-4617-B42F-53A47D3CC317}" type="presParOf" srcId="{BB9B7118-6C5A-4EC6-937C-FB2FDF20816D}" destId="{57A3ADFD-090D-4B53-8B97-5904604C4B43}" srcOrd="0" destOrd="0" presId="urn:microsoft.com/office/officeart/2008/layout/SquareAccentList"/>
    <dgm:cxn modelId="{8198D20F-A35D-4BF4-91B5-FE3904773B0C}" type="presParOf" srcId="{BB9B7118-6C5A-4EC6-937C-FB2FDF20816D}" destId="{2CCEA900-11FF-4C09-B106-5A3735FF012D}" srcOrd="1" destOrd="0" presId="urn:microsoft.com/office/officeart/2008/layout/SquareAccentList"/>
    <dgm:cxn modelId="{467357A0-267B-4001-91C9-0FBE62ED78BE}" type="presParOf" srcId="{21FDBB96-5ECF-493B-AD43-1330BF2A971A}" destId="{3C2EFB87-5AEB-4D30-A5C5-4E189D1841F3}" srcOrd="2" destOrd="0" presId="urn:microsoft.com/office/officeart/2008/layout/SquareAccentList"/>
    <dgm:cxn modelId="{3840EBC4-5214-4D27-B97B-2C001699B4A8}" type="presParOf" srcId="{3C2EFB87-5AEB-4D30-A5C5-4E189D1841F3}" destId="{56C7376D-A2B9-438D-8888-A15E1EA119B7}" srcOrd="0" destOrd="0" presId="urn:microsoft.com/office/officeart/2008/layout/SquareAccentList"/>
    <dgm:cxn modelId="{108E7697-2E4A-4BA1-B18D-A15E6BDBB59E}" type="presParOf" srcId="{3C2EFB87-5AEB-4D30-A5C5-4E189D1841F3}" destId="{793928EE-CA09-4B8D-88AF-B3C30E5FB3F4}" srcOrd="1" destOrd="0" presId="urn:microsoft.com/office/officeart/2008/layout/SquareAccentList"/>
    <dgm:cxn modelId="{7C7B5EA3-7A62-460F-9C06-A075F1D76490}" type="presParOf" srcId="{21FDBB96-5ECF-493B-AD43-1330BF2A971A}" destId="{D01E38E0-B2A4-4B56-BE2E-45549EF1F828}" srcOrd="3" destOrd="0" presId="urn:microsoft.com/office/officeart/2008/layout/SquareAccentList"/>
    <dgm:cxn modelId="{213B192F-F7D4-49BE-9444-04B8BAB16264}" type="presParOf" srcId="{D01E38E0-B2A4-4B56-BE2E-45549EF1F828}" destId="{31EC05F9-C654-4792-87DB-DB6B7676D146}" srcOrd="0" destOrd="0" presId="urn:microsoft.com/office/officeart/2008/layout/SquareAccentList"/>
    <dgm:cxn modelId="{DEEC800B-D550-44CC-8E70-19386C40C729}" type="presParOf" srcId="{D01E38E0-B2A4-4B56-BE2E-45549EF1F828}" destId="{1555A8C7-BB7D-4E00-9EF4-D3319FB0A7B9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D446EF-D527-45CE-B79F-44BF59E7FFA8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12B0AA40-FB25-463F-8F81-BFFC77850913}">
      <dgm:prSet phldrT="[Texto]" custT="1"/>
      <dgm:spPr/>
      <dgm:t>
        <a:bodyPr/>
        <a:lstStyle/>
        <a:p>
          <a:r>
            <a: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N Atores</a:t>
          </a:r>
          <a:endParaRPr lang="pt-B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E9952B-7FC2-4279-8268-65BA42E20C66}" type="parTrans" cxnId="{BB885271-BAE7-4359-B894-10E8C72A1AFE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4587B1-4952-4D54-B711-231035CEED77}" type="sibTrans" cxnId="{BB885271-BAE7-4359-B894-10E8C72A1AFE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7B6A03-3CB5-44DD-87A2-FB15048C093D}">
      <dgm:prSet phldrT="[Texto]" custT="1"/>
      <dgm:spPr/>
      <dgm:t>
        <a:bodyPr/>
        <a:lstStyle/>
        <a:p>
          <a:r>
            <a:rPr lang="pt-BR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Incerteza</a:t>
          </a:r>
          <a:endParaRPr lang="pt-BR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154883-B840-426D-AAF0-37DE67847329}" type="parTrans" cxnId="{52DA6787-0AF6-4728-A7C1-A4109DDA5181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34B699-38EF-4410-8BD8-132BE1BAD76C}" type="sibTrans" cxnId="{52DA6787-0AF6-4728-A7C1-A4109DDA5181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BA33B7-DA63-4212-BABF-810C7A8DB429}">
      <dgm:prSet phldrT="[Texto]" custT="1"/>
      <dgm:spPr/>
      <dgm:t>
        <a:bodyPr/>
        <a:lstStyle/>
        <a:p>
          <a:r>
            <a:rPr lang="pt-BR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Assimetria de Informação</a:t>
          </a:r>
          <a:endParaRPr lang="pt-B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08D483-755C-49FB-86D5-4B72B778D8E5}" type="parTrans" cxnId="{47208E73-DA5F-47A6-9F89-211D0FF71CEA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A32C02-3037-4779-98C6-C22692FD6665}" type="sibTrans" cxnId="{47208E73-DA5F-47A6-9F89-211D0FF71CEA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9D73DF-2779-4BED-8A62-830AD25E3A23}">
      <dgm:prSet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Erro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1E2C40-9B7D-432E-97B0-D8E8D8BCB464}" type="parTrans" cxnId="{D0CB73B0-69CD-459E-B12D-18B3348FE467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1F8C9A-BA03-420F-A50C-3597119BF744}" type="sibTrans" cxnId="{D0CB73B0-69CD-459E-B12D-18B3348FE467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5C6A23-7D9A-4952-ADA6-CF78C43076F4}" type="pres">
      <dgm:prSet presAssocID="{7FD446EF-D527-45CE-B79F-44BF59E7FFA8}" presName="CompostProcess" presStyleCnt="0">
        <dgm:presLayoutVars>
          <dgm:dir/>
          <dgm:resizeHandles val="exact"/>
        </dgm:presLayoutVars>
      </dgm:prSet>
      <dgm:spPr/>
    </dgm:pt>
    <dgm:pt modelId="{C4E283D5-CB5D-4CC4-B9F7-485AC767BE95}" type="pres">
      <dgm:prSet presAssocID="{7FD446EF-D527-45CE-B79F-44BF59E7FFA8}" presName="arrow" presStyleLbl="bgShp" presStyleIdx="0" presStyleCnt="1"/>
      <dgm:spPr/>
    </dgm:pt>
    <dgm:pt modelId="{A9A3C2B9-2256-4DC9-99E7-79418B1B3AED}" type="pres">
      <dgm:prSet presAssocID="{7FD446EF-D527-45CE-B79F-44BF59E7FFA8}" presName="linearProcess" presStyleCnt="0"/>
      <dgm:spPr/>
    </dgm:pt>
    <dgm:pt modelId="{D16F65D4-30F1-4CAB-BA53-5647EA55DA7B}" type="pres">
      <dgm:prSet presAssocID="{12B0AA40-FB25-463F-8F81-BFFC77850913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5B8AFC1-C2B3-47DC-89FA-63317CB1F9BE}" type="pres">
      <dgm:prSet presAssocID="{A94587B1-4952-4D54-B711-231035CEED77}" presName="sibTrans" presStyleCnt="0"/>
      <dgm:spPr/>
    </dgm:pt>
    <dgm:pt modelId="{E0B48780-9212-49B7-B791-9F025E682A77}" type="pres">
      <dgm:prSet presAssocID="{3B7B6A03-3CB5-44DD-87A2-FB15048C093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163CF36-76D8-4E18-A69D-CAA0D98FE361}" type="pres">
      <dgm:prSet presAssocID="{D534B699-38EF-4410-8BD8-132BE1BAD76C}" presName="sibTrans" presStyleCnt="0"/>
      <dgm:spPr/>
    </dgm:pt>
    <dgm:pt modelId="{FB746B10-A294-47E7-9F26-A60C8AAB36B3}" type="pres">
      <dgm:prSet presAssocID="{53BA33B7-DA63-4212-BABF-810C7A8DB42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B41911-67BF-4FA2-BF37-26965F97876D}" type="pres">
      <dgm:prSet presAssocID="{26A32C02-3037-4779-98C6-C22692FD6665}" presName="sibTrans" presStyleCnt="0"/>
      <dgm:spPr/>
    </dgm:pt>
    <dgm:pt modelId="{5ABF8279-338F-4F81-84E4-9D289E5DE34D}" type="pres">
      <dgm:prSet presAssocID="{FB9D73DF-2779-4BED-8A62-830AD25E3A23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A5F3EF6-C1B7-4636-80CD-417C7BCB0E87}" type="presOf" srcId="{3B7B6A03-3CB5-44DD-87A2-FB15048C093D}" destId="{E0B48780-9212-49B7-B791-9F025E682A77}" srcOrd="0" destOrd="0" presId="urn:microsoft.com/office/officeart/2005/8/layout/hProcess9"/>
    <dgm:cxn modelId="{6BF49439-5AF1-4DA7-88B8-62BAB939F3FF}" type="presOf" srcId="{FB9D73DF-2779-4BED-8A62-830AD25E3A23}" destId="{5ABF8279-338F-4F81-84E4-9D289E5DE34D}" srcOrd="0" destOrd="0" presId="urn:microsoft.com/office/officeart/2005/8/layout/hProcess9"/>
    <dgm:cxn modelId="{7C195B5F-A085-4DF3-BB67-F6B7CEA03600}" type="presOf" srcId="{53BA33B7-DA63-4212-BABF-810C7A8DB429}" destId="{FB746B10-A294-47E7-9F26-A60C8AAB36B3}" srcOrd="0" destOrd="0" presId="urn:microsoft.com/office/officeart/2005/8/layout/hProcess9"/>
    <dgm:cxn modelId="{52DA6787-0AF6-4728-A7C1-A4109DDA5181}" srcId="{7FD446EF-D527-45CE-B79F-44BF59E7FFA8}" destId="{3B7B6A03-3CB5-44DD-87A2-FB15048C093D}" srcOrd="1" destOrd="0" parTransId="{F4154883-B840-426D-AAF0-37DE67847329}" sibTransId="{D534B699-38EF-4410-8BD8-132BE1BAD76C}"/>
    <dgm:cxn modelId="{BB885271-BAE7-4359-B894-10E8C72A1AFE}" srcId="{7FD446EF-D527-45CE-B79F-44BF59E7FFA8}" destId="{12B0AA40-FB25-463F-8F81-BFFC77850913}" srcOrd="0" destOrd="0" parTransId="{96E9952B-7FC2-4279-8268-65BA42E20C66}" sibTransId="{A94587B1-4952-4D54-B711-231035CEED77}"/>
    <dgm:cxn modelId="{60856656-D4B6-4017-B9F6-13F5070DACF8}" type="presOf" srcId="{12B0AA40-FB25-463F-8F81-BFFC77850913}" destId="{D16F65D4-30F1-4CAB-BA53-5647EA55DA7B}" srcOrd="0" destOrd="0" presId="urn:microsoft.com/office/officeart/2005/8/layout/hProcess9"/>
    <dgm:cxn modelId="{47208E73-DA5F-47A6-9F89-211D0FF71CEA}" srcId="{7FD446EF-D527-45CE-B79F-44BF59E7FFA8}" destId="{53BA33B7-DA63-4212-BABF-810C7A8DB429}" srcOrd="2" destOrd="0" parTransId="{B008D483-755C-49FB-86D5-4B72B778D8E5}" sibTransId="{26A32C02-3037-4779-98C6-C22692FD6665}"/>
    <dgm:cxn modelId="{5BAAC70C-2FFA-4101-BF65-CD1ECFCCF196}" type="presOf" srcId="{7FD446EF-D527-45CE-B79F-44BF59E7FFA8}" destId="{B25C6A23-7D9A-4952-ADA6-CF78C43076F4}" srcOrd="0" destOrd="0" presId="urn:microsoft.com/office/officeart/2005/8/layout/hProcess9"/>
    <dgm:cxn modelId="{D0CB73B0-69CD-459E-B12D-18B3348FE467}" srcId="{7FD446EF-D527-45CE-B79F-44BF59E7FFA8}" destId="{FB9D73DF-2779-4BED-8A62-830AD25E3A23}" srcOrd="3" destOrd="0" parTransId="{CD1E2C40-9B7D-432E-97B0-D8E8D8BCB464}" sibTransId="{C01F8C9A-BA03-420F-A50C-3597119BF744}"/>
    <dgm:cxn modelId="{16D82CCC-D8B8-47C3-806F-C2C54E6DB3DF}" type="presParOf" srcId="{B25C6A23-7D9A-4952-ADA6-CF78C43076F4}" destId="{C4E283D5-CB5D-4CC4-B9F7-485AC767BE95}" srcOrd="0" destOrd="0" presId="urn:microsoft.com/office/officeart/2005/8/layout/hProcess9"/>
    <dgm:cxn modelId="{363932A6-BF83-43C3-A61D-543DE2FD4C3B}" type="presParOf" srcId="{B25C6A23-7D9A-4952-ADA6-CF78C43076F4}" destId="{A9A3C2B9-2256-4DC9-99E7-79418B1B3AED}" srcOrd="1" destOrd="0" presId="urn:microsoft.com/office/officeart/2005/8/layout/hProcess9"/>
    <dgm:cxn modelId="{7FB88E2A-AB56-4A7A-ABB4-104E7104D3A8}" type="presParOf" srcId="{A9A3C2B9-2256-4DC9-99E7-79418B1B3AED}" destId="{D16F65D4-30F1-4CAB-BA53-5647EA55DA7B}" srcOrd="0" destOrd="0" presId="urn:microsoft.com/office/officeart/2005/8/layout/hProcess9"/>
    <dgm:cxn modelId="{2FC763AC-5DDC-485D-B7D4-EE67EDD6FF09}" type="presParOf" srcId="{A9A3C2B9-2256-4DC9-99E7-79418B1B3AED}" destId="{E5B8AFC1-C2B3-47DC-89FA-63317CB1F9BE}" srcOrd="1" destOrd="0" presId="urn:microsoft.com/office/officeart/2005/8/layout/hProcess9"/>
    <dgm:cxn modelId="{F7E643BC-5307-468E-98EB-0767F7AFC269}" type="presParOf" srcId="{A9A3C2B9-2256-4DC9-99E7-79418B1B3AED}" destId="{E0B48780-9212-49B7-B791-9F025E682A77}" srcOrd="2" destOrd="0" presId="urn:microsoft.com/office/officeart/2005/8/layout/hProcess9"/>
    <dgm:cxn modelId="{99626F06-6618-458D-827E-F32244FFD0C7}" type="presParOf" srcId="{A9A3C2B9-2256-4DC9-99E7-79418B1B3AED}" destId="{B163CF36-76D8-4E18-A69D-CAA0D98FE361}" srcOrd="3" destOrd="0" presId="urn:microsoft.com/office/officeart/2005/8/layout/hProcess9"/>
    <dgm:cxn modelId="{BD1DF894-09DB-4078-8DEE-E57A139E96F1}" type="presParOf" srcId="{A9A3C2B9-2256-4DC9-99E7-79418B1B3AED}" destId="{FB746B10-A294-47E7-9F26-A60C8AAB36B3}" srcOrd="4" destOrd="0" presId="urn:microsoft.com/office/officeart/2005/8/layout/hProcess9"/>
    <dgm:cxn modelId="{D9FE60BB-AA36-4185-B5E2-D0756A6AA362}" type="presParOf" srcId="{A9A3C2B9-2256-4DC9-99E7-79418B1B3AED}" destId="{53B41911-67BF-4FA2-BF37-26965F97876D}" srcOrd="5" destOrd="0" presId="urn:microsoft.com/office/officeart/2005/8/layout/hProcess9"/>
    <dgm:cxn modelId="{8E332957-8FB7-4801-9310-B34351BBF510}" type="presParOf" srcId="{A9A3C2B9-2256-4DC9-99E7-79418B1B3AED}" destId="{5ABF8279-338F-4F81-84E4-9D289E5DE34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64D4F0-724A-45CE-BD81-AAF7BEC9C8CF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ED37AA5D-07CE-4519-97F0-34DA3967CA7B}">
      <dgm:prSet phldrT="[Texto]"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 </a:t>
          </a:r>
          <a:r>
            <a: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atores</a:t>
          </a:r>
          <a:endParaRPr lang="pt-BR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A0DF1-8953-4F86-8B53-90D552B61217}" type="parTrans" cxnId="{DA4D2526-9DF6-48F6-90CF-D5F37F6CA29A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FD04F8-90F1-4FC6-A425-3FA65619E72C}" type="sibTrans" cxnId="{DA4D2526-9DF6-48F6-90CF-D5F37F6CA29A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A640A8-55CF-49AF-9791-810D51AB1C5A}">
      <dgm:prSet phldrT="[Texto]" custT="1"/>
      <dgm:spPr/>
      <dgm:t>
        <a:bodyPr/>
        <a:lstStyle/>
        <a:p>
          <a:r>
            <a:rPr lang="pt-BR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Incerteza</a:t>
          </a:r>
          <a:endParaRPr lang="pt-BR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E04AE7-A34D-4DE3-A8EE-8C9A9E6443BB}" type="parTrans" cxnId="{F839C1EB-4240-4EE3-9258-1E6C927BE6DD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BD68F6-56BF-42CD-8E87-7AB1D8F90F5B}" type="sibTrans" cxnId="{F839C1EB-4240-4EE3-9258-1E6C927BE6DD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DD1A23-E61E-4E17-BBA2-A7C6E4E37272}">
      <dgm:prSet phldrT="[Texto]" custT="1"/>
      <dgm:spPr/>
      <dgm:t>
        <a:bodyPr/>
        <a:lstStyle/>
        <a:p>
          <a:r>
            <a:rPr lang="pt-BR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Precaução</a:t>
          </a:r>
          <a:endParaRPr lang="pt-BR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502BE9-076D-492C-8ECD-DB5A3D1430FD}" type="parTrans" cxnId="{4F99F78E-1041-4652-9755-8A896E399EA3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4D1C66-F6D3-4895-9053-DA0380F7DBBC}" type="sibTrans" cxnId="{4F99F78E-1041-4652-9755-8A896E399EA3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1B1F17-3D5B-4D0C-9541-4A1C22BF2F60}" type="pres">
      <dgm:prSet presAssocID="{8064D4F0-724A-45CE-BD81-AAF7BEC9C8CF}" presName="CompostProcess" presStyleCnt="0">
        <dgm:presLayoutVars>
          <dgm:dir/>
          <dgm:resizeHandles val="exact"/>
        </dgm:presLayoutVars>
      </dgm:prSet>
      <dgm:spPr/>
    </dgm:pt>
    <dgm:pt modelId="{FE8C1E5D-91A3-4EA7-9C92-60F584D0277B}" type="pres">
      <dgm:prSet presAssocID="{8064D4F0-724A-45CE-BD81-AAF7BEC9C8CF}" presName="arrow" presStyleLbl="bgShp" presStyleIdx="0" presStyleCnt="1"/>
      <dgm:spPr/>
    </dgm:pt>
    <dgm:pt modelId="{102090EB-8E0C-4512-BF78-2AEA6D32D8E6}" type="pres">
      <dgm:prSet presAssocID="{8064D4F0-724A-45CE-BD81-AAF7BEC9C8CF}" presName="linearProcess" presStyleCnt="0"/>
      <dgm:spPr/>
    </dgm:pt>
    <dgm:pt modelId="{44F5F73E-6851-447A-9B6E-A1D72A8D6098}" type="pres">
      <dgm:prSet presAssocID="{ED37AA5D-07CE-4519-97F0-34DA3967CA7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76C0C20-A009-4670-8A99-B23E9C678E56}" type="pres">
      <dgm:prSet presAssocID="{38FD04F8-90F1-4FC6-A425-3FA65619E72C}" presName="sibTrans" presStyleCnt="0"/>
      <dgm:spPr/>
    </dgm:pt>
    <dgm:pt modelId="{1B4EBB8C-1262-4F1D-BBB6-FD0ED4DFA99F}" type="pres">
      <dgm:prSet presAssocID="{AAA640A8-55CF-49AF-9791-810D51AB1C5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4C09BC1-49B2-4F46-B2A0-A361831DADB7}" type="pres">
      <dgm:prSet presAssocID="{80BD68F6-56BF-42CD-8E87-7AB1D8F90F5B}" presName="sibTrans" presStyleCnt="0"/>
      <dgm:spPr/>
    </dgm:pt>
    <dgm:pt modelId="{0BA2720C-0DE1-4E0A-A5F0-D038F310FAE9}" type="pres">
      <dgm:prSet presAssocID="{B2DD1A23-E61E-4E17-BBA2-A7C6E4E3727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839C1EB-4240-4EE3-9258-1E6C927BE6DD}" srcId="{8064D4F0-724A-45CE-BD81-AAF7BEC9C8CF}" destId="{AAA640A8-55CF-49AF-9791-810D51AB1C5A}" srcOrd="1" destOrd="0" parTransId="{3EE04AE7-A34D-4DE3-A8EE-8C9A9E6443BB}" sibTransId="{80BD68F6-56BF-42CD-8E87-7AB1D8F90F5B}"/>
    <dgm:cxn modelId="{E98895C8-F75C-470F-A181-8EF48DA20793}" type="presOf" srcId="{ED37AA5D-07CE-4519-97F0-34DA3967CA7B}" destId="{44F5F73E-6851-447A-9B6E-A1D72A8D6098}" srcOrd="0" destOrd="0" presId="urn:microsoft.com/office/officeart/2005/8/layout/hProcess9"/>
    <dgm:cxn modelId="{530D3845-0C5A-47E7-B865-E7DC6B74A0D5}" type="presOf" srcId="{B2DD1A23-E61E-4E17-BBA2-A7C6E4E37272}" destId="{0BA2720C-0DE1-4E0A-A5F0-D038F310FAE9}" srcOrd="0" destOrd="0" presId="urn:microsoft.com/office/officeart/2005/8/layout/hProcess9"/>
    <dgm:cxn modelId="{B8AF77D6-4DAB-4062-8191-27F6AD7872C6}" type="presOf" srcId="{AAA640A8-55CF-49AF-9791-810D51AB1C5A}" destId="{1B4EBB8C-1262-4F1D-BBB6-FD0ED4DFA99F}" srcOrd="0" destOrd="0" presId="urn:microsoft.com/office/officeart/2005/8/layout/hProcess9"/>
    <dgm:cxn modelId="{DA4D2526-9DF6-48F6-90CF-D5F37F6CA29A}" srcId="{8064D4F0-724A-45CE-BD81-AAF7BEC9C8CF}" destId="{ED37AA5D-07CE-4519-97F0-34DA3967CA7B}" srcOrd="0" destOrd="0" parTransId="{65BA0DF1-8953-4F86-8B53-90D552B61217}" sibTransId="{38FD04F8-90F1-4FC6-A425-3FA65619E72C}"/>
    <dgm:cxn modelId="{4F99F78E-1041-4652-9755-8A896E399EA3}" srcId="{8064D4F0-724A-45CE-BD81-AAF7BEC9C8CF}" destId="{B2DD1A23-E61E-4E17-BBA2-A7C6E4E37272}" srcOrd="2" destOrd="0" parTransId="{60502BE9-076D-492C-8ECD-DB5A3D1430FD}" sibTransId="{F24D1C66-F6D3-4895-9053-DA0380F7DBBC}"/>
    <dgm:cxn modelId="{62A5757C-473A-4B17-A768-BACD4489BD73}" type="presOf" srcId="{8064D4F0-724A-45CE-BD81-AAF7BEC9C8CF}" destId="{C71B1F17-3D5B-4D0C-9541-4A1C22BF2F60}" srcOrd="0" destOrd="0" presId="urn:microsoft.com/office/officeart/2005/8/layout/hProcess9"/>
    <dgm:cxn modelId="{46600CCC-69D7-40B9-A0E3-61DB78486053}" type="presParOf" srcId="{C71B1F17-3D5B-4D0C-9541-4A1C22BF2F60}" destId="{FE8C1E5D-91A3-4EA7-9C92-60F584D0277B}" srcOrd="0" destOrd="0" presId="urn:microsoft.com/office/officeart/2005/8/layout/hProcess9"/>
    <dgm:cxn modelId="{C9E91BC7-72CF-4A54-BAE8-3CA7406B890B}" type="presParOf" srcId="{C71B1F17-3D5B-4D0C-9541-4A1C22BF2F60}" destId="{102090EB-8E0C-4512-BF78-2AEA6D32D8E6}" srcOrd="1" destOrd="0" presId="urn:microsoft.com/office/officeart/2005/8/layout/hProcess9"/>
    <dgm:cxn modelId="{B46A6BEB-989F-4850-A0CC-B8591CC76E5F}" type="presParOf" srcId="{102090EB-8E0C-4512-BF78-2AEA6D32D8E6}" destId="{44F5F73E-6851-447A-9B6E-A1D72A8D6098}" srcOrd="0" destOrd="0" presId="urn:microsoft.com/office/officeart/2005/8/layout/hProcess9"/>
    <dgm:cxn modelId="{4049CC05-E4F9-4B53-8F85-5342BB95E070}" type="presParOf" srcId="{102090EB-8E0C-4512-BF78-2AEA6D32D8E6}" destId="{176C0C20-A009-4670-8A99-B23E9C678E56}" srcOrd="1" destOrd="0" presId="urn:microsoft.com/office/officeart/2005/8/layout/hProcess9"/>
    <dgm:cxn modelId="{CC2FCD0A-B184-44E2-ABDC-97F9D9A11BD3}" type="presParOf" srcId="{102090EB-8E0C-4512-BF78-2AEA6D32D8E6}" destId="{1B4EBB8C-1262-4F1D-BBB6-FD0ED4DFA99F}" srcOrd="2" destOrd="0" presId="urn:microsoft.com/office/officeart/2005/8/layout/hProcess9"/>
    <dgm:cxn modelId="{FB7B7839-85B6-415F-AA0D-54FAF3BF3F7E}" type="presParOf" srcId="{102090EB-8E0C-4512-BF78-2AEA6D32D8E6}" destId="{74C09BC1-49B2-4F46-B2A0-A361831DADB7}" srcOrd="3" destOrd="0" presId="urn:microsoft.com/office/officeart/2005/8/layout/hProcess9"/>
    <dgm:cxn modelId="{8756E537-1C99-4CDB-9877-A4BFB3704F19}" type="presParOf" srcId="{102090EB-8E0C-4512-BF78-2AEA6D32D8E6}" destId="{0BA2720C-0DE1-4E0A-A5F0-D038F310FAE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2208E2-67B7-4B4E-B5C5-CD506A606066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5B4D00A-F2F8-433F-AA32-F7FCDD54584D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Motivação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do Estado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BA4605-D33A-4ABF-96B7-6131C159DE97}" type="parTrans" cxnId="{42B2A3F3-B669-4A69-BC87-5FC29AE5ECC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C17F9D-24CB-45BF-BF03-4A3A83C211B2}" type="sibTrans" cxnId="{42B2A3F3-B669-4A69-BC87-5FC29AE5ECC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DEC451-2E71-4426-A091-E410E78582EE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Ofensivo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1BC068-A6D1-4FE3-B12D-E2D672BEDBF0}" type="parTrans" cxnId="{23D04335-32D1-48E6-9C1E-0E9657ECE8F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E34807-E819-4490-867B-98DF50834462}" type="sibTrans" cxnId="{23D04335-32D1-48E6-9C1E-0E9657ECE8F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C60776-9494-43A2-92FF-C9B1D250046A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Revisionistas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084442-B0E3-4636-BD42-56FE19548314}" type="parTrans" cxnId="{78B7581A-222D-4607-BD96-13EC1F84DBE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754887-3DEB-46B1-9AF0-3E65B68D961E}" type="sibTrans" cxnId="{78B7581A-222D-4607-BD96-13EC1F84DBE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992472-85C5-46BF-91DC-D2DE8F60F6EB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Hegemonia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042BFA-B491-4C1A-9D14-176EB50FA5F1}" type="parTrans" cxnId="{02362CC5-F2CD-4A95-9705-ABDCD91D9FA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2AE724-08FE-4B86-8869-D0BEC9CA97FF}" type="sibTrans" cxnId="{02362CC5-F2CD-4A95-9705-ABDCD91D9FA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663E16-7D21-4203-9991-3CA7FC34FD63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Defensivo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93AB4C-0AB8-4383-959B-12FE390B8D5D}" type="parTrans" cxnId="{70D538D2-3A0B-4DB3-AF2F-9480C3D4F73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D9E2C-2209-4507-9C97-BFB59B3FCC2B}" type="sibTrans" cxnId="{70D538D2-3A0B-4DB3-AF2F-9480C3D4F73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38B440-8EE4-41AF-B2C8-25FEBAD31BD1}">
      <dgm:prSet phldrT="[Texto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Status Quo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83C626-67B1-4415-B1CE-499DBEC88326}" type="parTrans" cxnId="{9FE4C91C-9377-475B-BE98-B087E45A6F6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B679AB-24F5-4B3D-A8A7-D4B91593256A}" type="sibTrans" cxnId="{9FE4C91C-9377-475B-BE98-B087E45A6F6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DFB612-7DD6-4ECB-B764-2CBA255046E1}">
      <dgm:prSet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Doméstico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DA755C-0D64-45A6-85B0-1E6AE84A1D7A}" type="parTrans" cxnId="{36EEE386-76B0-4228-B844-2B358996C99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02F260-DE02-4092-92A8-EA20AEE1549C}" type="sibTrans" cxnId="{36EEE386-76B0-4228-B844-2B358996C99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A1930C-8A28-4F1A-B434-76EFC1976836}" type="pres">
      <dgm:prSet presAssocID="{A72208E2-67B7-4B4E-B5C5-CD506A60606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FE95882-5D24-4BB9-83EB-2E7893F43D34}" type="pres">
      <dgm:prSet presAssocID="{45B4D00A-F2F8-433F-AA32-F7FCDD54584D}" presName="root1" presStyleCnt="0"/>
      <dgm:spPr/>
    </dgm:pt>
    <dgm:pt modelId="{726C7F40-08A7-4A27-A30A-5BE7ECCFCB87}" type="pres">
      <dgm:prSet presAssocID="{45B4D00A-F2F8-433F-AA32-F7FCDD54584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434B94F-08AC-47C5-A3EF-B20BD792CDA3}" type="pres">
      <dgm:prSet presAssocID="{45B4D00A-F2F8-433F-AA32-F7FCDD54584D}" presName="level2hierChild" presStyleCnt="0"/>
      <dgm:spPr/>
    </dgm:pt>
    <dgm:pt modelId="{D04E94FE-B471-4133-9AB8-362228A3C008}" type="pres">
      <dgm:prSet presAssocID="{E21BC068-A6D1-4FE3-B12D-E2D672BEDBF0}" presName="conn2-1" presStyleLbl="parChTrans1D2" presStyleIdx="0" presStyleCnt="2"/>
      <dgm:spPr/>
      <dgm:t>
        <a:bodyPr/>
        <a:lstStyle/>
        <a:p>
          <a:endParaRPr lang="pt-BR"/>
        </a:p>
      </dgm:t>
    </dgm:pt>
    <dgm:pt modelId="{A1F3509E-166C-438B-A2B2-900F4DDD86D7}" type="pres">
      <dgm:prSet presAssocID="{E21BC068-A6D1-4FE3-B12D-E2D672BEDBF0}" presName="connTx" presStyleLbl="parChTrans1D2" presStyleIdx="0" presStyleCnt="2"/>
      <dgm:spPr/>
      <dgm:t>
        <a:bodyPr/>
        <a:lstStyle/>
        <a:p>
          <a:endParaRPr lang="pt-BR"/>
        </a:p>
      </dgm:t>
    </dgm:pt>
    <dgm:pt modelId="{F0C2A205-4E90-42F1-B84A-3FF66773A13B}" type="pres">
      <dgm:prSet presAssocID="{CADEC451-2E71-4426-A091-E410E78582EE}" presName="root2" presStyleCnt="0"/>
      <dgm:spPr/>
    </dgm:pt>
    <dgm:pt modelId="{94AF4313-12A2-4E06-81FF-A05590B9F713}" type="pres">
      <dgm:prSet presAssocID="{CADEC451-2E71-4426-A091-E410E78582E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760B58B-AA06-418E-8B6C-894C05BAA235}" type="pres">
      <dgm:prSet presAssocID="{CADEC451-2E71-4426-A091-E410E78582EE}" presName="level3hierChild" presStyleCnt="0"/>
      <dgm:spPr/>
    </dgm:pt>
    <dgm:pt modelId="{1D6F2975-3581-4D56-AD91-B55509C06790}" type="pres">
      <dgm:prSet presAssocID="{64084442-B0E3-4636-BD42-56FE19548314}" presName="conn2-1" presStyleLbl="parChTrans1D3" presStyleIdx="0" presStyleCnt="4"/>
      <dgm:spPr/>
      <dgm:t>
        <a:bodyPr/>
        <a:lstStyle/>
        <a:p>
          <a:endParaRPr lang="pt-BR"/>
        </a:p>
      </dgm:t>
    </dgm:pt>
    <dgm:pt modelId="{BFEE1496-E945-41A4-BB06-880D08D99D44}" type="pres">
      <dgm:prSet presAssocID="{64084442-B0E3-4636-BD42-56FE19548314}" presName="connTx" presStyleLbl="parChTrans1D3" presStyleIdx="0" presStyleCnt="4"/>
      <dgm:spPr/>
      <dgm:t>
        <a:bodyPr/>
        <a:lstStyle/>
        <a:p>
          <a:endParaRPr lang="pt-BR"/>
        </a:p>
      </dgm:t>
    </dgm:pt>
    <dgm:pt modelId="{E6092386-89B5-4C1E-B3B8-DCC228760D36}" type="pres">
      <dgm:prSet presAssocID="{B8C60776-9494-43A2-92FF-C9B1D250046A}" presName="root2" presStyleCnt="0"/>
      <dgm:spPr/>
    </dgm:pt>
    <dgm:pt modelId="{A99BCF2E-7938-435B-9E8C-D5386BE5519A}" type="pres">
      <dgm:prSet presAssocID="{B8C60776-9494-43A2-92FF-C9B1D250046A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F033F6D-56B1-42CB-8948-6495C77E892A}" type="pres">
      <dgm:prSet presAssocID="{B8C60776-9494-43A2-92FF-C9B1D250046A}" presName="level3hierChild" presStyleCnt="0"/>
      <dgm:spPr/>
    </dgm:pt>
    <dgm:pt modelId="{649974B3-1024-480A-8871-1D23FED11AE7}" type="pres">
      <dgm:prSet presAssocID="{81042BFA-B491-4C1A-9D14-176EB50FA5F1}" presName="conn2-1" presStyleLbl="parChTrans1D3" presStyleIdx="1" presStyleCnt="4"/>
      <dgm:spPr/>
      <dgm:t>
        <a:bodyPr/>
        <a:lstStyle/>
        <a:p>
          <a:endParaRPr lang="pt-BR"/>
        </a:p>
      </dgm:t>
    </dgm:pt>
    <dgm:pt modelId="{6C117650-4C28-4B4F-A04A-105106F251A2}" type="pres">
      <dgm:prSet presAssocID="{81042BFA-B491-4C1A-9D14-176EB50FA5F1}" presName="connTx" presStyleLbl="parChTrans1D3" presStyleIdx="1" presStyleCnt="4"/>
      <dgm:spPr/>
      <dgm:t>
        <a:bodyPr/>
        <a:lstStyle/>
        <a:p>
          <a:endParaRPr lang="pt-BR"/>
        </a:p>
      </dgm:t>
    </dgm:pt>
    <dgm:pt modelId="{535A6EB1-8DF8-4283-B26D-B8D3777FDB19}" type="pres">
      <dgm:prSet presAssocID="{31992472-85C5-46BF-91DC-D2DE8F60F6EB}" presName="root2" presStyleCnt="0"/>
      <dgm:spPr/>
    </dgm:pt>
    <dgm:pt modelId="{E221FDB2-EF5C-4C2B-89C5-7031F6AC3E22}" type="pres">
      <dgm:prSet presAssocID="{31992472-85C5-46BF-91DC-D2DE8F60F6EB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29A10E-04A6-4B7A-9C99-C2E96DF66698}" type="pres">
      <dgm:prSet presAssocID="{31992472-85C5-46BF-91DC-D2DE8F60F6EB}" presName="level3hierChild" presStyleCnt="0"/>
      <dgm:spPr/>
    </dgm:pt>
    <dgm:pt modelId="{E046D593-9437-4257-BBF9-E9C3F72842AA}" type="pres">
      <dgm:prSet presAssocID="{7993AB4C-0AB8-4383-959B-12FE390B8D5D}" presName="conn2-1" presStyleLbl="parChTrans1D2" presStyleIdx="1" presStyleCnt="2"/>
      <dgm:spPr/>
      <dgm:t>
        <a:bodyPr/>
        <a:lstStyle/>
        <a:p>
          <a:endParaRPr lang="pt-BR"/>
        </a:p>
      </dgm:t>
    </dgm:pt>
    <dgm:pt modelId="{035A86B4-ADAF-45BC-AB81-69001337FEF2}" type="pres">
      <dgm:prSet presAssocID="{7993AB4C-0AB8-4383-959B-12FE390B8D5D}" presName="connTx" presStyleLbl="parChTrans1D2" presStyleIdx="1" presStyleCnt="2"/>
      <dgm:spPr/>
      <dgm:t>
        <a:bodyPr/>
        <a:lstStyle/>
        <a:p>
          <a:endParaRPr lang="pt-BR"/>
        </a:p>
      </dgm:t>
    </dgm:pt>
    <dgm:pt modelId="{03AC3092-8DD5-4B73-80B7-843AEF3B52C9}" type="pres">
      <dgm:prSet presAssocID="{0A663E16-7D21-4203-9991-3CA7FC34FD63}" presName="root2" presStyleCnt="0"/>
      <dgm:spPr/>
    </dgm:pt>
    <dgm:pt modelId="{A2123726-B10E-4087-980E-E5E36FEADD8A}" type="pres">
      <dgm:prSet presAssocID="{0A663E16-7D21-4203-9991-3CA7FC34FD6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AC72C5-77F2-4B79-AD00-64800867CAD0}" type="pres">
      <dgm:prSet presAssocID="{0A663E16-7D21-4203-9991-3CA7FC34FD63}" presName="level3hierChild" presStyleCnt="0"/>
      <dgm:spPr/>
    </dgm:pt>
    <dgm:pt modelId="{9B1370E2-B184-4D1D-BDC3-B889CF673F8F}" type="pres">
      <dgm:prSet presAssocID="{9283C626-67B1-4415-B1CE-499DBEC88326}" presName="conn2-1" presStyleLbl="parChTrans1D3" presStyleIdx="2" presStyleCnt="4"/>
      <dgm:spPr/>
      <dgm:t>
        <a:bodyPr/>
        <a:lstStyle/>
        <a:p>
          <a:endParaRPr lang="pt-BR"/>
        </a:p>
      </dgm:t>
    </dgm:pt>
    <dgm:pt modelId="{583BD0C7-C880-4BFC-A7E2-50A9BAD0B213}" type="pres">
      <dgm:prSet presAssocID="{9283C626-67B1-4415-B1CE-499DBEC88326}" presName="connTx" presStyleLbl="parChTrans1D3" presStyleIdx="2" presStyleCnt="4"/>
      <dgm:spPr/>
      <dgm:t>
        <a:bodyPr/>
        <a:lstStyle/>
        <a:p>
          <a:endParaRPr lang="pt-BR"/>
        </a:p>
      </dgm:t>
    </dgm:pt>
    <dgm:pt modelId="{B53315B9-30E4-4CC3-9AE8-5D30B20100E6}" type="pres">
      <dgm:prSet presAssocID="{F038B440-8EE4-41AF-B2C8-25FEBAD31BD1}" presName="root2" presStyleCnt="0"/>
      <dgm:spPr/>
    </dgm:pt>
    <dgm:pt modelId="{8EFEE2BE-4B40-4342-8F41-454043F31DF5}" type="pres">
      <dgm:prSet presAssocID="{F038B440-8EE4-41AF-B2C8-25FEBAD31BD1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5C79932-C1B2-4A45-937C-B7AD094BB530}" type="pres">
      <dgm:prSet presAssocID="{F038B440-8EE4-41AF-B2C8-25FEBAD31BD1}" presName="level3hierChild" presStyleCnt="0"/>
      <dgm:spPr/>
    </dgm:pt>
    <dgm:pt modelId="{AB3BBDD8-A7AA-4037-898C-D46D094F0D53}" type="pres">
      <dgm:prSet presAssocID="{BEDA755C-0D64-45A6-85B0-1E6AE84A1D7A}" presName="conn2-1" presStyleLbl="parChTrans1D3" presStyleIdx="3" presStyleCnt="4"/>
      <dgm:spPr/>
      <dgm:t>
        <a:bodyPr/>
        <a:lstStyle/>
        <a:p>
          <a:endParaRPr lang="pt-BR"/>
        </a:p>
      </dgm:t>
    </dgm:pt>
    <dgm:pt modelId="{A8490BBD-2F7E-48DB-B1B2-04E2C86BC717}" type="pres">
      <dgm:prSet presAssocID="{BEDA755C-0D64-45A6-85B0-1E6AE84A1D7A}" presName="connTx" presStyleLbl="parChTrans1D3" presStyleIdx="3" presStyleCnt="4"/>
      <dgm:spPr/>
      <dgm:t>
        <a:bodyPr/>
        <a:lstStyle/>
        <a:p>
          <a:endParaRPr lang="pt-BR"/>
        </a:p>
      </dgm:t>
    </dgm:pt>
    <dgm:pt modelId="{57598AD8-0249-4DBA-AF8C-541D18F3DB66}" type="pres">
      <dgm:prSet presAssocID="{C7DFB612-7DD6-4ECB-B764-2CBA255046E1}" presName="root2" presStyleCnt="0"/>
      <dgm:spPr/>
    </dgm:pt>
    <dgm:pt modelId="{E5346830-4B0C-4826-B2B7-3C6E323110C1}" type="pres">
      <dgm:prSet presAssocID="{C7DFB612-7DD6-4ECB-B764-2CBA255046E1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B187A4D-DC8E-44DA-8DD1-32F7D9C25564}" type="pres">
      <dgm:prSet presAssocID="{C7DFB612-7DD6-4ECB-B764-2CBA255046E1}" presName="level3hierChild" presStyleCnt="0"/>
      <dgm:spPr/>
    </dgm:pt>
  </dgm:ptLst>
  <dgm:cxnLst>
    <dgm:cxn modelId="{01717E82-5B42-4856-BD2A-C986252D37BF}" type="presOf" srcId="{C7DFB612-7DD6-4ECB-B764-2CBA255046E1}" destId="{E5346830-4B0C-4826-B2B7-3C6E323110C1}" srcOrd="0" destOrd="0" presId="urn:microsoft.com/office/officeart/2005/8/layout/hierarchy2"/>
    <dgm:cxn modelId="{78B7581A-222D-4607-BD96-13EC1F84DBE9}" srcId="{CADEC451-2E71-4426-A091-E410E78582EE}" destId="{B8C60776-9494-43A2-92FF-C9B1D250046A}" srcOrd="0" destOrd="0" parTransId="{64084442-B0E3-4636-BD42-56FE19548314}" sibTransId="{E9754887-3DEB-46B1-9AF0-3E65B68D961E}"/>
    <dgm:cxn modelId="{57219F5D-E63E-4B32-BD17-45CD26CE08C9}" type="presOf" srcId="{BEDA755C-0D64-45A6-85B0-1E6AE84A1D7A}" destId="{A8490BBD-2F7E-48DB-B1B2-04E2C86BC717}" srcOrd="1" destOrd="0" presId="urn:microsoft.com/office/officeart/2005/8/layout/hierarchy2"/>
    <dgm:cxn modelId="{02362CC5-F2CD-4A95-9705-ABDCD91D9FAA}" srcId="{CADEC451-2E71-4426-A091-E410E78582EE}" destId="{31992472-85C5-46BF-91DC-D2DE8F60F6EB}" srcOrd="1" destOrd="0" parTransId="{81042BFA-B491-4C1A-9D14-176EB50FA5F1}" sibTransId="{F42AE724-08FE-4B86-8869-D0BEC9CA97FF}"/>
    <dgm:cxn modelId="{B474490F-B9DA-4F4D-AA1B-F1E09B33DC04}" type="presOf" srcId="{9283C626-67B1-4415-B1CE-499DBEC88326}" destId="{9B1370E2-B184-4D1D-BDC3-B889CF673F8F}" srcOrd="0" destOrd="0" presId="urn:microsoft.com/office/officeart/2005/8/layout/hierarchy2"/>
    <dgm:cxn modelId="{36EEE386-76B0-4228-B844-2B358996C997}" srcId="{0A663E16-7D21-4203-9991-3CA7FC34FD63}" destId="{C7DFB612-7DD6-4ECB-B764-2CBA255046E1}" srcOrd="1" destOrd="0" parTransId="{BEDA755C-0D64-45A6-85B0-1E6AE84A1D7A}" sibTransId="{B402F260-DE02-4092-92A8-EA20AEE1549C}"/>
    <dgm:cxn modelId="{981A0B53-BAE7-4671-91B2-0BDF3FA287B6}" type="presOf" srcId="{45B4D00A-F2F8-433F-AA32-F7FCDD54584D}" destId="{726C7F40-08A7-4A27-A30A-5BE7ECCFCB87}" srcOrd="0" destOrd="0" presId="urn:microsoft.com/office/officeart/2005/8/layout/hierarchy2"/>
    <dgm:cxn modelId="{23D04335-32D1-48E6-9C1E-0E9657ECE8FE}" srcId="{45B4D00A-F2F8-433F-AA32-F7FCDD54584D}" destId="{CADEC451-2E71-4426-A091-E410E78582EE}" srcOrd="0" destOrd="0" parTransId="{E21BC068-A6D1-4FE3-B12D-E2D672BEDBF0}" sibTransId="{7DE34807-E819-4490-867B-98DF50834462}"/>
    <dgm:cxn modelId="{5B41CBAC-9948-4B51-8714-92BAA4F2A102}" type="presOf" srcId="{64084442-B0E3-4636-BD42-56FE19548314}" destId="{BFEE1496-E945-41A4-BB06-880D08D99D44}" srcOrd="1" destOrd="0" presId="urn:microsoft.com/office/officeart/2005/8/layout/hierarchy2"/>
    <dgm:cxn modelId="{68A6AF7E-7C13-4D0A-8B97-6BA3C48AFDD3}" type="presOf" srcId="{7993AB4C-0AB8-4383-959B-12FE390B8D5D}" destId="{E046D593-9437-4257-BBF9-E9C3F72842AA}" srcOrd="0" destOrd="0" presId="urn:microsoft.com/office/officeart/2005/8/layout/hierarchy2"/>
    <dgm:cxn modelId="{9FE4C91C-9377-475B-BE98-B087E45A6F6B}" srcId="{0A663E16-7D21-4203-9991-3CA7FC34FD63}" destId="{F038B440-8EE4-41AF-B2C8-25FEBAD31BD1}" srcOrd="0" destOrd="0" parTransId="{9283C626-67B1-4415-B1CE-499DBEC88326}" sibTransId="{3FB679AB-24F5-4B3D-A8A7-D4B91593256A}"/>
    <dgm:cxn modelId="{AEF45209-CA5D-4C5D-BFC2-E1486CD25929}" type="presOf" srcId="{0A663E16-7D21-4203-9991-3CA7FC34FD63}" destId="{A2123726-B10E-4087-980E-E5E36FEADD8A}" srcOrd="0" destOrd="0" presId="urn:microsoft.com/office/officeart/2005/8/layout/hierarchy2"/>
    <dgm:cxn modelId="{B111C862-22D0-48DB-B562-ECCF66089C2C}" type="presOf" srcId="{81042BFA-B491-4C1A-9D14-176EB50FA5F1}" destId="{6C117650-4C28-4B4F-A04A-105106F251A2}" srcOrd="1" destOrd="0" presId="urn:microsoft.com/office/officeart/2005/8/layout/hierarchy2"/>
    <dgm:cxn modelId="{70D538D2-3A0B-4DB3-AF2F-9480C3D4F737}" srcId="{45B4D00A-F2F8-433F-AA32-F7FCDD54584D}" destId="{0A663E16-7D21-4203-9991-3CA7FC34FD63}" srcOrd="1" destOrd="0" parTransId="{7993AB4C-0AB8-4383-959B-12FE390B8D5D}" sibTransId="{A9BD9E2C-2209-4507-9C97-BFB59B3FCC2B}"/>
    <dgm:cxn modelId="{C0A6A2F9-4CD1-4594-A57F-239CE02F7319}" type="presOf" srcId="{81042BFA-B491-4C1A-9D14-176EB50FA5F1}" destId="{649974B3-1024-480A-8871-1D23FED11AE7}" srcOrd="0" destOrd="0" presId="urn:microsoft.com/office/officeart/2005/8/layout/hierarchy2"/>
    <dgm:cxn modelId="{C8682CA3-3983-45B8-A39B-288CBB258970}" type="presOf" srcId="{E21BC068-A6D1-4FE3-B12D-E2D672BEDBF0}" destId="{A1F3509E-166C-438B-A2B2-900F4DDD86D7}" srcOrd="1" destOrd="0" presId="urn:microsoft.com/office/officeart/2005/8/layout/hierarchy2"/>
    <dgm:cxn modelId="{444FA2B1-E58D-431F-A45D-62E8203DC105}" type="presOf" srcId="{E21BC068-A6D1-4FE3-B12D-E2D672BEDBF0}" destId="{D04E94FE-B471-4133-9AB8-362228A3C008}" srcOrd="0" destOrd="0" presId="urn:microsoft.com/office/officeart/2005/8/layout/hierarchy2"/>
    <dgm:cxn modelId="{A934607F-AD79-4AB5-A40D-CDEE0BBABB89}" type="presOf" srcId="{F038B440-8EE4-41AF-B2C8-25FEBAD31BD1}" destId="{8EFEE2BE-4B40-4342-8F41-454043F31DF5}" srcOrd="0" destOrd="0" presId="urn:microsoft.com/office/officeart/2005/8/layout/hierarchy2"/>
    <dgm:cxn modelId="{748B248B-7F2B-4177-B86F-07333357BE20}" type="presOf" srcId="{A72208E2-67B7-4B4E-B5C5-CD506A606066}" destId="{42A1930C-8A28-4F1A-B434-76EFC1976836}" srcOrd="0" destOrd="0" presId="urn:microsoft.com/office/officeart/2005/8/layout/hierarchy2"/>
    <dgm:cxn modelId="{B946E5B7-C0A1-42F1-A7DD-241AD9E2F0D6}" type="presOf" srcId="{7993AB4C-0AB8-4383-959B-12FE390B8D5D}" destId="{035A86B4-ADAF-45BC-AB81-69001337FEF2}" srcOrd="1" destOrd="0" presId="urn:microsoft.com/office/officeart/2005/8/layout/hierarchy2"/>
    <dgm:cxn modelId="{966004C0-56C3-46C9-BC26-34F24B63CFC3}" type="presOf" srcId="{BEDA755C-0D64-45A6-85B0-1E6AE84A1D7A}" destId="{AB3BBDD8-A7AA-4037-898C-D46D094F0D53}" srcOrd="0" destOrd="0" presId="urn:microsoft.com/office/officeart/2005/8/layout/hierarchy2"/>
    <dgm:cxn modelId="{CD3807A7-B967-481B-A715-917864AB2AAD}" type="presOf" srcId="{64084442-B0E3-4636-BD42-56FE19548314}" destId="{1D6F2975-3581-4D56-AD91-B55509C06790}" srcOrd="0" destOrd="0" presId="urn:microsoft.com/office/officeart/2005/8/layout/hierarchy2"/>
    <dgm:cxn modelId="{42B2A3F3-B669-4A69-BC87-5FC29AE5ECC8}" srcId="{A72208E2-67B7-4B4E-B5C5-CD506A606066}" destId="{45B4D00A-F2F8-433F-AA32-F7FCDD54584D}" srcOrd="0" destOrd="0" parTransId="{5FBA4605-D33A-4ABF-96B7-6131C159DE97}" sibTransId="{55C17F9D-24CB-45BF-BF03-4A3A83C211B2}"/>
    <dgm:cxn modelId="{BDF28C44-5DEE-49CF-896A-FB994FBE18B7}" type="presOf" srcId="{9283C626-67B1-4415-B1CE-499DBEC88326}" destId="{583BD0C7-C880-4BFC-A7E2-50A9BAD0B213}" srcOrd="1" destOrd="0" presId="urn:microsoft.com/office/officeart/2005/8/layout/hierarchy2"/>
    <dgm:cxn modelId="{AEB520C6-D7C1-4F7E-A4FE-0321BECDAC22}" type="presOf" srcId="{B8C60776-9494-43A2-92FF-C9B1D250046A}" destId="{A99BCF2E-7938-435B-9E8C-D5386BE5519A}" srcOrd="0" destOrd="0" presId="urn:microsoft.com/office/officeart/2005/8/layout/hierarchy2"/>
    <dgm:cxn modelId="{872C3F21-F860-4B18-862E-5FF1B4370EF2}" type="presOf" srcId="{31992472-85C5-46BF-91DC-D2DE8F60F6EB}" destId="{E221FDB2-EF5C-4C2B-89C5-7031F6AC3E22}" srcOrd="0" destOrd="0" presId="urn:microsoft.com/office/officeart/2005/8/layout/hierarchy2"/>
    <dgm:cxn modelId="{B9E983EE-71A9-45CC-85EE-282B15BD0A04}" type="presOf" srcId="{CADEC451-2E71-4426-A091-E410E78582EE}" destId="{94AF4313-12A2-4E06-81FF-A05590B9F713}" srcOrd="0" destOrd="0" presId="urn:microsoft.com/office/officeart/2005/8/layout/hierarchy2"/>
    <dgm:cxn modelId="{C5778357-263B-408E-92B0-9D9D8D479696}" type="presParOf" srcId="{42A1930C-8A28-4F1A-B434-76EFC1976836}" destId="{9FE95882-5D24-4BB9-83EB-2E7893F43D34}" srcOrd="0" destOrd="0" presId="urn:microsoft.com/office/officeart/2005/8/layout/hierarchy2"/>
    <dgm:cxn modelId="{BEC443A0-2DE9-4E09-BCF8-C230AEFD3E5B}" type="presParOf" srcId="{9FE95882-5D24-4BB9-83EB-2E7893F43D34}" destId="{726C7F40-08A7-4A27-A30A-5BE7ECCFCB87}" srcOrd="0" destOrd="0" presId="urn:microsoft.com/office/officeart/2005/8/layout/hierarchy2"/>
    <dgm:cxn modelId="{1512CFAE-4D68-42B8-8EBE-AEC1ECB2498E}" type="presParOf" srcId="{9FE95882-5D24-4BB9-83EB-2E7893F43D34}" destId="{2434B94F-08AC-47C5-A3EF-B20BD792CDA3}" srcOrd="1" destOrd="0" presId="urn:microsoft.com/office/officeart/2005/8/layout/hierarchy2"/>
    <dgm:cxn modelId="{4C81E3C0-6312-4C93-88DE-D172B25B464E}" type="presParOf" srcId="{2434B94F-08AC-47C5-A3EF-B20BD792CDA3}" destId="{D04E94FE-B471-4133-9AB8-362228A3C008}" srcOrd="0" destOrd="0" presId="urn:microsoft.com/office/officeart/2005/8/layout/hierarchy2"/>
    <dgm:cxn modelId="{16EF6F36-7143-44A3-9324-41C1B19BCBD2}" type="presParOf" srcId="{D04E94FE-B471-4133-9AB8-362228A3C008}" destId="{A1F3509E-166C-438B-A2B2-900F4DDD86D7}" srcOrd="0" destOrd="0" presId="urn:microsoft.com/office/officeart/2005/8/layout/hierarchy2"/>
    <dgm:cxn modelId="{1E3C9C5B-8497-4B44-9660-B84F92BF15BF}" type="presParOf" srcId="{2434B94F-08AC-47C5-A3EF-B20BD792CDA3}" destId="{F0C2A205-4E90-42F1-B84A-3FF66773A13B}" srcOrd="1" destOrd="0" presId="urn:microsoft.com/office/officeart/2005/8/layout/hierarchy2"/>
    <dgm:cxn modelId="{A76D14E3-85CC-4303-B56D-86FED98332EA}" type="presParOf" srcId="{F0C2A205-4E90-42F1-B84A-3FF66773A13B}" destId="{94AF4313-12A2-4E06-81FF-A05590B9F713}" srcOrd="0" destOrd="0" presId="urn:microsoft.com/office/officeart/2005/8/layout/hierarchy2"/>
    <dgm:cxn modelId="{36AC80AE-ADF4-494D-B967-7CE0E4C405E9}" type="presParOf" srcId="{F0C2A205-4E90-42F1-B84A-3FF66773A13B}" destId="{0760B58B-AA06-418E-8B6C-894C05BAA235}" srcOrd="1" destOrd="0" presId="urn:microsoft.com/office/officeart/2005/8/layout/hierarchy2"/>
    <dgm:cxn modelId="{2122EDD1-BDCF-4FB1-BF6E-8403DA6ACB25}" type="presParOf" srcId="{0760B58B-AA06-418E-8B6C-894C05BAA235}" destId="{1D6F2975-3581-4D56-AD91-B55509C06790}" srcOrd="0" destOrd="0" presId="urn:microsoft.com/office/officeart/2005/8/layout/hierarchy2"/>
    <dgm:cxn modelId="{7E0A5F35-BBEB-4D43-A652-2FB93B3A52E7}" type="presParOf" srcId="{1D6F2975-3581-4D56-AD91-B55509C06790}" destId="{BFEE1496-E945-41A4-BB06-880D08D99D44}" srcOrd="0" destOrd="0" presId="urn:microsoft.com/office/officeart/2005/8/layout/hierarchy2"/>
    <dgm:cxn modelId="{76D5B77C-4B34-4011-9689-D37ED8FBB21B}" type="presParOf" srcId="{0760B58B-AA06-418E-8B6C-894C05BAA235}" destId="{E6092386-89B5-4C1E-B3B8-DCC228760D36}" srcOrd="1" destOrd="0" presId="urn:microsoft.com/office/officeart/2005/8/layout/hierarchy2"/>
    <dgm:cxn modelId="{5E06C324-2383-4AE2-A9E5-468257D4C93F}" type="presParOf" srcId="{E6092386-89B5-4C1E-B3B8-DCC228760D36}" destId="{A99BCF2E-7938-435B-9E8C-D5386BE5519A}" srcOrd="0" destOrd="0" presId="urn:microsoft.com/office/officeart/2005/8/layout/hierarchy2"/>
    <dgm:cxn modelId="{4A3170A8-5A52-4F90-8C5E-9F4C02D45201}" type="presParOf" srcId="{E6092386-89B5-4C1E-B3B8-DCC228760D36}" destId="{9F033F6D-56B1-42CB-8948-6495C77E892A}" srcOrd="1" destOrd="0" presId="urn:microsoft.com/office/officeart/2005/8/layout/hierarchy2"/>
    <dgm:cxn modelId="{8F32FB32-CBE8-4C22-8A26-4043C40CE39B}" type="presParOf" srcId="{0760B58B-AA06-418E-8B6C-894C05BAA235}" destId="{649974B3-1024-480A-8871-1D23FED11AE7}" srcOrd="2" destOrd="0" presId="urn:microsoft.com/office/officeart/2005/8/layout/hierarchy2"/>
    <dgm:cxn modelId="{5998ADA1-4ABF-487F-93B3-2B1334924A9A}" type="presParOf" srcId="{649974B3-1024-480A-8871-1D23FED11AE7}" destId="{6C117650-4C28-4B4F-A04A-105106F251A2}" srcOrd="0" destOrd="0" presId="urn:microsoft.com/office/officeart/2005/8/layout/hierarchy2"/>
    <dgm:cxn modelId="{6DB710F2-7711-4807-A94D-063EFAFD383A}" type="presParOf" srcId="{0760B58B-AA06-418E-8B6C-894C05BAA235}" destId="{535A6EB1-8DF8-4283-B26D-B8D3777FDB19}" srcOrd="3" destOrd="0" presId="urn:microsoft.com/office/officeart/2005/8/layout/hierarchy2"/>
    <dgm:cxn modelId="{696B770F-5F93-4A23-9177-FCE237BF3FD0}" type="presParOf" srcId="{535A6EB1-8DF8-4283-B26D-B8D3777FDB19}" destId="{E221FDB2-EF5C-4C2B-89C5-7031F6AC3E22}" srcOrd="0" destOrd="0" presId="urn:microsoft.com/office/officeart/2005/8/layout/hierarchy2"/>
    <dgm:cxn modelId="{3E25DD64-B79B-419C-A085-FE26B51AE4E3}" type="presParOf" srcId="{535A6EB1-8DF8-4283-B26D-B8D3777FDB19}" destId="{B629A10E-04A6-4B7A-9C99-C2E96DF66698}" srcOrd="1" destOrd="0" presId="urn:microsoft.com/office/officeart/2005/8/layout/hierarchy2"/>
    <dgm:cxn modelId="{B9E5C336-F879-413C-BB56-1F4849CE605F}" type="presParOf" srcId="{2434B94F-08AC-47C5-A3EF-B20BD792CDA3}" destId="{E046D593-9437-4257-BBF9-E9C3F72842AA}" srcOrd="2" destOrd="0" presId="urn:microsoft.com/office/officeart/2005/8/layout/hierarchy2"/>
    <dgm:cxn modelId="{2700D437-036C-4C4F-B1B3-27BE111C74ED}" type="presParOf" srcId="{E046D593-9437-4257-BBF9-E9C3F72842AA}" destId="{035A86B4-ADAF-45BC-AB81-69001337FEF2}" srcOrd="0" destOrd="0" presId="urn:microsoft.com/office/officeart/2005/8/layout/hierarchy2"/>
    <dgm:cxn modelId="{91CC0477-8320-4CD0-80D9-B92E98477656}" type="presParOf" srcId="{2434B94F-08AC-47C5-A3EF-B20BD792CDA3}" destId="{03AC3092-8DD5-4B73-80B7-843AEF3B52C9}" srcOrd="3" destOrd="0" presId="urn:microsoft.com/office/officeart/2005/8/layout/hierarchy2"/>
    <dgm:cxn modelId="{A485A963-E3B9-4482-99A4-611C8DCFF862}" type="presParOf" srcId="{03AC3092-8DD5-4B73-80B7-843AEF3B52C9}" destId="{A2123726-B10E-4087-980E-E5E36FEADD8A}" srcOrd="0" destOrd="0" presId="urn:microsoft.com/office/officeart/2005/8/layout/hierarchy2"/>
    <dgm:cxn modelId="{7B905F8F-E9E6-40F7-BE47-F75FAE2E0536}" type="presParOf" srcId="{03AC3092-8DD5-4B73-80B7-843AEF3B52C9}" destId="{86AC72C5-77F2-4B79-AD00-64800867CAD0}" srcOrd="1" destOrd="0" presId="urn:microsoft.com/office/officeart/2005/8/layout/hierarchy2"/>
    <dgm:cxn modelId="{24E43ED9-F0DC-45AD-B74D-F24247583031}" type="presParOf" srcId="{86AC72C5-77F2-4B79-AD00-64800867CAD0}" destId="{9B1370E2-B184-4D1D-BDC3-B889CF673F8F}" srcOrd="0" destOrd="0" presId="urn:microsoft.com/office/officeart/2005/8/layout/hierarchy2"/>
    <dgm:cxn modelId="{6694944B-A959-4AC6-963B-EDC3EE065C8E}" type="presParOf" srcId="{9B1370E2-B184-4D1D-BDC3-B889CF673F8F}" destId="{583BD0C7-C880-4BFC-A7E2-50A9BAD0B213}" srcOrd="0" destOrd="0" presId="urn:microsoft.com/office/officeart/2005/8/layout/hierarchy2"/>
    <dgm:cxn modelId="{553C733B-4921-4CD2-8BA8-756DCC6AFBE5}" type="presParOf" srcId="{86AC72C5-77F2-4B79-AD00-64800867CAD0}" destId="{B53315B9-30E4-4CC3-9AE8-5D30B20100E6}" srcOrd="1" destOrd="0" presId="urn:microsoft.com/office/officeart/2005/8/layout/hierarchy2"/>
    <dgm:cxn modelId="{0D2EE817-5C49-4CD1-89BA-243B173FD18D}" type="presParOf" srcId="{B53315B9-30E4-4CC3-9AE8-5D30B20100E6}" destId="{8EFEE2BE-4B40-4342-8F41-454043F31DF5}" srcOrd="0" destOrd="0" presId="urn:microsoft.com/office/officeart/2005/8/layout/hierarchy2"/>
    <dgm:cxn modelId="{7F1A1744-8C7F-4B78-9769-22D3F9537CA9}" type="presParOf" srcId="{B53315B9-30E4-4CC3-9AE8-5D30B20100E6}" destId="{95C79932-C1B2-4A45-937C-B7AD094BB530}" srcOrd="1" destOrd="0" presId="urn:microsoft.com/office/officeart/2005/8/layout/hierarchy2"/>
    <dgm:cxn modelId="{F08AA269-E69B-4A00-AC72-D475E8320FB6}" type="presParOf" srcId="{86AC72C5-77F2-4B79-AD00-64800867CAD0}" destId="{AB3BBDD8-A7AA-4037-898C-D46D094F0D53}" srcOrd="2" destOrd="0" presId="urn:microsoft.com/office/officeart/2005/8/layout/hierarchy2"/>
    <dgm:cxn modelId="{75FD51E9-C9B4-4E6A-BB93-31964DB4B18B}" type="presParOf" srcId="{AB3BBDD8-A7AA-4037-898C-D46D094F0D53}" destId="{A8490BBD-2F7E-48DB-B1B2-04E2C86BC717}" srcOrd="0" destOrd="0" presId="urn:microsoft.com/office/officeart/2005/8/layout/hierarchy2"/>
    <dgm:cxn modelId="{6522A329-D6CB-4905-9989-B3F64AF04BEF}" type="presParOf" srcId="{86AC72C5-77F2-4B79-AD00-64800867CAD0}" destId="{57598AD8-0249-4DBA-AF8C-541D18F3DB66}" srcOrd="3" destOrd="0" presId="urn:microsoft.com/office/officeart/2005/8/layout/hierarchy2"/>
    <dgm:cxn modelId="{EFFCA036-C499-4C6F-9BD0-9BFAA846C444}" type="presParOf" srcId="{57598AD8-0249-4DBA-AF8C-541D18F3DB66}" destId="{E5346830-4B0C-4826-B2B7-3C6E323110C1}" srcOrd="0" destOrd="0" presId="urn:microsoft.com/office/officeart/2005/8/layout/hierarchy2"/>
    <dgm:cxn modelId="{C2FCC87C-0364-4E8D-B2E9-F9DB0CB0C971}" type="presParOf" srcId="{57598AD8-0249-4DBA-AF8C-541D18F3DB66}" destId="{FB187A4D-DC8E-44DA-8DD1-32F7D9C2556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98C6C-4E3A-4C96-8A6C-18C9038461EF}">
      <dsp:nvSpPr>
        <dsp:cNvPr id="0" name=""/>
        <dsp:cNvSpPr/>
      </dsp:nvSpPr>
      <dsp:spPr>
        <a:xfrm>
          <a:off x="1322" y="32885"/>
          <a:ext cx="2589725" cy="647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1a Imagem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285" y="51848"/>
        <a:ext cx="2551799" cy="609505"/>
      </dsp:txXfrm>
    </dsp:sp>
    <dsp:sp modelId="{5DE3E635-49A9-49D7-B7EA-E8FF885C64E3}">
      <dsp:nvSpPr>
        <dsp:cNvPr id="0" name=""/>
        <dsp:cNvSpPr/>
      </dsp:nvSpPr>
      <dsp:spPr>
        <a:xfrm rot="5400000">
          <a:off x="1239535" y="736966"/>
          <a:ext cx="113300" cy="1133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A95FF25-1D00-4308-8A31-80CCA3FDCEC7}">
      <dsp:nvSpPr>
        <dsp:cNvPr id="0" name=""/>
        <dsp:cNvSpPr/>
      </dsp:nvSpPr>
      <dsp:spPr>
        <a:xfrm>
          <a:off x="1322" y="906917"/>
          <a:ext cx="2589725" cy="647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Natureza Humana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285" y="925880"/>
        <a:ext cx="2551799" cy="609505"/>
      </dsp:txXfrm>
    </dsp:sp>
    <dsp:sp modelId="{875B04EF-7AC5-4FD5-B42A-C5BA3BB45546}">
      <dsp:nvSpPr>
        <dsp:cNvPr id="0" name=""/>
        <dsp:cNvSpPr/>
      </dsp:nvSpPr>
      <dsp:spPr>
        <a:xfrm rot="5400000">
          <a:off x="1239535" y="1610999"/>
          <a:ext cx="113300" cy="1133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5A8728C-4187-4CDA-BBA0-6F6258B86A3A}">
      <dsp:nvSpPr>
        <dsp:cNvPr id="0" name=""/>
        <dsp:cNvSpPr/>
      </dsp:nvSpPr>
      <dsp:spPr>
        <a:xfrm>
          <a:off x="1322" y="1780949"/>
          <a:ext cx="2589725" cy="647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Realismo Clássico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285" y="1799912"/>
        <a:ext cx="2551799" cy="609505"/>
      </dsp:txXfrm>
    </dsp:sp>
    <dsp:sp modelId="{64F75434-6CB1-4A18-806D-36A1D12A4C38}">
      <dsp:nvSpPr>
        <dsp:cNvPr id="0" name=""/>
        <dsp:cNvSpPr/>
      </dsp:nvSpPr>
      <dsp:spPr>
        <a:xfrm>
          <a:off x="2953609" y="32885"/>
          <a:ext cx="2589725" cy="647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2a Imagem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2572" y="51848"/>
        <a:ext cx="2551799" cy="609505"/>
      </dsp:txXfrm>
    </dsp:sp>
    <dsp:sp modelId="{42203E7F-ADE7-475D-B55A-EEE756CF4AB1}">
      <dsp:nvSpPr>
        <dsp:cNvPr id="0" name=""/>
        <dsp:cNvSpPr/>
      </dsp:nvSpPr>
      <dsp:spPr>
        <a:xfrm rot="5400000">
          <a:off x="4191821" y="736966"/>
          <a:ext cx="113300" cy="1133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2075589-01FD-44E4-BD15-76D7A3ED88B8}">
      <dsp:nvSpPr>
        <dsp:cNvPr id="0" name=""/>
        <dsp:cNvSpPr/>
      </dsp:nvSpPr>
      <dsp:spPr>
        <a:xfrm>
          <a:off x="2953609" y="906917"/>
          <a:ext cx="2589725" cy="647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Instituições Domésticas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2572" y="925880"/>
        <a:ext cx="2551799" cy="609505"/>
      </dsp:txXfrm>
    </dsp:sp>
    <dsp:sp modelId="{028742B4-D153-40CF-B4AA-67225F6608AB}">
      <dsp:nvSpPr>
        <dsp:cNvPr id="0" name=""/>
        <dsp:cNvSpPr/>
      </dsp:nvSpPr>
      <dsp:spPr>
        <a:xfrm rot="5400000">
          <a:off x="4191821" y="1610999"/>
          <a:ext cx="113300" cy="1133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3840C22-9443-4252-AD8B-104473A8ADB3}">
      <dsp:nvSpPr>
        <dsp:cNvPr id="0" name=""/>
        <dsp:cNvSpPr/>
      </dsp:nvSpPr>
      <dsp:spPr>
        <a:xfrm>
          <a:off x="2953609" y="1780949"/>
          <a:ext cx="2589725" cy="647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Teoria de Política Externa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2572" y="1799912"/>
        <a:ext cx="2551799" cy="609505"/>
      </dsp:txXfrm>
    </dsp:sp>
    <dsp:sp modelId="{C16D36D7-9B76-46B7-AE62-1A942AB1C409}">
      <dsp:nvSpPr>
        <dsp:cNvPr id="0" name=""/>
        <dsp:cNvSpPr/>
      </dsp:nvSpPr>
      <dsp:spPr>
        <a:xfrm rot="20539636">
          <a:off x="4430659" y="4191319"/>
          <a:ext cx="31216" cy="36022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10E055E-DC76-465B-8DC9-95F10F18C1D7}">
      <dsp:nvSpPr>
        <dsp:cNvPr id="0" name=""/>
        <dsp:cNvSpPr/>
      </dsp:nvSpPr>
      <dsp:spPr>
        <a:xfrm>
          <a:off x="5833642" y="863324"/>
          <a:ext cx="2589725" cy="647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Sistema Internacional Anárquico</a:t>
          </a:r>
          <a:endParaRPr lang="pt-BR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52605" y="882287"/>
        <a:ext cx="2551799" cy="609505"/>
      </dsp:txXfrm>
    </dsp:sp>
    <dsp:sp modelId="{51A688D6-AB61-4C2B-A5DA-D3C1ABE33C87}">
      <dsp:nvSpPr>
        <dsp:cNvPr id="0" name=""/>
        <dsp:cNvSpPr/>
      </dsp:nvSpPr>
      <dsp:spPr>
        <a:xfrm rot="5400000">
          <a:off x="7095114" y="1559984"/>
          <a:ext cx="180654" cy="1133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B53A0F8-198C-4E68-81D6-469E7BE6E9B5}">
      <dsp:nvSpPr>
        <dsp:cNvPr id="0" name=""/>
        <dsp:cNvSpPr/>
      </dsp:nvSpPr>
      <dsp:spPr>
        <a:xfrm>
          <a:off x="5833642" y="1804710"/>
          <a:ext cx="2589725" cy="647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Estruturalismo</a:t>
          </a:r>
        </a:p>
      </dsp:txBody>
      <dsp:txXfrm>
        <a:off x="5852605" y="1823673"/>
        <a:ext cx="2551799" cy="609505"/>
      </dsp:txXfrm>
    </dsp:sp>
    <dsp:sp modelId="{4EB5284F-5FB7-4EB3-98A4-D73D88F4A78F}">
      <dsp:nvSpPr>
        <dsp:cNvPr id="0" name=""/>
        <dsp:cNvSpPr/>
      </dsp:nvSpPr>
      <dsp:spPr>
        <a:xfrm>
          <a:off x="5905896" y="32885"/>
          <a:ext cx="2589725" cy="647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3a Imagem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24859" y="51848"/>
        <a:ext cx="2551799" cy="6095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172B2-BDC0-45ED-A7A1-344D8CF239FF}">
      <dsp:nvSpPr>
        <dsp:cNvPr id="0" name=""/>
        <dsp:cNvSpPr/>
      </dsp:nvSpPr>
      <dsp:spPr>
        <a:xfrm>
          <a:off x="708400" y="895495"/>
          <a:ext cx="5117925" cy="602108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6EE53-F095-40EB-9F21-1787B33DAF32}">
      <dsp:nvSpPr>
        <dsp:cNvPr id="0" name=""/>
        <dsp:cNvSpPr/>
      </dsp:nvSpPr>
      <dsp:spPr>
        <a:xfrm>
          <a:off x="708400" y="1121623"/>
          <a:ext cx="375981" cy="3759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13EC50-6B76-455E-A465-15F7FA0C20C2}">
      <dsp:nvSpPr>
        <dsp:cNvPr id="0" name=""/>
        <dsp:cNvSpPr/>
      </dsp:nvSpPr>
      <dsp:spPr>
        <a:xfrm>
          <a:off x="708400" y="0"/>
          <a:ext cx="5117925" cy="709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Morghenthau</a:t>
          </a: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1948</a:t>
          </a: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8400" y="0"/>
        <a:ext cx="5117925" cy="709350"/>
      </dsp:txXfrm>
    </dsp:sp>
    <dsp:sp modelId="{2F985516-00D5-4282-B26D-6ED199A1D661}">
      <dsp:nvSpPr>
        <dsp:cNvPr id="0" name=""/>
        <dsp:cNvSpPr/>
      </dsp:nvSpPr>
      <dsp:spPr>
        <a:xfrm>
          <a:off x="708400" y="1998024"/>
          <a:ext cx="375972" cy="3759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475CF4-83EB-4BC0-B8C3-68DA642AFC26}">
      <dsp:nvSpPr>
        <dsp:cNvPr id="0" name=""/>
        <dsp:cNvSpPr/>
      </dsp:nvSpPr>
      <dsp:spPr>
        <a:xfrm>
          <a:off x="1066655" y="1747814"/>
          <a:ext cx="4759670" cy="876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Causalidade: natureza humana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66655" y="1747814"/>
        <a:ext cx="4759670" cy="876391"/>
      </dsp:txXfrm>
    </dsp:sp>
    <dsp:sp modelId="{57A3ADFD-090D-4B53-8B97-5904604C4B43}">
      <dsp:nvSpPr>
        <dsp:cNvPr id="0" name=""/>
        <dsp:cNvSpPr/>
      </dsp:nvSpPr>
      <dsp:spPr>
        <a:xfrm>
          <a:off x="708400" y="2874415"/>
          <a:ext cx="375972" cy="3759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EA900-11FF-4C09-B106-5A3735FF012D}">
      <dsp:nvSpPr>
        <dsp:cNvPr id="0" name=""/>
        <dsp:cNvSpPr/>
      </dsp:nvSpPr>
      <dsp:spPr>
        <a:xfrm>
          <a:off x="1066655" y="2624206"/>
          <a:ext cx="4759670" cy="876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Racionalidade </a:t>
          </a:r>
          <a:r>
            <a:rPr lang="pt-BR" sz="20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statesman</a:t>
          </a: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pressuposto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Preferências e Moral não consideradas</a:t>
          </a:r>
          <a:endParaRPr lang="pt-BR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66655" y="2624206"/>
        <a:ext cx="4759670" cy="876391"/>
      </dsp:txXfrm>
    </dsp:sp>
    <dsp:sp modelId="{56C7376D-A2B9-438D-8888-A15E1EA119B7}">
      <dsp:nvSpPr>
        <dsp:cNvPr id="0" name=""/>
        <dsp:cNvSpPr/>
      </dsp:nvSpPr>
      <dsp:spPr>
        <a:xfrm>
          <a:off x="708400" y="3750807"/>
          <a:ext cx="375972" cy="3759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3928EE-CA09-4B8D-88AF-B3C30E5FB3F4}">
      <dsp:nvSpPr>
        <dsp:cNvPr id="0" name=""/>
        <dsp:cNvSpPr/>
      </dsp:nvSpPr>
      <dsp:spPr>
        <a:xfrm>
          <a:off x="1066655" y="3500597"/>
          <a:ext cx="4759670" cy="876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Interesse definido como poder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Erro: fraqueza pessoal / irracionalidade coletiva (opinião pública)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66655" y="3500597"/>
        <a:ext cx="4759670" cy="876391"/>
      </dsp:txXfrm>
    </dsp:sp>
    <dsp:sp modelId="{31EC05F9-C654-4792-87DB-DB6B7676D146}">
      <dsp:nvSpPr>
        <dsp:cNvPr id="0" name=""/>
        <dsp:cNvSpPr/>
      </dsp:nvSpPr>
      <dsp:spPr>
        <a:xfrm>
          <a:off x="708400" y="4627199"/>
          <a:ext cx="375972" cy="3759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55A8C7-BB7D-4E00-9EF4-D3319FB0A7B9}">
      <dsp:nvSpPr>
        <dsp:cNvPr id="0" name=""/>
        <dsp:cNvSpPr/>
      </dsp:nvSpPr>
      <dsp:spPr>
        <a:xfrm>
          <a:off x="1066655" y="4376989"/>
          <a:ext cx="4759670" cy="876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Waltz</a:t>
          </a: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pt-BR" sz="180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fortes </a:t>
          </a:r>
          <a:r>
            <a:rPr lang="pt-BR" sz="1800" kern="1200" baseline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presssupostos</a:t>
          </a:r>
          <a:r>
            <a:rPr lang="pt-BR" sz="180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/ foco na estrutura  como constrangimento à busca pelo poder 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66655" y="4376989"/>
        <a:ext cx="4759670" cy="8763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283D5-CB5D-4CC4-B9F7-485AC767BE95}">
      <dsp:nvSpPr>
        <dsp:cNvPr id="0" name=""/>
        <dsp:cNvSpPr/>
      </dsp:nvSpPr>
      <dsp:spPr>
        <a:xfrm>
          <a:off x="303014" y="0"/>
          <a:ext cx="3434159" cy="4137323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F65D4-30F1-4CAB-BA53-5647EA55DA7B}">
      <dsp:nvSpPr>
        <dsp:cNvPr id="0" name=""/>
        <dsp:cNvSpPr/>
      </dsp:nvSpPr>
      <dsp:spPr>
        <a:xfrm>
          <a:off x="1380" y="1241196"/>
          <a:ext cx="897205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N Atores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178" y="1284994"/>
        <a:ext cx="809609" cy="1567333"/>
      </dsp:txXfrm>
    </dsp:sp>
    <dsp:sp modelId="{E0B48780-9212-49B7-B791-9F025E682A77}">
      <dsp:nvSpPr>
        <dsp:cNvPr id="0" name=""/>
        <dsp:cNvSpPr/>
      </dsp:nvSpPr>
      <dsp:spPr>
        <a:xfrm>
          <a:off x="1048121" y="1241196"/>
          <a:ext cx="897205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Incerteza</a:t>
          </a:r>
          <a:endParaRPr lang="pt-BR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91919" y="1284994"/>
        <a:ext cx="809609" cy="1567333"/>
      </dsp:txXfrm>
    </dsp:sp>
    <dsp:sp modelId="{FB746B10-A294-47E7-9F26-A60C8AAB36B3}">
      <dsp:nvSpPr>
        <dsp:cNvPr id="0" name=""/>
        <dsp:cNvSpPr/>
      </dsp:nvSpPr>
      <dsp:spPr>
        <a:xfrm>
          <a:off x="2094861" y="1241196"/>
          <a:ext cx="897205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Assimetria de Informação</a:t>
          </a:r>
          <a:endParaRPr lang="pt-B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38659" y="1284994"/>
        <a:ext cx="809609" cy="1567333"/>
      </dsp:txXfrm>
    </dsp:sp>
    <dsp:sp modelId="{5ABF8279-338F-4F81-84E4-9D289E5DE34D}">
      <dsp:nvSpPr>
        <dsp:cNvPr id="0" name=""/>
        <dsp:cNvSpPr/>
      </dsp:nvSpPr>
      <dsp:spPr>
        <a:xfrm>
          <a:off x="3141601" y="1241196"/>
          <a:ext cx="897205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Erro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5399" y="1284994"/>
        <a:ext cx="809609" cy="15673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C1E5D-91A3-4EA7-9C92-60F584D0277B}">
      <dsp:nvSpPr>
        <dsp:cNvPr id="0" name=""/>
        <dsp:cNvSpPr/>
      </dsp:nvSpPr>
      <dsp:spPr>
        <a:xfrm>
          <a:off x="303133" y="0"/>
          <a:ext cx="3435508" cy="4137323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5F73E-6851-447A-9B6E-A1D72A8D6098}">
      <dsp:nvSpPr>
        <dsp:cNvPr id="0" name=""/>
        <dsp:cNvSpPr/>
      </dsp:nvSpPr>
      <dsp:spPr>
        <a:xfrm>
          <a:off x="0" y="1241196"/>
          <a:ext cx="1212532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 </a:t>
          </a:r>
          <a:r>
            <a:rPr lang="pt-BR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atores</a:t>
          </a:r>
          <a:endParaRPr lang="pt-BR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191" y="1300387"/>
        <a:ext cx="1094150" cy="1536547"/>
      </dsp:txXfrm>
    </dsp:sp>
    <dsp:sp modelId="{1B4EBB8C-1262-4F1D-BBB6-FD0ED4DFA99F}">
      <dsp:nvSpPr>
        <dsp:cNvPr id="0" name=""/>
        <dsp:cNvSpPr/>
      </dsp:nvSpPr>
      <dsp:spPr>
        <a:xfrm>
          <a:off x="1414621" y="1241196"/>
          <a:ext cx="1212532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Incerteza</a:t>
          </a:r>
          <a:endParaRPr lang="pt-BR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3812" y="1300387"/>
        <a:ext cx="1094150" cy="1536547"/>
      </dsp:txXfrm>
    </dsp:sp>
    <dsp:sp modelId="{0BA2720C-0DE1-4E0A-A5F0-D038F310FAE9}">
      <dsp:nvSpPr>
        <dsp:cNvPr id="0" name=""/>
        <dsp:cNvSpPr/>
      </dsp:nvSpPr>
      <dsp:spPr>
        <a:xfrm>
          <a:off x="2829242" y="1241196"/>
          <a:ext cx="1212532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Precaução</a:t>
          </a:r>
          <a:endParaRPr lang="pt-BR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88433" y="1300387"/>
        <a:ext cx="1094150" cy="15365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C7F40-08A7-4A27-A30A-5BE7ECCFCB87}">
      <dsp:nvSpPr>
        <dsp:cNvPr id="0" name=""/>
        <dsp:cNvSpPr/>
      </dsp:nvSpPr>
      <dsp:spPr>
        <a:xfrm>
          <a:off x="543176" y="1772116"/>
          <a:ext cx="2053334" cy="1026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Motivação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do Estado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3246" y="1802186"/>
        <a:ext cx="1993194" cy="966527"/>
      </dsp:txXfrm>
    </dsp:sp>
    <dsp:sp modelId="{D04E94FE-B471-4133-9AB8-362228A3C008}">
      <dsp:nvSpPr>
        <dsp:cNvPr id="0" name=""/>
        <dsp:cNvSpPr/>
      </dsp:nvSpPr>
      <dsp:spPr>
        <a:xfrm rot="18289469">
          <a:off x="2288052" y="1674902"/>
          <a:ext cx="143825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38250" y="2021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1221" y="1659160"/>
        <a:ext cx="71912" cy="71912"/>
      </dsp:txXfrm>
    </dsp:sp>
    <dsp:sp modelId="{94AF4313-12A2-4E06-81FF-A05590B9F713}">
      <dsp:nvSpPr>
        <dsp:cNvPr id="0" name=""/>
        <dsp:cNvSpPr/>
      </dsp:nvSpPr>
      <dsp:spPr>
        <a:xfrm>
          <a:off x="3417844" y="591449"/>
          <a:ext cx="2053334" cy="1026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Ofensivo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47914" y="621519"/>
        <a:ext cx="1993194" cy="966527"/>
      </dsp:txXfrm>
    </dsp:sp>
    <dsp:sp modelId="{1D6F2975-3581-4D56-AD91-B55509C06790}">
      <dsp:nvSpPr>
        <dsp:cNvPr id="0" name=""/>
        <dsp:cNvSpPr/>
      </dsp:nvSpPr>
      <dsp:spPr>
        <a:xfrm rot="19457599">
          <a:off x="5376107" y="789401"/>
          <a:ext cx="101147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11475" y="202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56558" y="784329"/>
        <a:ext cx="50573" cy="50573"/>
      </dsp:txXfrm>
    </dsp:sp>
    <dsp:sp modelId="{A99BCF2E-7938-435B-9E8C-D5386BE5519A}">
      <dsp:nvSpPr>
        <dsp:cNvPr id="0" name=""/>
        <dsp:cNvSpPr/>
      </dsp:nvSpPr>
      <dsp:spPr>
        <a:xfrm>
          <a:off x="6292512" y="1115"/>
          <a:ext cx="2053334" cy="1026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Revisionistas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22582" y="31185"/>
        <a:ext cx="1993194" cy="966527"/>
      </dsp:txXfrm>
    </dsp:sp>
    <dsp:sp modelId="{649974B3-1024-480A-8871-1D23FED11AE7}">
      <dsp:nvSpPr>
        <dsp:cNvPr id="0" name=""/>
        <dsp:cNvSpPr/>
      </dsp:nvSpPr>
      <dsp:spPr>
        <a:xfrm rot="2142401">
          <a:off x="5376107" y="1379735"/>
          <a:ext cx="101147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11475" y="202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56558" y="1374663"/>
        <a:ext cx="50573" cy="50573"/>
      </dsp:txXfrm>
    </dsp:sp>
    <dsp:sp modelId="{E221FDB2-EF5C-4C2B-89C5-7031F6AC3E22}">
      <dsp:nvSpPr>
        <dsp:cNvPr id="0" name=""/>
        <dsp:cNvSpPr/>
      </dsp:nvSpPr>
      <dsp:spPr>
        <a:xfrm>
          <a:off x="6292512" y="1181783"/>
          <a:ext cx="2053334" cy="1026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Hegemonia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22582" y="1211853"/>
        <a:ext cx="1993194" cy="966527"/>
      </dsp:txXfrm>
    </dsp:sp>
    <dsp:sp modelId="{E046D593-9437-4257-BBF9-E9C3F72842AA}">
      <dsp:nvSpPr>
        <dsp:cNvPr id="0" name=""/>
        <dsp:cNvSpPr/>
      </dsp:nvSpPr>
      <dsp:spPr>
        <a:xfrm rot="3310531">
          <a:off x="2288052" y="2855569"/>
          <a:ext cx="143825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38250" y="2021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1221" y="2839827"/>
        <a:ext cx="71912" cy="71912"/>
      </dsp:txXfrm>
    </dsp:sp>
    <dsp:sp modelId="{A2123726-B10E-4087-980E-E5E36FEADD8A}">
      <dsp:nvSpPr>
        <dsp:cNvPr id="0" name=""/>
        <dsp:cNvSpPr/>
      </dsp:nvSpPr>
      <dsp:spPr>
        <a:xfrm>
          <a:off x="3417844" y="2952784"/>
          <a:ext cx="2053334" cy="1026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Defensivo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47914" y="2982854"/>
        <a:ext cx="1993194" cy="966527"/>
      </dsp:txXfrm>
    </dsp:sp>
    <dsp:sp modelId="{9B1370E2-B184-4D1D-BDC3-B889CF673F8F}">
      <dsp:nvSpPr>
        <dsp:cNvPr id="0" name=""/>
        <dsp:cNvSpPr/>
      </dsp:nvSpPr>
      <dsp:spPr>
        <a:xfrm rot="19457599">
          <a:off x="5376107" y="3150736"/>
          <a:ext cx="101147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11475" y="202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56558" y="3145664"/>
        <a:ext cx="50573" cy="50573"/>
      </dsp:txXfrm>
    </dsp:sp>
    <dsp:sp modelId="{8EFEE2BE-4B40-4342-8F41-454043F31DF5}">
      <dsp:nvSpPr>
        <dsp:cNvPr id="0" name=""/>
        <dsp:cNvSpPr/>
      </dsp:nvSpPr>
      <dsp:spPr>
        <a:xfrm>
          <a:off x="6292512" y="2362450"/>
          <a:ext cx="2053334" cy="1026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Status Quo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22582" y="2392520"/>
        <a:ext cx="1993194" cy="966527"/>
      </dsp:txXfrm>
    </dsp:sp>
    <dsp:sp modelId="{AB3BBDD8-A7AA-4037-898C-D46D094F0D53}">
      <dsp:nvSpPr>
        <dsp:cNvPr id="0" name=""/>
        <dsp:cNvSpPr/>
      </dsp:nvSpPr>
      <dsp:spPr>
        <a:xfrm rot="2142401">
          <a:off x="5376107" y="3741069"/>
          <a:ext cx="101147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11475" y="202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56558" y="3735997"/>
        <a:ext cx="50573" cy="50573"/>
      </dsp:txXfrm>
    </dsp:sp>
    <dsp:sp modelId="{E5346830-4B0C-4826-B2B7-3C6E323110C1}">
      <dsp:nvSpPr>
        <dsp:cNvPr id="0" name=""/>
        <dsp:cNvSpPr/>
      </dsp:nvSpPr>
      <dsp:spPr>
        <a:xfrm>
          <a:off x="6292512" y="3543117"/>
          <a:ext cx="2053334" cy="1026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Doméstico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22582" y="3573187"/>
        <a:ext cx="1993194" cy="966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80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708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64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36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82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63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197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48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76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59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32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C9B05-D898-4D8C-A997-FB1D2191B368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0147-91B3-4BCA-ACEF-C1CCA51402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716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Aula 3. O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Realismo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Clássico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BRI0009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Clássicas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RI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Prof. Pedro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Feliú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489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90872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Mensuração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Poder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30941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CINC - Composite Indicator of National Capability: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gastos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militares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tropas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população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população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urbana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erro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energia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Ativos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Passivos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Poder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Passivos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custos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social,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securitário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polícia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Mensuração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Líquido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Bruto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637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811080" y="476672"/>
            <a:ext cx="7268342" cy="99412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CINC e as Grandes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otências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upload.wikimedia.org/wikipedia/commons/thumb/1/1a/Composite_Index_of_National_Capability.svg/1024px-Composite_Index_of_National_Capability.svg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1" y="1638000"/>
            <a:ext cx="9044461" cy="52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2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8229600" cy="106613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CINC 2015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Po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8" y="2117860"/>
            <a:ext cx="9144000" cy="473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55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Beckley (2018)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1030" y="2708920"/>
            <a:ext cx="8229600" cy="4032448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mil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artigos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CINC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Inconsistências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CINC: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Israel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fraco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Oriente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Médio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Brasil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América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Russia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Europa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1990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China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EUA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24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35696" y="1202972"/>
            <a:ext cx="7083695" cy="546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221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2555776" y="1268760"/>
            <a:ext cx="6172200" cy="922337"/>
          </a:xfrm>
        </p:spPr>
        <p:txBody>
          <a:bodyPr/>
          <a:lstStyle/>
          <a:p>
            <a:pPr algn="ctr"/>
            <a:r>
              <a:rPr lang="pt-BR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Mearshimer</a:t>
            </a:r>
            <a:r>
              <a:rPr lang="pt-BR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(2001)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323265"/>
            <a:ext cx="82296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Quanto Poder os Estados querem?</a:t>
            </a:r>
          </a:p>
          <a:p>
            <a:pPr algn="just"/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Waltz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 sistema internacional oferece pouco incentivo à busca adicional  - poder – tendência ao status quo e manutenção do equilíbrio. Guerra ocorre em função do dilema de segurança</a:t>
            </a:r>
          </a:p>
          <a:p>
            <a:pPr algn="just"/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Mearshimer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 Não há status quo, incentivo estrutural é sempre buscar mais poder do que os rivais, busca pela hegemonia – Todas as potências são revisionistas – Próximo a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Morgenthau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52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1835696" y="836712"/>
            <a:ext cx="713913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Realismos Ofensivo e Defensivo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588239"/>
              </p:ext>
            </p:extLst>
          </p:nvPr>
        </p:nvGraphicFramePr>
        <p:xfrm>
          <a:off x="254977" y="2278327"/>
          <a:ext cx="8889023" cy="4570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427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935" y="836712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 de Aula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2400"/>
              </a:spcAft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Realismo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Clássico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Hobbes e Morgenthau</a:t>
            </a:r>
          </a:p>
          <a:p>
            <a:pPr algn="just">
              <a:spcBef>
                <a:spcPts val="1200"/>
              </a:spcBef>
              <a:spcAft>
                <a:spcPts val="2400"/>
              </a:spcAft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Históricos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2400"/>
              </a:spcAft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Mensuração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2400"/>
              </a:spcAft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Realismo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Ofensivo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Morgenthau</a:t>
            </a:r>
          </a:p>
          <a:p>
            <a:pPr algn="just">
              <a:spcBef>
                <a:spcPts val="1200"/>
              </a:spcBef>
              <a:spcAft>
                <a:spcPts val="2400"/>
              </a:spcAft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1200"/>
              </a:spcBef>
              <a:spcAft>
                <a:spcPts val="2400"/>
              </a:spcAft>
              <a:buNone/>
            </a:pPr>
            <a:endPara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1196752"/>
            <a:ext cx="8229600" cy="1143000"/>
          </a:xfrm>
        </p:spPr>
        <p:txBody>
          <a:bodyPr/>
          <a:lstStyle/>
          <a:p>
            <a:r>
              <a:rPr lang="pt-BR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Waltz</a:t>
            </a:r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(1959)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419015"/>
              </p:ext>
            </p:extLst>
          </p:nvPr>
        </p:nvGraphicFramePr>
        <p:xfrm>
          <a:off x="395536" y="2622773"/>
          <a:ext cx="8496944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403648" y="5463218"/>
            <a:ext cx="70567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Causas da Guerra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Man, the State, and War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3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06729" y="314554"/>
            <a:ext cx="8229600" cy="99412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Hobbes e as RI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C:\Users\Paulo\Documents\Documents\Teoria de RI 1\Hobb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978" y="1314000"/>
            <a:ext cx="7331022" cy="55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011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2267744" y="404664"/>
            <a:ext cx="6172200" cy="777875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Realismo Clássico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993502"/>
              </p:ext>
            </p:extLst>
          </p:nvPr>
        </p:nvGraphicFramePr>
        <p:xfrm>
          <a:off x="1691680" y="1268760"/>
          <a:ext cx="653472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4" name="CaixaDeTexto 5"/>
          <p:cNvSpPr txBox="1">
            <a:spLocks noChangeArrowheads="1"/>
          </p:cNvSpPr>
          <p:nvPr/>
        </p:nvSpPr>
        <p:spPr bwMode="auto">
          <a:xfrm>
            <a:off x="2843808" y="2181911"/>
            <a:ext cx="42082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Subjetividade/Interpretativo</a:t>
            </a:r>
          </a:p>
        </p:txBody>
      </p:sp>
    </p:spTree>
    <p:extLst>
      <p:ext uri="{BB962C8B-B14F-4D97-AF65-F5344CB8AC3E}">
        <p14:creationId xmlns:p14="http://schemas.microsoft.com/office/powerpoint/2010/main" val="178681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8229600" cy="106613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Moral x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Razão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 Estado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414" y="1889448"/>
            <a:ext cx="8229600" cy="496855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Paz de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Vestfália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– A Guerra dos Trinta Anos (1618-1648)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Católicos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Protestantes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Influência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Papal)</a:t>
            </a: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ardeal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Richelieu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 primeiro ministro 1624 </a:t>
            </a: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mperador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rancês Fernando = universalidade católica</a:t>
            </a: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nteresse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acional Francês = sobrevivência 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França  x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Habsburgos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de Espanha e Áustria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Chance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Invasão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alianças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protestantes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493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619672" y="332656"/>
            <a:ext cx="8229600" cy="77809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Multipolar ou Bipolar?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>
          <a:xfrm>
            <a:off x="0" y="2060848"/>
            <a:ext cx="4040188" cy="495746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Bipolar (Waltz)</a:t>
            </a:r>
            <a:endParaRPr lang="pt-BR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90951388"/>
              </p:ext>
            </p:extLst>
          </p:nvPr>
        </p:nvGraphicFramePr>
        <p:xfrm>
          <a:off x="495808" y="2604045"/>
          <a:ext cx="4040188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Espaço Reservado para Texto 8"/>
          <p:cNvSpPr>
            <a:spLocks noGrp="1"/>
          </p:cNvSpPr>
          <p:nvPr>
            <p:ph type="body" sz="quarter" idx="3"/>
          </p:nvPr>
        </p:nvSpPr>
        <p:spPr>
          <a:xfrm>
            <a:off x="4615853" y="2060848"/>
            <a:ext cx="4041775" cy="474067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Multipolar (Aron)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Espaço Reservado para Conteúdo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90385029"/>
              </p:ext>
            </p:extLst>
          </p:nvPr>
        </p:nvGraphicFramePr>
        <p:xfrm>
          <a:off x="4629530" y="2604045"/>
          <a:ext cx="4041775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5" name="Conector reto 14"/>
          <p:cNvCxnSpPr/>
          <p:nvPr/>
        </p:nvCxnSpPr>
        <p:spPr>
          <a:xfrm>
            <a:off x="4535996" y="1268760"/>
            <a:ext cx="72008" cy="54726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4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763688" y="980728"/>
            <a:ext cx="8229600" cy="994122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Contestação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Idealismo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914400" y="2060848"/>
            <a:ext cx="8229600" cy="4641379"/>
          </a:xfrm>
        </p:spPr>
        <p:txBody>
          <a:bodyPr>
            <a:noAutofit/>
          </a:bodyPr>
          <a:lstStyle/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O Congresso de Viena (1815) – Equilíbrio de Poder 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Equlíbrio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Físico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 Moral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Monarquias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restauradas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quilíbrio de poder reduz as 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oportunidades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de se recorrer à força, um sentido de justiça compartilhado reduz o 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desejo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de se recorrer à força.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Agregar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Etnias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Nações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mesmo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território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 Auto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determinação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povos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Império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Austríaco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Países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Baixos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Alemanha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forte 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suficiente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muito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debilitada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373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6817" y="836712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Poder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2323265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omponente Relacional: A modifica o comportamento de B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Influência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obediência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mudança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comportamento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Manipulação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propaganda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Potencial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Percepção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Poder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Influência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coação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persuasão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8768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490</Words>
  <Application>Microsoft Office PowerPoint</Application>
  <PresentationFormat>Apresentação na tela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Aula 3. O Realismo Clássico</vt:lpstr>
      <vt:lpstr>Plano de Aula</vt:lpstr>
      <vt:lpstr>Waltz (1959)</vt:lpstr>
      <vt:lpstr>Hobbes e as RI</vt:lpstr>
      <vt:lpstr>Realismo Clássico</vt:lpstr>
      <vt:lpstr>Moral x Razão de Estado</vt:lpstr>
      <vt:lpstr>Multipolar ou Bipolar?</vt:lpstr>
      <vt:lpstr>Contestação ao Idealismo</vt:lpstr>
      <vt:lpstr>Poder</vt:lpstr>
      <vt:lpstr>Mensuração do Poder</vt:lpstr>
      <vt:lpstr>CINC e as Grandes Potências</vt:lpstr>
      <vt:lpstr>CINC 2015</vt:lpstr>
      <vt:lpstr>Beckley (2018)</vt:lpstr>
      <vt:lpstr>Apresentação do PowerPoint</vt:lpstr>
      <vt:lpstr>Mearshimer (2001)</vt:lpstr>
      <vt:lpstr>Realismos Ofensivo e Defensivo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3. O Realismo Clássico</dc:title>
  <dc:creator>Paulo</dc:creator>
  <cp:lastModifiedBy>Paulo</cp:lastModifiedBy>
  <cp:revision>27</cp:revision>
  <dcterms:created xsi:type="dcterms:W3CDTF">2019-09-08T23:27:13Z</dcterms:created>
  <dcterms:modified xsi:type="dcterms:W3CDTF">2020-09-01T18:09:03Z</dcterms:modified>
</cp:coreProperties>
</file>