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11" r:id="rId5"/>
    <p:sldId id="310" r:id="rId6"/>
    <p:sldId id="308" r:id="rId7"/>
    <p:sldId id="309" r:id="rId8"/>
    <p:sldId id="307" r:id="rId9"/>
    <p:sldId id="30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1B6CE-71CA-E822-801D-78FDF06CA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0ED669-5217-3122-8173-BEDFA3135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6FE444-2F7E-6839-45A4-959848EC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E2AFA-8467-5C9D-35DF-7E11C2D9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006A6-5122-4B8E-0A34-10755513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6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A4610-9C3B-354A-FD29-2963B9B7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10F5B6-78AA-C465-D3EB-4268AB4DE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4CF8E2-4CCC-ECE5-486A-12ED6B59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7FD405-DE41-30AA-2E10-C836F391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21A67D-C014-DE6D-3609-0D004C98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A05730-003B-FAE5-89D6-CBB7C636B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ACEF46-2A20-88B8-E92A-2BE77815F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2FF053-2AEA-4DB8-4A50-E3FED4C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CAC54-EF22-AE1E-4650-422BEF32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63F724-6D9F-3693-F723-ABE09280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1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2C0B7-1B7E-42B7-D940-1550D94F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9E3E7F-EA4F-E74F-A7BC-4A57D546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0EE68-C21D-3578-BF34-3988FC23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9B398-7DA5-53BB-A62A-408299AC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6A2224-67F4-CC5C-77A6-51B20677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1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3483C-2ADA-8B90-75DF-9066573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BE108B-9BF5-9675-07E0-E1D5FBBD8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4BAA4B-491D-76DB-6308-70B41E386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AB645-EFF7-D418-4FBB-D67A5506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7F7279-3404-8ACE-4E8D-1F39BA04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1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193F4-FE77-223D-C1E7-8DD7137F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6F215-700B-408A-C520-E0B87C7B5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6B1836-0663-C9BF-8DFF-1145151E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31CB55-0971-9E68-23B8-4FED9B4F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6F0C3A-1A74-2679-4E5D-B16095F4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94339D-25AD-73B4-C6E1-4E903D41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1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C8B94-3EDA-F8E5-7922-CF125FC9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A7B9C9-EFC0-737C-85FD-37392895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0C2336-218A-FD70-491B-BF8A02770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DF3F04-1DE9-43CE-450E-682DEED16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6B48C2-B17B-8498-7714-6969ACA2AC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C3FBEA-19D5-6211-CEBC-31C6A78B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A7DD79C-D16E-9F8F-D96C-D8EE3588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47F575-C5F8-BC6D-C0FA-5DC024E0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23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FD4ED-5914-E423-ACEB-641582F8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C7D037-15A7-946A-4DB0-E3DAB0E1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D38198-A3AA-580E-BE1F-11D0F56C4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D5003AE-33CE-1511-42C0-7081BDD5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EEDEE8-0B52-1D48-607E-E4DB605C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D1F5B6-2637-CD72-5359-34265CDD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2F176E-4A20-0E89-A4B1-9D812FFA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28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A80C0-C09F-8EBF-748D-8ECBD68B3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B3ECB-99B1-169D-5318-105A1686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3E56B2-963E-8403-A0FC-F72765598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6CF131-0F44-3130-1388-EE14D932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FD2643-63A5-E99D-942A-8C2B7B8D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F91EF6-0401-5496-DC18-8D459C45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D40AD-D048-8D7A-0ABA-3184E30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FBAF06-8D32-0272-5924-5EDAB8FFE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691102-37F6-DCFD-9DA9-F97C929C3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611AB4-8315-B9B1-4490-2D15DDA9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FEBE93-EF47-0516-2FC0-4EA627D7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33A0B0-2A91-057D-AD01-13000445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0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F818980-5EBE-CA35-9C4C-59CA0D07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D6C7B3-0DDE-ABA8-7195-F61671E7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E7A920-D610-D9FC-1DEF-B0DCB44C9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BD38-B133-4402-8DEE-CE025035B2F3}" type="datetimeFigureOut">
              <a:rPr lang="pt-BR" smtClean="0"/>
              <a:t>10/04/2023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A3BDB5-3E6B-2FB3-C0D4-62FEC55AE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8B5A7-C67E-99C7-8898-AC72BE6F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A3D4-0DC0-4452-BB38-7136B7B644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4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br/j/ea/a/TdDMvxtcgRt8PGL5WNSjZ8d/?lang=p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br/anvisa/pt-br/assuntos/paf/regulamento-sanitario-internacional/arquivos/7181json-file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vsms.saude.gov.br/bvs/publicacoes/plano_resposta_emergencias_saude_public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vs.saude.ms.gov.br/wp-content/uploads/2022/03/PLANO-DE-RESPOSTA-AS-EMERGENCIAS-EM-SAUDE-PUBLICA.docx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refeitura.sp.gov.br/cidade/secretarias/saude/vigilancia_em_saude/index.php?p=23695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audeglobal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FFAF7-7181-21BD-BAE9-67F023EC84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Saúde Global e Vigilância em Saúde: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E1E2A7-F284-5EE9-2085-6455D2E67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</a:rPr>
              <a:t>Emergências em Saúde Pública e o Regulamento Sanitário Internacional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50BBAC-3E8C-F835-8063-34BFE5D72B84}"/>
              </a:ext>
            </a:extLst>
          </p:cNvPr>
          <p:cNvSpPr txBox="1"/>
          <p:nvPr/>
        </p:nvSpPr>
        <p:spPr>
          <a:xfrm>
            <a:off x="5008728" y="6114197"/>
            <a:ext cx="287967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São Paulo, 2023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1DFE64-3076-4DD4-2BC5-75D0F9BB947B}"/>
              </a:ext>
            </a:extLst>
          </p:cNvPr>
          <p:cNvSpPr txBox="1"/>
          <p:nvPr/>
        </p:nvSpPr>
        <p:spPr>
          <a:xfrm>
            <a:off x="8175009" y="5073134"/>
            <a:ext cx="33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Profa</a:t>
            </a:r>
            <a:r>
              <a:rPr lang="pt-BR" dirty="0"/>
              <a:t> Lúcia Guerra</a:t>
            </a:r>
          </a:p>
        </p:txBody>
      </p:sp>
      <p:pic>
        <p:nvPicPr>
          <p:cNvPr id="1026" name="Imagem 4">
            <a:extLst>
              <a:ext uri="{FF2B5EF4-FFF2-40B4-BE49-F238E27FC236}">
                <a16:creationId xmlns:a16="http://schemas.microsoft.com/office/drawing/2014/main" id="{91563CF1-E63A-7EAB-BEA7-2E6410A5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0" y="162156"/>
            <a:ext cx="1551082" cy="155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1" descr="Logo_USP">
            <a:extLst>
              <a:ext uri="{FF2B5EF4-FFF2-40B4-BE49-F238E27FC236}">
                <a16:creationId xmlns:a16="http://schemas.microsoft.com/office/drawing/2014/main" id="{198A5757-245C-359F-B457-A8FC55A5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8" y="157135"/>
            <a:ext cx="1348623" cy="15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F14DF56-2E0D-CEE4-0E23-9F073C0FC3DC}"/>
              </a:ext>
            </a:extLst>
          </p:cNvPr>
          <p:cNvSpPr txBox="1"/>
          <p:nvPr/>
        </p:nvSpPr>
        <p:spPr>
          <a:xfrm>
            <a:off x="3225653" y="382138"/>
            <a:ext cx="6093724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800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Universidade de São Paulo</a:t>
            </a:r>
            <a:endParaRPr lang="pt-B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cap="all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Faculdade de Saúde Pública</a:t>
            </a:r>
          </a:p>
          <a:p>
            <a:pPr algn="ctr"/>
            <a:r>
              <a:rPr lang="pt-BR" cap="all" dirty="0">
                <a:latin typeface="+mj-lt"/>
                <a:cs typeface="Times New Roman" panose="02020603050405020304" pitchFamily="18" charset="0"/>
              </a:rPr>
              <a:t>Disciplina HSP 0300 – Vigilância em Saúde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83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A0442-E737-FCAE-4E24-8757A22C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dos Tópicos da aula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8973E-A144-412A-6F05-EA8A18A8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Saúde Global e Vigilância em Saúde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As origens da “saúde internacional”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Emergências em Saúde Pública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Conceito, caracterização, preparação e respostas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/>
          </a:p>
          <a:p>
            <a:r>
              <a:rPr lang="pt-BR" dirty="0"/>
              <a:t>Regulamento Sanitário Internacional (2005)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Plano de Resposta às emergências em Saúde Pública (2022)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GT Acordo sobre pandemias e Reformas do RSI</a:t>
            </a:r>
          </a:p>
        </p:txBody>
      </p:sp>
    </p:spTree>
    <p:extLst>
      <p:ext uri="{BB962C8B-B14F-4D97-AF65-F5344CB8AC3E}">
        <p14:creationId xmlns:p14="http://schemas.microsoft.com/office/powerpoint/2010/main" val="367959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309317" y="2436398"/>
            <a:ext cx="38826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Livro </a:t>
            </a:r>
          </a:p>
          <a:p>
            <a:r>
              <a:rPr lang="pt-BR" sz="2800" dirty="0">
                <a:latin typeface="+mj-lt"/>
              </a:rPr>
              <a:t>- Direito e Saúde Global (2013)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147293" y="1963923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97CA806D-681E-782F-4BE0-E8A2DDF1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3" t="32430" r="68992" b="15008"/>
          <a:stretch/>
        </p:blipFill>
        <p:spPr>
          <a:xfrm>
            <a:off x="2511187" y="391360"/>
            <a:ext cx="4107975" cy="576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3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9496673" y="2501632"/>
            <a:ext cx="388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Artigo </a:t>
            </a:r>
          </a:p>
          <a:p>
            <a:r>
              <a:rPr lang="pt-BR" sz="2800" dirty="0">
                <a:latin typeface="+mj-lt"/>
              </a:rPr>
              <a:t>(2008)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9321001" y="2090226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EAE82CF-D3B3-51AF-3546-487D04D61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2" t="20284" r="20187" b="7043"/>
          <a:stretch/>
        </p:blipFill>
        <p:spPr>
          <a:xfrm>
            <a:off x="1038559" y="614273"/>
            <a:ext cx="7533564" cy="498143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430E3B-5382-3F8D-A86B-2463DF1782C9}"/>
              </a:ext>
            </a:extLst>
          </p:cNvPr>
          <p:cNvSpPr txBox="1"/>
          <p:nvPr/>
        </p:nvSpPr>
        <p:spPr>
          <a:xfrm>
            <a:off x="990401" y="5934670"/>
            <a:ext cx="106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https://www.scielo.br/j/ea/a/TdDMvxtcgRt8PGL5WNSjZ8d/?lang=pt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60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309317" y="2436398"/>
            <a:ext cx="388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Links Importantes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j-lt"/>
              </a:rPr>
              <a:t>RSI (2005)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147293" y="1963923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5D2F89-0E17-026A-249C-A27B9270E4E9}"/>
              </a:ext>
            </a:extLst>
          </p:cNvPr>
          <p:cNvSpPr txBox="1"/>
          <p:nvPr/>
        </p:nvSpPr>
        <p:spPr>
          <a:xfrm>
            <a:off x="990401" y="5934670"/>
            <a:ext cx="106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https://www.gov.br/anvisa/pt-br/assuntos/paf/regulamento-sanitario-internacional/arquivos/7181json-file-1</a:t>
            </a: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3D9B80A-28E4-9577-DCCD-0C46EBFD0A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0" t="20285" r="26344" b="7242"/>
          <a:stretch/>
        </p:blipFill>
        <p:spPr>
          <a:xfrm>
            <a:off x="1175048" y="260725"/>
            <a:ext cx="6354887" cy="53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309317" y="1787625"/>
            <a:ext cx="3882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Links Importantes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j-lt"/>
              </a:rPr>
              <a:t>Plano de Resposta às Emergências em Saúde Pública (MS,2014)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147293" y="1963923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5D2F89-0E17-026A-249C-A27B9270E4E9}"/>
              </a:ext>
            </a:extLst>
          </p:cNvPr>
          <p:cNvSpPr txBox="1"/>
          <p:nvPr/>
        </p:nvSpPr>
        <p:spPr>
          <a:xfrm>
            <a:off x="389899" y="5566180"/>
            <a:ext cx="106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https://bvsms.saude.gov.br/bvs/publicacoes/plano_resposta_emergencias_saude_publica.pdf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A2E965-CC6E-CC29-A4D7-62102FA1C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4" t="20881" r="20970" b="6048"/>
          <a:stretch/>
        </p:blipFill>
        <p:spPr>
          <a:xfrm>
            <a:off x="765605" y="191070"/>
            <a:ext cx="7219665" cy="50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309317" y="1787625"/>
            <a:ext cx="3882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Links Importantes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j-lt"/>
              </a:rPr>
              <a:t>Plano de Resposta às Emergências em Saúde Pública </a:t>
            </a:r>
          </a:p>
          <a:p>
            <a:r>
              <a:rPr lang="pt-BR" sz="2800" dirty="0">
                <a:latin typeface="+mj-lt"/>
              </a:rPr>
              <a:t>      (SES-MS, 2022)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147293" y="1963923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5D2F89-0E17-026A-249C-A27B9270E4E9}"/>
              </a:ext>
            </a:extLst>
          </p:cNvPr>
          <p:cNvSpPr txBox="1"/>
          <p:nvPr/>
        </p:nvSpPr>
        <p:spPr>
          <a:xfrm>
            <a:off x="629126" y="5648066"/>
            <a:ext cx="1062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https://www.vs.saude.ms.gov.br/wp-content/uploads/2022/03/PLANO-DE-RESPOSTA-AS-EMERGENCIAS-EM-SAUDE-PUBLICA.docx.pdf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53A2A8-538D-D0C7-A469-A843070F2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7" t="23669" r="21092" b="6845"/>
          <a:stretch/>
        </p:blipFill>
        <p:spPr>
          <a:xfrm>
            <a:off x="629126" y="354842"/>
            <a:ext cx="7356140" cy="48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6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309317" y="2365955"/>
            <a:ext cx="388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Links Importantes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j-lt"/>
              </a:rPr>
              <a:t>CIEVS SP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147293" y="1963923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5D2F89-0E17-026A-249C-A27B9270E4E9}"/>
              </a:ext>
            </a:extLst>
          </p:cNvPr>
          <p:cNvSpPr txBox="1"/>
          <p:nvPr/>
        </p:nvSpPr>
        <p:spPr>
          <a:xfrm>
            <a:off x="389899" y="5566180"/>
            <a:ext cx="106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https://www.prefeitura.sp.gov.br/cidade/secretarias/saude/vigilancia_em_saude/index.php?p=236957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6ED2A4-408A-CC54-1493-143D00327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1" t="14198" r="8270" b="5850"/>
          <a:stretch/>
        </p:blipFill>
        <p:spPr>
          <a:xfrm>
            <a:off x="591008" y="313899"/>
            <a:ext cx="6962090" cy="49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5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D5F5482-6A49-0CC9-CA3D-C03F01FF3FCF}"/>
              </a:ext>
            </a:extLst>
          </p:cNvPr>
          <p:cNvSpPr txBox="1"/>
          <p:nvPr/>
        </p:nvSpPr>
        <p:spPr>
          <a:xfrm>
            <a:off x="8665908" y="2392347"/>
            <a:ext cx="388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Links Importantes</a:t>
            </a:r>
          </a:p>
          <a:p>
            <a:pPr marL="457200" indent="-457200">
              <a:buFontTx/>
              <a:buChar char="-"/>
            </a:pPr>
            <a:r>
              <a:rPr lang="pt-BR" sz="2800" dirty="0">
                <a:latin typeface="+mj-lt"/>
              </a:rPr>
              <a:t>GT Acordo...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C33EDD5-7329-303D-1CD9-CD4F26A3EE42}"/>
              </a:ext>
            </a:extLst>
          </p:cNvPr>
          <p:cNvCxnSpPr/>
          <p:nvPr/>
        </p:nvCxnSpPr>
        <p:spPr>
          <a:xfrm>
            <a:off x="8706853" y="1957611"/>
            <a:ext cx="0" cy="20295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5D2F89-0E17-026A-249C-A27B9270E4E9}"/>
              </a:ext>
            </a:extLst>
          </p:cNvPr>
          <p:cNvSpPr txBox="1"/>
          <p:nvPr/>
        </p:nvSpPr>
        <p:spPr>
          <a:xfrm>
            <a:off x="532263" y="5219849"/>
            <a:ext cx="1062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https://saudeglobal.org/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B4DB13-EBC3-3F73-CC67-8AA44298C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1" t="14198" r="10336" b="6447"/>
          <a:stretch/>
        </p:blipFill>
        <p:spPr>
          <a:xfrm>
            <a:off x="330018" y="477673"/>
            <a:ext cx="8092429" cy="44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8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278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do Office</vt:lpstr>
      <vt:lpstr>Saúde Global e Vigilância em Saúde: </vt:lpstr>
      <vt:lpstr>Organização dos Tópicos da aula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em Saúde e as diferentes vigilâncias: </dc:title>
  <dc:creator>Lucia Dias Da Silva Guerra</dc:creator>
  <cp:lastModifiedBy>Lucia Dias Da Silva Guerra</cp:lastModifiedBy>
  <cp:revision>8</cp:revision>
  <dcterms:created xsi:type="dcterms:W3CDTF">2023-03-25T11:40:19Z</dcterms:created>
  <dcterms:modified xsi:type="dcterms:W3CDTF">2023-04-10T16:28:50Z</dcterms:modified>
</cp:coreProperties>
</file>