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479-C941-4944-9F5A-DFECB125A3BB}" type="datetimeFigureOut">
              <a:rPr lang="pt-BR" smtClean="0"/>
              <a:t>11/06/2015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B3-3DAE-426A-B96F-FA637668E41E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479-C941-4944-9F5A-DFECB125A3BB}" type="datetimeFigureOut">
              <a:rPr lang="pt-BR" smtClean="0"/>
              <a:t>11/06/2015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B3-3DAE-426A-B96F-FA637668E41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479-C941-4944-9F5A-DFECB125A3BB}" type="datetimeFigureOut">
              <a:rPr lang="pt-BR" smtClean="0"/>
              <a:t>11/06/2015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B3-3DAE-426A-B96F-FA637668E41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479-C941-4944-9F5A-DFECB125A3BB}" type="datetimeFigureOut">
              <a:rPr lang="pt-BR" smtClean="0"/>
              <a:t>11/06/2015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B3-3DAE-426A-B96F-FA637668E41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479-C941-4944-9F5A-DFECB125A3BB}" type="datetimeFigureOut">
              <a:rPr lang="pt-BR" smtClean="0"/>
              <a:t>11/06/2015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B3-3DAE-426A-B96F-FA637668E41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479-C941-4944-9F5A-DFECB125A3BB}" type="datetimeFigureOut">
              <a:rPr lang="pt-BR" smtClean="0"/>
              <a:t>11/06/2015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B3-3DAE-426A-B96F-FA637668E41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479-C941-4944-9F5A-DFECB125A3BB}" type="datetimeFigureOut">
              <a:rPr lang="pt-BR" smtClean="0"/>
              <a:t>11/06/2015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B3-3DAE-426A-B96F-FA637668E41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479-C941-4944-9F5A-DFECB125A3BB}" type="datetimeFigureOut">
              <a:rPr lang="pt-BR" smtClean="0"/>
              <a:t>11/06/2015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B3-3DAE-426A-B96F-FA637668E41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479-C941-4944-9F5A-DFECB125A3BB}" type="datetimeFigureOut">
              <a:rPr lang="pt-BR" smtClean="0"/>
              <a:t>11/06/2015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B3-3DAE-426A-B96F-FA637668E41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479-C941-4944-9F5A-DFECB125A3BB}" type="datetimeFigureOut">
              <a:rPr lang="pt-BR" smtClean="0"/>
              <a:t>11/06/2015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B3-3DAE-426A-B96F-FA637668E41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479-C941-4944-9F5A-DFECB125A3BB}" type="datetimeFigureOut">
              <a:rPr lang="pt-BR" smtClean="0"/>
              <a:t>11/06/2015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FBB3-3DAE-426A-B96F-FA637668E41E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22A479-C941-4944-9F5A-DFECB125A3BB}" type="datetimeFigureOut">
              <a:rPr lang="pt-BR" smtClean="0"/>
              <a:t>11/06/2015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2DFBB3-3DAE-426A-B96F-FA637668E41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pt-BR" sz="6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Lucas Ciavatta</a:t>
            </a:r>
            <a:r>
              <a:rPr lang="pt-BR" sz="6000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gota de óleo e o copo d’água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9152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50131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Lucas Ciavatta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gota de óleo e o copo d’água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99592" y="2204864"/>
            <a:ext cx="7200800" cy="244827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pt-BR" sz="66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Fim</a:t>
            </a:r>
            <a:endParaRPr lang="pt-BR" sz="66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0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79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Lucas Ciavatta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gota de óleo e o copo d’água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64704"/>
            <a:ext cx="6400800" cy="3474720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“Nosso objetivo era incluir uma gota de óleo em um copo </a:t>
            </a: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d’água. Simples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pareceu-nos. Bastava colocar a água no copo e pingar a gota de </a:t>
            </a: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óleo. No 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entanto, rapidamente, instalou-se o incômodo de ver que a gota permanecia na superfície, ela não se misturava</a:t>
            </a: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...”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Isso nos leva ao seguinte questionamento, sobre o que de fato entendemos por: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incluir</a:t>
            </a: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Superpor”? </a:t>
            </a:r>
            <a:endParaRPr lang="pt-BR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Dispor lado a lado”? </a:t>
            </a:r>
            <a:endParaRPr lang="pt-BR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Colocar junto”?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61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436510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Lucas Ciavatta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gota de óleo e o copo d’água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6400800" cy="347472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verdadeira inclusão em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determinado fazer musical,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faz quando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somos afetados por ele e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principalmente quando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afetamos, ou seja, quando nossa ação interfere, “faz diferença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presença apenas não faz inclusão, aliada a ela deve-se ter uma ação significativa para o grupo, interferindo positivamente ou negativamente no grupo.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ideal é que ela seja positiva, porém quando negativa que seja para abrir a possibilidade de uma ajuda mútua e assim passarmos a interferir positivamente.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68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3728" y="537321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Lucas Ciavatta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gota de óleo e o copo d’água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6400800" cy="3474720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havia sido incluída uma gota de álcool no mesmo copo de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água, e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mesmo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não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sabendo onde ela estava, e se ela ainda existia de fato como gota de álcool, ou se havia se diluído completamente na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água, tudo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havia ocorrido bem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Porém os problemas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gota de álcool não incomodava tanto, quanto a gota de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óleo.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Depois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várias estratégias para incluir a gota de óleo no copo d’água, chegamos a uma solução, no mínimo, interessante: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Tapamos o copo e o agitamos fortemente.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alguns instantes, as micro gotículas, nas quais a gota de óleo havia se transformado, nos dava a nítida sensação de que a inclusão havia se dado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problema é que passados alguns segundos, a gota de óleo ia aos poucos se recompondo, se juntando, se isolando da água, e voltando à condição inicial que tanto nos incomodava...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1530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52292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Lucas Ciavatta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gota de óleo e o copo d’água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323528" y="548680"/>
            <a:ext cx="7200800" cy="4248472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Portanto chega-se a seguinte conclusão: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há inclusão sem autonomia. 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inclusão não é uma ordem que se dá.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Pois é possível decidir que alguém vai jogar, mas não se pode garantir que a bola vai ser passada para ele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sem tocar na bola, o próprio “estar em campo” perde seu sentido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mesmo se alguém der a impressão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estar incluído simplesmente porque se anulou enquanto indivíduo,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porque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incomoda, não interfere positiva ou negativamente no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grupo, esse ainda não esta, apenas calou-se e deixou de ser notado, mesmo estando presente.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inclusão só pode efetivamente se dar a partir da capacidade desenvolvida por cada indivíduo de se fazer ouvir.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9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494116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Lucas Ciavatta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gota de óleo e o copo d’água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79512" y="476672"/>
            <a:ext cx="7200800" cy="374441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algumas vezes, a sua simples presença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é o suficiente, é preciso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bem mais que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ela,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preciso um movimento,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vencer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inércia e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transformar 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dinâmica existente, um novo movimento, que alterará todos os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outros, isso porque quando chegamos em um novo grupo suas relações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estão obedecendo a determinadas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regras. 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papéis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cada integrante já estão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definidos.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 num grupo está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interrelacionado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caso essa quebra da inercia não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ocorra,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papel do professor pode ser definitivo para 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motivação, fornecendo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meios e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ferramentas para isto.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3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544522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Lucas Ciavatta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gota de óleo e o copo d’água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7200800" cy="5616624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preciso reconhecer que havia uma diferença entre a água e 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óleo, pois ambos possuem estruturas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específicas que não permitem uma interação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química, ficando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claro então que a interação entre eles precisa ser feita em outra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ordem.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interação pode ser entendida quando por exemplo tapamos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copo e o viramos de cabeça para baixo.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gota de óleo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mergulha na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água,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atravessando-a num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movimento seguro, decidido, até alcançar o fundo do copo que agora estava virado para cima.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água não pôde resistir e foi obrigada a dar passagem para a gota. Foi impossível ficar indiferente.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gota de óleo, por sua vez,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forçada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abandonar sua posição superficial, uma posição difícil, pois à margem do processo, mas também confortável, já que nada dela era esperado e, por isso, tampouco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cobrado.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inércia foi rompida e, ainda que para ocupar novamente uma posição superficial, nesse movimento, a gota alterou o conjunto e, mesmo que por alguns instantes, fez parte dele...</a:t>
            </a: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544522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Lucas Ciavatta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gota de óleo e o copo d’água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7200800" cy="5616624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tipo de abordagem faz parte de um método de Educação Musical criado pelo autor em 1996, e atualmente utilizado no Brasil e no exterior. Este método surgiu em resposta ao processo altamente seletivo do acesso a pratica musical tanto nos espaços acadêmicos quanto nos espaços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populares.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Usando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alternativas diferentes as usadas no sistema tradicional, esse método promove a inclusão de diferentes tipos de alunos, e também de diferentes contextos, como por exemplo: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Surdos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Cegos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Menores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conflito com a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Portadores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diferentes síndromes 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Cadeirantes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Pessoas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ditas normais, mas com grandes dificuldades de ritmo e de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afinação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Pessoas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diagnosticadas como portadoras de distúrbios de aprendizado e outros</a:t>
            </a: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50131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Lucas Ciavatta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gota de óleo e o copo d’água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79512" y="476672"/>
            <a:ext cx="7200800" cy="4536504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fim parece importante considerar que a água não necessariamente vê como sua a tarefa a de incluir a gota de óleo, até porque realmente não é sua responsabilidade e mesmo que queira faze-la se sinta impotente para isso.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verdade a responsabilidade por vencer a inércia é de todos, e nesse sentido o método “O passo”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ajudado a virar vários copos de cabeça para baixo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exemplo do trabalho realizado nos anos de 2005 e 2006 na Unidade para Menores em Conflito com a Lei – Escola Estadual João Luiz Alves (DEGASE – RJ).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Mesmo que alguém possua um problema nas pernas ou mesmo que utilize uma cadeira de rodas, a “regularidade” a partir da qual entendemos a “pulsação”, invariavelmente,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estará presente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0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</TotalTime>
  <Words>1038</Words>
  <Application>Microsoft Office PowerPoint</Application>
  <PresentationFormat>Apresentação na tela (4:3)</PresentationFormat>
  <Paragraphs>57</Paragraphs>
  <Slides>11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Integração</vt:lpstr>
      <vt:lpstr>Lucas Ciavatta  A gota de óleo e o copo d’água </vt:lpstr>
      <vt:lpstr>Lucas Ciavatta A gota de óleo e o copo d’água </vt:lpstr>
      <vt:lpstr>Lucas Ciavatta A gota de óleo e o copo d’água </vt:lpstr>
      <vt:lpstr>Lucas Ciavatta A gota de óleo e o copo d’água </vt:lpstr>
      <vt:lpstr>Lucas Ciavatta A gota de óleo e o copo d’água </vt:lpstr>
      <vt:lpstr>Lucas Ciavatta A gota de óleo e o copo d’água </vt:lpstr>
      <vt:lpstr>Lucas Ciavatta A gota de óleo e o copo d’água </vt:lpstr>
      <vt:lpstr>Lucas Ciavatta A gota de óleo e o copo d’água </vt:lpstr>
      <vt:lpstr>Lucas Ciavatta A gota de óleo e o copo d’água </vt:lpstr>
      <vt:lpstr>Lucas Ciavatta A gota de óleo e o copo d’água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27</cp:revision>
  <dcterms:created xsi:type="dcterms:W3CDTF">2015-06-12T02:42:52Z</dcterms:created>
  <dcterms:modified xsi:type="dcterms:W3CDTF">2015-06-12T04:17:48Z</dcterms:modified>
</cp:coreProperties>
</file>