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3" r:id="rId14"/>
    <p:sldId id="267" r:id="rId15"/>
    <p:sldId id="268" r:id="rId16"/>
    <p:sldId id="269" r:id="rId17"/>
    <p:sldId id="276" r:id="rId18"/>
    <p:sldId id="270" r:id="rId19"/>
    <p:sldId id="271" r:id="rId20"/>
    <p:sldId id="277" r:id="rId21"/>
    <p:sldId id="272" r:id="rId22"/>
    <p:sldId id="278" r:id="rId23"/>
    <p:sldId id="273" r:id="rId24"/>
    <p:sldId id="274" r:id="rId25"/>
    <p:sldId id="279" r:id="rId26"/>
    <p:sldId id="280" r:id="rId27"/>
    <p:sldId id="275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18ª aula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 Ricardo </a:t>
            </a:r>
            <a:r>
              <a:rPr lang="pt-BR" dirty="0" err="1"/>
              <a:t>luis</a:t>
            </a:r>
            <a:r>
              <a:rPr lang="pt-BR" dirty="0"/>
              <a:t> Chaves feijó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29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67" y="1846905"/>
            <a:ext cx="10673289" cy="23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44" y="371523"/>
            <a:ext cx="8206911" cy="61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1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29" y="2227782"/>
            <a:ext cx="9933139" cy="10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9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6" y="607646"/>
            <a:ext cx="8840648" cy="59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29" y="2132794"/>
            <a:ext cx="10554820" cy="12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0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55" y="695266"/>
            <a:ext cx="8584427" cy="56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78" y="2515602"/>
            <a:ext cx="10540323" cy="9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04" y="1829419"/>
            <a:ext cx="10154591" cy="27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92" y="2278306"/>
            <a:ext cx="10247815" cy="18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9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28" y="2424112"/>
            <a:ext cx="9941628" cy="11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70" y="2317351"/>
            <a:ext cx="10736190" cy="11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5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1" y="263525"/>
            <a:ext cx="4676775" cy="10477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11" y="1311275"/>
            <a:ext cx="46767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60" y="1741057"/>
            <a:ext cx="9486482" cy="11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41" y="1418159"/>
            <a:ext cx="10129318" cy="35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02" y="2691016"/>
            <a:ext cx="10015922" cy="12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46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89" y="632500"/>
            <a:ext cx="9276169" cy="58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6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77" y="265845"/>
            <a:ext cx="7587710" cy="59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4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01" y="2514461"/>
            <a:ext cx="10646997" cy="10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6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83" y="698747"/>
            <a:ext cx="8415875" cy="54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0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53" y="552743"/>
            <a:ext cx="8168747" cy="608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0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11" y="1005166"/>
            <a:ext cx="10006778" cy="48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96" y="2482150"/>
            <a:ext cx="10612960" cy="14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8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05" y="60679"/>
            <a:ext cx="4724123" cy="67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1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78" y="2316471"/>
            <a:ext cx="10077175" cy="12285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F25B415-E84C-9E5F-FD1C-0BB6CECE0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771777" y="3014901"/>
            <a:ext cx="117812" cy="5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70" y="1376981"/>
            <a:ext cx="10298963" cy="40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03" y="2125824"/>
            <a:ext cx="10279519" cy="1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1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48" y="549840"/>
            <a:ext cx="9723064" cy="57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21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143</TotalTime>
  <Words>14</Words>
  <Application>Microsoft Office PowerPoint</Application>
  <PresentationFormat>Widescreen</PresentationFormat>
  <Paragraphs>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Tw Cen MT</vt:lpstr>
      <vt:lpstr>Circuito</vt:lpstr>
      <vt:lpstr>Matemática aplicada À Economia – 18ª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Apresentação do PowerPoint</vt:lpstr>
      <vt:lpstr>Apresentação do PowerPoint</vt:lpstr>
      <vt:lpstr>matlab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14ª aula À distância</dc:title>
  <dc:creator>Ricardo Feijo</dc:creator>
  <cp:lastModifiedBy>Ricardo Feijó</cp:lastModifiedBy>
  <cp:revision>10</cp:revision>
  <dcterms:created xsi:type="dcterms:W3CDTF">2020-04-15T02:51:09Z</dcterms:created>
  <dcterms:modified xsi:type="dcterms:W3CDTF">2022-05-30T16:29:15Z</dcterms:modified>
</cp:coreProperties>
</file>