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78" r:id="rId2"/>
    <p:sldId id="336" r:id="rId3"/>
    <p:sldId id="318" r:id="rId4"/>
    <p:sldId id="257" r:id="rId5"/>
    <p:sldId id="397" r:id="rId6"/>
    <p:sldId id="402" r:id="rId7"/>
    <p:sldId id="400" r:id="rId8"/>
    <p:sldId id="401" r:id="rId9"/>
    <p:sldId id="403" r:id="rId10"/>
    <p:sldId id="404" r:id="rId11"/>
    <p:sldId id="405" r:id="rId12"/>
    <p:sldId id="398" r:id="rId13"/>
    <p:sldId id="399" r:id="rId14"/>
    <p:sldId id="355" r:id="rId15"/>
    <p:sldId id="370" r:id="rId16"/>
    <p:sldId id="371" r:id="rId17"/>
    <p:sldId id="356" r:id="rId18"/>
    <p:sldId id="374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75" r:id="rId27"/>
    <p:sldId id="383" r:id="rId28"/>
    <p:sldId id="384" r:id="rId29"/>
    <p:sldId id="385" r:id="rId30"/>
    <p:sldId id="386" r:id="rId31"/>
    <p:sldId id="387" r:id="rId32"/>
    <p:sldId id="388" r:id="rId33"/>
    <p:sldId id="389" r:id="rId34"/>
    <p:sldId id="390" r:id="rId35"/>
    <p:sldId id="391" r:id="rId36"/>
    <p:sldId id="392" r:id="rId37"/>
    <p:sldId id="393" r:id="rId38"/>
    <p:sldId id="395" r:id="rId39"/>
    <p:sldId id="396" r:id="rId40"/>
    <p:sldId id="316" r:id="rId4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196AF4-F7E7-4AFD-9A67-E94226BF9329}" v="6070" dt="2018-08-28T15:46:49.4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4" autoAdjust="0"/>
    <p:restoredTop sz="87231" autoAdjust="0"/>
  </p:normalViewPr>
  <p:slideViewPr>
    <p:cSldViewPr>
      <p:cViewPr>
        <p:scale>
          <a:sx n="80" d="100"/>
          <a:sy n="80" d="100"/>
        </p:scale>
        <p:origin x="1092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Siqueira" userId="94c393a73704f6b1" providerId="LiveId" clId="{FB993370-4A6C-4C68-87FF-E08CCB4742E1}"/>
    <pc:docChg chg="custSel addSld delSld modSld sldOrd">
      <pc:chgData name="Jose Siqueira" userId="94c393a73704f6b1" providerId="LiveId" clId="{FB993370-4A6C-4C68-87FF-E08CCB4742E1}" dt="2018-08-06T17:04:18.185" v="1313" actId="20577"/>
      <pc:docMkLst>
        <pc:docMk/>
      </pc:docMkLst>
      <pc:sldChg chg="modSp">
        <pc:chgData name="Jose Siqueira" userId="94c393a73704f6b1" providerId="LiveId" clId="{FB993370-4A6C-4C68-87FF-E08CCB4742E1}" dt="2018-08-06T16:44:30.651" v="854" actId="14100"/>
        <pc:sldMkLst>
          <pc:docMk/>
          <pc:sldMk cId="0" sldId="257"/>
        </pc:sldMkLst>
        <pc:spChg chg="mod">
          <ac:chgData name="Jose Siqueira" userId="94c393a73704f6b1" providerId="LiveId" clId="{FB993370-4A6C-4C68-87FF-E08CCB4742E1}" dt="2018-08-06T16:44:30.651" v="854" actId="14100"/>
          <ac:spMkLst>
            <pc:docMk/>
            <pc:sldMk cId="0" sldId="257"/>
            <ac:spMk id="3" creationId="{00000000-0000-0000-0000-000000000000}"/>
          </ac:spMkLst>
        </pc:spChg>
      </pc:sldChg>
      <pc:sldChg chg="modSp">
        <pc:chgData name="Jose Siqueira" userId="94c393a73704f6b1" providerId="LiveId" clId="{FB993370-4A6C-4C68-87FF-E08CCB4742E1}" dt="2018-08-06T13:33:39.848" v="208" actId="1076"/>
        <pc:sldMkLst>
          <pc:docMk/>
          <pc:sldMk cId="0" sldId="278"/>
        </pc:sldMkLst>
        <pc:spChg chg="mod">
          <ac:chgData name="Jose Siqueira" userId="94c393a73704f6b1" providerId="LiveId" clId="{FB993370-4A6C-4C68-87FF-E08CCB4742E1}" dt="2018-08-06T13:33:39.848" v="208" actId="1076"/>
          <ac:spMkLst>
            <pc:docMk/>
            <pc:sldMk cId="0" sldId="278"/>
            <ac:spMk id="2050" creationId="{00000000-0000-0000-0000-000000000000}"/>
          </ac:spMkLst>
        </pc:spChg>
        <pc:spChg chg="mod">
          <ac:chgData name="Jose Siqueira" userId="94c393a73704f6b1" providerId="LiveId" clId="{FB993370-4A6C-4C68-87FF-E08CCB4742E1}" dt="2018-08-06T13:33:11.110" v="206" actId="114"/>
          <ac:spMkLst>
            <pc:docMk/>
            <pc:sldMk cId="0" sldId="278"/>
            <ac:spMk id="2051" creationId="{00000000-0000-0000-0000-000000000000}"/>
          </ac:spMkLst>
        </pc:spChg>
      </pc:sldChg>
      <pc:sldChg chg="modSp">
        <pc:chgData name="Jose Siqueira" userId="94c393a73704f6b1" providerId="LiveId" clId="{FB993370-4A6C-4C68-87FF-E08CCB4742E1}" dt="2018-08-06T13:50:48.436" v="658" actId="12"/>
        <pc:sldMkLst>
          <pc:docMk/>
          <pc:sldMk cId="572459763" sldId="318"/>
        </pc:sldMkLst>
        <pc:spChg chg="mod">
          <ac:chgData name="Jose Siqueira" userId="94c393a73704f6b1" providerId="LiveId" clId="{FB993370-4A6C-4C68-87FF-E08CCB4742E1}" dt="2018-08-06T13:50:48.436" v="658" actId="12"/>
          <ac:spMkLst>
            <pc:docMk/>
            <pc:sldMk cId="572459763" sldId="318"/>
            <ac:spMk id="3" creationId="{D748BFB1-32E1-4C7B-8DA4-AC89D7E99C98}"/>
          </ac:spMkLst>
        </pc:spChg>
      </pc:sldChg>
    </pc:docChg>
  </pc:docChgLst>
  <pc:docChgLst>
    <pc:chgData name="Jose Siqueira" userId="94c393a73704f6b1" providerId="LiveId" clId="{247DB85D-A150-456B-B3E6-710AA71FE860}"/>
    <pc:docChg chg="custSel addSld delSld modSld">
      <pc:chgData name="Jose Siqueira" userId="94c393a73704f6b1" providerId="LiveId" clId="{247DB85D-A150-456B-B3E6-710AA71FE860}" dt="2018-08-07T21:19:57.193" v="5098"/>
      <pc:docMkLst>
        <pc:docMk/>
      </pc:docMkLst>
      <pc:sldChg chg="modSp">
        <pc:chgData name="Jose Siqueira" userId="94c393a73704f6b1" providerId="LiveId" clId="{247DB85D-A150-456B-B3E6-710AA71FE860}" dt="2018-08-06T20:13:56.542" v="2951" actId="20577"/>
        <pc:sldMkLst>
          <pc:docMk/>
          <pc:sldMk cId="0" sldId="257"/>
        </pc:sldMkLst>
        <pc:spChg chg="mod">
          <ac:chgData name="Jose Siqueira" userId="94c393a73704f6b1" providerId="LiveId" clId="{247DB85D-A150-456B-B3E6-710AA71FE860}" dt="2018-08-06T20:13:56.542" v="2951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">
        <pc:chgData name="Jose Siqueira" userId="94c393a73704f6b1" providerId="LiveId" clId="{247DB85D-A150-456B-B3E6-710AA71FE860}" dt="2018-08-06T20:56:12.759" v="5094" actId="20577"/>
        <pc:sldMkLst>
          <pc:docMk/>
          <pc:sldMk cId="2395704641" sldId="316"/>
        </pc:sldMkLst>
        <pc:spChg chg="mod">
          <ac:chgData name="Jose Siqueira" userId="94c393a73704f6b1" providerId="LiveId" clId="{247DB85D-A150-456B-B3E6-710AA71FE860}" dt="2018-08-06T20:55:32.011" v="5045" actId="20577"/>
          <ac:spMkLst>
            <pc:docMk/>
            <pc:sldMk cId="2395704641" sldId="316"/>
            <ac:spMk id="2" creationId="{00000000-0000-0000-0000-000000000000}"/>
          </ac:spMkLst>
        </pc:spChg>
        <pc:spChg chg="mod">
          <ac:chgData name="Jose Siqueira" userId="94c393a73704f6b1" providerId="LiveId" clId="{247DB85D-A150-456B-B3E6-710AA71FE860}" dt="2018-08-06T20:56:12.759" v="5094" actId="20577"/>
          <ac:spMkLst>
            <pc:docMk/>
            <pc:sldMk cId="2395704641" sldId="316"/>
            <ac:spMk id="3" creationId="{00000000-0000-0000-0000-000000000000}"/>
          </ac:spMkLst>
        </pc:spChg>
      </pc:sldChg>
      <pc:sldChg chg="modSp add">
        <pc:chgData name="Jose Siqueira" userId="94c393a73704f6b1" providerId="LiveId" clId="{247DB85D-A150-456B-B3E6-710AA71FE860}" dt="2018-08-07T21:19:57.193" v="5098"/>
        <pc:sldMkLst>
          <pc:docMk/>
          <pc:sldMk cId="1021373162" sldId="336"/>
        </pc:sldMkLst>
        <pc:spChg chg="mod">
          <ac:chgData name="Jose Siqueira" userId="94c393a73704f6b1" providerId="LiveId" clId="{247DB85D-A150-456B-B3E6-710AA71FE860}" dt="2018-08-06T20:40:03.724" v="4409" actId="14100"/>
          <ac:spMkLst>
            <pc:docMk/>
            <pc:sldMk cId="1021373162" sldId="336"/>
            <ac:spMk id="2" creationId="{429182E0-1FDF-4DE1-91A3-E8CC3F3B1D2F}"/>
          </ac:spMkLst>
        </pc:spChg>
        <pc:graphicFrameChg chg="mod modGraphic">
          <ac:chgData name="Jose Siqueira" userId="94c393a73704f6b1" providerId="LiveId" clId="{247DB85D-A150-456B-B3E6-710AA71FE860}" dt="2018-08-07T21:19:57.193" v="5098"/>
          <ac:graphicFrameMkLst>
            <pc:docMk/>
            <pc:sldMk cId="1021373162" sldId="336"/>
            <ac:graphicFrameMk id="4" creationId="{DCAD86CC-0BB6-42DB-B055-3BA837431695}"/>
          </ac:graphicFrameMkLst>
        </pc:graphicFrameChg>
      </pc:sldChg>
    </pc:docChg>
  </pc:docChgLst>
  <pc:docChgLst>
    <pc:chgData name="Jose Siqueira" userId="94c393a73704f6b1" providerId="LiveId" clId="{0F78C6A8-E17D-4899-BD5B-A09847494224}"/>
    <pc:docChg chg="undo custSel addSld delSld modSld sldOrd">
      <pc:chgData name="Jose Siqueira" userId="94c393a73704f6b1" providerId="LiveId" clId="{0F78C6A8-E17D-4899-BD5B-A09847494224}" dt="2018-08-21T17:17:00.125" v="5514" actId="20577"/>
      <pc:docMkLst>
        <pc:docMk/>
      </pc:docMkLst>
      <pc:sldChg chg="modSp">
        <pc:chgData name="Jose Siqueira" userId="94c393a73704f6b1" providerId="LiveId" clId="{0F78C6A8-E17D-4899-BD5B-A09847494224}" dt="2018-08-21T14:29:58.919" v="1457" actId="27636"/>
        <pc:sldMkLst>
          <pc:docMk/>
          <pc:sldMk cId="0" sldId="257"/>
        </pc:sldMkLst>
        <pc:spChg chg="mod">
          <ac:chgData name="Jose Siqueira" userId="94c393a73704f6b1" providerId="LiveId" clId="{0F78C6A8-E17D-4899-BD5B-A09847494224}" dt="2018-08-21T14:07:08.224" v="162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Jose Siqueira" userId="94c393a73704f6b1" providerId="LiveId" clId="{0F78C6A8-E17D-4899-BD5B-A09847494224}" dt="2018-08-21T14:29:58.919" v="1457" actId="27636"/>
          <ac:spMkLst>
            <pc:docMk/>
            <pc:sldMk cId="0" sldId="257"/>
            <ac:spMk id="3" creationId="{00000000-0000-0000-0000-000000000000}"/>
          </ac:spMkLst>
        </pc:spChg>
      </pc:sldChg>
      <pc:sldChg chg="addSp modSp mod setBg">
        <pc:chgData name="Jose Siqueira" userId="94c393a73704f6b1" providerId="LiveId" clId="{0F78C6A8-E17D-4899-BD5B-A09847494224}" dt="2018-08-21T17:17:00.125" v="5514" actId="20577"/>
        <pc:sldMkLst>
          <pc:docMk/>
          <pc:sldMk cId="2395704641" sldId="316"/>
        </pc:sldMkLst>
        <pc:spChg chg="mod">
          <ac:chgData name="Jose Siqueira" userId="94c393a73704f6b1" providerId="LiveId" clId="{0F78C6A8-E17D-4899-BD5B-A09847494224}" dt="2018-08-21T17:17:00.125" v="5514" actId="20577"/>
          <ac:spMkLst>
            <pc:docMk/>
            <pc:sldMk cId="2395704641" sldId="316"/>
            <ac:spMk id="2" creationId="{00000000-0000-0000-0000-000000000000}"/>
          </ac:spMkLst>
        </pc:spChg>
        <pc:spChg chg="mod">
          <ac:chgData name="Jose Siqueira" userId="94c393a73704f6b1" providerId="LiveId" clId="{0F78C6A8-E17D-4899-BD5B-A09847494224}" dt="2018-08-21T17:16:52.204" v="5513" actId="26606"/>
          <ac:spMkLst>
            <pc:docMk/>
            <pc:sldMk cId="2395704641" sldId="316"/>
            <ac:spMk id="3" creationId="{00000000-0000-0000-0000-000000000000}"/>
          </ac:spMkLst>
        </pc:spChg>
        <pc:spChg chg="add">
          <ac:chgData name="Jose Siqueira" userId="94c393a73704f6b1" providerId="LiveId" clId="{0F78C6A8-E17D-4899-BD5B-A09847494224}" dt="2018-08-21T17:16:52.204" v="5513" actId="26606"/>
          <ac:spMkLst>
            <pc:docMk/>
            <pc:sldMk cId="2395704641" sldId="316"/>
            <ac:spMk id="8" creationId="{35C44DBB-AD7C-4682-B258-6367305D207B}"/>
          </ac:spMkLst>
        </pc:spChg>
        <pc:cxnChg chg="add">
          <ac:chgData name="Jose Siqueira" userId="94c393a73704f6b1" providerId="LiveId" clId="{0F78C6A8-E17D-4899-BD5B-A09847494224}" dt="2018-08-21T17:16:52.204" v="5513" actId="26606"/>
          <ac:cxnSpMkLst>
            <pc:docMk/>
            <pc:sldMk cId="2395704641" sldId="316"/>
            <ac:cxnSpMk id="10" creationId="{A1CED323-FAF0-4E0B-8717-FC1F468A28FE}"/>
          </ac:cxnSpMkLst>
        </pc:cxnChg>
      </pc:sldChg>
      <pc:sldChg chg="modSp">
        <pc:chgData name="Jose Siqueira" userId="94c393a73704f6b1" providerId="LiveId" clId="{0F78C6A8-E17D-4899-BD5B-A09847494224}" dt="2018-08-21T14:13:01.637" v="314" actId="20577"/>
        <pc:sldMkLst>
          <pc:docMk/>
          <pc:sldMk cId="572459763" sldId="318"/>
        </pc:sldMkLst>
        <pc:spChg chg="mod">
          <ac:chgData name="Jose Siqueira" userId="94c393a73704f6b1" providerId="LiveId" clId="{0F78C6A8-E17D-4899-BD5B-A09847494224}" dt="2018-08-21T14:09:06.815" v="275" actId="20577"/>
          <ac:spMkLst>
            <pc:docMk/>
            <pc:sldMk cId="572459763" sldId="318"/>
            <ac:spMk id="2" creationId="{6FE7F4B8-0862-4AC4-9B1E-C66E1D16E1C8}"/>
          </ac:spMkLst>
        </pc:spChg>
        <pc:spChg chg="mod">
          <ac:chgData name="Jose Siqueira" userId="94c393a73704f6b1" providerId="LiveId" clId="{0F78C6A8-E17D-4899-BD5B-A09847494224}" dt="2018-08-21T14:13:01.637" v="314" actId="20577"/>
          <ac:spMkLst>
            <pc:docMk/>
            <pc:sldMk cId="572459763" sldId="318"/>
            <ac:spMk id="3" creationId="{D748BFB1-32E1-4C7B-8DA4-AC89D7E99C98}"/>
          </ac:spMkLst>
        </pc:spChg>
      </pc:sldChg>
      <pc:sldChg chg="modSp">
        <pc:chgData name="Jose Siqueira" userId="94c393a73704f6b1" providerId="LiveId" clId="{0F78C6A8-E17D-4899-BD5B-A09847494224}" dt="2018-08-21T16:05:22.639" v="3021" actId="20577"/>
        <pc:sldMkLst>
          <pc:docMk/>
          <pc:sldMk cId="1021373162" sldId="336"/>
        </pc:sldMkLst>
        <pc:graphicFrameChg chg="modGraphic">
          <ac:chgData name="Jose Siqueira" userId="94c393a73704f6b1" providerId="LiveId" clId="{0F78C6A8-E17D-4899-BD5B-A09847494224}" dt="2018-08-21T16:05:22.639" v="3021" actId="20577"/>
          <ac:graphicFrameMkLst>
            <pc:docMk/>
            <pc:sldMk cId="1021373162" sldId="336"/>
            <ac:graphicFrameMk id="4" creationId="{DCAD86CC-0BB6-42DB-B055-3BA837431695}"/>
          </ac:graphicFrameMkLst>
        </pc:graphicFrameChg>
      </pc:sldChg>
      <pc:sldChg chg="addSp delSp modSp ord">
        <pc:chgData name="Jose Siqueira" userId="94c393a73704f6b1" providerId="LiveId" clId="{0F78C6A8-E17D-4899-BD5B-A09847494224}" dt="2018-08-21T16:42:44.844" v="3832" actId="1035"/>
        <pc:sldMkLst>
          <pc:docMk/>
          <pc:sldMk cId="0" sldId="355"/>
        </pc:sldMkLst>
        <pc:spChg chg="mod">
          <ac:chgData name="Jose Siqueira" userId="94c393a73704f6b1" providerId="LiveId" clId="{0F78C6A8-E17D-4899-BD5B-A09847494224}" dt="2018-08-21T16:41:08.999" v="3807" actId="1076"/>
          <ac:spMkLst>
            <pc:docMk/>
            <pc:sldMk cId="0" sldId="355"/>
            <ac:spMk id="2" creationId="{00000000-0000-0000-0000-000000000000}"/>
          </ac:spMkLst>
        </pc:spChg>
        <pc:spChg chg="del">
          <ac:chgData name="Jose Siqueira" userId="94c393a73704f6b1" providerId="LiveId" clId="{0F78C6A8-E17D-4899-BD5B-A09847494224}" dt="2018-08-21T16:41:20.061" v="3808" actId="478"/>
          <ac:spMkLst>
            <pc:docMk/>
            <pc:sldMk cId="0" sldId="355"/>
            <ac:spMk id="3" creationId="{00000000-0000-0000-0000-000000000000}"/>
          </ac:spMkLst>
        </pc:spChg>
        <pc:spChg chg="add mod">
          <ac:chgData name="Jose Siqueira" userId="94c393a73704f6b1" providerId="LiveId" clId="{0F78C6A8-E17D-4899-BD5B-A09847494224}" dt="2018-08-21T16:41:20.061" v="3808" actId="478"/>
          <ac:spMkLst>
            <pc:docMk/>
            <pc:sldMk cId="0" sldId="355"/>
            <ac:spMk id="5" creationId="{7DE4149F-9559-4D34-97B8-9D56DE061193}"/>
          </ac:spMkLst>
        </pc:spChg>
        <pc:picChg chg="mod">
          <ac:chgData name="Jose Siqueira" userId="94c393a73704f6b1" providerId="LiveId" clId="{0F78C6A8-E17D-4899-BD5B-A09847494224}" dt="2018-08-21T16:42:44.844" v="3832" actId="1035"/>
          <ac:picMkLst>
            <pc:docMk/>
            <pc:sldMk cId="0" sldId="355"/>
            <ac:picMk id="2051" creationId="{00000000-0000-0000-0000-000000000000}"/>
          </ac:picMkLst>
        </pc:picChg>
      </pc:sldChg>
      <pc:sldChg chg="delSp modSp">
        <pc:chgData name="Jose Siqueira" userId="94c393a73704f6b1" providerId="LiveId" clId="{0F78C6A8-E17D-4899-BD5B-A09847494224}" dt="2018-08-21T16:42:31.157" v="3823" actId="1035"/>
        <pc:sldMkLst>
          <pc:docMk/>
          <pc:sldMk cId="0" sldId="356"/>
        </pc:sldMkLst>
        <pc:spChg chg="mod">
          <ac:chgData name="Jose Siqueira" userId="94c393a73704f6b1" providerId="LiveId" clId="{0F78C6A8-E17D-4899-BD5B-A09847494224}" dt="2018-08-21T16:42:11.649" v="3818" actId="5793"/>
          <ac:spMkLst>
            <pc:docMk/>
            <pc:sldMk cId="0" sldId="356"/>
            <ac:spMk id="2" creationId="{00000000-0000-0000-0000-000000000000}"/>
          </ac:spMkLst>
        </pc:spChg>
        <pc:spChg chg="del mod">
          <ac:chgData name="Jose Siqueira" userId="94c393a73704f6b1" providerId="LiveId" clId="{0F78C6A8-E17D-4899-BD5B-A09847494224}" dt="2018-08-21T16:42:19.379" v="3819" actId="478"/>
          <ac:spMkLst>
            <pc:docMk/>
            <pc:sldMk cId="0" sldId="356"/>
            <ac:spMk id="3" creationId="{00000000-0000-0000-0000-000000000000}"/>
          </ac:spMkLst>
        </pc:spChg>
        <pc:picChg chg="mod">
          <ac:chgData name="Jose Siqueira" userId="94c393a73704f6b1" providerId="LiveId" clId="{0F78C6A8-E17D-4899-BD5B-A09847494224}" dt="2018-08-21T16:42:31.157" v="3823" actId="1035"/>
          <ac:picMkLst>
            <pc:docMk/>
            <pc:sldMk cId="0" sldId="356"/>
            <ac:picMk id="3074" creationId="{00000000-0000-0000-0000-000000000000}"/>
          </ac:picMkLst>
        </pc:picChg>
      </pc:sldChg>
      <pc:sldChg chg="modSp add">
        <pc:chgData name="Jose Siqueira" userId="94c393a73704f6b1" providerId="LiveId" clId="{0F78C6A8-E17D-4899-BD5B-A09847494224}" dt="2018-08-21T17:02:26.909" v="5225" actId="20577"/>
        <pc:sldMkLst>
          <pc:docMk/>
          <pc:sldMk cId="743567266" sldId="370"/>
        </pc:sldMkLst>
        <pc:spChg chg="mod">
          <ac:chgData name="Jose Siqueira" userId="94c393a73704f6b1" providerId="LiveId" clId="{0F78C6A8-E17D-4899-BD5B-A09847494224}" dt="2018-08-21T16:55:57.873" v="4660" actId="20577"/>
          <ac:spMkLst>
            <pc:docMk/>
            <pc:sldMk cId="743567266" sldId="370"/>
            <ac:spMk id="2" creationId="{0D7A7844-5188-4AF5-9EBD-D61CB180146F}"/>
          </ac:spMkLst>
        </pc:spChg>
        <pc:spChg chg="mod">
          <ac:chgData name="Jose Siqueira" userId="94c393a73704f6b1" providerId="LiveId" clId="{0F78C6A8-E17D-4899-BD5B-A09847494224}" dt="2018-08-21T17:02:26.909" v="5225" actId="20577"/>
          <ac:spMkLst>
            <pc:docMk/>
            <pc:sldMk cId="743567266" sldId="370"/>
            <ac:spMk id="3" creationId="{2CB967E1-BD3D-4577-AAC2-93B1C8893128}"/>
          </ac:spMkLst>
        </pc:spChg>
      </pc:sldChg>
      <pc:sldChg chg="modSp add">
        <pc:chgData name="Jose Siqueira" userId="94c393a73704f6b1" providerId="LiveId" clId="{0F78C6A8-E17D-4899-BD5B-A09847494224}" dt="2018-08-21T17:04:11.410" v="5328" actId="20577"/>
        <pc:sldMkLst>
          <pc:docMk/>
          <pc:sldMk cId="908083191" sldId="371"/>
        </pc:sldMkLst>
        <pc:spChg chg="mod">
          <ac:chgData name="Jose Siqueira" userId="94c393a73704f6b1" providerId="LiveId" clId="{0F78C6A8-E17D-4899-BD5B-A09847494224}" dt="2018-08-21T17:03:54.777" v="5296" actId="1076"/>
          <ac:spMkLst>
            <pc:docMk/>
            <pc:sldMk cId="908083191" sldId="371"/>
            <ac:spMk id="2" creationId="{F4C27937-C922-4C7D-B52E-02266DE827A9}"/>
          </ac:spMkLst>
        </pc:spChg>
        <pc:spChg chg="mod">
          <ac:chgData name="Jose Siqueira" userId="94c393a73704f6b1" providerId="LiveId" clId="{0F78C6A8-E17D-4899-BD5B-A09847494224}" dt="2018-08-21T17:04:11.410" v="5328" actId="20577"/>
          <ac:spMkLst>
            <pc:docMk/>
            <pc:sldMk cId="908083191" sldId="371"/>
            <ac:spMk id="3" creationId="{FF1FEDEC-E9B1-4906-A568-0E98D6E09C16}"/>
          </ac:spMkLst>
        </pc:spChg>
      </pc:sldChg>
      <pc:sldChg chg="addSp delSp modSp add">
        <pc:chgData name="Jose Siqueira" userId="94c393a73704f6b1" providerId="LiveId" clId="{0F78C6A8-E17D-4899-BD5B-A09847494224}" dt="2018-08-21T17:14:07.834" v="5487" actId="14100"/>
        <pc:sldMkLst>
          <pc:docMk/>
          <pc:sldMk cId="317899690" sldId="374"/>
        </pc:sldMkLst>
        <pc:spChg chg="mod">
          <ac:chgData name="Jose Siqueira" userId="94c393a73704f6b1" providerId="LiveId" clId="{0F78C6A8-E17D-4899-BD5B-A09847494224}" dt="2018-08-21T17:13:21.076" v="5481" actId="20577"/>
          <ac:spMkLst>
            <pc:docMk/>
            <pc:sldMk cId="317899690" sldId="374"/>
            <ac:spMk id="2" creationId="{DE994608-63BE-411B-A270-3A4CD96B2089}"/>
          </ac:spMkLst>
        </pc:spChg>
        <pc:spChg chg="del">
          <ac:chgData name="Jose Siqueira" userId="94c393a73704f6b1" providerId="LiveId" clId="{0F78C6A8-E17D-4899-BD5B-A09847494224}" dt="2018-08-21T17:13:10.686" v="5465" actId="931"/>
          <ac:spMkLst>
            <pc:docMk/>
            <pc:sldMk cId="317899690" sldId="374"/>
            <ac:spMk id="3" creationId="{979EB381-765E-4A83-B16A-6E83956A30A9}"/>
          </ac:spMkLst>
        </pc:spChg>
        <pc:picChg chg="add mod modCrop">
          <ac:chgData name="Jose Siqueira" userId="94c393a73704f6b1" providerId="LiveId" clId="{0F78C6A8-E17D-4899-BD5B-A09847494224}" dt="2018-08-21T17:14:07.834" v="5487" actId="14100"/>
          <ac:picMkLst>
            <pc:docMk/>
            <pc:sldMk cId="317899690" sldId="374"/>
            <ac:picMk id="5" creationId="{276E4254-058A-4CCB-96B4-1C2CA6F7F758}"/>
          </ac:picMkLst>
        </pc:picChg>
      </pc:sldChg>
      <pc:sldChg chg="addSp delSp modSp add">
        <pc:chgData name="Jose Siqueira" userId="94c393a73704f6b1" providerId="LiveId" clId="{0F78C6A8-E17D-4899-BD5B-A09847494224}" dt="2018-08-21T17:16:12.850" v="5512" actId="14100"/>
        <pc:sldMkLst>
          <pc:docMk/>
          <pc:sldMk cId="3040491570" sldId="375"/>
        </pc:sldMkLst>
        <pc:spChg chg="mod">
          <ac:chgData name="Jose Siqueira" userId="94c393a73704f6b1" providerId="LiveId" clId="{0F78C6A8-E17D-4899-BD5B-A09847494224}" dt="2018-08-21T17:14:22.385" v="5504" actId="20577"/>
          <ac:spMkLst>
            <pc:docMk/>
            <pc:sldMk cId="3040491570" sldId="375"/>
            <ac:spMk id="2" creationId="{B4BDF594-511C-4056-A5D0-75681017F0F4}"/>
          </ac:spMkLst>
        </pc:spChg>
        <pc:spChg chg="del">
          <ac:chgData name="Jose Siqueira" userId="94c393a73704f6b1" providerId="LiveId" clId="{0F78C6A8-E17D-4899-BD5B-A09847494224}" dt="2018-08-21T17:15:28.245" v="5505" actId="931"/>
          <ac:spMkLst>
            <pc:docMk/>
            <pc:sldMk cId="3040491570" sldId="375"/>
            <ac:spMk id="3" creationId="{FF2F054E-CA00-4909-8D53-811F576100D5}"/>
          </ac:spMkLst>
        </pc:spChg>
        <pc:picChg chg="add mod modCrop">
          <ac:chgData name="Jose Siqueira" userId="94c393a73704f6b1" providerId="LiveId" clId="{0F78C6A8-E17D-4899-BD5B-A09847494224}" dt="2018-08-21T17:16:12.850" v="5512" actId="14100"/>
          <ac:picMkLst>
            <pc:docMk/>
            <pc:sldMk cId="3040491570" sldId="375"/>
            <ac:picMk id="5" creationId="{F355FC2B-E74C-41E2-9E8C-2BE7F27B72BA}"/>
          </ac:picMkLst>
        </pc:picChg>
      </pc:sldChg>
    </pc:docChg>
  </pc:docChgLst>
  <pc:docChgLst>
    <pc:chgData name="Jose Siqueira" userId="94c393a73704f6b1" providerId="LiveId" clId="{32196AF4-F7E7-4AFD-9A67-E94226BF9329}"/>
    <pc:docChg chg="undo custSel addSld delSld modSld sldOrd">
      <pc:chgData name="Jose Siqueira" userId="94c393a73704f6b1" providerId="LiveId" clId="{32196AF4-F7E7-4AFD-9A67-E94226BF9329}" dt="2018-08-28T15:46:49.417" v="6067" actId="2696"/>
      <pc:docMkLst>
        <pc:docMk/>
      </pc:docMkLst>
      <pc:sldChg chg="modSp modAnim">
        <pc:chgData name="Jose Siqueira" userId="94c393a73704f6b1" providerId="LiveId" clId="{32196AF4-F7E7-4AFD-9A67-E94226BF9329}" dt="2018-08-28T14:49:27.015" v="4107" actId="20577"/>
        <pc:sldMkLst>
          <pc:docMk/>
          <pc:sldMk cId="0" sldId="257"/>
        </pc:sldMkLst>
        <pc:spChg chg="mod">
          <ac:chgData name="Jose Siqueira" userId="94c393a73704f6b1" providerId="LiveId" clId="{32196AF4-F7E7-4AFD-9A67-E94226BF9329}" dt="2018-08-28T14:49:27.015" v="4107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">
        <pc:chgData name="Jose Siqueira" userId="94c393a73704f6b1" providerId="LiveId" clId="{32196AF4-F7E7-4AFD-9A67-E94226BF9329}" dt="2018-08-28T12:13:07.675" v="1361" actId="20577"/>
        <pc:sldMkLst>
          <pc:docMk/>
          <pc:sldMk cId="2395704641" sldId="316"/>
        </pc:sldMkLst>
        <pc:spChg chg="mod">
          <ac:chgData name="Jose Siqueira" userId="94c393a73704f6b1" providerId="LiveId" clId="{32196AF4-F7E7-4AFD-9A67-E94226BF9329}" dt="2018-08-28T12:13:07.675" v="1361" actId="20577"/>
          <ac:spMkLst>
            <pc:docMk/>
            <pc:sldMk cId="2395704641" sldId="316"/>
            <ac:spMk id="2" creationId="{00000000-0000-0000-0000-000000000000}"/>
          </ac:spMkLst>
        </pc:spChg>
      </pc:sldChg>
      <pc:sldChg chg="modSp">
        <pc:chgData name="Jose Siqueira" userId="94c393a73704f6b1" providerId="LiveId" clId="{32196AF4-F7E7-4AFD-9A67-E94226BF9329}" dt="2018-08-28T15:12:21.652" v="5028" actId="14100"/>
        <pc:sldMkLst>
          <pc:docMk/>
          <pc:sldMk cId="572459763" sldId="318"/>
        </pc:sldMkLst>
        <pc:spChg chg="mod">
          <ac:chgData name="Jose Siqueira" userId="94c393a73704f6b1" providerId="LiveId" clId="{32196AF4-F7E7-4AFD-9A67-E94226BF9329}" dt="2018-08-28T15:12:21.652" v="5028" actId="14100"/>
          <ac:spMkLst>
            <pc:docMk/>
            <pc:sldMk cId="572459763" sldId="318"/>
            <ac:spMk id="3" creationId="{D748BFB1-32E1-4C7B-8DA4-AC89D7E99C98}"/>
          </ac:spMkLst>
        </pc:spChg>
      </pc:sldChg>
      <pc:sldChg chg="del">
        <pc:chgData name="Jose Siqueira" userId="94c393a73704f6b1" providerId="LiveId" clId="{32196AF4-F7E7-4AFD-9A67-E94226BF9329}" dt="2018-08-28T11:32:36.099" v="312" actId="2696"/>
        <pc:sldMkLst>
          <pc:docMk/>
          <pc:sldMk cId="1208253892" sldId="326"/>
        </pc:sldMkLst>
      </pc:sldChg>
      <pc:sldChg chg="del">
        <pc:chgData name="Jose Siqueira" userId="94c393a73704f6b1" providerId="LiveId" clId="{32196AF4-F7E7-4AFD-9A67-E94226BF9329}" dt="2018-08-28T11:32:42.427" v="313" actId="2696"/>
        <pc:sldMkLst>
          <pc:docMk/>
          <pc:sldMk cId="701087085" sldId="327"/>
        </pc:sldMkLst>
      </pc:sldChg>
      <pc:sldChg chg="del">
        <pc:chgData name="Jose Siqueira" userId="94c393a73704f6b1" providerId="LiveId" clId="{32196AF4-F7E7-4AFD-9A67-E94226BF9329}" dt="2018-08-28T11:28:41.705" v="226" actId="2696"/>
        <pc:sldMkLst>
          <pc:docMk/>
          <pc:sldMk cId="1625876970" sldId="333"/>
        </pc:sldMkLst>
      </pc:sldChg>
      <pc:sldChg chg="modSp ord">
        <pc:chgData name="Jose Siqueira" userId="94c393a73704f6b1" providerId="LiveId" clId="{32196AF4-F7E7-4AFD-9A67-E94226BF9329}" dt="2018-08-28T15:11:17.768" v="4962"/>
        <pc:sldMkLst>
          <pc:docMk/>
          <pc:sldMk cId="1021373162" sldId="336"/>
        </pc:sldMkLst>
        <pc:graphicFrameChg chg="modGraphic">
          <ac:chgData name="Jose Siqueira" userId="94c393a73704f6b1" providerId="LiveId" clId="{32196AF4-F7E7-4AFD-9A67-E94226BF9329}" dt="2018-08-28T14:51:44.366" v="4180" actId="20577"/>
          <ac:graphicFrameMkLst>
            <pc:docMk/>
            <pc:sldMk cId="1021373162" sldId="336"/>
            <ac:graphicFrameMk id="4" creationId="{DCAD86CC-0BB6-42DB-B055-3BA837431695}"/>
          </ac:graphicFrameMkLst>
        </pc:graphicFrameChg>
      </pc:sldChg>
      <pc:sldChg chg="del">
        <pc:chgData name="Jose Siqueira" userId="94c393a73704f6b1" providerId="LiveId" clId="{32196AF4-F7E7-4AFD-9A67-E94226BF9329}" dt="2018-08-28T11:32:19.115" v="308" actId="2696"/>
        <pc:sldMkLst>
          <pc:docMk/>
          <pc:sldMk cId="0" sldId="342"/>
        </pc:sldMkLst>
      </pc:sldChg>
      <pc:sldChg chg="del">
        <pc:chgData name="Jose Siqueira" userId="94c393a73704f6b1" providerId="LiveId" clId="{32196AF4-F7E7-4AFD-9A67-E94226BF9329}" dt="2018-08-28T11:28:16.784" v="220" actId="2696"/>
        <pc:sldMkLst>
          <pc:docMk/>
          <pc:sldMk cId="1761061338" sldId="357"/>
        </pc:sldMkLst>
      </pc:sldChg>
      <pc:sldChg chg="del">
        <pc:chgData name="Jose Siqueira" userId="94c393a73704f6b1" providerId="LiveId" clId="{32196AF4-F7E7-4AFD-9A67-E94226BF9329}" dt="2018-08-28T11:28:19.971" v="221" actId="2696"/>
        <pc:sldMkLst>
          <pc:docMk/>
          <pc:sldMk cId="226781554" sldId="358"/>
        </pc:sldMkLst>
      </pc:sldChg>
      <pc:sldChg chg="del">
        <pc:chgData name="Jose Siqueira" userId="94c393a73704f6b1" providerId="LiveId" clId="{32196AF4-F7E7-4AFD-9A67-E94226BF9329}" dt="2018-08-28T11:28:12.737" v="219" actId="2696"/>
        <pc:sldMkLst>
          <pc:docMk/>
          <pc:sldMk cId="1257858493" sldId="359"/>
        </pc:sldMkLst>
      </pc:sldChg>
      <pc:sldChg chg="del">
        <pc:chgData name="Jose Siqueira" userId="94c393a73704f6b1" providerId="LiveId" clId="{32196AF4-F7E7-4AFD-9A67-E94226BF9329}" dt="2018-08-28T11:28:24.705" v="222" actId="2696"/>
        <pc:sldMkLst>
          <pc:docMk/>
          <pc:sldMk cId="511266809" sldId="360"/>
        </pc:sldMkLst>
      </pc:sldChg>
      <pc:sldChg chg="del">
        <pc:chgData name="Jose Siqueira" userId="94c393a73704f6b1" providerId="LiveId" clId="{32196AF4-F7E7-4AFD-9A67-E94226BF9329}" dt="2018-08-28T11:28:25.721" v="223" actId="2696"/>
        <pc:sldMkLst>
          <pc:docMk/>
          <pc:sldMk cId="812749091" sldId="361"/>
        </pc:sldMkLst>
      </pc:sldChg>
      <pc:sldChg chg="del">
        <pc:chgData name="Jose Siqueira" userId="94c393a73704f6b1" providerId="LiveId" clId="{32196AF4-F7E7-4AFD-9A67-E94226BF9329}" dt="2018-08-28T11:28:28.330" v="224" actId="2696"/>
        <pc:sldMkLst>
          <pc:docMk/>
          <pc:sldMk cId="2714516414" sldId="362"/>
        </pc:sldMkLst>
      </pc:sldChg>
      <pc:sldChg chg="del">
        <pc:chgData name="Jose Siqueira" userId="94c393a73704f6b1" providerId="LiveId" clId="{32196AF4-F7E7-4AFD-9A67-E94226BF9329}" dt="2018-08-28T11:28:48.158" v="227" actId="2696"/>
        <pc:sldMkLst>
          <pc:docMk/>
          <pc:sldMk cId="35441428" sldId="363"/>
        </pc:sldMkLst>
      </pc:sldChg>
      <pc:sldChg chg="del">
        <pc:chgData name="Jose Siqueira" userId="94c393a73704f6b1" providerId="LiveId" clId="{32196AF4-F7E7-4AFD-9A67-E94226BF9329}" dt="2018-08-28T11:28:30.533" v="225" actId="2696"/>
        <pc:sldMkLst>
          <pc:docMk/>
          <pc:sldMk cId="3930708968" sldId="364"/>
        </pc:sldMkLst>
      </pc:sldChg>
      <pc:sldChg chg="del">
        <pc:chgData name="Jose Siqueira" userId="94c393a73704f6b1" providerId="LiveId" clId="{32196AF4-F7E7-4AFD-9A67-E94226BF9329}" dt="2018-08-28T11:32:20.896" v="309" actId="2696"/>
        <pc:sldMkLst>
          <pc:docMk/>
          <pc:sldMk cId="3462727536" sldId="365"/>
        </pc:sldMkLst>
      </pc:sldChg>
      <pc:sldChg chg="del">
        <pc:chgData name="Jose Siqueira" userId="94c393a73704f6b1" providerId="LiveId" clId="{32196AF4-F7E7-4AFD-9A67-E94226BF9329}" dt="2018-08-28T11:32:22.380" v="310" actId="2696"/>
        <pc:sldMkLst>
          <pc:docMk/>
          <pc:sldMk cId="3286926675" sldId="366"/>
        </pc:sldMkLst>
      </pc:sldChg>
      <pc:sldChg chg="del">
        <pc:chgData name="Jose Siqueira" userId="94c393a73704f6b1" providerId="LiveId" clId="{32196AF4-F7E7-4AFD-9A67-E94226BF9329}" dt="2018-08-28T11:32:23.724" v="311" actId="2696"/>
        <pc:sldMkLst>
          <pc:docMk/>
          <pc:sldMk cId="4008352280" sldId="367"/>
        </pc:sldMkLst>
      </pc:sldChg>
      <pc:sldChg chg="del">
        <pc:chgData name="Jose Siqueira" userId="94c393a73704f6b1" providerId="LiveId" clId="{32196AF4-F7E7-4AFD-9A67-E94226BF9329}" dt="2018-08-28T11:32:50.457" v="314" actId="2696"/>
        <pc:sldMkLst>
          <pc:docMk/>
          <pc:sldMk cId="1863381421" sldId="368"/>
        </pc:sldMkLst>
      </pc:sldChg>
      <pc:sldChg chg="del">
        <pc:chgData name="Jose Siqueira" userId="94c393a73704f6b1" providerId="LiveId" clId="{32196AF4-F7E7-4AFD-9A67-E94226BF9329}" dt="2018-08-28T11:32:57.504" v="315" actId="2696"/>
        <pc:sldMkLst>
          <pc:docMk/>
          <pc:sldMk cId="1095844226" sldId="369"/>
        </pc:sldMkLst>
      </pc:sldChg>
      <pc:sldChg chg="del">
        <pc:chgData name="Jose Siqueira" userId="94c393a73704f6b1" providerId="LiveId" clId="{32196AF4-F7E7-4AFD-9A67-E94226BF9329}" dt="2018-08-28T11:33:18.915" v="316" actId="2696"/>
        <pc:sldMkLst>
          <pc:docMk/>
          <pc:sldMk cId="3738263327" sldId="372"/>
        </pc:sldMkLst>
      </pc:sldChg>
      <pc:sldChg chg="del">
        <pc:chgData name="Jose Siqueira" userId="94c393a73704f6b1" providerId="LiveId" clId="{32196AF4-F7E7-4AFD-9A67-E94226BF9329}" dt="2018-08-28T11:33:58.683" v="317" actId="2696"/>
        <pc:sldMkLst>
          <pc:docMk/>
          <pc:sldMk cId="2584736512" sldId="373"/>
        </pc:sldMkLst>
      </pc:sldChg>
      <pc:sldChg chg="addSp modSp">
        <pc:chgData name="Jose Siqueira" userId="94c393a73704f6b1" providerId="LiveId" clId="{32196AF4-F7E7-4AFD-9A67-E94226BF9329}" dt="2018-08-28T11:42:51.728" v="967" actId="20577"/>
        <pc:sldMkLst>
          <pc:docMk/>
          <pc:sldMk cId="317899690" sldId="374"/>
        </pc:sldMkLst>
        <pc:spChg chg="mod">
          <ac:chgData name="Jose Siqueira" userId="94c393a73704f6b1" providerId="LiveId" clId="{32196AF4-F7E7-4AFD-9A67-E94226BF9329}" dt="2018-08-28T11:36:07.603" v="433" actId="20577"/>
          <ac:spMkLst>
            <pc:docMk/>
            <pc:sldMk cId="317899690" sldId="374"/>
            <ac:spMk id="2" creationId="{DE994608-63BE-411B-A270-3A4CD96B2089}"/>
          </ac:spMkLst>
        </pc:spChg>
        <pc:spChg chg="add mod">
          <ac:chgData name="Jose Siqueira" userId="94c393a73704f6b1" providerId="LiveId" clId="{32196AF4-F7E7-4AFD-9A67-E94226BF9329}" dt="2018-08-28T11:42:51.728" v="967" actId="20577"/>
          <ac:spMkLst>
            <pc:docMk/>
            <pc:sldMk cId="317899690" sldId="374"/>
            <ac:spMk id="3" creationId="{A32CF044-840E-4A33-A2F5-56C56335A0FA}"/>
          </ac:spMkLst>
        </pc:spChg>
        <pc:picChg chg="mod modCrop">
          <ac:chgData name="Jose Siqueira" userId="94c393a73704f6b1" providerId="LiveId" clId="{32196AF4-F7E7-4AFD-9A67-E94226BF9329}" dt="2018-08-28T11:34:45.373" v="320" actId="732"/>
          <ac:picMkLst>
            <pc:docMk/>
            <pc:sldMk cId="317899690" sldId="374"/>
            <ac:picMk id="5" creationId="{276E4254-058A-4CCB-96B4-1C2CA6F7F758}"/>
          </ac:picMkLst>
        </pc:picChg>
      </pc:sldChg>
      <pc:sldChg chg="addSp modSp">
        <pc:chgData name="Jose Siqueira" userId="94c393a73704f6b1" providerId="LiveId" clId="{32196AF4-F7E7-4AFD-9A67-E94226BF9329}" dt="2018-08-28T11:38:12.287" v="507" actId="20577"/>
        <pc:sldMkLst>
          <pc:docMk/>
          <pc:sldMk cId="3040491570" sldId="375"/>
        </pc:sldMkLst>
        <pc:spChg chg="mod">
          <ac:chgData name="Jose Siqueira" userId="94c393a73704f6b1" providerId="LiveId" clId="{32196AF4-F7E7-4AFD-9A67-E94226BF9329}" dt="2018-08-28T11:38:12.287" v="507" actId="20577"/>
          <ac:spMkLst>
            <pc:docMk/>
            <pc:sldMk cId="3040491570" sldId="375"/>
            <ac:spMk id="2" creationId="{B4BDF594-511C-4056-A5D0-75681017F0F4}"/>
          </ac:spMkLst>
        </pc:spChg>
        <pc:spChg chg="add mod">
          <ac:chgData name="Jose Siqueira" userId="94c393a73704f6b1" providerId="LiveId" clId="{32196AF4-F7E7-4AFD-9A67-E94226BF9329}" dt="2018-08-28T11:38:05.097" v="505" actId="404"/>
          <ac:spMkLst>
            <pc:docMk/>
            <pc:sldMk cId="3040491570" sldId="375"/>
            <ac:spMk id="3" creationId="{089BF562-8EFC-4173-907D-1472EC5538BE}"/>
          </ac:spMkLst>
        </pc:spChg>
        <pc:picChg chg="mod modCrop">
          <ac:chgData name="Jose Siqueira" userId="94c393a73704f6b1" providerId="LiveId" clId="{32196AF4-F7E7-4AFD-9A67-E94226BF9329}" dt="2018-08-28T11:36:40.555" v="434" actId="732"/>
          <ac:picMkLst>
            <pc:docMk/>
            <pc:sldMk cId="3040491570" sldId="375"/>
            <ac:picMk id="5" creationId="{F355FC2B-E74C-41E2-9E8C-2BE7F27B72BA}"/>
          </ac:picMkLst>
        </pc:picChg>
      </pc:sldChg>
      <pc:sldChg chg="modSp add">
        <pc:chgData name="Jose Siqueira" userId="94c393a73704f6b1" providerId="LiveId" clId="{32196AF4-F7E7-4AFD-9A67-E94226BF9329}" dt="2018-08-28T11:42:42.306" v="965" actId="12"/>
        <pc:sldMkLst>
          <pc:docMk/>
          <pc:sldMk cId="3553344606" sldId="376"/>
        </pc:sldMkLst>
        <pc:spChg chg="mod">
          <ac:chgData name="Jose Siqueira" userId="94c393a73704f6b1" providerId="LiveId" clId="{32196AF4-F7E7-4AFD-9A67-E94226BF9329}" dt="2018-08-28T11:39:18.109" v="529" actId="20577"/>
          <ac:spMkLst>
            <pc:docMk/>
            <pc:sldMk cId="3553344606" sldId="376"/>
            <ac:spMk id="2" creationId="{9BB48982-DB40-4908-BCBC-611398E4D038}"/>
          </ac:spMkLst>
        </pc:spChg>
        <pc:spChg chg="mod">
          <ac:chgData name="Jose Siqueira" userId="94c393a73704f6b1" providerId="LiveId" clId="{32196AF4-F7E7-4AFD-9A67-E94226BF9329}" dt="2018-08-28T11:42:42.306" v="965" actId="12"/>
          <ac:spMkLst>
            <pc:docMk/>
            <pc:sldMk cId="3553344606" sldId="376"/>
            <ac:spMk id="3" creationId="{588AD35D-6794-4328-86A1-E332B85D26FE}"/>
          </ac:spMkLst>
        </pc:spChg>
      </pc:sldChg>
      <pc:sldChg chg="addSp delSp modSp add">
        <pc:chgData name="Jose Siqueira" userId="94c393a73704f6b1" providerId="LiveId" clId="{32196AF4-F7E7-4AFD-9A67-E94226BF9329}" dt="2018-08-28T11:45:46.362" v="999" actId="20577"/>
        <pc:sldMkLst>
          <pc:docMk/>
          <pc:sldMk cId="2377891501" sldId="377"/>
        </pc:sldMkLst>
        <pc:spChg chg="mod">
          <ac:chgData name="Jose Siqueira" userId="94c393a73704f6b1" providerId="LiveId" clId="{32196AF4-F7E7-4AFD-9A67-E94226BF9329}" dt="2018-08-28T11:45:46.362" v="999" actId="20577"/>
          <ac:spMkLst>
            <pc:docMk/>
            <pc:sldMk cId="2377891501" sldId="377"/>
            <ac:spMk id="2" creationId="{F691FCB1-2712-4DF2-AED5-DD0F3DEA485F}"/>
          </ac:spMkLst>
        </pc:spChg>
        <pc:spChg chg="del">
          <ac:chgData name="Jose Siqueira" userId="94c393a73704f6b1" providerId="LiveId" clId="{32196AF4-F7E7-4AFD-9A67-E94226BF9329}" dt="2018-08-28T11:44:36.917" v="969"/>
          <ac:spMkLst>
            <pc:docMk/>
            <pc:sldMk cId="2377891501" sldId="377"/>
            <ac:spMk id="3" creationId="{999F801C-6521-4527-A187-012503A3143D}"/>
          </ac:spMkLst>
        </pc:spChg>
        <pc:picChg chg="add mod modCrop">
          <ac:chgData name="Jose Siqueira" userId="94c393a73704f6b1" providerId="LiveId" clId="{32196AF4-F7E7-4AFD-9A67-E94226BF9329}" dt="2018-08-28T11:45:33.605" v="976" actId="14100"/>
          <ac:picMkLst>
            <pc:docMk/>
            <pc:sldMk cId="2377891501" sldId="377"/>
            <ac:picMk id="5" creationId="{C445264C-D081-4F8D-B223-6F26C09C15B7}"/>
          </ac:picMkLst>
        </pc:picChg>
      </pc:sldChg>
      <pc:sldChg chg="addSp delSp modSp add">
        <pc:chgData name="Jose Siqueira" userId="94c393a73704f6b1" providerId="LiveId" clId="{32196AF4-F7E7-4AFD-9A67-E94226BF9329}" dt="2018-08-28T11:55:07.112" v="1023" actId="207"/>
        <pc:sldMkLst>
          <pc:docMk/>
          <pc:sldMk cId="3870141495" sldId="378"/>
        </pc:sldMkLst>
        <pc:spChg chg="mod">
          <ac:chgData name="Jose Siqueira" userId="94c393a73704f6b1" providerId="LiveId" clId="{32196AF4-F7E7-4AFD-9A67-E94226BF9329}" dt="2018-08-28T11:55:07.112" v="1023" actId="207"/>
          <ac:spMkLst>
            <pc:docMk/>
            <pc:sldMk cId="3870141495" sldId="378"/>
            <ac:spMk id="2" creationId="{D0ADE834-E3D2-4CA6-B38A-6B235BF79757}"/>
          </ac:spMkLst>
        </pc:spChg>
        <pc:spChg chg="del">
          <ac:chgData name="Jose Siqueira" userId="94c393a73704f6b1" providerId="LiveId" clId="{32196AF4-F7E7-4AFD-9A67-E94226BF9329}" dt="2018-08-28T11:49:29.633" v="1001"/>
          <ac:spMkLst>
            <pc:docMk/>
            <pc:sldMk cId="3870141495" sldId="378"/>
            <ac:spMk id="3" creationId="{EDE68916-2069-4ABF-BFA9-C89D69CF7254}"/>
          </ac:spMkLst>
        </pc:spChg>
        <pc:picChg chg="add mod modCrop">
          <ac:chgData name="Jose Siqueira" userId="94c393a73704f6b1" providerId="LiveId" clId="{32196AF4-F7E7-4AFD-9A67-E94226BF9329}" dt="2018-08-28T11:50:33.215" v="1013" actId="732"/>
          <ac:picMkLst>
            <pc:docMk/>
            <pc:sldMk cId="3870141495" sldId="378"/>
            <ac:picMk id="5" creationId="{3189B6BB-438C-4A67-81C6-7B8554DBC839}"/>
          </ac:picMkLst>
        </pc:picChg>
      </pc:sldChg>
      <pc:sldChg chg="modSp add">
        <pc:chgData name="Jose Siqueira" userId="94c393a73704f6b1" providerId="LiveId" clId="{32196AF4-F7E7-4AFD-9A67-E94226BF9329}" dt="2018-08-28T11:57:21.983" v="1087" actId="12"/>
        <pc:sldMkLst>
          <pc:docMk/>
          <pc:sldMk cId="616898708" sldId="379"/>
        </pc:sldMkLst>
        <pc:spChg chg="mod">
          <ac:chgData name="Jose Siqueira" userId="94c393a73704f6b1" providerId="LiveId" clId="{32196AF4-F7E7-4AFD-9A67-E94226BF9329}" dt="2018-08-28T11:56:54.570" v="1042" actId="20577"/>
          <ac:spMkLst>
            <pc:docMk/>
            <pc:sldMk cId="616898708" sldId="379"/>
            <ac:spMk id="2" creationId="{42BF3EF9-0EB6-4BB6-A8B0-9529A99C65C9}"/>
          </ac:spMkLst>
        </pc:spChg>
        <pc:spChg chg="mod">
          <ac:chgData name="Jose Siqueira" userId="94c393a73704f6b1" providerId="LiveId" clId="{32196AF4-F7E7-4AFD-9A67-E94226BF9329}" dt="2018-08-28T11:57:21.983" v="1087" actId="12"/>
          <ac:spMkLst>
            <pc:docMk/>
            <pc:sldMk cId="616898708" sldId="379"/>
            <ac:spMk id="3" creationId="{CC6F0F84-6768-4617-B516-E4D5ED1C58A1}"/>
          </ac:spMkLst>
        </pc:spChg>
      </pc:sldChg>
      <pc:sldChg chg="modSp add">
        <pc:chgData name="Jose Siqueira" userId="94c393a73704f6b1" providerId="LiveId" clId="{32196AF4-F7E7-4AFD-9A67-E94226BF9329}" dt="2018-08-28T12:00:35.959" v="1238" actId="12"/>
        <pc:sldMkLst>
          <pc:docMk/>
          <pc:sldMk cId="392093147" sldId="380"/>
        </pc:sldMkLst>
        <pc:spChg chg="mod">
          <ac:chgData name="Jose Siqueira" userId="94c393a73704f6b1" providerId="LiveId" clId="{32196AF4-F7E7-4AFD-9A67-E94226BF9329}" dt="2018-08-28T11:59:03.943" v="1108" actId="20577"/>
          <ac:spMkLst>
            <pc:docMk/>
            <pc:sldMk cId="392093147" sldId="380"/>
            <ac:spMk id="2" creationId="{02012329-A67E-465E-AC60-420F57C9C2E7}"/>
          </ac:spMkLst>
        </pc:spChg>
        <pc:spChg chg="mod">
          <ac:chgData name="Jose Siqueira" userId="94c393a73704f6b1" providerId="LiveId" clId="{32196AF4-F7E7-4AFD-9A67-E94226BF9329}" dt="2018-08-28T12:00:35.959" v="1238" actId="12"/>
          <ac:spMkLst>
            <pc:docMk/>
            <pc:sldMk cId="392093147" sldId="380"/>
            <ac:spMk id="3" creationId="{06885641-E2CA-4A32-B693-07AFD9D9B633}"/>
          </ac:spMkLst>
        </pc:spChg>
      </pc:sldChg>
      <pc:sldChg chg="addSp delSp modSp add">
        <pc:chgData name="Jose Siqueira" userId="94c393a73704f6b1" providerId="LiveId" clId="{32196AF4-F7E7-4AFD-9A67-E94226BF9329}" dt="2018-08-28T12:08:08.578" v="1308" actId="1076"/>
        <pc:sldMkLst>
          <pc:docMk/>
          <pc:sldMk cId="971809180" sldId="381"/>
        </pc:sldMkLst>
        <pc:spChg chg="mod">
          <ac:chgData name="Jose Siqueira" userId="94c393a73704f6b1" providerId="LiveId" clId="{32196AF4-F7E7-4AFD-9A67-E94226BF9329}" dt="2018-08-28T12:08:08.578" v="1308" actId="1076"/>
          <ac:spMkLst>
            <pc:docMk/>
            <pc:sldMk cId="971809180" sldId="381"/>
            <ac:spMk id="2" creationId="{C4357923-04DF-481C-9A1C-D2709F6CA09E}"/>
          </ac:spMkLst>
        </pc:spChg>
        <pc:spChg chg="del">
          <ac:chgData name="Jose Siqueira" userId="94c393a73704f6b1" providerId="LiveId" clId="{32196AF4-F7E7-4AFD-9A67-E94226BF9329}" dt="2018-08-28T12:03:14.134" v="1240"/>
          <ac:spMkLst>
            <pc:docMk/>
            <pc:sldMk cId="971809180" sldId="381"/>
            <ac:spMk id="3" creationId="{CD1E3DFC-BCCA-4AEA-BF89-FD6DC9A5A44B}"/>
          </ac:spMkLst>
        </pc:spChg>
        <pc:picChg chg="add mod modCrop">
          <ac:chgData name="Jose Siqueira" userId="94c393a73704f6b1" providerId="LiveId" clId="{32196AF4-F7E7-4AFD-9A67-E94226BF9329}" dt="2018-08-28T12:05:33.123" v="1257" actId="1076"/>
          <ac:picMkLst>
            <pc:docMk/>
            <pc:sldMk cId="971809180" sldId="381"/>
            <ac:picMk id="5" creationId="{1CBEA689-BF7C-4EB5-BFFF-62F86A42A552}"/>
          </ac:picMkLst>
        </pc:picChg>
        <pc:picChg chg="add mod modCrop">
          <ac:chgData name="Jose Siqueira" userId="94c393a73704f6b1" providerId="LiveId" clId="{32196AF4-F7E7-4AFD-9A67-E94226BF9329}" dt="2018-08-28T12:05:37.191" v="1258" actId="1076"/>
          <ac:picMkLst>
            <pc:docMk/>
            <pc:sldMk cId="971809180" sldId="381"/>
            <ac:picMk id="7" creationId="{D1ED0E69-63E4-4E55-8DDD-3BA0DB5F5CE9}"/>
          </ac:picMkLst>
        </pc:picChg>
        <pc:picChg chg="add mod modCrop">
          <ac:chgData name="Jose Siqueira" userId="94c393a73704f6b1" providerId="LiveId" clId="{32196AF4-F7E7-4AFD-9A67-E94226BF9329}" dt="2018-08-28T12:07:26.232" v="1268" actId="1076"/>
          <ac:picMkLst>
            <pc:docMk/>
            <pc:sldMk cId="971809180" sldId="381"/>
            <ac:picMk id="9" creationId="{82550C38-EC99-428A-AE8D-FC78AC4A030C}"/>
          </ac:picMkLst>
        </pc:picChg>
      </pc:sldChg>
      <pc:sldChg chg="addSp delSp modSp add">
        <pc:chgData name="Jose Siqueira" userId="94c393a73704f6b1" providerId="LiveId" clId="{32196AF4-F7E7-4AFD-9A67-E94226BF9329}" dt="2018-08-28T12:11:16.321" v="1358" actId="1035"/>
        <pc:sldMkLst>
          <pc:docMk/>
          <pc:sldMk cId="3097058350" sldId="382"/>
        </pc:sldMkLst>
        <pc:spChg chg="del mod">
          <ac:chgData name="Jose Siqueira" userId="94c393a73704f6b1" providerId="LiveId" clId="{32196AF4-F7E7-4AFD-9A67-E94226BF9329}" dt="2018-08-28T12:11:03.294" v="1354" actId="478"/>
          <ac:spMkLst>
            <pc:docMk/>
            <pc:sldMk cId="3097058350" sldId="382"/>
            <ac:spMk id="2" creationId="{0E9EE829-AFB7-4F71-BF85-FAF593E0DE5F}"/>
          </ac:spMkLst>
        </pc:spChg>
        <pc:spChg chg="del">
          <ac:chgData name="Jose Siqueira" userId="94c393a73704f6b1" providerId="LiveId" clId="{32196AF4-F7E7-4AFD-9A67-E94226BF9329}" dt="2018-08-28T12:08:54.651" v="1310"/>
          <ac:spMkLst>
            <pc:docMk/>
            <pc:sldMk cId="3097058350" sldId="382"/>
            <ac:spMk id="3" creationId="{BCB71E58-FCF0-4AC0-A0F6-AE91C69EDB7B}"/>
          </ac:spMkLst>
        </pc:spChg>
        <pc:spChg chg="add del mod">
          <ac:chgData name="Jose Siqueira" userId="94c393a73704f6b1" providerId="LiveId" clId="{32196AF4-F7E7-4AFD-9A67-E94226BF9329}" dt="2018-08-28T12:11:07.944" v="1355" actId="478"/>
          <ac:spMkLst>
            <pc:docMk/>
            <pc:sldMk cId="3097058350" sldId="382"/>
            <ac:spMk id="7" creationId="{EE5B0FBB-042C-47BC-9387-2AD2787EE0F4}"/>
          </ac:spMkLst>
        </pc:spChg>
        <pc:picChg chg="add mod modCrop">
          <ac:chgData name="Jose Siqueira" userId="94c393a73704f6b1" providerId="LiveId" clId="{32196AF4-F7E7-4AFD-9A67-E94226BF9329}" dt="2018-08-28T12:11:16.321" v="1358" actId="1035"/>
          <ac:picMkLst>
            <pc:docMk/>
            <pc:sldMk cId="3097058350" sldId="382"/>
            <ac:picMk id="5" creationId="{2F047AC8-69EB-474E-BE50-9F23980D6F7F}"/>
          </ac:picMkLst>
        </pc:picChg>
      </pc:sldChg>
      <pc:sldChg chg="modSp add ord">
        <pc:chgData name="Jose Siqueira" userId="94c393a73704f6b1" providerId="LiveId" clId="{32196AF4-F7E7-4AFD-9A67-E94226BF9329}" dt="2018-08-28T12:48:40.053" v="2988"/>
        <pc:sldMkLst>
          <pc:docMk/>
          <pc:sldMk cId="2038206443" sldId="383"/>
        </pc:sldMkLst>
        <pc:spChg chg="mod">
          <ac:chgData name="Jose Siqueira" userId="94c393a73704f6b1" providerId="LiveId" clId="{32196AF4-F7E7-4AFD-9A67-E94226BF9329}" dt="2018-08-28T12:13:26.818" v="1387" actId="20577"/>
          <ac:spMkLst>
            <pc:docMk/>
            <pc:sldMk cId="2038206443" sldId="383"/>
            <ac:spMk id="2" creationId="{B64177FF-2DD2-423F-AEE3-4B07D9C31209}"/>
          </ac:spMkLst>
        </pc:spChg>
        <pc:spChg chg="mod">
          <ac:chgData name="Jose Siqueira" userId="94c393a73704f6b1" providerId="LiveId" clId="{32196AF4-F7E7-4AFD-9A67-E94226BF9329}" dt="2018-08-28T12:14:15.977" v="1474" actId="12"/>
          <ac:spMkLst>
            <pc:docMk/>
            <pc:sldMk cId="2038206443" sldId="383"/>
            <ac:spMk id="3" creationId="{8AC645E1-8BEB-4093-9605-F290496DCD60}"/>
          </ac:spMkLst>
        </pc:spChg>
      </pc:sldChg>
      <pc:sldChg chg="modSp add modAnim">
        <pc:chgData name="Jose Siqueira" userId="94c393a73704f6b1" providerId="LiveId" clId="{32196AF4-F7E7-4AFD-9A67-E94226BF9329}" dt="2018-08-28T12:22:40.191" v="2043" actId="403"/>
        <pc:sldMkLst>
          <pc:docMk/>
          <pc:sldMk cId="1252670961" sldId="384"/>
        </pc:sldMkLst>
        <pc:spChg chg="mod">
          <ac:chgData name="Jose Siqueira" userId="94c393a73704f6b1" providerId="LiveId" clId="{32196AF4-F7E7-4AFD-9A67-E94226BF9329}" dt="2018-08-28T12:15:24.338" v="1497" actId="20577"/>
          <ac:spMkLst>
            <pc:docMk/>
            <pc:sldMk cId="1252670961" sldId="384"/>
            <ac:spMk id="2" creationId="{038C3CB6-19AC-4BFC-99ED-77B188A9642C}"/>
          </ac:spMkLst>
        </pc:spChg>
        <pc:spChg chg="mod">
          <ac:chgData name="Jose Siqueira" userId="94c393a73704f6b1" providerId="LiveId" clId="{32196AF4-F7E7-4AFD-9A67-E94226BF9329}" dt="2018-08-28T12:22:40.191" v="2043" actId="403"/>
          <ac:spMkLst>
            <pc:docMk/>
            <pc:sldMk cId="1252670961" sldId="384"/>
            <ac:spMk id="3" creationId="{9967A66C-48B3-4770-88F9-89E6E7CFD480}"/>
          </ac:spMkLst>
        </pc:spChg>
      </pc:sldChg>
      <pc:sldChg chg="modSp add">
        <pc:chgData name="Jose Siqueira" userId="94c393a73704f6b1" providerId="LiveId" clId="{32196AF4-F7E7-4AFD-9A67-E94226BF9329}" dt="2018-08-28T12:35:17.755" v="2798" actId="1036"/>
        <pc:sldMkLst>
          <pc:docMk/>
          <pc:sldMk cId="298658126" sldId="385"/>
        </pc:sldMkLst>
        <pc:spChg chg="mod">
          <ac:chgData name="Jose Siqueira" userId="94c393a73704f6b1" providerId="LiveId" clId="{32196AF4-F7E7-4AFD-9A67-E94226BF9329}" dt="2018-08-28T12:25:41.124" v="2108" actId="20577"/>
          <ac:spMkLst>
            <pc:docMk/>
            <pc:sldMk cId="298658126" sldId="385"/>
            <ac:spMk id="2" creationId="{8BD2DBDC-1E27-437A-B73B-B2DA502F2932}"/>
          </ac:spMkLst>
        </pc:spChg>
        <pc:spChg chg="mod">
          <ac:chgData name="Jose Siqueira" userId="94c393a73704f6b1" providerId="LiveId" clId="{32196AF4-F7E7-4AFD-9A67-E94226BF9329}" dt="2018-08-28T12:35:17.755" v="2798" actId="1036"/>
          <ac:spMkLst>
            <pc:docMk/>
            <pc:sldMk cId="298658126" sldId="385"/>
            <ac:spMk id="3" creationId="{5AF8568F-D7B4-4855-8B49-947E54A1B62C}"/>
          </ac:spMkLst>
        </pc:spChg>
      </pc:sldChg>
      <pc:sldChg chg="addSp delSp modSp add">
        <pc:chgData name="Jose Siqueira" userId="94c393a73704f6b1" providerId="LiveId" clId="{32196AF4-F7E7-4AFD-9A67-E94226BF9329}" dt="2018-08-28T12:38:08.353" v="2808" actId="14100"/>
        <pc:sldMkLst>
          <pc:docMk/>
          <pc:sldMk cId="206192851" sldId="386"/>
        </pc:sldMkLst>
        <pc:spChg chg="del">
          <ac:chgData name="Jose Siqueira" userId="94c393a73704f6b1" providerId="LiveId" clId="{32196AF4-F7E7-4AFD-9A67-E94226BF9329}" dt="2018-08-28T12:36:52.807" v="2800"/>
          <ac:spMkLst>
            <pc:docMk/>
            <pc:sldMk cId="206192851" sldId="386"/>
            <ac:spMk id="3" creationId="{EA6AF1F8-96E9-4896-BBA9-CAF738A1B4C9}"/>
          </ac:spMkLst>
        </pc:spChg>
        <pc:picChg chg="add mod modCrop">
          <ac:chgData name="Jose Siqueira" userId="94c393a73704f6b1" providerId="LiveId" clId="{32196AF4-F7E7-4AFD-9A67-E94226BF9329}" dt="2018-08-28T12:38:08.353" v="2808" actId="14100"/>
          <ac:picMkLst>
            <pc:docMk/>
            <pc:sldMk cId="206192851" sldId="386"/>
            <ac:picMk id="5" creationId="{CB3D6E75-D3D5-45DE-8C17-29E30D809AA8}"/>
          </ac:picMkLst>
        </pc:picChg>
      </pc:sldChg>
      <pc:sldChg chg="addSp delSp modSp add">
        <pc:chgData name="Jose Siqueira" userId="94c393a73704f6b1" providerId="LiveId" clId="{32196AF4-F7E7-4AFD-9A67-E94226BF9329}" dt="2018-08-28T12:39:32.764" v="2817" actId="14100"/>
        <pc:sldMkLst>
          <pc:docMk/>
          <pc:sldMk cId="2739289636" sldId="387"/>
        </pc:sldMkLst>
        <pc:spChg chg="del">
          <ac:chgData name="Jose Siqueira" userId="94c393a73704f6b1" providerId="LiveId" clId="{32196AF4-F7E7-4AFD-9A67-E94226BF9329}" dt="2018-08-28T12:38:50.981" v="2810"/>
          <ac:spMkLst>
            <pc:docMk/>
            <pc:sldMk cId="2739289636" sldId="387"/>
            <ac:spMk id="3" creationId="{1B19AC37-E14D-492D-8502-79C49582DCCA}"/>
          </ac:spMkLst>
        </pc:spChg>
        <pc:picChg chg="add mod modCrop">
          <ac:chgData name="Jose Siqueira" userId="94c393a73704f6b1" providerId="LiveId" clId="{32196AF4-F7E7-4AFD-9A67-E94226BF9329}" dt="2018-08-28T12:39:32.764" v="2817" actId="14100"/>
          <ac:picMkLst>
            <pc:docMk/>
            <pc:sldMk cId="2739289636" sldId="387"/>
            <ac:picMk id="5" creationId="{98C31A53-8F96-46B3-AF34-0DED0147E949}"/>
          </ac:picMkLst>
        </pc:picChg>
      </pc:sldChg>
      <pc:sldChg chg="addSp delSp modSp add">
        <pc:chgData name="Jose Siqueira" userId="94c393a73704f6b1" providerId="LiveId" clId="{32196AF4-F7E7-4AFD-9A67-E94226BF9329}" dt="2018-08-28T12:45:51.671" v="2983" actId="20577"/>
        <pc:sldMkLst>
          <pc:docMk/>
          <pc:sldMk cId="2444796935" sldId="388"/>
        </pc:sldMkLst>
        <pc:spChg chg="mod">
          <ac:chgData name="Jose Siqueira" userId="94c393a73704f6b1" providerId="LiveId" clId="{32196AF4-F7E7-4AFD-9A67-E94226BF9329}" dt="2018-08-28T12:39:58.245" v="2834" actId="20577"/>
          <ac:spMkLst>
            <pc:docMk/>
            <pc:sldMk cId="2444796935" sldId="388"/>
            <ac:spMk id="2" creationId="{1ADAD3C9-712B-493F-A1C1-F3BFBEBFD22F}"/>
          </ac:spMkLst>
        </pc:spChg>
        <pc:spChg chg="del">
          <ac:chgData name="Jose Siqueira" userId="94c393a73704f6b1" providerId="LiveId" clId="{32196AF4-F7E7-4AFD-9A67-E94226BF9329}" dt="2018-08-28T12:40:30.515" v="2835"/>
          <ac:spMkLst>
            <pc:docMk/>
            <pc:sldMk cId="2444796935" sldId="388"/>
            <ac:spMk id="3" creationId="{F9334884-5B21-49B0-9E39-BCD23C72C977}"/>
          </ac:spMkLst>
        </pc:spChg>
        <pc:spChg chg="add mod">
          <ac:chgData name="Jose Siqueira" userId="94c393a73704f6b1" providerId="LiveId" clId="{32196AF4-F7E7-4AFD-9A67-E94226BF9329}" dt="2018-08-28T12:45:51.671" v="2983" actId="20577"/>
          <ac:spMkLst>
            <pc:docMk/>
            <pc:sldMk cId="2444796935" sldId="388"/>
            <ac:spMk id="6" creationId="{0236C9FD-052A-4B83-99A7-F2D4AAE27F7E}"/>
          </ac:spMkLst>
        </pc:spChg>
        <pc:picChg chg="add mod modCrop">
          <ac:chgData name="Jose Siqueira" userId="94c393a73704f6b1" providerId="LiveId" clId="{32196AF4-F7E7-4AFD-9A67-E94226BF9329}" dt="2018-08-28T12:41:02.702" v="2842" actId="14100"/>
          <ac:picMkLst>
            <pc:docMk/>
            <pc:sldMk cId="2444796935" sldId="388"/>
            <ac:picMk id="5" creationId="{61689E54-2934-438A-9606-57BC711B6598}"/>
          </ac:picMkLst>
        </pc:picChg>
      </pc:sldChg>
      <pc:sldChg chg="addSp delSp modSp add">
        <pc:chgData name="Jose Siqueira" userId="94c393a73704f6b1" providerId="LiveId" clId="{32196AF4-F7E7-4AFD-9A67-E94226BF9329}" dt="2018-08-28T12:45:28.148" v="2976" actId="403"/>
        <pc:sldMkLst>
          <pc:docMk/>
          <pc:sldMk cId="320888343" sldId="389"/>
        </pc:sldMkLst>
        <pc:spChg chg="del">
          <ac:chgData name="Jose Siqueira" userId="94c393a73704f6b1" providerId="LiveId" clId="{32196AF4-F7E7-4AFD-9A67-E94226BF9329}" dt="2018-08-28T12:43:53.014" v="2911"/>
          <ac:spMkLst>
            <pc:docMk/>
            <pc:sldMk cId="320888343" sldId="389"/>
            <ac:spMk id="3" creationId="{E18C5A81-701A-480E-A47F-D44919B78C1E}"/>
          </ac:spMkLst>
        </pc:spChg>
        <pc:spChg chg="add mod">
          <ac:chgData name="Jose Siqueira" userId="94c393a73704f6b1" providerId="LiveId" clId="{32196AF4-F7E7-4AFD-9A67-E94226BF9329}" dt="2018-08-28T12:45:28.148" v="2976" actId="403"/>
          <ac:spMkLst>
            <pc:docMk/>
            <pc:sldMk cId="320888343" sldId="389"/>
            <ac:spMk id="6" creationId="{8573B536-CED0-4233-8387-7C2C9D6A0E6F}"/>
          </ac:spMkLst>
        </pc:spChg>
        <pc:picChg chg="add mod modCrop">
          <ac:chgData name="Jose Siqueira" userId="94c393a73704f6b1" providerId="LiveId" clId="{32196AF4-F7E7-4AFD-9A67-E94226BF9329}" dt="2018-08-28T12:44:28.456" v="2917" actId="14100"/>
          <ac:picMkLst>
            <pc:docMk/>
            <pc:sldMk cId="320888343" sldId="389"/>
            <ac:picMk id="5" creationId="{956E6CBA-AB65-46C6-9435-CFF9EF615BCE}"/>
          </ac:picMkLst>
        </pc:picChg>
      </pc:sldChg>
      <pc:sldChg chg="addSp delSp modSp add">
        <pc:chgData name="Jose Siqueira" userId="94c393a73704f6b1" providerId="LiveId" clId="{32196AF4-F7E7-4AFD-9A67-E94226BF9329}" dt="2018-08-28T15:46:22.769" v="6066" actId="313"/>
        <pc:sldMkLst>
          <pc:docMk/>
          <pc:sldMk cId="1069167537" sldId="390"/>
        </pc:sldMkLst>
        <pc:spChg chg="mod">
          <ac:chgData name="Jose Siqueira" userId="94c393a73704f6b1" providerId="LiveId" clId="{32196AF4-F7E7-4AFD-9A67-E94226BF9329}" dt="2018-08-28T15:44:58.030" v="5979" actId="20577"/>
          <ac:spMkLst>
            <pc:docMk/>
            <pc:sldMk cId="1069167537" sldId="390"/>
            <ac:spMk id="2" creationId="{4DE33809-708B-43B4-99BC-2CEAEB5ADBEA}"/>
          </ac:spMkLst>
        </pc:spChg>
        <pc:spChg chg="del">
          <ac:chgData name="Jose Siqueira" userId="94c393a73704f6b1" providerId="LiveId" clId="{32196AF4-F7E7-4AFD-9A67-E94226BF9329}" dt="2018-08-28T13:00:16.984" v="3045"/>
          <ac:spMkLst>
            <pc:docMk/>
            <pc:sldMk cId="1069167537" sldId="390"/>
            <ac:spMk id="3" creationId="{635ACEB4-D79D-47FA-A666-0CA942D4396F}"/>
          </ac:spMkLst>
        </pc:spChg>
        <pc:spChg chg="add mod">
          <ac:chgData name="Jose Siqueira" userId="94c393a73704f6b1" providerId="LiveId" clId="{32196AF4-F7E7-4AFD-9A67-E94226BF9329}" dt="2018-08-28T15:46:22.769" v="6066" actId="313"/>
          <ac:spMkLst>
            <pc:docMk/>
            <pc:sldMk cId="1069167537" sldId="390"/>
            <ac:spMk id="7" creationId="{652C2E72-5751-48DB-87A8-45F5887F6B2F}"/>
          </ac:spMkLst>
        </pc:spChg>
        <pc:picChg chg="add del mod">
          <ac:chgData name="Jose Siqueira" userId="94c393a73704f6b1" providerId="LiveId" clId="{32196AF4-F7E7-4AFD-9A67-E94226BF9329}" dt="2018-08-28T13:01:39.955" v="3053" actId="478"/>
          <ac:picMkLst>
            <pc:docMk/>
            <pc:sldMk cId="1069167537" sldId="390"/>
            <ac:picMk id="5" creationId="{1A8D42C8-D36D-4758-BF40-41019CE87F96}"/>
          </ac:picMkLst>
        </pc:picChg>
      </pc:sldChg>
      <pc:sldChg chg="add">
        <pc:chgData name="Jose Siqueira" userId="94c393a73704f6b1" providerId="LiveId" clId="{32196AF4-F7E7-4AFD-9A67-E94226BF9329}" dt="2018-08-28T13:01:34.435" v="3052"/>
        <pc:sldMkLst>
          <pc:docMk/>
          <pc:sldMk cId="3586916078" sldId="391"/>
        </pc:sldMkLst>
      </pc:sldChg>
      <pc:sldChg chg="addSp delSp modSp add">
        <pc:chgData name="Jose Siqueira" userId="94c393a73704f6b1" providerId="LiveId" clId="{32196AF4-F7E7-4AFD-9A67-E94226BF9329}" dt="2018-08-28T13:44:10.874" v="3321" actId="14100"/>
        <pc:sldMkLst>
          <pc:docMk/>
          <pc:sldMk cId="2823279462" sldId="392"/>
        </pc:sldMkLst>
        <pc:spChg chg="del">
          <ac:chgData name="Jose Siqueira" userId="94c393a73704f6b1" providerId="LiveId" clId="{32196AF4-F7E7-4AFD-9A67-E94226BF9329}" dt="2018-08-28T13:43:50.589" v="3318"/>
          <ac:spMkLst>
            <pc:docMk/>
            <pc:sldMk cId="2823279462" sldId="392"/>
            <ac:spMk id="3" creationId="{60B7DB61-90ED-4DE4-82C5-40386AE726B7}"/>
          </ac:spMkLst>
        </pc:spChg>
        <pc:picChg chg="add mod">
          <ac:chgData name="Jose Siqueira" userId="94c393a73704f6b1" providerId="LiveId" clId="{32196AF4-F7E7-4AFD-9A67-E94226BF9329}" dt="2018-08-28T13:44:10.874" v="3321" actId="14100"/>
          <ac:picMkLst>
            <pc:docMk/>
            <pc:sldMk cId="2823279462" sldId="392"/>
            <ac:picMk id="5" creationId="{4C0A41F0-A911-4355-8346-4B8541268C4C}"/>
          </ac:picMkLst>
        </pc:picChg>
      </pc:sldChg>
      <pc:sldChg chg="addSp delSp modSp add">
        <pc:chgData name="Jose Siqueira" userId="94c393a73704f6b1" providerId="LiveId" clId="{32196AF4-F7E7-4AFD-9A67-E94226BF9329}" dt="2018-08-28T14:32:16.981" v="3401" actId="20577"/>
        <pc:sldMkLst>
          <pc:docMk/>
          <pc:sldMk cId="3235914539" sldId="393"/>
        </pc:sldMkLst>
        <pc:spChg chg="mod">
          <ac:chgData name="Jose Siqueira" userId="94c393a73704f6b1" providerId="LiveId" clId="{32196AF4-F7E7-4AFD-9A67-E94226BF9329}" dt="2018-08-28T14:32:16.981" v="3401" actId="20577"/>
          <ac:spMkLst>
            <pc:docMk/>
            <pc:sldMk cId="3235914539" sldId="393"/>
            <ac:spMk id="2" creationId="{47B78315-3B4B-4BAA-B4BA-4B77BD001C4D}"/>
          </ac:spMkLst>
        </pc:spChg>
        <pc:spChg chg="del">
          <ac:chgData name="Jose Siqueira" userId="94c393a73704f6b1" providerId="LiveId" clId="{32196AF4-F7E7-4AFD-9A67-E94226BF9329}" dt="2018-08-28T14:30:11.861" v="3323"/>
          <ac:spMkLst>
            <pc:docMk/>
            <pc:sldMk cId="3235914539" sldId="393"/>
            <ac:spMk id="3" creationId="{5184D7A1-95F9-4317-9BB8-5CF8549EC0D3}"/>
          </ac:spMkLst>
        </pc:spChg>
        <pc:picChg chg="add mod modCrop">
          <ac:chgData name="Jose Siqueira" userId="94c393a73704f6b1" providerId="LiveId" clId="{32196AF4-F7E7-4AFD-9A67-E94226BF9329}" dt="2018-08-28T14:31:02.449" v="3330" actId="14100"/>
          <ac:picMkLst>
            <pc:docMk/>
            <pc:sldMk cId="3235914539" sldId="393"/>
            <ac:picMk id="5" creationId="{1B6C9225-5EF6-49B4-9F5D-89095E625D9D}"/>
          </ac:picMkLst>
        </pc:picChg>
      </pc:sldChg>
      <pc:sldChg chg="modSp add del">
        <pc:chgData name="Jose Siqueira" userId="94c393a73704f6b1" providerId="LiveId" clId="{32196AF4-F7E7-4AFD-9A67-E94226BF9329}" dt="2018-08-28T15:46:49.417" v="6067" actId="2696"/>
        <pc:sldMkLst>
          <pc:docMk/>
          <pc:sldMk cId="3314913902" sldId="394"/>
        </pc:sldMkLst>
        <pc:spChg chg="mod">
          <ac:chgData name="Jose Siqueira" userId="94c393a73704f6b1" providerId="LiveId" clId="{32196AF4-F7E7-4AFD-9A67-E94226BF9329}" dt="2018-08-28T14:35:53.317" v="3623" actId="14100"/>
          <ac:spMkLst>
            <pc:docMk/>
            <pc:sldMk cId="3314913902" sldId="394"/>
            <ac:spMk id="2" creationId="{F13C0EE3-F5CB-4BDD-BE26-E681281EF98F}"/>
          </ac:spMkLst>
        </pc:spChg>
        <pc:spChg chg="mod">
          <ac:chgData name="Jose Siqueira" userId="94c393a73704f6b1" providerId="LiveId" clId="{32196AF4-F7E7-4AFD-9A67-E94226BF9329}" dt="2018-08-28T14:39:41.171" v="3919" actId="20577"/>
          <ac:spMkLst>
            <pc:docMk/>
            <pc:sldMk cId="3314913902" sldId="394"/>
            <ac:spMk id="3" creationId="{987D8631-2CDA-442D-AE66-DE4C55610846}"/>
          </ac:spMkLst>
        </pc:spChg>
      </pc:sldChg>
      <pc:sldChg chg="addSp delSp modSp add">
        <pc:chgData name="Jose Siqueira" userId="94c393a73704f6b1" providerId="LiveId" clId="{32196AF4-F7E7-4AFD-9A67-E94226BF9329}" dt="2018-08-28T14:41:25.539" v="3923" actId="14100"/>
        <pc:sldMkLst>
          <pc:docMk/>
          <pc:sldMk cId="1304730115" sldId="395"/>
        </pc:sldMkLst>
        <pc:spChg chg="del">
          <ac:chgData name="Jose Siqueira" userId="94c393a73704f6b1" providerId="LiveId" clId="{32196AF4-F7E7-4AFD-9A67-E94226BF9329}" dt="2018-08-28T14:41:11.596" v="3921"/>
          <ac:spMkLst>
            <pc:docMk/>
            <pc:sldMk cId="1304730115" sldId="395"/>
            <ac:spMk id="3" creationId="{7D5F7E1B-8706-4F4D-B5CF-CADE4F3B85FA}"/>
          </ac:spMkLst>
        </pc:spChg>
        <pc:picChg chg="add mod">
          <ac:chgData name="Jose Siqueira" userId="94c393a73704f6b1" providerId="LiveId" clId="{32196AF4-F7E7-4AFD-9A67-E94226BF9329}" dt="2018-08-28T14:41:25.539" v="3923" actId="14100"/>
          <ac:picMkLst>
            <pc:docMk/>
            <pc:sldMk cId="1304730115" sldId="395"/>
            <ac:picMk id="5" creationId="{49573C78-14D3-4890-B0F2-2314625D0997}"/>
          </ac:picMkLst>
        </pc:picChg>
      </pc:sldChg>
      <pc:sldChg chg="addSp delSp modSp add">
        <pc:chgData name="Jose Siqueira" userId="94c393a73704f6b1" providerId="LiveId" clId="{32196AF4-F7E7-4AFD-9A67-E94226BF9329}" dt="2018-08-28T14:43:49.190" v="3932" actId="14100"/>
        <pc:sldMkLst>
          <pc:docMk/>
          <pc:sldMk cId="102110365" sldId="396"/>
        </pc:sldMkLst>
        <pc:spChg chg="del">
          <ac:chgData name="Jose Siqueira" userId="94c393a73704f6b1" providerId="LiveId" clId="{32196AF4-F7E7-4AFD-9A67-E94226BF9329}" dt="2018-08-28T14:43:03.613" v="3925"/>
          <ac:spMkLst>
            <pc:docMk/>
            <pc:sldMk cId="102110365" sldId="396"/>
            <ac:spMk id="3" creationId="{6F07FC5F-6ED4-4844-8A04-1A6354EF1A2F}"/>
          </ac:spMkLst>
        </pc:spChg>
        <pc:picChg chg="add mod modCrop">
          <ac:chgData name="Jose Siqueira" userId="94c393a73704f6b1" providerId="LiveId" clId="{32196AF4-F7E7-4AFD-9A67-E94226BF9329}" dt="2018-08-28T14:43:49.190" v="3932" actId="14100"/>
          <ac:picMkLst>
            <pc:docMk/>
            <pc:sldMk cId="102110365" sldId="396"/>
            <ac:picMk id="5" creationId="{9ABD4F73-57F5-488A-9C1C-BE8426100C6D}"/>
          </ac:picMkLst>
        </pc:picChg>
      </pc:sldChg>
      <pc:sldChg chg="add">
        <pc:chgData name="Jose Siqueira" userId="94c393a73704f6b1" providerId="LiveId" clId="{32196AF4-F7E7-4AFD-9A67-E94226BF9329}" dt="2018-08-28T14:54:29.378" v="4181"/>
        <pc:sldMkLst>
          <pc:docMk/>
          <pc:sldMk cId="940838583" sldId="397"/>
        </pc:sldMkLst>
      </pc:sldChg>
      <pc:sldChg chg="add">
        <pc:chgData name="Jose Siqueira" userId="94c393a73704f6b1" providerId="LiveId" clId="{32196AF4-F7E7-4AFD-9A67-E94226BF9329}" dt="2018-08-28T14:54:29.378" v="4181"/>
        <pc:sldMkLst>
          <pc:docMk/>
          <pc:sldMk cId="332226530" sldId="398"/>
        </pc:sldMkLst>
      </pc:sldChg>
      <pc:sldChg chg="add">
        <pc:chgData name="Jose Siqueira" userId="94c393a73704f6b1" providerId="LiveId" clId="{32196AF4-F7E7-4AFD-9A67-E94226BF9329}" dt="2018-08-28T14:54:29.378" v="4181"/>
        <pc:sldMkLst>
          <pc:docMk/>
          <pc:sldMk cId="721328877" sldId="399"/>
        </pc:sldMkLst>
      </pc:sldChg>
      <pc:sldChg chg="modSp add modAnim">
        <pc:chgData name="Jose Siqueira" userId="94c393a73704f6b1" providerId="LiveId" clId="{32196AF4-F7E7-4AFD-9A67-E94226BF9329}" dt="2018-08-28T15:17:20.273" v="5171"/>
        <pc:sldMkLst>
          <pc:docMk/>
          <pc:sldMk cId="3664312448" sldId="400"/>
        </pc:sldMkLst>
        <pc:spChg chg="mod">
          <ac:chgData name="Jose Siqueira" userId="94c393a73704f6b1" providerId="LiveId" clId="{32196AF4-F7E7-4AFD-9A67-E94226BF9329}" dt="2018-08-28T15:17:12.216" v="5170" actId="12"/>
          <ac:spMkLst>
            <pc:docMk/>
            <pc:sldMk cId="3664312448" sldId="400"/>
            <ac:spMk id="3" creationId="{987D8631-2CDA-442D-AE66-DE4C55610846}"/>
          </ac:spMkLst>
        </pc:spChg>
      </pc:sldChg>
      <pc:sldChg chg="modSp add">
        <pc:chgData name="Jose Siqueira" userId="94c393a73704f6b1" providerId="LiveId" clId="{32196AF4-F7E7-4AFD-9A67-E94226BF9329}" dt="2018-08-28T14:57:54.171" v="4409" actId="14100"/>
        <pc:sldMkLst>
          <pc:docMk/>
          <pc:sldMk cId="2178833559" sldId="401"/>
        </pc:sldMkLst>
        <pc:spChg chg="mod">
          <ac:chgData name="Jose Siqueira" userId="94c393a73704f6b1" providerId="LiveId" clId="{32196AF4-F7E7-4AFD-9A67-E94226BF9329}" dt="2018-08-28T14:56:08.660" v="4192" actId="20577"/>
          <ac:spMkLst>
            <pc:docMk/>
            <pc:sldMk cId="2178833559" sldId="401"/>
            <ac:spMk id="2" creationId="{886C2E8C-5045-480B-82BB-FCDCCCF34AEC}"/>
          </ac:spMkLst>
        </pc:spChg>
        <pc:spChg chg="mod">
          <ac:chgData name="Jose Siqueira" userId="94c393a73704f6b1" providerId="LiveId" clId="{32196AF4-F7E7-4AFD-9A67-E94226BF9329}" dt="2018-08-28T14:57:54.171" v="4409" actId="14100"/>
          <ac:spMkLst>
            <pc:docMk/>
            <pc:sldMk cId="2178833559" sldId="401"/>
            <ac:spMk id="3" creationId="{FF40502A-E370-4489-B799-C2E22D656449}"/>
          </ac:spMkLst>
        </pc:spChg>
      </pc:sldChg>
      <pc:sldChg chg="modSp add">
        <pc:chgData name="Jose Siqueira" userId="94c393a73704f6b1" providerId="LiveId" clId="{32196AF4-F7E7-4AFD-9A67-E94226BF9329}" dt="2018-08-28T15:08:30.993" v="4961" actId="20577"/>
        <pc:sldMkLst>
          <pc:docMk/>
          <pc:sldMk cId="3287036873" sldId="402"/>
        </pc:sldMkLst>
        <pc:spChg chg="mod">
          <ac:chgData name="Jose Siqueira" userId="94c393a73704f6b1" providerId="LiveId" clId="{32196AF4-F7E7-4AFD-9A67-E94226BF9329}" dt="2018-08-28T15:08:30.993" v="4961" actId="20577"/>
          <ac:spMkLst>
            <pc:docMk/>
            <pc:sldMk cId="3287036873" sldId="402"/>
            <ac:spMk id="3" creationId="{DF062FE8-D6B4-47C9-8A08-DFB0320C1703}"/>
          </ac:spMkLst>
        </pc:spChg>
      </pc:sldChg>
      <pc:sldChg chg="modSp add">
        <pc:chgData name="Jose Siqueira" userId="94c393a73704f6b1" providerId="LiveId" clId="{32196AF4-F7E7-4AFD-9A67-E94226BF9329}" dt="2018-08-28T15:19:43.905" v="5318" actId="403"/>
        <pc:sldMkLst>
          <pc:docMk/>
          <pc:sldMk cId="2711509808" sldId="403"/>
        </pc:sldMkLst>
        <pc:spChg chg="mod">
          <ac:chgData name="Jose Siqueira" userId="94c393a73704f6b1" providerId="LiveId" clId="{32196AF4-F7E7-4AFD-9A67-E94226BF9329}" dt="2018-08-28T15:18:33.283" v="5181" actId="20577"/>
          <ac:spMkLst>
            <pc:docMk/>
            <pc:sldMk cId="2711509808" sldId="403"/>
            <ac:spMk id="2" creationId="{CC672426-512B-4D2E-9C88-32BED81A9D61}"/>
          </ac:spMkLst>
        </pc:spChg>
        <pc:spChg chg="mod">
          <ac:chgData name="Jose Siqueira" userId="94c393a73704f6b1" providerId="LiveId" clId="{32196AF4-F7E7-4AFD-9A67-E94226BF9329}" dt="2018-08-28T15:19:43.905" v="5318" actId="403"/>
          <ac:spMkLst>
            <pc:docMk/>
            <pc:sldMk cId="2711509808" sldId="403"/>
            <ac:spMk id="3" creationId="{34E2DBF9-479C-4953-B026-DA3D18639246}"/>
          </ac:spMkLst>
        </pc:spChg>
      </pc:sldChg>
      <pc:sldChg chg="modSp add">
        <pc:chgData name="Jose Siqueira" userId="94c393a73704f6b1" providerId="LiveId" clId="{32196AF4-F7E7-4AFD-9A67-E94226BF9329}" dt="2018-08-28T15:27:16.216" v="5703" actId="14100"/>
        <pc:sldMkLst>
          <pc:docMk/>
          <pc:sldMk cId="3692238357" sldId="404"/>
        </pc:sldMkLst>
        <pc:spChg chg="mod">
          <ac:chgData name="Jose Siqueira" userId="94c393a73704f6b1" providerId="LiveId" clId="{32196AF4-F7E7-4AFD-9A67-E94226BF9329}" dt="2018-08-28T15:20:45.913" v="5338" actId="20577"/>
          <ac:spMkLst>
            <pc:docMk/>
            <pc:sldMk cId="3692238357" sldId="404"/>
            <ac:spMk id="2" creationId="{D1D5BE04-7BA5-4186-ACA4-F6C57C9D5054}"/>
          </ac:spMkLst>
        </pc:spChg>
        <pc:spChg chg="mod">
          <ac:chgData name="Jose Siqueira" userId="94c393a73704f6b1" providerId="LiveId" clId="{32196AF4-F7E7-4AFD-9A67-E94226BF9329}" dt="2018-08-28T15:27:16.216" v="5703" actId="14100"/>
          <ac:spMkLst>
            <pc:docMk/>
            <pc:sldMk cId="3692238357" sldId="404"/>
            <ac:spMk id="3" creationId="{920FDA6E-4CBA-497B-AF5F-91F17BC5102A}"/>
          </ac:spMkLst>
        </pc:spChg>
      </pc:sldChg>
      <pc:sldChg chg="addSp modSp add">
        <pc:chgData name="Jose Siqueira" userId="94c393a73704f6b1" providerId="LiveId" clId="{32196AF4-F7E7-4AFD-9A67-E94226BF9329}" dt="2018-08-28T15:33:38.899" v="5927" actId="14100"/>
        <pc:sldMkLst>
          <pc:docMk/>
          <pc:sldMk cId="3778296650" sldId="405"/>
        </pc:sldMkLst>
        <pc:spChg chg="mod">
          <ac:chgData name="Jose Siqueira" userId="94c393a73704f6b1" providerId="LiveId" clId="{32196AF4-F7E7-4AFD-9A67-E94226BF9329}" dt="2018-08-28T15:27:33.057" v="5737" actId="20577"/>
          <ac:spMkLst>
            <pc:docMk/>
            <pc:sldMk cId="3778296650" sldId="405"/>
            <ac:spMk id="2" creationId="{D65A87E3-C405-4228-9668-50CB581C0CE6}"/>
          </ac:spMkLst>
        </pc:spChg>
        <pc:spChg chg="add mod">
          <ac:chgData name="Jose Siqueira" userId="94c393a73704f6b1" providerId="LiveId" clId="{32196AF4-F7E7-4AFD-9A67-E94226BF9329}" dt="2018-08-28T15:33:38.899" v="5927" actId="14100"/>
          <ac:spMkLst>
            <pc:docMk/>
            <pc:sldMk cId="3778296650" sldId="405"/>
            <ac:spMk id="5" creationId="{A3A839B1-828B-43D8-807D-7FEEF0EB2B94}"/>
          </ac:spMkLst>
        </pc:spChg>
        <pc:graphicFrameChg chg="mod modGraphic">
          <ac:chgData name="Jose Siqueira" userId="94c393a73704f6b1" providerId="LiveId" clId="{32196AF4-F7E7-4AFD-9A67-E94226BF9329}" dt="2018-08-28T15:32:42.545" v="5880" actId="2161"/>
          <ac:graphicFrameMkLst>
            <pc:docMk/>
            <pc:sldMk cId="3778296650" sldId="405"/>
            <ac:graphicFrameMk id="4" creationId="{33282B1D-BDAB-4353-8DC5-12A62B7C708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4C56E2D-B4EE-485F-ABFD-0BEFA1104AF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ED02ACB-C24F-4D34-86A8-766C024A52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6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25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03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9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7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5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7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8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6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B57E645E-9514-46B1-B7F7-03C4D6A4C5D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3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pef3111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57E645E-9514-46B1-B7F7-03C4D6A4C5DD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0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hubspot.com/make-my-person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808831" y="5324213"/>
            <a:ext cx="7526338" cy="991197"/>
          </a:xfrm>
        </p:spPr>
        <p:txBody>
          <a:bodyPr/>
          <a:lstStyle/>
          <a:p>
            <a:pPr algn="ctr" eaLnBrk="1" hangingPunct="1"/>
            <a:r>
              <a:rPr lang="pt-BR" dirty="0"/>
              <a:t>PEF3111</a:t>
            </a:r>
          </a:p>
        </p:txBody>
      </p:sp>
      <p:sp>
        <p:nvSpPr>
          <p:cNvPr id="2051" name="Subtítulo 2"/>
          <p:cNvSpPr>
            <a:spLocks noGrp="1"/>
          </p:cNvSpPr>
          <p:nvPr>
            <p:ph type="subTitle" idx="1"/>
          </p:nvPr>
        </p:nvSpPr>
        <p:spPr>
          <a:xfrm>
            <a:off x="1115616" y="1038188"/>
            <a:ext cx="7526338" cy="434974"/>
          </a:xfrm>
        </p:spPr>
        <p:txBody>
          <a:bodyPr>
            <a:normAutofit fontScale="25000" lnSpcReduction="20000"/>
          </a:bodyPr>
          <a:lstStyle/>
          <a:p>
            <a:pPr eaLnBrk="1" hangingPunct="1"/>
            <a:r>
              <a:rPr lang="pt-BR" sz="14400" dirty="0">
                <a:solidFill>
                  <a:srgbClr val="17375E"/>
                </a:solidFill>
              </a:rPr>
              <a:t>Empreendedorismo e Modelos de Negócio</a:t>
            </a:r>
          </a:p>
          <a:p>
            <a:pPr eaLnBrk="1" hangingPunct="1"/>
            <a:r>
              <a:rPr lang="pt-BR" sz="9600" dirty="0">
                <a:solidFill>
                  <a:srgbClr val="17375E"/>
                </a:solidFill>
              </a:rPr>
              <a:t>Professor José Antonio Lerosa de Siqueira</a:t>
            </a:r>
          </a:p>
          <a:p>
            <a:pPr eaLnBrk="1" hangingPunct="1"/>
            <a:r>
              <a:rPr lang="pt-BR" sz="9600" dirty="0">
                <a:solidFill>
                  <a:srgbClr val="17375E"/>
                </a:solidFill>
              </a:rPr>
              <a:t>jals@usp.br</a:t>
            </a:r>
          </a:p>
          <a:p>
            <a:pPr eaLnBrk="1" hangingPunct="1"/>
            <a:endParaRPr lang="pt-BR" dirty="0">
              <a:solidFill>
                <a:srgbClr val="17375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5BE04-7BA5-4186-ACA4-F6C57C9D5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Formar duplas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0FDA6E-4CBA-497B-AF5F-91F17BC51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222287"/>
            <a:ext cx="8424935" cy="3636510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/>
              <a:t>Trios também são bem aceitos.</a:t>
            </a:r>
          </a:p>
          <a:p>
            <a:pPr marL="0" indent="0">
              <a:buNone/>
            </a:pPr>
            <a:r>
              <a:rPr lang="pt-BR" sz="2800" dirty="0"/>
              <a:t>Dividam tarefas entre os elementos da equipe. Evitem trabalhar em grupo.</a:t>
            </a:r>
          </a:p>
          <a:p>
            <a:pPr marL="0" indent="0">
              <a:buNone/>
            </a:pPr>
            <a:r>
              <a:rPr lang="pt-BR" sz="2800" dirty="0"/>
              <a:t>Produzam um diário individual do trabalho realizado, que deverá ser entregue. Utilizem o asana.com se acharem conveniente.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2238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A87E3-C405-4228-9668-50CB581C0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do diário individual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33282B1D-BDAB-4353-8DC5-12A62B7C70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101068"/>
              </p:ext>
            </p:extLst>
          </p:nvPr>
        </p:nvGraphicFramePr>
        <p:xfrm>
          <a:off x="809625" y="2222500"/>
          <a:ext cx="808285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90">
                  <a:extLst>
                    <a:ext uri="{9D8B030D-6E8A-4147-A177-3AD203B41FA5}">
                      <a16:colId xmlns:a16="http://schemas.microsoft.com/office/drawing/2014/main" val="2423628803"/>
                    </a:ext>
                  </a:extLst>
                </a:gridCol>
                <a:gridCol w="3592401">
                  <a:extLst>
                    <a:ext uri="{9D8B030D-6E8A-4147-A177-3AD203B41FA5}">
                      <a16:colId xmlns:a16="http://schemas.microsoft.com/office/drawing/2014/main" val="3601299132"/>
                    </a:ext>
                  </a:extLst>
                </a:gridCol>
                <a:gridCol w="2155441">
                  <a:extLst>
                    <a:ext uri="{9D8B030D-6E8A-4147-A177-3AD203B41FA5}">
                      <a16:colId xmlns:a16="http://schemas.microsoft.com/office/drawing/2014/main" val="3251981491"/>
                    </a:ext>
                  </a:extLst>
                </a:gridCol>
                <a:gridCol w="1596623">
                  <a:extLst>
                    <a:ext uri="{9D8B030D-6E8A-4147-A177-3AD203B41FA5}">
                      <a16:colId xmlns:a16="http://schemas.microsoft.com/office/drawing/2014/main" val="2208987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Tarefa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Situação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Visto </a:t>
                      </a:r>
                      <a:r>
                        <a:rPr lang="pt-BR" dirty="0" err="1"/>
                        <a:t>Superv</a:t>
                      </a:r>
                      <a:r>
                        <a:rPr lang="pt-BR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123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28/8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Buscar </a:t>
                      </a:r>
                      <a:r>
                        <a:rPr lang="pt-BR" dirty="0" err="1"/>
                        <a:t>info</a:t>
                      </a:r>
                      <a:r>
                        <a:rPr lang="pt-BR" dirty="0"/>
                        <a:t> sobre esportes marítimos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Em andamento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640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6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776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312256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A3A839B1-828B-43D8-807D-7FEEF0EB2B94}"/>
              </a:ext>
            </a:extLst>
          </p:cNvPr>
          <p:cNvSpPr txBox="1"/>
          <p:nvPr/>
        </p:nvSpPr>
        <p:spPr>
          <a:xfrm>
            <a:off x="1187624" y="465313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supervisor é outro membro da mesma equipe</a:t>
            </a:r>
          </a:p>
        </p:txBody>
      </p:sp>
    </p:spTree>
    <p:extLst>
      <p:ext uri="{BB962C8B-B14F-4D97-AF65-F5344CB8AC3E}">
        <p14:creationId xmlns:p14="http://schemas.microsoft.com/office/powerpoint/2010/main" val="3778296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24248-5AEC-4A3F-BED6-330FE0C3C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9573C78-14D3-4890-B0F2-2314625D0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622"/>
            <a:ext cx="4608512" cy="6772816"/>
          </a:xfrm>
        </p:spPr>
      </p:pic>
    </p:spTree>
    <p:extLst>
      <p:ext uri="{BB962C8B-B14F-4D97-AF65-F5344CB8AC3E}">
        <p14:creationId xmlns:p14="http://schemas.microsoft.com/office/powerpoint/2010/main" val="332226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825CD-B1BA-43B2-AB1C-9F0A4133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ABD4F73-57F5-488A-9C1C-BE8426100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8" t="15354" r="36642" b="31188"/>
          <a:stretch/>
        </p:blipFill>
        <p:spPr>
          <a:xfrm>
            <a:off x="2123728" y="116632"/>
            <a:ext cx="4752528" cy="6655056"/>
          </a:xfrm>
        </p:spPr>
      </p:pic>
    </p:spTree>
    <p:extLst>
      <p:ext uri="{BB962C8B-B14F-4D97-AF65-F5344CB8AC3E}">
        <p14:creationId xmlns:p14="http://schemas.microsoft.com/office/powerpoint/2010/main" val="721328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524003" cy="970450"/>
          </a:xfrm>
        </p:spPr>
        <p:txBody>
          <a:bodyPr/>
          <a:lstStyle/>
          <a:p>
            <a:r>
              <a:rPr lang="pt-BR" dirty="0"/>
              <a:t>Passo 3: descreva a persona do cliente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762" y="1939181"/>
            <a:ext cx="8820472" cy="484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DE4149F-9559-4D34-97B8-9D56DE061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A7844-5188-4AF5-9EBD-D61CB1801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5" y="447188"/>
            <a:ext cx="9036496" cy="970450"/>
          </a:xfrm>
        </p:spPr>
        <p:txBody>
          <a:bodyPr/>
          <a:lstStyle/>
          <a:p>
            <a:r>
              <a:rPr lang="pt-BR" dirty="0"/>
              <a:t>Características possíveis para agregar no perfil do usuário final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B967E1-BD3D-4577-AAC2-93B1C8893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4" y="1844824"/>
            <a:ext cx="9036495" cy="5013175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gênero</a:t>
            </a:r>
            <a:endParaRPr lang="en-US" dirty="0"/>
          </a:p>
          <a:p>
            <a:r>
              <a:rPr lang="en-US" dirty="0" err="1"/>
              <a:t>Faixa</a:t>
            </a:r>
            <a:r>
              <a:rPr lang="en-US" dirty="0"/>
              <a:t> de </a:t>
            </a:r>
            <a:r>
              <a:rPr lang="en-US" dirty="0" err="1"/>
              <a:t>idade</a:t>
            </a:r>
            <a:endParaRPr lang="en-US" dirty="0"/>
          </a:p>
          <a:p>
            <a:r>
              <a:rPr lang="en-US" dirty="0" err="1"/>
              <a:t>Faixa</a:t>
            </a:r>
            <a:r>
              <a:rPr lang="en-US" dirty="0"/>
              <a:t> de </a:t>
            </a:r>
            <a:r>
              <a:rPr lang="en-US" dirty="0" err="1"/>
              <a:t>renda</a:t>
            </a:r>
            <a:endParaRPr lang="en-US" dirty="0"/>
          </a:p>
          <a:p>
            <a:r>
              <a:rPr lang="en-US" dirty="0" err="1"/>
              <a:t>Localização</a:t>
            </a:r>
            <a:r>
              <a:rPr lang="en-US" dirty="0"/>
              <a:t> </a:t>
            </a:r>
            <a:r>
              <a:rPr lang="en-US" dirty="0" err="1"/>
              <a:t>geográfica</a:t>
            </a:r>
            <a:endParaRPr lang="en-US" dirty="0"/>
          </a:p>
          <a:p>
            <a:r>
              <a:rPr lang="en-US" dirty="0"/>
              <a:t>O que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motivam</a:t>
            </a:r>
            <a:r>
              <a:rPr lang="en-US" dirty="0"/>
              <a:t>?</a:t>
            </a:r>
          </a:p>
          <a:p>
            <a:r>
              <a:rPr lang="en-US" dirty="0"/>
              <a:t>O que </a:t>
            </a:r>
            <a:r>
              <a:rPr lang="en-US" dirty="0" err="1"/>
              <a:t>temem</a:t>
            </a:r>
            <a:r>
              <a:rPr lang="en-US" dirty="0"/>
              <a:t>?</a:t>
            </a:r>
          </a:p>
          <a:p>
            <a:r>
              <a:rPr lang="en-US" dirty="0" err="1"/>
              <a:t>Quem</a:t>
            </a:r>
            <a:r>
              <a:rPr lang="en-US" dirty="0"/>
              <a:t> é o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heroi</a:t>
            </a:r>
            <a:r>
              <a:rPr lang="en-US" dirty="0"/>
              <a:t>?</a:t>
            </a:r>
          </a:p>
          <a:p>
            <a:r>
              <a:rPr lang="en-US" dirty="0" err="1"/>
              <a:t>Onde</a:t>
            </a:r>
            <a:r>
              <a:rPr lang="en-US" dirty="0"/>
              <a:t> </a:t>
            </a:r>
            <a:r>
              <a:rPr lang="en-US" dirty="0" err="1"/>
              <a:t>vão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férias</a:t>
            </a:r>
            <a:r>
              <a:rPr lang="en-US" dirty="0"/>
              <a:t>? </a:t>
            </a:r>
            <a:r>
              <a:rPr lang="en-US" dirty="0" err="1"/>
              <a:t>Onde</a:t>
            </a:r>
            <a:r>
              <a:rPr lang="en-US" dirty="0"/>
              <a:t> </a:t>
            </a:r>
            <a:r>
              <a:rPr lang="en-US" dirty="0" err="1"/>
              <a:t>vão</a:t>
            </a:r>
            <a:r>
              <a:rPr lang="en-US" dirty="0"/>
              <a:t> para </a:t>
            </a:r>
            <a:r>
              <a:rPr lang="en-US" dirty="0" err="1"/>
              <a:t>jantar</a:t>
            </a:r>
            <a:r>
              <a:rPr lang="en-US" dirty="0"/>
              <a:t>? </a:t>
            </a:r>
            <a:r>
              <a:rPr lang="en-US" dirty="0" err="1"/>
              <a:t>Onde</a:t>
            </a:r>
            <a:r>
              <a:rPr lang="en-US" dirty="0"/>
              <a:t> </a:t>
            </a:r>
            <a:r>
              <a:rPr lang="en-US" dirty="0" err="1"/>
              <a:t>vão</a:t>
            </a:r>
            <a:r>
              <a:rPr lang="en-US" dirty="0"/>
              <a:t> </a:t>
            </a:r>
            <a:r>
              <a:rPr lang="en-US" dirty="0" err="1"/>
              <a:t>após</a:t>
            </a:r>
            <a:r>
              <a:rPr lang="en-US" dirty="0"/>
              <a:t> o </a:t>
            </a:r>
            <a:r>
              <a:rPr lang="en-US" dirty="0" err="1"/>
              <a:t>trabalho</a:t>
            </a:r>
            <a:r>
              <a:rPr lang="en-US" dirty="0"/>
              <a:t>?</a:t>
            </a:r>
          </a:p>
          <a:p>
            <a:r>
              <a:rPr lang="en-US" dirty="0"/>
              <a:t>Que </a:t>
            </a:r>
            <a:r>
              <a:rPr lang="en-US" dirty="0" err="1"/>
              <a:t>jornais</a:t>
            </a:r>
            <a:r>
              <a:rPr lang="en-US" dirty="0"/>
              <a:t> </a:t>
            </a:r>
            <a:r>
              <a:rPr lang="en-US" dirty="0" err="1"/>
              <a:t>lêem</a:t>
            </a:r>
            <a:r>
              <a:rPr lang="en-US" dirty="0"/>
              <a:t>? </a:t>
            </a:r>
            <a:r>
              <a:rPr lang="en-US" dirty="0" err="1"/>
              <a:t>Wesites</a:t>
            </a:r>
            <a:r>
              <a:rPr lang="en-US" dirty="0"/>
              <a:t>? </a:t>
            </a:r>
            <a:r>
              <a:rPr lang="en-US" dirty="0" err="1"/>
              <a:t>Séries</a:t>
            </a:r>
            <a:r>
              <a:rPr lang="en-US" dirty="0"/>
              <a:t> da TV?</a:t>
            </a:r>
          </a:p>
          <a:p>
            <a:r>
              <a:rPr lang="en-US" dirty="0"/>
              <a:t>Qual é o </a:t>
            </a:r>
            <a:r>
              <a:rPr lang="en-US" dirty="0" err="1"/>
              <a:t>motivo</a:t>
            </a:r>
            <a:r>
              <a:rPr lang="en-US" dirty="0"/>
              <a:t> </a:t>
            </a:r>
            <a:r>
              <a:rPr lang="en-US" dirty="0" err="1"/>
              <a:t>geral</a:t>
            </a:r>
            <a:r>
              <a:rPr lang="en-US" dirty="0"/>
              <a:t> para </a:t>
            </a:r>
            <a:r>
              <a:rPr lang="en-US" dirty="0" err="1"/>
              <a:t>comprar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produto</a:t>
            </a:r>
            <a:r>
              <a:rPr lang="en-US" dirty="0"/>
              <a:t>? </a:t>
            </a:r>
            <a:r>
              <a:rPr lang="en-US" dirty="0" err="1"/>
              <a:t>Preço</a:t>
            </a:r>
            <a:r>
              <a:rPr lang="en-US" dirty="0"/>
              <a:t>? </a:t>
            </a:r>
            <a:r>
              <a:rPr lang="en-US" dirty="0" err="1"/>
              <a:t>Imagem</a:t>
            </a:r>
            <a:r>
              <a:rPr lang="en-US" dirty="0"/>
              <a:t>? </a:t>
            </a:r>
            <a:r>
              <a:rPr lang="en-US" dirty="0" err="1"/>
              <a:t>Pressão</a:t>
            </a:r>
            <a:r>
              <a:rPr lang="en-US" dirty="0"/>
              <a:t> dos amigos e </a:t>
            </a:r>
            <a:r>
              <a:rPr lang="en-US" dirty="0" err="1"/>
              <a:t>colegas</a:t>
            </a:r>
            <a:r>
              <a:rPr lang="en-US" dirty="0"/>
              <a:t>?</a:t>
            </a:r>
          </a:p>
          <a:p>
            <a:r>
              <a:rPr lang="en-US" dirty="0"/>
              <a:t>O que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tornam</a:t>
            </a:r>
            <a:r>
              <a:rPr lang="en-US" dirty="0"/>
              <a:t> </a:t>
            </a:r>
            <a:r>
              <a:rPr lang="en-US" dirty="0" err="1"/>
              <a:t>especiais</a:t>
            </a:r>
            <a:r>
              <a:rPr lang="en-US" dirty="0"/>
              <a:t> e </a:t>
            </a:r>
            <a:r>
              <a:rPr lang="en-US" dirty="0" err="1"/>
              <a:t>identificáveis</a:t>
            </a:r>
            <a:r>
              <a:rPr lang="en-US" dirty="0"/>
              <a:t>?</a:t>
            </a:r>
          </a:p>
          <a:p>
            <a:r>
              <a:rPr lang="en-US" dirty="0"/>
              <a:t>Qual é a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história</a:t>
            </a:r>
            <a:r>
              <a:rPr lang="en-US" dirty="0"/>
              <a:t>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3567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27937-C922-4C7D-B52E-02266DE8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6" y="300385"/>
            <a:ext cx="8856983" cy="1397636"/>
          </a:xfrm>
        </p:spPr>
        <p:txBody>
          <a:bodyPr/>
          <a:lstStyle/>
          <a:p>
            <a:r>
              <a:rPr lang="pt-BR" dirty="0"/>
              <a:t>O seu time de fundadores inclui alguém que tenha esta persona?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1FEDEC-E9B1-4906-A568-0E98D6E09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Isto é uma grande vantagem!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8083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47188"/>
            <a:ext cx="8760853" cy="1469644"/>
          </a:xfrm>
        </p:spPr>
        <p:txBody>
          <a:bodyPr/>
          <a:lstStyle/>
          <a:p>
            <a:r>
              <a:rPr lang="pt-BR" sz="3200" dirty="0"/>
              <a:t>Passo 4: Calcule o tamanho do TAM (Total </a:t>
            </a:r>
            <a:r>
              <a:rPr lang="pt-BR" sz="3200" dirty="0" err="1"/>
              <a:t>Addressable</a:t>
            </a:r>
            <a:r>
              <a:rPr lang="pt-BR" sz="3200" dirty="0"/>
              <a:t> Market)  para o mercado do primeiro ataque (</a:t>
            </a:r>
            <a:r>
              <a:rPr lang="pt-BR" sz="3200" dirty="0" err="1"/>
              <a:t>beachhead</a:t>
            </a:r>
            <a:r>
              <a:rPr lang="pt-BR" sz="3200" dirty="0"/>
              <a:t> </a:t>
            </a:r>
            <a:r>
              <a:rPr lang="pt-BR" sz="3200" dirty="0" err="1"/>
              <a:t>market</a:t>
            </a:r>
            <a:r>
              <a:rPr lang="pt-BR" sz="3200" dirty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959279"/>
            <a:ext cx="8760854" cy="48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94608-63BE-411B-A270-3A4CD96B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Próximo passo: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76E4254-058A-4CCB-96B4-1C2CA6F7F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4" t="17334" r="10852" b="19309"/>
          <a:stretch/>
        </p:blipFill>
        <p:spPr>
          <a:xfrm>
            <a:off x="4644008" y="1964150"/>
            <a:ext cx="4332352" cy="4057137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32CF044-840E-4A33-A2F5-56C56335A0FA}"/>
              </a:ext>
            </a:extLst>
          </p:cNvPr>
          <p:cNvSpPr txBox="1"/>
          <p:nvPr/>
        </p:nvSpPr>
        <p:spPr>
          <a:xfrm>
            <a:off x="323528" y="2348880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Passo 5:</a:t>
            </a:r>
          </a:p>
          <a:p>
            <a:r>
              <a:rPr lang="pt-BR" sz="3200" dirty="0"/>
              <a:t>Descreva alguém real para verificar se a Persona está calibrada</a:t>
            </a:r>
          </a:p>
        </p:txBody>
      </p:sp>
    </p:spTree>
    <p:extLst>
      <p:ext uri="{BB962C8B-B14F-4D97-AF65-F5344CB8AC3E}">
        <p14:creationId xmlns:p14="http://schemas.microsoft.com/office/powerpoint/2010/main" val="317899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48982-DB40-4908-BCBC-611398E4D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 passo 5 você irá: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8AD35D-6794-4328-86A1-E332B85D2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Escolher</a:t>
            </a:r>
            <a:r>
              <a:rPr lang="en-US" sz="2400" dirty="0"/>
              <a:t> para ser </a:t>
            </a:r>
            <a:r>
              <a:rPr lang="en-US" sz="2400" dirty="0" err="1"/>
              <a:t>sua</a:t>
            </a:r>
            <a:r>
              <a:rPr lang="en-US" sz="2400" dirty="0"/>
              <a:t> Persona um </a:t>
            </a:r>
            <a:r>
              <a:rPr lang="en-US" sz="2400" dirty="0" err="1"/>
              <a:t>usuário</a:t>
            </a:r>
            <a:r>
              <a:rPr lang="en-US" sz="2400" dirty="0"/>
              <a:t> final de um </a:t>
            </a:r>
            <a:r>
              <a:rPr lang="en-US" sz="2400" dirty="0" err="1"/>
              <a:t>cliente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potencial</a:t>
            </a:r>
            <a:r>
              <a:rPr lang="en-US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Construir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descrição</a:t>
            </a:r>
            <a:r>
              <a:rPr lang="en-US" sz="2400" dirty="0"/>
              <a:t> </a:t>
            </a:r>
            <a:r>
              <a:rPr lang="en-US" sz="2400" dirty="0" err="1"/>
              <a:t>detalhada</a:t>
            </a:r>
            <a:r>
              <a:rPr lang="en-US" sz="2400" dirty="0"/>
              <a:t> dessa </a:t>
            </a:r>
            <a:r>
              <a:rPr lang="en-US" sz="2400" dirty="0" err="1"/>
              <a:t>pessoa</a:t>
            </a:r>
            <a:r>
              <a:rPr lang="en-US" sz="2400" dirty="0"/>
              <a:t> real.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Tornar</a:t>
            </a:r>
            <a:r>
              <a:rPr lang="en-US" sz="2400" dirty="0"/>
              <a:t> a Persona </a:t>
            </a:r>
            <a:r>
              <a:rPr lang="en-US" sz="2400" dirty="0" err="1"/>
              <a:t>visível</a:t>
            </a:r>
            <a:r>
              <a:rPr lang="en-US" sz="2400" dirty="0"/>
              <a:t> para </a:t>
            </a:r>
            <a:r>
              <a:rPr lang="en-US" sz="2400" dirty="0" err="1"/>
              <a:t>todos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participantes</a:t>
            </a:r>
            <a:r>
              <a:rPr lang="en-US" sz="2400" dirty="0"/>
              <a:t> do novo </a:t>
            </a:r>
            <a:r>
              <a:rPr lang="en-US" sz="2400" dirty="0" err="1"/>
              <a:t>empreendimento</a:t>
            </a:r>
            <a:r>
              <a:rPr lang="en-US" sz="2400" dirty="0"/>
              <a:t> para que </a:t>
            </a:r>
            <a:r>
              <a:rPr lang="en-US" sz="2400" dirty="0" err="1"/>
              <a:t>haja</a:t>
            </a:r>
            <a:r>
              <a:rPr lang="en-US" sz="2400" dirty="0"/>
              <a:t> </a:t>
            </a:r>
            <a:r>
              <a:rPr lang="en-US" sz="2400" dirty="0" err="1"/>
              <a:t>referências</a:t>
            </a:r>
            <a:r>
              <a:rPr lang="en-US" sz="2400" dirty="0"/>
              <a:t> a </a:t>
            </a:r>
            <a:r>
              <a:rPr lang="en-US" sz="2400" dirty="0" err="1"/>
              <a:t>ela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todas</a:t>
            </a:r>
            <a:r>
              <a:rPr lang="en-US" sz="2400" dirty="0"/>
              <a:t> as </a:t>
            </a:r>
            <a:r>
              <a:rPr lang="en-US" sz="2400" dirty="0" err="1"/>
              <a:t>decisões</a:t>
            </a:r>
            <a:r>
              <a:rPr lang="en-US" sz="2400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3344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182E0-1FDF-4DE1-91A3-E8CC3F3B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250" y="188640"/>
            <a:ext cx="7524003" cy="648072"/>
          </a:xfrm>
        </p:spPr>
        <p:txBody>
          <a:bodyPr/>
          <a:lstStyle/>
          <a:p>
            <a:r>
              <a:rPr lang="pt-BR" dirty="0"/>
              <a:t>Programação das aulas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DCAD86CC-0BB6-42DB-B055-3BA8374316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260395"/>
              </p:ext>
            </p:extLst>
          </p:nvPr>
        </p:nvGraphicFramePr>
        <p:xfrm>
          <a:off x="142844" y="72737"/>
          <a:ext cx="8568952" cy="7010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2258">
                  <a:extLst>
                    <a:ext uri="{9D8B030D-6E8A-4147-A177-3AD203B41FA5}">
                      <a16:colId xmlns:a16="http://schemas.microsoft.com/office/drawing/2014/main" val="953225803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3339344552"/>
                    </a:ext>
                  </a:extLst>
                </a:gridCol>
                <a:gridCol w="7249438">
                  <a:extLst>
                    <a:ext uri="{9D8B030D-6E8A-4147-A177-3AD203B41FA5}">
                      <a16:colId xmlns:a16="http://schemas.microsoft.com/office/drawing/2014/main" val="42886147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Programação das aulas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584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07/08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Introdução geral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135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14/08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1.</a:t>
                      </a:r>
                      <a:r>
                        <a:rPr lang="pt-BR" baseline="0" dirty="0"/>
                        <a:t> Segmentação do mercado; 2. Seleção de um setor para conseguir entrar no mercado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547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21/08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3. Descrição de um perfil para o usuário; 4. Cálculo do TAM (total </a:t>
                      </a:r>
                      <a:r>
                        <a:rPr lang="pt-BR" dirty="0" err="1"/>
                        <a:t>addressable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market</a:t>
                      </a:r>
                      <a:r>
                        <a:rPr lang="pt-BR" dirty="0"/>
                        <a:t>) para o mercado piloto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755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28/08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5. Detalhamento de um representante real da persona;  6. Execução de um caso de uso de um ciclo de vida completo.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740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11/09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7 e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33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18/09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9 e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25/09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11 e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322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02/10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13 e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593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09/10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15 e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450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16/10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17 e 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399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23/10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19 e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647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30/10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21 e 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94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06/11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23 e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577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13/11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Fechamento do curso por palestrantes convidados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312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27/11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Apresentações finais dos modelos de negócio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177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373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1FCB1-2712-4DF2-AED5-DD0F3DEA4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 é a nossa Persona!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445264C-D081-4F8D-B223-6F26C09C1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4" r="52226" b="19309"/>
          <a:stretch/>
        </p:blipFill>
        <p:spPr>
          <a:xfrm>
            <a:off x="2411760" y="1949341"/>
            <a:ext cx="6555275" cy="4887699"/>
          </a:xfrm>
        </p:spPr>
      </p:pic>
    </p:spTree>
    <p:extLst>
      <p:ext uri="{BB962C8B-B14F-4D97-AF65-F5344CB8AC3E}">
        <p14:creationId xmlns:p14="http://schemas.microsoft.com/office/powerpoint/2010/main" val="2377891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DE834-E3D2-4CA6-B38A-6B235BF79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1" y="692696"/>
            <a:ext cx="8803165" cy="970450"/>
          </a:xfrm>
        </p:spPr>
        <p:txBody>
          <a:bodyPr/>
          <a:lstStyle/>
          <a:p>
            <a:r>
              <a:rPr lang="pt-BR" dirty="0" err="1"/>
              <a:t>Hubspot</a:t>
            </a:r>
            <a:br>
              <a:rPr lang="pt-BR" dirty="0"/>
            </a:br>
            <a:r>
              <a:rPr lang="pt-BR" sz="2800" b="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https://www.hubspot.com/make-my-persona</a:t>
            </a:r>
            <a:endParaRPr lang="pt-BR" b="0" dirty="0">
              <a:solidFill>
                <a:srgbClr val="FF0000"/>
              </a:solidFill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189B6BB-438C-4A67-81C6-7B8554DBC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 b="7142"/>
          <a:stretch/>
        </p:blipFill>
        <p:spPr>
          <a:xfrm>
            <a:off x="25431" y="2204864"/>
            <a:ext cx="8965370" cy="3960440"/>
          </a:xfrm>
        </p:spPr>
      </p:pic>
    </p:spTree>
    <p:extLst>
      <p:ext uri="{BB962C8B-B14F-4D97-AF65-F5344CB8AC3E}">
        <p14:creationId xmlns:p14="http://schemas.microsoft.com/office/powerpoint/2010/main" val="3870141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F3EF9-0EB6-4BB6-A8B0-9529A99C6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Vá além do </a:t>
            </a:r>
            <a:r>
              <a:rPr lang="pt-BR" dirty="0" err="1"/>
              <a:t>Hubspot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6F0F84-6768-4617-B516-E4D5ED1C5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A Persona precisa ser alguém real.</a:t>
            </a:r>
          </a:p>
        </p:txBody>
      </p:sp>
    </p:spTree>
    <p:extLst>
      <p:ext uri="{BB962C8B-B14F-4D97-AF65-F5344CB8AC3E}">
        <p14:creationId xmlns:p14="http://schemas.microsoft.com/office/powerpoint/2010/main" val="616898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12329-A67E-465E-AC60-420F57C9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Responda a pergunta: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885641-E2CA-4A32-B693-07AFD9D9B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Se </a:t>
            </a:r>
            <a:r>
              <a:rPr lang="en-US" sz="3200" dirty="0" err="1"/>
              <a:t>eu</a:t>
            </a:r>
            <a:r>
              <a:rPr lang="en-US" sz="3200" dirty="0"/>
              <a:t> </a:t>
            </a:r>
            <a:r>
              <a:rPr lang="en-US" sz="3200" dirty="0" err="1"/>
              <a:t>tivesse</a:t>
            </a:r>
            <a:r>
              <a:rPr lang="en-US" sz="3200" dirty="0"/>
              <a:t> </a:t>
            </a:r>
            <a:r>
              <a:rPr lang="en-US" sz="3200" dirty="0" err="1"/>
              <a:t>apenas</a:t>
            </a:r>
            <a:r>
              <a:rPr lang="en-US" sz="3200" dirty="0"/>
              <a:t> um </a:t>
            </a:r>
            <a:r>
              <a:rPr lang="en-US" sz="3200" dirty="0" err="1"/>
              <a:t>usuário</a:t>
            </a:r>
            <a:r>
              <a:rPr lang="en-US" sz="3200" dirty="0"/>
              <a:t> final para </a:t>
            </a:r>
            <a:r>
              <a:rPr lang="en-US" sz="3200" dirty="0" err="1"/>
              <a:t>representar</a:t>
            </a:r>
            <a:r>
              <a:rPr lang="en-US" sz="3200" dirty="0"/>
              <a:t> o </a:t>
            </a:r>
            <a:r>
              <a:rPr lang="en-US" sz="3200" dirty="0" err="1"/>
              <a:t>perfil</a:t>
            </a:r>
            <a:r>
              <a:rPr lang="en-US" sz="3200" dirty="0"/>
              <a:t> do </a:t>
            </a:r>
            <a:r>
              <a:rPr lang="en-US" sz="3200" dirty="0" err="1"/>
              <a:t>nosso</a:t>
            </a:r>
            <a:r>
              <a:rPr lang="en-US" sz="3200" dirty="0"/>
              <a:t> </a:t>
            </a:r>
            <a:r>
              <a:rPr lang="en-US" sz="3200" dirty="0" err="1"/>
              <a:t>usuário</a:t>
            </a:r>
            <a:r>
              <a:rPr lang="en-US" sz="3200" dirty="0"/>
              <a:t> final, </a:t>
            </a:r>
            <a:r>
              <a:rPr lang="en-US" sz="3200" dirty="0" err="1"/>
              <a:t>quem</a:t>
            </a:r>
            <a:r>
              <a:rPr lang="en-US" sz="3200" dirty="0"/>
              <a:t> </a:t>
            </a:r>
            <a:r>
              <a:rPr lang="en-US" sz="3200" dirty="0" err="1"/>
              <a:t>seria</a:t>
            </a:r>
            <a:r>
              <a:rPr lang="en-US" sz="3200" dirty="0"/>
              <a:t> </a:t>
            </a:r>
            <a:r>
              <a:rPr lang="en-US" sz="3200" dirty="0" err="1"/>
              <a:t>esta</a:t>
            </a:r>
            <a:r>
              <a:rPr lang="en-US" sz="3200" dirty="0"/>
              <a:t> </a:t>
            </a:r>
            <a:r>
              <a:rPr lang="en-US" sz="3200" dirty="0" err="1"/>
              <a:t>pessoa</a:t>
            </a:r>
            <a:r>
              <a:rPr lang="en-US" sz="3200" dirty="0"/>
              <a:t> real?</a:t>
            </a:r>
          </a:p>
        </p:txBody>
      </p:sp>
    </p:spTree>
    <p:extLst>
      <p:ext uri="{BB962C8B-B14F-4D97-AF65-F5344CB8AC3E}">
        <p14:creationId xmlns:p14="http://schemas.microsoft.com/office/powerpoint/2010/main" val="392093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57923-04DF-481C-9A1C-D2709F6CA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64" y="3429000"/>
            <a:ext cx="3185936" cy="970450"/>
          </a:xfrm>
        </p:spPr>
        <p:txBody>
          <a:bodyPr/>
          <a:lstStyle/>
          <a:p>
            <a:r>
              <a:rPr lang="pt-BR" dirty="0"/>
              <a:t>Exemplo de uma descrição de Persona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CBEA689-BF7C-4EB5-BFFF-62F86A42A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355" b="20704"/>
          <a:stretch/>
        </p:blipFill>
        <p:spPr>
          <a:xfrm>
            <a:off x="179512" y="109639"/>
            <a:ext cx="4582115" cy="3294467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1ED0E69-63E4-4E55-8DDD-3BA0DB5F5C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8133" r="50000" b="17785"/>
          <a:stretch/>
        </p:blipFill>
        <p:spPr>
          <a:xfrm>
            <a:off x="323528" y="3404106"/>
            <a:ext cx="3960440" cy="329446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2550C38-EC99-428A-AE8D-FC78AC4A0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1" t="3856" r="9046" b="56782"/>
          <a:stretch/>
        </p:blipFill>
        <p:spPr>
          <a:xfrm>
            <a:off x="4284320" y="4674978"/>
            <a:ext cx="3721907" cy="202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09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F047AC8-69EB-474E-BE50-9F23980D6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t="19099" r="53339" b="17329"/>
          <a:stretch/>
        </p:blipFill>
        <p:spPr>
          <a:xfrm>
            <a:off x="1621027" y="70913"/>
            <a:ext cx="7343461" cy="6736784"/>
          </a:xfrm>
        </p:spPr>
      </p:pic>
    </p:spTree>
    <p:extLst>
      <p:ext uri="{BB962C8B-B14F-4D97-AF65-F5344CB8AC3E}">
        <p14:creationId xmlns:p14="http://schemas.microsoft.com/office/powerpoint/2010/main" val="3097058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DF594-511C-4056-A5D0-75681017F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Próximo passo: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355FC2B-E74C-41E2-9E8C-2BE7F27B7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7" t="19314" r="11040" b="21289"/>
          <a:stretch/>
        </p:blipFill>
        <p:spPr>
          <a:xfrm>
            <a:off x="5292079" y="2132856"/>
            <a:ext cx="3674807" cy="3744416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89BF562-8EFC-4173-907D-1472EC5538BE}"/>
              </a:ext>
            </a:extLst>
          </p:cNvPr>
          <p:cNvSpPr txBox="1"/>
          <p:nvPr/>
        </p:nvSpPr>
        <p:spPr>
          <a:xfrm>
            <a:off x="251520" y="2204864"/>
            <a:ext cx="4752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Passo 6:</a:t>
            </a:r>
          </a:p>
          <a:p>
            <a:r>
              <a:rPr lang="pt-BR" sz="3200" dirty="0"/>
              <a:t>Execute um caso de uso do ciclo de vida completo </a:t>
            </a:r>
          </a:p>
        </p:txBody>
      </p:sp>
    </p:spTree>
    <p:extLst>
      <p:ext uri="{BB962C8B-B14F-4D97-AF65-F5344CB8AC3E}">
        <p14:creationId xmlns:p14="http://schemas.microsoft.com/office/powerpoint/2010/main" val="3040491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4177FF-2DD2-423F-AEE3-4B07D9C31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 caso de uso (use case):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C645E1-8BEB-4093-9605-F290496DC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É uma descrição de um caso fictício com verossimilhança.</a:t>
            </a:r>
          </a:p>
        </p:txBody>
      </p:sp>
    </p:spTree>
    <p:extLst>
      <p:ext uri="{BB962C8B-B14F-4D97-AF65-F5344CB8AC3E}">
        <p14:creationId xmlns:p14="http://schemas.microsoft.com/office/powerpoint/2010/main" val="2038206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8C3CB6-19AC-4BFC-99ED-77B188A96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Neste passo você irá: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67A66C-48B3-4770-88F9-89E6E7CFD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5" y="1844824"/>
            <a:ext cx="8856984" cy="489654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Descrever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detalhes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sua</a:t>
            </a:r>
            <a:r>
              <a:rPr lang="en-US" sz="2400" dirty="0"/>
              <a:t> Persona </a:t>
            </a:r>
            <a:r>
              <a:rPr lang="en-US" sz="2400" dirty="0" err="1"/>
              <a:t>descobre</a:t>
            </a:r>
            <a:r>
              <a:rPr lang="en-US" sz="2400" dirty="0"/>
              <a:t> que o </a:t>
            </a:r>
            <a:r>
              <a:rPr lang="en-US" sz="2400" dirty="0" err="1"/>
              <a:t>seu</a:t>
            </a:r>
            <a:r>
              <a:rPr lang="en-US" sz="2400" dirty="0"/>
              <a:t> </a:t>
            </a:r>
            <a:r>
              <a:rPr lang="en-US" sz="2400" dirty="0" err="1"/>
              <a:t>produto</a:t>
            </a:r>
            <a:r>
              <a:rPr lang="en-US" sz="2400" dirty="0"/>
              <a:t> </a:t>
            </a:r>
            <a:r>
              <a:rPr lang="en-US" sz="2400" dirty="0" err="1"/>
              <a:t>existe</a:t>
            </a:r>
            <a:r>
              <a:rPr lang="en-US" sz="2400" dirty="0"/>
              <a:t>, </a:t>
            </a:r>
            <a:r>
              <a:rPr lang="en-US" sz="2400" dirty="0" err="1"/>
              <a:t>compra</a:t>
            </a:r>
            <a:r>
              <a:rPr lang="en-US" sz="2400" dirty="0"/>
              <a:t>-o, </a:t>
            </a:r>
            <a:r>
              <a:rPr lang="en-US" sz="2400" dirty="0" err="1"/>
              <a:t>usa</a:t>
            </a:r>
            <a:r>
              <a:rPr lang="en-US" sz="2400" dirty="0"/>
              <a:t>-o, </a:t>
            </a:r>
            <a:r>
              <a:rPr lang="en-US" sz="2400" dirty="0" err="1"/>
              <a:t>obtém</a:t>
            </a:r>
            <a:r>
              <a:rPr lang="en-US" sz="2400" dirty="0"/>
              <a:t> valor a </a:t>
            </a:r>
            <a:r>
              <a:rPr lang="en-US" sz="2400" dirty="0" err="1"/>
              <a:t>partir</a:t>
            </a:r>
            <a:r>
              <a:rPr lang="en-US" sz="2400" dirty="0"/>
              <a:t> dele, </a:t>
            </a:r>
            <a:r>
              <a:rPr lang="en-US" sz="2400" dirty="0" err="1"/>
              <a:t>paga</a:t>
            </a:r>
            <a:r>
              <a:rPr lang="en-US" sz="2400" dirty="0"/>
              <a:t> por </a:t>
            </a:r>
            <a:r>
              <a:rPr lang="en-US" sz="2400" dirty="0" err="1"/>
              <a:t>ele</a:t>
            </a:r>
            <a:r>
              <a:rPr lang="en-US" sz="2400" dirty="0"/>
              <a:t>, </a:t>
            </a:r>
            <a:r>
              <a:rPr lang="en-US" sz="2400" dirty="0" err="1"/>
              <a:t>compra</a:t>
            </a:r>
            <a:r>
              <a:rPr lang="en-US" sz="2400" dirty="0"/>
              <a:t>-o de novo e </a:t>
            </a:r>
            <a:r>
              <a:rPr lang="en-US" sz="2400" dirty="0" err="1"/>
              <a:t>conta</a:t>
            </a:r>
            <a:r>
              <a:rPr lang="en-US" sz="2400" dirty="0"/>
              <a:t> para </a:t>
            </a:r>
            <a:r>
              <a:rPr lang="en-US" sz="2400" dirty="0" err="1"/>
              <a:t>outras</a:t>
            </a:r>
            <a:r>
              <a:rPr lang="en-US" sz="2400" dirty="0"/>
              <a:t> </a:t>
            </a:r>
            <a:r>
              <a:rPr lang="en-US" sz="2400" dirty="0" err="1"/>
              <a:t>pessoas</a:t>
            </a:r>
            <a:r>
              <a:rPr lang="en-US" sz="2400" dirty="0"/>
              <a:t> o que </a:t>
            </a:r>
            <a:r>
              <a:rPr lang="en-US" sz="2400" dirty="0" err="1"/>
              <a:t>achou</a:t>
            </a:r>
            <a:r>
              <a:rPr lang="en-US" sz="2400" dirty="0"/>
              <a:t> a </a:t>
            </a:r>
            <a:r>
              <a:rPr lang="en-US" sz="2400" dirty="0" err="1"/>
              <a:t>respeito</a:t>
            </a:r>
            <a:r>
              <a:rPr lang="en-US" sz="2400" dirty="0"/>
              <a:t> dele.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Compreender</a:t>
            </a:r>
            <a:r>
              <a:rPr lang="en-US" sz="2400" dirty="0"/>
              <a:t> por que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caso</a:t>
            </a:r>
            <a:r>
              <a:rPr lang="en-US" sz="2400" dirty="0"/>
              <a:t> </a:t>
            </a:r>
            <a:r>
              <a:rPr lang="en-US" sz="2400" dirty="0" err="1"/>
              <a:t>expandido</a:t>
            </a:r>
            <a:r>
              <a:rPr lang="en-US" sz="2400" dirty="0"/>
              <a:t> de </a:t>
            </a:r>
            <a:r>
              <a:rPr lang="en-US" sz="2400" dirty="0" err="1"/>
              <a:t>uso</a:t>
            </a:r>
            <a:r>
              <a:rPr lang="en-US" sz="2400" dirty="0"/>
              <a:t> é </a:t>
            </a:r>
            <a:r>
              <a:rPr lang="en-US" sz="2400" dirty="0" err="1"/>
              <a:t>essencial</a:t>
            </a:r>
            <a:r>
              <a:rPr lang="en-US" sz="2400" dirty="0"/>
              <a:t> para </a:t>
            </a:r>
            <a:r>
              <a:rPr lang="en-US" sz="2400" dirty="0" err="1"/>
              <a:t>identificar</a:t>
            </a:r>
            <a:r>
              <a:rPr lang="en-US" sz="2400" dirty="0"/>
              <a:t> e resolver </a:t>
            </a:r>
            <a:r>
              <a:rPr lang="en-US" sz="2400" dirty="0" err="1"/>
              <a:t>problemas</a:t>
            </a:r>
            <a:r>
              <a:rPr lang="en-US" sz="2400" dirty="0"/>
              <a:t> da forma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rápida</a:t>
            </a:r>
            <a:r>
              <a:rPr lang="en-US" sz="2400" dirty="0"/>
              <a:t> e com o </a:t>
            </a:r>
            <a:r>
              <a:rPr lang="en-US" sz="2400" dirty="0" err="1"/>
              <a:t>menor</a:t>
            </a:r>
            <a:r>
              <a:rPr lang="en-US" sz="2400" dirty="0"/>
              <a:t> </a:t>
            </a:r>
            <a:r>
              <a:rPr lang="en-US" sz="2400" dirty="0" err="1"/>
              <a:t>custo</a:t>
            </a:r>
            <a:r>
              <a:rPr lang="en-US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Obter</a:t>
            </a:r>
            <a:r>
              <a:rPr lang="en-US" sz="2400" dirty="0"/>
              <a:t> </a:t>
            </a:r>
            <a:r>
              <a:rPr lang="en-US" sz="2400" dirty="0" err="1"/>
              <a:t>clareza</a:t>
            </a:r>
            <a:r>
              <a:rPr lang="en-US" sz="2400" dirty="0"/>
              <a:t> </a:t>
            </a:r>
            <a:r>
              <a:rPr lang="en-US" sz="2400" dirty="0" err="1"/>
              <a:t>adicional</a:t>
            </a:r>
            <a:r>
              <a:rPr lang="en-US" sz="2400" dirty="0"/>
              <a:t> e </a:t>
            </a:r>
            <a:r>
              <a:rPr lang="en-US" sz="2400" dirty="0" err="1"/>
              <a:t>alinhamento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toda</a:t>
            </a:r>
            <a:r>
              <a:rPr lang="en-US" sz="2400" dirty="0"/>
              <a:t> a </a:t>
            </a:r>
            <a:r>
              <a:rPr lang="en-US" sz="2400" dirty="0" err="1"/>
              <a:t>sua</a:t>
            </a:r>
            <a:r>
              <a:rPr lang="en-US" sz="2400" dirty="0"/>
              <a:t> </a:t>
            </a:r>
            <a:r>
              <a:rPr lang="en-US" sz="2400" dirty="0" err="1"/>
              <a:t>equipe</a:t>
            </a:r>
            <a:r>
              <a:rPr lang="en-US" sz="2400" dirty="0"/>
              <a:t> </a:t>
            </a:r>
            <a:r>
              <a:rPr lang="en-US" sz="2400" dirty="0" err="1"/>
              <a:t>através</a:t>
            </a:r>
            <a:r>
              <a:rPr lang="en-US" sz="2400" dirty="0"/>
              <a:t> do </a:t>
            </a:r>
            <a:r>
              <a:rPr lang="en-US" sz="2400" dirty="0" err="1"/>
              <a:t>detalhamento</a:t>
            </a:r>
            <a:r>
              <a:rPr lang="en-US" sz="2400" dirty="0"/>
              <a:t> de </a:t>
            </a:r>
            <a:r>
              <a:rPr lang="en-US" sz="2400" dirty="0" err="1"/>
              <a:t>vários</a:t>
            </a:r>
            <a:r>
              <a:rPr lang="en-US" sz="2400" dirty="0"/>
              <a:t> </a:t>
            </a:r>
            <a:r>
              <a:rPr lang="en-US" sz="2400" dirty="0" err="1"/>
              <a:t>aspectos</a:t>
            </a:r>
            <a:r>
              <a:rPr lang="en-US" sz="2400" dirty="0"/>
              <a:t> de um </a:t>
            </a:r>
            <a:r>
              <a:rPr lang="en-US" sz="2400" dirty="0" err="1"/>
              <a:t>caso</a:t>
            </a:r>
            <a:r>
              <a:rPr lang="en-US" sz="2400" dirty="0"/>
              <a:t> de </a:t>
            </a:r>
            <a:r>
              <a:rPr lang="en-US" sz="2400" dirty="0" err="1"/>
              <a:t>uso</a:t>
            </a:r>
            <a:r>
              <a:rPr lang="en-US" sz="2400" dirty="0"/>
              <a:t> do </a:t>
            </a:r>
            <a:r>
              <a:rPr lang="en-US" sz="2400" dirty="0" err="1"/>
              <a:t>ciclo</a:t>
            </a:r>
            <a:r>
              <a:rPr lang="en-US" sz="2400" dirty="0"/>
              <a:t> </a:t>
            </a:r>
            <a:r>
              <a:rPr lang="en-US" sz="2400" dirty="0" err="1"/>
              <a:t>completo</a:t>
            </a:r>
            <a:r>
              <a:rPr lang="en-US" sz="2400" dirty="0"/>
              <a:t> de </a:t>
            </a:r>
            <a:r>
              <a:rPr lang="en-US" sz="2400" dirty="0" err="1"/>
              <a:t>vida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267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2DBDC-1E27-437A-B73B-B2DA502F2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47188"/>
            <a:ext cx="8784975" cy="970450"/>
          </a:xfrm>
        </p:spPr>
        <p:txBody>
          <a:bodyPr/>
          <a:lstStyle/>
          <a:p>
            <a:r>
              <a:rPr lang="pt-BR" dirty="0"/>
              <a:t>O que deve constar de um caso de uso do ciclo completo de vida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F8568F-D7B4-4855-8B49-947E54A1B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164080"/>
            <a:ext cx="8964487" cy="45662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Como o </a:t>
            </a:r>
            <a:r>
              <a:rPr lang="en-US" dirty="0" err="1"/>
              <a:t>usuário</a:t>
            </a:r>
            <a:r>
              <a:rPr lang="en-US" dirty="0"/>
              <a:t> final </a:t>
            </a:r>
            <a:r>
              <a:rPr lang="en-US" dirty="0" err="1"/>
              <a:t>determina</a:t>
            </a:r>
            <a:r>
              <a:rPr lang="en-US" dirty="0"/>
              <a:t> que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necessidade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oportunidade</a:t>
            </a:r>
            <a:r>
              <a:rPr lang="en-US" dirty="0"/>
              <a:t> de </a:t>
            </a:r>
            <a:r>
              <a:rPr lang="en-US" dirty="0" err="1"/>
              <a:t>fazer</a:t>
            </a:r>
            <a:r>
              <a:rPr lang="en-US" dirty="0"/>
              <a:t> </a:t>
            </a:r>
            <a:r>
              <a:rPr lang="en-US" dirty="0" err="1"/>
              <a:t>algo</a:t>
            </a:r>
            <a:r>
              <a:rPr lang="en-US" dirty="0"/>
              <a:t> </a:t>
            </a:r>
            <a:r>
              <a:rPr lang="en-US" dirty="0" err="1"/>
              <a:t>diferente</a:t>
            </a:r>
            <a:r>
              <a:rPr lang="en-US" dirty="0"/>
              <a:t> do que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feito</a:t>
            </a:r>
            <a:r>
              <a:rPr lang="en-US" dirty="0"/>
              <a:t> </a:t>
            </a:r>
            <a:r>
              <a:rPr lang="en-US" dirty="0" err="1"/>
              <a:t>até</a:t>
            </a:r>
            <a:r>
              <a:rPr lang="en-US" dirty="0"/>
              <a:t> agora.</a:t>
            </a:r>
          </a:p>
          <a:p>
            <a:pPr marL="0" indent="0">
              <a:buNone/>
            </a:pPr>
            <a:r>
              <a:rPr lang="en-US" dirty="0"/>
              <a:t>2. Como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ficará</a:t>
            </a:r>
            <a:r>
              <a:rPr lang="en-US" dirty="0"/>
              <a:t> </a:t>
            </a:r>
            <a:r>
              <a:rPr lang="en-US" dirty="0" err="1"/>
              <a:t>sabendo</a:t>
            </a:r>
            <a:r>
              <a:rPr lang="en-US" dirty="0"/>
              <a:t> a </a:t>
            </a:r>
            <a:r>
              <a:rPr lang="en-US" dirty="0" err="1"/>
              <a:t>respeito</a:t>
            </a:r>
            <a:r>
              <a:rPr lang="en-US" dirty="0"/>
              <a:t> do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produto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3. Como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irá</a:t>
            </a:r>
            <a:r>
              <a:rPr lang="en-US" dirty="0"/>
              <a:t> </a:t>
            </a:r>
            <a:r>
              <a:rPr lang="en-US" dirty="0" err="1"/>
              <a:t>analisar</a:t>
            </a:r>
            <a:r>
              <a:rPr lang="en-US" dirty="0"/>
              <a:t> o 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produto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4. Como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irá</a:t>
            </a:r>
            <a:r>
              <a:rPr lang="en-US" dirty="0"/>
              <a:t> </a:t>
            </a:r>
            <a:r>
              <a:rPr lang="en-US" dirty="0" err="1"/>
              <a:t>comprar</a:t>
            </a:r>
            <a:r>
              <a:rPr lang="en-US" dirty="0"/>
              <a:t> o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produto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5. Como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irá</a:t>
            </a:r>
            <a:r>
              <a:rPr lang="en-US" dirty="0"/>
              <a:t> </a:t>
            </a:r>
            <a:r>
              <a:rPr lang="en-US" dirty="0" err="1"/>
              <a:t>instalar</a:t>
            </a:r>
            <a:r>
              <a:rPr lang="en-US" dirty="0"/>
              <a:t> o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produto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6. Como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irá</a:t>
            </a:r>
            <a:r>
              <a:rPr lang="en-US" dirty="0"/>
              <a:t> </a:t>
            </a:r>
            <a:r>
              <a:rPr lang="en-US" dirty="0" err="1"/>
              <a:t>usar</a:t>
            </a:r>
            <a:r>
              <a:rPr lang="en-US" dirty="0"/>
              <a:t> o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produto</a:t>
            </a:r>
            <a:r>
              <a:rPr lang="en-US" dirty="0"/>
              <a:t> (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detalhes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7. Como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determinará</a:t>
            </a:r>
            <a:r>
              <a:rPr lang="en-US" dirty="0"/>
              <a:t> o valor </a:t>
            </a:r>
            <a:r>
              <a:rPr lang="en-US" dirty="0" err="1"/>
              <a:t>ganho</a:t>
            </a:r>
            <a:r>
              <a:rPr lang="en-US" dirty="0"/>
              <a:t> a </a:t>
            </a:r>
            <a:r>
              <a:rPr lang="en-US" dirty="0" err="1"/>
              <a:t>partir</a:t>
            </a:r>
            <a:r>
              <a:rPr lang="en-US" dirty="0"/>
              <a:t> do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produto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8. Como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pagará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produto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9. Como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irá</a:t>
            </a:r>
            <a:r>
              <a:rPr lang="en-US" dirty="0"/>
              <a:t> </a:t>
            </a:r>
            <a:r>
              <a:rPr lang="en-US" dirty="0" err="1"/>
              <a:t>receber</a:t>
            </a:r>
            <a:r>
              <a:rPr lang="en-US" dirty="0"/>
              <a:t> </a:t>
            </a:r>
            <a:r>
              <a:rPr lang="en-US" dirty="0" err="1"/>
              <a:t>suporte</a:t>
            </a:r>
            <a:r>
              <a:rPr lang="en-US" dirty="0"/>
              <a:t> </a:t>
            </a:r>
            <a:r>
              <a:rPr lang="en-US" dirty="0" err="1"/>
              <a:t>técnico</a:t>
            </a:r>
            <a:r>
              <a:rPr lang="en-US" dirty="0"/>
              <a:t> para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produto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10. Como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irá</a:t>
            </a:r>
            <a:r>
              <a:rPr lang="en-US" dirty="0"/>
              <a:t> </a:t>
            </a:r>
            <a:r>
              <a:rPr lang="en-US" dirty="0" err="1"/>
              <a:t>comprar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de </a:t>
            </a:r>
            <a:r>
              <a:rPr lang="en-US" dirty="0" err="1"/>
              <a:t>você</a:t>
            </a:r>
            <a:r>
              <a:rPr lang="en-US" dirty="0"/>
              <a:t> e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irá</a:t>
            </a:r>
            <a:r>
              <a:rPr lang="en-US" dirty="0"/>
              <a:t> </a:t>
            </a:r>
            <a:r>
              <a:rPr lang="en-US" dirty="0" err="1"/>
              <a:t>espalhar</a:t>
            </a:r>
            <a:r>
              <a:rPr lang="en-US" dirty="0"/>
              <a:t>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impressão</a:t>
            </a:r>
            <a:r>
              <a:rPr lang="en-US" dirty="0"/>
              <a:t> (</a:t>
            </a:r>
            <a:r>
              <a:rPr lang="en-US" dirty="0" err="1"/>
              <a:t>espera</a:t>
            </a:r>
            <a:r>
              <a:rPr lang="en-US" dirty="0"/>
              <a:t>-se que </a:t>
            </a:r>
            <a:r>
              <a:rPr lang="en-US" dirty="0" err="1"/>
              <a:t>positiva</a:t>
            </a:r>
            <a:r>
              <a:rPr lang="en-US" dirty="0"/>
              <a:t>) </a:t>
            </a:r>
            <a:r>
              <a:rPr lang="en-US" dirty="0" err="1"/>
              <a:t>acerca</a:t>
            </a:r>
            <a:r>
              <a:rPr lang="en-US" dirty="0"/>
              <a:t> do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produto</a:t>
            </a:r>
            <a:r>
              <a:rPr lang="en-US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658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7F4B8-0862-4AC4-9B1E-C66E1D16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semanal de aquecimento cognitivo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48BFB1-32E1-4C7B-8DA4-AC89D7E99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2222287"/>
            <a:ext cx="8606190" cy="3636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Pensar de forma empreendedora</a:t>
            </a:r>
          </a:p>
          <a:p>
            <a:pPr marL="0" indent="0">
              <a:buNone/>
            </a:pPr>
            <a:r>
              <a:rPr lang="pt-BR" sz="3200" dirty="0"/>
              <a:t>Parte 2 – ação em regime de urgência </a:t>
            </a:r>
          </a:p>
          <a:p>
            <a:pPr marL="1371600" lvl="3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2459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53169-EB68-4D78-8B4B-3080992C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B3D6E75-D3D5-45DE-8C17-29E30D809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t="17333" r="52225" b="25250"/>
          <a:stretch/>
        </p:blipFill>
        <p:spPr>
          <a:xfrm>
            <a:off x="226688" y="48626"/>
            <a:ext cx="8377760" cy="6748748"/>
          </a:xfrm>
        </p:spPr>
      </p:pic>
    </p:spTree>
    <p:extLst>
      <p:ext uri="{BB962C8B-B14F-4D97-AF65-F5344CB8AC3E}">
        <p14:creationId xmlns:p14="http://schemas.microsoft.com/office/powerpoint/2010/main" val="206192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1A4A3-16DC-4782-95E4-82F18440F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8C31A53-8F96-46B3-AF34-0DED0147E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t="17334" r="52225" b="29209"/>
          <a:stretch/>
        </p:blipFill>
        <p:spPr>
          <a:xfrm>
            <a:off x="107506" y="98630"/>
            <a:ext cx="8856982" cy="6642740"/>
          </a:xfrm>
        </p:spPr>
      </p:pic>
    </p:spTree>
    <p:extLst>
      <p:ext uri="{BB962C8B-B14F-4D97-AF65-F5344CB8AC3E}">
        <p14:creationId xmlns:p14="http://schemas.microsoft.com/office/powerpoint/2010/main" val="2739289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AD3C9-712B-493F-A1C1-F3BFBEBFD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Próximos passos: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1689E54-2934-438A-9606-57BC711B6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9" t="17334" r="8814" b="17329"/>
          <a:stretch/>
        </p:blipFill>
        <p:spPr>
          <a:xfrm>
            <a:off x="4120313" y="1916832"/>
            <a:ext cx="4924909" cy="4780061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236C9FD-052A-4B83-99A7-F2D4AAE27F7E}"/>
              </a:ext>
            </a:extLst>
          </p:cNvPr>
          <p:cNvSpPr txBox="1"/>
          <p:nvPr/>
        </p:nvSpPr>
        <p:spPr>
          <a:xfrm>
            <a:off x="60960" y="2420888"/>
            <a:ext cx="3779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Passo 7: especificar o produto (alto nível)</a:t>
            </a:r>
          </a:p>
        </p:txBody>
      </p:sp>
    </p:spTree>
    <p:extLst>
      <p:ext uri="{BB962C8B-B14F-4D97-AF65-F5344CB8AC3E}">
        <p14:creationId xmlns:p14="http://schemas.microsoft.com/office/powerpoint/2010/main" val="2444796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D023C-3B31-4364-A90C-C43EA5C9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56E6CBA-AB65-46C6-9435-CFF9EF615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3" t="17334" r="54454" b="19309"/>
          <a:stretch/>
        </p:blipFill>
        <p:spPr>
          <a:xfrm>
            <a:off x="3989980" y="1916832"/>
            <a:ext cx="5046516" cy="4893593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573B536-CED0-4233-8387-7C2C9D6A0E6F}"/>
              </a:ext>
            </a:extLst>
          </p:cNvPr>
          <p:cNvSpPr txBox="1"/>
          <p:nvPr/>
        </p:nvSpPr>
        <p:spPr>
          <a:xfrm>
            <a:off x="107504" y="2204864"/>
            <a:ext cx="3672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Passo 8: quantificar a proposta de valor</a:t>
            </a:r>
          </a:p>
        </p:txBody>
      </p:sp>
    </p:spTree>
    <p:extLst>
      <p:ext uri="{BB962C8B-B14F-4D97-AF65-F5344CB8AC3E}">
        <p14:creationId xmlns:p14="http://schemas.microsoft.com/office/powerpoint/2010/main" val="320888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33809-708B-43B4-99BC-2CEAEB5A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em equipe para a próxima aula (11 setembro)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652C2E72-5751-48DB-87A8-45F5887F6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6" y="1916832"/>
            <a:ext cx="7524003" cy="36365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dirty="0"/>
              <a:t>Preencher o DEC – </a:t>
            </a:r>
            <a:r>
              <a:rPr lang="pt-BR" sz="2400" dirty="0" err="1"/>
              <a:t>Disciplined</a:t>
            </a:r>
            <a:r>
              <a:rPr lang="pt-BR" sz="2400" dirty="0"/>
              <a:t> </a:t>
            </a:r>
            <a:r>
              <a:rPr lang="pt-BR" sz="2400" dirty="0" err="1"/>
              <a:t>Entrepreneurship</a:t>
            </a:r>
            <a:r>
              <a:rPr lang="pt-BR" sz="2400" dirty="0"/>
              <a:t> </a:t>
            </a:r>
            <a:r>
              <a:rPr lang="pt-BR" sz="2400" dirty="0" err="1"/>
              <a:t>Canvas</a:t>
            </a:r>
            <a:r>
              <a:rPr lang="pt-BR" sz="2400" dirty="0"/>
              <a:t> com um caso fictício, porém verossímil.</a:t>
            </a:r>
          </a:p>
          <a:p>
            <a:pPr marL="0" indent="0">
              <a:buNone/>
            </a:pPr>
            <a:r>
              <a:rPr lang="pt-BR" sz="2400" dirty="0"/>
              <a:t>Fazer em duplas ou trios.</a:t>
            </a:r>
          </a:p>
          <a:p>
            <a:pPr marL="0" indent="0">
              <a:buNone/>
            </a:pPr>
            <a:r>
              <a:rPr lang="pt-BR" sz="2400" dirty="0"/>
              <a:t>Criar um arquivo </a:t>
            </a:r>
            <a:r>
              <a:rPr lang="pt-BR" sz="2400" dirty="0" err="1"/>
              <a:t>Powerpoint</a:t>
            </a:r>
            <a:r>
              <a:rPr lang="pt-BR" sz="2400" dirty="0"/>
              <a:t> com uma explicação do exercício.</a:t>
            </a:r>
          </a:p>
          <a:p>
            <a:pPr marL="0" indent="0">
              <a:buNone/>
            </a:pPr>
            <a:r>
              <a:rPr lang="pt-BR" sz="2400" dirty="0"/>
              <a:t>Gravar um vídeo explicativo de 3 minutos (use a função </a:t>
            </a:r>
            <a:r>
              <a:rPr lang="pt-BR" sz="2400" dirty="0" err="1"/>
              <a:t>Windows+G</a:t>
            </a:r>
            <a:r>
              <a:rPr lang="pt-BR" sz="2400" dirty="0"/>
              <a:t>) e subir o vídeo no canal do YouTube. Cada membro da equipe deve se apresentar e “vender o seu peixe”.</a:t>
            </a:r>
          </a:p>
        </p:txBody>
      </p:sp>
    </p:spTree>
    <p:extLst>
      <p:ext uri="{BB962C8B-B14F-4D97-AF65-F5344CB8AC3E}">
        <p14:creationId xmlns:p14="http://schemas.microsoft.com/office/powerpoint/2010/main" val="1069167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33809-708B-43B4-99BC-2CEAEB5A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em duplas para a próxima aula (11 setembro)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A8D42C8-D36D-4758-BF40-41019CE87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6475" y="-810948"/>
            <a:ext cx="6642034" cy="8479896"/>
          </a:xfrm>
        </p:spPr>
      </p:pic>
    </p:spTree>
    <p:extLst>
      <p:ext uri="{BB962C8B-B14F-4D97-AF65-F5344CB8AC3E}">
        <p14:creationId xmlns:p14="http://schemas.microsoft.com/office/powerpoint/2010/main" val="3586916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148A2-A57A-4E05-BAE9-39CFD9528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C0A41F0-A911-4355-8346-4B8541268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5" y="120317"/>
            <a:ext cx="8606369" cy="6644907"/>
          </a:xfrm>
        </p:spPr>
      </p:pic>
    </p:spTree>
    <p:extLst>
      <p:ext uri="{BB962C8B-B14F-4D97-AF65-F5344CB8AC3E}">
        <p14:creationId xmlns:p14="http://schemas.microsoft.com/office/powerpoint/2010/main" val="2823279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78315-3B4B-4BAA-B4BA-4B77BD00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096" y="447188"/>
            <a:ext cx="3240360" cy="6006148"/>
          </a:xfrm>
        </p:spPr>
        <p:txBody>
          <a:bodyPr/>
          <a:lstStyle/>
          <a:p>
            <a:r>
              <a:rPr lang="pt-BR" dirty="0"/>
              <a:t>Não importa qual seja o negócio. Se não souberem perguntem para mim.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B6C9225-5EF6-49B4-9F5D-89095E625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8" t="21294" r="38869" b="21289"/>
          <a:stretch/>
        </p:blipFill>
        <p:spPr>
          <a:xfrm>
            <a:off x="611560" y="73427"/>
            <a:ext cx="4680520" cy="6786754"/>
          </a:xfrm>
        </p:spPr>
      </p:pic>
    </p:spTree>
    <p:extLst>
      <p:ext uri="{BB962C8B-B14F-4D97-AF65-F5344CB8AC3E}">
        <p14:creationId xmlns:p14="http://schemas.microsoft.com/office/powerpoint/2010/main" val="32359145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24248-5AEC-4A3F-BED6-330FE0C3C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9573C78-14D3-4890-B0F2-2314625D0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622"/>
            <a:ext cx="4608512" cy="6772816"/>
          </a:xfrm>
        </p:spPr>
      </p:pic>
    </p:spTree>
    <p:extLst>
      <p:ext uri="{BB962C8B-B14F-4D97-AF65-F5344CB8AC3E}">
        <p14:creationId xmlns:p14="http://schemas.microsoft.com/office/powerpoint/2010/main" val="1304730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825CD-B1BA-43B2-AB1C-9F0A4133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ABD4F73-57F5-488A-9C1C-BE8426100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8" t="15354" r="36642" b="31188"/>
          <a:stretch/>
        </p:blipFill>
        <p:spPr>
          <a:xfrm>
            <a:off x="2123728" y="116632"/>
            <a:ext cx="4752528" cy="6655056"/>
          </a:xfrm>
        </p:spPr>
      </p:pic>
    </p:spTree>
    <p:extLst>
      <p:ext uri="{BB962C8B-B14F-4D97-AF65-F5344CB8AC3E}">
        <p14:creationId xmlns:p14="http://schemas.microsoft.com/office/powerpoint/2010/main" val="10211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Estratégia</a:t>
            </a:r>
            <a:r>
              <a:rPr lang="en-US" dirty="0"/>
              <a:t> para o </a:t>
            </a:r>
            <a:r>
              <a:rPr lang="en-US" dirty="0" err="1"/>
              <a:t>empreendedorismo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708919"/>
            <a:ext cx="8568951" cy="3816425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800" dirty="0"/>
          </a:p>
          <a:p>
            <a:pPr>
              <a:buNone/>
            </a:pPr>
            <a:r>
              <a:rPr lang="pt-BR" sz="2800" dirty="0"/>
              <a:t>Antes de dar certo, irá dar errado. Várias vezes.</a:t>
            </a:r>
          </a:p>
          <a:p>
            <a:pPr marL="0" indent="0">
              <a:buNone/>
            </a:pPr>
            <a:r>
              <a:rPr lang="pt-BR" sz="2800" dirty="0"/>
              <a:t>Esteja preparado(a) para quando uma oportunidade surgir.</a:t>
            </a:r>
          </a:p>
          <a:p>
            <a:pPr>
              <a:buNone/>
            </a:pPr>
            <a:r>
              <a:rPr lang="pt-BR" sz="2800" dirty="0"/>
              <a:t>O processo empreendedor disciplinado é uma ferramenta que vale a pena treinar.</a:t>
            </a:r>
          </a:p>
          <a:p>
            <a:pPr>
              <a:buNone/>
            </a:pPr>
            <a:r>
              <a:rPr lang="pt-BR" sz="2800" dirty="0"/>
              <a:t>O primeiro passo sempre é o mais difícil.</a:t>
            </a:r>
            <a:endParaRPr lang="pt-BR" sz="2800" i="1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C44DBB-AD7C-4682-B258-6367305D2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1218476"/>
            <a:ext cx="2390488" cy="4421050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chemeClr val="tx1"/>
                </a:solidFill>
              </a:rPr>
              <a:t>Fim da aula 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CED323-FAF0-4E0B-8717-FC1F468A2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7225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60063" y="1218475"/>
            <a:ext cx="4560037" cy="4421051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/>
              <a:t>Obrigado!</a:t>
            </a:r>
          </a:p>
          <a:p>
            <a:pPr marL="0" indent="0">
              <a:buNone/>
            </a:pPr>
            <a:r>
              <a:rPr lang="pt-BR" sz="1400"/>
              <a:t>José Antonio Lerosa</a:t>
            </a:r>
          </a:p>
          <a:p>
            <a:pPr marL="0" indent="0">
              <a:buNone/>
            </a:pPr>
            <a:endParaRPr lang="pt-BR" sz="1400"/>
          </a:p>
          <a:p>
            <a:pPr marL="0" indent="0">
              <a:buNone/>
            </a:pPr>
            <a:r>
              <a:rPr lang="pt-BR" sz="1400"/>
              <a:t>jals@usp.br</a:t>
            </a:r>
          </a:p>
        </p:txBody>
      </p:sp>
    </p:spTree>
    <p:extLst>
      <p:ext uri="{BB962C8B-B14F-4D97-AF65-F5344CB8AC3E}">
        <p14:creationId xmlns:p14="http://schemas.microsoft.com/office/powerpoint/2010/main" val="2395704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78315-3B4B-4BAA-B4BA-4B77BD00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096" y="447188"/>
            <a:ext cx="3240360" cy="6006148"/>
          </a:xfrm>
        </p:spPr>
        <p:txBody>
          <a:bodyPr/>
          <a:lstStyle/>
          <a:p>
            <a:r>
              <a:rPr lang="pt-BR" dirty="0"/>
              <a:t>Não importa qual seja o negócio. Se não souberem perguntem para mim.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B6C9225-5EF6-49B4-9F5D-89095E625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8" t="21294" r="38869" b="21289"/>
          <a:stretch/>
        </p:blipFill>
        <p:spPr>
          <a:xfrm>
            <a:off x="611560" y="73427"/>
            <a:ext cx="4680520" cy="6786754"/>
          </a:xfrm>
        </p:spPr>
      </p:pic>
    </p:spTree>
    <p:extLst>
      <p:ext uri="{BB962C8B-B14F-4D97-AF65-F5344CB8AC3E}">
        <p14:creationId xmlns:p14="http://schemas.microsoft.com/office/powerpoint/2010/main" val="94083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41044-862B-416E-ACB2-F384A8343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062FE8-D6B4-47C9-8A08-DFB0320C1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222286"/>
            <a:ext cx="8856983" cy="437506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Missão: para que destino voa sua startup?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Paixão dos fundadores: o que os fundadores curtem? Onde está sua </a:t>
            </a:r>
            <a:r>
              <a:rPr lang="pt-BR" dirty="0" err="1"/>
              <a:t>vibe</a:t>
            </a:r>
            <a:r>
              <a:rPr lang="pt-BR" dirty="0"/>
              <a:t> comum?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Valores: os valores dos fundadores (p. ex. transparência, jogo limpo, integridade)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Ativos iniciais: tudo que pode ser eticamente utilizado para gerar valor, p. ex. o time e as conexões que já possuem.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Ideia inicial: Como irão sobreviver até a próxima fase? Qual é sua sugestão de negócio?</a:t>
            </a:r>
          </a:p>
        </p:txBody>
      </p:sp>
    </p:spTree>
    <p:extLst>
      <p:ext uri="{BB962C8B-B14F-4D97-AF65-F5344CB8AC3E}">
        <p14:creationId xmlns:p14="http://schemas.microsoft.com/office/powerpoint/2010/main" val="328703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C0EE3-F5CB-4BDD-BE26-E681281E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447188"/>
            <a:ext cx="8928990" cy="970450"/>
          </a:xfrm>
        </p:spPr>
        <p:txBody>
          <a:bodyPr/>
          <a:lstStyle/>
          <a:p>
            <a:r>
              <a:rPr lang="pt-BR" sz="3200" dirty="0"/>
              <a:t>Sugestões de negócios (que podem ser adaptados a várias situações distintas)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7D8631-2CDA-442D-AE66-DE4C55610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3429000"/>
            <a:ext cx="8928991" cy="360039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Aluguel de equipamentos esportivos marítimos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Engenharia do Pastel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Equipamentos urbanos para redução da poluição acústica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Formas de Concreto produzidas a partir do modelo da edificação (BIM)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A rua inteligente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E-feira – a internet invadiu a feira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Resolver o problema de furto de cabos na cidade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Resolver um problema do prédio da Poli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431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C2E8C-5045-480B-82BB-FCDCCCF34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Sugestão: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40502A-E370-4489-B799-C2E22D656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2222287"/>
            <a:ext cx="8496944" cy="3636510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/>
              <a:t>Escolham um negócio que seja divertido para você. Algo que você fará com prazer por algum tempo e que poderá ser algo para dar experiência em temas que você deseja explorar ao longo da sua vida.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8833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672426-512B-4D2E-9C88-32BED81A9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Sugestão: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E2DBF9-479C-4953-B026-DA3D18639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/>
              <a:t>O ótimo é inimigo do bom. O objetivo é fazer algo bem feito mesmo que a matéria prima não seja de primeira qualidade.</a:t>
            </a:r>
          </a:p>
        </p:txBody>
      </p:sp>
    </p:spTree>
    <p:extLst>
      <p:ext uri="{BB962C8B-B14F-4D97-AF65-F5344CB8AC3E}">
        <p14:creationId xmlns:p14="http://schemas.microsoft.com/office/powerpoint/2010/main" val="2711509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Citável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ável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v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TM03457503[[fn=Citável]]</Template>
  <TotalTime>2613</TotalTime>
  <Words>1224</Words>
  <Application>Microsoft Office PowerPoint</Application>
  <PresentationFormat>Apresentação na tela (4:3)</PresentationFormat>
  <Paragraphs>159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Century Gothic</vt:lpstr>
      <vt:lpstr>Trebuchet MS</vt:lpstr>
      <vt:lpstr>Wingdings 2</vt:lpstr>
      <vt:lpstr>Citável</vt:lpstr>
      <vt:lpstr>PEF3111</vt:lpstr>
      <vt:lpstr>Programação das aulas</vt:lpstr>
      <vt:lpstr>Exercício semanal de aquecimento cognitivo</vt:lpstr>
      <vt:lpstr>Estratégia para o empreendedorismo</vt:lpstr>
      <vt:lpstr>Não importa qual seja o negócio. Se não souberem perguntem para mim.</vt:lpstr>
      <vt:lpstr>Apresentação do PowerPoint</vt:lpstr>
      <vt:lpstr>Sugestões de negócios (que podem ser adaptados a várias situações distintas)</vt:lpstr>
      <vt:lpstr>Sugestão:</vt:lpstr>
      <vt:lpstr>Sugestão:</vt:lpstr>
      <vt:lpstr>Formar duplas</vt:lpstr>
      <vt:lpstr>Modelo do diário individual</vt:lpstr>
      <vt:lpstr>Apresentação do PowerPoint</vt:lpstr>
      <vt:lpstr>Apresentação do PowerPoint</vt:lpstr>
      <vt:lpstr>Passo 3: descreva a persona do cliente </vt:lpstr>
      <vt:lpstr>Características possíveis para agregar no perfil do usuário final</vt:lpstr>
      <vt:lpstr>O seu time de fundadores inclui alguém que tenha esta persona?</vt:lpstr>
      <vt:lpstr>Passo 4: Calcule o tamanho do TAM (Total Addressable Market)  para o mercado do primeiro ataque (beachhead market)</vt:lpstr>
      <vt:lpstr>Próximo passo:</vt:lpstr>
      <vt:lpstr>No passo 5 você irá:</vt:lpstr>
      <vt:lpstr>Esta é a nossa Persona!</vt:lpstr>
      <vt:lpstr>Hubspot https://www.hubspot.com/make-my-persona</vt:lpstr>
      <vt:lpstr>Vá além do Hubspot</vt:lpstr>
      <vt:lpstr>Responda a pergunta:</vt:lpstr>
      <vt:lpstr>Exemplo de uma descrição de Persona</vt:lpstr>
      <vt:lpstr>Apresentação do PowerPoint</vt:lpstr>
      <vt:lpstr>Próximo passo:</vt:lpstr>
      <vt:lpstr>Um caso de uso (use case):</vt:lpstr>
      <vt:lpstr>Neste passo você irá:</vt:lpstr>
      <vt:lpstr>O que deve constar de um caso de uso do ciclo completo de vida</vt:lpstr>
      <vt:lpstr>Apresentação do PowerPoint</vt:lpstr>
      <vt:lpstr>Apresentação do PowerPoint</vt:lpstr>
      <vt:lpstr>Próximos passos:</vt:lpstr>
      <vt:lpstr>Apresentação do PowerPoint</vt:lpstr>
      <vt:lpstr>Exercício em equipe para a próxima aula (11 setembro)</vt:lpstr>
      <vt:lpstr>Exercício em duplas para a próxima aula (11 setembro)</vt:lpstr>
      <vt:lpstr>Apresentação do PowerPoint</vt:lpstr>
      <vt:lpstr>Não importa qual seja o negócio. Se não souberem perguntem para mim.</vt:lpstr>
      <vt:lpstr>Apresentação do PowerPoint</vt:lpstr>
      <vt:lpstr>Apresentação do PowerPoint</vt:lpstr>
      <vt:lpstr>Fim da aula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0300021</dc:title>
  <dc:creator>jals</dc:creator>
  <cp:lastModifiedBy>Jose Siqueira</cp:lastModifiedBy>
  <cp:revision>30</cp:revision>
  <dcterms:created xsi:type="dcterms:W3CDTF">2012-03-02T19:13:44Z</dcterms:created>
  <dcterms:modified xsi:type="dcterms:W3CDTF">2018-08-28T15:46:58Z</dcterms:modified>
</cp:coreProperties>
</file>